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0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1447" r:id="rId2"/>
    <p:sldId id="1448" r:id="rId3"/>
    <p:sldId id="1449" r:id="rId4"/>
    <p:sldId id="1422" r:id="rId5"/>
    <p:sldId id="1450" r:id="rId6"/>
    <p:sldId id="1451" r:id="rId7"/>
    <p:sldId id="1452" r:id="rId8"/>
    <p:sldId id="1464" r:id="rId9"/>
    <p:sldId id="1453" r:id="rId10"/>
    <p:sldId id="1454" r:id="rId11"/>
    <p:sldId id="1455" r:id="rId12"/>
    <p:sldId id="1456" r:id="rId13"/>
    <p:sldId id="1465" r:id="rId14"/>
    <p:sldId id="1457" r:id="rId15"/>
    <p:sldId id="1458" r:id="rId16"/>
    <p:sldId id="1459" r:id="rId17"/>
    <p:sldId id="1460" r:id="rId18"/>
    <p:sldId id="1466" r:id="rId19"/>
    <p:sldId id="1461" r:id="rId20"/>
    <p:sldId id="1462" r:id="rId21"/>
    <p:sldId id="1463" r:id="rId22"/>
    <p:sldId id="1467" r:id="rId23"/>
    <p:sldId id="1468" r:id="rId24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>
          <p15:clr>
            <a:srgbClr val="A4A3A4"/>
          </p15:clr>
        </p15:guide>
        <p15:guide id="3" pos="385">
          <p15:clr>
            <a:srgbClr val="A4A3A4"/>
          </p15:clr>
        </p15:guide>
        <p15:guide id="4" pos="5375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asee" initials="h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7900"/>
    <a:srgbClr val="1D4110"/>
    <a:srgbClr val="E8A7A2"/>
    <a:srgbClr val="F0F0F0"/>
    <a:srgbClr val="E9ACA7"/>
    <a:srgbClr val="873DAB"/>
    <a:srgbClr val="1983B7"/>
    <a:srgbClr val="DA57A3"/>
    <a:srgbClr val="2280C3"/>
    <a:srgbClr val="3947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69" autoAdjust="0"/>
    <p:restoredTop sz="96491" autoAdjust="0"/>
  </p:normalViewPr>
  <p:slideViewPr>
    <p:cSldViewPr>
      <p:cViewPr>
        <p:scale>
          <a:sx n="100" d="100"/>
          <a:sy n="100" d="100"/>
        </p:scale>
        <p:origin x="1440" y="1116"/>
      </p:cViewPr>
      <p:guideLst>
        <p:guide orient="horz" pos="1620"/>
        <p:guide pos="2880"/>
        <p:guide pos="385"/>
        <p:guide pos="537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9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D4110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40913</c:v>
                </c:pt>
                <c:pt idx="1">
                  <c:v>40914</c:v>
                </c:pt>
                <c:pt idx="2">
                  <c:v>40915</c:v>
                </c:pt>
                <c:pt idx="3">
                  <c:v>40916</c:v>
                </c:pt>
                <c:pt idx="4">
                  <c:v>40917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54C-4E0F-BD29-1BB4196EF5F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397900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40913</c:v>
                </c:pt>
                <c:pt idx="1">
                  <c:v>40914</c:v>
                </c:pt>
                <c:pt idx="2">
                  <c:v>40915</c:v>
                </c:pt>
                <c:pt idx="3">
                  <c:v>40916</c:v>
                </c:pt>
                <c:pt idx="4">
                  <c:v>40917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54C-4E0F-BD29-1BB4196EF5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47820896"/>
        <c:axId val="647811648"/>
      </c:areaChart>
      <c:dateAx>
        <c:axId val="64782089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yyyy/m/d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647811648"/>
        <c:crosses val="autoZero"/>
        <c:auto val="1"/>
        <c:lblOffset val="100"/>
        <c:baseTimeUnit val="days"/>
      </c:dateAx>
      <c:valAx>
        <c:axId val="647811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64782089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7BF-40C9-A516-BC78DF1A453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7BF-40C9-A516-BC78DF1A453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1D411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7BF-40C9-A516-BC78DF1A45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30"/>
        <c:axId val="647826880"/>
        <c:axId val="647827424"/>
      </c:barChart>
      <c:catAx>
        <c:axId val="64782688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647827424"/>
        <c:crosses val="autoZero"/>
        <c:auto val="1"/>
        <c:lblAlgn val="ctr"/>
        <c:lblOffset val="100"/>
        <c:noMultiLvlLbl val="0"/>
      </c:catAx>
      <c:valAx>
        <c:axId val="64782742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6478268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91C0ED-1C8B-4FF3-91A6-E652895D4634}" type="datetimeFigureOut">
              <a:rPr lang="zh-CN" altLang="en-US" smtClean="0"/>
              <a:t>2022/5/23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6ED419-5B3F-423C-8358-46E41EBE13C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6ED419-5B3F-423C-8358-46E41EBE13C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6255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6ED419-5B3F-423C-8358-46E41EBE13C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9540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6ED419-5B3F-423C-8358-46E41EBE13C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1987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6ED419-5B3F-423C-8358-46E41EBE13C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0886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6ED419-5B3F-423C-8358-46E41EBE13C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48084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6ED419-5B3F-423C-8358-46E41EBE13C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3565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6ED419-5B3F-423C-8358-46E41EBE13C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3041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6ED419-5B3F-423C-8358-46E41EBE13C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3955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6ED419-5B3F-423C-8358-46E41EBE13C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6950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6ED419-5B3F-423C-8358-46E41EBE13C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261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6ED419-5B3F-423C-8358-46E41EBE13C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0366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6ED419-5B3F-423C-8358-46E41EBE13C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68741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6ED419-5B3F-423C-8358-46E41EBE13C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85012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6ED419-5B3F-423C-8358-46E41EBE13C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480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6ED419-5B3F-423C-8358-46E41EBE13C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1225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 1 pp 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6ED419-5B3F-423C-8358-46E41EBE13C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7174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6ED419-5B3F-423C-8358-46E41EBE13C9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6ED419-5B3F-423C-8358-46E41EBE13C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3220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6ED419-5B3F-423C-8358-46E41EBE13C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8653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6ED419-5B3F-423C-8358-46E41EBE13C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1299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6ED419-5B3F-423C-8358-46E41EBE13C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7620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6ED419-5B3F-423C-8358-46E41EBE13C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9497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24D6407-C151-9D44-FBFA-EA4C270915B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48264" y="51470"/>
            <a:ext cx="2088232" cy="122413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A3E4D26-7952-FFFE-F884-C1DEE97EB5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4664"/>
          <a:stretch/>
        </p:blipFill>
        <p:spPr>
          <a:xfrm>
            <a:off x="0" y="1224785"/>
            <a:ext cx="9144000" cy="280049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FD99526-2E19-76D4-5966-FF59BDCCC2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473106"/>
            <a:ext cx="9144000" cy="167039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61250F3-7D05-69AF-6C1F-BE5275F4571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92284"/>
            <a:ext cx="3913005" cy="14492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6DD7ABCA-FAD5-78BE-D649-F242381F51C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2.png"/><Relationship Id="rId4" Type="http://schemas.openxmlformats.org/officeDocument/2006/relationships/image" Target="../media/image6.png"/><Relationship Id="rId9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2.png"/><Relationship Id="rId4" Type="http://schemas.openxmlformats.org/officeDocument/2006/relationships/image" Target="../media/image6.png"/><Relationship Id="rId9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2.png"/><Relationship Id="rId4" Type="http://schemas.openxmlformats.org/officeDocument/2006/relationships/image" Target="../media/image6.pn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2.png"/><Relationship Id="rId4" Type="http://schemas.openxmlformats.org/officeDocument/2006/relationships/image" Target="../media/image6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2.png"/><Relationship Id="rId4" Type="http://schemas.openxmlformats.org/officeDocument/2006/relationships/image" Target="../media/image6.png"/><Relationship Id="rId9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0" name="任意多边形: 形状 109">
            <a:extLst>
              <a:ext uri="{FF2B5EF4-FFF2-40B4-BE49-F238E27FC236}">
                <a16:creationId xmlns:a16="http://schemas.microsoft.com/office/drawing/2014/main" id="{0B26BD3C-92E9-B7A2-F965-9CFC7466E47B}"/>
              </a:ext>
            </a:extLst>
          </p:cNvPr>
          <p:cNvSpPr>
            <a:spLocks/>
          </p:cNvSpPr>
          <p:nvPr/>
        </p:nvSpPr>
        <p:spPr bwMode="auto">
          <a:xfrm>
            <a:off x="4445048" y="481575"/>
            <a:ext cx="1299544" cy="997864"/>
          </a:xfrm>
          <a:custGeom>
            <a:avLst/>
            <a:gdLst>
              <a:gd name="connsiteX0" fmla="*/ 284162 w 533400"/>
              <a:gd name="connsiteY0" fmla="*/ 407988 h 409575"/>
              <a:gd name="connsiteX1" fmla="*/ 285750 w 533400"/>
              <a:gd name="connsiteY1" fmla="*/ 407988 h 409575"/>
              <a:gd name="connsiteX2" fmla="*/ 285750 w 533400"/>
              <a:gd name="connsiteY2" fmla="*/ 409575 h 409575"/>
              <a:gd name="connsiteX3" fmla="*/ 288925 w 533400"/>
              <a:gd name="connsiteY3" fmla="*/ 401637 h 409575"/>
              <a:gd name="connsiteX4" fmla="*/ 288925 w 533400"/>
              <a:gd name="connsiteY4" fmla="*/ 404813 h 409575"/>
              <a:gd name="connsiteX5" fmla="*/ 285750 w 533400"/>
              <a:gd name="connsiteY5" fmla="*/ 407988 h 409575"/>
              <a:gd name="connsiteX6" fmla="*/ 290512 w 533400"/>
              <a:gd name="connsiteY6" fmla="*/ 398463 h 409575"/>
              <a:gd name="connsiteX7" fmla="*/ 288925 w 533400"/>
              <a:gd name="connsiteY7" fmla="*/ 401637 h 409575"/>
              <a:gd name="connsiteX8" fmla="*/ 288925 w 533400"/>
              <a:gd name="connsiteY8" fmla="*/ 400050 h 409575"/>
              <a:gd name="connsiteX9" fmla="*/ 295275 w 533400"/>
              <a:gd name="connsiteY9" fmla="*/ 388938 h 409575"/>
              <a:gd name="connsiteX10" fmla="*/ 293687 w 533400"/>
              <a:gd name="connsiteY10" fmla="*/ 395288 h 409575"/>
              <a:gd name="connsiteX11" fmla="*/ 290512 w 533400"/>
              <a:gd name="connsiteY11" fmla="*/ 398463 h 409575"/>
              <a:gd name="connsiteX12" fmla="*/ 290512 w 533400"/>
              <a:gd name="connsiteY12" fmla="*/ 398463 h 409575"/>
              <a:gd name="connsiteX13" fmla="*/ 182562 w 533400"/>
              <a:gd name="connsiteY13" fmla="*/ 379413 h 409575"/>
              <a:gd name="connsiteX14" fmla="*/ 184150 w 533400"/>
              <a:gd name="connsiteY14" fmla="*/ 379413 h 409575"/>
              <a:gd name="connsiteX15" fmla="*/ 187325 w 533400"/>
              <a:gd name="connsiteY15" fmla="*/ 379413 h 409575"/>
              <a:gd name="connsiteX16" fmla="*/ 184150 w 533400"/>
              <a:gd name="connsiteY16" fmla="*/ 382588 h 409575"/>
              <a:gd name="connsiteX17" fmla="*/ 182562 w 533400"/>
              <a:gd name="connsiteY17" fmla="*/ 384175 h 409575"/>
              <a:gd name="connsiteX18" fmla="*/ 180975 w 533400"/>
              <a:gd name="connsiteY18" fmla="*/ 382588 h 409575"/>
              <a:gd name="connsiteX19" fmla="*/ 182562 w 533400"/>
              <a:gd name="connsiteY19" fmla="*/ 382588 h 409575"/>
              <a:gd name="connsiteX20" fmla="*/ 277812 w 533400"/>
              <a:gd name="connsiteY20" fmla="*/ 377825 h 409575"/>
              <a:gd name="connsiteX21" fmla="*/ 279400 w 533400"/>
              <a:gd name="connsiteY21" fmla="*/ 377825 h 409575"/>
              <a:gd name="connsiteX22" fmla="*/ 279400 w 533400"/>
              <a:gd name="connsiteY22" fmla="*/ 379413 h 409575"/>
              <a:gd name="connsiteX23" fmla="*/ 274637 w 533400"/>
              <a:gd name="connsiteY23" fmla="*/ 382588 h 409575"/>
              <a:gd name="connsiteX24" fmla="*/ 273050 w 533400"/>
              <a:gd name="connsiteY24" fmla="*/ 387350 h 409575"/>
              <a:gd name="connsiteX25" fmla="*/ 271462 w 533400"/>
              <a:gd name="connsiteY25" fmla="*/ 387350 h 409575"/>
              <a:gd name="connsiteX26" fmla="*/ 268287 w 533400"/>
              <a:gd name="connsiteY26" fmla="*/ 388938 h 409575"/>
              <a:gd name="connsiteX27" fmla="*/ 266700 w 533400"/>
              <a:gd name="connsiteY27" fmla="*/ 392113 h 409575"/>
              <a:gd name="connsiteX28" fmla="*/ 266700 w 533400"/>
              <a:gd name="connsiteY28" fmla="*/ 388938 h 409575"/>
              <a:gd name="connsiteX29" fmla="*/ 268287 w 533400"/>
              <a:gd name="connsiteY29" fmla="*/ 387350 h 409575"/>
              <a:gd name="connsiteX30" fmla="*/ 268287 w 533400"/>
              <a:gd name="connsiteY30" fmla="*/ 384175 h 409575"/>
              <a:gd name="connsiteX31" fmla="*/ 271462 w 533400"/>
              <a:gd name="connsiteY31" fmla="*/ 384175 h 409575"/>
              <a:gd name="connsiteX32" fmla="*/ 273050 w 533400"/>
              <a:gd name="connsiteY32" fmla="*/ 384175 h 409575"/>
              <a:gd name="connsiteX33" fmla="*/ 273050 w 533400"/>
              <a:gd name="connsiteY33" fmla="*/ 382588 h 409575"/>
              <a:gd name="connsiteX34" fmla="*/ 274637 w 533400"/>
              <a:gd name="connsiteY34" fmla="*/ 379413 h 409575"/>
              <a:gd name="connsiteX35" fmla="*/ 192087 w 533400"/>
              <a:gd name="connsiteY35" fmla="*/ 377825 h 409575"/>
              <a:gd name="connsiteX36" fmla="*/ 188912 w 533400"/>
              <a:gd name="connsiteY36" fmla="*/ 379413 h 409575"/>
              <a:gd name="connsiteX37" fmla="*/ 187325 w 533400"/>
              <a:gd name="connsiteY37" fmla="*/ 379413 h 409575"/>
              <a:gd name="connsiteX38" fmla="*/ 252412 w 533400"/>
              <a:gd name="connsiteY38" fmla="*/ 376238 h 409575"/>
              <a:gd name="connsiteX39" fmla="*/ 252412 w 533400"/>
              <a:gd name="connsiteY39" fmla="*/ 377825 h 409575"/>
              <a:gd name="connsiteX40" fmla="*/ 250825 w 533400"/>
              <a:gd name="connsiteY40" fmla="*/ 379413 h 409575"/>
              <a:gd name="connsiteX41" fmla="*/ 247650 w 533400"/>
              <a:gd name="connsiteY41" fmla="*/ 379413 h 409575"/>
              <a:gd name="connsiteX42" fmla="*/ 250825 w 533400"/>
              <a:gd name="connsiteY42" fmla="*/ 377825 h 409575"/>
              <a:gd name="connsiteX43" fmla="*/ 257175 w 533400"/>
              <a:gd name="connsiteY43" fmla="*/ 373063 h 409575"/>
              <a:gd name="connsiteX44" fmla="*/ 257175 w 533400"/>
              <a:gd name="connsiteY44" fmla="*/ 376238 h 409575"/>
              <a:gd name="connsiteX45" fmla="*/ 255587 w 533400"/>
              <a:gd name="connsiteY45" fmla="*/ 376238 h 409575"/>
              <a:gd name="connsiteX46" fmla="*/ 252412 w 533400"/>
              <a:gd name="connsiteY46" fmla="*/ 376238 h 409575"/>
              <a:gd name="connsiteX47" fmla="*/ 333375 w 533400"/>
              <a:gd name="connsiteY47" fmla="*/ 371475 h 409575"/>
              <a:gd name="connsiteX48" fmla="*/ 331787 w 533400"/>
              <a:gd name="connsiteY48" fmla="*/ 376238 h 409575"/>
              <a:gd name="connsiteX49" fmla="*/ 330200 w 533400"/>
              <a:gd name="connsiteY49" fmla="*/ 376238 h 409575"/>
              <a:gd name="connsiteX50" fmla="*/ 331787 w 533400"/>
              <a:gd name="connsiteY50" fmla="*/ 373063 h 409575"/>
              <a:gd name="connsiteX51" fmla="*/ 198437 w 533400"/>
              <a:gd name="connsiteY51" fmla="*/ 371475 h 409575"/>
              <a:gd name="connsiteX52" fmla="*/ 200025 w 533400"/>
              <a:gd name="connsiteY52" fmla="*/ 371475 h 409575"/>
              <a:gd name="connsiteX53" fmla="*/ 203200 w 533400"/>
              <a:gd name="connsiteY53" fmla="*/ 371475 h 409575"/>
              <a:gd name="connsiteX54" fmla="*/ 203200 w 533400"/>
              <a:gd name="connsiteY54" fmla="*/ 373063 h 409575"/>
              <a:gd name="connsiteX55" fmla="*/ 198437 w 533400"/>
              <a:gd name="connsiteY55" fmla="*/ 376238 h 409575"/>
              <a:gd name="connsiteX56" fmla="*/ 193675 w 533400"/>
              <a:gd name="connsiteY56" fmla="*/ 377825 h 409575"/>
              <a:gd name="connsiteX57" fmla="*/ 192087 w 533400"/>
              <a:gd name="connsiteY57" fmla="*/ 377825 h 409575"/>
              <a:gd name="connsiteX58" fmla="*/ 196850 w 533400"/>
              <a:gd name="connsiteY58" fmla="*/ 376238 h 409575"/>
              <a:gd name="connsiteX59" fmla="*/ 198437 w 533400"/>
              <a:gd name="connsiteY59" fmla="*/ 373063 h 409575"/>
              <a:gd name="connsiteX60" fmla="*/ 203200 w 533400"/>
              <a:gd name="connsiteY60" fmla="*/ 368300 h 409575"/>
              <a:gd name="connsiteX61" fmla="*/ 204787 w 533400"/>
              <a:gd name="connsiteY61" fmla="*/ 368300 h 409575"/>
              <a:gd name="connsiteX62" fmla="*/ 207962 w 533400"/>
              <a:gd name="connsiteY62" fmla="*/ 368300 h 409575"/>
              <a:gd name="connsiteX63" fmla="*/ 204787 w 533400"/>
              <a:gd name="connsiteY63" fmla="*/ 371475 h 409575"/>
              <a:gd name="connsiteX64" fmla="*/ 203200 w 533400"/>
              <a:gd name="connsiteY64" fmla="*/ 371475 h 409575"/>
              <a:gd name="connsiteX65" fmla="*/ 193675 w 533400"/>
              <a:gd name="connsiteY65" fmla="*/ 363538 h 409575"/>
              <a:gd name="connsiteX66" fmla="*/ 196850 w 533400"/>
              <a:gd name="connsiteY66" fmla="*/ 366713 h 409575"/>
              <a:gd name="connsiteX67" fmla="*/ 193675 w 533400"/>
              <a:gd name="connsiteY67" fmla="*/ 366713 h 409575"/>
              <a:gd name="connsiteX68" fmla="*/ 231775 w 533400"/>
              <a:gd name="connsiteY68" fmla="*/ 360363 h 409575"/>
              <a:gd name="connsiteX69" fmla="*/ 234950 w 533400"/>
              <a:gd name="connsiteY69" fmla="*/ 360363 h 409575"/>
              <a:gd name="connsiteX70" fmla="*/ 236537 w 533400"/>
              <a:gd name="connsiteY70" fmla="*/ 360363 h 409575"/>
              <a:gd name="connsiteX71" fmla="*/ 234950 w 533400"/>
              <a:gd name="connsiteY71" fmla="*/ 361950 h 409575"/>
              <a:gd name="connsiteX72" fmla="*/ 234950 w 533400"/>
              <a:gd name="connsiteY72" fmla="*/ 363538 h 409575"/>
              <a:gd name="connsiteX73" fmla="*/ 231775 w 533400"/>
              <a:gd name="connsiteY73" fmla="*/ 363538 h 409575"/>
              <a:gd name="connsiteX74" fmla="*/ 231775 w 533400"/>
              <a:gd name="connsiteY74" fmla="*/ 361950 h 409575"/>
              <a:gd name="connsiteX75" fmla="*/ 211137 w 533400"/>
              <a:gd name="connsiteY75" fmla="*/ 357188 h 409575"/>
              <a:gd name="connsiteX76" fmla="*/ 214312 w 533400"/>
              <a:gd name="connsiteY76" fmla="*/ 357188 h 409575"/>
              <a:gd name="connsiteX77" fmla="*/ 211137 w 533400"/>
              <a:gd name="connsiteY77" fmla="*/ 360363 h 409575"/>
              <a:gd name="connsiteX78" fmla="*/ 220662 w 533400"/>
              <a:gd name="connsiteY78" fmla="*/ 352425 h 409575"/>
              <a:gd name="connsiteX79" fmla="*/ 223837 w 533400"/>
              <a:gd name="connsiteY79" fmla="*/ 352425 h 409575"/>
              <a:gd name="connsiteX80" fmla="*/ 220662 w 533400"/>
              <a:gd name="connsiteY80" fmla="*/ 355600 h 409575"/>
              <a:gd name="connsiteX81" fmla="*/ 219074 w 533400"/>
              <a:gd name="connsiteY81" fmla="*/ 355600 h 409575"/>
              <a:gd name="connsiteX82" fmla="*/ 215900 w 533400"/>
              <a:gd name="connsiteY82" fmla="*/ 357188 h 409575"/>
              <a:gd name="connsiteX83" fmla="*/ 214312 w 533400"/>
              <a:gd name="connsiteY83" fmla="*/ 357188 h 409575"/>
              <a:gd name="connsiteX84" fmla="*/ 215900 w 533400"/>
              <a:gd name="connsiteY84" fmla="*/ 355600 h 409575"/>
              <a:gd name="connsiteX85" fmla="*/ 136525 w 533400"/>
              <a:gd name="connsiteY85" fmla="*/ 317500 h 409575"/>
              <a:gd name="connsiteX86" fmla="*/ 139700 w 533400"/>
              <a:gd name="connsiteY86" fmla="*/ 317500 h 409575"/>
              <a:gd name="connsiteX87" fmla="*/ 141287 w 533400"/>
              <a:gd name="connsiteY87" fmla="*/ 317500 h 409575"/>
              <a:gd name="connsiteX88" fmla="*/ 139700 w 533400"/>
              <a:gd name="connsiteY88" fmla="*/ 319088 h 409575"/>
              <a:gd name="connsiteX89" fmla="*/ 136525 w 533400"/>
              <a:gd name="connsiteY89" fmla="*/ 320675 h 409575"/>
              <a:gd name="connsiteX90" fmla="*/ 134937 w 533400"/>
              <a:gd name="connsiteY90" fmla="*/ 320675 h 409575"/>
              <a:gd name="connsiteX91" fmla="*/ 134937 w 533400"/>
              <a:gd name="connsiteY91" fmla="*/ 319088 h 409575"/>
              <a:gd name="connsiteX92" fmla="*/ 136525 w 533400"/>
              <a:gd name="connsiteY92" fmla="*/ 319088 h 409575"/>
              <a:gd name="connsiteX93" fmla="*/ 34925 w 533400"/>
              <a:gd name="connsiteY93" fmla="*/ 303213 h 409575"/>
              <a:gd name="connsiteX94" fmla="*/ 38100 w 533400"/>
              <a:gd name="connsiteY94" fmla="*/ 304801 h 409575"/>
              <a:gd name="connsiteX95" fmla="*/ 39688 w 533400"/>
              <a:gd name="connsiteY95" fmla="*/ 304801 h 409575"/>
              <a:gd name="connsiteX96" fmla="*/ 42863 w 533400"/>
              <a:gd name="connsiteY96" fmla="*/ 304801 h 409575"/>
              <a:gd name="connsiteX97" fmla="*/ 42863 w 533400"/>
              <a:gd name="connsiteY97" fmla="*/ 307976 h 409575"/>
              <a:gd name="connsiteX98" fmla="*/ 39688 w 533400"/>
              <a:gd name="connsiteY98" fmla="*/ 307976 h 409575"/>
              <a:gd name="connsiteX99" fmla="*/ 38100 w 533400"/>
              <a:gd name="connsiteY99" fmla="*/ 307976 h 409575"/>
              <a:gd name="connsiteX100" fmla="*/ 34925 w 533400"/>
              <a:gd name="connsiteY100" fmla="*/ 307976 h 409575"/>
              <a:gd name="connsiteX101" fmla="*/ 33338 w 533400"/>
              <a:gd name="connsiteY101" fmla="*/ 309563 h 409575"/>
              <a:gd name="connsiteX102" fmla="*/ 31750 w 533400"/>
              <a:gd name="connsiteY102" fmla="*/ 309563 h 409575"/>
              <a:gd name="connsiteX103" fmla="*/ 28575 w 533400"/>
              <a:gd name="connsiteY103" fmla="*/ 309563 h 409575"/>
              <a:gd name="connsiteX104" fmla="*/ 26988 w 533400"/>
              <a:gd name="connsiteY104" fmla="*/ 312738 h 409575"/>
              <a:gd name="connsiteX105" fmla="*/ 23813 w 533400"/>
              <a:gd name="connsiteY105" fmla="*/ 312738 h 409575"/>
              <a:gd name="connsiteX106" fmla="*/ 23813 w 533400"/>
              <a:gd name="connsiteY106" fmla="*/ 314326 h 409575"/>
              <a:gd name="connsiteX107" fmla="*/ 22225 w 533400"/>
              <a:gd name="connsiteY107" fmla="*/ 314326 h 409575"/>
              <a:gd name="connsiteX108" fmla="*/ 19050 w 533400"/>
              <a:gd name="connsiteY108" fmla="*/ 317501 h 409575"/>
              <a:gd name="connsiteX109" fmla="*/ 12700 w 533400"/>
              <a:gd name="connsiteY109" fmla="*/ 317501 h 409575"/>
              <a:gd name="connsiteX110" fmla="*/ 7938 w 533400"/>
              <a:gd name="connsiteY110" fmla="*/ 317501 h 409575"/>
              <a:gd name="connsiteX111" fmla="*/ 1588 w 533400"/>
              <a:gd name="connsiteY111" fmla="*/ 319088 h 409575"/>
              <a:gd name="connsiteX112" fmla="*/ 0 w 533400"/>
              <a:gd name="connsiteY112" fmla="*/ 317501 h 409575"/>
              <a:gd name="connsiteX113" fmla="*/ 1588 w 533400"/>
              <a:gd name="connsiteY113" fmla="*/ 314326 h 409575"/>
              <a:gd name="connsiteX114" fmla="*/ 3175 w 533400"/>
              <a:gd name="connsiteY114" fmla="*/ 314326 h 409575"/>
              <a:gd name="connsiteX115" fmla="*/ 6350 w 533400"/>
              <a:gd name="connsiteY115" fmla="*/ 314326 h 409575"/>
              <a:gd name="connsiteX116" fmla="*/ 7938 w 533400"/>
              <a:gd name="connsiteY116" fmla="*/ 314326 h 409575"/>
              <a:gd name="connsiteX117" fmla="*/ 11113 w 533400"/>
              <a:gd name="connsiteY117" fmla="*/ 312738 h 409575"/>
              <a:gd name="connsiteX118" fmla="*/ 12700 w 533400"/>
              <a:gd name="connsiteY118" fmla="*/ 309563 h 409575"/>
              <a:gd name="connsiteX119" fmla="*/ 15875 w 533400"/>
              <a:gd name="connsiteY119" fmla="*/ 309563 h 409575"/>
              <a:gd name="connsiteX120" fmla="*/ 19050 w 533400"/>
              <a:gd name="connsiteY120" fmla="*/ 309563 h 409575"/>
              <a:gd name="connsiteX121" fmla="*/ 23813 w 533400"/>
              <a:gd name="connsiteY121" fmla="*/ 307976 h 409575"/>
              <a:gd name="connsiteX122" fmla="*/ 26988 w 533400"/>
              <a:gd name="connsiteY122" fmla="*/ 304801 h 409575"/>
              <a:gd name="connsiteX123" fmla="*/ 28575 w 533400"/>
              <a:gd name="connsiteY123" fmla="*/ 304801 h 409575"/>
              <a:gd name="connsiteX124" fmla="*/ 31750 w 533400"/>
              <a:gd name="connsiteY124" fmla="*/ 304801 h 409575"/>
              <a:gd name="connsiteX125" fmla="*/ 85725 w 533400"/>
              <a:gd name="connsiteY125" fmla="*/ 302578 h 409575"/>
              <a:gd name="connsiteX126" fmla="*/ 85725 w 533400"/>
              <a:gd name="connsiteY126" fmla="*/ 303213 h 409575"/>
              <a:gd name="connsiteX127" fmla="*/ 82550 w 533400"/>
              <a:gd name="connsiteY127" fmla="*/ 303213 h 409575"/>
              <a:gd name="connsiteX128" fmla="*/ 85725 w 533400"/>
              <a:gd name="connsiteY128" fmla="*/ 301626 h 409575"/>
              <a:gd name="connsiteX129" fmla="*/ 90488 w 533400"/>
              <a:gd name="connsiteY129" fmla="*/ 301626 h 409575"/>
              <a:gd name="connsiteX130" fmla="*/ 85725 w 533400"/>
              <a:gd name="connsiteY130" fmla="*/ 302578 h 409575"/>
              <a:gd name="connsiteX131" fmla="*/ 92075 w 533400"/>
              <a:gd name="connsiteY131" fmla="*/ 298450 h 409575"/>
              <a:gd name="connsiteX132" fmla="*/ 93663 w 533400"/>
              <a:gd name="connsiteY132" fmla="*/ 298450 h 409575"/>
              <a:gd name="connsiteX133" fmla="*/ 96838 w 533400"/>
              <a:gd name="connsiteY133" fmla="*/ 298450 h 409575"/>
              <a:gd name="connsiteX134" fmla="*/ 92075 w 533400"/>
              <a:gd name="connsiteY134" fmla="*/ 301626 h 409575"/>
              <a:gd name="connsiteX135" fmla="*/ 90488 w 533400"/>
              <a:gd name="connsiteY135" fmla="*/ 301626 h 409575"/>
              <a:gd name="connsiteX136" fmla="*/ 38100 w 533400"/>
              <a:gd name="connsiteY136" fmla="*/ 265113 h 409575"/>
              <a:gd name="connsiteX137" fmla="*/ 39687 w 533400"/>
              <a:gd name="connsiteY137" fmla="*/ 265113 h 409575"/>
              <a:gd name="connsiteX138" fmla="*/ 42862 w 533400"/>
              <a:gd name="connsiteY138" fmla="*/ 265113 h 409575"/>
              <a:gd name="connsiteX139" fmla="*/ 46037 w 533400"/>
              <a:gd name="connsiteY139" fmla="*/ 265113 h 409575"/>
              <a:gd name="connsiteX140" fmla="*/ 44450 w 533400"/>
              <a:gd name="connsiteY140" fmla="*/ 266700 h 409575"/>
              <a:gd name="connsiteX141" fmla="*/ 39687 w 533400"/>
              <a:gd name="connsiteY141" fmla="*/ 266700 h 409575"/>
              <a:gd name="connsiteX142" fmla="*/ 38100 w 533400"/>
              <a:gd name="connsiteY142" fmla="*/ 266700 h 409575"/>
              <a:gd name="connsiteX143" fmla="*/ 34925 w 533400"/>
              <a:gd name="connsiteY143" fmla="*/ 266700 h 409575"/>
              <a:gd name="connsiteX144" fmla="*/ 53975 w 533400"/>
              <a:gd name="connsiteY144" fmla="*/ 261938 h 409575"/>
              <a:gd name="connsiteX145" fmla="*/ 58737 w 533400"/>
              <a:gd name="connsiteY145" fmla="*/ 261938 h 409575"/>
              <a:gd name="connsiteX146" fmla="*/ 50800 w 533400"/>
              <a:gd name="connsiteY146" fmla="*/ 265113 h 409575"/>
              <a:gd name="connsiteX147" fmla="*/ 49212 w 533400"/>
              <a:gd name="connsiteY147" fmla="*/ 265113 h 409575"/>
              <a:gd name="connsiteX148" fmla="*/ 61912 w 533400"/>
              <a:gd name="connsiteY148" fmla="*/ 260350 h 409575"/>
              <a:gd name="connsiteX149" fmla="*/ 65087 w 533400"/>
              <a:gd name="connsiteY149" fmla="*/ 260350 h 409575"/>
              <a:gd name="connsiteX150" fmla="*/ 66675 w 533400"/>
              <a:gd name="connsiteY150" fmla="*/ 260350 h 409575"/>
              <a:gd name="connsiteX151" fmla="*/ 69850 w 533400"/>
              <a:gd name="connsiteY151" fmla="*/ 260350 h 409575"/>
              <a:gd name="connsiteX152" fmla="*/ 71437 w 533400"/>
              <a:gd name="connsiteY152" fmla="*/ 260350 h 409575"/>
              <a:gd name="connsiteX153" fmla="*/ 65087 w 533400"/>
              <a:gd name="connsiteY153" fmla="*/ 261938 h 409575"/>
              <a:gd name="connsiteX154" fmla="*/ 60325 w 533400"/>
              <a:gd name="connsiteY154" fmla="*/ 261938 h 409575"/>
              <a:gd name="connsiteX155" fmla="*/ 517524 w 533400"/>
              <a:gd name="connsiteY155" fmla="*/ 198438 h 409575"/>
              <a:gd name="connsiteX156" fmla="*/ 519112 w 533400"/>
              <a:gd name="connsiteY156" fmla="*/ 198438 h 409575"/>
              <a:gd name="connsiteX157" fmla="*/ 517524 w 533400"/>
              <a:gd name="connsiteY157" fmla="*/ 201613 h 409575"/>
              <a:gd name="connsiteX158" fmla="*/ 514350 w 533400"/>
              <a:gd name="connsiteY158" fmla="*/ 201613 h 409575"/>
              <a:gd name="connsiteX159" fmla="*/ 501650 w 533400"/>
              <a:gd name="connsiteY159" fmla="*/ 176213 h 409575"/>
              <a:gd name="connsiteX160" fmla="*/ 501650 w 533400"/>
              <a:gd name="connsiteY160" fmla="*/ 179388 h 409575"/>
              <a:gd name="connsiteX161" fmla="*/ 498475 w 533400"/>
              <a:gd name="connsiteY161" fmla="*/ 179388 h 409575"/>
              <a:gd name="connsiteX162" fmla="*/ 501650 w 533400"/>
              <a:gd name="connsiteY162" fmla="*/ 174625 h 409575"/>
              <a:gd name="connsiteX163" fmla="*/ 503237 w 533400"/>
              <a:gd name="connsiteY163" fmla="*/ 174625 h 409575"/>
              <a:gd name="connsiteX164" fmla="*/ 501650 w 533400"/>
              <a:gd name="connsiteY164" fmla="*/ 176213 h 409575"/>
              <a:gd name="connsiteX165" fmla="*/ 123825 w 533400"/>
              <a:gd name="connsiteY165" fmla="*/ 171450 h 409575"/>
              <a:gd name="connsiteX166" fmla="*/ 125412 w 533400"/>
              <a:gd name="connsiteY166" fmla="*/ 171450 h 409575"/>
              <a:gd name="connsiteX167" fmla="*/ 128588 w 533400"/>
              <a:gd name="connsiteY167" fmla="*/ 171450 h 409575"/>
              <a:gd name="connsiteX168" fmla="*/ 130175 w 533400"/>
              <a:gd name="connsiteY168" fmla="*/ 171450 h 409575"/>
              <a:gd name="connsiteX169" fmla="*/ 133350 w 533400"/>
              <a:gd name="connsiteY169" fmla="*/ 171450 h 409575"/>
              <a:gd name="connsiteX170" fmla="*/ 133350 w 533400"/>
              <a:gd name="connsiteY170" fmla="*/ 174625 h 409575"/>
              <a:gd name="connsiteX171" fmla="*/ 130175 w 533400"/>
              <a:gd name="connsiteY171" fmla="*/ 174625 h 409575"/>
              <a:gd name="connsiteX172" fmla="*/ 128588 w 533400"/>
              <a:gd name="connsiteY172" fmla="*/ 174625 h 409575"/>
              <a:gd name="connsiteX173" fmla="*/ 80962 w 533400"/>
              <a:gd name="connsiteY173" fmla="*/ 158750 h 409575"/>
              <a:gd name="connsiteX174" fmla="*/ 82550 w 533400"/>
              <a:gd name="connsiteY174" fmla="*/ 158750 h 409575"/>
              <a:gd name="connsiteX175" fmla="*/ 85725 w 533400"/>
              <a:gd name="connsiteY175" fmla="*/ 158750 h 409575"/>
              <a:gd name="connsiteX176" fmla="*/ 87312 w 533400"/>
              <a:gd name="connsiteY176" fmla="*/ 160338 h 409575"/>
              <a:gd name="connsiteX177" fmla="*/ 92075 w 533400"/>
              <a:gd name="connsiteY177" fmla="*/ 163513 h 409575"/>
              <a:gd name="connsiteX178" fmla="*/ 93662 w 533400"/>
              <a:gd name="connsiteY178" fmla="*/ 163513 h 409575"/>
              <a:gd name="connsiteX179" fmla="*/ 96837 w 533400"/>
              <a:gd name="connsiteY179" fmla="*/ 163513 h 409575"/>
              <a:gd name="connsiteX180" fmla="*/ 98425 w 533400"/>
              <a:gd name="connsiteY180" fmla="*/ 163513 h 409575"/>
              <a:gd name="connsiteX181" fmla="*/ 103187 w 533400"/>
              <a:gd name="connsiteY181" fmla="*/ 163513 h 409575"/>
              <a:gd name="connsiteX182" fmla="*/ 107950 w 533400"/>
              <a:gd name="connsiteY182" fmla="*/ 165100 h 409575"/>
              <a:gd name="connsiteX183" fmla="*/ 112712 w 533400"/>
              <a:gd name="connsiteY183" fmla="*/ 165100 h 409575"/>
              <a:gd name="connsiteX184" fmla="*/ 114300 w 533400"/>
              <a:gd name="connsiteY184" fmla="*/ 165100 h 409575"/>
              <a:gd name="connsiteX185" fmla="*/ 117475 w 533400"/>
              <a:gd name="connsiteY185" fmla="*/ 165100 h 409575"/>
              <a:gd name="connsiteX186" fmla="*/ 119062 w 533400"/>
              <a:gd name="connsiteY186" fmla="*/ 165100 h 409575"/>
              <a:gd name="connsiteX187" fmla="*/ 122237 w 533400"/>
              <a:gd name="connsiteY187" fmla="*/ 168276 h 409575"/>
              <a:gd name="connsiteX188" fmla="*/ 123825 w 533400"/>
              <a:gd name="connsiteY188" fmla="*/ 168276 h 409575"/>
              <a:gd name="connsiteX189" fmla="*/ 123825 w 533400"/>
              <a:gd name="connsiteY189" fmla="*/ 169863 h 409575"/>
              <a:gd name="connsiteX190" fmla="*/ 122237 w 533400"/>
              <a:gd name="connsiteY190" fmla="*/ 169863 h 409575"/>
              <a:gd name="connsiteX191" fmla="*/ 119062 w 533400"/>
              <a:gd name="connsiteY191" fmla="*/ 169863 h 409575"/>
              <a:gd name="connsiteX192" fmla="*/ 119062 w 533400"/>
              <a:gd name="connsiteY192" fmla="*/ 171451 h 409575"/>
              <a:gd name="connsiteX193" fmla="*/ 117475 w 533400"/>
              <a:gd name="connsiteY193" fmla="*/ 171451 h 409575"/>
              <a:gd name="connsiteX194" fmla="*/ 119062 w 533400"/>
              <a:gd name="connsiteY194" fmla="*/ 174626 h 409575"/>
              <a:gd name="connsiteX195" fmla="*/ 122237 w 533400"/>
              <a:gd name="connsiteY195" fmla="*/ 174626 h 409575"/>
              <a:gd name="connsiteX196" fmla="*/ 117475 w 533400"/>
              <a:gd name="connsiteY196" fmla="*/ 176213 h 409575"/>
              <a:gd name="connsiteX197" fmla="*/ 114300 w 533400"/>
              <a:gd name="connsiteY197" fmla="*/ 176213 h 409575"/>
              <a:gd name="connsiteX198" fmla="*/ 114300 w 533400"/>
              <a:gd name="connsiteY198" fmla="*/ 179388 h 409575"/>
              <a:gd name="connsiteX199" fmla="*/ 112712 w 533400"/>
              <a:gd name="connsiteY199" fmla="*/ 179388 h 409575"/>
              <a:gd name="connsiteX200" fmla="*/ 112712 w 533400"/>
              <a:gd name="connsiteY200" fmla="*/ 176213 h 409575"/>
              <a:gd name="connsiteX201" fmla="*/ 109537 w 533400"/>
              <a:gd name="connsiteY201" fmla="*/ 176213 h 409575"/>
              <a:gd name="connsiteX202" fmla="*/ 107950 w 533400"/>
              <a:gd name="connsiteY202" fmla="*/ 176213 h 409575"/>
              <a:gd name="connsiteX203" fmla="*/ 103187 w 533400"/>
              <a:gd name="connsiteY203" fmla="*/ 176213 h 409575"/>
              <a:gd name="connsiteX204" fmla="*/ 101600 w 533400"/>
              <a:gd name="connsiteY204" fmla="*/ 174626 h 409575"/>
              <a:gd name="connsiteX205" fmla="*/ 98425 w 533400"/>
              <a:gd name="connsiteY205" fmla="*/ 174626 h 409575"/>
              <a:gd name="connsiteX206" fmla="*/ 98425 w 533400"/>
              <a:gd name="connsiteY206" fmla="*/ 171451 h 409575"/>
              <a:gd name="connsiteX207" fmla="*/ 101600 w 533400"/>
              <a:gd name="connsiteY207" fmla="*/ 171451 h 409575"/>
              <a:gd name="connsiteX208" fmla="*/ 98425 w 533400"/>
              <a:gd name="connsiteY208" fmla="*/ 169863 h 409575"/>
              <a:gd name="connsiteX209" fmla="*/ 96837 w 533400"/>
              <a:gd name="connsiteY209" fmla="*/ 168276 h 409575"/>
              <a:gd name="connsiteX210" fmla="*/ 92075 w 533400"/>
              <a:gd name="connsiteY210" fmla="*/ 165100 h 409575"/>
              <a:gd name="connsiteX211" fmla="*/ 87312 w 533400"/>
              <a:gd name="connsiteY211" fmla="*/ 163513 h 409575"/>
              <a:gd name="connsiteX212" fmla="*/ 82550 w 533400"/>
              <a:gd name="connsiteY212" fmla="*/ 160338 h 409575"/>
              <a:gd name="connsiteX213" fmla="*/ 80962 w 533400"/>
              <a:gd name="connsiteY213" fmla="*/ 160338 h 409575"/>
              <a:gd name="connsiteX214" fmla="*/ 517525 w 533400"/>
              <a:gd name="connsiteY214" fmla="*/ 155575 h 409575"/>
              <a:gd name="connsiteX215" fmla="*/ 519112 w 533400"/>
              <a:gd name="connsiteY215" fmla="*/ 155575 h 409575"/>
              <a:gd name="connsiteX216" fmla="*/ 519112 w 533400"/>
              <a:gd name="connsiteY216" fmla="*/ 158750 h 409575"/>
              <a:gd name="connsiteX217" fmla="*/ 517525 w 533400"/>
              <a:gd name="connsiteY217" fmla="*/ 160338 h 409575"/>
              <a:gd name="connsiteX218" fmla="*/ 512762 w 533400"/>
              <a:gd name="connsiteY218" fmla="*/ 165100 h 409575"/>
              <a:gd name="connsiteX219" fmla="*/ 511175 w 533400"/>
              <a:gd name="connsiteY219" fmla="*/ 168275 h 409575"/>
              <a:gd name="connsiteX220" fmla="*/ 508000 w 533400"/>
              <a:gd name="connsiteY220" fmla="*/ 169863 h 409575"/>
              <a:gd name="connsiteX221" fmla="*/ 503237 w 533400"/>
              <a:gd name="connsiteY221" fmla="*/ 174625 h 409575"/>
              <a:gd name="connsiteX222" fmla="*/ 503237 w 533400"/>
              <a:gd name="connsiteY222" fmla="*/ 171450 h 409575"/>
              <a:gd name="connsiteX223" fmla="*/ 506412 w 533400"/>
              <a:gd name="connsiteY223" fmla="*/ 171450 h 409575"/>
              <a:gd name="connsiteX224" fmla="*/ 506412 w 533400"/>
              <a:gd name="connsiteY224" fmla="*/ 169863 h 409575"/>
              <a:gd name="connsiteX225" fmla="*/ 508000 w 533400"/>
              <a:gd name="connsiteY225" fmla="*/ 168275 h 409575"/>
              <a:gd name="connsiteX226" fmla="*/ 508000 w 533400"/>
              <a:gd name="connsiteY226" fmla="*/ 165100 h 409575"/>
              <a:gd name="connsiteX227" fmla="*/ 511175 w 533400"/>
              <a:gd name="connsiteY227" fmla="*/ 163513 h 409575"/>
              <a:gd name="connsiteX228" fmla="*/ 512762 w 533400"/>
              <a:gd name="connsiteY228" fmla="*/ 163513 h 409575"/>
              <a:gd name="connsiteX229" fmla="*/ 512762 w 533400"/>
              <a:gd name="connsiteY229" fmla="*/ 160338 h 409575"/>
              <a:gd name="connsiteX230" fmla="*/ 512762 w 533400"/>
              <a:gd name="connsiteY230" fmla="*/ 158750 h 409575"/>
              <a:gd name="connsiteX231" fmla="*/ 514350 w 533400"/>
              <a:gd name="connsiteY231" fmla="*/ 158750 h 409575"/>
              <a:gd name="connsiteX232" fmla="*/ 74612 w 533400"/>
              <a:gd name="connsiteY232" fmla="*/ 155575 h 409575"/>
              <a:gd name="connsiteX233" fmla="*/ 76200 w 533400"/>
              <a:gd name="connsiteY233" fmla="*/ 155575 h 409575"/>
              <a:gd name="connsiteX234" fmla="*/ 77787 w 533400"/>
              <a:gd name="connsiteY234" fmla="*/ 155575 h 409575"/>
              <a:gd name="connsiteX235" fmla="*/ 77787 w 533400"/>
              <a:gd name="connsiteY235" fmla="*/ 158750 h 409575"/>
              <a:gd name="connsiteX236" fmla="*/ 76200 w 533400"/>
              <a:gd name="connsiteY236" fmla="*/ 158750 h 409575"/>
              <a:gd name="connsiteX237" fmla="*/ 74612 w 533400"/>
              <a:gd name="connsiteY237" fmla="*/ 158750 h 409575"/>
              <a:gd name="connsiteX238" fmla="*/ 508000 w 533400"/>
              <a:gd name="connsiteY238" fmla="*/ 147638 h 409575"/>
              <a:gd name="connsiteX239" fmla="*/ 508000 w 533400"/>
              <a:gd name="connsiteY239" fmla="*/ 149226 h 409575"/>
              <a:gd name="connsiteX240" fmla="*/ 506412 w 533400"/>
              <a:gd name="connsiteY240" fmla="*/ 149226 h 409575"/>
              <a:gd name="connsiteX241" fmla="*/ 511175 w 533400"/>
              <a:gd name="connsiteY241" fmla="*/ 139700 h 409575"/>
              <a:gd name="connsiteX242" fmla="*/ 512762 w 533400"/>
              <a:gd name="connsiteY242" fmla="*/ 142875 h 409575"/>
              <a:gd name="connsiteX243" fmla="*/ 514350 w 533400"/>
              <a:gd name="connsiteY243" fmla="*/ 142875 h 409575"/>
              <a:gd name="connsiteX244" fmla="*/ 517525 w 533400"/>
              <a:gd name="connsiteY244" fmla="*/ 144463 h 409575"/>
              <a:gd name="connsiteX245" fmla="*/ 514350 w 533400"/>
              <a:gd name="connsiteY245" fmla="*/ 144463 h 409575"/>
              <a:gd name="connsiteX246" fmla="*/ 512762 w 533400"/>
              <a:gd name="connsiteY246" fmla="*/ 144463 h 409575"/>
              <a:gd name="connsiteX247" fmla="*/ 512762 w 533400"/>
              <a:gd name="connsiteY247" fmla="*/ 147638 h 409575"/>
              <a:gd name="connsiteX248" fmla="*/ 511175 w 533400"/>
              <a:gd name="connsiteY248" fmla="*/ 147638 h 409575"/>
              <a:gd name="connsiteX249" fmla="*/ 508000 w 533400"/>
              <a:gd name="connsiteY249" fmla="*/ 147638 h 409575"/>
              <a:gd name="connsiteX250" fmla="*/ 508000 w 533400"/>
              <a:gd name="connsiteY250" fmla="*/ 144463 h 409575"/>
              <a:gd name="connsiteX251" fmla="*/ 508000 w 533400"/>
              <a:gd name="connsiteY251" fmla="*/ 142875 h 409575"/>
              <a:gd name="connsiteX252" fmla="*/ 511175 w 533400"/>
              <a:gd name="connsiteY252" fmla="*/ 142875 h 409575"/>
              <a:gd name="connsiteX253" fmla="*/ 481012 w 533400"/>
              <a:gd name="connsiteY253" fmla="*/ 136525 h 409575"/>
              <a:gd name="connsiteX254" fmla="*/ 481012 w 533400"/>
              <a:gd name="connsiteY254" fmla="*/ 138113 h 409575"/>
              <a:gd name="connsiteX255" fmla="*/ 479425 w 533400"/>
              <a:gd name="connsiteY255" fmla="*/ 138113 h 409575"/>
              <a:gd name="connsiteX256" fmla="*/ 487363 w 533400"/>
              <a:gd name="connsiteY256" fmla="*/ 120650 h 409575"/>
              <a:gd name="connsiteX257" fmla="*/ 490538 w 533400"/>
              <a:gd name="connsiteY257" fmla="*/ 120650 h 409575"/>
              <a:gd name="connsiteX258" fmla="*/ 490538 w 533400"/>
              <a:gd name="connsiteY258" fmla="*/ 122238 h 409575"/>
              <a:gd name="connsiteX259" fmla="*/ 487363 w 533400"/>
              <a:gd name="connsiteY259" fmla="*/ 122238 h 409575"/>
              <a:gd name="connsiteX260" fmla="*/ 447675 w 533400"/>
              <a:gd name="connsiteY260" fmla="*/ 100013 h 409575"/>
              <a:gd name="connsiteX261" fmla="*/ 449262 w 533400"/>
              <a:gd name="connsiteY261" fmla="*/ 100013 h 409575"/>
              <a:gd name="connsiteX262" fmla="*/ 447675 w 533400"/>
              <a:gd name="connsiteY262" fmla="*/ 101600 h 409575"/>
              <a:gd name="connsiteX263" fmla="*/ 455612 w 533400"/>
              <a:gd name="connsiteY263" fmla="*/ 90488 h 409575"/>
              <a:gd name="connsiteX264" fmla="*/ 454025 w 533400"/>
              <a:gd name="connsiteY264" fmla="*/ 93663 h 409575"/>
              <a:gd name="connsiteX265" fmla="*/ 454025 w 533400"/>
              <a:gd name="connsiteY265" fmla="*/ 95250 h 409575"/>
              <a:gd name="connsiteX266" fmla="*/ 450850 w 533400"/>
              <a:gd name="connsiteY266" fmla="*/ 96838 h 409575"/>
              <a:gd name="connsiteX267" fmla="*/ 449262 w 533400"/>
              <a:gd name="connsiteY267" fmla="*/ 100013 h 409575"/>
              <a:gd name="connsiteX268" fmla="*/ 449262 w 533400"/>
              <a:gd name="connsiteY268" fmla="*/ 96838 h 409575"/>
              <a:gd name="connsiteX269" fmla="*/ 450850 w 533400"/>
              <a:gd name="connsiteY269" fmla="*/ 95250 h 409575"/>
              <a:gd name="connsiteX270" fmla="*/ 450850 w 533400"/>
              <a:gd name="connsiteY270" fmla="*/ 93663 h 409575"/>
              <a:gd name="connsiteX271" fmla="*/ 523875 w 533400"/>
              <a:gd name="connsiteY271" fmla="*/ 84138 h 409575"/>
              <a:gd name="connsiteX272" fmla="*/ 527050 w 533400"/>
              <a:gd name="connsiteY272" fmla="*/ 84138 h 409575"/>
              <a:gd name="connsiteX273" fmla="*/ 528637 w 533400"/>
              <a:gd name="connsiteY273" fmla="*/ 84138 h 409575"/>
              <a:gd name="connsiteX274" fmla="*/ 530225 w 533400"/>
              <a:gd name="connsiteY274" fmla="*/ 84138 h 409575"/>
              <a:gd name="connsiteX275" fmla="*/ 530225 w 533400"/>
              <a:gd name="connsiteY275" fmla="*/ 85726 h 409575"/>
              <a:gd name="connsiteX276" fmla="*/ 533400 w 533400"/>
              <a:gd name="connsiteY276" fmla="*/ 88901 h 409575"/>
              <a:gd name="connsiteX277" fmla="*/ 533400 w 533400"/>
              <a:gd name="connsiteY277" fmla="*/ 90489 h 409575"/>
              <a:gd name="connsiteX278" fmla="*/ 533400 w 533400"/>
              <a:gd name="connsiteY278" fmla="*/ 93664 h 409575"/>
              <a:gd name="connsiteX279" fmla="*/ 533400 w 533400"/>
              <a:gd name="connsiteY279" fmla="*/ 95251 h 409575"/>
              <a:gd name="connsiteX280" fmla="*/ 530225 w 533400"/>
              <a:gd name="connsiteY280" fmla="*/ 95251 h 409575"/>
              <a:gd name="connsiteX281" fmla="*/ 528637 w 533400"/>
              <a:gd name="connsiteY281" fmla="*/ 95251 h 409575"/>
              <a:gd name="connsiteX282" fmla="*/ 527050 w 533400"/>
              <a:gd name="connsiteY282" fmla="*/ 93664 h 409575"/>
              <a:gd name="connsiteX283" fmla="*/ 523875 w 533400"/>
              <a:gd name="connsiteY283" fmla="*/ 93664 h 409575"/>
              <a:gd name="connsiteX284" fmla="*/ 523875 w 533400"/>
              <a:gd name="connsiteY284" fmla="*/ 90489 h 409575"/>
              <a:gd name="connsiteX285" fmla="*/ 523875 w 533400"/>
              <a:gd name="connsiteY285" fmla="*/ 88901 h 409575"/>
              <a:gd name="connsiteX286" fmla="*/ 522287 w 533400"/>
              <a:gd name="connsiteY286" fmla="*/ 88901 h 409575"/>
              <a:gd name="connsiteX287" fmla="*/ 522287 w 533400"/>
              <a:gd name="connsiteY287" fmla="*/ 85726 h 409575"/>
              <a:gd name="connsiteX288" fmla="*/ 523875 w 533400"/>
              <a:gd name="connsiteY288" fmla="*/ 85726 h 409575"/>
              <a:gd name="connsiteX289" fmla="*/ 463550 w 533400"/>
              <a:gd name="connsiteY289" fmla="*/ 84137 h 409575"/>
              <a:gd name="connsiteX290" fmla="*/ 463550 w 533400"/>
              <a:gd name="connsiteY290" fmla="*/ 85725 h 409575"/>
              <a:gd name="connsiteX291" fmla="*/ 460375 w 533400"/>
              <a:gd name="connsiteY291" fmla="*/ 88900 h 409575"/>
              <a:gd name="connsiteX292" fmla="*/ 458787 w 533400"/>
              <a:gd name="connsiteY292" fmla="*/ 88900 h 409575"/>
              <a:gd name="connsiteX293" fmla="*/ 455612 w 533400"/>
              <a:gd name="connsiteY293" fmla="*/ 90488 h 409575"/>
              <a:gd name="connsiteX294" fmla="*/ 460375 w 533400"/>
              <a:gd name="connsiteY294" fmla="*/ 85725 h 409575"/>
              <a:gd name="connsiteX295" fmla="*/ 122237 w 533400"/>
              <a:gd name="connsiteY295" fmla="*/ 80962 h 409575"/>
              <a:gd name="connsiteX296" fmla="*/ 123825 w 533400"/>
              <a:gd name="connsiteY296" fmla="*/ 84137 h 409575"/>
              <a:gd name="connsiteX297" fmla="*/ 125412 w 533400"/>
              <a:gd name="connsiteY297" fmla="*/ 84137 h 409575"/>
              <a:gd name="connsiteX298" fmla="*/ 128587 w 533400"/>
              <a:gd name="connsiteY298" fmla="*/ 84137 h 409575"/>
              <a:gd name="connsiteX299" fmla="*/ 133350 w 533400"/>
              <a:gd name="connsiteY299" fmla="*/ 85725 h 409575"/>
              <a:gd name="connsiteX300" fmla="*/ 134937 w 533400"/>
              <a:gd name="connsiteY300" fmla="*/ 88900 h 409575"/>
              <a:gd name="connsiteX301" fmla="*/ 134937 w 533400"/>
              <a:gd name="connsiteY301" fmla="*/ 90488 h 409575"/>
              <a:gd name="connsiteX302" fmla="*/ 141287 w 533400"/>
              <a:gd name="connsiteY302" fmla="*/ 93663 h 409575"/>
              <a:gd name="connsiteX303" fmla="*/ 136525 w 533400"/>
              <a:gd name="connsiteY303" fmla="*/ 93663 h 409575"/>
              <a:gd name="connsiteX304" fmla="*/ 134937 w 533400"/>
              <a:gd name="connsiteY304" fmla="*/ 93663 h 409575"/>
              <a:gd name="connsiteX305" fmla="*/ 133350 w 533400"/>
              <a:gd name="connsiteY305" fmla="*/ 93663 h 409575"/>
              <a:gd name="connsiteX306" fmla="*/ 130175 w 533400"/>
              <a:gd name="connsiteY306" fmla="*/ 93663 h 409575"/>
              <a:gd name="connsiteX307" fmla="*/ 123825 w 533400"/>
              <a:gd name="connsiteY307" fmla="*/ 88900 h 409575"/>
              <a:gd name="connsiteX308" fmla="*/ 123825 w 533400"/>
              <a:gd name="connsiteY308" fmla="*/ 85725 h 409575"/>
              <a:gd name="connsiteX309" fmla="*/ 122237 w 533400"/>
              <a:gd name="connsiteY309" fmla="*/ 84137 h 409575"/>
              <a:gd name="connsiteX310" fmla="*/ 119062 w 533400"/>
              <a:gd name="connsiteY310" fmla="*/ 84137 h 409575"/>
              <a:gd name="connsiteX311" fmla="*/ 230187 w 533400"/>
              <a:gd name="connsiteY311" fmla="*/ 52388 h 409575"/>
              <a:gd name="connsiteX312" fmla="*/ 231775 w 533400"/>
              <a:gd name="connsiteY312" fmla="*/ 52388 h 409575"/>
              <a:gd name="connsiteX313" fmla="*/ 231775 w 533400"/>
              <a:gd name="connsiteY313" fmla="*/ 53976 h 409575"/>
              <a:gd name="connsiteX314" fmla="*/ 230187 w 533400"/>
              <a:gd name="connsiteY314" fmla="*/ 53976 h 409575"/>
              <a:gd name="connsiteX315" fmla="*/ 230187 w 533400"/>
              <a:gd name="connsiteY315" fmla="*/ 49213 h 409575"/>
              <a:gd name="connsiteX316" fmla="*/ 231775 w 533400"/>
              <a:gd name="connsiteY316" fmla="*/ 49213 h 409575"/>
              <a:gd name="connsiteX317" fmla="*/ 230187 w 533400"/>
              <a:gd name="connsiteY317" fmla="*/ 52388 h 409575"/>
              <a:gd name="connsiteX318" fmla="*/ 192087 w 533400"/>
              <a:gd name="connsiteY318" fmla="*/ 46038 h 409575"/>
              <a:gd name="connsiteX319" fmla="*/ 193674 w 533400"/>
              <a:gd name="connsiteY319" fmla="*/ 46038 h 409575"/>
              <a:gd name="connsiteX320" fmla="*/ 196850 w 533400"/>
              <a:gd name="connsiteY320" fmla="*/ 47625 h 409575"/>
              <a:gd name="connsiteX321" fmla="*/ 198437 w 533400"/>
              <a:gd name="connsiteY321" fmla="*/ 47625 h 409575"/>
              <a:gd name="connsiteX322" fmla="*/ 198437 w 533400"/>
              <a:gd name="connsiteY322" fmla="*/ 49213 h 409575"/>
              <a:gd name="connsiteX323" fmla="*/ 196850 w 533400"/>
              <a:gd name="connsiteY323" fmla="*/ 49213 h 409575"/>
              <a:gd name="connsiteX324" fmla="*/ 193674 w 533400"/>
              <a:gd name="connsiteY324" fmla="*/ 49213 h 409575"/>
              <a:gd name="connsiteX325" fmla="*/ 192087 w 533400"/>
              <a:gd name="connsiteY325" fmla="*/ 49213 h 409575"/>
              <a:gd name="connsiteX326" fmla="*/ 192087 w 533400"/>
              <a:gd name="connsiteY326" fmla="*/ 47625 h 409575"/>
              <a:gd name="connsiteX327" fmla="*/ 203200 w 533400"/>
              <a:gd name="connsiteY327" fmla="*/ 42863 h 409575"/>
              <a:gd name="connsiteX328" fmla="*/ 204788 w 533400"/>
              <a:gd name="connsiteY328" fmla="*/ 42863 h 409575"/>
              <a:gd name="connsiteX329" fmla="*/ 207963 w 533400"/>
              <a:gd name="connsiteY329" fmla="*/ 42863 h 409575"/>
              <a:gd name="connsiteX330" fmla="*/ 209550 w 533400"/>
              <a:gd name="connsiteY330" fmla="*/ 42863 h 409575"/>
              <a:gd name="connsiteX331" fmla="*/ 209550 w 533400"/>
              <a:gd name="connsiteY331" fmla="*/ 46038 h 409575"/>
              <a:gd name="connsiteX332" fmla="*/ 211138 w 533400"/>
              <a:gd name="connsiteY332" fmla="*/ 49213 h 409575"/>
              <a:gd name="connsiteX333" fmla="*/ 211138 w 533400"/>
              <a:gd name="connsiteY333" fmla="*/ 52388 h 409575"/>
              <a:gd name="connsiteX334" fmla="*/ 211138 w 533400"/>
              <a:gd name="connsiteY334" fmla="*/ 53976 h 409575"/>
              <a:gd name="connsiteX335" fmla="*/ 209550 w 533400"/>
              <a:gd name="connsiteY335" fmla="*/ 53976 h 409575"/>
              <a:gd name="connsiteX336" fmla="*/ 207963 w 533400"/>
              <a:gd name="connsiteY336" fmla="*/ 52388 h 409575"/>
              <a:gd name="connsiteX337" fmla="*/ 204788 w 533400"/>
              <a:gd name="connsiteY337" fmla="*/ 49213 h 409575"/>
              <a:gd name="connsiteX338" fmla="*/ 203200 w 533400"/>
              <a:gd name="connsiteY338" fmla="*/ 49213 h 409575"/>
              <a:gd name="connsiteX339" fmla="*/ 203200 w 533400"/>
              <a:gd name="connsiteY339" fmla="*/ 47625 h 409575"/>
              <a:gd name="connsiteX340" fmla="*/ 203200 w 533400"/>
              <a:gd name="connsiteY340" fmla="*/ 46038 h 409575"/>
              <a:gd name="connsiteX341" fmla="*/ 220662 w 533400"/>
              <a:gd name="connsiteY341" fmla="*/ 31750 h 409575"/>
              <a:gd name="connsiteX342" fmla="*/ 223837 w 533400"/>
              <a:gd name="connsiteY342" fmla="*/ 31750 h 409575"/>
              <a:gd name="connsiteX343" fmla="*/ 225424 w 533400"/>
              <a:gd name="connsiteY343" fmla="*/ 31750 h 409575"/>
              <a:gd name="connsiteX344" fmla="*/ 225424 w 533400"/>
              <a:gd name="connsiteY344" fmla="*/ 33337 h 409575"/>
              <a:gd name="connsiteX345" fmla="*/ 227012 w 533400"/>
              <a:gd name="connsiteY345" fmla="*/ 36512 h 409575"/>
              <a:gd name="connsiteX346" fmla="*/ 230187 w 533400"/>
              <a:gd name="connsiteY346" fmla="*/ 38100 h 409575"/>
              <a:gd name="connsiteX347" fmla="*/ 227012 w 533400"/>
              <a:gd name="connsiteY347" fmla="*/ 41275 h 409575"/>
              <a:gd name="connsiteX348" fmla="*/ 225424 w 533400"/>
              <a:gd name="connsiteY348" fmla="*/ 41275 h 409575"/>
              <a:gd name="connsiteX349" fmla="*/ 223837 w 533400"/>
              <a:gd name="connsiteY349" fmla="*/ 42863 h 409575"/>
              <a:gd name="connsiteX350" fmla="*/ 223837 w 533400"/>
              <a:gd name="connsiteY350" fmla="*/ 41275 h 409575"/>
              <a:gd name="connsiteX351" fmla="*/ 220662 w 533400"/>
              <a:gd name="connsiteY351" fmla="*/ 41275 h 409575"/>
              <a:gd name="connsiteX352" fmla="*/ 220662 w 533400"/>
              <a:gd name="connsiteY352" fmla="*/ 38100 h 409575"/>
              <a:gd name="connsiteX353" fmla="*/ 220662 w 533400"/>
              <a:gd name="connsiteY353" fmla="*/ 36512 h 409575"/>
              <a:gd name="connsiteX354" fmla="*/ 255587 w 533400"/>
              <a:gd name="connsiteY354" fmla="*/ 19050 h 409575"/>
              <a:gd name="connsiteX355" fmla="*/ 257175 w 533400"/>
              <a:gd name="connsiteY355" fmla="*/ 19050 h 409575"/>
              <a:gd name="connsiteX356" fmla="*/ 257175 w 533400"/>
              <a:gd name="connsiteY356" fmla="*/ 20637 h 409575"/>
              <a:gd name="connsiteX357" fmla="*/ 258762 w 533400"/>
              <a:gd name="connsiteY357" fmla="*/ 22225 h 409575"/>
              <a:gd name="connsiteX358" fmla="*/ 261937 w 533400"/>
              <a:gd name="connsiteY358" fmla="*/ 25400 h 409575"/>
              <a:gd name="connsiteX359" fmla="*/ 263525 w 533400"/>
              <a:gd name="connsiteY359" fmla="*/ 30162 h 409575"/>
              <a:gd name="connsiteX360" fmla="*/ 261937 w 533400"/>
              <a:gd name="connsiteY360" fmla="*/ 26987 h 409575"/>
              <a:gd name="connsiteX361" fmla="*/ 258762 w 533400"/>
              <a:gd name="connsiteY361" fmla="*/ 25400 h 409575"/>
              <a:gd name="connsiteX362" fmla="*/ 257175 w 533400"/>
              <a:gd name="connsiteY362" fmla="*/ 22225 h 409575"/>
              <a:gd name="connsiteX363" fmla="*/ 257175 w 533400"/>
              <a:gd name="connsiteY363" fmla="*/ 20638 h 409575"/>
              <a:gd name="connsiteX364" fmla="*/ 255587 w 533400"/>
              <a:gd name="connsiteY364" fmla="*/ 20638 h 409575"/>
              <a:gd name="connsiteX365" fmla="*/ 247650 w 533400"/>
              <a:gd name="connsiteY365" fmla="*/ 9525 h 409575"/>
              <a:gd name="connsiteX366" fmla="*/ 250825 w 533400"/>
              <a:gd name="connsiteY366" fmla="*/ 9525 h 409575"/>
              <a:gd name="connsiteX367" fmla="*/ 250825 w 533400"/>
              <a:gd name="connsiteY367" fmla="*/ 11113 h 409575"/>
              <a:gd name="connsiteX368" fmla="*/ 247650 w 533400"/>
              <a:gd name="connsiteY368" fmla="*/ 11113 h 409575"/>
              <a:gd name="connsiteX369" fmla="*/ 273050 w 533400"/>
              <a:gd name="connsiteY369" fmla="*/ 9525 h 409575"/>
              <a:gd name="connsiteX370" fmla="*/ 274637 w 533400"/>
              <a:gd name="connsiteY370" fmla="*/ 9525 h 409575"/>
              <a:gd name="connsiteX371" fmla="*/ 274637 w 533400"/>
              <a:gd name="connsiteY371" fmla="*/ 11112 h 409575"/>
              <a:gd name="connsiteX372" fmla="*/ 274637 w 533400"/>
              <a:gd name="connsiteY372" fmla="*/ 14287 h 409575"/>
              <a:gd name="connsiteX373" fmla="*/ 277812 w 533400"/>
              <a:gd name="connsiteY373" fmla="*/ 14287 h 409575"/>
              <a:gd name="connsiteX374" fmla="*/ 279400 w 533400"/>
              <a:gd name="connsiteY374" fmla="*/ 15875 h 409575"/>
              <a:gd name="connsiteX375" fmla="*/ 279400 w 533400"/>
              <a:gd name="connsiteY375" fmla="*/ 19050 h 409575"/>
              <a:gd name="connsiteX376" fmla="*/ 279400 w 533400"/>
              <a:gd name="connsiteY376" fmla="*/ 20637 h 409575"/>
              <a:gd name="connsiteX377" fmla="*/ 282575 w 533400"/>
              <a:gd name="connsiteY377" fmla="*/ 22225 h 409575"/>
              <a:gd name="connsiteX378" fmla="*/ 284162 w 533400"/>
              <a:gd name="connsiteY378" fmla="*/ 26987 h 409575"/>
              <a:gd name="connsiteX379" fmla="*/ 282575 w 533400"/>
              <a:gd name="connsiteY379" fmla="*/ 26987 h 409575"/>
              <a:gd name="connsiteX380" fmla="*/ 282575 w 533400"/>
              <a:gd name="connsiteY380" fmla="*/ 25400 h 409575"/>
              <a:gd name="connsiteX381" fmla="*/ 279400 w 533400"/>
              <a:gd name="connsiteY381" fmla="*/ 22225 h 409575"/>
              <a:gd name="connsiteX382" fmla="*/ 274637 w 533400"/>
              <a:gd name="connsiteY382" fmla="*/ 15875 h 409575"/>
              <a:gd name="connsiteX383" fmla="*/ 246062 w 533400"/>
              <a:gd name="connsiteY383" fmla="*/ 6350 h 409575"/>
              <a:gd name="connsiteX384" fmla="*/ 247650 w 533400"/>
              <a:gd name="connsiteY384" fmla="*/ 9525 h 409575"/>
              <a:gd name="connsiteX385" fmla="*/ 246062 w 533400"/>
              <a:gd name="connsiteY385" fmla="*/ 9525 h 409575"/>
              <a:gd name="connsiteX386" fmla="*/ 271462 w 533400"/>
              <a:gd name="connsiteY386" fmla="*/ 6350 h 409575"/>
              <a:gd name="connsiteX387" fmla="*/ 273050 w 533400"/>
              <a:gd name="connsiteY387" fmla="*/ 6350 h 409575"/>
              <a:gd name="connsiteX388" fmla="*/ 273050 w 533400"/>
              <a:gd name="connsiteY388" fmla="*/ 9525 h 409575"/>
              <a:gd name="connsiteX389" fmla="*/ 271462 w 533400"/>
              <a:gd name="connsiteY389" fmla="*/ 9525 h 409575"/>
              <a:gd name="connsiteX390" fmla="*/ 242887 w 533400"/>
              <a:gd name="connsiteY390" fmla="*/ 4763 h 409575"/>
              <a:gd name="connsiteX391" fmla="*/ 246062 w 533400"/>
              <a:gd name="connsiteY391" fmla="*/ 4763 h 409575"/>
              <a:gd name="connsiteX392" fmla="*/ 246062 w 533400"/>
              <a:gd name="connsiteY392" fmla="*/ 6350 h 409575"/>
              <a:gd name="connsiteX393" fmla="*/ 242887 w 533400"/>
              <a:gd name="connsiteY393" fmla="*/ 6350 h 409575"/>
              <a:gd name="connsiteX394" fmla="*/ 220662 w 533400"/>
              <a:gd name="connsiteY394" fmla="*/ 0 h 409575"/>
              <a:gd name="connsiteX395" fmla="*/ 223837 w 533400"/>
              <a:gd name="connsiteY395" fmla="*/ 0 h 409575"/>
              <a:gd name="connsiteX396" fmla="*/ 225425 w 533400"/>
              <a:gd name="connsiteY396" fmla="*/ 3175 h 409575"/>
              <a:gd name="connsiteX397" fmla="*/ 225425 w 533400"/>
              <a:gd name="connsiteY397" fmla="*/ 4762 h 409575"/>
              <a:gd name="connsiteX398" fmla="*/ 227012 w 533400"/>
              <a:gd name="connsiteY398" fmla="*/ 6350 h 409575"/>
              <a:gd name="connsiteX399" fmla="*/ 230187 w 533400"/>
              <a:gd name="connsiteY399" fmla="*/ 9525 h 409575"/>
              <a:gd name="connsiteX400" fmla="*/ 231775 w 533400"/>
              <a:gd name="connsiteY400" fmla="*/ 15875 h 409575"/>
              <a:gd name="connsiteX401" fmla="*/ 236537 w 533400"/>
              <a:gd name="connsiteY401" fmla="*/ 20637 h 409575"/>
              <a:gd name="connsiteX402" fmla="*/ 242887 w 533400"/>
              <a:gd name="connsiteY402" fmla="*/ 31750 h 409575"/>
              <a:gd name="connsiteX403" fmla="*/ 242887 w 533400"/>
              <a:gd name="connsiteY403" fmla="*/ 33337 h 409575"/>
              <a:gd name="connsiteX404" fmla="*/ 246062 w 533400"/>
              <a:gd name="connsiteY404" fmla="*/ 33337 h 409575"/>
              <a:gd name="connsiteX405" fmla="*/ 246062 w 533400"/>
              <a:gd name="connsiteY405" fmla="*/ 36512 h 409575"/>
              <a:gd name="connsiteX406" fmla="*/ 250825 w 533400"/>
              <a:gd name="connsiteY406" fmla="*/ 36512 h 409575"/>
              <a:gd name="connsiteX407" fmla="*/ 250825 w 533400"/>
              <a:gd name="connsiteY407" fmla="*/ 38100 h 409575"/>
              <a:gd name="connsiteX408" fmla="*/ 252412 w 533400"/>
              <a:gd name="connsiteY408" fmla="*/ 41275 h 409575"/>
              <a:gd name="connsiteX409" fmla="*/ 255587 w 533400"/>
              <a:gd name="connsiteY409" fmla="*/ 42862 h 409575"/>
              <a:gd name="connsiteX410" fmla="*/ 257175 w 533400"/>
              <a:gd name="connsiteY410" fmla="*/ 42862 h 409575"/>
              <a:gd name="connsiteX411" fmla="*/ 258762 w 533400"/>
              <a:gd name="connsiteY411" fmla="*/ 46037 h 409575"/>
              <a:gd name="connsiteX412" fmla="*/ 261937 w 533400"/>
              <a:gd name="connsiteY412" fmla="*/ 46037 h 409575"/>
              <a:gd name="connsiteX413" fmla="*/ 263525 w 533400"/>
              <a:gd name="connsiteY413" fmla="*/ 46037 h 409575"/>
              <a:gd name="connsiteX414" fmla="*/ 266700 w 533400"/>
              <a:gd name="connsiteY414" fmla="*/ 47625 h 409575"/>
              <a:gd name="connsiteX415" fmla="*/ 268287 w 533400"/>
              <a:gd name="connsiteY415" fmla="*/ 47625 h 409575"/>
              <a:gd name="connsiteX416" fmla="*/ 271462 w 533400"/>
              <a:gd name="connsiteY416" fmla="*/ 46037 h 409575"/>
              <a:gd name="connsiteX417" fmla="*/ 273050 w 533400"/>
              <a:gd name="connsiteY417" fmla="*/ 46037 h 409575"/>
              <a:gd name="connsiteX418" fmla="*/ 273050 w 533400"/>
              <a:gd name="connsiteY418" fmla="*/ 42862 h 409575"/>
              <a:gd name="connsiteX419" fmla="*/ 273050 w 533400"/>
              <a:gd name="connsiteY419" fmla="*/ 41275 h 409575"/>
              <a:gd name="connsiteX420" fmla="*/ 271462 w 533400"/>
              <a:gd name="connsiteY420" fmla="*/ 38100 h 409575"/>
              <a:gd name="connsiteX421" fmla="*/ 268287 w 533400"/>
              <a:gd name="connsiteY421" fmla="*/ 36512 h 409575"/>
              <a:gd name="connsiteX422" fmla="*/ 266700 w 533400"/>
              <a:gd name="connsiteY422" fmla="*/ 31750 h 409575"/>
              <a:gd name="connsiteX423" fmla="*/ 268287 w 533400"/>
              <a:gd name="connsiteY423" fmla="*/ 33337 h 409575"/>
              <a:gd name="connsiteX424" fmla="*/ 271462 w 533400"/>
              <a:gd name="connsiteY424" fmla="*/ 36512 h 409575"/>
              <a:gd name="connsiteX425" fmla="*/ 273050 w 533400"/>
              <a:gd name="connsiteY425" fmla="*/ 38100 h 409575"/>
              <a:gd name="connsiteX426" fmla="*/ 274637 w 533400"/>
              <a:gd name="connsiteY426" fmla="*/ 41275 h 409575"/>
              <a:gd name="connsiteX427" fmla="*/ 274637 w 533400"/>
              <a:gd name="connsiteY427" fmla="*/ 38100 h 409575"/>
              <a:gd name="connsiteX428" fmla="*/ 277812 w 533400"/>
              <a:gd name="connsiteY428" fmla="*/ 38100 h 409575"/>
              <a:gd name="connsiteX429" fmla="*/ 279400 w 533400"/>
              <a:gd name="connsiteY429" fmla="*/ 38100 h 409575"/>
              <a:gd name="connsiteX430" fmla="*/ 282575 w 533400"/>
              <a:gd name="connsiteY430" fmla="*/ 38100 h 409575"/>
              <a:gd name="connsiteX431" fmla="*/ 284162 w 533400"/>
              <a:gd name="connsiteY431" fmla="*/ 36512 h 409575"/>
              <a:gd name="connsiteX432" fmla="*/ 285750 w 533400"/>
              <a:gd name="connsiteY432" fmla="*/ 36512 h 409575"/>
              <a:gd name="connsiteX433" fmla="*/ 285750 w 533400"/>
              <a:gd name="connsiteY433" fmla="*/ 33337 h 409575"/>
              <a:gd name="connsiteX434" fmla="*/ 285750 w 533400"/>
              <a:gd name="connsiteY434" fmla="*/ 31750 h 409575"/>
              <a:gd name="connsiteX435" fmla="*/ 284162 w 533400"/>
              <a:gd name="connsiteY435" fmla="*/ 30162 h 409575"/>
              <a:gd name="connsiteX436" fmla="*/ 284162 w 533400"/>
              <a:gd name="connsiteY436" fmla="*/ 26987 h 409575"/>
              <a:gd name="connsiteX437" fmla="*/ 285750 w 533400"/>
              <a:gd name="connsiteY437" fmla="*/ 30162 h 409575"/>
              <a:gd name="connsiteX438" fmla="*/ 288925 w 533400"/>
              <a:gd name="connsiteY438" fmla="*/ 30162 h 409575"/>
              <a:gd name="connsiteX439" fmla="*/ 290512 w 533400"/>
              <a:gd name="connsiteY439" fmla="*/ 30162 h 409575"/>
              <a:gd name="connsiteX440" fmla="*/ 298450 w 533400"/>
              <a:gd name="connsiteY440" fmla="*/ 25400 h 409575"/>
              <a:gd name="connsiteX441" fmla="*/ 304800 w 533400"/>
              <a:gd name="connsiteY441" fmla="*/ 20637 h 409575"/>
              <a:gd name="connsiteX442" fmla="*/ 306387 w 533400"/>
              <a:gd name="connsiteY442" fmla="*/ 20637 h 409575"/>
              <a:gd name="connsiteX443" fmla="*/ 309562 w 533400"/>
              <a:gd name="connsiteY443" fmla="*/ 20637 h 409575"/>
              <a:gd name="connsiteX444" fmla="*/ 311150 w 533400"/>
              <a:gd name="connsiteY444" fmla="*/ 20637 h 409575"/>
              <a:gd name="connsiteX445" fmla="*/ 314325 w 533400"/>
              <a:gd name="connsiteY445" fmla="*/ 19050 h 409575"/>
              <a:gd name="connsiteX446" fmla="*/ 315912 w 533400"/>
              <a:gd name="connsiteY446" fmla="*/ 19050 h 409575"/>
              <a:gd name="connsiteX447" fmla="*/ 317500 w 533400"/>
              <a:gd name="connsiteY447" fmla="*/ 19050 h 409575"/>
              <a:gd name="connsiteX448" fmla="*/ 320675 w 533400"/>
              <a:gd name="connsiteY448" fmla="*/ 19050 h 409575"/>
              <a:gd name="connsiteX449" fmla="*/ 322262 w 533400"/>
              <a:gd name="connsiteY449" fmla="*/ 15875 h 409575"/>
              <a:gd name="connsiteX450" fmla="*/ 325437 w 533400"/>
              <a:gd name="connsiteY450" fmla="*/ 15875 h 409575"/>
              <a:gd name="connsiteX451" fmla="*/ 327025 w 533400"/>
              <a:gd name="connsiteY451" fmla="*/ 15875 h 409575"/>
              <a:gd name="connsiteX452" fmla="*/ 330200 w 533400"/>
              <a:gd name="connsiteY452" fmla="*/ 15875 h 409575"/>
              <a:gd name="connsiteX453" fmla="*/ 331787 w 533400"/>
              <a:gd name="connsiteY453" fmla="*/ 15875 h 409575"/>
              <a:gd name="connsiteX454" fmla="*/ 333375 w 533400"/>
              <a:gd name="connsiteY454" fmla="*/ 15875 h 409575"/>
              <a:gd name="connsiteX455" fmla="*/ 336550 w 533400"/>
              <a:gd name="connsiteY455" fmla="*/ 19050 h 409575"/>
              <a:gd name="connsiteX456" fmla="*/ 338137 w 533400"/>
              <a:gd name="connsiteY456" fmla="*/ 20637 h 409575"/>
              <a:gd name="connsiteX457" fmla="*/ 341312 w 533400"/>
              <a:gd name="connsiteY457" fmla="*/ 20637 h 409575"/>
              <a:gd name="connsiteX458" fmla="*/ 342900 w 533400"/>
              <a:gd name="connsiteY458" fmla="*/ 22225 h 409575"/>
              <a:gd name="connsiteX459" fmla="*/ 346075 w 533400"/>
              <a:gd name="connsiteY459" fmla="*/ 25400 h 409575"/>
              <a:gd name="connsiteX460" fmla="*/ 347662 w 533400"/>
              <a:gd name="connsiteY460" fmla="*/ 26987 h 409575"/>
              <a:gd name="connsiteX461" fmla="*/ 349250 w 533400"/>
              <a:gd name="connsiteY461" fmla="*/ 30162 h 409575"/>
              <a:gd name="connsiteX462" fmla="*/ 349250 w 533400"/>
              <a:gd name="connsiteY462" fmla="*/ 31750 h 409575"/>
              <a:gd name="connsiteX463" fmla="*/ 352425 w 533400"/>
              <a:gd name="connsiteY463" fmla="*/ 36512 h 409575"/>
              <a:gd name="connsiteX464" fmla="*/ 352425 w 533400"/>
              <a:gd name="connsiteY464" fmla="*/ 38100 h 409575"/>
              <a:gd name="connsiteX465" fmla="*/ 352425 w 533400"/>
              <a:gd name="connsiteY465" fmla="*/ 41275 h 409575"/>
              <a:gd name="connsiteX466" fmla="*/ 354012 w 533400"/>
              <a:gd name="connsiteY466" fmla="*/ 41275 h 409575"/>
              <a:gd name="connsiteX467" fmla="*/ 357187 w 533400"/>
              <a:gd name="connsiteY467" fmla="*/ 42862 h 409575"/>
              <a:gd name="connsiteX468" fmla="*/ 361950 w 533400"/>
              <a:gd name="connsiteY468" fmla="*/ 46037 h 409575"/>
              <a:gd name="connsiteX469" fmla="*/ 363537 w 533400"/>
              <a:gd name="connsiteY469" fmla="*/ 47625 h 409575"/>
              <a:gd name="connsiteX470" fmla="*/ 365125 w 533400"/>
              <a:gd name="connsiteY470" fmla="*/ 47625 h 409575"/>
              <a:gd name="connsiteX471" fmla="*/ 368300 w 533400"/>
              <a:gd name="connsiteY471" fmla="*/ 47625 h 409575"/>
              <a:gd name="connsiteX472" fmla="*/ 369887 w 533400"/>
              <a:gd name="connsiteY472" fmla="*/ 46037 h 409575"/>
              <a:gd name="connsiteX473" fmla="*/ 373062 w 533400"/>
              <a:gd name="connsiteY473" fmla="*/ 46037 h 409575"/>
              <a:gd name="connsiteX474" fmla="*/ 373062 w 533400"/>
              <a:gd name="connsiteY474" fmla="*/ 47625 h 409575"/>
              <a:gd name="connsiteX475" fmla="*/ 374650 w 533400"/>
              <a:gd name="connsiteY475" fmla="*/ 49212 h 409575"/>
              <a:gd name="connsiteX476" fmla="*/ 376237 w 533400"/>
              <a:gd name="connsiteY476" fmla="*/ 49212 h 409575"/>
              <a:gd name="connsiteX477" fmla="*/ 379412 w 533400"/>
              <a:gd name="connsiteY477" fmla="*/ 49212 h 409575"/>
              <a:gd name="connsiteX478" fmla="*/ 379412 w 533400"/>
              <a:gd name="connsiteY478" fmla="*/ 47625 h 409575"/>
              <a:gd name="connsiteX479" fmla="*/ 381000 w 533400"/>
              <a:gd name="connsiteY479" fmla="*/ 47625 h 409575"/>
              <a:gd name="connsiteX480" fmla="*/ 385762 w 533400"/>
              <a:gd name="connsiteY480" fmla="*/ 47625 h 409575"/>
              <a:gd name="connsiteX481" fmla="*/ 392112 w 533400"/>
              <a:gd name="connsiteY481" fmla="*/ 47625 h 409575"/>
              <a:gd name="connsiteX482" fmla="*/ 395287 w 533400"/>
              <a:gd name="connsiteY482" fmla="*/ 49212 h 409575"/>
              <a:gd name="connsiteX483" fmla="*/ 396875 w 533400"/>
              <a:gd name="connsiteY483" fmla="*/ 49212 h 409575"/>
              <a:gd name="connsiteX484" fmla="*/ 400050 w 533400"/>
              <a:gd name="connsiteY484" fmla="*/ 49212 h 409575"/>
              <a:gd name="connsiteX485" fmla="*/ 401637 w 533400"/>
              <a:gd name="connsiteY485" fmla="*/ 49212 h 409575"/>
              <a:gd name="connsiteX486" fmla="*/ 401637 w 533400"/>
              <a:gd name="connsiteY486" fmla="*/ 52387 h 409575"/>
              <a:gd name="connsiteX487" fmla="*/ 406400 w 533400"/>
              <a:gd name="connsiteY487" fmla="*/ 57150 h 409575"/>
              <a:gd name="connsiteX488" fmla="*/ 406400 w 533400"/>
              <a:gd name="connsiteY488" fmla="*/ 58737 h 409575"/>
              <a:gd name="connsiteX489" fmla="*/ 407987 w 533400"/>
              <a:gd name="connsiteY489" fmla="*/ 61912 h 409575"/>
              <a:gd name="connsiteX490" fmla="*/ 411162 w 533400"/>
              <a:gd name="connsiteY490" fmla="*/ 61912 h 409575"/>
              <a:gd name="connsiteX491" fmla="*/ 412750 w 533400"/>
              <a:gd name="connsiteY491" fmla="*/ 63500 h 409575"/>
              <a:gd name="connsiteX492" fmla="*/ 415925 w 533400"/>
              <a:gd name="connsiteY492" fmla="*/ 63500 h 409575"/>
              <a:gd name="connsiteX493" fmla="*/ 417512 w 533400"/>
              <a:gd name="connsiteY493" fmla="*/ 63500 h 409575"/>
              <a:gd name="connsiteX494" fmla="*/ 422275 w 533400"/>
              <a:gd name="connsiteY494" fmla="*/ 63500 h 409575"/>
              <a:gd name="connsiteX495" fmla="*/ 423862 w 533400"/>
              <a:gd name="connsiteY495" fmla="*/ 63500 h 409575"/>
              <a:gd name="connsiteX496" fmla="*/ 427037 w 533400"/>
              <a:gd name="connsiteY496" fmla="*/ 65087 h 409575"/>
              <a:gd name="connsiteX497" fmla="*/ 428625 w 533400"/>
              <a:gd name="connsiteY497" fmla="*/ 65087 h 409575"/>
              <a:gd name="connsiteX498" fmla="*/ 428625 w 533400"/>
              <a:gd name="connsiteY498" fmla="*/ 68262 h 409575"/>
              <a:gd name="connsiteX499" fmla="*/ 431800 w 533400"/>
              <a:gd name="connsiteY499" fmla="*/ 69850 h 409575"/>
              <a:gd name="connsiteX500" fmla="*/ 431800 w 533400"/>
              <a:gd name="connsiteY500" fmla="*/ 73025 h 409575"/>
              <a:gd name="connsiteX501" fmla="*/ 428625 w 533400"/>
              <a:gd name="connsiteY501" fmla="*/ 74612 h 409575"/>
              <a:gd name="connsiteX502" fmla="*/ 428625 w 533400"/>
              <a:gd name="connsiteY502" fmla="*/ 77787 h 409575"/>
              <a:gd name="connsiteX503" fmla="*/ 428625 w 533400"/>
              <a:gd name="connsiteY503" fmla="*/ 79375 h 409575"/>
              <a:gd name="connsiteX504" fmla="*/ 431800 w 533400"/>
              <a:gd name="connsiteY504" fmla="*/ 80962 h 409575"/>
              <a:gd name="connsiteX505" fmla="*/ 431800 w 533400"/>
              <a:gd name="connsiteY505" fmla="*/ 84137 h 409575"/>
              <a:gd name="connsiteX506" fmla="*/ 433387 w 533400"/>
              <a:gd name="connsiteY506" fmla="*/ 85725 h 409575"/>
              <a:gd name="connsiteX507" fmla="*/ 433387 w 533400"/>
              <a:gd name="connsiteY507" fmla="*/ 88900 h 409575"/>
              <a:gd name="connsiteX508" fmla="*/ 433387 w 533400"/>
              <a:gd name="connsiteY508" fmla="*/ 90488 h 409575"/>
              <a:gd name="connsiteX509" fmla="*/ 436562 w 533400"/>
              <a:gd name="connsiteY509" fmla="*/ 93663 h 409575"/>
              <a:gd name="connsiteX510" fmla="*/ 436562 w 533400"/>
              <a:gd name="connsiteY510" fmla="*/ 95250 h 409575"/>
              <a:gd name="connsiteX511" fmla="*/ 438150 w 533400"/>
              <a:gd name="connsiteY511" fmla="*/ 96838 h 409575"/>
              <a:gd name="connsiteX512" fmla="*/ 439737 w 533400"/>
              <a:gd name="connsiteY512" fmla="*/ 100013 h 409575"/>
              <a:gd name="connsiteX513" fmla="*/ 442912 w 533400"/>
              <a:gd name="connsiteY513" fmla="*/ 100013 h 409575"/>
              <a:gd name="connsiteX514" fmla="*/ 444500 w 533400"/>
              <a:gd name="connsiteY514" fmla="*/ 101600 h 409575"/>
              <a:gd name="connsiteX515" fmla="*/ 447675 w 533400"/>
              <a:gd name="connsiteY515" fmla="*/ 101600 h 409575"/>
              <a:gd name="connsiteX516" fmla="*/ 447675 w 533400"/>
              <a:gd name="connsiteY516" fmla="*/ 104775 h 409575"/>
              <a:gd name="connsiteX517" fmla="*/ 449262 w 533400"/>
              <a:gd name="connsiteY517" fmla="*/ 104775 h 409575"/>
              <a:gd name="connsiteX518" fmla="*/ 449262 w 533400"/>
              <a:gd name="connsiteY518" fmla="*/ 106363 h 409575"/>
              <a:gd name="connsiteX519" fmla="*/ 454025 w 533400"/>
              <a:gd name="connsiteY519" fmla="*/ 107950 h 409575"/>
              <a:gd name="connsiteX520" fmla="*/ 455612 w 533400"/>
              <a:gd name="connsiteY520" fmla="*/ 111125 h 409575"/>
              <a:gd name="connsiteX521" fmla="*/ 455612 w 533400"/>
              <a:gd name="connsiteY521" fmla="*/ 112713 h 409575"/>
              <a:gd name="connsiteX522" fmla="*/ 455612 w 533400"/>
              <a:gd name="connsiteY522" fmla="*/ 115888 h 409575"/>
              <a:gd name="connsiteX523" fmla="*/ 458787 w 533400"/>
              <a:gd name="connsiteY523" fmla="*/ 117475 h 409575"/>
              <a:gd name="connsiteX524" fmla="*/ 458787 w 533400"/>
              <a:gd name="connsiteY524" fmla="*/ 120650 h 409575"/>
              <a:gd name="connsiteX525" fmla="*/ 463550 w 533400"/>
              <a:gd name="connsiteY525" fmla="*/ 122238 h 409575"/>
              <a:gd name="connsiteX526" fmla="*/ 465137 w 533400"/>
              <a:gd name="connsiteY526" fmla="*/ 123825 h 409575"/>
              <a:gd name="connsiteX527" fmla="*/ 466725 w 533400"/>
              <a:gd name="connsiteY527" fmla="*/ 123825 h 409575"/>
              <a:gd name="connsiteX528" fmla="*/ 466725 w 533400"/>
              <a:gd name="connsiteY528" fmla="*/ 127000 h 409575"/>
              <a:gd name="connsiteX529" fmla="*/ 466725 w 533400"/>
              <a:gd name="connsiteY529" fmla="*/ 128588 h 409575"/>
              <a:gd name="connsiteX530" fmla="*/ 469900 w 533400"/>
              <a:gd name="connsiteY530" fmla="*/ 131763 h 409575"/>
              <a:gd name="connsiteX531" fmla="*/ 469900 w 533400"/>
              <a:gd name="connsiteY531" fmla="*/ 133350 h 409575"/>
              <a:gd name="connsiteX532" fmla="*/ 471487 w 533400"/>
              <a:gd name="connsiteY532" fmla="*/ 136525 h 409575"/>
              <a:gd name="connsiteX533" fmla="*/ 474662 w 533400"/>
              <a:gd name="connsiteY533" fmla="*/ 136525 h 409575"/>
              <a:gd name="connsiteX534" fmla="*/ 476250 w 533400"/>
              <a:gd name="connsiteY534" fmla="*/ 136525 h 409575"/>
              <a:gd name="connsiteX535" fmla="*/ 476250 w 533400"/>
              <a:gd name="connsiteY535" fmla="*/ 138113 h 409575"/>
              <a:gd name="connsiteX536" fmla="*/ 479425 w 533400"/>
              <a:gd name="connsiteY536" fmla="*/ 138113 h 409575"/>
              <a:gd name="connsiteX537" fmla="*/ 481012 w 533400"/>
              <a:gd name="connsiteY537" fmla="*/ 139700 h 409575"/>
              <a:gd name="connsiteX538" fmla="*/ 482600 w 533400"/>
              <a:gd name="connsiteY538" fmla="*/ 139700 h 409575"/>
              <a:gd name="connsiteX539" fmla="*/ 482600 w 533400"/>
              <a:gd name="connsiteY539" fmla="*/ 142875 h 409575"/>
              <a:gd name="connsiteX540" fmla="*/ 482600 w 533400"/>
              <a:gd name="connsiteY540" fmla="*/ 144463 h 409575"/>
              <a:gd name="connsiteX541" fmla="*/ 482600 w 533400"/>
              <a:gd name="connsiteY541" fmla="*/ 147638 h 409575"/>
              <a:gd name="connsiteX542" fmla="*/ 482600 w 533400"/>
              <a:gd name="connsiteY542" fmla="*/ 149225 h 409575"/>
              <a:gd name="connsiteX543" fmla="*/ 485775 w 533400"/>
              <a:gd name="connsiteY543" fmla="*/ 147638 h 409575"/>
              <a:gd name="connsiteX544" fmla="*/ 487362 w 533400"/>
              <a:gd name="connsiteY544" fmla="*/ 147638 h 409575"/>
              <a:gd name="connsiteX545" fmla="*/ 490537 w 533400"/>
              <a:gd name="connsiteY545" fmla="*/ 144463 h 409575"/>
              <a:gd name="connsiteX546" fmla="*/ 492125 w 533400"/>
              <a:gd name="connsiteY546" fmla="*/ 144463 h 409575"/>
              <a:gd name="connsiteX547" fmla="*/ 490537 w 533400"/>
              <a:gd name="connsiteY547" fmla="*/ 147638 h 409575"/>
              <a:gd name="connsiteX548" fmla="*/ 487362 w 533400"/>
              <a:gd name="connsiteY548" fmla="*/ 149225 h 409575"/>
              <a:gd name="connsiteX549" fmla="*/ 485775 w 533400"/>
              <a:gd name="connsiteY549" fmla="*/ 149225 h 409575"/>
              <a:gd name="connsiteX550" fmla="*/ 487362 w 533400"/>
              <a:gd name="connsiteY550" fmla="*/ 152400 h 409575"/>
              <a:gd name="connsiteX551" fmla="*/ 485775 w 533400"/>
              <a:gd name="connsiteY551" fmla="*/ 153988 h 409575"/>
              <a:gd name="connsiteX552" fmla="*/ 482600 w 533400"/>
              <a:gd name="connsiteY552" fmla="*/ 155575 h 409575"/>
              <a:gd name="connsiteX553" fmla="*/ 485775 w 533400"/>
              <a:gd name="connsiteY553" fmla="*/ 158750 h 409575"/>
              <a:gd name="connsiteX554" fmla="*/ 487362 w 533400"/>
              <a:gd name="connsiteY554" fmla="*/ 158750 h 409575"/>
              <a:gd name="connsiteX555" fmla="*/ 490537 w 533400"/>
              <a:gd name="connsiteY555" fmla="*/ 155575 h 409575"/>
              <a:gd name="connsiteX556" fmla="*/ 492125 w 533400"/>
              <a:gd name="connsiteY556" fmla="*/ 155575 h 409575"/>
              <a:gd name="connsiteX557" fmla="*/ 495300 w 533400"/>
              <a:gd name="connsiteY557" fmla="*/ 155575 h 409575"/>
              <a:gd name="connsiteX558" fmla="*/ 492125 w 533400"/>
              <a:gd name="connsiteY558" fmla="*/ 158750 h 409575"/>
              <a:gd name="connsiteX559" fmla="*/ 490537 w 533400"/>
              <a:gd name="connsiteY559" fmla="*/ 158750 h 409575"/>
              <a:gd name="connsiteX560" fmla="*/ 490537 w 533400"/>
              <a:gd name="connsiteY560" fmla="*/ 160338 h 409575"/>
              <a:gd name="connsiteX561" fmla="*/ 487362 w 533400"/>
              <a:gd name="connsiteY561" fmla="*/ 160338 h 409575"/>
              <a:gd name="connsiteX562" fmla="*/ 487362 w 533400"/>
              <a:gd name="connsiteY562" fmla="*/ 163513 h 409575"/>
              <a:gd name="connsiteX563" fmla="*/ 485775 w 533400"/>
              <a:gd name="connsiteY563" fmla="*/ 165100 h 409575"/>
              <a:gd name="connsiteX564" fmla="*/ 485775 w 533400"/>
              <a:gd name="connsiteY564" fmla="*/ 168275 h 409575"/>
              <a:gd name="connsiteX565" fmla="*/ 485775 w 533400"/>
              <a:gd name="connsiteY565" fmla="*/ 169863 h 409575"/>
              <a:gd name="connsiteX566" fmla="*/ 487362 w 533400"/>
              <a:gd name="connsiteY566" fmla="*/ 171450 h 409575"/>
              <a:gd name="connsiteX567" fmla="*/ 487362 w 533400"/>
              <a:gd name="connsiteY567" fmla="*/ 174625 h 409575"/>
              <a:gd name="connsiteX568" fmla="*/ 487362 w 533400"/>
              <a:gd name="connsiteY568" fmla="*/ 176213 h 409575"/>
              <a:gd name="connsiteX569" fmla="*/ 487362 w 533400"/>
              <a:gd name="connsiteY569" fmla="*/ 180975 h 409575"/>
              <a:gd name="connsiteX570" fmla="*/ 487362 w 533400"/>
              <a:gd name="connsiteY570" fmla="*/ 184150 h 409575"/>
              <a:gd name="connsiteX571" fmla="*/ 487362 w 533400"/>
              <a:gd name="connsiteY571" fmla="*/ 185738 h 409575"/>
              <a:gd name="connsiteX572" fmla="*/ 490537 w 533400"/>
              <a:gd name="connsiteY572" fmla="*/ 185738 h 409575"/>
              <a:gd name="connsiteX573" fmla="*/ 490537 w 533400"/>
              <a:gd name="connsiteY573" fmla="*/ 184150 h 409575"/>
              <a:gd name="connsiteX574" fmla="*/ 492125 w 533400"/>
              <a:gd name="connsiteY574" fmla="*/ 184150 h 409575"/>
              <a:gd name="connsiteX575" fmla="*/ 495300 w 533400"/>
              <a:gd name="connsiteY575" fmla="*/ 180975 h 409575"/>
              <a:gd name="connsiteX576" fmla="*/ 496887 w 533400"/>
              <a:gd name="connsiteY576" fmla="*/ 179388 h 409575"/>
              <a:gd name="connsiteX577" fmla="*/ 498475 w 533400"/>
              <a:gd name="connsiteY577" fmla="*/ 179388 h 409575"/>
              <a:gd name="connsiteX578" fmla="*/ 498475 w 533400"/>
              <a:gd name="connsiteY578" fmla="*/ 180975 h 409575"/>
              <a:gd name="connsiteX579" fmla="*/ 496887 w 533400"/>
              <a:gd name="connsiteY579" fmla="*/ 184150 h 409575"/>
              <a:gd name="connsiteX580" fmla="*/ 496887 w 533400"/>
              <a:gd name="connsiteY580" fmla="*/ 185738 h 409575"/>
              <a:gd name="connsiteX581" fmla="*/ 496887 w 533400"/>
              <a:gd name="connsiteY581" fmla="*/ 187325 h 409575"/>
              <a:gd name="connsiteX582" fmla="*/ 498475 w 533400"/>
              <a:gd name="connsiteY582" fmla="*/ 187325 h 409575"/>
              <a:gd name="connsiteX583" fmla="*/ 501650 w 533400"/>
              <a:gd name="connsiteY583" fmla="*/ 187325 h 409575"/>
              <a:gd name="connsiteX584" fmla="*/ 503237 w 533400"/>
              <a:gd name="connsiteY584" fmla="*/ 187325 h 409575"/>
              <a:gd name="connsiteX585" fmla="*/ 503237 w 533400"/>
              <a:gd name="connsiteY585" fmla="*/ 190500 h 409575"/>
              <a:gd name="connsiteX586" fmla="*/ 503237 w 533400"/>
              <a:gd name="connsiteY586" fmla="*/ 192088 h 409575"/>
              <a:gd name="connsiteX587" fmla="*/ 501650 w 533400"/>
              <a:gd name="connsiteY587" fmla="*/ 192088 h 409575"/>
              <a:gd name="connsiteX588" fmla="*/ 501650 w 533400"/>
              <a:gd name="connsiteY588" fmla="*/ 195263 h 409575"/>
              <a:gd name="connsiteX589" fmla="*/ 501650 w 533400"/>
              <a:gd name="connsiteY589" fmla="*/ 196850 h 409575"/>
              <a:gd name="connsiteX590" fmla="*/ 503237 w 533400"/>
              <a:gd name="connsiteY590" fmla="*/ 198438 h 409575"/>
              <a:gd name="connsiteX591" fmla="*/ 503237 w 533400"/>
              <a:gd name="connsiteY591" fmla="*/ 201613 h 409575"/>
              <a:gd name="connsiteX592" fmla="*/ 506412 w 533400"/>
              <a:gd name="connsiteY592" fmla="*/ 201613 h 409575"/>
              <a:gd name="connsiteX593" fmla="*/ 508000 w 533400"/>
              <a:gd name="connsiteY593" fmla="*/ 201613 h 409575"/>
              <a:gd name="connsiteX594" fmla="*/ 511175 w 533400"/>
              <a:gd name="connsiteY594" fmla="*/ 201613 h 409575"/>
              <a:gd name="connsiteX595" fmla="*/ 511175 w 533400"/>
              <a:gd name="connsiteY595" fmla="*/ 203200 h 409575"/>
              <a:gd name="connsiteX596" fmla="*/ 508000 w 533400"/>
              <a:gd name="connsiteY596" fmla="*/ 203200 h 409575"/>
              <a:gd name="connsiteX597" fmla="*/ 506412 w 533400"/>
              <a:gd name="connsiteY597" fmla="*/ 203200 h 409575"/>
              <a:gd name="connsiteX598" fmla="*/ 503237 w 533400"/>
              <a:gd name="connsiteY598" fmla="*/ 206375 h 409575"/>
              <a:gd name="connsiteX599" fmla="*/ 503237 w 533400"/>
              <a:gd name="connsiteY599" fmla="*/ 207963 h 409575"/>
              <a:gd name="connsiteX600" fmla="*/ 503237 w 533400"/>
              <a:gd name="connsiteY600" fmla="*/ 211138 h 409575"/>
              <a:gd name="connsiteX601" fmla="*/ 503237 w 533400"/>
              <a:gd name="connsiteY601" fmla="*/ 212725 h 409575"/>
              <a:gd name="connsiteX602" fmla="*/ 503237 w 533400"/>
              <a:gd name="connsiteY602" fmla="*/ 214313 h 409575"/>
              <a:gd name="connsiteX603" fmla="*/ 503237 w 533400"/>
              <a:gd name="connsiteY603" fmla="*/ 217488 h 409575"/>
              <a:gd name="connsiteX604" fmla="*/ 503237 w 533400"/>
              <a:gd name="connsiteY604" fmla="*/ 219075 h 409575"/>
              <a:gd name="connsiteX605" fmla="*/ 506412 w 533400"/>
              <a:gd name="connsiteY605" fmla="*/ 219075 h 409575"/>
              <a:gd name="connsiteX606" fmla="*/ 506412 w 533400"/>
              <a:gd name="connsiteY606" fmla="*/ 222250 h 409575"/>
              <a:gd name="connsiteX607" fmla="*/ 506412 w 533400"/>
              <a:gd name="connsiteY607" fmla="*/ 223838 h 409575"/>
              <a:gd name="connsiteX608" fmla="*/ 506412 w 533400"/>
              <a:gd name="connsiteY608" fmla="*/ 227013 h 409575"/>
              <a:gd name="connsiteX609" fmla="*/ 506412 w 533400"/>
              <a:gd name="connsiteY609" fmla="*/ 228600 h 409575"/>
              <a:gd name="connsiteX610" fmla="*/ 503237 w 533400"/>
              <a:gd name="connsiteY610" fmla="*/ 228600 h 409575"/>
              <a:gd name="connsiteX611" fmla="*/ 506412 w 533400"/>
              <a:gd name="connsiteY611" fmla="*/ 230188 h 409575"/>
              <a:gd name="connsiteX612" fmla="*/ 506412 w 533400"/>
              <a:gd name="connsiteY612" fmla="*/ 233363 h 409575"/>
              <a:gd name="connsiteX613" fmla="*/ 506412 w 533400"/>
              <a:gd name="connsiteY613" fmla="*/ 234950 h 409575"/>
              <a:gd name="connsiteX614" fmla="*/ 503237 w 533400"/>
              <a:gd name="connsiteY614" fmla="*/ 234950 h 409575"/>
              <a:gd name="connsiteX615" fmla="*/ 503237 w 533400"/>
              <a:gd name="connsiteY615" fmla="*/ 238125 h 409575"/>
              <a:gd name="connsiteX616" fmla="*/ 503237 w 533400"/>
              <a:gd name="connsiteY616" fmla="*/ 239713 h 409575"/>
              <a:gd name="connsiteX617" fmla="*/ 503237 w 533400"/>
              <a:gd name="connsiteY617" fmla="*/ 242888 h 409575"/>
              <a:gd name="connsiteX618" fmla="*/ 506412 w 533400"/>
              <a:gd name="connsiteY618" fmla="*/ 244475 h 409575"/>
              <a:gd name="connsiteX619" fmla="*/ 506412 w 533400"/>
              <a:gd name="connsiteY619" fmla="*/ 246063 h 409575"/>
              <a:gd name="connsiteX620" fmla="*/ 508000 w 533400"/>
              <a:gd name="connsiteY620" fmla="*/ 249238 h 409575"/>
              <a:gd name="connsiteX621" fmla="*/ 508000 w 533400"/>
              <a:gd name="connsiteY621" fmla="*/ 246063 h 409575"/>
              <a:gd name="connsiteX622" fmla="*/ 511175 w 533400"/>
              <a:gd name="connsiteY622" fmla="*/ 246063 h 409575"/>
              <a:gd name="connsiteX623" fmla="*/ 511175 w 533400"/>
              <a:gd name="connsiteY623" fmla="*/ 244475 h 409575"/>
              <a:gd name="connsiteX624" fmla="*/ 512762 w 533400"/>
              <a:gd name="connsiteY624" fmla="*/ 244475 h 409575"/>
              <a:gd name="connsiteX625" fmla="*/ 514350 w 533400"/>
              <a:gd name="connsiteY625" fmla="*/ 246063 h 409575"/>
              <a:gd name="connsiteX626" fmla="*/ 514350 w 533400"/>
              <a:gd name="connsiteY626" fmla="*/ 249238 h 409575"/>
              <a:gd name="connsiteX627" fmla="*/ 514350 w 533400"/>
              <a:gd name="connsiteY627" fmla="*/ 250825 h 409575"/>
              <a:gd name="connsiteX628" fmla="*/ 517525 w 533400"/>
              <a:gd name="connsiteY628" fmla="*/ 254000 h 409575"/>
              <a:gd name="connsiteX629" fmla="*/ 517525 w 533400"/>
              <a:gd name="connsiteY629" fmla="*/ 255588 h 409575"/>
              <a:gd name="connsiteX630" fmla="*/ 517525 w 533400"/>
              <a:gd name="connsiteY630" fmla="*/ 258763 h 409575"/>
              <a:gd name="connsiteX631" fmla="*/ 517525 w 533400"/>
              <a:gd name="connsiteY631" fmla="*/ 260350 h 409575"/>
              <a:gd name="connsiteX632" fmla="*/ 519112 w 533400"/>
              <a:gd name="connsiteY632" fmla="*/ 261938 h 409575"/>
              <a:gd name="connsiteX633" fmla="*/ 519112 w 533400"/>
              <a:gd name="connsiteY633" fmla="*/ 265113 h 409575"/>
              <a:gd name="connsiteX634" fmla="*/ 517525 w 533400"/>
              <a:gd name="connsiteY634" fmla="*/ 265113 h 409575"/>
              <a:gd name="connsiteX635" fmla="*/ 517525 w 533400"/>
              <a:gd name="connsiteY635" fmla="*/ 266700 h 409575"/>
              <a:gd name="connsiteX636" fmla="*/ 517525 w 533400"/>
              <a:gd name="connsiteY636" fmla="*/ 269875 h 409575"/>
              <a:gd name="connsiteX637" fmla="*/ 517525 w 533400"/>
              <a:gd name="connsiteY637" fmla="*/ 271463 h 409575"/>
              <a:gd name="connsiteX638" fmla="*/ 517525 w 533400"/>
              <a:gd name="connsiteY638" fmla="*/ 273050 h 409575"/>
              <a:gd name="connsiteX639" fmla="*/ 517525 w 533400"/>
              <a:gd name="connsiteY639" fmla="*/ 276225 h 409575"/>
              <a:gd name="connsiteX640" fmla="*/ 514350 w 533400"/>
              <a:gd name="connsiteY640" fmla="*/ 276225 h 409575"/>
              <a:gd name="connsiteX641" fmla="*/ 512762 w 533400"/>
              <a:gd name="connsiteY641" fmla="*/ 273050 h 409575"/>
              <a:gd name="connsiteX642" fmla="*/ 512762 w 533400"/>
              <a:gd name="connsiteY642" fmla="*/ 271463 h 409575"/>
              <a:gd name="connsiteX643" fmla="*/ 511175 w 533400"/>
              <a:gd name="connsiteY643" fmla="*/ 269875 h 409575"/>
              <a:gd name="connsiteX644" fmla="*/ 511175 w 533400"/>
              <a:gd name="connsiteY644" fmla="*/ 271463 h 409575"/>
              <a:gd name="connsiteX645" fmla="*/ 511175 w 533400"/>
              <a:gd name="connsiteY645" fmla="*/ 273050 h 409575"/>
              <a:gd name="connsiteX646" fmla="*/ 512762 w 533400"/>
              <a:gd name="connsiteY646" fmla="*/ 276225 h 409575"/>
              <a:gd name="connsiteX647" fmla="*/ 517525 w 533400"/>
              <a:gd name="connsiteY647" fmla="*/ 277813 h 409575"/>
              <a:gd name="connsiteX648" fmla="*/ 519112 w 533400"/>
              <a:gd name="connsiteY648" fmla="*/ 277813 h 409575"/>
              <a:gd name="connsiteX649" fmla="*/ 519112 w 533400"/>
              <a:gd name="connsiteY649" fmla="*/ 276225 h 409575"/>
              <a:gd name="connsiteX650" fmla="*/ 522288 w 533400"/>
              <a:gd name="connsiteY650" fmla="*/ 276225 h 409575"/>
              <a:gd name="connsiteX651" fmla="*/ 522288 w 533400"/>
              <a:gd name="connsiteY651" fmla="*/ 277813 h 409575"/>
              <a:gd name="connsiteX652" fmla="*/ 522288 w 533400"/>
              <a:gd name="connsiteY652" fmla="*/ 280988 h 409575"/>
              <a:gd name="connsiteX653" fmla="*/ 522288 w 533400"/>
              <a:gd name="connsiteY653" fmla="*/ 282575 h 409575"/>
              <a:gd name="connsiteX654" fmla="*/ 523875 w 533400"/>
              <a:gd name="connsiteY654" fmla="*/ 285750 h 409575"/>
              <a:gd name="connsiteX655" fmla="*/ 523875 w 533400"/>
              <a:gd name="connsiteY655" fmla="*/ 287338 h 409575"/>
              <a:gd name="connsiteX656" fmla="*/ 523875 w 533400"/>
              <a:gd name="connsiteY656" fmla="*/ 288925 h 409575"/>
              <a:gd name="connsiteX657" fmla="*/ 523875 w 533400"/>
              <a:gd name="connsiteY657" fmla="*/ 292100 h 409575"/>
              <a:gd name="connsiteX658" fmla="*/ 523875 w 533400"/>
              <a:gd name="connsiteY658" fmla="*/ 293688 h 409575"/>
              <a:gd name="connsiteX659" fmla="*/ 522288 w 533400"/>
              <a:gd name="connsiteY659" fmla="*/ 292100 h 409575"/>
              <a:gd name="connsiteX660" fmla="*/ 522288 w 533400"/>
              <a:gd name="connsiteY660" fmla="*/ 293688 h 409575"/>
              <a:gd name="connsiteX661" fmla="*/ 519112 w 533400"/>
              <a:gd name="connsiteY661" fmla="*/ 293688 h 409575"/>
              <a:gd name="connsiteX662" fmla="*/ 517525 w 533400"/>
              <a:gd name="connsiteY662" fmla="*/ 296863 h 409575"/>
              <a:gd name="connsiteX663" fmla="*/ 519112 w 533400"/>
              <a:gd name="connsiteY663" fmla="*/ 296863 h 409575"/>
              <a:gd name="connsiteX664" fmla="*/ 522288 w 533400"/>
              <a:gd name="connsiteY664" fmla="*/ 296863 h 409575"/>
              <a:gd name="connsiteX665" fmla="*/ 523875 w 533400"/>
              <a:gd name="connsiteY665" fmla="*/ 296863 h 409575"/>
              <a:gd name="connsiteX666" fmla="*/ 522288 w 533400"/>
              <a:gd name="connsiteY666" fmla="*/ 298450 h 409575"/>
              <a:gd name="connsiteX667" fmla="*/ 519112 w 533400"/>
              <a:gd name="connsiteY667" fmla="*/ 301625 h 409575"/>
              <a:gd name="connsiteX668" fmla="*/ 517525 w 533400"/>
              <a:gd name="connsiteY668" fmla="*/ 303213 h 409575"/>
              <a:gd name="connsiteX669" fmla="*/ 514350 w 533400"/>
              <a:gd name="connsiteY669" fmla="*/ 303213 h 409575"/>
              <a:gd name="connsiteX670" fmla="*/ 514350 w 533400"/>
              <a:gd name="connsiteY670" fmla="*/ 304800 h 409575"/>
              <a:gd name="connsiteX671" fmla="*/ 512762 w 533400"/>
              <a:gd name="connsiteY671" fmla="*/ 309563 h 409575"/>
              <a:gd name="connsiteX672" fmla="*/ 512762 w 533400"/>
              <a:gd name="connsiteY672" fmla="*/ 312738 h 409575"/>
              <a:gd name="connsiteX673" fmla="*/ 511175 w 533400"/>
              <a:gd name="connsiteY673" fmla="*/ 312738 h 409575"/>
              <a:gd name="connsiteX674" fmla="*/ 511175 w 533400"/>
              <a:gd name="connsiteY674" fmla="*/ 314325 h 409575"/>
              <a:gd name="connsiteX675" fmla="*/ 508000 w 533400"/>
              <a:gd name="connsiteY675" fmla="*/ 317500 h 409575"/>
              <a:gd name="connsiteX676" fmla="*/ 508000 w 533400"/>
              <a:gd name="connsiteY676" fmla="*/ 319088 h 409575"/>
              <a:gd name="connsiteX677" fmla="*/ 498475 w 533400"/>
              <a:gd name="connsiteY677" fmla="*/ 319088 h 409575"/>
              <a:gd name="connsiteX678" fmla="*/ 498475 w 533400"/>
              <a:gd name="connsiteY678" fmla="*/ 317500 h 409575"/>
              <a:gd name="connsiteX679" fmla="*/ 496887 w 533400"/>
              <a:gd name="connsiteY679" fmla="*/ 317500 h 409575"/>
              <a:gd name="connsiteX680" fmla="*/ 496887 w 533400"/>
              <a:gd name="connsiteY680" fmla="*/ 319088 h 409575"/>
              <a:gd name="connsiteX681" fmla="*/ 496887 w 533400"/>
              <a:gd name="connsiteY681" fmla="*/ 320675 h 409575"/>
              <a:gd name="connsiteX682" fmla="*/ 498475 w 533400"/>
              <a:gd name="connsiteY682" fmla="*/ 320675 h 409575"/>
              <a:gd name="connsiteX683" fmla="*/ 501650 w 533400"/>
              <a:gd name="connsiteY683" fmla="*/ 323850 h 409575"/>
              <a:gd name="connsiteX684" fmla="*/ 501650 w 533400"/>
              <a:gd name="connsiteY684" fmla="*/ 325438 h 409575"/>
              <a:gd name="connsiteX685" fmla="*/ 503237 w 533400"/>
              <a:gd name="connsiteY685" fmla="*/ 328613 h 409575"/>
              <a:gd name="connsiteX686" fmla="*/ 503237 w 533400"/>
              <a:gd name="connsiteY686" fmla="*/ 330200 h 409575"/>
              <a:gd name="connsiteX687" fmla="*/ 508000 w 533400"/>
              <a:gd name="connsiteY687" fmla="*/ 333375 h 409575"/>
              <a:gd name="connsiteX688" fmla="*/ 512762 w 533400"/>
              <a:gd name="connsiteY688" fmla="*/ 334963 h 409575"/>
              <a:gd name="connsiteX689" fmla="*/ 512762 w 533400"/>
              <a:gd name="connsiteY689" fmla="*/ 336550 h 409575"/>
              <a:gd name="connsiteX690" fmla="*/ 512762 w 533400"/>
              <a:gd name="connsiteY690" fmla="*/ 339725 h 409575"/>
              <a:gd name="connsiteX691" fmla="*/ 511175 w 533400"/>
              <a:gd name="connsiteY691" fmla="*/ 339725 h 409575"/>
              <a:gd name="connsiteX692" fmla="*/ 508000 w 533400"/>
              <a:gd name="connsiteY692" fmla="*/ 339725 h 409575"/>
              <a:gd name="connsiteX693" fmla="*/ 508000 w 533400"/>
              <a:gd name="connsiteY693" fmla="*/ 336550 h 409575"/>
              <a:gd name="connsiteX694" fmla="*/ 506412 w 533400"/>
              <a:gd name="connsiteY694" fmla="*/ 336550 h 409575"/>
              <a:gd name="connsiteX695" fmla="*/ 503237 w 533400"/>
              <a:gd name="connsiteY695" fmla="*/ 339725 h 409575"/>
              <a:gd name="connsiteX696" fmla="*/ 501650 w 533400"/>
              <a:gd name="connsiteY696" fmla="*/ 339725 h 409575"/>
              <a:gd name="connsiteX697" fmla="*/ 501650 w 533400"/>
              <a:gd name="connsiteY697" fmla="*/ 336550 h 409575"/>
              <a:gd name="connsiteX698" fmla="*/ 498475 w 533400"/>
              <a:gd name="connsiteY698" fmla="*/ 334963 h 409575"/>
              <a:gd name="connsiteX699" fmla="*/ 498475 w 533400"/>
              <a:gd name="connsiteY699" fmla="*/ 333375 h 409575"/>
              <a:gd name="connsiteX700" fmla="*/ 496887 w 533400"/>
              <a:gd name="connsiteY700" fmla="*/ 333375 h 409575"/>
              <a:gd name="connsiteX701" fmla="*/ 495300 w 533400"/>
              <a:gd name="connsiteY701" fmla="*/ 333375 h 409575"/>
              <a:gd name="connsiteX702" fmla="*/ 490537 w 533400"/>
              <a:gd name="connsiteY702" fmla="*/ 328613 h 409575"/>
              <a:gd name="connsiteX703" fmla="*/ 487362 w 533400"/>
              <a:gd name="connsiteY703" fmla="*/ 325438 h 409575"/>
              <a:gd name="connsiteX704" fmla="*/ 485775 w 533400"/>
              <a:gd name="connsiteY704" fmla="*/ 325438 h 409575"/>
              <a:gd name="connsiteX705" fmla="*/ 482600 w 533400"/>
              <a:gd name="connsiteY705" fmla="*/ 323850 h 409575"/>
              <a:gd name="connsiteX706" fmla="*/ 482600 w 533400"/>
              <a:gd name="connsiteY706" fmla="*/ 325438 h 409575"/>
              <a:gd name="connsiteX707" fmla="*/ 481012 w 533400"/>
              <a:gd name="connsiteY707" fmla="*/ 328613 h 409575"/>
              <a:gd name="connsiteX708" fmla="*/ 479425 w 533400"/>
              <a:gd name="connsiteY708" fmla="*/ 330200 h 409575"/>
              <a:gd name="connsiteX709" fmla="*/ 476250 w 533400"/>
              <a:gd name="connsiteY709" fmla="*/ 330200 h 409575"/>
              <a:gd name="connsiteX710" fmla="*/ 476250 w 533400"/>
              <a:gd name="connsiteY710" fmla="*/ 333375 h 409575"/>
              <a:gd name="connsiteX711" fmla="*/ 474662 w 533400"/>
              <a:gd name="connsiteY711" fmla="*/ 333375 h 409575"/>
              <a:gd name="connsiteX712" fmla="*/ 471487 w 533400"/>
              <a:gd name="connsiteY712" fmla="*/ 333375 h 409575"/>
              <a:gd name="connsiteX713" fmla="*/ 471487 w 533400"/>
              <a:gd name="connsiteY713" fmla="*/ 334963 h 409575"/>
              <a:gd name="connsiteX714" fmla="*/ 471487 w 533400"/>
              <a:gd name="connsiteY714" fmla="*/ 336550 h 409575"/>
              <a:gd name="connsiteX715" fmla="*/ 474662 w 533400"/>
              <a:gd name="connsiteY715" fmla="*/ 339725 h 409575"/>
              <a:gd name="connsiteX716" fmla="*/ 474662 w 533400"/>
              <a:gd name="connsiteY716" fmla="*/ 341313 h 409575"/>
              <a:gd name="connsiteX717" fmla="*/ 474662 w 533400"/>
              <a:gd name="connsiteY717" fmla="*/ 344488 h 409575"/>
              <a:gd name="connsiteX718" fmla="*/ 471487 w 533400"/>
              <a:gd name="connsiteY718" fmla="*/ 344488 h 409575"/>
              <a:gd name="connsiteX719" fmla="*/ 469900 w 533400"/>
              <a:gd name="connsiteY719" fmla="*/ 346075 h 409575"/>
              <a:gd name="connsiteX720" fmla="*/ 466725 w 533400"/>
              <a:gd name="connsiteY720" fmla="*/ 346075 h 409575"/>
              <a:gd name="connsiteX721" fmla="*/ 466725 w 533400"/>
              <a:gd name="connsiteY721" fmla="*/ 344488 h 409575"/>
              <a:gd name="connsiteX722" fmla="*/ 465137 w 533400"/>
              <a:gd name="connsiteY722" fmla="*/ 341313 h 409575"/>
              <a:gd name="connsiteX723" fmla="*/ 465137 w 533400"/>
              <a:gd name="connsiteY723" fmla="*/ 344488 h 409575"/>
              <a:gd name="connsiteX724" fmla="*/ 465137 w 533400"/>
              <a:gd name="connsiteY724" fmla="*/ 346075 h 409575"/>
              <a:gd name="connsiteX725" fmla="*/ 465137 w 533400"/>
              <a:gd name="connsiteY725" fmla="*/ 347663 h 409575"/>
              <a:gd name="connsiteX726" fmla="*/ 466725 w 533400"/>
              <a:gd name="connsiteY726" fmla="*/ 350838 h 409575"/>
              <a:gd name="connsiteX727" fmla="*/ 469900 w 533400"/>
              <a:gd name="connsiteY727" fmla="*/ 350838 h 409575"/>
              <a:gd name="connsiteX728" fmla="*/ 471487 w 533400"/>
              <a:gd name="connsiteY728" fmla="*/ 352425 h 409575"/>
              <a:gd name="connsiteX729" fmla="*/ 471487 w 533400"/>
              <a:gd name="connsiteY729" fmla="*/ 355600 h 409575"/>
              <a:gd name="connsiteX730" fmla="*/ 471487 w 533400"/>
              <a:gd name="connsiteY730" fmla="*/ 360363 h 409575"/>
              <a:gd name="connsiteX731" fmla="*/ 471487 w 533400"/>
              <a:gd name="connsiteY731" fmla="*/ 361950 h 409575"/>
              <a:gd name="connsiteX732" fmla="*/ 471487 w 533400"/>
              <a:gd name="connsiteY732" fmla="*/ 363538 h 409575"/>
              <a:gd name="connsiteX733" fmla="*/ 471487 w 533400"/>
              <a:gd name="connsiteY733" fmla="*/ 366713 h 409575"/>
              <a:gd name="connsiteX734" fmla="*/ 471487 w 533400"/>
              <a:gd name="connsiteY734" fmla="*/ 368300 h 409575"/>
              <a:gd name="connsiteX735" fmla="*/ 471487 w 533400"/>
              <a:gd name="connsiteY735" fmla="*/ 371475 h 409575"/>
              <a:gd name="connsiteX736" fmla="*/ 469900 w 533400"/>
              <a:gd name="connsiteY736" fmla="*/ 371475 h 409575"/>
              <a:gd name="connsiteX737" fmla="*/ 469900 w 533400"/>
              <a:gd name="connsiteY737" fmla="*/ 368300 h 409575"/>
              <a:gd name="connsiteX738" fmla="*/ 469900 w 533400"/>
              <a:gd name="connsiteY738" fmla="*/ 366713 h 409575"/>
              <a:gd name="connsiteX739" fmla="*/ 469900 w 533400"/>
              <a:gd name="connsiteY739" fmla="*/ 363538 h 409575"/>
              <a:gd name="connsiteX740" fmla="*/ 469900 w 533400"/>
              <a:gd name="connsiteY740" fmla="*/ 361950 h 409575"/>
              <a:gd name="connsiteX741" fmla="*/ 469900 w 533400"/>
              <a:gd name="connsiteY741" fmla="*/ 360363 h 409575"/>
              <a:gd name="connsiteX742" fmla="*/ 466725 w 533400"/>
              <a:gd name="connsiteY742" fmla="*/ 360363 h 409575"/>
              <a:gd name="connsiteX743" fmla="*/ 466725 w 533400"/>
              <a:gd name="connsiteY743" fmla="*/ 355600 h 409575"/>
              <a:gd name="connsiteX744" fmla="*/ 465137 w 533400"/>
              <a:gd name="connsiteY744" fmla="*/ 352425 h 409575"/>
              <a:gd name="connsiteX745" fmla="*/ 465137 w 533400"/>
              <a:gd name="connsiteY745" fmla="*/ 350838 h 409575"/>
              <a:gd name="connsiteX746" fmla="*/ 463550 w 533400"/>
              <a:gd name="connsiteY746" fmla="*/ 350838 h 409575"/>
              <a:gd name="connsiteX747" fmla="*/ 463550 w 533400"/>
              <a:gd name="connsiteY747" fmla="*/ 347663 h 409575"/>
              <a:gd name="connsiteX748" fmla="*/ 463550 w 533400"/>
              <a:gd name="connsiteY748" fmla="*/ 346075 h 409575"/>
              <a:gd name="connsiteX749" fmla="*/ 460375 w 533400"/>
              <a:gd name="connsiteY749" fmla="*/ 344488 h 409575"/>
              <a:gd name="connsiteX750" fmla="*/ 460375 w 533400"/>
              <a:gd name="connsiteY750" fmla="*/ 341313 h 409575"/>
              <a:gd name="connsiteX751" fmla="*/ 458787 w 533400"/>
              <a:gd name="connsiteY751" fmla="*/ 341313 h 409575"/>
              <a:gd name="connsiteX752" fmla="*/ 455612 w 533400"/>
              <a:gd name="connsiteY752" fmla="*/ 339725 h 409575"/>
              <a:gd name="connsiteX753" fmla="*/ 454025 w 533400"/>
              <a:gd name="connsiteY753" fmla="*/ 336550 h 409575"/>
              <a:gd name="connsiteX754" fmla="*/ 450850 w 533400"/>
              <a:gd name="connsiteY754" fmla="*/ 344488 h 409575"/>
              <a:gd name="connsiteX755" fmla="*/ 450850 w 533400"/>
              <a:gd name="connsiteY755" fmla="*/ 346075 h 409575"/>
              <a:gd name="connsiteX756" fmla="*/ 449262 w 533400"/>
              <a:gd name="connsiteY756" fmla="*/ 347663 h 409575"/>
              <a:gd name="connsiteX757" fmla="*/ 449262 w 533400"/>
              <a:gd name="connsiteY757" fmla="*/ 350838 h 409575"/>
              <a:gd name="connsiteX758" fmla="*/ 449262 w 533400"/>
              <a:gd name="connsiteY758" fmla="*/ 352425 h 409575"/>
              <a:gd name="connsiteX759" fmla="*/ 449262 w 533400"/>
              <a:gd name="connsiteY759" fmla="*/ 355600 h 409575"/>
              <a:gd name="connsiteX760" fmla="*/ 449262 w 533400"/>
              <a:gd name="connsiteY760" fmla="*/ 357188 h 409575"/>
              <a:gd name="connsiteX761" fmla="*/ 450850 w 533400"/>
              <a:gd name="connsiteY761" fmla="*/ 360363 h 409575"/>
              <a:gd name="connsiteX762" fmla="*/ 449262 w 533400"/>
              <a:gd name="connsiteY762" fmla="*/ 360363 h 409575"/>
              <a:gd name="connsiteX763" fmla="*/ 449262 w 533400"/>
              <a:gd name="connsiteY763" fmla="*/ 361950 h 409575"/>
              <a:gd name="connsiteX764" fmla="*/ 447675 w 533400"/>
              <a:gd name="connsiteY764" fmla="*/ 363538 h 409575"/>
              <a:gd name="connsiteX765" fmla="*/ 444500 w 533400"/>
              <a:gd name="connsiteY765" fmla="*/ 363538 h 409575"/>
              <a:gd name="connsiteX766" fmla="*/ 442912 w 533400"/>
              <a:gd name="connsiteY766" fmla="*/ 368300 h 409575"/>
              <a:gd name="connsiteX767" fmla="*/ 439737 w 533400"/>
              <a:gd name="connsiteY767" fmla="*/ 368300 h 409575"/>
              <a:gd name="connsiteX768" fmla="*/ 438150 w 533400"/>
              <a:gd name="connsiteY768" fmla="*/ 371475 h 409575"/>
              <a:gd name="connsiteX769" fmla="*/ 436562 w 533400"/>
              <a:gd name="connsiteY769" fmla="*/ 371475 h 409575"/>
              <a:gd name="connsiteX770" fmla="*/ 431800 w 533400"/>
              <a:gd name="connsiteY770" fmla="*/ 371475 h 409575"/>
              <a:gd name="connsiteX771" fmla="*/ 431800 w 533400"/>
              <a:gd name="connsiteY771" fmla="*/ 373063 h 409575"/>
              <a:gd name="connsiteX772" fmla="*/ 431800 w 533400"/>
              <a:gd name="connsiteY772" fmla="*/ 376238 h 409575"/>
              <a:gd name="connsiteX773" fmla="*/ 428625 w 533400"/>
              <a:gd name="connsiteY773" fmla="*/ 376238 h 409575"/>
              <a:gd name="connsiteX774" fmla="*/ 428625 w 533400"/>
              <a:gd name="connsiteY774" fmla="*/ 373063 h 409575"/>
              <a:gd name="connsiteX775" fmla="*/ 427037 w 533400"/>
              <a:gd name="connsiteY775" fmla="*/ 373063 h 409575"/>
              <a:gd name="connsiteX776" fmla="*/ 423862 w 533400"/>
              <a:gd name="connsiteY776" fmla="*/ 376238 h 409575"/>
              <a:gd name="connsiteX777" fmla="*/ 423862 w 533400"/>
              <a:gd name="connsiteY777" fmla="*/ 377825 h 409575"/>
              <a:gd name="connsiteX778" fmla="*/ 423862 w 533400"/>
              <a:gd name="connsiteY778" fmla="*/ 379413 h 409575"/>
              <a:gd name="connsiteX779" fmla="*/ 422275 w 533400"/>
              <a:gd name="connsiteY779" fmla="*/ 382588 h 409575"/>
              <a:gd name="connsiteX780" fmla="*/ 422275 w 533400"/>
              <a:gd name="connsiteY780" fmla="*/ 384175 h 409575"/>
              <a:gd name="connsiteX781" fmla="*/ 417512 w 533400"/>
              <a:gd name="connsiteY781" fmla="*/ 384175 h 409575"/>
              <a:gd name="connsiteX782" fmla="*/ 415925 w 533400"/>
              <a:gd name="connsiteY782" fmla="*/ 384175 h 409575"/>
              <a:gd name="connsiteX783" fmla="*/ 412750 w 533400"/>
              <a:gd name="connsiteY783" fmla="*/ 384175 h 409575"/>
              <a:gd name="connsiteX784" fmla="*/ 412750 w 533400"/>
              <a:gd name="connsiteY784" fmla="*/ 382588 h 409575"/>
              <a:gd name="connsiteX785" fmla="*/ 411162 w 533400"/>
              <a:gd name="connsiteY785" fmla="*/ 382588 h 409575"/>
              <a:gd name="connsiteX786" fmla="*/ 407988 w 533400"/>
              <a:gd name="connsiteY786" fmla="*/ 382588 h 409575"/>
              <a:gd name="connsiteX787" fmla="*/ 407988 w 533400"/>
              <a:gd name="connsiteY787" fmla="*/ 384175 h 409575"/>
              <a:gd name="connsiteX788" fmla="*/ 411163 w 533400"/>
              <a:gd name="connsiteY788" fmla="*/ 384175 h 409575"/>
              <a:gd name="connsiteX789" fmla="*/ 411163 w 533400"/>
              <a:gd name="connsiteY789" fmla="*/ 387351 h 409575"/>
              <a:gd name="connsiteX790" fmla="*/ 407988 w 533400"/>
              <a:gd name="connsiteY790" fmla="*/ 388938 h 409575"/>
              <a:gd name="connsiteX791" fmla="*/ 406400 w 533400"/>
              <a:gd name="connsiteY791" fmla="*/ 388938 h 409575"/>
              <a:gd name="connsiteX792" fmla="*/ 404813 w 533400"/>
              <a:gd name="connsiteY792" fmla="*/ 392113 h 409575"/>
              <a:gd name="connsiteX793" fmla="*/ 401638 w 533400"/>
              <a:gd name="connsiteY793" fmla="*/ 392113 h 409575"/>
              <a:gd name="connsiteX794" fmla="*/ 400050 w 533400"/>
              <a:gd name="connsiteY794" fmla="*/ 392113 h 409575"/>
              <a:gd name="connsiteX795" fmla="*/ 396875 w 533400"/>
              <a:gd name="connsiteY795" fmla="*/ 392113 h 409575"/>
              <a:gd name="connsiteX796" fmla="*/ 396875 w 533400"/>
              <a:gd name="connsiteY796" fmla="*/ 388938 h 409575"/>
              <a:gd name="connsiteX797" fmla="*/ 396875 w 533400"/>
              <a:gd name="connsiteY797" fmla="*/ 387351 h 409575"/>
              <a:gd name="connsiteX798" fmla="*/ 396875 w 533400"/>
              <a:gd name="connsiteY798" fmla="*/ 384175 h 409575"/>
              <a:gd name="connsiteX799" fmla="*/ 396875 w 533400"/>
              <a:gd name="connsiteY799" fmla="*/ 379413 h 409575"/>
              <a:gd name="connsiteX800" fmla="*/ 400050 w 533400"/>
              <a:gd name="connsiteY800" fmla="*/ 377825 h 409575"/>
              <a:gd name="connsiteX801" fmla="*/ 401638 w 533400"/>
              <a:gd name="connsiteY801" fmla="*/ 377825 h 409575"/>
              <a:gd name="connsiteX802" fmla="*/ 401638 w 533400"/>
              <a:gd name="connsiteY802" fmla="*/ 379413 h 409575"/>
              <a:gd name="connsiteX803" fmla="*/ 404813 w 533400"/>
              <a:gd name="connsiteY803" fmla="*/ 379413 h 409575"/>
              <a:gd name="connsiteX804" fmla="*/ 404813 w 533400"/>
              <a:gd name="connsiteY804" fmla="*/ 382588 h 409575"/>
              <a:gd name="connsiteX805" fmla="*/ 406400 w 533400"/>
              <a:gd name="connsiteY805" fmla="*/ 382588 h 409575"/>
              <a:gd name="connsiteX806" fmla="*/ 407987 w 533400"/>
              <a:gd name="connsiteY806" fmla="*/ 382588 h 409575"/>
              <a:gd name="connsiteX807" fmla="*/ 407987 w 533400"/>
              <a:gd name="connsiteY807" fmla="*/ 379413 h 409575"/>
              <a:gd name="connsiteX808" fmla="*/ 406400 w 533400"/>
              <a:gd name="connsiteY808" fmla="*/ 379413 h 409575"/>
              <a:gd name="connsiteX809" fmla="*/ 404812 w 533400"/>
              <a:gd name="connsiteY809" fmla="*/ 377825 h 409575"/>
              <a:gd name="connsiteX810" fmla="*/ 401637 w 533400"/>
              <a:gd name="connsiteY810" fmla="*/ 376238 h 409575"/>
              <a:gd name="connsiteX811" fmla="*/ 401637 w 533400"/>
              <a:gd name="connsiteY811" fmla="*/ 373063 h 409575"/>
              <a:gd name="connsiteX812" fmla="*/ 400050 w 533400"/>
              <a:gd name="connsiteY812" fmla="*/ 373063 h 409575"/>
              <a:gd name="connsiteX813" fmla="*/ 396875 w 533400"/>
              <a:gd name="connsiteY813" fmla="*/ 373063 h 409575"/>
              <a:gd name="connsiteX814" fmla="*/ 400050 w 533400"/>
              <a:gd name="connsiteY814" fmla="*/ 376238 h 409575"/>
              <a:gd name="connsiteX815" fmla="*/ 396875 w 533400"/>
              <a:gd name="connsiteY815" fmla="*/ 376238 h 409575"/>
              <a:gd name="connsiteX816" fmla="*/ 396875 w 533400"/>
              <a:gd name="connsiteY816" fmla="*/ 377825 h 409575"/>
              <a:gd name="connsiteX817" fmla="*/ 395287 w 533400"/>
              <a:gd name="connsiteY817" fmla="*/ 377825 h 409575"/>
              <a:gd name="connsiteX818" fmla="*/ 392112 w 533400"/>
              <a:gd name="connsiteY818" fmla="*/ 376238 h 409575"/>
              <a:gd name="connsiteX819" fmla="*/ 388937 w 533400"/>
              <a:gd name="connsiteY819" fmla="*/ 376238 h 409575"/>
              <a:gd name="connsiteX820" fmla="*/ 385762 w 533400"/>
              <a:gd name="connsiteY820" fmla="*/ 373063 h 409575"/>
              <a:gd name="connsiteX821" fmla="*/ 384175 w 533400"/>
              <a:gd name="connsiteY821" fmla="*/ 373063 h 409575"/>
              <a:gd name="connsiteX822" fmla="*/ 384175 w 533400"/>
              <a:gd name="connsiteY822" fmla="*/ 371475 h 409575"/>
              <a:gd name="connsiteX823" fmla="*/ 381000 w 533400"/>
              <a:gd name="connsiteY823" fmla="*/ 368300 h 409575"/>
              <a:gd name="connsiteX824" fmla="*/ 379412 w 533400"/>
              <a:gd name="connsiteY824" fmla="*/ 366713 h 409575"/>
              <a:gd name="connsiteX825" fmla="*/ 376237 w 533400"/>
              <a:gd name="connsiteY825" fmla="*/ 363538 h 409575"/>
              <a:gd name="connsiteX826" fmla="*/ 374650 w 533400"/>
              <a:gd name="connsiteY826" fmla="*/ 361950 h 409575"/>
              <a:gd name="connsiteX827" fmla="*/ 373062 w 533400"/>
              <a:gd name="connsiteY827" fmla="*/ 360363 h 409575"/>
              <a:gd name="connsiteX828" fmla="*/ 369887 w 533400"/>
              <a:gd name="connsiteY828" fmla="*/ 360363 h 409575"/>
              <a:gd name="connsiteX829" fmla="*/ 369887 w 533400"/>
              <a:gd name="connsiteY829" fmla="*/ 357188 h 409575"/>
              <a:gd name="connsiteX830" fmla="*/ 368300 w 533400"/>
              <a:gd name="connsiteY830" fmla="*/ 357188 h 409575"/>
              <a:gd name="connsiteX831" fmla="*/ 365125 w 533400"/>
              <a:gd name="connsiteY831" fmla="*/ 357188 h 409575"/>
              <a:gd name="connsiteX832" fmla="*/ 363537 w 533400"/>
              <a:gd name="connsiteY832" fmla="*/ 357188 h 409575"/>
              <a:gd name="connsiteX833" fmla="*/ 361950 w 533400"/>
              <a:gd name="connsiteY833" fmla="*/ 357188 h 409575"/>
              <a:gd name="connsiteX834" fmla="*/ 358775 w 533400"/>
              <a:gd name="connsiteY834" fmla="*/ 357188 h 409575"/>
              <a:gd name="connsiteX835" fmla="*/ 358775 w 533400"/>
              <a:gd name="connsiteY835" fmla="*/ 360363 h 409575"/>
              <a:gd name="connsiteX836" fmla="*/ 358775 w 533400"/>
              <a:gd name="connsiteY836" fmla="*/ 361950 h 409575"/>
              <a:gd name="connsiteX837" fmla="*/ 358775 w 533400"/>
              <a:gd name="connsiteY837" fmla="*/ 363538 h 409575"/>
              <a:gd name="connsiteX838" fmla="*/ 357187 w 533400"/>
              <a:gd name="connsiteY838" fmla="*/ 366713 h 409575"/>
              <a:gd name="connsiteX839" fmla="*/ 358775 w 533400"/>
              <a:gd name="connsiteY839" fmla="*/ 366713 h 409575"/>
              <a:gd name="connsiteX840" fmla="*/ 358775 w 533400"/>
              <a:gd name="connsiteY840" fmla="*/ 368300 h 409575"/>
              <a:gd name="connsiteX841" fmla="*/ 357187 w 533400"/>
              <a:gd name="connsiteY841" fmla="*/ 368300 h 409575"/>
              <a:gd name="connsiteX842" fmla="*/ 357187 w 533400"/>
              <a:gd name="connsiteY842" fmla="*/ 371475 h 409575"/>
              <a:gd name="connsiteX843" fmla="*/ 357187 w 533400"/>
              <a:gd name="connsiteY843" fmla="*/ 373063 h 409575"/>
              <a:gd name="connsiteX844" fmla="*/ 354012 w 533400"/>
              <a:gd name="connsiteY844" fmla="*/ 373063 h 409575"/>
              <a:gd name="connsiteX845" fmla="*/ 354012 w 533400"/>
              <a:gd name="connsiteY845" fmla="*/ 371475 h 409575"/>
              <a:gd name="connsiteX846" fmla="*/ 352425 w 533400"/>
              <a:gd name="connsiteY846" fmla="*/ 371475 h 409575"/>
              <a:gd name="connsiteX847" fmla="*/ 349250 w 533400"/>
              <a:gd name="connsiteY847" fmla="*/ 368300 h 409575"/>
              <a:gd name="connsiteX848" fmla="*/ 347662 w 533400"/>
              <a:gd name="connsiteY848" fmla="*/ 368300 h 409575"/>
              <a:gd name="connsiteX849" fmla="*/ 346075 w 533400"/>
              <a:gd name="connsiteY849" fmla="*/ 371475 h 409575"/>
              <a:gd name="connsiteX850" fmla="*/ 342900 w 533400"/>
              <a:gd name="connsiteY850" fmla="*/ 368300 h 409575"/>
              <a:gd name="connsiteX851" fmla="*/ 341312 w 533400"/>
              <a:gd name="connsiteY851" fmla="*/ 368300 h 409575"/>
              <a:gd name="connsiteX852" fmla="*/ 338137 w 533400"/>
              <a:gd name="connsiteY852" fmla="*/ 368300 h 409575"/>
              <a:gd name="connsiteX853" fmla="*/ 336550 w 533400"/>
              <a:gd name="connsiteY853" fmla="*/ 371475 h 409575"/>
              <a:gd name="connsiteX854" fmla="*/ 333375 w 533400"/>
              <a:gd name="connsiteY854" fmla="*/ 371475 h 409575"/>
              <a:gd name="connsiteX855" fmla="*/ 333375 w 533400"/>
              <a:gd name="connsiteY855" fmla="*/ 368300 h 409575"/>
              <a:gd name="connsiteX856" fmla="*/ 331787 w 533400"/>
              <a:gd name="connsiteY856" fmla="*/ 368300 h 409575"/>
              <a:gd name="connsiteX857" fmla="*/ 330200 w 533400"/>
              <a:gd name="connsiteY857" fmla="*/ 368300 h 409575"/>
              <a:gd name="connsiteX858" fmla="*/ 327025 w 533400"/>
              <a:gd name="connsiteY858" fmla="*/ 368300 h 409575"/>
              <a:gd name="connsiteX859" fmla="*/ 325437 w 533400"/>
              <a:gd name="connsiteY859" fmla="*/ 368300 h 409575"/>
              <a:gd name="connsiteX860" fmla="*/ 320675 w 533400"/>
              <a:gd name="connsiteY860" fmla="*/ 371475 h 409575"/>
              <a:gd name="connsiteX861" fmla="*/ 317500 w 533400"/>
              <a:gd name="connsiteY861" fmla="*/ 371475 h 409575"/>
              <a:gd name="connsiteX862" fmla="*/ 315912 w 533400"/>
              <a:gd name="connsiteY862" fmla="*/ 371475 h 409575"/>
              <a:gd name="connsiteX863" fmla="*/ 314325 w 533400"/>
              <a:gd name="connsiteY863" fmla="*/ 371475 h 409575"/>
              <a:gd name="connsiteX864" fmla="*/ 314325 w 533400"/>
              <a:gd name="connsiteY864" fmla="*/ 373063 h 409575"/>
              <a:gd name="connsiteX865" fmla="*/ 309562 w 533400"/>
              <a:gd name="connsiteY865" fmla="*/ 376238 h 409575"/>
              <a:gd name="connsiteX866" fmla="*/ 306387 w 533400"/>
              <a:gd name="connsiteY866" fmla="*/ 377825 h 409575"/>
              <a:gd name="connsiteX867" fmla="*/ 306387 w 533400"/>
              <a:gd name="connsiteY867" fmla="*/ 379413 h 409575"/>
              <a:gd name="connsiteX868" fmla="*/ 304800 w 533400"/>
              <a:gd name="connsiteY868" fmla="*/ 382588 h 409575"/>
              <a:gd name="connsiteX869" fmla="*/ 300037 w 533400"/>
              <a:gd name="connsiteY869" fmla="*/ 384175 h 409575"/>
              <a:gd name="connsiteX870" fmla="*/ 298450 w 533400"/>
              <a:gd name="connsiteY870" fmla="*/ 387350 h 409575"/>
              <a:gd name="connsiteX871" fmla="*/ 298450 w 533400"/>
              <a:gd name="connsiteY871" fmla="*/ 388938 h 409575"/>
              <a:gd name="connsiteX872" fmla="*/ 295275 w 533400"/>
              <a:gd name="connsiteY872" fmla="*/ 388938 h 409575"/>
              <a:gd name="connsiteX873" fmla="*/ 298450 w 533400"/>
              <a:gd name="connsiteY873" fmla="*/ 384175 h 409575"/>
              <a:gd name="connsiteX874" fmla="*/ 298450 w 533400"/>
              <a:gd name="connsiteY874" fmla="*/ 379413 h 409575"/>
              <a:gd name="connsiteX875" fmla="*/ 295275 w 533400"/>
              <a:gd name="connsiteY875" fmla="*/ 377825 h 409575"/>
              <a:gd name="connsiteX876" fmla="*/ 295275 w 533400"/>
              <a:gd name="connsiteY876" fmla="*/ 376238 h 409575"/>
              <a:gd name="connsiteX877" fmla="*/ 293687 w 533400"/>
              <a:gd name="connsiteY877" fmla="*/ 373063 h 409575"/>
              <a:gd name="connsiteX878" fmla="*/ 290512 w 533400"/>
              <a:gd name="connsiteY878" fmla="*/ 373063 h 409575"/>
              <a:gd name="connsiteX879" fmla="*/ 290512 w 533400"/>
              <a:gd name="connsiteY879" fmla="*/ 376238 h 409575"/>
              <a:gd name="connsiteX880" fmla="*/ 288925 w 533400"/>
              <a:gd name="connsiteY880" fmla="*/ 376238 h 409575"/>
              <a:gd name="connsiteX881" fmla="*/ 285750 w 533400"/>
              <a:gd name="connsiteY881" fmla="*/ 376238 h 409575"/>
              <a:gd name="connsiteX882" fmla="*/ 285750 w 533400"/>
              <a:gd name="connsiteY882" fmla="*/ 377825 h 409575"/>
              <a:gd name="connsiteX883" fmla="*/ 284162 w 533400"/>
              <a:gd name="connsiteY883" fmla="*/ 377825 h 409575"/>
              <a:gd name="connsiteX884" fmla="*/ 282575 w 533400"/>
              <a:gd name="connsiteY884" fmla="*/ 377825 h 409575"/>
              <a:gd name="connsiteX885" fmla="*/ 279400 w 533400"/>
              <a:gd name="connsiteY885" fmla="*/ 377825 h 409575"/>
              <a:gd name="connsiteX886" fmla="*/ 279400 w 533400"/>
              <a:gd name="connsiteY886" fmla="*/ 376238 h 409575"/>
              <a:gd name="connsiteX887" fmla="*/ 282575 w 533400"/>
              <a:gd name="connsiteY887" fmla="*/ 376238 h 409575"/>
              <a:gd name="connsiteX888" fmla="*/ 284162 w 533400"/>
              <a:gd name="connsiteY888" fmla="*/ 371475 h 409575"/>
              <a:gd name="connsiteX889" fmla="*/ 285750 w 533400"/>
              <a:gd name="connsiteY889" fmla="*/ 368300 h 409575"/>
              <a:gd name="connsiteX890" fmla="*/ 284162 w 533400"/>
              <a:gd name="connsiteY890" fmla="*/ 368300 h 409575"/>
              <a:gd name="connsiteX891" fmla="*/ 284162 w 533400"/>
              <a:gd name="connsiteY891" fmla="*/ 366713 h 409575"/>
              <a:gd name="connsiteX892" fmla="*/ 284162 w 533400"/>
              <a:gd name="connsiteY892" fmla="*/ 361950 h 409575"/>
              <a:gd name="connsiteX893" fmla="*/ 282575 w 533400"/>
              <a:gd name="connsiteY893" fmla="*/ 360363 h 409575"/>
              <a:gd name="connsiteX894" fmla="*/ 279400 w 533400"/>
              <a:gd name="connsiteY894" fmla="*/ 357188 h 409575"/>
              <a:gd name="connsiteX895" fmla="*/ 277812 w 533400"/>
              <a:gd name="connsiteY895" fmla="*/ 360363 h 409575"/>
              <a:gd name="connsiteX896" fmla="*/ 274637 w 533400"/>
              <a:gd name="connsiteY896" fmla="*/ 360363 h 409575"/>
              <a:gd name="connsiteX897" fmla="*/ 273050 w 533400"/>
              <a:gd name="connsiteY897" fmla="*/ 361950 h 409575"/>
              <a:gd name="connsiteX898" fmla="*/ 271462 w 533400"/>
              <a:gd name="connsiteY898" fmla="*/ 363538 h 409575"/>
              <a:gd name="connsiteX899" fmla="*/ 266700 w 533400"/>
              <a:gd name="connsiteY899" fmla="*/ 366713 h 409575"/>
              <a:gd name="connsiteX900" fmla="*/ 263525 w 533400"/>
              <a:gd name="connsiteY900" fmla="*/ 368300 h 409575"/>
              <a:gd name="connsiteX901" fmla="*/ 261937 w 533400"/>
              <a:gd name="connsiteY901" fmla="*/ 371475 h 409575"/>
              <a:gd name="connsiteX902" fmla="*/ 258762 w 533400"/>
              <a:gd name="connsiteY902" fmla="*/ 371475 h 409575"/>
              <a:gd name="connsiteX903" fmla="*/ 258762 w 533400"/>
              <a:gd name="connsiteY903" fmla="*/ 368300 h 409575"/>
              <a:gd name="connsiteX904" fmla="*/ 261937 w 533400"/>
              <a:gd name="connsiteY904" fmla="*/ 366713 h 409575"/>
              <a:gd name="connsiteX905" fmla="*/ 261937 w 533400"/>
              <a:gd name="connsiteY905" fmla="*/ 361950 h 409575"/>
              <a:gd name="connsiteX906" fmla="*/ 258762 w 533400"/>
              <a:gd name="connsiteY906" fmla="*/ 361950 h 409575"/>
              <a:gd name="connsiteX907" fmla="*/ 258762 w 533400"/>
              <a:gd name="connsiteY907" fmla="*/ 363538 h 409575"/>
              <a:gd name="connsiteX908" fmla="*/ 257175 w 533400"/>
              <a:gd name="connsiteY908" fmla="*/ 363538 h 409575"/>
              <a:gd name="connsiteX909" fmla="*/ 255587 w 533400"/>
              <a:gd name="connsiteY909" fmla="*/ 363538 h 409575"/>
              <a:gd name="connsiteX910" fmla="*/ 252412 w 533400"/>
              <a:gd name="connsiteY910" fmla="*/ 366713 h 409575"/>
              <a:gd name="connsiteX911" fmla="*/ 252412 w 533400"/>
              <a:gd name="connsiteY911" fmla="*/ 368300 h 409575"/>
              <a:gd name="connsiteX912" fmla="*/ 250825 w 533400"/>
              <a:gd name="connsiteY912" fmla="*/ 371475 h 409575"/>
              <a:gd name="connsiteX913" fmla="*/ 250825 w 533400"/>
              <a:gd name="connsiteY913" fmla="*/ 368300 h 409575"/>
              <a:gd name="connsiteX914" fmla="*/ 250825 w 533400"/>
              <a:gd name="connsiteY914" fmla="*/ 366713 h 409575"/>
              <a:gd name="connsiteX915" fmla="*/ 252412 w 533400"/>
              <a:gd name="connsiteY915" fmla="*/ 363538 h 409575"/>
              <a:gd name="connsiteX916" fmla="*/ 252412 w 533400"/>
              <a:gd name="connsiteY916" fmla="*/ 361950 h 409575"/>
              <a:gd name="connsiteX917" fmla="*/ 255587 w 533400"/>
              <a:gd name="connsiteY917" fmla="*/ 360363 h 409575"/>
              <a:gd name="connsiteX918" fmla="*/ 252412 w 533400"/>
              <a:gd name="connsiteY918" fmla="*/ 360363 h 409575"/>
              <a:gd name="connsiteX919" fmla="*/ 252412 w 533400"/>
              <a:gd name="connsiteY919" fmla="*/ 357188 h 409575"/>
              <a:gd name="connsiteX920" fmla="*/ 250825 w 533400"/>
              <a:gd name="connsiteY920" fmla="*/ 357188 h 409575"/>
              <a:gd name="connsiteX921" fmla="*/ 247650 w 533400"/>
              <a:gd name="connsiteY921" fmla="*/ 360363 h 409575"/>
              <a:gd name="connsiteX922" fmla="*/ 246062 w 533400"/>
              <a:gd name="connsiteY922" fmla="*/ 360363 h 409575"/>
              <a:gd name="connsiteX923" fmla="*/ 246062 w 533400"/>
              <a:gd name="connsiteY923" fmla="*/ 361950 h 409575"/>
              <a:gd name="connsiteX924" fmla="*/ 242887 w 533400"/>
              <a:gd name="connsiteY924" fmla="*/ 361950 h 409575"/>
              <a:gd name="connsiteX925" fmla="*/ 239712 w 533400"/>
              <a:gd name="connsiteY925" fmla="*/ 360363 h 409575"/>
              <a:gd name="connsiteX926" fmla="*/ 236537 w 533400"/>
              <a:gd name="connsiteY926" fmla="*/ 360363 h 409575"/>
              <a:gd name="connsiteX927" fmla="*/ 236537 w 533400"/>
              <a:gd name="connsiteY927" fmla="*/ 357188 h 409575"/>
              <a:gd name="connsiteX928" fmla="*/ 239712 w 533400"/>
              <a:gd name="connsiteY928" fmla="*/ 357188 h 409575"/>
              <a:gd name="connsiteX929" fmla="*/ 239712 w 533400"/>
              <a:gd name="connsiteY929" fmla="*/ 355600 h 409575"/>
              <a:gd name="connsiteX930" fmla="*/ 236537 w 533400"/>
              <a:gd name="connsiteY930" fmla="*/ 355600 h 409575"/>
              <a:gd name="connsiteX931" fmla="*/ 234950 w 533400"/>
              <a:gd name="connsiteY931" fmla="*/ 355600 h 409575"/>
              <a:gd name="connsiteX932" fmla="*/ 231775 w 533400"/>
              <a:gd name="connsiteY932" fmla="*/ 355600 h 409575"/>
              <a:gd name="connsiteX933" fmla="*/ 230187 w 533400"/>
              <a:gd name="connsiteY933" fmla="*/ 355600 h 409575"/>
              <a:gd name="connsiteX934" fmla="*/ 227012 w 533400"/>
              <a:gd name="connsiteY934" fmla="*/ 357188 h 409575"/>
              <a:gd name="connsiteX935" fmla="*/ 225425 w 533400"/>
              <a:gd name="connsiteY935" fmla="*/ 360363 h 409575"/>
              <a:gd name="connsiteX936" fmla="*/ 223837 w 533400"/>
              <a:gd name="connsiteY936" fmla="*/ 360363 h 409575"/>
              <a:gd name="connsiteX937" fmla="*/ 220662 w 533400"/>
              <a:gd name="connsiteY937" fmla="*/ 361950 h 409575"/>
              <a:gd name="connsiteX938" fmla="*/ 219075 w 533400"/>
              <a:gd name="connsiteY938" fmla="*/ 361950 h 409575"/>
              <a:gd name="connsiteX939" fmla="*/ 214312 w 533400"/>
              <a:gd name="connsiteY939" fmla="*/ 366713 h 409575"/>
              <a:gd name="connsiteX940" fmla="*/ 209550 w 533400"/>
              <a:gd name="connsiteY940" fmla="*/ 368300 h 409575"/>
              <a:gd name="connsiteX941" fmla="*/ 207962 w 533400"/>
              <a:gd name="connsiteY941" fmla="*/ 368300 h 409575"/>
              <a:gd name="connsiteX942" fmla="*/ 209550 w 533400"/>
              <a:gd name="connsiteY942" fmla="*/ 366713 h 409575"/>
              <a:gd name="connsiteX943" fmla="*/ 207962 w 533400"/>
              <a:gd name="connsiteY943" fmla="*/ 366713 h 409575"/>
              <a:gd name="connsiteX944" fmla="*/ 207962 w 533400"/>
              <a:gd name="connsiteY944" fmla="*/ 363538 h 409575"/>
              <a:gd name="connsiteX945" fmla="*/ 209550 w 533400"/>
              <a:gd name="connsiteY945" fmla="*/ 363538 h 409575"/>
              <a:gd name="connsiteX946" fmla="*/ 211137 w 533400"/>
              <a:gd name="connsiteY946" fmla="*/ 361950 h 409575"/>
              <a:gd name="connsiteX947" fmla="*/ 214312 w 533400"/>
              <a:gd name="connsiteY947" fmla="*/ 361950 h 409575"/>
              <a:gd name="connsiteX948" fmla="*/ 214312 w 533400"/>
              <a:gd name="connsiteY948" fmla="*/ 360363 h 409575"/>
              <a:gd name="connsiteX949" fmla="*/ 215900 w 533400"/>
              <a:gd name="connsiteY949" fmla="*/ 360363 h 409575"/>
              <a:gd name="connsiteX950" fmla="*/ 219075 w 533400"/>
              <a:gd name="connsiteY950" fmla="*/ 357188 h 409575"/>
              <a:gd name="connsiteX951" fmla="*/ 220662 w 533400"/>
              <a:gd name="connsiteY951" fmla="*/ 357188 h 409575"/>
              <a:gd name="connsiteX952" fmla="*/ 220662 w 533400"/>
              <a:gd name="connsiteY952" fmla="*/ 355600 h 409575"/>
              <a:gd name="connsiteX953" fmla="*/ 223837 w 533400"/>
              <a:gd name="connsiteY953" fmla="*/ 355600 h 409575"/>
              <a:gd name="connsiteX954" fmla="*/ 225425 w 533400"/>
              <a:gd name="connsiteY954" fmla="*/ 355600 h 409575"/>
              <a:gd name="connsiteX955" fmla="*/ 227012 w 533400"/>
              <a:gd name="connsiteY955" fmla="*/ 352425 h 409575"/>
              <a:gd name="connsiteX956" fmla="*/ 231775 w 533400"/>
              <a:gd name="connsiteY956" fmla="*/ 347663 h 409575"/>
              <a:gd name="connsiteX957" fmla="*/ 230187 w 533400"/>
              <a:gd name="connsiteY957" fmla="*/ 346075 h 409575"/>
              <a:gd name="connsiteX958" fmla="*/ 227012 w 533400"/>
              <a:gd name="connsiteY958" fmla="*/ 346075 h 409575"/>
              <a:gd name="connsiteX959" fmla="*/ 227012 w 533400"/>
              <a:gd name="connsiteY959" fmla="*/ 344488 h 409575"/>
              <a:gd name="connsiteX960" fmla="*/ 223837 w 533400"/>
              <a:gd name="connsiteY960" fmla="*/ 346075 h 409575"/>
              <a:gd name="connsiteX961" fmla="*/ 220662 w 533400"/>
              <a:gd name="connsiteY961" fmla="*/ 347663 h 409575"/>
              <a:gd name="connsiteX962" fmla="*/ 219075 w 533400"/>
              <a:gd name="connsiteY962" fmla="*/ 347663 h 409575"/>
              <a:gd name="connsiteX963" fmla="*/ 215900 w 533400"/>
              <a:gd name="connsiteY963" fmla="*/ 347663 h 409575"/>
              <a:gd name="connsiteX964" fmla="*/ 215900 w 533400"/>
              <a:gd name="connsiteY964" fmla="*/ 350838 h 409575"/>
              <a:gd name="connsiteX965" fmla="*/ 214312 w 533400"/>
              <a:gd name="connsiteY965" fmla="*/ 350838 h 409575"/>
              <a:gd name="connsiteX966" fmla="*/ 211137 w 533400"/>
              <a:gd name="connsiteY966" fmla="*/ 352425 h 409575"/>
              <a:gd name="connsiteX967" fmla="*/ 207962 w 533400"/>
              <a:gd name="connsiteY967" fmla="*/ 352425 h 409575"/>
              <a:gd name="connsiteX968" fmla="*/ 203200 w 533400"/>
              <a:gd name="connsiteY968" fmla="*/ 355600 h 409575"/>
              <a:gd name="connsiteX969" fmla="*/ 198437 w 533400"/>
              <a:gd name="connsiteY969" fmla="*/ 360363 h 409575"/>
              <a:gd name="connsiteX970" fmla="*/ 193675 w 533400"/>
              <a:gd name="connsiteY970" fmla="*/ 363538 h 409575"/>
              <a:gd name="connsiteX971" fmla="*/ 192087 w 533400"/>
              <a:gd name="connsiteY971" fmla="*/ 363538 h 409575"/>
              <a:gd name="connsiteX972" fmla="*/ 192087 w 533400"/>
              <a:gd name="connsiteY972" fmla="*/ 366713 h 409575"/>
              <a:gd name="connsiteX973" fmla="*/ 188912 w 533400"/>
              <a:gd name="connsiteY973" fmla="*/ 368300 h 409575"/>
              <a:gd name="connsiteX974" fmla="*/ 188912 w 533400"/>
              <a:gd name="connsiteY974" fmla="*/ 371475 h 409575"/>
              <a:gd name="connsiteX975" fmla="*/ 187325 w 533400"/>
              <a:gd name="connsiteY975" fmla="*/ 371475 h 409575"/>
              <a:gd name="connsiteX976" fmla="*/ 184150 w 533400"/>
              <a:gd name="connsiteY976" fmla="*/ 371475 h 409575"/>
              <a:gd name="connsiteX977" fmla="*/ 187325 w 533400"/>
              <a:gd name="connsiteY977" fmla="*/ 366713 h 409575"/>
              <a:gd name="connsiteX978" fmla="*/ 188912 w 533400"/>
              <a:gd name="connsiteY978" fmla="*/ 361950 h 409575"/>
              <a:gd name="connsiteX979" fmla="*/ 192087 w 533400"/>
              <a:gd name="connsiteY979" fmla="*/ 360363 h 409575"/>
              <a:gd name="connsiteX980" fmla="*/ 193675 w 533400"/>
              <a:gd name="connsiteY980" fmla="*/ 357188 h 409575"/>
              <a:gd name="connsiteX981" fmla="*/ 196850 w 533400"/>
              <a:gd name="connsiteY981" fmla="*/ 357188 h 409575"/>
              <a:gd name="connsiteX982" fmla="*/ 198437 w 533400"/>
              <a:gd name="connsiteY982" fmla="*/ 355600 h 409575"/>
              <a:gd name="connsiteX983" fmla="*/ 198437 w 533400"/>
              <a:gd name="connsiteY983" fmla="*/ 352425 h 409575"/>
              <a:gd name="connsiteX984" fmla="*/ 198437 w 533400"/>
              <a:gd name="connsiteY984" fmla="*/ 350838 h 409575"/>
              <a:gd name="connsiteX985" fmla="*/ 198437 w 533400"/>
              <a:gd name="connsiteY985" fmla="*/ 347663 h 409575"/>
              <a:gd name="connsiteX986" fmla="*/ 196850 w 533400"/>
              <a:gd name="connsiteY986" fmla="*/ 347663 h 409575"/>
              <a:gd name="connsiteX987" fmla="*/ 198438 w 533400"/>
              <a:gd name="connsiteY987" fmla="*/ 346075 h 409575"/>
              <a:gd name="connsiteX988" fmla="*/ 198438 w 533400"/>
              <a:gd name="connsiteY988" fmla="*/ 347663 h 409575"/>
              <a:gd name="connsiteX989" fmla="*/ 200025 w 533400"/>
              <a:gd name="connsiteY989" fmla="*/ 347663 h 409575"/>
              <a:gd name="connsiteX990" fmla="*/ 200025 w 533400"/>
              <a:gd name="connsiteY990" fmla="*/ 346075 h 409575"/>
              <a:gd name="connsiteX991" fmla="*/ 200025 w 533400"/>
              <a:gd name="connsiteY991" fmla="*/ 344488 h 409575"/>
              <a:gd name="connsiteX992" fmla="*/ 200025 w 533400"/>
              <a:gd name="connsiteY992" fmla="*/ 341313 h 409575"/>
              <a:gd name="connsiteX993" fmla="*/ 200025 w 533400"/>
              <a:gd name="connsiteY993" fmla="*/ 339725 h 409575"/>
              <a:gd name="connsiteX994" fmla="*/ 200025 w 533400"/>
              <a:gd name="connsiteY994" fmla="*/ 336550 h 409575"/>
              <a:gd name="connsiteX995" fmla="*/ 200025 w 533400"/>
              <a:gd name="connsiteY995" fmla="*/ 334963 h 409575"/>
              <a:gd name="connsiteX996" fmla="*/ 198437 w 533400"/>
              <a:gd name="connsiteY996" fmla="*/ 334963 h 409575"/>
              <a:gd name="connsiteX997" fmla="*/ 198437 w 533400"/>
              <a:gd name="connsiteY997" fmla="*/ 333375 h 409575"/>
              <a:gd name="connsiteX998" fmla="*/ 198437 w 533400"/>
              <a:gd name="connsiteY998" fmla="*/ 330200 h 409575"/>
              <a:gd name="connsiteX999" fmla="*/ 198437 w 533400"/>
              <a:gd name="connsiteY999" fmla="*/ 328613 h 409575"/>
              <a:gd name="connsiteX1000" fmla="*/ 196850 w 533400"/>
              <a:gd name="connsiteY1000" fmla="*/ 328613 h 409575"/>
              <a:gd name="connsiteX1001" fmla="*/ 193675 w 533400"/>
              <a:gd name="connsiteY1001" fmla="*/ 330200 h 409575"/>
              <a:gd name="connsiteX1002" fmla="*/ 192087 w 533400"/>
              <a:gd name="connsiteY1002" fmla="*/ 330200 h 409575"/>
              <a:gd name="connsiteX1003" fmla="*/ 192087 w 533400"/>
              <a:gd name="connsiteY1003" fmla="*/ 328613 h 409575"/>
              <a:gd name="connsiteX1004" fmla="*/ 193675 w 533400"/>
              <a:gd name="connsiteY1004" fmla="*/ 328613 h 409575"/>
              <a:gd name="connsiteX1005" fmla="*/ 196850 w 533400"/>
              <a:gd name="connsiteY1005" fmla="*/ 325438 h 409575"/>
              <a:gd name="connsiteX1006" fmla="*/ 196850 w 533400"/>
              <a:gd name="connsiteY1006" fmla="*/ 323850 h 409575"/>
              <a:gd name="connsiteX1007" fmla="*/ 193675 w 533400"/>
              <a:gd name="connsiteY1007" fmla="*/ 323850 h 409575"/>
              <a:gd name="connsiteX1008" fmla="*/ 193675 w 533400"/>
              <a:gd name="connsiteY1008" fmla="*/ 320675 h 409575"/>
              <a:gd name="connsiteX1009" fmla="*/ 192087 w 533400"/>
              <a:gd name="connsiteY1009" fmla="*/ 319088 h 409575"/>
              <a:gd name="connsiteX1010" fmla="*/ 188912 w 533400"/>
              <a:gd name="connsiteY1010" fmla="*/ 320675 h 409575"/>
              <a:gd name="connsiteX1011" fmla="*/ 184150 w 533400"/>
              <a:gd name="connsiteY1011" fmla="*/ 320675 h 409575"/>
              <a:gd name="connsiteX1012" fmla="*/ 182562 w 533400"/>
              <a:gd name="connsiteY1012" fmla="*/ 320675 h 409575"/>
              <a:gd name="connsiteX1013" fmla="*/ 180975 w 533400"/>
              <a:gd name="connsiteY1013" fmla="*/ 320675 h 409575"/>
              <a:gd name="connsiteX1014" fmla="*/ 177800 w 533400"/>
              <a:gd name="connsiteY1014" fmla="*/ 320675 h 409575"/>
              <a:gd name="connsiteX1015" fmla="*/ 177800 w 533400"/>
              <a:gd name="connsiteY1015" fmla="*/ 319088 h 409575"/>
              <a:gd name="connsiteX1016" fmla="*/ 176212 w 533400"/>
              <a:gd name="connsiteY1016" fmla="*/ 319088 h 409575"/>
              <a:gd name="connsiteX1017" fmla="*/ 173037 w 533400"/>
              <a:gd name="connsiteY1017" fmla="*/ 319088 h 409575"/>
              <a:gd name="connsiteX1018" fmla="*/ 171450 w 533400"/>
              <a:gd name="connsiteY1018" fmla="*/ 319088 h 409575"/>
              <a:gd name="connsiteX1019" fmla="*/ 166687 w 533400"/>
              <a:gd name="connsiteY1019" fmla="*/ 319088 h 409575"/>
              <a:gd name="connsiteX1020" fmla="*/ 165100 w 533400"/>
              <a:gd name="connsiteY1020" fmla="*/ 320675 h 409575"/>
              <a:gd name="connsiteX1021" fmla="*/ 161925 w 533400"/>
              <a:gd name="connsiteY1021" fmla="*/ 320675 h 409575"/>
              <a:gd name="connsiteX1022" fmla="*/ 160337 w 533400"/>
              <a:gd name="connsiteY1022" fmla="*/ 323850 h 409575"/>
              <a:gd name="connsiteX1023" fmla="*/ 157162 w 533400"/>
              <a:gd name="connsiteY1023" fmla="*/ 323850 h 409575"/>
              <a:gd name="connsiteX1024" fmla="*/ 155575 w 533400"/>
              <a:gd name="connsiteY1024" fmla="*/ 325438 h 409575"/>
              <a:gd name="connsiteX1025" fmla="*/ 146050 w 533400"/>
              <a:gd name="connsiteY1025" fmla="*/ 330200 h 409575"/>
              <a:gd name="connsiteX1026" fmla="*/ 141287 w 533400"/>
              <a:gd name="connsiteY1026" fmla="*/ 333375 h 409575"/>
              <a:gd name="connsiteX1027" fmla="*/ 139700 w 533400"/>
              <a:gd name="connsiteY1027" fmla="*/ 336550 h 409575"/>
              <a:gd name="connsiteX1028" fmla="*/ 136525 w 533400"/>
              <a:gd name="connsiteY1028" fmla="*/ 336550 h 409575"/>
              <a:gd name="connsiteX1029" fmla="*/ 134937 w 533400"/>
              <a:gd name="connsiteY1029" fmla="*/ 336550 h 409575"/>
              <a:gd name="connsiteX1030" fmla="*/ 134937 w 533400"/>
              <a:gd name="connsiteY1030" fmla="*/ 339725 h 409575"/>
              <a:gd name="connsiteX1031" fmla="*/ 133350 w 533400"/>
              <a:gd name="connsiteY1031" fmla="*/ 339725 h 409575"/>
              <a:gd name="connsiteX1032" fmla="*/ 133350 w 533400"/>
              <a:gd name="connsiteY1032" fmla="*/ 336550 h 409575"/>
              <a:gd name="connsiteX1033" fmla="*/ 133350 w 533400"/>
              <a:gd name="connsiteY1033" fmla="*/ 334963 h 409575"/>
              <a:gd name="connsiteX1034" fmla="*/ 134937 w 533400"/>
              <a:gd name="connsiteY1034" fmla="*/ 334963 h 409575"/>
              <a:gd name="connsiteX1035" fmla="*/ 136525 w 533400"/>
              <a:gd name="connsiteY1035" fmla="*/ 334963 h 409575"/>
              <a:gd name="connsiteX1036" fmla="*/ 136525 w 533400"/>
              <a:gd name="connsiteY1036" fmla="*/ 333375 h 409575"/>
              <a:gd name="connsiteX1037" fmla="*/ 139700 w 533400"/>
              <a:gd name="connsiteY1037" fmla="*/ 333375 h 409575"/>
              <a:gd name="connsiteX1038" fmla="*/ 139700 w 533400"/>
              <a:gd name="connsiteY1038" fmla="*/ 330200 h 409575"/>
              <a:gd name="connsiteX1039" fmla="*/ 141287 w 533400"/>
              <a:gd name="connsiteY1039" fmla="*/ 330200 h 409575"/>
              <a:gd name="connsiteX1040" fmla="*/ 146050 w 533400"/>
              <a:gd name="connsiteY1040" fmla="*/ 325438 h 409575"/>
              <a:gd name="connsiteX1041" fmla="*/ 149225 w 533400"/>
              <a:gd name="connsiteY1041" fmla="*/ 323850 h 409575"/>
              <a:gd name="connsiteX1042" fmla="*/ 150812 w 533400"/>
              <a:gd name="connsiteY1042" fmla="*/ 323850 h 409575"/>
              <a:gd name="connsiteX1043" fmla="*/ 152400 w 533400"/>
              <a:gd name="connsiteY1043" fmla="*/ 320675 h 409575"/>
              <a:gd name="connsiteX1044" fmla="*/ 155575 w 533400"/>
              <a:gd name="connsiteY1044" fmla="*/ 320675 h 409575"/>
              <a:gd name="connsiteX1045" fmla="*/ 157162 w 533400"/>
              <a:gd name="connsiteY1045" fmla="*/ 320675 h 409575"/>
              <a:gd name="connsiteX1046" fmla="*/ 157162 w 533400"/>
              <a:gd name="connsiteY1046" fmla="*/ 319088 h 409575"/>
              <a:gd name="connsiteX1047" fmla="*/ 160337 w 533400"/>
              <a:gd name="connsiteY1047" fmla="*/ 319088 h 409575"/>
              <a:gd name="connsiteX1048" fmla="*/ 161925 w 533400"/>
              <a:gd name="connsiteY1048" fmla="*/ 317500 h 409575"/>
              <a:gd name="connsiteX1049" fmla="*/ 166687 w 533400"/>
              <a:gd name="connsiteY1049" fmla="*/ 314325 h 409575"/>
              <a:gd name="connsiteX1050" fmla="*/ 168275 w 533400"/>
              <a:gd name="connsiteY1050" fmla="*/ 314325 h 409575"/>
              <a:gd name="connsiteX1051" fmla="*/ 173037 w 533400"/>
              <a:gd name="connsiteY1051" fmla="*/ 312738 h 409575"/>
              <a:gd name="connsiteX1052" fmla="*/ 173037 w 533400"/>
              <a:gd name="connsiteY1052" fmla="*/ 309563 h 409575"/>
              <a:gd name="connsiteX1053" fmla="*/ 176212 w 533400"/>
              <a:gd name="connsiteY1053" fmla="*/ 309563 h 409575"/>
              <a:gd name="connsiteX1054" fmla="*/ 176212 w 533400"/>
              <a:gd name="connsiteY1054" fmla="*/ 307975 h 409575"/>
              <a:gd name="connsiteX1055" fmla="*/ 177800 w 533400"/>
              <a:gd name="connsiteY1055" fmla="*/ 304800 h 409575"/>
              <a:gd name="connsiteX1056" fmla="*/ 176212 w 533400"/>
              <a:gd name="connsiteY1056" fmla="*/ 304800 h 409575"/>
              <a:gd name="connsiteX1057" fmla="*/ 176212 w 533400"/>
              <a:gd name="connsiteY1057" fmla="*/ 303213 h 409575"/>
              <a:gd name="connsiteX1058" fmla="*/ 173037 w 533400"/>
              <a:gd name="connsiteY1058" fmla="*/ 303213 h 409575"/>
              <a:gd name="connsiteX1059" fmla="*/ 168275 w 533400"/>
              <a:gd name="connsiteY1059" fmla="*/ 303213 h 409575"/>
              <a:gd name="connsiteX1060" fmla="*/ 166687 w 533400"/>
              <a:gd name="connsiteY1060" fmla="*/ 304800 h 409575"/>
              <a:gd name="connsiteX1061" fmla="*/ 165100 w 533400"/>
              <a:gd name="connsiteY1061" fmla="*/ 307975 h 409575"/>
              <a:gd name="connsiteX1062" fmla="*/ 161925 w 533400"/>
              <a:gd name="connsiteY1062" fmla="*/ 309563 h 409575"/>
              <a:gd name="connsiteX1063" fmla="*/ 149225 w 533400"/>
              <a:gd name="connsiteY1063" fmla="*/ 314325 h 409575"/>
              <a:gd name="connsiteX1064" fmla="*/ 141287 w 533400"/>
              <a:gd name="connsiteY1064" fmla="*/ 317500 h 409575"/>
              <a:gd name="connsiteX1065" fmla="*/ 144462 w 533400"/>
              <a:gd name="connsiteY1065" fmla="*/ 314325 h 409575"/>
              <a:gd name="connsiteX1066" fmla="*/ 149225 w 533400"/>
              <a:gd name="connsiteY1066" fmla="*/ 312738 h 409575"/>
              <a:gd name="connsiteX1067" fmla="*/ 150812 w 533400"/>
              <a:gd name="connsiteY1067" fmla="*/ 312738 h 409575"/>
              <a:gd name="connsiteX1068" fmla="*/ 150812 w 533400"/>
              <a:gd name="connsiteY1068" fmla="*/ 309563 h 409575"/>
              <a:gd name="connsiteX1069" fmla="*/ 152400 w 533400"/>
              <a:gd name="connsiteY1069" fmla="*/ 309563 h 409575"/>
              <a:gd name="connsiteX1070" fmla="*/ 152400 w 533400"/>
              <a:gd name="connsiteY1070" fmla="*/ 307975 h 409575"/>
              <a:gd name="connsiteX1071" fmla="*/ 152400 w 533400"/>
              <a:gd name="connsiteY1071" fmla="*/ 304800 h 409575"/>
              <a:gd name="connsiteX1072" fmla="*/ 155575 w 533400"/>
              <a:gd name="connsiteY1072" fmla="*/ 304800 h 409575"/>
              <a:gd name="connsiteX1073" fmla="*/ 155575 w 533400"/>
              <a:gd name="connsiteY1073" fmla="*/ 303213 h 409575"/>
              <a:gd name="connsiteX1074" fmla="*/ 155575 w 533400"/>
              <a:gd name="connsiteY1074" fmla="*/ 301625 h 409575"/>
              <a:gd name="connsiteX1075" fmla="*/ 152400 w 533400"/>
              <a:gd name="connsiteY1075" fmla="*/ 298450 h 409575"/>
              <a:gd name="connsiteX1076" fmla="*/ 150812 w 533400"/>
              <a:gd name="connsiteY1076" fmla="*/ 298450 h 409575"/>
              <a:gd name="connsiteX1077" fmla="*/ 149225 w 533400"/>
              <a:gd name="connsiteY1077" fmla="*/ 298450 h 409575"/>
              <a:gd name="connsiteX1078" fmla="*/ 144462 w 533400"/>
              <a:gd name="connsiteY1078" fmla="*/ 298450 h 409575"/>
              <a:gd name="connsiteX1079" fmla="*/ 139700 w 533400"/>
              <a:gd name="connsiteY1079" fmla="*/ 301625 h 409575"/>
              <a:gd name="connsiteX1080" fmla="*/ 136525 w 533400"/>
              <a:gd name="connsiteY1080" fmla="*/ 301625 h 409575"/>
              <a:gd name="connsiteX1081" fmla="*/ 134937 w 533400"/>
              <a:gd name="connsiteY1081" fmla="*/ 298450 h 409575"/>
              <a:gd name="connsiteX1082" fmla="*/ 133350 w 533400"/>
              <a:gd name="connsiteY1082" fmla="*/ 301625 h 409575"/>
              <a:gd name="connsiteX1083" fmla="*/ 130175 w 533400"/>
              <a:gd name="connsiteY1083" fmla="*/ 301625 h 409575"/>
              <a:gd name="connsiteX1084" fmla="*/ 128587 w 533400"/>
              <a:gd name="connsiteY1084" fmla="*/ 303213 h 409575"/>
              <a:gd name="connsiteX1085" fmla="*/ 125412 w 533400"/>
              <a:gd name="connsiteY1085" fmla="*/ 303213 h 409575"/>
              <a:gd name="connsiteX1086" fmla="*/ 123825 w 533400"/>
              <a:gd name="connsiteY1086" fmla="*/ 304800 h 409575"/>
              <a:gd name="connsiteX1087" fmla="*/ 119062 w 533400"/>
              <a:gd name="connsiteY1087" fmla="*/ 304800 h 409575"/>
              <a:gd name="connsiteX1088" fmla="*/ 119062 w 533400"/>
              <a:gd name="connsiteY1088" fmla="*/ 303213 h 409575"/>
              <a:gd name="connsiteX1089" fmla="*/ 122237 w 533400"/>
              <a:gd name="connsiteY1089" fmla="*/ 303213 h 409575"/>
              <a:gd name="connsiteX1090" fmla="*/ 123825 w 533400"/>
              <a:gd name="connsiteY1090" fmla="*/ 303213 h 409575"/>
              <a:gd name="connsiteX1091" fmla="*/ 125412 w 533400"/>
              <a:gd name="connsiteY1091" fmla="*/ 301625 h 409575"/>
              <a:gd name="connsiteX1092" fmla="*/ 128587 w 533400"/>
              <a:gd name="connsiteY1092" fmla="*/ 301625 h 409575"/>
              <a:gd name="connsiteX1093" fmla="*/ 130175 w 533400"/>
              <a:gd name="connsiteY1093" fmla="*/ 298450 h 409575"/>
              <a:gd name="connsiteX1094" fmla="*/ 133350 w 533400"/>
              <a:gd name="connsiteY1094" fmla="*/ 296863 h 409575"/>
              <a:gd name="connsiteX1095" fmla="*/ 134937 w 533400"/>
              <a:gd name="connsiteY1095" fmla="*/ 296863 h 409575"/>
              <a:gd name="connsiteX1096" fmla="*/ 136525 w 533400"/>
              <a:gd name="connsiteY1096" fmla="*/ 296863 h 409575"/>
              <a:gd name="connsiteX1097" fmla="*/ 141287 w 533400"/>
              <a:gd name="connsiteY1097" fmla="*/ 293688 h 409575"/>
              <a:gd name="connsiteX1098" fmla="*/ 144462 w 533400"/>
              <a:gd name="connsiteY1098" fmla="*/ 292100 h 409575"/>
              <a:gd name="connsiteX1099" fmla="*/ 146050 w 533400"/>
              <a:gd name="connsiteY1099" fmla="*/ 292100 h 409575"/>
              <a:gd name="connsiteX1100" fmla="*/ 149225 w 533400"/>
              <a:gd name="connsiteY1100" fmla="*/ 292100 h 409575"/>
              <a:gd name="connsiteX1101" fmla="*/ 149225 w 533400"/>
              <a:gd name="connsiteY1101" fmla="*/ 288925 h 409575"/>
              <a:gd name="connsiteX1102" fmla="*/ 150812 w 533400"/>
              <a:gd name="connsiteY1102" fmla="*/ 288925 h 409575"/>
              <a:gd name="connsiteX1103" fmla="*/ 152400 w 533400"/>
              <a:gd name="connsiteY1103" fmla="*/ 288925 h 409575"/>
              <a:gd name="connsiteX1104" fmla="*/ 155575 w 533400"/>
              <a:gd name="connsiteY1104" fmla="*/ 292100 h 409575"/>
              <a:gd name="connsiteX1105" fmla="*/ 155575 w 533400"/>
              <a:gd name="connsiteY1105" fmla="*/ 288925 h 409575"/>
              <a:gd name="connsiteX1106" fmla="*/ 157162 w 533400"/>
              <a:gd name="connsiteY1106" fmla="*/ 288925 h 409575"/>
              <a:gd name="connsiteX1107" fmla="*/ 160337 w 533400"/>
              <a:gd name="connsiteY1107" fmla="*/ 288925 h 409575"/>
              <a:gd name="connsiteX1108" fmla="*/ 160337 w 533400"/>
              <a:gd name="connsiteY1108" fmla="*/ 287338 h 409575"/>
              <a:gd name="connsiteX1109" fmla="*/ 161925 w 533400"/>
              <a:gd name="connsiteY1109" fmla="*/ 287338 h 409575"/>
              <a:gd name="connsiteX1110" fmla="*/ 161925 w 533400"/>
              <a:gd name="connsiteY1110" fmla="*/ 285750 h 409575"/>
              <a:gd name="connsiteX1111" fmla="*/ 160337 w 533400"/>
              <a:gd name="connsiteY1111" fmla="*/ 285750 h 409575"/>
              <a:gd name="connsiteX1112" fmla="*/ 160337 w 533400"/>
              <a:gd name="connsiteY1112" fmla="*/ 282575 h 409575"/>
              <a:gd name="connsiteX1113" fmla="*/ 157162 w 533400"/>
              <a:gd name="connsiteY1113" fmla="*/ 280988 h 409575"/>
              <a:gd name="connsiteX1114" fmla="*/ 157162 w 533400"/>
              <a:gd name="connsiteY1114" fmla="*/ 277813 h 409575"/>
              <a:gd name="connsiteX1115" fmla="*/ 152400 w 533400"/>
              <a:gd name="connsiteY1115" fmla="*/ 277813 h 409575"/>
              <a:gd name="connsiteX1116" fmla="*/ 150812 w 533400"/>
              <a:gd name="connsiteY1116" fmla="*/ 277813 h 409575"/>
              <a:gd name="connsiteX1117" fmla="*/ 144462 w 533400"/>
              <a:gd name="connsiteY1117" fmla="*/ 280988 h 409575"/>
              <a:gd name="connsiteX1118" fmla="*/ 123825 w 533400"/>
              <a:gd name="connsiteY1118" fmla="*/ 285750 h 409575"/>
              <a:gd name="connsiteX1119" fmla="*/ 122237 w 533400"/>
              <a:gd name="connsiteY1119" fmla="*/ 285750 h 409575"/>
              <a:gd name="connsiteX1120" fmla="*/ 117475 w 533400"/>
              <a:gd name="connsiteY1120" fmla="*/ 287338 h 409575"/>
              <a:gd name="connsiteX1121" fmla="*/ 109537 w 533400"/>
              <a:gd name="connsiteY1121" fmla="*/ 287338 h 409575"/>
              <a:gd name="connsiteX1122" fmla="*/ 106362 w 533400"/>
              <a:gd name="connsiteY1122" fmla="*/ 287338 h 409575"/>
              <a:gd name="connsiteX1123" fmla="*/ 103187 w 533400"/>
              <a:gd name="connsiteY1123" fmla="*/ 288925 h 409575"/>
              <a:gd name="connsiteX1124" fmla="*/ 98425 w 533400"/>
              <a:gd name="connsiteY1124" fmla="*/ 288925 h 409575"/>
              <a:gd name="connsiteX1125" fmla="*/ 96837 w 533400"/>
              <a:gd name="connsiteY1125" fmla="*/ 292100 h 409575"/>
              <a:gd name="connsiteX1126" fmla="*/ 93662 w 533400"/>
              <a:gd name="connsiteY1126" fmla="*/ 292100 h 409575"/>
              <a:gd name="connsiteX1127" fmla="*/ 93662 w 533400"/>
              <a:gd name="connsiteY1127" fmla="*/ 293688 h 409575"/>
              <a:gd name="connsiteX1128" fmla="*/ 92075 w 533400"/>
              <a:gd name="connsiteY1128" fmla="*/ 293688 h 409575"/>
              <a:gd name="connsiteX1129" fmla="*/ 90487 w 533400"/>
              <a:gd name="connsiteY1129" fmla="*/ 293688 h 409575"/>
              <a:gd name="connsiteX1130" fmla="*/ 87312 w 533400"/>
              <a:gd name="connsiteY1130" fmla="*/ 293688 h 409575"/>
              <a:gd name="connsiteX1131" fmla="*/ 85725 w 533400"/>
              <a:gd name="connsiteY1131" fmla="*/ 293688 h 409575"/>
              <a:gd name="connsiteX1132" fmla="*/ 85725 w 533400"/>
              <a:gd name="connsiteY1132" fmla="*/ 296863 h 409575"/>
              <a:gd name="connsiteX1133" fmla="*/ 80962 w 533400"/>
              <a:gd name="connsiteY1133" fmla="*/ 296863 h 409575"/>
              <a:gd name="connsiteX1134" fmla="*/ 76200 w 533400"/>
              <a:gd name="connsiteY1134" fmla="*/ 298450 h 409575"/>
              <a:gd name="connsiteX1135" fmla="*/ 74612 w 533400"/>
              <a:gd name="connsiteY1135" fmla="*/ 298450 h 409575"/>
              <a:gd name="connsiteX1136" fmla="*/ 71437 w 533400"/>
              <a:gd name="connsiteY1136" fmla="*/ 301625 h 409575"/>
              <a:gd name="connsiteX1137" fmla="*/ 69850 w 533400"/>
              <a:gd name="connsiteY1137" fmla="*/ 301625 h 409575"/>
              <a:gd name="connsiteX1138" fmla="*/ 66675 w 533400"/>
              <a:gd name="connsiteY1138" fmla="*/ 301625 h 409575"/>
              <a:gd name="connsiteX1139" fmla="*/ 65087 w 533400"/>
              <a:gd name="connsiteY1139" fmla="*/ 301625 h 409575"/>
              <a:gd name="connsiteX1140" fmla="*/ 61912 w 533400"/>
              <a:gd name="connsiteY1140" fmla="*/ 303213 h 409575"/>
              <a:gd name="connsiteX1141" fmla="*/ 53975 w 533400"/>
              <a:gd name="connsiteY1141" fmla="*/ 303213 h 409575"/>
              <a:gd name="connsiteX1142" fmla="*/ 53975 w 533400"/>
              <a:gd name="connsiteY1142" fmla="*/ 301625 h 409575"/>
              <a:gd name="connsiteX1143" fmla="*/ 50800 w 533400"/>
              <a:gd name="connsiteY1143" fmla="*/ 301625 h 409575"/>
              <a:gd name="connsiteX1144" fmla="*/ 49212 w 533400"/>
              <a:gd name="connsiteY1144" fmla="*/ 301625 h 409575"/>
              <a:gd name="connsiteX1145" fmla="*/ 53975 w 533400"/>
              <a:gd name="connsiteY1145" fmla="*/ 298450 h 409575"/>
              <a:gd name="connsiteX1146" fmla="*/ 55562 w 533400"/>
              <a:gd name="connsiteY1146" fmla="*/ 298450 h 409575"/>
              <a:gd name="connsiteX1147" fmla="*/ 58737 w 533400"/>
              <a:gd name="connsiteY1147" fmla="*/ 298450 h 409575"/>
              <a:gd name="connsiteX1148" fmla="*/ 61912 w 533400"/>
              <a:gd name="connsiteY1148" fmla="*/ 296863 h 409575"/>
              <a:gd name="connsiteX1149" fmla="*/ 65087 w 533400"/>
              <a:gd name="connsiteY1149" fmla="*/ 296863 h 409575"/>
              <a:gd name="connsiteX1150" fmla="*/ 66675 w 533400"/>
              <a:gd name="connsiteY1150" fmla="*/ 296863 h 409575"/>
              <a:gd name="connsiteX1151" fmla="*/ 69850 w 533400"/>
              <a:gd name="connsiteY1151" fmla="*/ 296863 h 409575"/>
              <a:gd name="connsiteX1152" fmla="*/ 71437 w 533400"/>
              <a:gd name="connsiteY1152" fmla="*/ 296863 h 409575"/>
              <a:gd name="connsiteX1153" fmla="*/ 76200 w 533400"/>
              <a:gd name="connsiteY1153" fmla="*/ 293688 h 409575"/>
              <a:gd name="connsiteX1154" fmla="*/ 82550 w 533400"/>
              <a:gd name="connsiteY1154" fmla="*/ 292100 h 409575"/>
              <a:gd name="connsiteX1155" fmla="*/ 87312 w 533400"/>
              <a:gd name="connsiteY1155" fmla="*/ 288925 h 409575"/>
              <a:gd name="connsiteX1156" fmla="*/ 98425 w 533400"/>
              <a:gd name="connsiteY1156" fmla="*/ 285750 h 409575"/>
              <a:gd name="connsiteX1157" fmla="*/ 106362 w 533400"/>
              <a:gd name="connsiteY1157" fmla="*/ 282575 h 409575"/>
              <a:gd name="connsiteX1158" fmla="*/ 114300 w 533400"/>
              <a:gd name="connsiteY1158" fmla="*/ 280988 h 409575"/>
              <a:gd name="connsiteX1159" fmla="*/ 117475 w 533400"/>
              <a:gd name="connsiteY1159" fmla="*/ 280988 h 409575"/>
              <a:gd name="connsiteX1160" fmla="*/ 117475 w 533400"/>
              <a:gd name="connsiteY1160" fmla="*/ 277813 h 409575"/>
              <a:gd name="connsiteX1161" fmla="*/ 119062 w 533400"/>
              <a:gd name="connsiteY1161" fmla="*/ 277813 h 409575"/>
              <a:gd name="connsiteX1162" fmla="*/ 122237 w 533400"/>
              <a:gd name="connsiteY1162" fmla="*/ 276225 h 409575"/>
              <a:gd name="connsiteX1163" fmla="*/ 123825 w 533400"/>
              <a:gd name="connsiteY1163" fmla="*/ 276225 h 409575"/>
              <a:gd name="connsiteX1164" fmla="*/ 123825 w 533400"/>
              <a:gd name="connsiteY1164" fmla="*/ 273050 h 409575"/>
              <a:gd name="connsiteX1165" fmla="*/ 130175 w 533400"/>
              <a:gd name="connsiteY1165" fmla="*/ 269875 h 409575"/>
              <a:gd name="connsiteX1166" fmla="*/ 133350 w 533400"/>
              <a:gd name="connsiteY1166" fmla="*/ 266700 h 409575"/>
              <a:gd name="connsiteX1167" fmla="*/ 136525 w 533400"/>
              <a:gd name="connsiteY1167" fmla="*/ 261938 h 409575"/>
              <a:gd name="connsiteX1168" fmla="*/ 136525 w 533400"/>
              <a:gd name="connsiteY1168" fmla="*/ 260350 h 409575"/>
              <a:gd name="connsiteX1169" fmla="*/ 134937 w 533400"/>
              <a:gd name="connsiteY1169" fmla="*/ 258763 h 409575"/>
              <a:gd name="connsiteX1170" fmla="*/ 133350 w 533400"/>
              <a:gd name="connsiteY1170" fmla="*/ 258763 h 409575"/>
              <a:gd name="connsiteX1171" fmla="*/ 130175 w 533400"/>
              <a:gd name="connsiteY1171" fmla="*/ 258763 h 409575"/>
              <a:gd name="connsiteX1172" fmla="*/ 128587 w 533400"/>
              <a:gd name="connsiteY1172" fmla="*/ 258763 h 409575"/>
              <a:gd name="connsiteX1173" fmla="*/ 122237 w 533400"/>
              <a:gd name="connsiteY1173" fmla="*/ 258763 h 409575"/>
              <a:gd name="connsiteX1174" fmla="*/ 119062 w 533400"/>
              <a:gd name="connsiteY1174" fmla="*/ 258763 h 409575"/>
              <a:gd name="connsiteX1175" fmla="*/ 117475 w 533400"/>
              <a:gd name="connsiteY1175" fmla="*/ 255588 h 409575"/>
              <a:gd name="connsiteX1176" fmla="*/ 114300 w 533400"/>
              <a:gd name="connsiteY1176" fmla="*/ 255588 h 409575"/>
              <a:gd name="connsiteX1177" fmla="*/ 112712 w 533400"/>
              <a:gd name="connsiteY1177" fmla="*/ 255588 h 409575"/>
              <a:gd name="connsiteX1178" fmla="*/ 109537 w 533400"/>
              <a:gd name="connsiteY1178" fmla="*/ 255588 h 409575"/>
              <a:gd name="connsiteX1179" fmla="*/ 107950 w 533400"/>
              <a:gd name="connsiteY1179" fmla="*/ 255588 h 409575"/>
              <a:gd name="connsiteX1180" fmla="*/ 103187 w 533400"/>
              <a:gd name="connsiteY1180" fmla="*/ 255588 h 409575"/>
              <a:gd name="connsiteX1181" fmla="*/ 98425 w 533400"/>
              <a:gd name="connsiteY1181" fmla="*/ 258763 h 409575"/>
              <a:gd name="connsiteX1182" fmla="*/ 96837 w 533400"/>
              <a:gd name="connsiteY1182" fmla="*/ 258763 h 409575"/>
              <a:gd name="connsiteX1183" fmla="*/ 93662 w 533400"/>
              <a:gd name="connsiteY1183" fmla="*/ 258763 h 409575"/>
              <a:gd name="connsiteX1184" fmla="*/ 93662 w 533400"/>
              <a:gd name="connsiteY1184" fmla="*/ 255588 h 409575"/>
              <a:gd name="connsiteX1185" fmla="*/ 85725 w 533400"/>
              <a:gd name="connsiteY1185" fmla="*/ 258763 h 409575"/>
              <a:gd name="connsiteX1186" fmla="*/ 80962 w 533400"/>
              <a:gd name="connsiteY1186" fmla="*/ 260350 h 409575"/>
              <a:gd name="connsiteX1187" fmla="*/ 77787 w 533400"/>
              <a:gd name="connsiteY1187" fmla="*/ 260350 h 409575"/>
              <a:gd name="connsiteX1188" fmla="*/ 71437 w 533400"/>
              <a:gd name="connsiteY1188" fmla="*/ 260350 h 409575"/>
              <a:gd name="connsiteX1189" fmla="*/ 74612 w 533400"/>
              <a:gd name="connsiteY1189" fmla="*/ 258763 h 409575"/>
              <a:gd name="connsiteX1190" fmla="*/ 76200 w 533400"/>
              <a:gd name="connsiteY1190" fmla="*/ 258763 h 409575"/>
              <a:gd name="connsiteX1191" fmla="*/ 77787 w 533400"/>
              <a:gd name="connsiteY1191" fmla="*/ 258763 h 409575"/>
              <a:gd name="connsiteX1192" fmla="*/ 80962 w 533400"/>
              <a:gd name="connsiteY1192" fmla="*/ 258763 h 409575"/>
              <a:gd name="connsiteX1193" fmla="*/ 82550 w 533400"/>
              <a:gd name="connsiteY1193" fmla="*/ 255588 h 409575"/>
              <a:gd name="connsiteX1194" fmla="*/ 87312 w 533400"/>
              <a:gd name="connsiteY1194" fmla="*/ 254000 h 409575"/>
              <a:gd name="connsiteX1195" fmla="*/ 90487 w 533400"/>
              <a:gd name="connsiteY1195" fmla="*/ 254000 h 409575"/>
              <a:gd name="connsiteX1196" fmla="*/ 92075 w 533400"/>
              <a:gd name="connsiteY1196" fmla="*/ 250825 h 409575"/>
              <a:gd name="connsiteX1197" fmla="*/ 93662 w 533400"/>
              <a:gd name="connsiteY1197" fmla="*/ 250825 h 409575"/>
              <a:gd name="connsiteX1198" fmla="*/ 93662 w 533400"/>
              <a:gd name="connsiteY1198" fmla="*/ 249238 h 409575"/>
              <a:gd name="connsiteX1199" fmla="*/ 96837 w 533400"/>
              <a:gd name="connsiteY1199" fmla="*/ 246063 h 409575"/>
              <a:gd name="connsiteX1200" fmla="*/ 98425 w 533400"/>
              <a:gd name="connsiteY1200" fmla="*/ 246063 h 409575"/>
              <a:gd name="connsiteX1201" fmla="*/ 109537 w 533400"/>
              <a:gd name="connsiteY1201" fmla="*/ 242888 h 409575"/>
              <a:gd name="connsiteX1202" fmla="*/ 114300 w 533400"/>
              <a:gd name="connsiteY1202" fmla="*/ 242888 h 409575"/>
              <a:gd name="connsiteX1203" fmla="*/ 119062 w 533400"/>
              <a:gd name="connsiteY1203" fmla="*/ 239713 h 409575"/>
              <a:gd name="connsiteX1204" fmla="*/ 123825 w 533400"/>
              <a:gd name="connsiteY1204" fmla="*/ 238125 h 409575"/>
              <a:gd name="connsiteX1205" fmla="*/ 125412 w 533400"/>
              <a:gd name="connsiteY1205" fmla="*/ 233363 h 409575"/>
              <a:gd name="connsiteX1206" fmla="*/ 128587 w 533400"/>
              <a:gd name="connsiteY1206" fmla="*/ 228600 h 409575"/>
              <a:gd name="connsiteX1207" fmla="*/ 130175 w 533400"/>
              <a:gd name="connsiteY1207" fmla="*/ 227013 h 409575"/>
              <a:gd name="connsiteX1208" fmla="*/ 130175 w 533400"/>
              <a:gd name="connsiteY1208" fmla="*/ 222250 h 409575"/>
              <a:gd name="connsiteX1209" fmla="*/ 128587 w 533400"/>
              <a:gd name="connsiteY1209" fmla="*/ 219075 h 409575"/>
              <a:gd name="connsiteX1210" fmla="*/ 125412 w 533400"/>
              <a:gd name="connsiteY1210" fmla="*/ 217488 h 409575"/>
              <a:gd name="connsiteX1211" fmla="*/ 123825 w 533400"/>
              <a:gd name="connsiteY1211" fmla="*/ 214313 h 409575"/>
              <a:gd name="connsiteX1212" fmla="*/ 122237 w 533400"/>
              <a:gd name="connsiteY1212" fmla="*/ 214313 h 409575"/>
              <a:gd name="connsiteX1213" fmla="*/ 119062 w 533400"/>
              <a:gd name="connsiteY1213" fmla="*/ 212725 h 409575"/>
              <a:gd name="connsiteX1214" fmla="*/ 119062 w 533400"/>
              <a:gd name="connsiteY1214" fmla="*/ 211138 h 409575"/>
              <a:gd name="connsiteX1215" fmla="*/ 122237 w 533400"/>
              <a:gd name="connsiteY1215" fmla="*/ 207963 h 409575"/>
              <a:gd name="connsiteX1216" fmla="*/ 125412 w 533400"/>
              <a:gd name="connsiteY1216" fmla="*/ 207963 h 409575"/>
              <a:gd name="connsiteX1217" fmla="*/ 128587 w 533400"/>
              <a:gd name="connsiteY1217" fmla="*/ 207963 h 409575"/>
              <a:gd name="connsiteX1218" fmla="*/ 128587 w 533400"/>
              <a:gd name="connsiteY1218" fmla="*/ 206375 h 409575"/>
              <a:gd name="connsiteX1219" fmla="*/ 128587 w 533400"/>
              <a:gd name="connsiteY1219" fmla="*/ 203200 h 409575"/>
              <a:gd name="connsiteX1220" fmla="*/ 128587 w 533400"/>
              <a:gd name="connsiteY1220" fmla="*/ 201613 h 409575"/>
              <a:gd name="connsiteX1221" fmla="*/ 128587 w 533400"/>
              <a:gd name="connsiteY1221" fmla="*/ 198438 h 409575"/>
              <a:gd name="connsiteX1222" fmla="*/ 125412 w 533400"/>
              <a:gd name="connsiteY1222" fmla="*/ 196850 h 409575"/>
              <a:gd name="connsiteX1223" fmla="*/ 125412 w 533400"/>
              <a:gd name="connsiteY1223" fmla="*/ 195263 h 409575"/>
              <a:gd name="connsiteX1224" fmla="*/ 125412 w 533400"/>
              <a:gd name="connsiteY1224" fmla="*/ 192088 h 409575"/>
              <a:gd name="connsiteX1225" fmla="*/ 125412 w 533400"/>
              <a:gd name="connsiteY1225" fmla="*/ 190500 h 409575"/>
              <a:gd name="connsiteX1226" fmla="*/ 125412 w 533400"/>
              <a:gd name="connsiteY1226" fmla="*/ 187325 h 409575"/>
              <a:gd name="connsiteX1227" fmla="*/ 123825 w 533400"/>
              <a:gd name="connsiteY1227" fmla="*/ 187325 h 409575"/>
              <a:gd name="connsiteX1228" fmla="*/ 123825 w 533400"/>
              <a:gd name="connsiteY1228" fmla="*/ 185738 h 409575"/>
              <a:gd name="connsiteX1229" fmla="*/ 123825 w 533400"/>
              <a:gd name="connsiteY1229" fmla="*/ 184150 h 409575"/>
              <a:gd name="connsiteX1230" fmla="*/ 125412 w 533400"/>
              <a:gd name="connsiteY1230" fmla="*/ 180975 h 409575"/>
              <a:gd name="connsiteX1231" fmla="*/ 125412 w 533400"/>
              <a:gd name="connsiteY1231" fmla="*/ 179388 h 409575"/>
              <a:gd name="connsiteX1232" fmla="*/ 123825 w 533400"/>
              <a:gd name="connsiteY1232" fmla="*/ 179388 h 409575"/>
              <a:gd name="connsiteX1233" fmla="*/ 123825 w 533400"/>
              <a:gd name="connsiteY1233" fmla="*/ 176213 h 409575"/>
              <a:gd name="connsiteX1234" fmla="*/ 125412 w 533400"/>
              <a:gd name="connsiteY1234" fmla="*/ 176213 h 409575"/>
              <a:gd name="connsiteX1235" fmla="*/ 128587 w 533400"/>
              <a:gd name="connsiteY1235" fmla="*/ 176213 h 409575"/>
              <a:gd name="connsiteX1236" fmla="*/ 128587 w 533400"/>
              <a:gd name="connsiteY1236" fmla="*/ 179388 h 409575"/>
              <a:gd name="connsiteX1237" fmla="*/ 128587 w 533400"/>
              <a:gd name="connsiteY1237" fmla="*/ 180975 h 409575"/>
              <a:gd name="connsiteX1238" fmla="*/ 130175 w 533400"/>
              <a:gd name="connsiteY1238" fmla="*/ 180975 h 409575"/>
              <a:gd name="connsiteX1239" fmla="*/ 130175 w 533400"/>
              <a:gd name="connsiteY1239" fmla="*/ 179388 h 409575"/>
              <a:gd name="connsiteX1240" fmla="*/ 133350 w 533400"/>
              <a:gd name="connsiteY1240" fmla="*/ 179388 h 409575"/>
              <a:gd name="connsiteX1241" fmla="*/ 134937 w 533400"/>
              <a:gd name="connsiteY1241" fmla="*/ 179388 h 409575"/>
              <a:gd name="connsiteX1242" fmla="*/ 136525 w 533400"/>
              <a:gd name="connsiteY1242" fmla="*/ 179388 h 409575"/>
              <a:gd name="connsiteX1243" fmla="*/ 136525 w 533400"/>
              <a:gd name="connsiteY1243" fmla="*/ 174625 h 409575"/>
              <a:gd name="connsiteX1244" fmla="*/ 134937 w 533400"/>
              <a:gd name="connsiteY1244" fmla="*/ 171450 h 409575"/>
              <a:gd name="connsiteX1245" fmla="*/ 134937 w 533400"/>
              <a:gd name="connsiteY1245" fmla="*/ 169863 h 409575"/>
              <a:gd name="connsiteX1246" fmla="*/ 133350 w 533400"/>
              <a:gd name="connsiteY1246" fmla="*/ 168275 h 409575"/>
              <a:gd name="connsiteX1247" fmla="*/ 133350 w 533400"/>
              <a:gd name="connsiteY1247" fmla="*/ 165100 h 409575"/>
              <a:gd name="connsiteX1248" fmla="*/ 133350 w 533400"/>
              <a:gd name="connsiteY1248" fmla="*/ 163513 h 409575"/>
              <a:gd name="connsiteX1249" fmla="*/ 130175 w 533400"/>
              <a:gd name="connsiteY1249" fmla="*/ 163513 h 409575"/>
              <a:gd name="connsiteX1250" fmla="*/ 128587 w 533400"/>
              <a:gd name="connsiteY1250" fmla="*/ 163513 h 409575"/>
              <a:gd name="connsiteX1251" fmla="*/ 125412 w 533400"/>
              <a:gd name="connsiteY1251" fmla="*/ 163513 h 409575"/>
              <a:gd name="connsiteX1252" fmla="*/ 125412 w 533400"/>
              <a:gd name="connsiteY1252" fmla="*/ 160338 h 409575"/>
              <a:gd name="connsiteX1253" fmla="*/ 128587 w 533400"/>
              <a:gd name="connsiteY1253" fmla="*/ 158750 h 409575"/>
              <a:gd name="connsiteX1254" fmla="*/ 128587 w 533400"/>
              <a:gd name="connsiteY1254" fmla="*/ 155575 h 409575"/>
              <a:gd name="connsiteX1255" fmla="*/ 128587 w 533400"/>
              <a:gd name="connsiteY1255" fmla="*/ 153988 h 409575"/>
              <a:gd name="connsiteX1256" fmla="*/ 130175 w 533400"/>
              <a:gd name="connsiteY1256" fmla="*/ 155575 h 409575"/>
              <a:gd name="connsiteX1257" fmla="*/ 133350 w 533400"/>
              <a:gd name="connsiteY1257" fmla="*/ 155575 h 409575"/>
              <a:gd name="connsiteX1258" fmla="*/ 133350 w 533400"/>
              <a:gd name="connsiteY1258" fmla="*/ 153988 h 409575"/>
              <a:gd name="connsiteX1259" fmla="*/ 134937 w 533400"/>
              <a:gd name="connsiteY1259" fmla="*/ 152400 h 409575"/>
              <a:gd name="connsiteX1260" fmla="*/ 134937 w 533400"/>
              <a:gd name="connsiteY1260" fmla="*/ 149225 h 409575"/>
              <a:gd name="connsiteX1261" fmla="*/ 134937 w 533400"/>
              <a:gd name="connsiteY1261" fmla="*/ 147638 h 409575"/>
              <a:gd name="connsiteX1262" fmla="*/ 136525 w 533400"/>
              <a:gd name="connsiteY1262" fmla="*/ 147638 h 409575"/>
              <a:gd name="connsiteX1263" fmla="*/ 136525 w 533400"/>
              <a:gd name="connsiteY1263" fmla="*/ 144463 h 409575"/>
              <a:gd name="connsiteX1264" fmla="*/ 139700 w 533400"/>
              <a:gd name="connsiteY1264" fmla="*/ 142875 h 409575"/>
              <a:gd name="connsiteX1265" fmla="*/ 139700 w 533400"/>
              <a:gd name="connsiteY1265" fmla="*/ 139700 h 409575"/>
              <a:gd name="connsiteX1266" fmla="*/ 139700 w 533400"/>
              <a:gd name="connsiteY1266" fmla="*/ 138113 h 409575"/>
              <a:gd name="connsiteX1267" fmla="*/ 139700 w 533400"/>
              <a:gd name="connsiteY1267" fmla="*/ 136525 h 409575"/>
              <a:gd name="connsiteX1268" fmla="*/ 139700 w 533400"/>
              <a:gd name="connsiteY1268" fmla="*/ 131763 h 409575"/>
              <a:gd name="connsiteX1269" fmla="*/ 139700 w 533400"/>
              <a:gd name="connsiteY1269" fmla="*/ 128588 h 409575"/>
              <a:gd name="connsiteX1270" fmla="*/ 139700 w 533400"/>
              <a:gd name="connsiteY1270" fmla="*/ 127000 h 409575"/>
              <a:gd name="connsiteX1271" fmla="*/ 141287 w 533400"/>
              <a:gd name="connsiteY1271" fmla="*/ 123825 h 409575"/>
              <a:gd name="connsiteX1272" fmla="*/ 141287 w 533400"/>
              <a:gd name="connsiteY1272" fmla="*/ 122238 h 409575"/>
              <a:gd name="connsiteX1273" fmla="*/ 144462 w 533400"/>
              <a:gd name="connsiteY1273" fmla="*/ 120650 h 409575"/>
              <a:gd name="connsiteX1274" fmla="*/ 144462 w 533400"/>
              <a:gd name="connsiteY1274" fmla="*/ 115888 h 409575"/>
              <a:gd name="connsiteX1275" fmla="*/ 141287 w 533400"/>
              <a:gd name="connsiteY1275" fmla="*/ 115888 h 409575"/>
              <a:gd name="connsiteX1276" fmla="*/ 141287 w 533400"/>
              <a:gd name="connsiteY1276" fmla="*/ 112713 h 409575"/>
              <a:gd name="connsiteX1277" fmla="*/ 144462 w 533400"/>
              <a:gd name="connsiteY1277" fmla="*/ 111125 h 409575"/>
              <a:gd name="connsiteX1278" fmla="*/ 144462 w 533400"/>
              <a:gd name="connsiteY1278" fmla="*/ 107950 h 409575"/>
              <a:gd name="connsiteX1279" fmla="*/ 144462 w 533400"/>
              <a:gd name="connsiteY1279" fmla="*/ 106363 h 409575"/>
              <a:gd name="connsiteX1280" fmla="*/ 146050 w 533400"/>
              <a:gd name="connsiteY1280" fmla="*/ 106363 h 409575"/>
              <a:gd name="connsiteX1281" fmla="*/ 149225 w 533400"/>
              <a:gd name="connsiteY1281" fmla="*/ 106363 h 409575"/>
              <a:gd name="connsiteX1282" fmla="*/ 149225 w 533400"/>
              <a:gd name="connsiteY1282" fmla="*/ 104775 h 409575"/>
              <a:gd name="connsiteX1283" fmla="*/ 150812 w 533400"/>
              <a:gd name="connsiteY1283" fmla="*/ 104775 h 409575"/>
              <a:gd name="connsiteX1284" fmla="*/ 149225 w 533400"/>
              <a:gd name="connsiteY1284" fmla="*/ 100013 h 409575"/>
              <a:gd name="connsiteX1285" fmla="*/ 150812 w 533400"/>
              <a:gd name="connsiteY1285" fmla="*/ 100013 h 409575"/>
              <a:gd name="connsiteX1286" fmla="*/ 144462 w 533400"/>
              <a:gd name="connsiteY1286" fmla="*/ 95250 h 409575"/>
              <a:gd name="connsiteX1287" fmla="*/ 152400 w 533400"/>
              <a:gd name="connsiteY1287" fmla="*/ 100013 h 409575"/>
              <a:gd name="connsiteX1288" fmla="*/ 155575 w 533400"/>
              <a:gd name="connsiteY1288" fmla="*/ 100013 h 409575"/>
              <a:gd name="connsiteX1289" fmla="*/ 155575 w 533400"/>
              <a:gd name="connsiteY1289" fmla="*/ 96838 h 409575"/>
              <a:gd name="connsiteX1290" fmla="*/ 157162 w 533400"/>
              <a:gd name="connsiteY1290" fmla="*/ 95250 h 409575"/>
              <a:gd name="connsiteX1291" fmla="*/ 160337 w 533400"/>
              <a:gd name="connsiteY1291" fmla="*/ 95250 h 409575"/>
              <a:gd name="connsiteX1292" fmla="*/ 160337 w 533400"/>
              <a:gd name="connsiteY1292" fmla="*/ 93663 h 409575"/>
              <a:gd name="connsiteX1293" fmla="*/ 161925 w 533400"/>
              <a:gd name="connsiteY1293" fmla="*/ 93663 h 409575"/>
              <a:gd name="connsiteX1294" fmla="*/ 165100 w 533400"/>
              <a:gd name="connsiteY1294" fmla="*/ 93663 h 409575"/>
              <a:gd name="connsiteX1295" fmla="*/ 166687 w 533400"/>
              <a:gd name="connsiteY1295" fmla="*/ 93663 h 409575"/>
              <a:gd name="connsiteX1296" fmla="*/ 168275 w 533400"/>
              <a:gd name="connsiteY1296" fmla="*/ 93663 h 409575"/>
              <a:gd name="connsiteX1297" fmla="*/ 168275 w 533400"/>
              <a:gd name="connsiteY1297" fmla="*/ 90488 h 409575"/>
              <a:gd name="connsiteX1298" fmla="*/ 168275 w 533400"/>
              <a:gd name="connsiteY1298" fmla="*/ 88900 h 409575"/>
              <a:gd name="connsiteX1299" fmla="*/ 166687 w 533400"/>
              <a:gd name="connsiteY1299" fmla="*/ 85725 h 409575"/>
              <a:gd name="connsiteX1300" fmla="*/ 166687 w 533400"/>
              <a:gd name="connsiteY1300" fmla="*/ 84137 h 409575"/>
              <a:gd name="connsiteX1301" fmla="*/ 166687 w 533400"/>
              <a:gd name="connsiteY1301" fmla="*/ 80962 h 409575"/>
              <a:gd name="connsiteX1302" fmla="*/ 168275 w 533400"/>
              <a:gd name="connsiteY1302" fmla="*/ 84137 h 409575"/>
              <a:gd name="connsiteX1303" fmla="*/ 171450 w 533400"/>
              <a:gd name="connsiteY1303" fmla="*/ 84137 h 409575"/>
              <a:gd name="connsiteX1304" fmla="*/ 173037 w 533400"/>
              <a:gd name="connsiteY1304" fmla="*/ 80962 h 409575"/>
              <a:gd name="connsiteX1305" fmla="*/ 173037 w 533400"/>
              <a:gd name="connsiteY1305" fmla="*/ 79375 h 409575"/>
              <a:gd name="connsiteX1306" fmla="*/ 173037 w 533400"/>
              <a:gd name="connsiteY1306" fmla="*/ 77787 h 409575"/>
              <a:gd name="connsiteX1307" fmla="*/ 173037 w 533400"/>
              <a:gd name="connsiteY1307" fmla="*/ 74612 h 409575"/>
              <a:gd name="connsiteX1308" fmla="*/ 173037 w 533400"/>
              <a:gd name="connsiteY1308" fmla="*/ 73025 h 409575"/>
              <a:gd name="connsiteX1309" fmla="*/ 171450 w 533400"/>
              <a:gd name="connsiteY1309" fmla="*/ 73025 h 409575"/>
              <a:gd name="connsiteX1310" fmla="*/ 168275 w 533400"/>
              <a:gd name="connsiteY1310" fmla="*/ 69850 h 409575"/>
              <a:gd name="connsiteX1311" fmla="*/ 166687 w 533400"/>
              <a:gd name="connsiteY1311" fmla="*/ 69850 h 409575"/>
              <a:gd name="connsiteX1312" fmla="*/ 165100 w 533400"/>
              <a:gd name="connsiteY1312" fmla="*/ 68262 h 409575"/>
              <a:gd name="connsiteX1313" fmla="*/ 161925 w 533400"/>
              <a:gd name="connsiteY1313" fmla="*/ 65087 h 409575"/>
              <a:gd name="connsiteX1314" fmla="*/ 157162 w 533400"/>
              <a:gd name="connsiteY1314" fmla="*/ 63500 h 409575"/>
              <a:gd name="connsiteX1315" fmla="*/ 155575 w 533400"/>
              <a:gd name="connsiteY1315" fmla="*/ 61912 h 409575"/>
              <a:gd name="connsiteX1316" fmla="*/ 152400 w 533400"/>
              <a:gd name="connsiteY1316" fmla="*/ 58737 h 409575"/>
              <a:gd name="connsiteX1317" fmla="*/ 150812 w 533400"/>
              <a:gd name="connsiteY1317" fmla="*/ 57150 h 409575"/>
              <a:gd name="connsiteX1318" fmla="*/ 150812 w 533400"/>
              <a:gd name="connsiteY1318" fmla="*/ 52387 h 409575"/>
              <a:gd name="connsiteX1319" fmla="*/ 149225 w 533400"/>
              <a:gd name="connsiteY1319" fmla="*/ 52387 h 409575"/>
              <a:gd name="connsiteX1320" fmla="*/ 149225 w 533400"/>
              <a:gd name="connsiteY1320" fmla="*/ 49212 h 409575"/>
              <a:gd name="connsiteX1321" fmla="*/ 149225 w 533400"/>
              <a:gd name="connsiteY1321" fmla="*/ 47625 h 409575"/>
              <a:gd name="connsiteX1322" fmla="*/ 150812 w 533400"/>
              <a:gd name="connsiteY1322" fmla="*/ 49212 h 409575"/>
              <a:gd name="connsiteX1323" fmla="*/ 152400 w 533400"/>
              <a:gd name="connsiteY1323" fmla="*/ 52387 h 409575"/>
              <a:gd name="connsiteX1324" fmla="*/ 157162 w 533400"/>
              <a:gd name="connsiteY1324" fmla="*/ 52387 h 409575"/>
              <a:gd name="connsiteX1325" fmla="*/ 160337 w 533400"/>
              <a:gd name="connsiteY1325" fmla="*/ 53975 h 409575"/>
              <a:gd name="connsiteX1326" fmla="*/ 161925 w 533400"/>
              <a:gd name="connsiteY1326" fmla="*/ 53975 h 409575"/>
              <a:gd name="connsiteX1327" fmla="*/ 161925 w 533400"/>
              <a:gd name="connsiteY1327" fmla="*/ 57150 h 409575"/>
              <a:gd name="connsiteX1328" fmla="*/ 166687 w 533400"/>
              <a:gd name="connsiteY1328" fmla="*/ 58737 h 409575"/>
              <a:gd name="connsiteX1329" fmla="*/ 166687 w 533400"/>
              <a:gd name="connsiteY1329" fmla="*/ 61912 h 409575"/>
              <a:gd name="connsiteX1330" fmla="*/ 168275 w 533400"/>
              <a:gd name="connsiteY1330" fmla="*/ 61912 h 409575"/>
              <a:gd name="connsiteX1331" fmla="*/ 171450 w 533400"/>
              <a:gd name="connsiteY1331" fmla="*/ 61912 h 409575"/>
              <a:gd name="connsiteX1332" fmla="*/ 173037 w 533400"/>
              <a:gd name="connsiteY1332" fmla="*/ 61912 h 409575"/>
              <a:gd name="connsiteX1333" fmla="*/ 177800 w 533400"/>
              <a:gd name="connsiteY1333" fmla="*/ 63500 h 409575"/>
              <a:gd name="connsiteX1334" fmla="*/ 180975 w 533400"/>
              <a:gd name="connsiteY1334" fmla="*/ 65087 h 409575"/>
              <a:gd name="connsiteX1335" fmla="*/ 184150 w 533400"/>
              <a:gd name="connsiteY1335" fmla="*/ 65087 h 409575"/>
              <a:gd name="connsiteX1336" fmla="*/ 188912 w 533400"/>
              <a:gd name="connsiteY1336" fmla="*/ 65087 h 409575"/>
              <a:gd name="connsiteX1337" fmla="*/ 192087 w 533400"/>
              <a:gd name="connsiteY1337" fmla="*/ 65087 h 409575"/>
              <a:gd name="connsiteX1338" fmla="*/ 193675 w 533400"/>
              <a:gd name="connsiteY1338" fmla="*/ 65087 h 409575"/>
              <a:gd name="connsiteX1339" fmla="*/ 196850 w 533400"/>
              <a:gd name="connsiteY1339" fmla="*/ 65087 h 409575"/>
              <a:gd name="connsiteX1340" fmla="*/ 198437 w 533400"/>
              <a:gd name="connsiteY1340" fmla="*/ 68262 h 409575"/>
              <a:gd name="connsiteX1341" fmla="*/ 203200 w 533400"/>
              <a:gd name="connsiteY1341" fmla="*/ 68262 h 409575"/>
              <a:gd name="connsiteX1342" fmla="*/ 204787 w 533400"/>
              <a:gd name="connsiteY1342" fmla="*/ 68262 h 409575"/>
              <a:gd name="connsiteX1343" fmla="*/ 207962 w 533400"/>
              <a:gd name="connsiteY1343" fmla="*/ 68262 h 409575"/>
              <a:gd name="connsiteX1344" fmla="*/ 209550 w 533400"/>
              <a:gd name="connsiteY1344" fmla="*/ 68262 h 409575"/>
              <a:gd name="connsiteX1345" fmla="*/ 211137 w 533400"/>
              <a:gd name="connsiteY1345" fmla="*/ 68262 h 409575"/>
              <a:gd name="connsiteX1346" fmla="*/ 214312 w 533400"/>
              <a:gd name="connsiteY1346" fmla="*/ 68262 h 409575"/>
              <a:gd name="connsiteX1347" fmla="*/ 219075 w 533400"/>
              <a:gd name="connsiteY1347" fmla="*/ 69850 h 409575"/>
              <a:gd name="connsiteX1348" fmla="*/ 220662 w 533400"/>
              <a:gd name="connsiteY1348" fmla="*/ 69850 h 409575"/>
              <a:gd name="connsiteX1349" fmla="*/ 223837 w 533400"/>
              <a:gd name="connsiteY1349" fmla="*/ 73025 h 409575"/>
              <a:gd name="connsiteX1350" fmla="*/ 227012 w 533400"/>
              <a:gd name="connsiteY1350" fmla="*/ 74612 h 409575"/>
              <a:gd name="connsiteX1351" fmla="*/ 230187 w 533400"/>
              <a:gd name="connsiteY1351" fmla="*/ 74612 h 409575"/>
              <a:gd name="connsiteX1352" fmla="*/ 231775 w 533400"/>
              <a:gd name="connsiteY1352" fmla="*/ 73025 h 409575"/>
              <a:gd name="connsiteX1353" fmla="*/ 234950 w 533400"/>
              <a:gd name="connsiteY1353" fmla="*/ 73025 h 409575"/>
              <a:gd name="connsiteX1354" fmla="*/ 234950 w 533400"/>
              <a:gd name="connsiteY1354" fmla="*/ 69850 h 409575"/>
              <a:gd name="connsiteX1355" fmla="*/ 234950 w 533400"/>
              <a:gd name="connsiteY1355" fmla="*/ 68262 h 409575"/>
              <a:gd name="connsiteX1356" fmla="*/ 234950 w 533400"/>
              <a:gd name="connsiteY1356" fmla="*/ 65087 h 409575"/>
              <a:gd name="connsiteX1357" fmla="*/ 231775 w 533400"/>
              <a:gd name="connsiteY1357" fmla="*/ 63500 h 409575"/>
              <a:gd name="connsiteX1358" fmla="*/ 230187 w 533400"/>
              <a:gd name="connsiteY1358" fmla="*/ 61912 h 409575"/>
              <a:gd name="connsiteX1359" fmla="*/ 230187 w 533400"/>
              <a:gd name="connsiteY1359" fmla="*/ 58737 h 409575"/>
              <a:gd name="connsiteX1360" fmla="*/ 231775 w 533400"/>
              <a:gd name="connsiteY1360" fmla="*/ 58737 h 409575"/>
              <a:gd name="connsiteX1361" fmla="*/ 234950 w 533400"/>
              <a:gd name="connsiteY1361" fmla="*/ 58737 h 409575"/>
              <a:gd name="connsiteX1362" fmla="*/ 234950 w 533400"/>
              <a:gd name="connsiteY1362" fmla="*/ 61912 h 409575"/>
              <a:gd name="connsiteX1363" fmla="*/ 236537 w 533400"/>
              <a:gd name="connsiteY1363" fmla="*/ 63500 h 409575"/>
              <a:gd name="connsiteX1364" fmla="*/ 236537 w 533400"/>
              <a:gd name="connsiteY1364" fmla="*/ 65087 h 409575"/>
              <a:gd name="connsiteX1365" fmla="*/ 239712 w 533400"/>
              <a:gd name="connsiteY1365" fmla="*/ 68262 h 409575"/>
              <a:gd name="connsiteX1366" fmla="*/ 241300 w 533400"/>
              <a:gd name="connsiteY1366" fmla="*/ 68262 h 409575"/>
              <a:gd name="connsiteX1367" fmla="*/ 241300 w 533400"/>
              <a:gd name="connsiteY1367" fmla="*/ 69850 h 409575"/>
              <a:gd name="connsiteX1368" fmla="*/ 242887 w 533400"/>
              <a:gd name="connsiteY1368" fmla="*/ 73025 h 409575"/>
              <a:gd name="connsiteX1369" fmla="*/ 242887 w 533400"/>
              <a:gd name="connsiteY1369" fmla="*/ 74612 h 409575"/>
              <a:gd name="connsiteX1370" fmla="*/ 246062 w 533400"/>
              <a:gd name="connsiteY1370" fmla="*/ 74612 h 409575"/>
              <a:gd name="connsiteX1371" fmla="*/ 246062 w 533400"/>
              <a:gd name="connsiteY1371" fmla="*/ 77787 h 409575"/>
              <a:gd name="connsiteX1372" fmla="*/ 247650 w 533400"/>
              <a:gd name="connsiteY1372" fmla="*/ 77787 h 409575"/>
              <a:gd name="connsiteX1373" fmla="*/ 250825 w 533400"/>
              <a:gd name="connsiteY1373" fmla="*/ 74612 h 409575"/>
              <a:gd name="connsiteX1374" fmla="*/ 250825 w 533400"/>
              <a:gd name="connsiteY1374" fmla="*/ 73025 h 409575"/>
              <a:gd name="connsiteX1375" fmla="*/ 250825 w 533400"/>
              <a:gd name="connsiteY1375" fmla="*/ 69850 h 409575"/>
              <a:gd name="connsiteX1376" fmla="*/ 250825 w 533400"/>
              <a:gd name="connsiteY1376" fmla="*/ 65087 h 409575"/>
              <a:gd name="connsiteX1377" fmla="*/ 252412 w 533400"/>
              <a:gd name="connsiteY1377" fmla="*/ 63500 h 409575"/>
              <a:gd name="connsiteX1378" fmla="*/ 250825 w 533400"/>
              <a:gd name="connsiteY1378" fmla="*/ 58737 h 409575"/>
              <a:gd name="connsiteX1379" fmla="*/ 250825 w 533400"/>
              <a:gd name="connsiteY1379" fmla="*/ 53975 h 409575"/>
              <a:gd name="connsiteX1380" fmla="*/ 247650 w 533400"/>
              <a:gd name="connsiteY1380" fmla="*/ 52387 h 409575"/>
              <a:gd name="connsiteX1381" fmla="*/ 246062 w 533400"/>
              <a:gd name="connsiteY1381" fmla="*/ 49212 h 409575"/>
              <a:gd name="connsiteX1382" fmla="*/ 246062 w 533400"/>
              <a:gd name="connsiteY1382" fmla="*/ 47625 h 409575"/>
              <a:gd name="connsiteX1383" fmla="*/ 246062 w 533400"/>
              <a:gd name="connsiteY1383" fmla="*/ 46037 h 409575"/>
              <a:gd name="connsiteX1384" fmla="*/ 242887 w 533400"/>
              <a:gd name="connsiteY1384" fmla="*/ 42862 h 409575"/>
              <a:gd name="connsiteX1385" fmla="*/ 242887 w 533400"/>
              <a:gd name="connsiteY1385" fmla="*/ 38100 h 409575"/>
              <a:gd name="connsiteX1386" fmla="*/ 236537 w 533400"/>
              <a:gd name="connsiteY1386" fmla="*/ 30162 h 409575"/>
              <a:gd name="connsiteX1387" fmla="*/ 236537 w 533400"/>
              <a:gd name="connsiteY1387" fmla="*/ 26987 h 409575"/>
              <a:gd name="connsiteX1388" fmla="*/ 234950 w 533400"/>
              <a:gd name="connsiteY1388" fmla="*/ 22225 h 409575"/>
              <a:gd name="connsiteX1389" fmla="*/ 231775 w 533400"/>
              <a:gd name="connsiteY1389" fmla="*/ 19050 h 409575"/>
              <a:gd name="connsiteX1390" fmla="*/ 230187 w 533400"/>
              <a:gd name="connsiteY1390" fmla="*/ 14287 h 409575"/>
              <a:gd name="connsiteX1391" fmla="*/ 225425 w 533400"/>
              <a:gd name="connsiteY1391" fmla="*/ 11112 h 409575"/>
              <a:gd name="connsiteX1392" fmla="*/ 225425 w 533400"/>
              <a:gd name="connsiteY1392" fmla="*/ 9525 h 409575"/>
              <a:gd name="connsiteX1393" fmla="*/ 225425 w 533400"/>
              <a:gd name="connsiteY1393" fmla="*/ 6350 h 409575"/>
              <a:gd name="connsiteX1394" fmla="*/ 223837 w 533400"/>
              <a:gd name="connsiteY1394" fmla="*/ 4762 h 409575"/>
              <a:gd name="connsiteX1395" fmla="*/ 220662 w 533400"/>
              <a:gd name="connsiteY1395" fmla="*/ 3175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</a:cxnLst>
            <a:rect l="l" t="t" r="r" b="b"/>
            <a:pathLst>
              <a:path w="533400" h="409575">
                <a:moveTo>
                  <a:pt x="284162" y="407988"/>
                </a:moveTo>
                <a:lnTo>
                  <a:pt x="285750" y="407988"/>
                </a:lnTo>
                <a:lnTo>
                  <a:pt x="285750" y="409575"/>
                </a:lnTo>
                <a:close/>
                <a:moveTo>
                  <a:pt x="288925" y="401637"/>
                </a:moveTo>
                <a:lnTo>
                  <a:pt x="288925" y="404813"/>
                </a:lnTo>
                <a:lnTo>
                  <a:pt x="285750" y="407988"/>
                </a:lnTo>
                <a:close/>
                <a:moveTo>
                  <a:pt x="290512" y="398463"/>
                </a:moveTo>
                <a:lnTo>
                  <a:pt x="288925" y="401637"/>
                </a:lnTo>
                <a:lnTo>
                  <a:pt x="288925" y="400050"/>
                </a:lnTo>
                <a:close/>
                <a:moveTo>
                  <a:pt x="295275" y="388938"/>
                </a:moveTo>
                <a:lnTo>
                  <a:pt x="293687" y="395288"/>
                </a:lnTo>
                <a:lnTo>
                  <a:pt x="290512" y="398463"/>
                </a:lnTo>
                <a:lnTo>
                  <a:pt x="290512" y="398463"/>
                </a:lnTo>
                <a:close/>
                <a:moveTo>
                  <a:pt x="182562" y="379413"/>
                </a:moveTo>
                <a:lnTo>
                  <a:pt x="184150" y="379413"/>
                </a:lnTo>
                <a:lnTo>
                  <a:pt x="187325" y="379413"/>
                </a:lnTo>
                <a:lnTo>
                  <a:pt x="184150" y="382588"/>
                </a:lnTo>
                <a:lnTo>
                  <a:pt x="182562" y="384175"/>
                </a:lnTo>
                <a:lnTo>
                  <a:pt x="180975" y="382588"/>
                </a:lnTo>
                <a:lnTo>
                  <a:pt x="182562" y="382588"/>
                </a:lnTo>
                <a:close/>
                <a:moveTo>
                  <a:pt x="277812" y="377825"/>
                </a:moveTo>
                <a:lnTo>
                  <a:pt x="279400" y="377825"/>
                </a:lnTo>
                <a:lnTo>
                  <a:pt x="279400" y="379413"/>
                </a:lnTo>
                <a:lnTo>
                  <a:pt x="274637" y="382588"/>
                </a:lnTo>
                <a:lnTo>
                  <a:pt x="273050" y="387350"/>
                </a:lnTo>
                <a:lnTo>
                  <a:pt x="271462" y="387350"/>
                </a:lnTo>
                <a:lnTo>
                  <a:pt x="268287" y="388938"/>
                </a:lnTo>
                <a:lnTo>
                  <a:pt x="266700" y="392113"/>
                </a:lnTo>
                <a:lnTo>
                  <a:pt x="266700" y="388938"/>
                </a:lnTo>
                <a:lnTo>
                  <a:pt x="268287" y="387350"/>
                </a:lnTo>
                <a:lnTo>
                  <a:pt x="268287" y="384175"/>
                </a:lnTo>
                <a:lnTo>
                  <a:pt x="271462" y="384175"/>
                </a:lnTo>
                <a:lnTo>
                  <a:pt x="273050" y="384175"/>
                </a:lnTo>
                <a:lnTo>
                  <a:pt x="273050" y="382588"/>
                </a:lnTo>
                <a:lnTo>
                  <a:pt x="274637" y="379413"/>
                </a:lnTo>
                <a:close/>
                <a:moveTo>
                  <a:pt x="192087" y="377825"/>
                </a:moveTo>
                <a:lnTo>
                  <a:pt x="188912" y="379413"/>
                </a:lnTo>
                <a:lnTo>
                  <a:pt x="187325" y="379413"/>
                </a:lnTo>
                <a:close/>
                <a:moveTo>
                  <a:pt x="252412" y="376238"/>
                </a:moveTo>
                <a:lnTo>
                  <a:pt x="252412" y="377825"/>
                </a:lnTo>
                <a:lnTo>
                  <a:pt x="250825" y="379413"/>
                </a:lnTo>
                <a:lnTo>
                  <a:pt x="247650" y="379413"/>
                </a:lnTo>
                <a:lnTo>
                  <a:pt x="250825" y="377825"/>
                </a:lnTo>
                <a:close/>
                <a:moveTo>
                  <a:pt x="257175" y="373063"/>
                </a:moveTo>
                <a:lnTo>
                  <a:pt x="257175" y="376238"/>
                </a:lnTo>
                <a:lnTo>
                  <a:pt x="255587" y="376238"/>
                </a:lnTo>
                <a:lnTo>
                  <a:pt x="252412" y="376238"/>
                </a:lnTo>
                <a:close/>
                <a:moveTo>
                  <a:pt x="333375" y="371475"/>
                </a:moveTo>
                <a:lnTo>
                  <a:pt x="331787" y="376238"/>
                </a:lnTo>
                <a:lnTo>
                  <a:pt x="330200" y="376238"/>
                </a:lnTo>
                <a:lnTo>
                  <a:pt x="331787" y="373063"/>
                </a:lnTo>
                <a:close/>
                <a:moveTo>
                  <a:pt x="198437" y="371475"/>
                </a:moveTo>
                <a:lnTo>
                  <a:pt x="200025" y="371475"/>
                </a:lnTo>
                <a:lnTo>
                  <a:pt x="203200" y="371475"/>
                </a:lnTo>
                <a:lnTo>
                  <a:pt x="203200" y="373063"/>
                </a:lnTo>
                <a:lnTo>
                  <a:pt x="198437" y="376238"/>
                </a:lnTo>
                <a:lnTo>
                  <a:pt x="193675" y="377825"/>
                </a:lnTo>
                <a:lnTo>
                  <a:pt x="192087" y="377825"/>
                </a:lnTo>
                <a:lnTo>
                  <a:pt x="196850" y="376238"/>
                </a:lnTo>
                <a:lnTo>
                  <a:pt x="198437" y="373063"/>
                </a:lnTo>
                <a:close/>
                <a:moveTo>
                  <a:pt x="203200" y="368300"/>
                </a:moveTo>
                <a:lnTo>
                  <a:pt x="204787" y="368300"/>
                </a:lnTo>
                <a:lnTo>
                  <a:pt x="207962" y="368300"/>
                </a:lnTo>
                <a:lnTo>
                  <a:pt x="204787" y="371475"/>
                </a:lnTo>
                <a:lnTo>
                  <a:pt x="203200" y="371475"/>
                </a:lnTo>
                <a:close/>
                <a:moveTo>
                  <a:pt x="193675" y="363538"/>
                </a:moveTo>
                <a:lnTo>
                  <a:pt x="196850" y="366713"/>
                </a:lnTo>
                <a:lnTo>
                  <a:pt x="193675" y="366713"/>
                </a:lnTo>
                <a:close/>
                <a:moveTo>
                  <a:pt x="231775" y="360363"/>
                </a:moveTo>
                <a:lnTo>
                  <a:pt x="234950" y="360363"/>
                </a:lnTo>
                <a:lnTo>
                  <a:pt x="236537" y="360363"/>
                </a:lnTo>
                <a:lnTo>
                  <a:pt x="234950" y="361950"/>
                </a:lnTo>
                <a:lnTo>
                  <a:pt x="234950" y="363538"/>
                </a:lnTo>
                <a:lnTo>
                  <a:pt x="231775" y="363538"/>
                </a:lnTo>
                <a:lnTo>
                  <a:pt x="231775" y="361950"/>
                </a:lnTo>
                <a:close/>
                <a:moveTo>
                  <a:pt x="211137" y="357188"/>
                </a:moveTo>
                <a:lnTo>
                  <a:pt x="214312" y="357188"/>
                </a:lnTo>
                <a:lnTo>
                  <a:pt x="211137" y="360363"/>
                </a:lnTo>
                <a:close/>
                <a:moveTo>
                  <a:pt x="220662" y="352425"/>
                </a:moveTo>
                <a:lnTo>
                  <a:pt x="223837" y="352425"/>
                </a:lnTo>
                <a:lnTo>
                  <a:pt x="220662" y="355600"/>
                </a:lnTo>
                <a:lnTo>
                  <a:pt x="219074" y="355600"/>
                </a:lnTo>
                <a:lnTo>
                  <a:pt x="215900" y="357188"/>
                </a:lnTo>
                <a:lnTo>
                  <a:pt x="214312" y="357188"/>
                </a:lnTo>
                <a:lnTo>
                  <a:pt x="215900" y="355600"/>
                </a:lnTo>
                <a:close/>
                <a:moveTo>
                  <a:pt x="136525" y="317500"/>
                </a:moveTo>
                <a:lnTo>
                  <a:pt x="139700" y="317500"/>
                </a:lnTo>
                <a:lnTo>
                  <a:pt x="141287" y="317500"/>
                </a:lnTo>
                <a:lnTo>
                  <a:pt x="139700" y="319088"/>
                </a:lnTo>
                <a:lnTo>
                  <a:pt x="136525" y="320675"/>
                </a:lnTo>
                <a:lnTo>
                  <a:pt x="134937" y="320675"/>
                </a:lnTo>
                <a:lnTo>
                  <a:pt x="134937" y="319088"/>
                </a:lnTo>
                <a:lnTo>
                  <a:pt x="136525" y="319088"/>
                </a:lnTo>
                <a:close/>
                <a:moveTo>
                  <a:pt x="34925" y="303213"/>
                </a:moveTo>
                <a:lnTo>
                  <a:pt x="38100" y="304801"/>
                </a:lnTo>
                <a:lnTo>
                  <a:pt x="39688" y="304801"/>
                </a:lnTo>
                <a:lnTo>
                  <a:pt x="42863" y="304801"/>
                </a:lnTo>
                <a:lnTo>
                  <a:pt x="42863" y="307976"/>
                </a:lnTo>
                <a:lnTo>
                  <a:pt x="39688" y="307976"/>
                </a:lnTo>
                <a:lnTo>
                  <a:pt x="38100" y="307976"/>
                </a:lnTo>
                <a:lnTo>
                  <a:pt x="34925" y="307976"/>
                </a:lnTo>
                <a:lnTo>
                  <a:pt x="33338" y="309563"/>
                </a:lnTo>
                <a:lnTo>
                  <a:pt x="31750" y="309563"/>
                </a:lnTo>
                <a:lnTo>
                  <a:pt x="28575" y="309563"/>
                </a:lnTo>
                <a:lnTo>
                  <a:pt x="26988" y="312738"/>
                </a:lnTo>
                <a:lnTo>
                  <a:pt x="23813" y="312738"/>
                </a:lnTo>
                <a:lnTo>
                  <a:pt x="23813" y="314326"/>
                </a:lnTo>
                <a:lnTo>
                  <a:pt x="22225" y="314326"/>
                </a:lnTo>
                <a:lnTo>
                  <a:pt x="19050" y="317501"/>
                </a:lnTo>
                <a:lnTo>
                  <a:pt x="12700" y="317501"/>
                </a:lnTo>
                <a:lnTo>
                  <a:pt x="7938" y="317501"/>
                </a:lnTo>
                <a:lnTo>
                  <a:pt x="1588" y="319088"/>
                </a:lnTo>
                <a:lnTo>
                  <a:pt x="0" y="317501"/>
                </a:lnTo>
                <a:lnTo>
                  <a:pt x="1588" y="314326"/>
                </a:lnTo>
                <a:lnTo>
                  <a:pt x="3175" y="314326"/>
                </a:lnTo>
                <a:lnTo>
                  <a:pt x="6350" y="314326"/>
                </a:lnTo>
                <a:lnTo>
                  <a:pt x="7938" y="314326"/>
                </a:lnTo>
                <a:lnTo>
                  <a:pt x="11113" y="312738"/>
                </a:lnTo>
                <a:lnTo>
                  <a:pt x="12700" y="309563"/>
                </a:lnTo>
                <a:lnTo>
                  <a:pt x="15875" y="309563"/>
                </a:lnTo>
                <a:lnTo>
                  <a:pt x="19050" y="309563"/>
                </a:lnTo>
                <a:lnTo>
                  <a:pt x="23813" y="307976"/>
                </a:lnTo>
                <a:lnTo>
                  <a:pt x="26988" y="304801"/>
                </a:lnTo>
                <a:lnTo>
                  <a:pt x="28575" y="304801"/>
                </a:lnTo>
                <a:lnTo>
                  <a:pt x="31750" y="304801"/>
                </a:lnTo>
                <a:close/>
                <a:moveTo>
                  <a:pt x="85725" y="302578"/>
                </a:moveTo>
                <a:lnTo>
                  <a:pt x="85725" y="303213"/>
                </a:lnTo>
                <a:lnTo>
                  <a:pt x="82550" y="303213"/>
                </a:lnTo>
                <a:close/>
                <a:moveTo>
                  <a:pt x="85725" y="301626"/>
                </a:moveTo>
                <a:lnTo>
                  <a:pt x="90488" y="301626"/>
                </a:lnTo>
                <a:lnTo>
                  <a:pt x="85725" y="302578"/>
                </a:lnTo>
                <a:close/>
                <a:moveTo>
                  <a:pt x="92075" y="298450"/>
                </a:moveTo>
                <a:lnTo>
                  <a:pt x="93663" y="298450"/>
                </a:lnTo>
                <a:lnTo>
                  <a:pt x="96838" y="298450"/>
                </a:lnTo>
                <a:lnTo>
                  <a:pt x="92075" y="301626"/>
                </a:lnTo>
                <a:lnTo>
                  <a:pt x="90488" y="301626"/>
                </a:lnTo>
                <a:close/>
                <a:moveTo>
                  <a:pt x="38100" y="265113"/>
                </a:moveTo>
                <a:lnTo>
                  <a:pt x="39687" y="265113"/>
                </a:lnTo>
                <a:lnTo>
                  <a:pt x="42862" y="265113"/>
                </a:lnTo>
                <a:lnTo>
                  <a:pt x="46037" y="265113"/>
                </a:lnTo>
                <a:lnTo>
                  <a:pt x="44450" y="266700"/>
                </a:lnTo>
                <a:lnTo>
                  <a:pt x="39687" y="266700"/>
                </a:lnTo>
                <a:lnTo>
                  <a:pt x="38100" y="266700"/>
                </a:lnTo>
                <a:lnTo>
                  <a:pt x="34925" y="266700"/>
                </a:lnTo>
                <a:close/>
                <a:moveTo>
                  <a:pt x="53975" y="261938"/>
                </a:moveTo>
                <a:lnTo>
                  <a:pt x="58737" y="261938"/>
                </a:lnTo>
                <a:lnTo>
                  <a:pt x="50800" y="265113"/>
                </a:lnTo>
                <a:lnTo>
                  <a:pt x="49212" y="265113"/>
                </a:lnTo>
                <a:close/>
                <a:moveTo>
                  <a:pt x="61912" y="260350"/>
                </a:moveTo>
                <a:lnTo>
                  <a:pt x="65087" y="260350"/>
                </a:lnTo>
                <a:lnTo>
                  <a:pt x="66675" y="260350"/>
                </a:lnTo>
                <a:lnTo>
                  <a:pt x="69850" y="260350"/>
                </a:lnTo>
                <a:lnTo>
                  <a:pt x="71437" y="260350"/>
                </a:lnTo>
                <a:lnTo>
                  <a:pt x="65087" y="261938"/>
                </a:lnTo>
                <a:lnTo>
                  <a:pt x="60325" y="261938"/>
                </a:lnTo>
                <a:close/>
                <a:moveTo>
                  <a:pt x="517524" y="198438"/>
                </a:moveTo>
                <a:lnTo>
                  <a:pt x="519112" y="198438"/>
                </a:lnTo>
                <a:lnTo>
                  <a:pt x="517524" y="201613"/>
                </a:lnTo>
                <a:lnTo>
                  <a:pt x="514350" y="201613"/>
                </a:lnTo>
                <a:close/>
                <a:moveTo>
                  <a:pt x="501650" y="176213"/>
                </a:moveTo>
                <a:lnTo>
                  <a:pt x="501650" y="179388"/>
                </a:lnTo>
                <a:lnTo>
                  <a:pt x="498475" y="179388"/>
                </a:lnTo>
                <a:close/>
                <a:moveTo>
                  <a:pt x="501650" y="174625"/>
                </a:moveTo>
                <a:lnTo>
                  <a:pt x="503237" y="174625"/>
                </a:lnTo>
                <a:lnTo>
                  <a:pt x="501650" y="176213"/>
                </a:lnTo>
                <a:close/>
                <a:moveTo>
                  <a:pt x="123825" y="171450"/>
                </a:moveTo>
                <a:lnTo>
                  <a:pt x="125412" y="171450"/>
                </a:lnTo>
                <a:lnTo>
                  <a:pt x="128588" y="171450"/>
                </a:lnTo>
                <a:lnTo>
                  <a:pt x="130175" y="171450"/>
                </a:lnTo>
                <a:lnTo>
                  <a:pt x="133350" y="171450"/>
                </a:lnTo>
                <a:lnTo>
                  <a:pt x="133350" y="174625"/>
                </a:lnTo>
                <a:lnTo>
                  <a:pt x="130175" y="174625"/>
                </a:lnTo>
                <a:lnTo>
                  <a:pt x="128588" y="174625"/>
                </a:lnTo>
                <a:close/>
                <a:moveTo>
                  <a:pt x="80962" y="158750"/>
                </a:moveTo>
                <a:lnTo>
                  <a:pt x="82550" y="158750"/>
                </a:lnTo>
                <a:lnTo>
                  <a:pt x="85725" y="158750"/>
                </a:lnTo>
                <a:lnTo>
                  <a:pt x="87312" y="160338"/>
                </a:lnTo>
                <a:lnTo>
                  <a:pt x="92075" y="163513"/>
                </a:lnTo>
                <a:lnTo>
                  <a:pt x="93662" y="163513"/>
                </a:lnTo>
                <a:lnTo>
                  <a:pt x="96837" y="163513"/>
                </a:lnTo>
                <a:lnTo>
                  <a:pt x="98425" y="163513"/>
                </a:lnTo>
                <a:lnTo>
                  <a:pt x="103187" y="163513"/>
                </a:lnTo>
                <a:lnTo>
                  <a:pt x="107950" y="165100"/>
                </a:lnTo>
                <a:lnTo>
                  <a:pt x="112712" y="165100"/>
                </a:lnTo>
                <a:lnTo>
                  <a:pt x="114300" y="165100"/>
                </a:lnTo>
                <a:lnTo>
                  <a:pt x="117475" y="165100"/>
                </a:lnTo>
                <a:lnTo>
                  <a:pt x="119062" y="165100"/>
                </a:lnTo>
                <a:lnTo>
                  <a:pt x="122237" y="168276"/>
                </a:lnTo>
                <a:lnTo>
                  <a:pt x="123825" y="168276"/>
                </a:lnTo>
                <a:lnTo>
                  <a:pt x="123825" y="169863"/>
                </a:lnTo>
                <a:lnTo>
                  <a:pt x="122237" y="169863"/>
                </a:lnTo>
                <a:lnTo>
                  <a:pt x="119062" y="169863"/>
                </a:lnTo>
                <a:lnTo>
                  <a:pt x="119062" y="171451"/>
                </a:lnTo>
                <a:lnTo>
                  <a:pt x="117475" y="171451"/>
                </a:lnTo>
                <a:lnTo>
                  <a:pt x="119062" y="174626"/>
                </a:lnTo>
                <a:lnTo>
                  <a:pt x="122237" y="174626"/>
                </a:lnTo>
                <a:lnTo>
                  <a:pt x="117475" y="176213"/>
                </a:lnTo>
                <a:lnTo>
                  <a:pt x="114300" y="176213"/>
                </a:lnTo>
                <a:lnTo>
                  <a:pt x="114300" y="179388"/>
                </a:lnTo>
                <a:lnTo>
                  <a:pt x="112712" y="179388"/>
                </a:lnTo>
                <a:lnTo>
                  <a:pt x="112712" y="176213"/>
                </a:lnTo>
                <a:lnTo>
                  <a:pt x="109537" y="176213"/>
                </a:lnTo>
                <a:lnTo>
                  <a:pt x="107950" y="176213"/>
                </a:lnTo>
                <a:lnTo>
                  <a:pt x="103187" y="176213"/>
                </a:lnTo>
                <a:lnTo>
                  <a:pt x="101600" y="174626"/>
                </a:lnTo>
                <a:lnTo>
                  <a:pt x="98425" y="174626"/>
                </a:lnTo>
                <a:lnTo>
                  <a:pt x="98425" y="171451"/>
                </a:lnTo>
                <a:lnTo>
                  <a:pt x="101600" y="171451"/>
                </a:lnTo>
                <a:lnTo>
                  <a:pt x="98425" y="169863"/>
                </a:lnTo>
                <a:lnTo>
                  <a:pt x="96837" y="168276"/>
                </a:lnTo>
                <a:lnTo>
                  <a:pt x="92075" y="165100"/>
                </a:lnTo>
                <a:lnTo>
                  <a:pt x="87312" y="163513"/>
                </a:lnTo>
                <a:lnTo>
                  <a:pt x="82550" y="160338"/>
                </a:lnTo>
                <a:lnTo>
                  <a:pt x="80962" y="160338"/>
                </a:lnTo>
                <a:close/>
                <a:moveTo>
                  <a:pt x="517525" y="155575"/>
                </a:moveTo>
                <a:lnTo>
                  <a:pt x="519112" y="155575"/>
                </a:lnTo>
                <a:lnTo>
                  <a:pt x="519112" y="158750"/>
                </a:lnTo>
                <a:lnTo>
                  <a:pt x="517525" y="160338"/>
                </a:lnTo>
                <a:lnTo>
                  <a:pt x="512762" y="165100"/>
                </a:lnTo>
                <a:lnTo>
                  <a:pt x="511175" y="168275"/>
                </a:lnTo>
                <a:lnTo>
                  <a:pt x="508000" y="169863"/>
                </a:lnTo>
                <a:lnTo>
                  <a:pt x="503237" y="174625"/>
                </a:lnTo>
                <a:lnTo>
                  <a:pt x="503237" y="171450"/>
                </a:lnTo>
                <a:lnTo>
                  <a:pt x="506412" y="171450"/>
                </a:lnTo>
                <a:lnTo>
                  <a:pt x="506412" y="169863"/>
                </a:lnTo>
                <a:lnTo>
                  <a:pt x="508000" y="168275"/>
                </a:lnTo>
                <a:lnTo>
                  <a:pt x="508000" y="165100"/>
                </a:lnTo>
                <a:lnTo>
                  <a:pt x="511175" y="163513"/>
                </a:lnTo>
                <a:lnTo>
                  <a:pt x="512762" y="163513"/>
                </a:lnTo>
                <a:lnTo>
                  <a:pt x="512762" y="160338"/>
                </a:lnTo>
                <a:lnTo>
                  <a:pt x="512762" y="158750"/>
                </a:lnTo>
                <a:lnTo>
                  <a:pt x="514350" y="158750"/>
                </a:lnTo>
                <a:close/>
                <a:moveTo>
                  <a:pt x="74612" y="155575"/>
                </a:moveTo>
                <a:lnTo>
                  <a:pt x="76200" y="155575"/>
                </a:lnTo>
                <a:lnTo>
                  <a:pt x="77787" y="155575"/>
                </a:lnTo>
                <a:lnTo>
                  <a:pt x="77787" y="158750"/>
                </a:lnTo>
                <a:lnTo>
                  <a:pt x="76200" y="158750"/>
                </a:lnTo>
                <a:lnTo>
                  <a:pt x="74612" y="158750"/>
                </a:lnTo>
                <a:close/>
                <a:moveTo>
                  <a:pt x="508000" y="147638"/>
                </a:moveTo>
                <a:lnTo>
                  <a:pt x="508000" y="149226"/>
                </a:lnTo>
                <a:lnTo>
                  <a:pt x="506412" y="149226"/>
                </a:lnTo>
                <a:close/>
                <a:moveTo>
                  <a:pt x="511175" y="139700"/>
                </a:moveTo>
                <a:lnTo>
                  <a:pt x="512762" y="142875"/>
                </a:lnTo>
                <a:lnTo>
                  <a:pt x="514350" y="142875"/>
                </a:lnTo>
                <a:lnTo>
                  <a:pt x="517525" y="144463"/>
                </a:lnTo>
                <a:lnTo>
                  <a:pt x="514350" y="144463"/>
                </a:lnTo>
                <a:lnTo>
                  <a:pt x="512762" y="144463"/>
                </a:lnTo>
                <a:lnTo>
                  <a:pt x="512762" y="147638"/>
                </a:lnTo>
                <a:lnTo>
                  <a:pt x="511175" y="147638"/>
                </a:lnTo>
                <a:lnTo>
                  <a:pt x="508000" y="147638"/>
                </a:lnTo>
                <a:lnTo>
                  <a:pt x="508000" y="144463"/>
                </a:lnTo>
                <a:lnTo>
                  <a:pt x="508000" y="142875"/>
                </a:lnTo>
                <a:lnTo>
                  <a:pt x="511175" y="142875"/>
                </a:lnTo>
                <a:close/>
                <a:moveTo>
                  <a:pt x="481012" y="136525"/>
                </a:moveTo>
                <a:lnTo>
                  <a:pt x="481012" y="138113"/>
                </a:lnTo>
                <a:lnTo>
                  <a:pt x="479425" y="138113"/>
                </a:lnTo>
                <a:close/>
                <a:moveTo>
                  <a:pt x="487363" y="120650"/>
                </a:moveTo>
                <a:lnTo>
                  <a:pt x="490538" y="120650"/>
                </a:lnTo>
                <a:lnTo>
                  <a:pt x="490538" y="122238"/>
                </a:lnTo>
                <a:lnTo>
                  <a:pt x="487363" y="122238"/>
                </a:lnTo>
                <a:close/>
                <a:moveTo>
                  <a:pt x="447675" y="100013"/>
                </a:moveTo>
                <a:lnTo>
                  <a:pt x="449262" y="100013"/>
                </a:lnTo>
                <a:lnTo>
                  <a:pt x="447675" y="101600"/>
                </a:lnTo>
                <a:close/>
                <a:moveTo>
                  <a:pt x="455612" y="90488"/>
                </a:moveTo>
                <a:lnTo>
                  <a:pt x="454025" y="93663"/>
                </a:lnTo>
                <a:lnTo>
                  <a:pt x="454025" y="95250"/>
                </a:lnTo>
                <a:lnTo>
                  <a:pt x="450850" y="96838"/>
                </a:lnTo>
                <a:lnTo>
                  <a:pt x="449262" y="100013"/>
                </a:lnTo>
                <a:lnTo>
                  <a:pt x="449262" y="96838"/>
                </a:lnTo>
                <a:lnTo>
                  <a:pt x="450850" y="95250"/>
                </a:lnTo>
                <a:lnTo>
                  <a:pt x="450850" y="93663"/>
                </a:lnTo>
                <a:close/>
                <a:moveTo>
                  <a:pt x="523875" y="84138"/>
                </a:moveTo>
                <a:lnTo>
                  <a:pt x="527050" y="84138"/>
                </a:lnTo>
                <a:lnTo>
                  <a:pt x="528637" y="84138"/>
                </a:lnTo>
                <a:lnTo>
                  <a:pt x="530225" y="84138"/>
                </a:lnTo>
                <a:lnTo>
                  <a:pt x="530225" y="85726"/>
                </a:lnTo>
                <a:lnTo>
                  <a:pt x="533400" y="88901"/>
                </a:lnTo>
                <a:lnTo>
                  <a:pt x="533400" y="90489"/>
                </a:lnTo>
                <a:lnTo>
                  <a:pt x="533400" y="93664"/>
                </a:lnTo>
                <a:lnTo>
                  <a:pt x="533400" y="95251"/>
                </a:lnTo>
                <a:lnTo>
                  <a:pt x="530225" y="95251"/>
                </a:lnTo>
                <a:lnTo>
                  <a:pt x="528637" y="95251"/>
                </a:lnTo>
                <a:lnTo>
                  <a:pt x="527050" y="93664"/>
                </a:lnTo>
                <a:lnTo>
                  <a:pt x="523875" y="93664"/>
                </a:lnTo>
                <a:lnTo>
                  <a:pt x="523875" y="90489"/>
                </a:lnTo>
                <a:lnTo>
                  <a:pt x="523875" y="88901"/>
                </a:lnTo>
                <a:lnTo>
                  <a:pt x="522287" y="88901"/>
                </a:lnTo>
                <a:lnTo>
                  <a:pt x="522287" y="85726"/>
                </a:lnTo>
                <a:lnTo>
                  <a:pt x="523875" y="85726"/>
                </a:lnTo>
                <a:close/>
                <a:moveTo>
                  <a:pt x="463550" y="84137"/>
                </a:moveTo>
                <a:lnTo>
                  <a:pt x="463550" y="85725"/>
                </a:lnTo>
                <a:lnTo>
                  <a:pt x="460375" y="88900"/>
                </a:lnTo>
                <a:lnTo>
                  <a:pt x="458787" y="88900"/>
                </a:lnTo>
                <a:lnTo>
                  <a:pt x="455612" y="90488"/>
                </a:lnTo>
                <a:lnTo>
                  <a:pt x="460375" y="85725"/>
                </a:lnTo>
                <a:close/>
                <a:moveTo>
                  <a:pt x="122237" y="80962"/>
                </a:moveTo>
                <a:lnTo>
                  <a:pt x="123825" y="84137"/>
                </a:lnTo>
                <a:lnTo>
                  <a:pt x="125412" y="84137"/>
                </a:lnTo>
                <a:lnTo>
                  <a:pt x="128587" y="84137"/>
                </a:lnTo>
                <a:lnTo>
                  <a:pt x="133350" y="85725"/>
                </a:lnTo>
                <a:lnTo>
                  <a:pt x="134937" y="88900"/>
                </a:lnTo>
                <a:lnTo>
                  <a:pt x="134937" y="90488"/>
                </a:lnTo>
                <a:lnTo>
                  <a:pt x="141287" y="93663"/>
                </a:lnTo>
                <a:lnTo>
                  <a:pt x="136525" y="93663"/>
                </a:lnTo>
                <a:lnTo>
                  <a:pt x="134937" y="93663"/>
                </a:lnTo>
                <a:lnTo>
                  <a:pt x="133350" y="93663"/>
                </a:lnTo>
                <a:lnTo>
                  <a:pt x="130175" y="93663"/>
                </a:lnTo>
                <a:lnTo>
                  <a:pt x="123825" y="88900"/>
                </a:lnTo>
                <a:lnTo>
                  <a:pt x="123825" y="85725"/>
                </a:lnTo>
                <a:lnTo>
                  <a:pt x="122237" y="84137"/>
                </a:lnTo>
                <a:lnTo>
                  <a:pt x="119062" y="84137"/>
                </a:lnTo>
                <a:close/>
                <a:moveTo>
                  <a:pt x="230187" y="52388"/>
                </a:moveTo>
                <a:lnTo>
                  <a:pt x="231775" y="52388"/>
                </a:lnTo>
                <a:lnTo>
                  <a:pt x="231775" y="53976"/>
                </a:lnTo>
                <a:lnTo>
                  <a:pt x="230187" y="53976"/>
                </a:lnTo>
                <a:close/>
                <a:moveTo>
                  <a:pt x="230187" y="49213"/>
                </a:moveTo>
                <a:lnTo>
                  <a:pt x="231775" y="49213"/>
                </a:lnTo>
                <a:lnTo>
                  <a:pt x="230187" y="52388"/>
                </a:lnTo>
                <a:close/>
                <a:moveTo>
                  <a:pt x="192087" y="46038"/>
                </a:moveTo>
                <a:lnTo>
                  <a:pt x="193674" y="46038"/>
                </a:lnTo>
                <a:lnTo>
                  <a:pt x="196850" y="47625"/>
                </a:lnTo>
                <a:lnTo>
                  <a:pt x="198437" y="47625"/>
                </a:lnTo>
                <a:lnTo>
                  <a:pt x="198437" y="49213"/>
                </a:lnTo>
                <a:lnTo>
                  <a:pt x="196850" y="49213"/>
                </a:lnTo>
                <a:lnTo>
                  <a:pt x="193674" y="49213"/>
                </a:lnTo>
                <a:lnTo>
                  <a:pt x="192087" y="49213"/>
                </a:lnTo>
                <a:lnTo>
                  <a:pt x="192087" y="47625"/>
                </a:lnTo>
                <a:close/>
                <a:moveTo>
                  <a:pt x="203200" y="42863"/>
                </a:moveTo>
                <a:lnTo>
                  <a:pt x="204788" y="42863"/>
                </a:lnTo>
                <a:lnTo>
                  <a:pt x="207963" y="42863"/>
                </a:lnTo>
                <a:lnTo>
                  <a:pt x="209550" y="42863"/>
                </a:lnTo>
                <a:lnTo>
                  <a:pt x="209550" y="46038"/>
                </a:lnTo>
                <a:lnTo>
                  <a:pt x="211138" y="49213"/>
                </a:lnTo>
                <a:lnTo>
                  <a:pt x="211138" y="52388"/>
                </a:lnTo>
                <a:lnTo>
                  <a:pt x="211138" y="53976"/>
                </a:lnTo>
                <a:lnTo>
                  <a:pt x="209550" y="53976"/>
                </a:lnTo>
                <a:lnTo>
                  <a:pt x="207963" y="52388"/>
                </a:lnTo>
                <a:lnTo>
                  <a:pt x="204788" y="49213"/>
                </a:lnTo>
                <a:lnTo>
                  <a:pt x="203200" y="49213"/>
                </a:lnTo>
                <a:lnTo>
                  <a:pt x="203200" y="47625"/>
                </a:lnTo>
                <a:lnTo>
                  <a:pt x="203200" y="46038"/>
                </a:lnTo>
                <a:close/>
                <a:moveTo>
                  <a:pt x="220662" y="31750"/>
                </a:moveTo>
                <a:lnTo>
                  <a:pt x="223837" y="31750"/>
                </a:lnTo>
                <a:lnTo>
                  <a:pt x="225424" y="31750"/>
                </a:lnTo>
                <a:lnTo>
                  <a:pt x="225424" y="33337"/>
                </a:lnTo>
                <a:lnTo>
                  <a:pt x="227012" y="36512"/>
                </a:lnTo>
                <a:lnTo>
                  <a:pt x="230187" y="38100"/>
                </a:lnTo>
                <a:lnTo>
                  <a:pt x="227012" y="41275"/>
                </a:lnTo>
                <a:lnTo>
                  <a:pt x="225424" y="41275"/>
                </a:lnTo>
                <a:lnTo>
                  <a:pt x="223837" y="42863"/>
                </a:lnTo>
                <a:lnTo>
                  <a:pt x="223837" y="41275"/>
                </a:lnTo>
                <a:lnTo>
                  <a:pt x="220662" y="41275"/>
                </a:lnTo>
                <a:lnTo>
                  <a:pt x="220662" y="38100"/>
                </a:lnTo>
                <a:lnTo>
                  <a:pt x="220662" y="36512"/>
                </a:lnTo>
                <a:close/>
                <a:moveTo>
                  <a:pt x="255587" y="19050"/>
                </a:moveTo>
                <a:lnTo>
                  <a:pt x="257175" y="19050"/>
                </a:lnTo>
                <a:lnTo>
                  <a:pt x="257175" y="20637"/>
                </a:lnTo>
                <a:lnTo>
                  <a:pt x="258762" y="22225"/>
                </a:lnTo>
                <a:lnTo>
                  <a:pt x="261937" y="25400"/>
                </a:lnTo>
                <a:lnTo>
                  <a:pt x="263525" y="30162"/>
                </a:lnTo>
                <a:lnTo>
                  <a:pt x="261937" y="26987"/>
                </a:lnTo>
                <a:lnTo>
                  <a:pt x="258762" y="25400"/>
                </a:lnTo>
                <a:lnTo>
                  <a:pt x="257175" y="22225"/>
                </a:lnTo>
                <a:lnTo>
                  <a:pt x="257175" y="20638"/>
                </a:lnTo>
                <a:lnTo>
                  <a:pt x="255587" y="20638"/>
                </a:lnTo>
                <a:close/>
                <a:moveTo>
                  <a:pt x="247650" y="9525"/>
                </a:moveTo>
                <a:lnTo>
                  <a:pt x="250825" y="9525"/>
                </a:lnTo>
                <a:lnTo>
                  <a:pt x="250825" y="11113"/>
                </a:lnTo>
                <a:lnTo>
                  <a:pt x="247650" y="11113"/>
                </a:lnTo>
                <a:close/>
                <a:moveTo>
                  <a:pt x="273050" y="9525"/>
                </a:moveTo>
                <a:lnTo>
                  <a:pt x="274637" y="9525"/>
                </a:lnTo>
                <a:lnTo>
                  <a:pt x="274637" y="11112"/>
                </a:lnTo>
                <a:lnTo>
                  <a:pt x="274637" y="14287"/>
                </a:lnTo>
                <a:lnTo>
                  <a:pt x="277812" y="14287"/>
                </a:lnTo>
                <a:lnTo>
                  <a:pt x="279400" y="15875"/>
                </a:lnTo>
                <a:lnTo>
                  <a:pt x="279400" y="19050"/>
                </a:lnTo>
                <a:lnTo>
                  <a:pt x="279400" y="20637"/>
                </a:lnTo>
                <a:lnTo>
                  <a:pt x="282575" y="22225"/>
                </a:lnTo>
                <a:lnTo>
                  <a:pt x="284162" y="26987"/>
                </a:lnTo>
                <a:lnTo>
                  <a:pt x="282575" y="26987"/>
                </a:lnTo>
                <a:lnTo>
                  <a:pt x="282575" y="25400"/>
                </a:lnTo>
                <a:lnTo>
                  <a:pt x="279400" y="22225"/>
                </a:lnTo>
                <a:lnTo>
                  <a:pt x="274637" y="15875"/>
                </a:lnTo>
                <a:close/>
                <a:moveTo>
                  <a:pt x="246062" y="6350"/>
                </a:moveTo>
                <a:lnTo>
                  <a:pt x="247650" y="9525"/>
                </a:lnTo>
                <a:lnTo>
                  <a:pt x="246062" y="9525"/>
                </a:lnTo>
                <a:close/>
                <a:moveTo>
                  <a:pt x="271462" y="6350"/>
                </a:moveTo>
                <a:lnTo>
                  <a:pt x="273050" y="6350"/>
                </a:lnTo>
                <a:lnTo>
                  <a:pt x="273050" y="9525"/>
                </a:lnTo>
                <a:lnTo>
                  <a:pt x="271462" y="9525"/>
                </a:lnTo>
                <a:close/>
                <a:moveTo>
                  <a:pt x="242887" y="4763"/>
                </a:moveTo>
                <a:lnTo>
                  <a:pt x="246062" y="4763"/>
                </a:lnTo>
                <a:lnTo>
                  <a:pt x="246062" y="6350"/>
                </a:lnTo>
                <a:lnTo>
                  <a:pt x="242887" y="6350"/>
                </a:lnTo>
                <a:close/>
                <a:moveTo>
                  <a:pt x="220662" y="0"/>
                </a:moveTo>
                <a:lnTo>
                  <a:pt x="223837" y="0"/>
                </a:lnTo>
                <a:lnTo>
                  <a:pt x="225425" y="3175"/>
                </a:lnTo>
                <a:lnTo>
                  <a:pt x="225425" y="4762"/>
                </a:lnTo>
                <a:lnTo>
                  <a:pt x="227012" y="6350"/>
                </a:lnTo>
                <a:lnTo>
                  <a:pt x="230187" y="9525"/>
                </a:lnTo>
                <a:lnTo>
                  <a:pt x="231775" y="15875"/>
                </a:lnTo>
                <a:lnTo>
                  <a:pt x="236537" y="20637"/>
                </a:lnTo>
                <a:lnTo>
                  <a:pt x="242887" y="31750"/>
                </a:lnTo>
                <a:lnTo>
                  <a:pt x="242887" y="33337"/>
                </a:lnTo>
                <a:lnTo>
                  <a:pt x="246062" y="33337"/>
                </a:lnTo>
                <a:lnTo>
                  <a:pt x="246062" y="36512"/>
                </a:lnTo>
                <a:lnTo>
                  <a:pt x="250825" y="36512"/>
                </a:lnTo>
                <a:lnTo>
                  <a:pt x="250825" y="38100"/>
                </a:lnTo>
                <a:lnTo>
                  <a:pt x="252412" y="41275"/>
                </a:lnTo>
                <a:lnTo>
                  <a:pt x="255587" y="42862"/>
                </a:lnTo>
                <a:lnTo>
                  <a:pt x="257175" y="42862"/>
                </a:lnTo>
                <a:lnTo>
                  <a:pt x="258762" y="46037"/>
                </a:lnTo>
                <a:lnTo>
                  <a:pt x="261937" y="46037"/>
                </a:lnTo>
                <a:lnTo>
                  <a:pt x="263525" y="46037"/>
                </a:lnTo>
                <a:lnTo>
                  <a:pt x="266700" y="47625"/>
                </a:lnTo>
                <a:lnTo>
                  <a:pt x="268287" y="47625"/>
                </a:lnTo>
                <a:lnTo>
                  <a:pt x="271462" y="46037"/>
                </a:lnTo>
                <a:lnTo>
                  <a:pt x="273050" y="46037"/>
                </a:lnTo>
                <a:lnTo>
                  <a:pt x="273050" y="42862"/>
                </a:lnTo>
                <a:lnTo>
                  <a:pt x="273050" y="41275"/>
                </a:lnTo>
                <a:lnTo>
                  <a:pt x="271462" y="38100"/>
                </a:lnTo>
                <a:lnTo>
                  <a:pt x="268287" y="36512"/>
                </a:lnTo>
                <a:lnTo>
                  <a:pt x="266700" y="31750"/>
                </a:lnTo>
                <a:lnTo>
                  <a:pt x="268287" y="33337"/>
                </a:lnTo>
                <a:lnTo>
                  <a:pt x="271462" y="36512"/>
                </a:lnTo>
                <a:lnTo>
                  <a:pt x="273050" y="38100"/>
                </a:lnTo>
                <a:lnTo>
                  <a:pt x="274637" y="41275"/>
                </a:lnTo>
                <a:lnTo>
                  <a:pt x="274637" y="38100"/>
                </a:lnTo>
                <a:lnTo>
                  <a:pt x="277812" y="38100"/>
                </a:lnTo>
                <a:lnTo>
                  <a:pt x="279400" y="38100"/>
                </a:lnTo>
                <a:lnTo>
                  <a:pt x="282575" y="38100"/>
                </a:lnTo>
                <a:lnTo>
                  <a:pt x="284162" y="36512"/>
                </a:lnTo>
                <a:lnTo>
                  <a:pt x="285750" y="36512"/>
                </a:lnTo>
                <a:lnTo>
                  <a:pt x="285750" y="33337"/>
                </a:lnTo>
                <a:lnTo>
                  <a:pt x="285750" y="31750"/>
                </a:lnTo>
                <a:lnTo>
                  <a:pt x="284162" y="30162"/>
                </a:lnTo>
                <a:lnTo>
                  <a:pt x="284162" y="26987"/>
                </a:lnTo>
                <a:lnTo>
                  <a:pt x="285750" y="30162"/>
                </a:lnTo>
                <a:lnTo>
                  <a:pt x="288925" y="30162"/>
                </a:lnTo>
                <a:lnTo>
                  <a:pt x="290512" y="30162"/>
                </a:lnTo>
                <a:lnTo>
                  <a:pt x="298450" y="25400"/>
                </a:lnTo>
                <a:lnTo>
                  <a:pt x="304800" y="20637"/>
                </a:lnTo>
                <a:lnTo>
                  <a:pt x="306387" y="20637"/>
                </a:lnTo>
                <a:lnTo>
                  <a:pt x="309562" y="20637"/>
                </a:lnTo>
                <a:lnTo>
                  <a:pt x="311150" y="20637"/>
                </a:lnTo>
                <a:lnTo>
                  <a:pt x="314325" y="19050"/>
                </a:lnTo>
                <a:lnTo>
                  <a:pt x="315912" y="19050"/>
                </a:lnTo>
                <a:lnTo>
                  <a:pt x="317500" y="19050"/>
                </a:lnTo>
                <a:lnTo>
                  <a:pt x="320675" y="19050"/>
                </a:lnTo>
                <a:lnTo>
                  <a:pt x="322262" y="15875"/>
                </a:lnTo>
                <a:lnTo>
                  <a:pt x="325437" y="15875"/>
                </a:lnTo>
                <a:lnTo>
                  <a:pt x="327025" y="15875"/>
                </a:lnTo>
                <a:lnTo>
                  <a:pt x="330200" y="15875"/>
                </a:lnTo>
                <a:lnTo>
                  <a:pt x="331787" y="15875"/>
                </a:lnTo>
                <a:lnTo>
                  <a:pt x="333375" y="15875"/>
                </a:lnTo>
                <a:lnTo>
                  <a:pt x="336550" y="19050"/>
                </a:lnTo>
                <a:lnTo>
                  <a:pt x="338137" y="20637"/>
                </a:lnTo>
                <a:lnTo>
                  <a:pt x="341312" y="20637"/>
                </a:lnTo>
                <a:lnTo>
                  <a:pt x="342900" y="22225"/>
                </a:lnTo>
                <a:lnTo>
                  <a:pt x="346075" y="25400"/>
                </a:lnTo>
                <a:lnTo>
                  <a:pt x="347662" y="26987"/>
                </a:lnTo>
                <a:lnTo>
                  <a:pt x="349250" y="30162"/>
                </a:lnTo>
                <a:lnTo>
                  <a:pt x="349250" y="31750"/>
                </a:lnTo>
                <a:lnTo>
                  <a:pt x="352425" y="36512"/>
                </a:lnTo>
                <a:lnTo>
                  <a:pt x="352425" y="38100"/>
                </a:lnTo>
                <a:lnTo>
                  <a:pt x="352425" y="41275"/>
                </a:lnTo>
                <a:lnTo>
                  <a:pt x="354012" y="41275"/>
                </a:lnTo>
                <a:lnTo>
                  <a:pt x="357187" y="42862"/>
                </a:lnTo>
                <a:lnTo>
                  <a:pt x="361950" y="46037"/>
                </a:lnTo>
                <a:lnTo>
                  <a:pt x="363537" y="47625"/>
                </a:lnTo>
                <a:lnTo>
                  <a:pt x="365125" y="47625"/>
                </a:lnTo>
                <a:lnTo>
                  <a:pt x="368300" y="47625"/>
                </a:lnTo>
                <a:lnTo>
                  <a:pt x="369887" y="46037"/>
                </a:lnTo>
                <a:lnTo>
                  <a:pt x="373062" y="46037"/>
                </a:lnTo>
                <a:lnTo>
                  <a:pt x="373062" y="47625"/>
                </a:lnTo>
                <a:lnTo>
                  <a:pt x="374650" y="49212"/>
                </a:lnTo>
                <a:lnTo>
                  <a:pt x="376237" y="49212"/>
                </a:lnTo>
                <a:lnTo>
                  <a:pt x="379412" y="49212"/>
                </a:lnTo>
                <a:lnTo>
                  <a:pt x="379412" y="47625"/>
                </a:lnTo>
                <a:lnTo>
                  <a:pt x="381000" y="47625"/>
                </a:lnTo>
                <a:lnTo>
                  <a:pt x="385762" y="47625"/>
                </a:lnTo>
                <a:lnTo>
                  <a:pt x="392112" y="47625"/>
                </a:lnTo>
                <a:lnTo>
                  <a:pt x="395287" y="49212"/>
                </a:lnTo>
                <a:lnTo>
                  <a:pt x="396875" y="49212"/>
                </a:lnTo>
                <a:lnTo>
                  <a:pt x="400050" y="49212"/>
                </a:lnTo>
                <a:lnTo>
                  <a:pt x="401637" y="49212"/>
                </a:lnTo>
                <a:lnTo>
                  <a:pt x="401637" y="52387"/>
                </a:lnTo>
                <a:lnTo>
                  <a:pt x="406400" y="57150"/>
                </a:lnTo>
                <a:lnTo>
                  <a:pt x="406400" y="58737"/>
                </a:lnTo>
                <a:lnTo>
                  <a:pt x="407987" y="61912"/>
                </a:lnTo>
                <a:lnTo>
                  <a:pt x="411162" y="61912"/>
                </a:lnTo>
                <a:lnTo>
                  <a:pt x="412750" y="63500"/>
                </a:lnTo>
                <a:lnTo>
                  <a:pt x="415925" y="63500"/>
                </a:lnTo>
                <a:lnTo>
                  <a:pt x="417512" y="63500"/>
                </a:lnTo>
                <a:lnTo>
                  <a:pt x="422275" y="63500"/>
                </a:lnTo>
                <a:lnTo>
                  <a:pt x="423862" y="63500"/>
                </a:lnTo>
                <a:lnTo>
                  <a:pt x="427037" y="65087"/>
                </a:lnTo>
                <a:lnTo>
                  <a:pt x="428625" y="65087"/>
                </a:lnTo>
                <a:lnTo>
                  <a:pt x="428625" y="68262"/>
                </a:lnTo>
                <a:lnTo>
                  <a:pt x="431800" y="69850"/>
                </a:lnTo>
                <a:lnTo>
                  <a:pt x="431800" y="73025"/>
                </a:lnTo>
                <a:lnTo>
                  <a:pt x="428625" y="74612"/>
                </a:lnTo>
                <a:lnTo>
                  <a:pt x="428625" y="77787"/>
                </a:lnTo>
                <a:lnTo>
                  <a:pt x="428625" y="79375"/>
                </a:lnTo>
                <a:lnTo>
                  <a:pt x="431800" y="80962"/>
                </a:lnTo>
                <a:lnTo>
                  <a:pt x="431800" y="84137"/>
                </a:lnTo>
                <a:lnTo>
                  <a:pt x="433387" y="85725"/>
                </a:lnTo>
                <a:lnTo>
                  <a:pt x="433387" y="88900"/>
                </a:lnTo>
                <a:lnTo>
                  <a:pt x="433387" y="90488"/>
                </a:lnTo>
                <a:lnTo>
                  <a:pt x="436562" y="93663"/>
                </a:lnTo>
                <a:lnTo>
                  <a:pt x="436562" y="95250"/>
                </a:lnTo>
                <a:lnTo>
                  <a:pt x="438150" y="96838"/>
                </a:lnTo>
                <a:lnTo>
                  <a:pt x="439737" y="100013"/>
                </a:lnTo>
                <a:lnTo>
                  <a:pt x="442912" y="100013"/>
                </a:lnTo>
                <a:lnTo>
                  <a:pt x="444500" y="101600"/>
                </a:lnTo>
                <a:lnTo>
                  <a:pt x="447675" y="101600"/>
                </a:lnTo>
                <a:lnTo>
                  <a:pt x="447675" y="104775"/>
                </a:lnTo>
                <a:lnTo>
                  <a:pt x="449262" y="104775"/>
                </a:lnTo>
                <a:lnTo>
                  <a:pt x="449262" y="106363"/>
                </a:lnTo>
                <a:lnTo>
                  <a:pt x="454025" y="107950"/>
                </a:lnTo>
                <a:lnTo>
                  <a:pt x="455612" y="111125"/>
                </a:lnTo>
                <a:lnTo>
                  <a:pt x="455612" y="112713"/>
                </a:lnTo>
                <a:lnTo>
                  <a:pt x="455612" y="115888"/>
                </a:lnTo>
                <a:lnTo>
                  <a:pt x="458787" y="117475"/>
                </a:lnTo>
                <a:lnTo>
                  <a:pt x="458787" y="120650"/>
                </a:lnTo>
                <a:lnTo>
                  <a:pt x="463550" y="122238"/>
                </a:lnTo>
                <a:lnTo>
                  <a:pt x="465137" y="123825"/>
                </a:lnTo>
                <a:lnTo>
                  <a:pt x="466725" y="123825"/>
                </a:lnTo>
                <a:lnTo>
                  <a:pt x="466725" y="127000"/>
                </a:lnTo>
                <a:lnTo>
                  <a:pt x="466725" y="128588"/>
                </a:lnTo>
                <a:lnTo>
                  <a:pt x="469900" y="131763"/>
                </a:lnTo>
                <a:lnTo>
                  <a:pt x="469900" y="133350"/>
                </a:lnTo>
                <a:lnTo>
                  <a:pt x="471487" y="136525"/>
                </a:lnTo>
                <a:lnTo>
                  <a:pt x="474662" y="136525"/>
                </a:lnTo>
                <a:lnTo>
                  <a:pt x="476250" y="136525"/>
                </a:lnTo>
                <a:lnTo>
                  <a:pt x="476250" y="138113"/>
                </a:lnTo>
                <a:lnTo>
                  <a:pt x="479425" y="138113"/>
                </a:lnTo>
                <a:lnTo>
                  <a:pt x="481012" y="139700"/>
                </a:lnTo>
                <a:lnTo>
                  <a:pt x="482600" y="139700"/>
                </a:lnTo>
                <a:lnTo>
                  <a:pt x="482600" y="142875"/>
                </a:lnTo>
                <a:lnTo>
                  <a:pt x="482600" y="144463"/>
                </a:lnTo>
                <a:lnTo>
                  <a:pt x="482600" y="147638"/>
                </a:lnTo>
                <a:lnTo>
                  <a:pt x="482600" y="149225"/>
                </a:lnTo>
                <a:lnTo>
                  <a:pt x="485775" y="147638"/>
                </a:lnTo>
                <a:lnTo>
                  <a:pt x="487362" y="147638"/>
                </a:lnTo>
                <a:lnTo>
                  <a:pt x="490537" y="144463"/>
                </a:lnTo>
                <a:lnTo>
                  <a:pt x="492125" y="144463"/>
                </a:lnTo>
                <a:lnTo>
                  <a:pt x="490537" y="147638"/>
                </a:lnTo>
                <a:lnTo>
                  <a:pt x="487362" y="149225"/>
                </a:lnTo>
                <a:lnTo>
                  <a:pt x="485775" y="149225"/>
                </a:lnTo>
                <a:lnTo>
                  <a:pt x="487362" y="152400"/>
                </a:lnTo>
                <a:lnTo>
                  <a:pt x="485775" y="153988"/>
                </a:lnTo>
                <a:lnTo>
                  <a:pt x="482600" y="155575"/>
                </a:lnTo>
                <a:lnTo>
                  <a:pt x="485775" y="158750"/>
                </a:lnTo>
                <a:lnTo>
                  <a:pt x="487362" y="158750"/>
                </a:lnTo>
                <a:lnTo>
                  <a:pt x="490537" y="155575"/>
                </a:lnTo>
                <a:lnTo>
                  <a:pt x="492125" y="155575"/>
                </a:lnTo>
                <a:lnTo>
                  <a:pt x="495300" y="155575"/>
                </a:lnTo>
                <a:lnTo>
                  <a:pt x="492125" y="158750"/>
                </a:lnTo>
                <a:lnTo>
                  <a:pt x="490537" y="158750"/>
                </a:lnTo>
                <a:lnTo>
                  <a:pt x="490537" y="160338"/>
                </a:lnTo>
                <a:lnTo>
                  <a:pt x="487362" y="160338"/>
                </a:lnTo>
                <a:lnTo>
                  <a:pt x="487362" y="163513"/>
                </a:lnTo>
                <a:lnTo>
                  <a:pt x="485775" y="165100"/>
                </a:lnTo>
                <a:lnTo>
                  <a:pt x="485775" y="168275"/>
                </a:lnTo>
                <a:lnTo>
                  <a:pt x="485775" y="169863"/>
                </a:lnTo>
                <a:lnTo>
                  <a:pt x="487362" y="171450"/>
                </a:lnTo>
                <a:lnTo>
                  <a:pt x="487362" y="174625"/>
                </a:lnTo>
                <a:lnTo>
                  <a:pt x="487362" y="176213"/>
                </a:lnTo>
                <a:lnTo>
                  <a:pt x="487362" y="180975"/>
                </a:lnTo>
                <a:lnTo>
                  <a:pt x="487362" y="184150"/>
                </a:lnTo>
                <a:lnTo>
                  <a:pt x="487362" y="185738"/>
                </a:lnTo>
                <a:lnTo>
                  <a:pt x="490537" y="185738"/>
                </a:lnTo>
                <a:lnTo>
                  <a:pt x="490537" y="184150"/>
                </a:lnTo>
                <a:lnTo>
                  <a:pt x="492125" y="184150"/>
                </a:lnTo>
                <a:lnTo>
                  <a:pt x="495300" y="180975"/>
                </a:lnTo>
                <a:lnTo>
                  <a:pt x="496887" y="179388"/>
                </a:lnTo>
                <a:lnTo>
                  <a:pt x="498475" y="179388"/>
                </a:lnTo>
                <a:lnTo>
                  <a:pt x="498475" y="180975"/>
                </a:lnTo>
                <a:lnTo>
                  <a:pt x="496887" y="184150"/>
                </a:lnTo>
                <a:lnTo>
                  <a:pt x="496887" y="185738"/>
                </a:lnTo>
                <a:lnTo>
                  <a:pt x="496887" y="187325"/>
                </a:lnTo>
                <a:lnTo>
                  <a:pt x="498475" y="187325"/>
                </a:lnTo>
                <a:lnTo>
                  <a:pt x="501650" y="187325"/>
                </a:lnTo>
                <a:lnTo>
                  <a:pt x="503237" y="187325"/>
                </a:lnTo>
                <a:lnTo>
                  <a:pt x="503237" y="190500"/>
                </a:lnTo>
                <a:lnTo>
                  <a:pt x="503237" y="192088"/>
                </a:lnTo>
                <a:lnTo>
                  <a:pt x="501650" y="192088"/>
                </a:lnTo>
                <a:lnTo>
                  <a:pt x="501650" y="195263"/>
                </a:lnTo>
                <a:lnTo>
                  <a:pt x="501650" y="196850"/>
                </a:lnTo>
                <a:lnTo>
                  <a:pt x="503237" y="198438"/>
                </a:lnTo>
                <a:lnTo>
                  <a:pt x="503237" y="201613"/>
                </a:lnTo>
                <a:lnTo>
                  <a:pt x="506412" y="201613"/>
                </a:lnTo>
                <a:lnTo>
                  <a:pt x="508000" y="201613"/>
                </a:lnTo>
                <a:lnTo>
                  <a:pt x="511175" y="201613"/>
                </a:lnTo>
                <a:lnTo>
                  <a:pt x="511175" y="203200"/>
                </a:lnTo>
                <a:lnTo>
                  <a:pt x="508000" y="203200"/>
                </a:lnTo>
                <a:lnTo>
                  <a:pt x="506412" y="203200"/>
                </a:lnTo>
                <a:lnTo>
                  <a:pt x="503237" y="206375"/>
                </a:lnTo>
                <a:lnTo>
                  <a:pt x="503237" y="207963"/>
                </a:lnTo>
                <a:lnTo>
                  <a:pt x="503237" y="211138"/>
                </a:lnTo>
                <a:lnTo>
                  <a:pt x="503237" y="212725"/>
                </a:lnTo>
                <a:lnTo>
                  <a:pt x="503237" y="214313"/>
                </a:lnTo>
                <a:lnTo>
                  <a:pt x="503237" y="217488"/>
                </a:lnTo>
                <a:lnTo>
                  <a:pt x="503237" y="219075"/>
                </a:lnTo>
                <a:lnTo>
                  <a:pt x="506412" y="219075"/>
                </a:lnTo>
                <a:lnTo>
                  <a:pt x="506412" y="222250"/>
                </a:lnTo>
                <a:lnTo>
                  <a:pt x="506412" y="223838"/>
                </a:lnTo>
                <a:lnTo>
                  <a:pt x="506412" y="227013"/>
                </a:lnTo>
                <a:lnTo>
                  <a:pt x="506412" y="228600"/>
                </a:lnTo>
                <a:lnTo>
                  <a:pt x="503237" y="228600"/>
                </a:lnTo>
                <a:lnTo>
                  <a:pt x="506412" y="230188"/>
                </a:lnTo>
                <a:lnTo>
                  <a:pt x="506412" y="233363"/>
                </a:lnTo>
                <a:lnTo>
                  <a:pt x="506412" y="234950"/>
                </a:lnTo>
                <a:lnTo>
                  <a:pt x="503237" y="234950"/>
                </a:lnTo>
                <a:lnTo>
                  <a:pt x="503237" y="238125"/>
                </a:lnTo>
                <a:lnTo>
                  <a:pt x="503237" y="239713"/>
                </a:lnTo>
                <a:lnTo>
                  <a:pt x="503237" y="242888"/>
                </a:lnTo>
                <a:lnTo>
                  <a:pt x="506412" y="244475"/>
                </a:lnTo>
                <a:lnTo>
                  <a:pt x="506412" y="246063"/>
                </a:lnTo>
                <a:lnTo>
                  <a:pt x="508000" y="249238"/>
                </a:lnTo>
                <a:lnTo>
                  <a:pt x="508000" y="246063"/>
                </a:lnTo>
                <a:lnTo>
                  <a:pt x="511175" y="246063"/>
                </a:lnTo>
                <a:lnTo>
                  <a:pt x="511175" y="244475"/>
                </a:lnTo>
                <a:lnTo>
                  <a:pt x="512762" y="244475"/>
                </a:lnTo>
                <a:lnTo>
                  <a:pt x="514350" y="246063"/>
                </a:lnTo>
                <a:lnTo>
                  <a:pt x="514350" y="249238"/>
                </a:lnTo>
                <a:lnTo>
                  <a:pt x="514350" y="250825"/>
                </a:lnTo>
                <a:lnTo>
                  <a:pt x="517525" y="254000"/>
                </a:lnTo>
                <a:lnTo>
                  <a:pt x="517525" y="255588"/>
                </a:lnTo>
                <a:lnTo>
                  <a:pt x="517525" y="258763"/>
                </a:lnTo>
                <a:lnTo>
                  <a:pt x="517525" y="260350"/>
                </a:lnTo>
                <a:lnTo>
                  <a:pt x="519112" y="261938"/>
                </a:lnTo>
                <a:lnTo>
                  <a:pt x="519112" y="265113"/>
                </a:lnTo>
                <a:lnTo>
                  <a:pt x="517525" y="265113"/>
                </a:lnTo>
                <a:lnTo>
                  <a:pt x="517525" y="266700"/>
                </a:lnTo>
                <a:lnTo>
                  <a:pt x="517525" y="269875"/>
                </a:lnTo>
                <a:lnTo>
                  <a:pt x="517525" y="271463"/>
                </a:lnTo>
                <a:lnTo>
                  <a:pt x="517525" y="273050"/>
                </a:lnTo>
                <a:lnTo>
                  <a:pt x="517525" y="276225"/>
                </a:lnTo>
                <a:lnTo>
                  <a:pt x="514350" y="276225"/>
                </a:lnTo>
                <a:lnTo>
                  <a:pt x="512762" y="273050"/>
                </a:lnTo>
                <a:lnTo>
                  <a:pt x="512762" y="271463"/>
                </a:lnTo>
                <a:lnTo>
                  <a:pt x="511175" y="269875"/>
                </a:lnTo>
                <a:lnTo>
                  <a:pt x="511175" y="271463"/>
                </a:lnTo>
                <a:lnTo>
                  <a:pt x="511175" y="273050"/>
                </a:lnTo>
                <a:lnTo>
                  <a:pt x="512762" y="276225"/>
                </a:lnTo>
                <a:lnTo>
                  <a:pt x="517525" y="277813"/>
                </a:lnTo>
                <a:lnTo>
                  <a:pt x="519112" y="277813"/>
                </a:lnTo>
                <a:lnTo>
                  <a:pt x="519112" y="276225"/>
                </a:lnTo>
                <a:lnTo>
                  <a:pt x="522288" y="276225"/>
                </a:lnTo>
                <a:lnTo>
                  <a:pt x="522288" y="277813"/>
                </a:lnTo>
                <a:lnTo>
                  <a:pt x="522288" y="280988"/>
                </a:lnTo>
                <a:lnTo>
                  <a:pt x="522288" y="282575"/>
                </a:lnTo>
                <a:lnTo>
                  <a:pt x="523875" y="285750"/>
                </a:lnTo>
                <a:lnTo>
                  <a:pt x="523875" y="287338"/>
                </a:lnTo>
                <a:lnTo>
                  <a:pt x="523875" y="288925"/>
                </a:lnTo>
                <a:lnTo>
                  <a:pt x="523875" y="292100"/>
                </a:lnTo>
                <a:lnTo>
                  <a:pt x="523875" y="293688"/>
                </a:lnTo>
                <a:lnTo>
                  <a:pt x="522288" y="292100"/>
                </a:lnTo>
                <a:lnTo>
                  <a:pt x="522288" y="293688"/>
                </a:lnTo>
                <a:lnTo>
                  <a:pt x="519112" y="293688"/>
                </a:lnTo>
                <a:lnTo>
                  <a:pt x="517525" y="296863"/>
                </a:lnTo>
                <a:lnTo>
                  <a:pt x="519112" y="296863"/>
                </a:lnTo>
                <a:lnTo>
                  <a:pt x="522288" y="296863"/>
                </a:lnTo>
                <a:lnTo>
                  <a:pt x="523875" y="296863"/>
                </a:lnTo>
                <a:lnTo>
                  <a:pt x="522288" y="298450"/>
                </a:lnTo>
                <a:lnTo>
                  <a:pt x="519112" y="301625"/>
                </a:lnTo>
                <a:lnTo>
                  <a:pt x="517525" y="303213"/>
                </a:lnTo>
                <a:lnTo>
                  <a:pt x="514350" y="303213"/>
                </a:lnTo>
                <a:lnTo>
                  <a:pt x="514350" y="304800"/>
                </a:lnTo>
                <a:lnTo>
                  <a:pt x="512762" y="309563"/>
                </a:lnTo>
                <a:lnTo>
                  <a:pt x="512762" y="312738"/>
                </a:lnTo>
                <a:lnTo>
                  <a:pt x="511175" y="312738"/>
                </a:lnTo>
                <a:lnTo>
                  <a:pt x="511175" y="314325"/>
                </a:lnTo>
                <a:lnTo>
                  <a:pt x="508000" y="317500"/>
                </a:lnTo>
                <a:lnTo>
                  <a:pt x="508000" y="319088"/>
                </a:lnTo>
                <a:lnTo>
                  <a:pt x="498475" y="319088"/>
                </a:lnTo>
                <a:lnTo>
                  <a:pt x="498475" y="317500"/>
                </a:lnTo>
                <a:lnTo>
                  <a:pt x="496887" y="317500"/>
                </a:lnTo>
                <a:lnTo>
                  <a:pt x="496887" y="319088"/>
                </a:lnTo>
                <a:lnTo>
                  <a:pt x="496887" y="320675"/>
                </a:lnTo>
                <a:lnTo>
                  <a:pt x="498475" y="320675"/>
                </a:lnTo>
                <a:lnTo>
                  <a:pt x="501650" y="323850"/>
                </a:lnTo>
                <a:lnTo>
                  <a:pt x="501650" y="325438"/>
                </a:lnTo>
                <a:lnTo>
                  <a:pt x="503237" y="328613"/>
                </a:lnTo>
                <a:lnTo>
                  <a:pt x="503237" y="330200"/>
                </a:lnTo>
                <a:lnTo>
                  <a:pt x="508000" y="333375"/>
                </a:lnTo>
                <a:lnTo>
                  <a:pt x="512762" y="334963"/>
                </a:lnTo>
                <a:lnTo>
                  <a:pt x="512762" y="336550"/>
                </a:lnTo>
                <a:lnTo>
                  <a:pt x="512762" y="339725"/>
                </a:lnTo>
                <a:lnTo>
                  <a:pt x="511175" y="339725"/>
                </a:lnTo>
                <a:lnTo>
                  <a:pt x="508000" y="339725"/>
                </a:lnTo>
                <a:lnTo>
                  <a:pt x="508000" y="336550"/>
                </a:lnTo>
                <a:lnTo>
                  <a:pt x="506412" y="336550"/>
                </a:lnTo>
                <a:lnTo>
                  <a:pt x="503237" y="339725"/>
                </a:lnTo>
                <a:lnTo>
                  <a:pt x="501650" y="339725"/>
                </a:lnTo>
                <a:lnTo>
                  <a:pt x="501650" y="336550"/>
                </a:lnTo>
                <a:lnTo>
                  <a:pt x="498475" y="334963"/>
                </a:lnTo>
                <a:lnTo>
                  <a:pt x="498475" y="333375"/>
                </a:lnTo>
                <a:lnTo>
                  <a:pt x="496887" y="333375"/>
                </a:lnTo>
                <a:lnTo>
                  <a:pt x="495300" y="333375"/>
                </a:lnTo>
                <a:lnTo>
                  <a:pt x="490537" y="328613"/>
                </a:lnTo>
                <a:lnTo>
                  <a:pt x="487362" y="325438"/>
                </a:lnTo>
                <a:lnTo>
                  <a:pt x="485775" y="325438"/>
                </a:lnTo>
                <a:lnTo>
                  <a:pt x="482600" y="323850"/>
                </a:lnTo>
                <a:lnTo>
                  <a:pt x="482600" y="325438"/>
                </a:lnTo>
                <a:lnTo>
                  <a:pt x="481012" y="328613"/>
                </a:lnTo>
                <a:lnTo>
                  <a:pt x="479425" y="330200"/>
                </a:lnTo>
                <a:lnTo>
                  <a:pt x="476250" y="330200"/>
                </a:lnTo>
                <a:lnTo>
                  <a:pt x="476250" y="333375"/>
                </a:lnTo>
                <a:lnTo>
                  <a:pt x="474662" y="333375"/>
                </a:lnTo>
                <a:lnTo>
                  <a:pt x="471487" y="333375"/>
                </a:lnTo>
                <a:lnTo>
                  <a:pt x="471487" y="334963"/>
                </a:lnTo>
                <a:lnTo>
                  <a:pt x="471487" y="336550"/>
                </a:lnTo>
                <a:lnTo>
                  <a:pt x="474662" y="339725"/>
                </a:lnTo>
                <a:lnTo>
                  <a:pt x="474662" y="341313"/>
                </a:lnTo>
                <a:lnTo>
                  <a:pt x="474662" y="344488"/>
                </a:lnTo>
                <a:lnTo>
                  <a:pt x="471487" y="344488"/>
                </a:lnTo>
                <a:lnTo>
                  <a:pt x="469900" y="346075"/>
                </a:lnTo>
                <a:lnTo>
                  <a:pt x="466725" y="346075"/>
                </a:lnTo>
                <a:lnTo>
                  <a:pt x="466725" y="344488"/>
                </a:lnTo>
                <a:lnTo>
                  <a:pt x="465137" y="341313"/>
                </a:lnTo>
                <a:lnTo>
                  <a:pt x="465137" y="344488"/>
                </a:lnTo>
                <a:lnTo>
                  <a:pt x="465137" y="346075"/>
                </a:lnTo>
                <a:lnTo>
                  <a:pt x="465137" y="347663"/>
                </a:lnTo>
                <a:lnTo>
                  <a:pt x="466725" y="350838"/>
                </a:lnTo>
                <a:lnTo>
                  <a:pt x="469900" y="350838"/>
                </a:lnTo>
                <a:lnTo>
                  <a:pt x="471487" y="352425"/>
                </a:lnTo>
                <a:lnTo>
                  <a:pt x="471487" y="355600"/>
                </a:lnTo>
                <a:lnTo>
                  <a:pt x="471487" y="360363"/>
                </a:lnTo>
                <a:lnTo>
                  <a:pt x="471487" y="361950"/>
                </a:lnTo>
                <a:lnTo>
                  <a:pt x="471487" y="363538"/>
                </a:lnTo>
                <a:lnTo>
                  <a:pt x="471487" y="366713"/>
                </a:lnTo>
                <a:lnTo>
                  <a:pt x="471487" y="368300"/>
                </a:lnTo>
                <a:lnTo>
                  <a:pt x="471487" y="371475"/>
                </a:lnTo>
                <a:lnTo>
                  <a:pt x="469900" y="371475"/>
                </a:lnTo>
                <a:lnTo>
                  <a:pt x="469900" y="368300"/>
                </a:lnTo>
                <a:lnTo>
                  <a:pt x="469900" y="366713"/>
                </a:lnTo>
                <a:lnTo>
                  <a:pt x="469900" y="363538"/>
                </a:lnTo>
                <a:lnTo>
                  <a:pt x="469900" y="361950"/>
                </a:lnTo>
                <a:lnTo>
                  <a:pt x="469900" y="360363"/>
                </a:lnTo>
                <a:lnTo>
                  <a:pt x="466725" y="360363"/>
                </a:lnTo>
                <a:lnTo>
                  <a:pt x="466725" y="355600"/>
                </a:lnTo>
                <a:lnTo>
                  <a:pt x="465137" y="352425"/>
                </a:lnTo>
                <a:lnTo>
                  <a:pt x="465137" y="350838"/>
                </a:lnTo>
                <a:lnTo>
                  <a:pt x="463550" y="350838"/>
                </a:lnTo>
                <a:lnTo>
                  <a:pt x="463550" y="347663"/>
                </a:lnTo>
                <a:lnTo>
                  <a:pt x="463550" y="346075"/>
                </a:lnTo>
                <a:lnTo>
                  <a:pt x="460375" y="344488"/>
                </a:lnTo>
                <a:lnTo>
                  <a:pt x="460375" y="341313"/>
                </a:lnTo>
                <a:lnTo>
                  <a:pt x="458787" y="341313"/>
                </a:lnTo>
                <a:lnTo>
                  <a:pt x="455612" y="339725"/>
                </a:lnTo>
                <a:lnTo>
                  <a:pt x="454025" y="336550"/>
                </a:lnTo>
                <a:lnTo>
                  <a:pt x="450850" y="344488"/>
                </a:lnTo>
                <a:lnTo>
                  <a:pt x="450850" y="346075"/>
                </a:lnTo>
                <a:lnTo>
                  <a:pt x="449262" y="347663"/>
                </a:lnTo>
                <a:lnTo>
                  <a:pt x="449262" y="350838"/>
                </a:lnTo>
                <a:lnTo>
                  <a:pt x="449262" y="352425"/>
                </a:lnTo>
                <a:lnTo>
                  <a:pt x="449262" y="355600"/>
                </a:lnTo>
                <a:lnTo>
                  <a:pt x="449262" y="357188"/>
                </a:lnTo>
                <a:lnTo>
                  <a:pt x="450850" y="360363"/>
                </a:lnTo>
                <a:lnTo>
                  <a:pt x="449262" y="360363"/>
                </a:lnTo>
                <a:lnTo>
                  <a:pt x="449262" y="361950"/>
                </a:lnTo>
                <a:lnTo>
                  <a:pt x="447675" y="363538"/>
                </a:lnTo>
                <a:lnTo>
                  <a:pt x="444500" y="363538"/>
                </a:lnTo>
                <a:lnTo>
                  <a:pt x="442912" y="368300"/>
                </a:lnTo>
                <a:lnTo>
                  <a:pt x="439737" y="368300"/>
                </a:lnTo>
                <a:lnTo>
                  <a:pt x="438150" y="371475"/>
                </a:lnTo>
                <a:lnTo>
                  <a:pt x="436562" y="371475"/>
                </a:lnTo>
                <a:lnTo>
                  <a:pt x="431800" y="371475"/>
                </a:lnTo>
                <a:lnTo>
                  <a:pt x="431800" y="373063"/>
                </a:lnTo>
                <a:lnTo>
                  <a:pt x="431800" y="376238"/>
                </a:lnTo>
                <a:lnTo>
                  <a:pt x="428625" y="376238"/>
                </a:lnTo>
                <a:lnTo>
                  <a:pt x="428625" y="373063"/>
                </a:lnTo>
                <a:lnTo>
                  <a:pt x="427037" y="373063"/>
                </a:lnTo>
                <a:lnTo>
                  <a:pt x="423862" y="376238"/>
                </a:lnTo>
                <a:lnTo>
                  <a:pt x="423862" y="377825"/>
                </a:lnTo>
                <a:lnTo>
                  <a:pt x="423862" y="379413"/>
                </a:lnTo>
                <a:lnTo>
                  <a:pt x="422275" y="382588"/>
                </a:lnTo>
                <a:lnTo>
                  <a:pt x="422275" y="384175"/>
                </a:lnTo>
                <a:lnTo>
                  <a:pt x="417512" y="384175"/>
                </a:lnTo>
                <a:lnTo>
                  <a:pt x="415925" y="384175"/>
                </a:lnTo>
                <a:lnTo>
                  <a:pt x="412750" y="384175"/>
                </a:lnTo>
                <a:lnTo>
                  <a:pt x="412750" y="382588"/>
                </a:lnTo>
                <a:lnTo>
                  <a:pt x="411162" y="382588"/>
                </a:lnTo>
                <a:lnTo>
                  <a:pt x="407988" y="382588"/>
                </a:lnTo>
                <a:lnTo>
                  <a:pt x="407988" y="384175"/>
                </a:lnTo>
                <a:lnTo>
                  <a:pt x="411163" y="384175"/>
                </a:lnTo>
                <a:lnTo>
                  <a:pt x="411163" y="387351"/>
                </a:lnTo>
                <a:lnTo>
                  <a:pt x="407988" y="388938"/>
                </a:lnTo>
                <a:lnTo>
                  <a:pt x="406400" y="388938"/>
                </a:lnTo>
                <a:lnTo>
                  <a:pt x="404813" y="392113"/>
                </a:lnTo>
                <a:lnTo>
                  <a:pt x="401638" y="392113"/>
                </a:lnTo>
                <a:lnTo>
                  <a:pt x="400050" y="392113"/>
                </a:lnTo>
                <a:lnTo>
                  <a:pt x="396875" y="392113"/>
                </a:lnTo>
                <a:lnTo>
                  <a:pt x="396875" y="388938"/>
                </a:lnTo>
                <a:lnTo>
                  <a:pt x="396875" y="387351"/>
                </a:lnTo>
                <a:lnTo>
                  <a:pt x="396875" y="384175"/>
                </a:lnTo>
                <a:lnTo>
                  <a:pt x="396875" y="379413"/>
                </a:lnTo>
                <a:lnTo>
                  <a:pt x="400050" y="377825"/>
                </a:lnTo>
                <a:lnTo>
                  <a:pt x="401638" y="377825"/>
                </a:lnTo>
                <a:lnTo>
                  <a:pt x="401638" y="379413"/>
                </a:lnTo>
                <a:lnTo>
                  <a:pt x="404813" y="379413"/>
                </a:lnTo>
                <a:lnTo>
                  <a:pt x="404813" y="382588"/>
                </a:lnTo>
                <a:lnTo>
                  <a:pt x="406400" y="382588"/>
                </a:lnTo>
                <a:lnTo>
                  <a:pt x="407987" y="382588"/>
                </a:lnTo>
                <a:lnTo>
                  <a:pt x="407987" y="379413"/>
                </a:lnTo>
                <a:lnTo>
                  <a:pt x="406400" y="379413"/>
                </a:lnTo>
                <a:lnTo>
                  <a:pt x="404812" y="377825"/>
                </a:lnTo>
                <a:lnTo>
                  <a:pt x="401637" y="376238"/>
                </a:lnTo>
                <a:lnTo>
                  <a:pt x="401637" y="373063"/>
                </a:lnTo>
                <a:lnTo>
                  <a:pt x="400050" y="373063"/>
                </a:lnTo>
                <a:lnTo>
                  <a:pt x="396875" y="373063"/>
                </a:lnTo>
                <a:lnTo>
                  <a:pt x="400050" y="376238"/>
                </a:lnTo>
                <a:lnTo>
                  <a:pt x="396875" y="376238"/>
                </a:lnTo>
                <a:lnTo>
                  <a:pt x="396875" y="377825"/>
                </a:lnTo>
                <a:lnTo>
                  <a:pt x="395287" y="377825"/>
                </a:lnTo>
                <a:lnTo>
                  <a:pt x="392112" y="376238"/>
                </a:lnTo>
                <a:lnTo>
                  <a:pt x="388937" y="376238"/>
                </a:lnTo>
                <a:lnTo>
                  <a:pt x="385762" y="373063"/>
                </a:lnTo>
                <a:lnTo>
                  <a:pt x="384175" y="373063"/>
                </a:lnTo>
                <a:lnTo>
                  <a:pt x="384175" y="371475"/>
                </a:lnTo>
                <a:lnTo>
                  <a:pt x="381000" y="368300"/>
                </a:lnTo>
                <a:lnTo>
                  <a:pt x="379412" y="366713"/>
                </a:lnTo>
                <a:lnTo>
                  <a:pt x="376237" y="363538"/>
                </a:lnTo>
                <a:lnTo>
                  <a:pt x="374650" y="361950"/>
                </a:lnTo>
                <a:lnTo>
                  <a:pt x="373062" y="360363"/>
                </a:lnTo>
                <a:lnTo>
                  <a:pt x="369887" y="360363"/>
                </a:lnTo>
                <a:lnTo>
                  <a:pt x="369887" y="357188"/>
                </a:lnTo>
                <a:lnTo>
                  <a:pt x="368300" y="357188"/>
                </a:lnTo>
                <a:lnTo>
                  <a:pt x="365125" y="357188"/>
                </a:lnTo>
                <a:lnTo>
                  <a:pt x="363537" y="357188"/>
                </a:lnTo>
                <a:lnTo>
                  <a:pt x="361950" y="357188"/>
                </a:lnTo>
                <a:lnTo>
                  <a:pt x="358775" y="357188"/>
                </a:lnTo>
                <a:lnTo>
                  <a:pt x="358775" y="360363"/>
                </a:lnTo>
                <a:lnTo>
                  <a:pt x="358775" y="361950"/>
                </a:lnTo>
                <a:lnTo>
                  <a:pt x="358775" y="363538"/>
                </a:lnTo>
                <a:lnTo>
                  <a:pt x="357187" y="366713"/>
                </a:lnTo>
                <a:lnTo>
                  <a:pt x="358775" y="366713"/>
                </a:lnTo>
                <a:lnTo>
                  <a:pt x="358775" y="368300"/>
                </a:lnTo>
                <a:lnTo>
                  <a:pt x="357187" y="368300"/>
                </a:lnTo>
                <a:lnTo>
                  <a:pt x="357187" y="371475"/>
                </a:lnTo>
                <a:lnTo>
                  <a:pt x="357187" y="373063"/>
                </a:lnTo>
                <a:lnTo>
                  <a:pt x="354012" y="373063"/>
                </a:lnTo>
                <a:lnTo>
                  <a:pt x="354012" y="371475"/>
                </a:lnTo>
                <a:lnTo>
                  <a:pt x="352425" y="371475"/>
                </a:lnTo>
                <a:lnTo>
                  <a:pt x="349250" y="368300"/>
                </a:lnTo>
                <a:lnTo>
                  <a:pt x="347662" y="368300"/>
                </a:lnTo>
                <a:lnTo>
                  <a:pt x="346075" y="371475"/>
                </a:lnTo>
                <a:lnTo>
                  <a:pt x="342900" y="368300"/>
                </a:lnTo>
                <a:lnTo>
                  <a:pt x="341312" y="368300"/>
                </a:lnTo>
                <a:lnTo>
                  <a:pt x="338137" y="368300"/>
                </a:lnTo>
                <a:lnTo>
                  <a:pt x="336550" y="371475"/>
                </a:lnTo>
                <a:lnTo>
                  <a:pt x="333375" y="371475"/>
                </a:lnTo>
                <a:lnTo>
                  <a:pt x="333375" y="368300"/>
                </a:lnTo>
                <a:lnTo>
                  <a:pt x="331787" y="368300"/>
                </a:lnTo>
                <a:lnTo>
                  <a:pt x="330200" y="368300"/>
                </a:lnTo>
                <a:lnTo>
                  <a:pt x="327025" y="368300"/>
                </a:lnTo>
                <a:lnTo>
                  <a:pt x="325437" y="368300"/>
                </a:lnTo>
                <a:lnTo>
                  <a:pt x="320675" y="371475"/>
                </a:lnTo>
                <a:lnTo>
                  <a:pt x="317500" y="371475"/>
                </a:lnTo>
                <a:lnTo>
                  <a:pt x="315912" y="371475"/>
                </a:lnTo>
                <a:lnTo>
                  <a:pt x="314325" y="371475"/>
                </a:lnTo>
                <a:lnTo>
                  <a:pt x="314325" y="373063"/>
                </a:lnTo>
                <a:lnTo>
                  <a:pt x="309562" y="376238"/>
                </a:lnTo>
                <a:lnTo>
                  <a:pt x="306387" y="377825"/>
                </a:lnTo>
                <a:lnTo>
                  <a:pt x="306387" y="379413"/>
                </a:lnTo>
                <a:lnTo>
                  <a:pt x="304800" y="382588"/>
                </a:lnTo>
                <a:lnTo>
                  <a:pt x="300037" y="384175"/>
                </a:lnTo>
                <a:lnTo>
                  <a:pt x="298450" y="387350"/>
                </a:lnTo>
                <a:lnTo>
                  <a:pt x="298450" y="388938"/>
                </a:lnTo>
                <a:lnTo>
                  <a:pt x="295275" y="388938"/>
                </a:lnTo>
                <a:lnTo>
                  <a:pt x="298450" y="384175"/>
                </a:lnTo>
                <a:lnTo>
                  <a:pt x="298450" y="379413"/>
                </a:lnTo>
                <a:lnTo>
                  <a:pt x="295275" y="377825"/>
                </a:lnTo>
                <a:lnTo>
                  <a:pt x="295275" y="376238"/>
                </a:lnTo>
                <a:lnTo>
                  <a:pt x="293687" y="373063"/>
                </a:lnTo>
                <a:lnTo>
                  <a:pt x="290512" y="373063"/>
                </a:lnTo>
                <a:lnTo>
                  <a:pt x="290512" y="376238"/>
                </a:lnTo>
                <a:lnTo>
                  <a:pt x="288925" y="376238"/>
                </a:lnTo>
                <a:lnTo>
                  <a:pt x="285750" y="376238"/>
                </a:lnTo>
                <a:lnTo>
                  <a:pt x="285750" y="377825"/>
                </a:lnTo>
                <a:lnTo>
                  <a:pt x="284162" y="377825"/>
                </a:lnTo>
                <a:lnTo>
                  <a:pt x="282575" y="377825"/>
                </a:lnTo>
                <a:lnTo>
                  <a:pt x="279400" y="377825"/>
                </a:lnTo>
                <a:lnTo>
                  <a:pt x="279400" y="376238"/>
                </a:lnTo>
                <a:lnTo>
                  <a:pt x="282575" y="376238"/>
                </a:lnTo>
                <a:lnTo>
                  <a:pt x="284162" y="371475"/>
                </a:lnTo>
                <a:lnTo>
                  <a:pt x="285750" y="368300"/>
                </a:lnTo>
                <a:lnTo>
                  <a:pt x="284162" y="368300"/>
                </a:lnTo>
                <a:lnTo>
                  <a:pt x="284162" y="366713"/>
                </a:lnTo>
                <a:lnTo>
                  <a:pt x="284162" y="361950"/>
                </a:lnTo>
                <a:lnTo>
                  <a:pt x="282575" y="360363"/>
                </a:lnTo>
                <a:lnTo>
                  <a:pt x="279400" y="357188"/>
                </a:lnTo>
                <a:lnTo>
                  <a:pt x="277812" y="360363"/>
                </a:lnTo>
                <a:lnTo>
                  <a:pt x="274637" y="360363"/>
                </a:lnTo>
                <a:lnTo>
                  <a:pt x="273050" y="361950"/>
                </a:lnTo>
                <a:lnTo>
                  <a:pt x="271462" y="363538"/>
                </a:lnTo>
                <a:lnTo>
                  <a:pt x="266700" y="366713"/>
                </a:lnTo>
                <a:lnTo>
                  <a:pt x="263525" y="368300"/>
                </a:lnTo>
                <a:lnTo>
                  <a:pt x="261937" y="371475"/>
                </a:lnTo>
                <a:lnTo>
                  <a:pt x="258762" y="371475"/>
                </a:lnTo>
                <a:lnTo>
                  <a:pt x="258762" y="368300"/>
                </a:lnTo>
                <a:lnTo>
                  <a:pt x="261937" y="366713"/>
                </a:lnTo>
                <a:lnTo>
                  <a:pt x="261937" y="361950"/>
                </a:lnTo>
                <a:lnTo>
                  <a:pt x="258762" y="361950"/>
                </a:lnTo>
                <a:lnTo>
                  <a:pt x="258762" y="363538"/>
                </a:lnTo>
                <a:lnTo>
                  <a:pt x="257175" y="363538"/>
                </a:lnTo>
                <a:lnTo>
                  <a:pt x="255587" y="363538"/>
                </a:lnTo>
                <a:lnTo>
                  <a:pt x="252412" y="366713"/>
                </a:lnTo>
                <a:lnTo>
                  <a:pt x="252412" y="368300"/>
                </a:lnTo>
                <a:lnTo>
                  <a:pt x="250825" y="371475"/>
                </a:lnTo>
                <a:lnTo>
                  <a:pt x="250825" y="368300"/>
                </a:lnTo>
                <a:lnTo>
                  <a:pt x="250825" y="366713"/>
                </a:lnTo>
                <a:lnTo>
                  <a:pt x="252412" y="363538"/>
                </a:lnTo>
                <a:lnTo>
                  <a:pt x="252412" y="361950"/>
                </a:lnTo>
                <a:lnTo>
                  <a:pt x="255587" y="360363"/>
                </a:lnTo>
                <a:lnTo>
                  <a:pt x="252412" y="360363"/>
                </a:lnTo>
                <a:lnTo>
                  <a:pt x="252412" y="357188"/>
                </a:lnTo>
                <a:lnTo>
                  <a:pt x="250825" y="357188"/>
                </a:lnTo>
                <a:lnTo>
                  <a:pt x="247650" y="360363"/>
                </a:lnTo>
                <a:lnTo>
                  <a:pt x="246062" y="360363"/>
                </a:lnTo>
                <a:lnTo>
                  <a:pt x="246062" y="361950"/>
                </a:lnTo>
                <a:lnTo>
                  <a:pt x="242887" y="361950"/>
                </a:lnTo>
                <a:lnTo>
                  <a:pt x="239712" y="360363"/>
                </a:lnTo>
                <a:lnTo>
                  <a:pt x="236537" y="360363"/>
                </a:lnTo>
                <a:lnTo>
                  <a:pt x="236537" y="357188"/>
                </a:lnTo>
                <a:lnTo>
                  <a:pt x="239712" y="357188"/>
                </a:lnTo>
                <a:lnTo>
                  <a:pt x="239712" y="355600"/>
                </a:lnTo>
                <a:lnTo>
                  <a:pt x="236537" y="355600"/>
                </a:lnTo>
                <a:lnTo>
                  <a:pt x="234950" y="355600"/>
                </a:lnTo>
                <a:lnTo>
                  <a:pt x="231775" y="355600"/>
                </a:lnTo>
                <a:lnTo>
                  <a:pt x="230187" y="355600"/>
                </a:lnTo>
                <a:lnTo>
                  <a:pt x="227012" y="357188"/>
                </a:lnTo>
                <a:lnTo>
                  <a:pt x="225425" y="360363"/>
                </a:lnTo>
                <a:lnTo>
                  <a:pt x="223837" y="360363"/>
                </a:lnTo>
                <a:lnTo>
                  <a:pt x="220662" y="361950"/>
                </a:lnTo>
                <a:lnTo>
                  <a:pt x="219075" y="361950"/>
                </a:lnTo>
                <a:lnTo>
                  <a:pt x="214312" y="366713"/>
                </a:lnTo>
                <a:lnTo>
                  <a:pt x="209550" y="368300"/>
                </a:lnTo>
                <a:lnTo>
                  <a:pt x="207962" y="368300"/>
                </a:lnTo>
                <a:lnTo>
                  <a:pt x="209550" y="366713"/>
                </a:lnTo>
                <a:lnTo>
                  <a:pt x="207962" y="366713"/>
                </a:lnTo>
                <a:lnTo>
                  <a:pt x="207962" y="363538"/>
                </a:lnTo>
                <a:lnTo>
                  <a:pt x="209550" y="363538"/>
                </a:lnTo>
                <a:lnTo>
                  <a:pt x="211137" y="361950"/>
                </a:lnTo>
                <a:lnTo>
                  <a:pt x="214312" y="361950"/>
                </a:lnTo>
                <a:lnTo>
                  <a:pt x="214312" y="360363"/>
                </a:lnTo>
                <a:lnTo>
                  <a:pt x="215900" y="360363"/>
                </a:lnTo>
                <a:lnTo>
                  <a:pt x="219075" y="357188"/>
                </a:lnTo>
                <a:lnTo>
                  <a:pt x="220662" y="357188"/>
                </a:lnTo>
                <a:lnTo>
                  <a:pt x="220662" y="355600"/>
                </a:lnTo>
                <a:lnTo>
                  <a:pt x="223837" y="355600"/>
                </a:lnTo>
                <a:lnTo>
                  <a:pt x="225425" y="355600"/>
                </a:lnTo>
                <a:lnTo>
                  <a:pt x="227012" y="352425"/>
                </a:lnTo>
                <a:lnTo>
                  <a:pt x="231775" y="347663"/>
                </a:lnTo>
                <a:lnTo>
                  <a:pt x="230187" y="346075"/>
                </a:lnTo>
                <a:lnTo>
                  <a:pt x="227012" y="346075"/>
                </a:lnTo>
                <a:lnTo>
                  <a:pt x="227012" y="344488"/>
                </a:lnTo>
                <a:lnTo>
                  <a:pt x="223837" y="346075"/>
                </a:lnTo>
                <a:lnTo>
                  <a:pt x="220662" y="347663"/>
                </a:lnTo>
                <a:lnTo>
                  <a:pt x="219075" y="347663"/>
                </a:lnTo>
                <a:lnTo>
                  <a:pt x="215900" y="347663"/>
                </a:lnTo>
                <a:lnTo>
                  <a:pt x="215900" y="350838"/>
                </a:lnTo>
                <a:lnTo>
                  <a:pt x="214312" y="350838"/>
                </a:lnTo>
                <a:lnTo>
                  <a:pt x="211137" y="352425"/>
                </a:lnTo>
                <a:lnTo>
                  <a:pt x="207962" y="352425"/>
                </a:lnTo>
                <a:lnTo>
                  <a:pt x="203200" y="355600"/>
                </a:lnTo>
                <a:lnTo>
                  <a:pt x="198437" y="360363"/>
                </a:lnTo>
                <a:lnTo>
                  <a:pt x="193675" y="363538"/>
                </a:lnTo>
                <a:lnTo>
                  <a:pt x="192087" y="363538"/>
                </a:lnTo>
                <a:lnTo>
                  <a:pt x="192087" y="366713"/>
                </a:lnTo>
                <a:lnTo>
                  <a:pt x="188912" y="368300"/>
                </a:lnTo>
                <a:lnTo>
                  <a:pt x="188912" y="371475"/>
                </a:lnTo>
                <a:lnTo>
                  <a:pt x="187325" y="371475"/>
                </a:lnTo>
                <a:lnTo>
                  <a:pt x="184150" y="371475"/>
                </a:lnTo>
                <a:lnTo>
                  <a:pt x="187325" y="366713"/>
                </a:lnTo>
                <a:lnTo>
                  <a:pt x="188912" y="361950"/>
                </a:lnTo>
                <a:lnTo>
                  <a:pt x="192087" y="360363"/>
                </a:lnTo>
                <a:lnTo>
                  <a:pt x="193675" y="357188"/>
                </a:lnTo>
                <a:lnTo>
                  <a:pt x="196850" y="357188"/>
                </a:lnTo>
                <a:lnTo>
                  <a:pt x="198437" y="355600"/>
                </a:lnTo>
                <a:lnTo>
                  <a:pt x="198437" y="352425"/>
                </a:lnTo>
                <a:lnTo>
                  <a:pt x="198437" y="350838"/>
                </a:lnTo>
                <a:lnTo>
                  <a:pt x="198437" y="347663"/>
                </a:lnTo>
                <a:lnTo>
                  <a:pt x="196850" y="347663"/>
                </a:lnTo>
                <a:lnTo>
                  <a:pt x="198438" y="346075"/>
                </a:lnTo>
                <a:lnTo>
                  <a:pt x="198438" y="347663"/>
                </a:lnTo>
                <a:lnTo>
                  <a:pt x="200025" y="347663"/>
                </a:lnTo>
                <a:lnTo>
                  <a:pt x="200025" y="346075"/>
                </a:lnTo>
                <a:lnTo>
                  <a:pt x="200025" y="344488"/>
                </a:lnTo>
                <a:lnTo>
                  <a:pt x="200025" y="341313"/>
                </a:lnTo>
                <a:lnTo>
                  <a:pt x="200025" y="339725"/>
                </a:lnTo>
                <a:lnTo>
                  <a:pt x="200025" y="336550"/>
                </a:lnTo>
                <a:lnTo>
                  <a:pt x="200025" y="334963"/>
                </a:lnTo>
                <a:lnTo>
                  <a:pt x="198437" y="334963"/>
                </a:lnTo>
                <a:lnTo>
                  <a:pt x="198437" y="333375"/>
                </a:lnTo>
                <a:lnTo>
                  <a:pt x="198437" y="330200"/>
                </a:lnTo>
                <a:lnTo>
                  <a:pt x="198437" y="328613"/>
                </a:lnTo>
                <a:lnTo>
                  <a:pt x="196850" y="328613"/>
                </a:lnTo>
                <a:lnTo>
                  <a:pt x="193675" y="330200"/>
                </a:lnTo>
                <a:lnTo>
                  <a:pt x="192087" y="330200"/>
                </a:lnTo>
                <a:lnTo>
                  <a:pt x="192087" y="328613"/>
                </a:lnTo>
                <a:lnTo>
                  <a:pt x="193675" y="328613"/>
                </a:lnTo>
                <a:lnTo>
                  <a:pt x="196850" y="325438"/>
                </a:lnTo>
                <a:lnTo>
                  <a:pt x="196850" y="323850"/>
                </a:lnTo>
                <a:lnTo>
                  <a:pt x="193675" y="323850"/>
                </a:lnTo>
                <a:lnTo>
                  <a:pt x="193675" y="320675"/>
                </a:lnTo>
                <a:lnTo>
                  <a:pt x="192087" y="319088"/>
                </a:lnTo>
                <a:lnTo>
                  <a:pt x="188912" y="320675"/>
                </a:lnTo>
                <a:lnTo>
                  <a:pt x="184150" y="320675"/>
                </a:lnTo>
                <a:lnTo>
                  <a:pt x="182562" y="320675"/>
                </a:lnTo>
                <a:lnTo>
                  <a:pt x="180975" y="320675"/>
                </a:lnTo>
                <a:lnTo>
                  <a:pt x="177800" y="320675"/>
                </a:lnTo>
                <a:lnTo>
                  <a:pt x="177800" y="319088"/>
                </a:lnTo>
                <a:lnTo>
                  <a:pt x="176212" y="319088"/>
                </a:lnTo>
                <a:lnTo>
                  <a:pt x="173037" y="319088"/>
                </a:lnTo>
                <a:lnTo>
                  <a:pt x="171450" y="319088"/>
                </a:lnTo>
                <a:lnTo>
                  <a:pt x="166687" y="319088"/>
                </a:lnTo>
                <a:lnTo>
                  <a:pt x="165100" y="320675"/>
                </a:lnTo>
                <a:lnTo>
                  <a:pt x="161925" y="320675"/>
                </a:lnTo>
                <a:lnTo>
                  <a:pt x="160337" y="323850"/>
                </a:lnTo>
                <a:lnTo>
                  <a:pt x="157162" y="323850"/>
                </a:lnTo>
                <a:lnTo>
                  <a:pt x="155575" y="325438"/>
                </a:lnTo>
                <a:lnTo>
                  <a:pt x="146050" y="330200"/>
                </a:lnTo>
                <a:lnTo>
                  <a:pt x="141287" y="333375"/>
                </a:lnTo>
                <a:lnTo>
                  <a:pt x="139700" y="336550"/>
                </a:lnTo>
                <a:lnTo>
                  <a:pt x="136525" y="336550"/>
                </a:lnTo>
                <a:lnTo>
                  <a:pt x="134937" y="336550"/>
                </a:lnTo>
                <a:lnTo>
                  <a:pt x="134937" y="339725"/>
                </a:lnTo>
                <a:lnTo>
                  <a:pt x="133350" y="339725"/>
                </a:lnTo>
                <a:lnTo>
                  <a:pt x="133350" y="336550"/>
                </a:lnTo>
                <a:lnTo>
                  <a:pt x="133350" y="334963"/>
                </a:lnTo>
                <a:lnTo>
                  <a:pt x="134937" y="334963"/>
                </a:lnTo>
                <a:lnTo>
                  <a:pt x="136525" y="334963"/>
                </a:lnTo>
                <a:lnTo>
                  <a:pt x="136525" y="333375"/>
                </a:lnTo>
                <a:lnTo>
                  <a:pt x="139700" y="333375"/>
                </a:lnTo>
                <a:lnTo>
                  <a:pt x="139700" y="330200"/>
                </a:lnTo>
                <a:lnTo>
                  <a:pt x="141287" y="330200"/>
                </a:lnTo>
                <a:lnTo>
                  <a:pt x="146050" y="325438"/>
                </a:lnTo>
                <a:lnTo>
                  <a:pt x="149225" y="323850"/>
                </a:lnTo>
                <a:lnTo>
                  <a:pt x="150812" y="323850"/>
                </a:lnTo>
                <a:lnTo>
                  <a:pt x="152400" y="320675"/>
                </a:lnTo>
                <a:lnTo>
                  <a:pt x="155575" y="320675"/>
                </a:lnTo>
                <a:lnTo>
                  <a:pt x="157162" y="320675"/>
                </a:lnTo>
                <a:lnTo>
                  <a:pt x="157162" y="319088"/>
                </a:lnTo>
                <a:lnTo>
                  <a:pt x="160337" y="319088"/>
                </a:lnTo>
                <a:lnTo>
                  <a:pt x="161925" y="317500"/>
                </a:lnTo>
                <a:lnTo>
                  <a:pt x="166687" y="314325"/>
                </a:lnTo>
                <a:lnTo>
                  <a:pt x="168275" y="314325"/>
                </a:lnTo>
                <a:lnTo>
                  <a:pt x="173037" y="312738"/>
                </a:lnTo>
                <a:lnTo>
                  <a:pt x="173037" y="309563"/>
                </a:lnTo>
                <a:lnTo>
                  <a:pt x="176212" y="309563"/>
                </a:lnTo>
                <a:lnTo>
                  <a:pt x="176212" y="307975"/>
                </a:lnTo>
                <a:lnTo>
                  <a:pt x="177800" y="304800"/>
                </a:lnTo>
                <a:lnTo>
                  <a:pt x="176212" y="304800"/>
                </a:lnTo>
                <a:lnTo>
                  <a:pt x="176212" y="303213"/>
                </a:lnTo>
                <a:lnTo>
                  <a:pt x="173037" y="303213"/>
                </a:lnTo>
                <a:lnTo>
                  <a:pt x="168275" y="303213"/>
                </a:lnTo>
                <a:lnTo>
                  <a:pt x="166687" y="304800"/>
                </a:lnTo>
                <a:lnTo>
                  <a:pt x="165100" y="307975"/>
                </a:lnTo>
                <a:lnTo>
                  <a:pt x="161925" y="309563"/>
                </a:lnTo>
                <a:lnTo>
                  <a:pt x="149225" y="314325"/>
                </a:lnTo>
                <a:lnTo>
                  <a:pt x="141287" y="317500"/>
                </a:lnTo>
                <a:lnTo>
                  <a:pt x="144462" y="314325"/>
                </a:lnTo>
                <a:lnTo>
                  <a:pt x="149225" y="312738"/>
                </a:lnTo>
                <a:lnTo>
                  <a:pt x="150812" y="312738"/>
                </a:lnTo>
                <a:lnTo>
                  <a:pt x="150812" y="309563"/>
                </a:lnTo>
                <a:lnTo>
                  <a:pt x="152400" y="309563"/>
                </a:lnTo>
                <a:lnTo>
                  <a:pt x="152400" y="307975"/>
                </a:lnTo>
                <a:lnTo>
                  <a:pt x="152400" y="304800"/>
                </a:lnTo>
                <a:lnTo>
                  <a:pt x="155575" y="304800"/>
                </a:lnTo>
                <a:lnTo>
                  <a:pt x="155575" y="303213"/>
                </a:lnTo>
                <a:lnTo>
                  <a:pt x="155575" y="301625"/>
                </a:lnTo>
                <a:lnTo>
                  <a:pt x="152400" y="298450"/>
                </a:lnTo>
                <a:lnTo>
                  <a:pt x="150812" y="298450"/>
                </a:lnTo>
                <a:lnTo>
                  <a:pt x="149225" y="298450"/>
                </a:lnTo>
                <a:lnTo>
                  <a:pt x="144462" y="298450"/>
                </a:lnTo>
                <a:lnTo>
                  <a:pt x="139700" y="301625"/>
                </a:lnTo>
                <a:lnTo>
                  <a:pt x="136525" y="301625"/>
                </a:lnTo>
                <a:lnTo>
                  <a:pt x="134937" y="298450"/>
                </a:lnTo>
                <a:lnTo>
                  <a:pt x="133350" y="301625"/>
                </a:lnTo>
                <a:lnTo>
                  <a:pt x="130175" y="301625"/>
                </a:lnTo>
                <a:lnTo>
                  <a:pt x="128587" y="303213"/>
                </a:lnTo>
                <a:lnTo>
                  <a:pt x="125412" y="303213"/>
                </a:lnTo>
                <a:lnTo>
                  <a:pt x="123825" y="304800"/>
                </a:lnTo>
                <a:lnTo>
                  <a:pt x="119062" y="304800"/>
                </a:lnTo>
                <a:lnTo>
                  <a:pt x="119062" y="303213"/>
                </a:lnTo>
                <a:lnTo>
                  <a:pt x="122237" y="303213"/>
                </a:lnTo>
                <a:lnTo>
                  <a:pt x="123825" y="303213"/>
                </a:lnTo>
                <a:lnTo>
                  <a:pt x="125412" y="301625"/>
                </a:lnTo>
                <a:lnTo>
                  <a:pt x="128587" y="301625"/>
                </a:lnTo>
                <a:lnTo>
                  <a:pt x="130175" y="298450"/>
                </a:lnTo>
                <a:lnTo>
                  <a:pt x="133350" y="296863"/>
                </a:lnTo>
                <a:lnTo>
                  <a:pt x="134937" y="296863"/>
                </a:lnTo>
                <a:lnTo>
                  <a:pt x="136525" y="296863"/>
                </a:lnTo>
                <a:lnTo>
                  <a:pt x="141287" y="293688"/>
                </a:lnTo>
                <a:lnTo>
                  <a:pt x="144462" y="292100"/>
                </a:lnTo>
                <a:lnTo>
                  <a:pt x="146050" y="292100"/>
                </a:lnTo>
                <a:lnTo>
                  <a:pt x="149225" y="292100"/>
                </a:lnTo>
                <a:lnTo>
                  <a:pt x="149225" y="288925"/>
                </a:lnTo>
                <a:lnTo>
                  <a:pt x="150812" y="288925"/>
                </a:lnTo>
                <a:lnTo>
                  <a:pt x="152400" y="288925"/>
                </a:lnTo>
                <a:lnTo>
                  <a:pt x="155575" y="292100"/>
                </a:lnTo>
                <a:lnTo>
                  <a:pt x="155575" y="288925"/>
                </a:lnTo>
                <a:lnTo>
                  <a:pt x="157162" y="288925"/>
                </a:lnTo>
                <a:lnTo>
                  <a:pt x="160337" y="288925"/>
                </a:lnTo>
                <a:lnTo>
                  <a:pt x="160337" y="287338"/>
                </a:lnTo>
                <a:lnTo>
                  <a:pt x="161925" y="287338"/>
                </a:lnTo>
                <a:lnTo>
                  <a:pt x="161925" y="285750"/>
                </a:lnTo>
                <a:lnTo>
                  <a:pt x="160337" y="285750"/>
                </a:lnTo>
                <a:lnTo>
                  <a:pt x="160337" y="282575"/>
                </a:lnTo>
                <a:lnTo>
                  <a:pt x="157162" y="280988"/>
                </a:lnTo>
                <a:lnTo>
                  <a:pt x="157162" y="277813"/>
                </a:lnTo>
                <a:lnTo>
                  <a:pt x="152400" y="277813"/>
                </a:lnTo>
                <a:lnTo>
                  <a:pt x="150812" y="277813"/>
                </a:lnTo>
                <a:lnTo>
                  <a:pt x="144462" y="280988"/>
                </a:lnTo>
                <a:lnTo>
                  <a:pt x="123825" y="285750"/>
                </a:lnTo>
                <a:lnTo>
                  <a:pt x="122237" y="285750"/>
                </a:lnTo>
                <a:lnTo>
                  <a:pt x="117475" y="287338"/>
                </a:lnTo>
                <a:lnTo>
                  <a:pt x="109537" y="287338"/>
                </a:lnTo>
                <a:lnTo>
                  <a:pt x="106362" y="287338"/>
                </a:lnTo>
                <a:lnTo>
                  <a:pt x="103187" y="288925"/>
                </a:lnTo>
                <a:lnTo>
                  <a:pt x="98425" y="288925"/>
                </a:lnTo>
                <a:lnTo>
                  <a:pt x="96837" y="292100"/>
                </a:lnTo>
                <a:lnTo>
                  <a:pt x="93662" y="292100"/>
                </a:lnTo>
                <a:lnTo>
                  <a:pt x="93662" y="293688"/>
                </a:lnTo>
                <a:lnTo>
                  <a:pt x="92075" y="293688"/>
                </a:lnTo>
                <a:lnTo>
                  <a:pt x="90487" y="293688"/>
                </a:lnTo>
                <a:lnTo>
                  <a:pt x="87312" y="293688"/>
                </a:lnTo>
                <a:lnTo>
                  <a:pt x="85725" y="293688"/>
                </a:lnTo>
                <a:lnTo>
                  <a:pt x="85725" y="296863"/>
                </a:lnTo>
                <a:lnTo>
                  <a:pt x="80962" y="296863"/>
                </a:lnTo>
                <a:lnTo>
                  <a:pt x="76200" y="298450"/>
                </a:lnTo>
                <a:lnTo>
                  <a:pt x="74612" y="298450"/>
                </a:lnTo>
                <a:lnTo>
                  <a:pt x="71437" y="301625"/>
                </a:lnTo>
                <a:lnTo>
                  <a:pt x="69850" y="301625"/>
                </a:lnTo>
                <a:lnTo>
                  <a:pt x="66675" y="301625"/>
                </a:lnTo>
                <a:lnTo>
                  <a:pt x="65087" y="301625"/>
                </a:lnTo>
                <a:lnTo>
                  <a:pt x="61912" y="303213"/>
                </a:lnTo>
                <a:lnTo>
                  <a:pt x="53975" y="303213"/>
                </a:lnTo>
                <a:lnTo>
                  <a:pt x="53975" y="301625"/>
                </a:lnTo>
                <a:lnTo>
                  <a:pt x="50800" y="301625"/>
                </a:lnTo>
                <a:lnTo>
                  <a:pt x="49212" y="301625"/>
                </a:lnTo>
                <a:lnTo>
                  <a:pt x="53975" y="298450"/>
                </a:lnTo>
                <a:lnTo>
                  <a:pt x="55562" y="298450"/>
                </a:lnTo>
                <a:lnTo>
                  <a:pt x="58737" y="298450"/>
                </a:lnTo>
                <a:lnTo>
                  <a:pt x="61912" y="296863"/>
                </a:lnTo>
                <a:lnTo>
                  <a:pt x="65087" y="296863"/>
                </a:lnTo>
                <a:lnTo>
                  <a:pt x="66675" y="296863"/>
                </a:lnTo>
                <a:lnTo>
                  <a:pt x="69850" y="296863"/>
                </a:lnTo>
                <a:lnTo>
                  <a:pt x="71437" y="296863"/>
                </a:lnTo>
                <a:lnTo>
                  <a:pt x="76200" y="293688"/>
                </a:lnTo>
                <a:lnTo>
                  <a:pt x="82550" y="292100"/>
                </a:lnTo>
                <a:lnTo>
                  <a:pt x="87312" y="288925"/>
                </a:lnTo>
                <a:lnTo>
                  <a:pt x="98425" y="285750"/>
                </a:lnTo>
                <a:lnTo>
                  <a:pt x="106362" y="282575"/>
                </a:lnTo>
                <a:lnTo>
                  <a:pt x="114300" y="280988"/>
                </a:lnTo>
                <a:lnTo>
                  <a:pt x="117475" y="280988"/>
                </a:lnTo>
                <a:lnTo>
                  <a:pt x="117475" y="277813"/>
                </a:lnTo>
                <a:lnTo>
                  <a:pt x="119062" y="277813"/>
                </a:lnTo>
                <a:lnTo>
                  <a:pt x="122237" y="276225"/>
                </a:lnTo>
                <a:lnTo>
                  <a:pt x="123825" y="276225"/>
                </a:lnTo>
                <a:lnTo>
                  <a:pt x="123825" y="273050"/>
                </a:lnTo>
                <a:lnTo>
                  <a:pt x="130175" y="269875"/>
                </a:lnTo>
                <a:lnTo>
                  <a:pt x="133350" y="266700"/>
                </a:lnTo>
                <a:lnTo>
                  <a:pt x="136525" y="261938"/>
                </a:lnTo>
                <a:lnTo>
                  <a:pt x="136525" y="260350"/>
                </a:lnTo>
                <a:lnTo>
                  <a:pt x="134937" y="258763"/>
                </a:lnTo>
                <a:lnTo>
                  <a:pt x="133350" y="258763"/>
                </a:lnTo>
                <a:lnTo>
                  <a:pt x="130175" y="258763"/>
                </a:lnTo>
                <a:lnTo>
                  <a:pt x="128587" y="258763"/>
                </a:lnTo>
                <a:lnTo>
                  <a:pt x="122237" y="258763"/>
                </a:lnTo>
                <a:lnTo>
                  <a:pt x="119062" y="258763"/>
                </a:lnTo>
                <a:lnTo>
                  <a:pt x="117475" y="255588"/>
                </a:lnTo>
                <a:lnTo>
                  <a:pt x="114300" y="255588"/>
                </a:lnTo>
                <a:lnTo>
                  <a:pt x="112712" y="255588"/>
                </a:lnTo>
                <a:lnTo>
                  <a:pt x="109537" y="255588"/>
                </a:lnTo>
                <a:lnTo>
                  <a:pt x="107950" y="255588"/>
                </a:lnTo>
                <a:lnTo>
                  <a:pt x="103187" y="255588"/>
                </a:lnTo>
                <a:lnTo>
                  <a:pt x="98425" y="258763"/>
                </a:lnTo>
                <a:lnTo>
                  <a:pt x="96837" y="258763"/>
                </a:lnTo>
                <a:lnTo>
                  <a:pt x="93662" y="258763"/>
                </a:lnTo>
                <a:lnTo>
                  <a:pt x="93662" y="255588"/>
                </a:lnTo>
                <a:lnTo>
                  <a:pt x="85725" y="258763"/>
                </a:lnTo>
                <a:lnTo>
                  <a:pt x="80962" y="260350"/>
                </a:lnTo>
                <a:lnTo>
                  <a:pt x="77787" y="260350"/>
                </a:lnTo>
                <a:lnTo>
                  <a:pt x="71437" y="260350"/>
                </a:lnTo>
                <a:lnTo>
                  <a:pt x="74612" y="258763"/>
                </a:lnTo>
                <a:lnTo>
                  <a:pt x="76200" y="258763"/>
                </a:lnTo>
                <a:lnTo>
                  <a:pt x="77787" y="258763"/>
                </a:lnTo>
                <a:lnTo>
                  <a:pt x="80962" y="258763"/>
                </a:lnTo>
                <a:lnTo>
                  <a:pt x="82550" y="255588"/>
                </a:lnTo>
                <a:lnTo>
                  <a:pt x="87312" y="254000"/>
                </a:lnTo>
                <a:lnTo>
                  <a:pt x="90487" y="254000"/>
                </a:lnTo>
                <a:lnTo>
                  <a:pt x="92075" y="250825"/>
                </a:lnTo>
                <a:lnTo>
                  <a:pt x="93662" y="250825"/>
                </a:lnTo>
                <a:lnTo>
                  <a:pt x="93662" y="249238"/>
                </a:lnTo>
                <a:lnTo>
                  <a:pt x="96837" y="246063"/>
                </a:lnTo>
                <a:lnTo>
                  <a:pt x="98425" y="246063"/>
                </a:lnTo>
                <a:lnTo>
                  <a:pt x="109537" y="242888"/>
                </a:lnTo>
                <a:lnTo>
                  <a:pt x="114300" y="242888"/>
                </a:lnTo>
                <a:lnTo>
                  <a:pt x="119062" y="239713"/>
                </a:lnTo>
                <a:lnTo>
                  <a:pt x="123825" y="238125"/>
                </a:lnTo>
                <a:lnTo>
                  <a:pt x="125412" y="233363"/>
                </a:lnTo>
                <a:lnTo>
                  <a:pt x="128587" y="228600"/>
                </a:lnTo>
                <a:lnTo>
                  <a:pt x="130175" y="227013"/>
                </a:lnTo>
                <a:lnTo>
                  <a:pt x="130175" y="222250"/>
                </a:lnTo>
                <a:lnTo>
                  <a:pt x="128587" y="219075"/>
                </a:lnTo>
                <a:lnTo>
                  <a:pt x="125412" y="217488"/>
                </a:lnTo>
                <a:lnTo>
                  <a:pt x="123825" y="214313"/>
                </a:lnTo>
                <a:lnTo>
                  <a:pt x="122237" y="214313"/>
                </a:lnTo>
                <a:lnTo>
                  <a:pt x="119062" y="212725"/>
                </a:lnTo>
                <a:lnTo>
                  <a:pt x="119062" y="211138"/>
                </a:lnTo>
                <a:lnTo>
                  <a:pt x="122237" y="207963"/>
                </a:lnTo>
                <a:lnTo>
                  <a:pt x="125412" y="207963"/>
                </a:lnTo>
                <a:lnTo>
                  <a:pt x="128587" y="207963"/>
                </a:lnTo>
                <a:lnTo>
                  <a:pt x="128587" y="206375"/>
                </a:lnTo>
                <a:lnTo>
                  <a:pt x="128587" y="203200"/>
                </a:lnTo>
                <a:lnTo>
                  <a:pt x="128587" y="201613"/>
                </a:lnTo>
                <a:lnTo>
                  <a:pt x="128587" y="198438"/>
                </a:lnTo>
                <a:lnTo>
                  <a:pt x="125412" y="196850"/>
                </a:lnTo>
                <a:lnTo>
                  <a:pt x="125412" y="195263"/>
                </a:lnTo>
                <a:lnTo>
                  <a:pt x="125412" y="192088"/>
                </a:lnTo>
                <a:lnTo>
                  <a:pt x="125412" y="190500"/>
                </a:lnTo>
                <a:lnTo>
                  <a:pt x="125412" y="187325"/>
                </a:lnTo>
                <a:lnTo>
                  <a:pt x="123825" y="187325"/>
                </a:lnTo>
                <a:lnTo>
                  <a:pt x="123825" y="185738"/>
                </a:lnTo>
                <a:lnTo>
                  <a:pt x="123825" y="184150"/>
                </a:lnTo>
                <a:lnTo>
                  <a:pt x="125412" y="180975"/>
                </a:lnTo>
                <a:lnTo>
                  <a:pt x="125412" y="179388"/>
                </a:lnTo>
                <a:lnTo>
                  <a:pt x="123825" y="179388"/>
                </a:lnTo>
                <a:lnTo>
                  <a:pt x="123825" y="176213"/>
                </a:lnTo>
                <a:lnTo>
                  <a:pt x="125412" y="176213"/>
                </a:lnTo>
                <a:lnTo>
                  <a:pt x="128587" y="176213"/>
                </a:lnTo>
                <a:lnTo>
                  <a:pt x="128587" y="179388"/>
                </a:lnTo>
                <a:lnTo>
                  <a:pt x="128587" y="180975"/>
                </a:lnTo>
                <a:lnTo>
                  <a:pt x="130175" y="180975"/>
                </a:lnTo>
                <a:lnTo>
                  <a:pt x="130175" y="179388"/>
                </a:lnTo>
                <a:lnTo>
                  <a:pt x="133350" y="179388"/>
                </a:lnTo>
                <a:lnTo>
                  <a:pt x="134937" y="179388"/>
                </a:lnTo>
                <a:lnTo>
                  <a:pt x="136525" y="179388"/>
                </a:lnTo>
                <a:lnTo>
                  <a:pt x="136525" y="174625"/>
                </a:lnTo>
                <a:lnTo>
                  <a:pt x="134937" y="171450"/>
                </a:lnTo>
                <a:lnTo>
                  <a:pt x="134937" y="169863"/>
                </a:lnTo>
                <a:lnTo>
                  <a:pt x="133350" y="168275"/>
                </a:lnTo>
                <a:lnTo>
                  <a:pt x="133350" y="165100"/>
                </a:lnTo>
                <a:lnTo>
                  <a:pt x="133350" y="163513"/>
                </a:lnTo>
                <a:lnTo>
                  <a:pt x="130175" y="163513"/>
                </a:lnTo>
                <a:lnTo>
                  <a:pt x="128587" y="163513"/>
                </a:lnTo>
                <a:lnTo>
                  <a:pt x="125412" y="163513"/>
                </a:lnTo>
                <a:lnTo>
                  <a:pt x="125412" y="160338"/>
                </a:lnTo>
                <a:lnTo>
                  <a:pt x="128587" y="158750"/>
                </a:lnTo>
                <a:lnTo>
                  <a:pt x="128587" y="155575"/>
                </a:lnTo>
                <a:lnTo>
                  <a:pt x="128587" y="153988"/>
                </a:lnTo>
                <a:lnTo>
                  <a:pt x="130175" y="155575"/>
                </a:lnTo>
                <a:lnTo>
                  <a:pt x="133350" y="155575"/>
                </a:lnTo>
                <a:lnTo>
                  <a:pt x="133350" y="153988"/>
                </a:lnTo>
                <a:lnTo>
                  <a:pt x="134937" y="152400"/>
                </a:lnTo>
                <a:lnTo>
                  <a:pt x="134937" y="149225"/>
                </a:lnTo>
                <a:lnTo>
                  <a:pt x="134937" y="147638"/>
                </a:lnTo>
                <a:lnTo>
                  <a:pt x="136525" y="147638"/>
                </a:lnTo>
                <a:lnTo>
                  <a:pt x="136525" y="144463"/>
                </a:lnTo>
                <a:lnTo>
                  <a:pt x="139700" y="142875"/>
                </a:lnTo>
                <a:lnTo>
                  <a:pt x="139700" y="139700"/>
                </a:lnTo>
                <a:lnTo>
                  <a:pt x="139700" y="138113"/>
                </a:lnTo>
                <a:lnTo>
                  <a:pt x="139700" y="136525"/>
                </a:lnTo>
                <a:lnTo>
                  <a:pt x="139700" y="131763"/>
                </a:lnTo>
                <a:lnTo>
                  <a:pt x="139700" y="128588"/>
                </a:lnTo>
                <a:lnTo>
                  <a:pt x="139700" y="127000"/>
                </a:lnTo>
                <a:lnTo>
                  <a:pt x="141287" y="123825"/>
                </a:lnTo>
                <a:lnTo>
                  <a:pt x="141287" y="122238"/>
                </a:lnTo>
                <a:lnTo>
                  <a:pt x="144462" y="120650"/>
                </a:lnTo>
                <a:lnTo>
                  <a:pt x="144462" y="115888"/>
                </a:lnTo>
                <a:lnTo>
                  <a:pt x="141287" y="115888"/>
                </a:lnTo>
                <a:lnTo>
                  <a:pt x="141287" y="112713"/>
                </a:lnTo>
                <a:lnTo>
                  <a:pt x="144462" y="111125"/>
                </a:lnTo>
                <a:lnTo>
                  <a:pt x="144462" y="107950"/>
                </a:lnTo>
                <a:lnTo>
                  <a:pt x="144462" y="106363"/>
                </a:lnTo>
                <a:lnTo>
                  <a:pt x="146050" y="106363"/>
                </a:lnTo>
                <a:lnTo>
                  <a:pt x="149225" y="106363"/>
                </a:lnTo>
                <a:lnTo>
                  <a:pt x="149225" y="104775"/>
                </a:lnTo>
                <a:lnTo>
                  <a:pt x="150812" y="104775"/>
                </a:lnTo>
                <a:lnTo>
                  <a:pt x="149225" y="100013"/>
                </a:lnTo>
                <a:lnTo>
                  <a:pt x="150812" y="100013"/>
                </a:lnTo>
                <a:lnTo>
                  <a:pt x="144462" y="95250"/>
                </a:lnTo>
                <a:lnTo>
                  <a:pt x="152400" y="100013"/>
                </a:lnTo>
                <a:lnTo>
                  <a:pt x="155575" y="100013"/>
                </a:lnTo>
                <a:lnTo>
                  <a:pt x="155575" y="96838"/>
                </a:lnTo>
                <a:lnTo>
                  <a:pt x="157162" y="95250"/>
                </a:lnTo>
                <a:lnTo>
                  <a:pt x="160337" y="95250"/>
                </a:lnTo>
                <a:lnTo>
                  <a:pt x="160337" y="93663"/>
                </a:lnTo>
                <a:lnTo>
                  <a:pt x="161925" y="93663"/>
                </a:lnTo>
                <a:lnTo>
                  <a:pt x="165100" y="93663"/>
                </a:lnTo>
                <a:lnTo>
                  <a:pt x="166687" y="93663"/>
                </a:lnTo>
                <a:lnTo>
                  <a:pt x="168275" y="93663"/>
                </a:lnTo>
                <a:lnTo>
                  <a:pt x="168275" y="90488"/>
                </a:lnTo>
                <a:lnTo>
                  <a:pt x="168275" y="88900"/>
                </a:lnTo>
                <a:lnTo>
                  <a:pt x="166687" y="85725"/>
                </a:lnTo>
                <a:lnTo>
                  <a:pt x="166687" y="84137"/>
                </a:lnTo>
                <a:lnTo>
                  <a:pt x="166687" y="80962"/>
                </a:lnTo>
                <a:lnTo>
                  <a:pt x="168275" y="84137"/>
                </a:lnTo>
                <a:lnTo>
                  <a:pt x="171450" y="84137"/>
                </a:lnTo>
                <a:lnTo>
                  <a:pt x="173037" y="80962"/>
                </a:lnTo>
                <a:lnTo>
                  <a:pt x="173037" y="79375"/>
                </a:lnTo>
                <a:lnTo>
                  <a:pt x="173037" y="77787"/>
                </a:lnTo>
                <a:lnTo>
                  <a:pt x="173037" y="74612"/>
                </a:lnTo>
                <a:lnTo>
                  <a:pt x="173037" y="73025"/>
                </a:lnTo>
                <a:lnTo>
                  <a:pt x="171450" y="73025"/>
                </a:lnTo>
                <a:lnTo>
                  <a:pt x="168275" y="69850"/>
                </a:lnTo>
                <a:lnTo>
                  <a:pt x="166687" y="69850"/>
                </a:lnTo>
                <a:lnTo>
                  <a:pt x="165100" y="68262"/>
                </a:lnTo>
                <a:lnTo>
                  <a:pt x="161925" y="65087"/>
                </a:lnTo>
                <a:lnTo>
                  <a:pt x="157162" y="63500"/>
                </a:lnTo>
                <a:lnTo>
                  <a:pt x="155575" y="61912"/>
                </a:lnTo>
                <a:lnTo>
                  <a:pt x="152400" y="58737"/>
                </a:lnTo>
                <a:lnTo>
                  <a:pt x="150812" y="57150"/>
                </a:lnTo>
                <a:lnTo>
                  <a:pt x="150812" y="52387"/>
                </a:lnTo>
                <a:lnTo>
                  <a:pt x="149225" y="52387"/>
                </a:lnTo>
                <a:lnTo>
                  <a:pt x="149225" y="49212"/>
                </a:lnTo>
                <a:lnTo>
                  <a:pt x="149225" y="47625"/>
                </a:lnTo>
                <a:lnTo>
                  <a:pt x="150812" y="49212"/>
                </a:lnTo>
                <a:lnTo>
                  <a:pt x="152400" y="52387"/>
                </a:lnTo>
                <a:lnTo>
                  <a:pt x="157162" y="52387"/>
                </a:lnTo>
                <a:lnTo>
                  <a:pt x="160337" y="53975"/>
                </a:lnTo>
                <a:lnTo>
                  <a:pt x="161925" y="53975"/>
                </a:lnTo>
                <a:lnTo>
                  <a:pt x="161925" y="57150"/>
                </a:lnTo>
                <a:lnTo>
                  <a:pt x="166687" y="58737"/>
                </a:lnTo>
                <a:lnTo>
                  <a:pt x="166687" y="61912"/>
                </a:lnTo>
                <a:lnTo>
                  <a:pt x="168275" y="61912"/>
                </a:lnTo>
                <a:lnTo>
                  <a:pt x="171450" y="61912"/>
                </a:lnTo>
                <a:lnTo>
                  <a:pt x="173037" y="61912"/>
                </a:lnTo>
                <a:lnTo>
                  <a:pt x="177800" y="63500"/>
                </a:lnTo>
                <a:lnTo>
                  <a:pt x="180975" y="65087"/>
                </a:lnTo>
                <a:lnTo>
                  <a:pt x="184150" y="65087"/>
                </a:lnTo>
                <a:lnTo>
                  <a:pt x="188912" y="65087"/>
                </a:lnTo>
                <a:lnTo>
                  <a:pt x="192087" y="65087"/>
                </a:lnTo>
                <a:lnTo>
                  <a:pt x="193675" y="65087"/>
                </a:lnTo>
                <a:lnTo>
                  <a:pt x="196850" y="65087"/>
                </a:lnTo>
                <a:lnTo>
                  <a:pt x="198437" y="68262"/>
                </a:lnTo>
                <a:lnTo>
                  <a:pt x="203200" y="68262"/>
                </a:lnTo>
                <a:lnTo>
                  <a:pt x="204787" y="68262"/>
                </a:lnTo>
                <a:lnTo>
                  <a:pt x="207962" y="68262"/>
                </a:lnTo>
                <a:lnTo>
                  <a:pt x="209550" y="68262"/>
                </a:lnTo>
                <a:lnTo>
                  <a:pt x="211137" y="68262"/>
                </a:lnTo>
                <a:lnTo>
                  <a:pt x="214312" y="68262"/>
                </a:lnTo>
                <a:lnTo>
                  <a:pt x="219075" y="69850"/>
                </a:lnTo>
                <a:lnTo>
                  <a:pt x="220662" y="69850"/>
                </a:lnTo>
                <a:lnTo>
                  <a:pt x="223837" y="73025"/>
                </a:lnTo>
                <a:lnTo>
                  <a:pt x="227012" y="74612"/>
                </a:lnTo>
                <a:lnTo>
                  <a:pt x="230187" y="74612"/>
                </a:lnTo>
                <a:lnTo>
                  <a:pt x="231775" y="73025"/>
                </a:lnTo>
                <a:lnTo>
                  <a:pt x="234950" y="73025"/>
                </a:lnTo>
                <a:lnTo>
                  <a:pt x="234950" y="69850"/>
                </a:lnTo>
                <a:lnTo>
                  <a:pt x="234950" y="68262"/>
                </a:lnTo>
                <a:lnTo>
                  <a:pt x="234950" y="65087"/>
                </a:lnTo>
                <a:lnTo>
                  <a:pt x="231775" y="63500"/>
                </a:lnTo>
                <a:lnTo>
                  <a:pt x="230187" y="61912"/>
                </a:lnTo>
                <a:lnTo>
                  <a:pt x="230187" y="58737"/>
                </a:lnTo>
                <a:lnTo>
                  <a:pt x="231775" y="58737"/>
                </a:lnTo>
                <a:lnTo>
                  <a:pt x="234950" y="58737"/>
                </a:lnTo>
                <a:lnTo>
                  <a:pt x="234950" y="61912"/>
                </a:lnTo>
                <a:lnTo>
                  <a:pt x="236537" y="63500"/>
                </a:lnTo>
                <a:lnTo>
                  <a:pt x="236537" y="65087"/>
                </a:lnTo>
                <a:lnTo>
                  <a:pt x="239712" y="68262"/>
                </a:lnTo>
                <a:lnTo>
                  <a:pt x="241300" y="68262"/>
                </a:lnTo>
                <a:lnTo>
                  <a:pt x="241300" y="69850"/>
                </a:lnTo>
                <a:lnTo>
                  <a:pt x="242887" y="73025"/>
                </a:lnTo>
                <a:lnTo>
                  <a:pt x="242887" y="74612"/>
                </a:lnTo>
                <a:lnTo>
                  <a:pt x="246062" y="74612"/>
                </a:lnTo>
                <a:lnTo>
                  <a:pt x="246062" y="77787"/>
                </a:lnTo>
                <a:lnTo>
                  <a:pt x="247650" y="77787"/>
                </a:lnTo>
                <a:lnTo>
                  <a:pt x="250825" y="74612"/>
                </a:lnTo>
                <a:lnTo>
                  <a:pt x="250825" y="73025"/>
                </a:lnTo>
                <a:lnTo>
                  <a:pt x="250825" y="69850"/>
                </a:lnTo>
                <a:lnTo>
                  <a:pt x="250825" y="65087"/>
                </a:lnTo>
                <a:lnTo>
                  <a:pt x="252412" y="63500"/>
                </a:lnTo>
                <a:lnTo>
                  <a:pt x="250825" y="58737"/>
                </a:lnTo>
                <a:lnTo>
                  <a:pt x="250825" y="53975"/>
                </a:lnTo>
                <a:lnTo>
                  <a:pt x="247650" y="52387"/>
                </a:lnTo>
                <a:lnTo>
                  <a:pt x="246062" y="49212"/>
                </a:lnTo>
                <a:lnTo>
                  <a:pt x="246062" y="47625"/>
                </a:lnTo>
                <a:lnTo>
                  <a:pt x="246062" y="46037"/>
                </a:lnTo>
                <a:lnTo>
                  <a:pt x="242887" y="42862"/>
                </a:lnTo>
                <a:lnTo>
                  <a:pt x="242887" y="38100"/>
                </a:lnTo>
                <a:lnTo>
                  <a:pt x="236537" y="30162"/>
                </a:lnTo>
                <a:lnTo>
                  <a:pt x="236537" y="26987"/>
                </a:lnTo>
                <a:lnTo>
                  <a:pt x="234950" y="22225"/>
                </a:lnTo>
                <a:lnTo>
                  <a:pt x="231775" y="19050"/>
                </a:lnTo>
                <a:lnTo>
                  <a:pt x="230187" y="14287"/>
                </a:lnTo>
                <a:lnTo>
                  <a:pt x="225425" y="11112"/>
                </a:lnTo>
                <a:lnTo>
                  <a:pt x="225425" y="9525"/>
                </a:lnTo>
                <a:lnTo>
                  <a:pt x="225425" y="6350"/>
                </a:lnTo>
                <a:lnTo>
                  <a:pt x="223837" y="4762"/>
                </a:lnTo>
                <a:lnTo>
                  <a:pt x="220662" y="3175"/>
                </a:lnTo>
                <a:close/>
              </a:path>
            </a:pathLst>
          </a:custGeom>
          <a:gradFill>
            <a:gsLst>
              <a:gs pos="14000">
                <a:srgbClr val="397900">
                  <a:alpha val="0"/>
                </a:srgbClr>
              </a:gs>
              <a:gs pos="100000">
                <a:srgbClr val="397900"/>
              </a:gs>
            </a:gsLst>
            <a:lin ang="186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48D1449C-2260-8824-07DC-FC6FF1058AF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4664"/>
          <a:stretch/>
        </p:blipFill>
        <p:spPr>
          <a:xfrm>
            <a:off x="0" y="2343010"/>
            <a:ext cx="9144000" cy="280049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3A1474A5-B3CA-9E4E-AE20-4EBDE6CCE58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18917" y="1227977"/>
            <a:ext cx="4225083" cy="3360162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52660747-D3A5-EF67-46D0-A9FBFFDB232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-124775" y="0"/>
            <a:ext cx="3472640" cy="1613731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C3724E4C-57FD-03BC-47E8-EFA7735EB22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473106"/>
            <a:ext cx="9144000" cy="1670393"/>
          </a:xfrm>
          <a:prstGeom prst="rect">
            <a:avLst/>
          </a:prstGeom>
        </p:spPr>
      </p:pic>
      <p:grpSp>
        <p:nvGrpSpPr>
          <p:cNvPr id="100" name="组合 99">
            <a:extLst>
              <a:ext uri="{FF2B5EF4-FFF2-40B4-BE49-F238E27FC236}">
                <a16:creationId xmlns:a16="http://schemas.microsoft.com/office/drawing/2014/main" id="{E91AAA6F-8668-4E2A-8CB4-71454E9988F3}"/>
              </a:ext>
            </a:extLst>
          </p:cNvPr>
          <p:cNvGrpSpPr/>
          <p:nvPr/>
        </p:nvGrpSpPr>
        <p:grpSpPr>
          <a:xfrm>
            <a:off x="2428718" y="-84729"/>
            <a:ext cx="4497533" cy="2806456"/>
            <a:chOff x="2428718" y="120519"/>
            <a:chExt cx="4497533" cy="2806456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53E86EA8-249B-0686-9B83-C2F9ADA29721}"/>
                </a:ext>
              </a:extLst>
            </p:cNvPr>
            <p:cNvSpPr/>
            <p:nvPr/>
          </p:nvSpPr>
          <p:spPr>
            <a:xfrm>
              <a:off x="4445610" y="710984"/>
              <a:ext cx="1765227" cy="22159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3800" dirty="0">
                  <a:latin typeface="演示悠然小楷" panose="00000500000000000000" pitchFamily="2" charset="-122"/>
                  <a:ea typeface="演示悠然小楷" panose="00000500000000000000" pitchFamily="2" charset="-122"/>
                  <a:cs typeface="阿里巴巴普惠体 2.0 95 ExtraBold" panose="00020600040101010101" pitchFamily="18" charset="-122"/>
                  <a:sym typeface="+mn-lt"/>
                </a:rPr>
                <a:t>端</a:t>
              </a: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847614A9-581D-9607-E40B-BE9C5CDB87CE}"/>
                </a:ext>
              </a:extLst>
            </p:cNvPr>
            <p:cNvSpPr/>
            <p:nvPr/>
          </p:nvSpPr>
          <p:spPr>
            <a:xfrm>
              <a:off x="5423917" y="634926"/>
              <a:ext cx="1502334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1500" dirty="0">
                  <a:latin typeface="演示悠然小楷" panose="00000500000000000000" pitchFamily="2" charset="-122"/>
                  <a:ea typeface="演示悠然小楷" panose="00000500000000000000" pitchFamily="2" charset="-122"/>
                  <a:cs typeface="阿里巴巴普惠体 2.0 95 ExtraBold" panose="00020600040101010101" pitchFamily="18" charset="-122"/>
                  <a:sym typeface="+mn-lt"/>
                </a:rPr>
                <a:t>午</a:t>
              </a:r>
            </a:p>
          </p:txBody>
        </p:sp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F2802E84-3302-B0F3-452A-BE2E363D2012}"/>
                </a:ext>
              </a:extLst>
            </p:cNvPr>
            <p:cNvSpPr/>
            <p:nvPr/>
          </p:nvSpPr>
          <p:spPr>
            <a:xfrm>
              <a:off x="2428718" y="324837"/>
              <a:ext cx="1765227" cy="22159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3800" dirty="0">
                  <a:latin typeface="演示悠然小楷" panose="00000500000000000000" pitchFamily="2" charset="-122"/>
                  <a:ea typeface="演示悠然小楷" panose="00000500000000000000" pitchFamily="2" charset="-122"/>
                  <a:cs typeface="阿里巴巴普惠体 2.0 95 ExtraBold" panose="00020600040101010101" pitchFamily="18" charset="-122"/>
                  <a:sym typeface="+mn-lt"/>
                </a:rPr>
                <a:t>粽</a:t>
              </a: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AC648432-C944-B2AD-BC68-7A799D65D0E7}"/>
                </a:ext>
              </a:extLst>
            </p:cNvPr>
            <p:cNvSpPr/>
            <p:nvPr/>
          </p:nvSpPr>
          <p:spPr>
            <a:xfrm>
              <a:off x="3506058" y="120519"/>
              <a:ext cx="1765227" cy="22159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3800" dirty="0">
                  <a:latin typeface="演示悠然小楷" panose="00000500000000000000" pitchFamily="2" charset="-122"/>
                  <a:ea typeface="演示悠然小楷" panose="00000500000000000000" pitchFamily="2" charset="-122"/>
                  <a:cs typeface="阿里巴巴普惠体 2.0 95 ExtraBold" panose="00020600040101010101" pitchFamily="18" charset="-122"/>
                  <a:sym typeface="+mn-lt"/>
                </a:rPr>
                <a:t>香</a:t>
              </a:r>
            </a:p>
          </p:txBody>
        </p:sp>
      </p:grpSp>
      <p:pic>
        <p:nvPicPr>
          <p:cNvPr id="37" name="图片 36">
            <a:extLst>
              <a:ext uri="{FF2B5EF4-FFF2-40B4-BE49-F238E27FC236}">
                <a16:creationId xmlns:a16="http://schemas.microsoft.com/office/drawing/2014/main" id="{10B66FF2-3A75-27EC-A43E-DB870ADDFEE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92284"/>
            <a:ext cx="3913005" cy="1449261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07337011-D0B6-CA98-5B73-657447BE601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0311" y="3509720"/>
            <a:ext cx="2449740" cy="1297597"/>
          </a:xfrm>
          <a:prstGeom prst="rect">
            <a:avLst/>
          </a:prstGeom>
        </p:spPr>
      </p:pic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5DFDB81E-A351-C9A0-3302-D149590D95CC}"/>
              </a:ext>
            </a:extLst>
          </p:cNvPr>
          <p:cNvGrpSpPr/>
          <p:nvPr/>
        </p:nvGrpSpPr>
        <p:grpSpPr>
          <a:xfrm>
            <a:off x="4857019" y="578522"/>
            <a:ext cx="688170" cy="673413"/>
            <a:chOff x="4707890" y="-1285867"/>
            <a:chExt cx="688170" cy="673413"/>
          </a:xfrm>
        </p:grpSpPr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FAC9B901-C1EF-9C00-5081-365E828CA5F6}"/>
                </a:ext>
              </a:extLst>
            </p:cNvPr>
            <p:cNvSpPr txBox="1"/>
            <p:nvPr/>
          </p:nvSpPr>
          <p:spPr>
            <a:xfrm>
              <a:off x="4707890" y="-1285867"/>
              <a:ext cx="4587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五</a:t>
              </a:r>
              <a:endParaRPr lang="zh-CN" altLang="en-US" sz="2400" dirty="0">
                <a:solidFill>
                  <a:schemeClr val="bg1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endParaRPr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CA222526-490C-FE2A-1382-3418087E39E2}"/>
                </a:ext>
              </a:extLst>
            </p:cNvPr>
            <p:cNvSpPr txBox="1"/>
            <p:nvPr/>
          </p:nvSpPr>
          <p:spPr>
            <a:xfrm>
              <a:off x="4937280" y="-1285867"/>
              <a:ext cx="4587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月</a:t>
              </a:r>
            </a:p>
          </p:txBody>
        </p:sp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id="{D62CA68A-F28A-56B5-91D1-E651EC908A68}"/>
                </a:ext>
              </a:extLst>
            </p:cNvPr>
            <p:cNvSpPr txBox="1"/>
            <p:nvPr/>
          </p:nvSpPr>
          <p:spPr>
            <a:xfrm>
              <a:off x="4707890" y="-1074119"/>
              <a:ext cx="4587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初</a:t>
              </a:r>
            </a:p>
          </p:txBody>
        </p:sp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2712D3D1-2721-B36C-15D2-FEDDF7D4E483}"/>
                </a:ext>
              </a:extLst>
            </p:cNvPr>
            <p:cNvSpPr txBox="1"/>
            <p:nvPr/>
          </p:nvSpPr>
          <p:spPr>
            <a:xfrm>
              <a:off x="4937280" y="-1074119"/>
              <a:ext cx="4587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五</a:t>
              </a:r>
            </a:p>
          </p:txBody>
        </p:sp>
      </p:grp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0991ED18-110F-2F7C-2081-0A0B23C4E563}"/>
              </a:ext>
            </a:extLst>
          </p:cNvPr>
          <p:cNvGrpSpPr/>
          <p:nvPr/>
        </p:nvGrpSpPr>
        <p:grpSpPr>
          <a:xfrm>
            <a:off x="2701585" y="2098510"/>
            <a:ext cx="408688" cy="386431"/>
            <a:chOff x="2643672" y="2090732"/>
            <a:chExt cx="408688" cy="386431"/>
          </a:xfrm>
        </p:grpSpPr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B75A72DF-2D46-9E4B-67E1-BF3E24EEFC52}"/>
                </a:ext>
              </a:extLst>
            </p:cNvPr>
            <p:cNvSpPr/>
            <p:nvPr/>
          </p:nvSpPr>
          <p:spPr bwMode="auto">
            <a:xfrm>
              <a:off x="2643672" y="2090732"/>
              <a:ext cx="386431" cy="386431"/>
            </a:xfrm>
            <a:prstGeom prst="ellipse">
              <a:avLst/>
            </a:prstGeom>
            <a:solidFill>
              <a:srgbClr val="397900"/>
            </a:solidFill>
            <a:ln w="15875">
              <a:noFill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zh-CN" altLang="en-US" dirty="0"/>
            </a:p>
          </p:txBody>
        </p:sp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C37048C8-B9B8-3393-9D17-219BDA0AA6AD}"/>
                </a:ext>
              </a:extLst>
            </p:cNvPr>
            <p:cNvSpPr txBox="1"/>
            <p:nvPr/>
          </p:nvSpPr>
          <p:spPr>
            <a:xfrm>
              <a:off x="2665929" y="2131729"/>
              <a:ext cx="386431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</a:rPr>
                <a:t>传</a:t>
              </a:r>
            </a:p>
          </p:txBody>
        </p:sp>
      </p:grpSp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57479039-786C-BAD0-0582-81ADE06069B2}"/>
              </a:ext>
            </a:extLst>
          </p:cNvPr>
          <p:cNvGrpSpPr/>
          <p:nvPr/>
        </p:nvGrpSpPr>
        <p:grpSpPr>
          <a:xfrm>
            <a:off x="3143521" y="2098510"/>
            <a:ext cx="408688" cy="386431"/>
            <a:chOff x="2643672" y="2090732"/>
            <a:chExt cx="408688" cy="386431"/>
          </a:xfrm>
        </p:grpSpPr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4A9AA38B-8B23-9ACE-DFB4-BC83CFBC8011}"/>
                </a:ext>
              </a:extLst>
            </p:cNvPr>
            <p:cNvSpPr/>
            <p:nvPr/>
          </p:nvSpPr>
          <p:spPr bwMode="auto">
            <a:xfrm>
              <a:off x="2643672" y="2090732"/>
              <a:ext cx="386431" cy="386431"/>
            </a:xfrm>
            <a:prstGeom prst="ellipse">
              <a:avLst/>
            </a:prstGeom>
            <a:solidFill>
              <a:srgbClr val="397900"/>
            </a:solidFill>
            <a:ln w="15875">
              <a:noFill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zh-CN" altLang="en-US" dirty="0"/>
            </a:p>
          </p:txBody>
        </p:sp>
        <p:sp>
          <p:nvSpPr>
            <p:cNvPr id="132" name="文本框 131">
              <a:extLst>
                <a:ext uri="{FF2B5EF4-FFF2-40B4-BE49-F238E27FC236}">
                  <a16:creationId xmlns:a16="http://schemas.microsoft.com/office/drawing/2014/main" id="{A9DF8C81-3155-487A-0F9A-6072D88E5DAA}"/>
                </a:ext>
              </a:extLst>
            </p:cNvPr>
            <p:cNvSpPr txBox="1"/>
            <p:nvPr/>
          </p:nvSpPr>
          <p:spPr>
            <a:xfrm>
              <a:off x="2665929" y="2131729"/>
              <a:ext cx="386431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</a:rPr>
                <a:t>统</a:t>
              </a:r>
            </a:p>
          </p:txBody>
        </p:sp>
      </p:grpSp>
      <p:grpSp>
        <p:nvGrpSpPr>
          <p:cNvPr id="133" name="组合 132">
            <a:extLst>
              <a:ext uri="{FF2B5EF4-FFF2-40B4-BE49-F238E27FC236}">
                <a16:creationId xmlns:a16="http://schemas.microsoft.com/office/drawing/2014/main" id="{B92774D4-0E0C-B31C-0028-07B1E102F6EA}"/>
              </a:ext>
            </a:extLst>
          </p:cNvPr>
          <p:cNvGrpSpPr/>
          <p:nvPr/>
        </p:nvGrpSpPr>
        <p:grpSpPr>
          <a:xfrm>
            <a:off x="3585457" y="2098510"/>
            <a:ext cx="408688" cy="386431"/>
            <a:chOff x="2643672" y="2090732"/>
            <a:chExt cx="408688" cy="386431"/>
          </a:xfrm>
        </p:grpSpPr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B6759FB0-1394-BD12-619F-0BD26229C02E}"/>
                </a:ext>
              </a:extLst>
            </p:cNvPr>
            <p:cNvSpPr/>
            <p:nvPr/>
          </p:nvSpPr>
          <p:spPr bwMode="auto">
            <a:xfrm>
              <a:off x="2643672" y="2090732"/>
              <a:ext cx="386431" cy="386431"/>
            </a:xfrm>
            <a:prstGeom prst="ellipse">
              <a:avLst/>
            </a:prstGeom>
            <a:solidFill>
              <a:srgbClr val="397900"/>
            </a:solidFill>
            <a:ln w="15875">
              <a:noFill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zh-CN" altLang="en-US" dirty="0"/>
            </a:p>
          </p:txBody>
        </p:sp>
        <p:sp>
          <p:nvSpPr>
            <p:cNvPr id="135" name="文本框 134">
              <a:extLst>
                <a:ext uri="{FF2B5EF4-FFF2-40B4-BE49-F238E27FC236}">
                  <a16:creationId xmlns:a16="http://schemas.microsoft.com/office/drawing/2014/main" id="{D1357AB3-77F3-947D-C333-06A286FCD483}"/>
                </a:ext>
              </a:extLst>
            </p:cNvPr>
            <p:cNvSpPr txBox="1"/>
            <p:nvPr/>
          </p:nvSpPr>
          <p:spPr>
            <a:xfrm>
              <a:off x="2665929" y="2131729"/>
              <a:ext cx="386431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</a:rPr>
                <a:t>节</a:t>
              </a:r>
            </a:p>
          </p:txBody>
        </p:sp>
      </p:grp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0D318410-2673-EFEA-0BDF-DF19ED594966}"/>
              </a:ext>
            </a:extLst>
          </p:cNvPr>
          <p:cNvGrpSpPr/>
          <p:nvPr/>
        </p:nvGrpSpPr>
        <p:grpSpPr>
          <a:xfrm>
            <a:off x="4027393" y="2098510"/>
            <a:ext cx="408688" cy="386431"/>
            <a:chOff x="2643672" y="2090732"/>
            <a:chExt cx="408688" cy="386431"/>
          </a:xfrm>
        </p:grpSpPr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id="{CC3E0D87-4DF5-F660-F3B7-00E437B4479C}"/>
                </a:ext>
              </a:extLst>
            </p:cNvPr>
            <p:cNvSpPr/>
            <p:nvPr/>
          </p:nvSpPr>
          <p:spPr bwMode="auto">
            <a:xfrm>
              <a:off x="2643672" y="2090732"/>
              <a:ext cx="386431" cy="386431"/>
            </a:xfrm>
            <a:prstGeom prst="ellipse">
              <a:avLst/>
            </a:prstGeom>
            <a:solidFill>
              <a:srgbClr val="397900"/>
            </a:solidFill>
            <a:ln w="15875">
              <a:noFill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zh-CN" altLang="en-US" dirty="0"/>
            </a:p>
          </p:txBody>
        </p:sp>
        <p:sp>
          <p:nvSpPr>
            <p:cNvPr id="138" name="文本框 137">
              <a:extLst>
                <a:ext uri="{FF2B5EF4-FFF2-40B4-BE49-F238E27FC236}">
                  <a16:creationId xmlns:a16="http://schemas.microsoft.com/office/drawing/2014/main" id="{F37416F4-DA76-E2DA-7D34-CBDDD682177D}"/>
                </a:ext>
              </a:extLst>
            </p:cNvPr>
            <p:cNvSpPr txBox="1"/>
            <p:nvPr/>
          </p:nvSpPr>
          <p:spPr>
            <a:xfrm>
              <a:off x="2665929" y="2131729"/>
              <a:ext cx="386431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</a:rPr>
                <a:t>日</a:t>
              </a:r>
            </a:p>
          </p:txBody>
        </p:sp>
      </p:grpSp>
      <p:sp>
        <p:nvSpPr>
          <p:cNvPr id="139" name="矩形 138">
            <a:extLst>
              <a:ext uri="{FF2B5EF4-FFF2-40B4-BE49-F238E27FC236}">
                <a16:creationId xmlns:a16="http://schemas.microsoft.com/office/drawing/2014/main" id="{EB9FBF07-E088-132E-3863-F18C32E15F67}"/>
              </a:ext>
            </a:extLst>
          </p:cNvPr>
          <p:cNvSpPr/>
          <p:nvPr/>
        </p:nvSpPr>
        <p:spPr>
          <a:xfrm>
            <a:off x="2782087" y="2699087"/>
            <a:ext cx="35798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b="1" dirty="0">
                <a:cs typeface="+mn-ea"/>
                <a:sym typeface="+mn-lt"/>
              </a:rPr>
              <a:t>端午节活动策划 </a:t>
            </a:r>
            <a:r>
              <a:rPr lang="en-US" altLang="zh-CN" sz="1400" b="1" dirty="0">
                <a:cs typeface="+mn-ea"/>
                <a:sym typeface="+mn-lt"/>
              </a:rPr>
              <a:t>/ </a:t>
            </a:r>
            <a:r>
              <a:rPr lang="zh-CN" altLang="en-US" sz="1400" b="1" dirty="0">
                <a:cs typeface="+mn-ea"/>
                <a:sym typeface="+mn-lt"/>
              </a:rPr>
              <a:t>主题班会  </a:t>
            </a:r>
            <a:r>
              <a:rPr lang="en-US" altLang="zh-CN" sz="1400" b="1" dirty="0">
                <a:cs typeface="+mn-ea"/>
                <a:sym typeface="+mn-lt"/>
              </a:rPr>
              <a:t>/  </a:t>
            </a:r>
            <a:r>
              <a:rPr lang="zh-CN" altLang="en-US" sz="1400" b="1" dirty="0">
                <a:cs typeface="+mn-ea"/>
                <a:sym typeface="+mn-lt"/>
              </a:rPr>
              <a:t>节日文化宣传</a:t>
            </a:r>
          </a:p>
        </p:txBody>
      </p:sp>
      <p:sp>
        <p:nvSpPr>
          <p:cNvPr id="140" name="矩形 259">
            <a:extLst>
              <a:ext uri="{FF2B5EF4-FFF2-40B4-BE49-F238E27FC236}">
                <a16:creationId xmlns:a16="http://schemas.microsoft.com/office/drawing/2014/main" id="{74FEF69D-2FCA-543A-31B0-94F8FD0B56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5767" y="3221010"/>
            <a:ext cx="2955670" cy="23636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25600" tIns="25600" rIns="25600" bIns="256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200" b="1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汇报人</a:t>
            </a:r>
            <a:r>
              <a:rPr lang="en-US" altLang="zh-CN" sz="1200" b="1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:51PPT</a:t>
            </a:r>
            <a:r>
              <a:rPr lang="zh-CN" altLang="en-US" sz="1200" b="1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模板网   时间：</a:t>
            </a:r>
            <a:r>
              <a:rPr lang="en-US" altLang="zh-CN" sz="1200" b="1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2022.05</a:t>
            </a:r>
          </a:p>
        </p:txBody>
      </p:sp>
      <p:pic>
        <p:nvPicPr>
          <p:cNvPr id="144" name="图片 143">
            <a:extLst>
              <a:ext uri="{FF2B5EF4-FFF2-40B4-BE49-F238E27FC236}">
                <a16:creationId xmlns:a16="http://schemas.microsoft.com/office/drawing/2014/main" id="{FFDC78CB-2F52-D713-7E81-BAF69F3BF8FC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duotone>
              <a:schemeClr val="accent6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8565" y="195486"/>
            <a:ext cx="2129820" cy="817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0200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0DF92EBB-3A0C-0A98-8D8A-39F5F7B723FC}"/>
              </a:ext>
            </a:extLst>
          </p:cNvPr>
          <p:cNvGrpSpPr/>
          <p:nvPr/>
        </p:nvGrpSpPr>
        <p:grpSpPr>
          <a:xfrm>
            <a:off x="323528" y="195486"/>
            <a:ext cx="2330467" cy="657002"/>
            <a:chOff x="1188616" y="1906504"/>
            <a:chExt cx="2330467" cy="657002"/>
          </a:xfrm>
        </p:grpSpPr>
        <p:sp>
          <p:nvSpPr>
            <p:cNvPr id="10" name="TextBox 76">
              <a:extLst>
                <a:ext uri="{FF2B5EF4-FFF2-40B4-BE49-F238E27FC236}">
                  <a16:creationId xmlns:a16="http://schemas.microsoft.com/office/drawing/2014/main" id="{9328EE02-E4EB-BF6C-9471-6BA1D829E32C}"/>
                </a:ext>
              </a:extLst>
            </p:cNvPr>
            <p:cNvSpPr txBox="1"/>
            <p:nvPr/>
          </p:nvSpPr>
          <p:spPr>
            <a:xfrm>
              <a:off x="1845618" y="2052601"/>
              <a:ext cx="1571052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AA53B4D7-C81E-3815-12BF-33FE6B1FBAF6}"/>
                </a:ext>
              </a:extLst>
            </p:cNvPr>
            <p:cNvSpPr/>
            <p:nvPr/>
          </p:nvSpPr>
          <p:spPr>
            <a:xfrm rot="5400000">
              <a:off x="2267829" y="1234022"/>
              <a:ext cx="500542" cy="2001966"/>
            </a:xfrm>
            <a:custGeom>
              <a:avLst/>
              <a:gdLst>
                <a:gd name="connsiteX0" fmla="*/ 0 w 500542"/>
                <a:gd name="connsiteY0" fmla="*/ 1775719 h 2001966"/>
                <a:gd name="connsiteX1" fmla="*/ 0 w 500542"/>
                <a:gd name="connsiteY1" fmla="*/ 1628409 h 2001966"/>
                <a:gd name="connsiteX2" fmla="*/ 1 w 500542"/>
                <a:gd name="connsiteY2" fmla="*/ 1628403 h 2001966"/>
                <a:gd name="connsiteX3" fmla="*/ 1 w 500542"/>
                <a:gd name="connsiteY3" fmla="*/ 1251527 h 2001966"/>
                <a:gd name="connsiteX4" fmla="*/ 1 w 500542"/>
                <a:gd name="connsiteY4" fmla="*/ 1163615 h 2001966"/>
                <a:gd name="connsiteX5" fmla="*/ 2 w 500542"/>
                <a:gd name="connsiteY5" fmla="*/ 1163609 h 2001966"/>
                <a:gd name="connsiteX6" fmla="*/ 2 w 500542"/>
                <a:gd name="connsiteY6" fmla="*/ 786733 h 2001966"/>
                <a:gd name="connsiteX7" fmla="*/ 2 w 500542"/>
                <a:gd name="connsiteY7" fmla="*/ 698821 h 2001966"/>
                <a:gd name="connsiteX8" fmla="*/ 3 w 500542"/>
                <a:gd name="connsiteY8" fmla="*/ 698815 h 2001966"/>
                <a:gd name="connsiteX9" fmla="*/ 3 w 500542"/>
                <a:gd name="connsiteY9" fmla="*/ 321939 h 2001966"/>
                <a:gd name="connsiteX10" fmla="*/ 3 w 500542"/>
                <a:gd name="connsiteY10" fmla="*/ 234026 h 2001966"/>
                <a:gd name="connsiteX11" fmla="*/ 61152 w 500542"/>
                <a:gd name="connsiteY11" fmla="*/ 151348 h 2001966"/>
                <a:gd name="connsiteX12" fmla="*/ 78623 w 500542"/>
                <a:gd name="connsiteY12" fmla="*/ 134859 h 2001966"/>
                <a:gd name="connsiteX13" fmla="*/ 156572 w 500542"/>
                <a:gd name="connsiteY13" fmla="*/ 78414 h 2001966"/>
                <a:gd name="connsiteX14" fmla="*/ 182158 w 500542"/>
                <a:gd name="connsiteY14" fmla="*/ 56420 h 2001966"/>
                <a:gd name="connsiteX15" fmla="*/ 250285 w 500542"/>
                <a:gd name="connsiteY15" fmla="*/ 0 h 2001966"/>
                <a:gd name="connsiteX16" fmla="*/ 318439 w 500542"/>
                <a:gd name="connsiteY16" fmla="*/ 56420 h 2001966"/>
                <a:gd name="connsiteX17" fmla="*/ 344000 w 500542"/>
                <a:gd name="connsiteY17" fmla="*/ 78414 h 2001966"/>
                <a:gd name="connsiteX18" fmla="*/ 421922 w 500542"/>
                <a:gd name="connsiteY18" fmla="*/ 134859 h 2001966"/>
                <a:gd name="connsiteX19" fmla="*/ 439394 w 500542"/>
                <a:gd name="connsiteY19" fmla="*/ 151348 h 2001966"/>
                <a:gd name="connsiteX20" fmla="*/ 500542 w 500542"/>
                <a:gd name="connsiteY20" fmla="*/ 234026 h 2001966"/>
                <a:gd name="connsiteX21" fmla="*/ 500542 w 500542"/>
                <a:gd name="connsiteY21" fmla="*/ 381363 h 2001966"/>
                <a:gd name="connsiteX22" fmla="*/ 500541 w 500542"/>
                <a:gd name="connsiteY22" fmla="*/ 381369 h 2001966"/>
                <a:gd name="connsiteX23" fmla="*/ 500541 w 500542"/>
                <a:gd name="connsiteY23" fmla="*/ 758245 h 2001966"/>
                <a:gd name="connsiteX24" fmla="*/ 500541 w 500542"/>
                <a:gd name="connsiteY24" fmla="*/ 846157 h 2001966"/>
                <a:gd name="connsiteX25" fmla="*/ 500540 w 500542"/>
                <a:gd name="connsiteY25" fmla="*/ 846163 h 2001966"/>
                <a:gd name="connsiteX26" fmla="*/ 500540 w 500542"/>
                <a:gd name="connsiteY26" fmla="*/ 1223039 h 2001966"/>
                <a:gd name="connsiteX27" fmla="*/ 500540 w 500542"/>
                <a:gd name="connsiteY27" fmla="*/ 1310951 h 2001966"/>
                <a:gd name="connsiteX28" fmla="*/ 500539 w 500542"/>
                <a:gd name="connsiteY28" fmla="*/ 1310958 h 2001966"/>
                <a:gd name="connsiteX29" fmla="*/ 500539 w 500542"/>
                <a:gd name="connsiteY29" fmla="*/ 1687834 h 2001966"/>
                <a:gd name="connsiteX30" fmla="*/ 500539 w 500542"/>
                <a:gd name="connsiteY30" fmla="*/ 1775745 h 2001966"/>
                <a:gd name="connsiteX31" fmla="*/ 439390 w 500542"/>
                <a:gd name="connsiteY31" fmla="*/ 1858424 h 2001966"/>
                <a:gd name="connsiteX32" fmla="*/ 421919 w 500542"/>
                <a:gd name="connsiteY32" fmla="*/ 1874913 h 2001966"/>
                <a:gd name="connsiteX33" fmla="*/ 342627 w 500542"/>
                <a:gd name="connsiteY33" fmla="*/ 1931410 h 2001966"/>
                <a:gd name="connsiteX34" fmla="*/ 317144 w 500542"/>
                <a:gd name="connsiteY34" fmla="*/ 1951207 h 2001966"/>
                <a:gd name="connsiteX35" fmla="*/ 250231 w 500542"/>
                <a:gd name="connsiteY35" fmla="*/ 2001966 h 2001966"/>
                <a:gd name="connsiteX36" fmla="*/ 183395 w 500542"/>
                <a:gd name="connsiteY36" fmla="*/ 1951181 h 2001966"/>
                <a:gd name="connsiteX37" fmla="*/ 157912 w 500542"/>
                <a:gd name="connsiteY37" fmla="*/ 1931384 h 2001966"/>
                <a:gd name="connsiteX38" fmla="*/ 78594 w 500542"/>
                <a:gd name="connsiteY38" fmla="*/ 1874887 h 2001966"/>
                <a:gd name="connsiteX39" fmla="*/ 61149 w 500542"/>
                <a:gd name="connsiteY39" fmla="*/ 1858398 h 2001966"/>
                <a:gd name="connsiteX40" fmla="*/ 0 w 500542"/>
                <a:gd name="connsiteY40" fmla="*/ 1775719 h 2001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00542" h="2001966">
                  <a:moveTo>
                    <a:pt x="0" y="1775719"/>
                  </a:moveTo>
                  <a:lnTo>
                    <a:pt x="0" y="1628409"/>
                  </a:lnTo>
                  <a:lnTo>
                    <a:pt x="1" y="1628403"/>
                  </a:lnTo>
                  <a:lnTo>
                    <a:pt x="1" y="1251527"/>
                  </a:lnTo>
                  <a:lnTo>
                    <a:pt x="1" y="1163615"/>
                  </a:lnTo>
                  <a:lnTo>
                    <a:pt x="2" y="1163609"/>
                  </a:lnTo>
                  <a:lnTo>
                    <a:pt x="2" y="786733"/>
                  </a:lnTo>
                  <a:lnTo>
                    <a:pt x="2" y="698821"/>
                  </a:lnTo>
                  <a:lnTo>
                    <a:pt x="3" y="698815"/>
                  </a:lnTo>
                  <a:lnTo>
                    <a:pt x="3" y="321939"/>
                  </a:lnTo>
                  <a:lnTo>
                    <a:pt x="3" y="234026"/>
                  </a:lnTo>
                  <a:cubicBezTo>
                    <a:pt x="3" y="195724"/>
                    <a:pt x="24582" y="162488"/>
                    <a:pt x="61152" y="151348"/>
                  </a:cubicBezTo>
                  <a:cubicBezTo>
                    <a:pt x="69241" y="148893"/>
                    <a:pt x="75703" y="142768"/>
                    <a:pt x="78623" y="134859"/>
                  </a:cubicBezTo>
                  <a:cubicBezTo>
                    <a:pt x="90796" y="101829"/>
                    <a:pt x="121371" y="79681"/>
                    <a:pt x="156572" y="78414"/>
                  </a:cubicBezTo>
                  <a:cubicBezTo>
                    <a:pt x="169184" y="77949"/>
                    <a:pt x="179806" y="68826"/>
                    <a:pt x="182158" y="56420"/>
                  </a:cubicBezTo>
                  <a:cubicBezTo>
                    <a:pt x="188309" y="23726"/>
                    <a:pt x="216946" y="0"/>
                    <a:pt x="250285" y="0"/>
                  </a:cubicBezTo>
                  <a:cubicBezTo>
                    <a:pt x="283626" y="0"/>
                    <a:pt x="312288" y="23726"/>
                    <a:pt x="318439" y="56420"/>
                  </a:cubicBezTo>
                  <a:cubicBezTo>
                    <a:pt x="320765" y="68826"/>
                    <a:pt x="331387" y="77974"/>
                    <a:pt x="344000" y="78414"/>
                  </a:cubicBezTo>
                  <a:cubicBezTo>
                    <a:pt x="379149" y="79681"/>
                    <a:pt x="409749" y="101855"/>
                    <a:pt x="421922" y="134859"/>
                  </a:cubicBezTo>
                  <a:cubicBezTo>
                    <a:pt x="424843" y="142794"/>
                    <a:pt x="431304" y="148893"/>
                    <a:pt x="439394" y="151348"/>
                  </a:cubicBezTo>
                  <a:cubicBezTo>
                    <a:pt x="475964" y="162514"/>
                    <a:pt x="500542" y="195750"/>
                    <a:pt x="500542" y="234026"/>
                  </a:cubicBezTo>
                  <a:lnTo>
                    <a:pt x="500542" y="381363"/>
                  </a:lnTo>
                  <a:lnTo>
                    <a:pt x="500541" y="381369"/>
                  </a:lnTo>
                  <a:lnTo>
                    <a:pt x="500541" y="758245"/>
                  </a:lnTo>
                  <a:lnTo>
                    <a:pt x="500541" y="846157"/>
                  </a:lnTo>
                  <a:lnTo>
                    <a:pt x="500540" y="846163"/>
                  </a:lnTo>
                  <a:lnTo>
                    <a:pt x="500540" y="1223039"/>
                  </a:lnTo>
                  <a:lnTo>
                    <a:pt x="500540" y="1310951"/>
                  </a:lnTo>
                  <a:lnTo>
                    <a:pt x="500539" y="1310958"/>
                  </a:lnTo>
                  <a:lnTo>
                    <a:pt x="500539" y="1687834"/>
                  </a:lnTo>
                  <a:lnTo>
                    <a:pt x="500539" y="1775745"/>
                  </a:lnTo>
                  <a:cubicBezTo>
                    <a:pt x="500539" y="1814048"/>
                    <a:pt x="475960" y="1847285"/>
                    <a:pt x="439390" y="1858424"/>
                  </a:cubicBezTo>
                  <a:cubicBezTo>
                    <a:pt x="431301" y="1860904"/>
                    <a:pt x="424839" y="1867004"/>
                    <a:pt x="421919" y="1874913"/>
                  </a:cubicBezTo>
                  <a:cubicBezTo>
                    <a:pt x="409720" y="1907994"/>
                    <a:pt x="377853" y="1930686"/>
                    <a:pt x="342627" y="1931410"/>
                  </a:cubicBezTo>
                  <a:cubicBezTo>
                    <a:pt x="330686" y="1931642"/>
                    <a:pt x="320323" y="1939706"/>
                    <a:pt x="317144" y="1951207"/>
                  </a:cubicBezTo>
                  <a:cubicBezTo>
                    <a:pt x="308795" y="1981084"/>
                    <a:pt x="281297" y="2001966"/>
                    <a:pt x="250231" y="2001966"/>
                  </a:cubicBezTo>
                  <a:cubicBezTo>
                    <a:pt x="219191" y="2001966"/>
                    <a:pt x="191692" y="1981084"/>
                    <a:pt x="183395" y="1951181"/>
                  </a:cubicBezTo>
                  <a:cubicBezTo>
                    <a:pt x="180191" y="1939680"/>
                    <a:pt x="169853" y="1931642"/>
                    <a:pt x="157912" y="1931384"/>
                  </a:cubicBezTo>
                  <a:cubicBezTo>
                    <a:pt x="122686" y="1930660"/>
                    <a:pt x="90794" y="1907968"/>
                    <a:pt x="78594" y="1874887"/>
                  </a:cubicBezTo>
                  <a:cubicBezTo>
                    <a:pt x="75674" y="1866953"/>
                    <a:pt x="69212" y="1860853"/>
                    <a:pt x="61149" y="1858398"/>
                  </a:cubicBezTo>
                  <a:cubicBezTo>
                    <a:pt x="24579" y="1847233"/>
                    <a:pt x="0" y="1813997"/>
                    <a:pt x="0" y="1775719"/>
                  </a:cubicBezTo>
                  <a:close/>
                </a:path>
              </a:pathLst>
            </a:custGeom>
            <a:noFill/>
            <a:ln w="9525" cap="flat">
              <a:solidFill>
                <a:srgbClr val="397900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B5F81FAA-2C20-8B5E-856D-C60808FE1137}"/>
                </a:ext>
              </a:extLst>
            </p:cNvPr>
            <p:cNvSpPr/>
            <p:nvPr/>
          </p:nvSpPr>
          <p:spPr>
            <a:xfrm>
              <a:off x="1188616" y="1906504"/>
              <a:ext cx="657002" cy="6570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r>
                <a:rPr lang="en-US" altLang="zh-CN" sz="2700" kern="0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zh-CN" altLang="en-US" sz="27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727CFF21-87F3-60C1-715D-42B9DC9C97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92383865"/>
              </p:ext>
            </p:extLst>
          </p:nvPr>
        </p:nvGraphicFramePr>
        <p:xfrm>
          <a:off x="467544" y="1207376"/>
          <a:ext cx="4104456" cy="27328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615BC729-D15C-39C8-816B-A0B7CB426AEB}"/>
              </a:ext>
            </a:extLst>
          </p:cNvPr>
          <p:cNvSpPr txBox="1"/>
          <p:nvPr/>
        </p:nvSpPr>
        <p:spPr>
          <a:xfrm>
            <a:off x="4879033" y="1452011"/>
            <a:ext cx="1800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397900"/>
                </a:solidFill>
              </a:rPr>
              <a:t>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773FDE0-778F-0C49-6895-FCCBC717A75D}"/>
              </a:ext>
            </a:extLst>
          </p:cNvPr>
          <p:cNvSpPr txBox="1"/>
          <p:nvPr/>
        </p:nvSpPr>
        <p:spPr>
          <a:xfrm>
            <a:off x="4869532" y="1779662"/>
            <a:ext cx="3663281" cy="12808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E6FAB25-7B57-BBCB-6FD1-668AD4F087BD}"/>
              </a:ext>
            </a:extLst>
          </p:cNvPr>
          <p:cNvSpPr txBox="1"/>
          <p:nvPr/>
        </p:nvSpPr>
        <p:spPr>
          <a:xfrm>
            <a:off x="4860032" y="3111305"/>
            <a:ext cx="3663281" cy="5537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050" dirty="0"/>
              <a:t>此处添加详细文本描述，文字内容建议与标题相关尽量简洁生动……</a:t>
            </a:r>
          </a:p>
        </p:txBody>
      </p:sp>
    </p:spTree>
    <p:extLst>
      <p:ext uri="{BB962C8B-B14F-4D97-AF65-F5344CB8AC3E}">
        <p14:creationId xmlns:p14="http://schemas.microsoft.com/office/powerpoint/2010/main" val="18165909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0DF92EBB-3A0C-0A98-8D8A-39F5F7B723FC}"/>
              </a:ext>
            </a:extLst>
          </p:cNvPr>
          <p:cNvGrpSpPr/>
          <p:nvPr/>
        </p:nvGrpSpPr>
        <p:grpSpPr>
          <a:xfrm>
            <a:off x="323528" y="195486"/>
            <a:ext cx="2330467" cy="657002"/>
            <a:chOff x="1188616" y="1906504"/>
            <a:chExt cx="2330467" cy="657002"/>
          </a:xfrm>
        </p:grpSpPr>
        <p:sp>
          <p:nvSpPr>
            <p:cNvPr id="10" name="TextBox 76">
              <a:extLst>
                <a:ext uri="{FF2B5EF4-FFF2-40B4-BE49-F238E27FC236}">
                  <a16:creationId xmlns:a16="http://schemas.microsoft.com/office/drawing/2014/main" id="{9328EE02-E4EB-BF6C-9471-6BA1D829E32C}"/>
                </a:ext>
              </a:extLst>
            </p:cNvPr>
            <p:cNvSpPr txBox="1"/>
            <p:nvPr/>
          </p:nvSpPr>
          <p:spPr>
            <a:xfrm>
              <a:off x="1845618" y="2052601"/>
              <a:ext cx="1571052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AA53B4D7-C81E-3815-12BF-33FE6B1FBAF6}"/>
                </a:ext>
              </a:extLst>
            </p:cNvPr>
            <p:cNvSpPr/>
            <p:nvPr/>
          </p:nvSpPr>
          <p:spPr>
            <a:xfrm rot="5400000">
              <a:off x="2267829" y="1234022"/>
              <a:ext cx="500542" cy="2001966"/>
            </a:xfrm>
            <a:custGeom>
              <a:avLst/>
              <a:gdLst>
                <a:gd name="connsiteX0" fmla="*/ 0 w 500542"/>
                <a:gd name="connsiteY0" fmla="*/ 1775719 h 2001966"/>
                <a:gd name="connsiteX1" fmla="*/ 0 w 500542"/>
                <a:gd name="connsiteY1" fmla="*/ 1628409 h 2001966"/>
                <a:gd name="connsiteX2" fmla="*/ 1 w 500542"/>
                <a:gd name="connsiteY2" fmla="*/ 1628403 h 2001966"/>
                <a:gd name="connsiteX3" fmla="*/ 1 w 500542"/>
                <a:gd name="connsiteY3" fmla="*/ 1251527 h 2001966"/>
                <a:gd name="connsiteX4" fmla="*/ 1 w 500542"/>
                <a:gd name="connsiteY4" fmla="*/ 1163615 h 2001966"/>
                <a:gd name="connsiteX5" fmla="*/ 2 w 500542"/>
                <a:gd name="connsiteY5" fmla="*/ 1163609 h 2001966"/>
                <a:gd name="connsiteX6" fmla="*/ 2 w 500542"/>
                <a:gd name="connsiteY6" fmla="*/ 786733 h 2001966"/>
                <a:gd name="connsiteX7" fmla="*/ 2 w 500542"/>
                <a:gd name="connsiteY7" fmla="*/ 698821 h 2001966"/>
                <a:gd name="connsiteX8" fmla="*/ 3 w 500542"/>
                <a:gd name="connsiteY8" fmla="*/ 698815 h 2001966"/>
                <a:gd name="connsiteX9" fmla="*/ 3 w 500542"/>
                <a:gd name="connsiteY9" fmla="*/ 321939 h 2001966"/>
                <a:gd name="connsiteX10" fmla="*/ 3 w 500542"/>
                <a:gd name="connsiteY10" fmla="*/ 234026 h 2001966"/>
                <a:gd name="connsiteX11" fmla="*/ 61152 w 500542"/>
                <a:gd name="connsiteY11" fmla="*/ 151348 h 2001966"/>
                <a:gd name="connsiteX12" fmla="*/ 78623 w 500542"/>
                <a:gd name="connsiteY12" fmla="*/ 134859 h 2001966"/>
                <a:gd name="connsiteX13" fmla="*/ 156572 w 500542"/>
                <a:gd name="connsiteY13" fmla="*/ 78414 h 2001966"/>
                <a:gd name="connsiteX14" fmla="*/ 182158 w 500542"/>
                <a:gd name="connsiteY14" fmla="*/ 56420 h 2001966"/>
                <a:gd name="connsiteX15" fmla="*/ 250285 w 500542"/>
                <a:gd name="connsiteY15" fmla="*/ 0 h 2001966"/>
                <a:gd name="connsiteX16" fmla="*/ 318439 w 500542"/>
                <a:gd name="connsiteY16" fmla="*/ 56420 h 2001966"/>
                <a:gd name="connsiteX17" fmla="*/ 344000 w 500542"/>
                <a:gd name="connsiteY17" fmla="*/ 78414 h 2001966"/>
                <a:gd name="connsiteX18" fmla="*/ 421922 w 500542"/>
                <a:gd name="connsiteY18" fmla="*/ 134859 h 2001966"/>
                <a:gd name="connsiteX19" fmla="*/ 439394 w 500542"/>
                <a:gd name="connsiteY19" fmla="*/ 151348 h 2001966"/>
                <a:gd name="connsiteX20" fmla="*/ 500542 w 500542"/>
                <a:gd name="connsiteY20" fmla="*/ 234026 h 2001966"/>
                <a:gd name="connsiteX21" fmla="*/ 500542 w 500542"/>
                <a:gd name="connsiteY21" fmla="*/ 381363 h 2001966"/>
                <a:gd name="connsiteX22" fmla="*/ 500541 w 500542"/>
                <a:gd name="connsiteY22" fmla="*/ 381369 h 2001966"/>
                <a:gd name="connsiteX23" fmla="*/ 500541 w 500542"/>
                <a:gd name="connsiteY23" fmla="*/ 758245 h 2001966"/>
                <a:gd name="connsiteX24" fmla="*/ 500541 w 500542"/>
                <a:gd name="connsiteY24" fmla="*/ 846157 h 2001966"/>
                <a:gd name="connsiteX25" fmla="*/ 500540 w 500542"/>
                <a:gd name="connsiteY25" fmla="*/ 846163 h 2001966"/>
                <a:gd name="connsiteX26" fmla="*/ 500540 w 500542"/>
                <a:gd name="connsiteY26" fmla="*/ 1223039 h 2001966"/>
                <a:gd name="connsiteX27" fmla="*/ 500540 w 500542"/>
                <a:gd name="connsiteY27" fmla="*/ 1310951 h 2001966"/>
                <a:gd name="connsiteX28" fmla="*/ 500539 w 500542"/>
                <a:gd name="connsiteY28" fmla="*/ 1310958 h 2001966"/>
                <a:gd name="connsiteX29" fmla="*/ 500539 w 500542"/>
                <a:gd name="connsiteY29" fmla="*/ 1687834 h 2001966"/>
                <a:gd name="connsiteX30" fmla="*/ 500539 w 500542"/>
                <a:gd name="connsiteY30" fmla="*/ 1775745 h 2001966"/>
                <a:gd name="connsiteX31" fmla="*/ 439390 w 500542"/>
                <a:gd name="connsiteY31" fmla="*/ 1858424 h 2001966"/>
                <a:gd name="connsiteX32" fmla="*/ 421919 w 500542"/>
                <a:gd name="connsiteY32" fmla="*/ 1874913 h 2001966"/>
                <a:gd name="connsiteX33" fmla="*/ 342627 w 500542"/>
                <a:gd name="connsiteY33" fmla="*/ 1931410 h 2001966"/>
                <a:gd name="connsiteX34" fmla="*/ 317144 w 500542"/>
                <a:gd name="connsiteY34" fmla="*/ 1951207 h 2001966"/>
                <a:gd name="connsiteX35" fmla="*/ 250231 w 500542"/>
                <a:gd name="connsiteY35" fmla="*/ 2001966 h 2001966"/>
                <a:gd name="connsiteX36" fmla="*/ 183395 w 500542"/>
                <a:gd name="connsiteY36" fmla="*/ 1951181 h 2001966"/>
                <a:gd name="connsiteX37" fmla="*/ 157912 w 500542"/>
                <a:gd name="connsiteY37" fmla="*/ 1931384 h 2001966"/>
                <a:gd name="connsiteX38" fmla="*/ 78594 w 500542"/>
                <a:gd name="connsiteY38" fmla="*/ 1874887 h 2001966"/>
                <a:gd name="connsiteX39" fmla="*/ 61149 w 500542"/>
                <a:gd name="connsiteY39" fmla="*/ 1858398 h 2001966"/>
                <a:gd name="connsiteX40" fmla="*/ 0 w 500542"/>
                <a:gd name="connsiteY40" fmla="*/ 1775719 h 2001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00542" h="2001966">
                  <a:moveTo>
                    <a:pt x="0" y="1775719"/>
                  </a:moveTo>
                  <a:lnTo>
                    <a:pt x="0" y="1628409"/>
                  </a:lnTo>
                  <a:lnTo>
                    <a:pt x="1" y="1628403"/>
                  </a:lnTo>
                  <a:lnTo>
                    <a:pt x="1" y="1251527"/>
                  </a:lnTo>
                  <a:lnTo>
                    <a:pt x="1" y="1163615"/>
                  </a:lnTo>
                  <a:lnTo>
                    <a:pt x="2" y="1163609"/>
                  </a:lnTo>
                  <a:lnTo>
                    <a:pt x="2" y="786733"/>
                  </a:lnTo>
                  <a:lnTo>
                    <a:pt x="2" y="698821"/>
                  </a:lnTo>
                  <a:lnTo>
                    <a:pt x="3" y="698815"/>
                  </a:lnTo>
                  <a:lnTo>
                    <a:pt x="3" y="321939"/>
                  </a:lnTo>
                  <a:lnTo>
                    <a:pt x="3" y="234026"/>
                  </a:lnTo>
                  <a:cubicBezTo>
                    <a:pt x="3" y="195724"/>
                    <a:pt x="24582" y="162488"/>
                    <a:pt x="61152" y="151348"/>
                  </a:cubicBezTo>
                  <a:cubicBezTo>
                    <a:pt x="69241" y="148893"/>
                    <a:pt x="75703" y="142768"/>
                    <a:pt x="78623" y="134859"/>
                  </a:cubicBezTo>
                  <a:cubicBezTo>
                    <a:pt x="90796" y="101829"/>
                    <a:pt x="121371" y="79681"/>
                    <a:pt x="156572" y="78414"/>
                  </a:cubicBezTo>
                  <a:cubicBezTo>
                    <a:pt x="169184" y="77949"/>
                    <a:pt x="179806" y="68826"/>
                    <a:pt x="182158" y="56420"/>
                  </a:cubicBezTo>
                  <a:cubicBezTo>
                    <a:pt x="188309" y="23726"/>
                    <a:pt x="216946" y="0"/>
                    <a:pt x="250285" y="0"/>
                  </a:cubicBezTo>
                  <a:cubicBezTo>
                    <a:pt x="283626" y="0"/>
                    <a:pt x="312288" y="23726"/>
                    <a:pt x="318439" y="56420"/>
                  </a:cubicBezTo>
                  <a:cubicBezTo>
                    <a:pt x="320765" y="68826"/>
                    <a:pt x="331387" y="77974"/>
                    <a:pt x="344000" y="78414"/>
                  </a:cubicBezTo>
                  <a:cubicBezTo>
                    <a:pt x="379149" y="79681"/>
                    <a:pt x="409749" y="101855"/>
                    <a:pt x="421922" y="134859"/>
                  </a:cubicBezTo>
                  <a:cubicBezTo>
                    <a:pt x="424843" y="142794"/>
                    <a:pt x="431304" y="148893"/>
                    <a:pt x="439394" y="151348"/>
                  </a:cubicBezTo>
                  <a:cubicBezTo>
                    <a:pt x="475964" y="162514"/>
                    <a:pt x="500542" y="195750"/>
                    <a:pt x="500542" y="234026"/>
                  </a:cubicBezTo>
                  <a:lnTo>
                    <a:pt x="500542" y="381363"/>
                  </a:lnTo>
                  <a:lnTo>
                    <a:pt x="500541" y="381369"/>
                  </a:lnTo>
                  <a:lnTo>
                    <a:pt x="500541" y="758245"/>
                  </a:lnTo>
                  <a:lnTo>
                    <a:pt x="500541" y="846157"/>
                  </a:lnTo>
                  <a:lnTo>
                    <a:pt x="500540" y="846163"/>
                  </a:lnTo>
                  <a:lnTo>
                    <a:pt x="500540" y="1223039"/>
                  </a:lnTo>
                  <a:lnTo>
                    <a:pt x="500540" y="1310951"/>
                  </a:lnTo>
                  <a:lnTo>
                    <a:pt x="500539" y="1310958"/>
                  </a:lnTo>
                  <a:lnTo>
                    <a:pt x="500539" y="1687834"/>
                  </a:lnTo>
                  <a:lnTo>
                    <a:pt x="500539" y="1775745"/>
                  </a:lnTo>
                  <a:cubicBezTo>
                    <a:pt x="500539" y="1814048"/>
                    <a:pt x="475960" y="1847285"/>
                    <a:pt x="439390" y="1858424"/>
                  </a:cubicBezTo>
                  <a:cubicBezTo>
                    <a:pt x="431301" y="1860904"/>
                    <a:pt x="424839" y="1867004"/>
                    <a:pt x="421919" y="1874913"/>
                  </a:cubicBezTo>
                  <a:cubicBezTo>
                    <a:pt x="409720" y="1907994"/>
                    <a:pt x="377853" y="1930686"/>
                    <a:pt x="342627" y="1931410"/>
                  </a:cubicBezTo>
                  <a:cubicBezTo>
                    <a:pt x="330686" y="1931642"/>
                    <a:pt x="320323" y="1939706"/>
                    <a:pt x="317144" y="1951207"/>
                  </a:cubicBezTo>
                  <a:cubicBezTo>
                    <a:pt x="308795" y="1981084"/>
                    <a:pt x="281297" y="2001966"/>
                    <a:pt x="250231" y="2001966"/>
                  </a:cubicBezTo>
                  <a:cubicBezTo>
                    <a:pt x="219191" y="2001966"/>
                    <a:pt x="191692" y="1981084"/>
                    <a:pt x="183395" y="1951181"/>
                  </a:cubicBezTo>
                  <a:cubicBezTo>
                    <a:pt x="180191" y="1939680"/>
                    <a:pt x="169853" y="1931642"/>
                    <a:pt x="157912" y="1931384"/>
                  </a:cubicBezTo>
                  <a:cubicBezTo>
                    <a:pt x="122686" y="1930660"/>
                    <a:pt x="90794" y="1907968"/>
                    <a:pt x="78594" y="1874887"/>
                  </a:cubicBezTo>
                  <a:cubicBezTo>
                    <a:pt x="75674" y="1866953"/>
                    <a:pt x="69212" y="1860853"/>
                    <a:pt x="61149" y="1858398"/>
                  </a:cubicBezTo>
                  <a:cubicBezTo>
                    <a:pt x="24579" y="1847233"/>
                    <a:pt x="0" y="1813997"/>
                    <a:pt x="0" y="1775719"/>
                  </a:cubicBezTo>
                  <a:close/>
                </a:path>
              </a:pathLst>
            </a:custGeom>
            <a:noFill/>
            <a:ln w="9525" cap="flat">
              <a:solidFill>
                <a:srgbClr val="397900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B5F81FAA-2C20-8B5E-856D-C60808FE1137}"/>
                </a:ext>
              </a:extLst>
            </p:cNvPr>
            <p:cNvSpPr/>
            <p:nvPr/>
          </p:nvSpPr>
          <p:spPr>
            <a:xfrm>
              <a:off x="1188616" y="1906504"/>
              <a:ext cx="657002" cy="6570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r>
                <a:rPr lang="en-US" altLang="zh-CN" sz="2700" kern="0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zh-CN" altLang="en-US" sz="27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C8A60125-889C-97CB-9BBD-84D4356B8B9A}"/>
              </a:ext>
            </a:extLst>
          </p:cNvPr>
          <p:cNvGrpSpPr/>
          <p:nvPr/>
        </p:nvGrpSpPr>
        <p:grpSpPr>
          <a:xfrm>
            <a:off x="611188" y="1068247"/>
            <a:ext cx="7921625" cy="2871655"/>
            <a:chOff x="611188" y="1068247"/>
            <a:chExt cx="8699826" cy="2871655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32F64424-E26F-D7FA-A508-5C052BBA8A6A}"/>
                </a:ext>
              </a:extLst>
            </p:cNvPr>
            <p:cNvGrpSpPr/>
            <p:nvPr/>
          </p:nvGrpSpPr>
          <p:grpSpPr>
            <a:xfrm>
              <a:off x="611188" y="1068247"/>
              <a:ext cx="2001966" cy="2871655"/>
              <a:chOff x="611188" y="1068247"/>
              <a:chExt cx="2001966" cy="2871655"/>
            </a:xfrm>
          </p:grpSpPr>
          <p:sp>
            <p:nvSpPr>
              <p:cNvPr id="3" name="矩形: 对角圆角 2">
                <a:extLst>
                  <a:ext uri="{FF2B5EF4-FFF2-40B4-BE49-F238E27FC236}">
                    <a16:creationId xmlns:a16="http://schemas.microsoft.com/office/drawing/2014/main" id="{E2603C8D-0BBB-C4E0-567F-A88F207439CE}"/>
                  </a:ext>
                </a:extLst>
              </p:cNvPr>
              <p:cNvSpPr/>
              <p:nvPr/>
            </p:nvSpPr>
            <p:spPr bwMode="auto">
              <a:xfrm>
                <a:off x="611188" y="1131590"/>
                <a:ext cx="2001966" cy="2808312"/>
              </a:xfrm>
              <a:prstGeom prst="round2DiagRect">
                <a:avLst/>
              </a:prstGeom>
              <a:solidFill>
                <a:srgbClr val="397900"/>
              </a:solidFill>
              <a:ln w="15875">
                <a:noFill/>
              </a:ln>
              <a:effectLst/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7" name="图片 39">
                <a:extLst>
                  <a:ext uri="{FF2B5EF4-FFF2-40B4-BE49-F238E27FC236}">
                    <a16:creationId xmlns:a16="http://schemas.microsoft.com/office/drawing/2014/main" id="{20A2D27E-ADDE-AF86-C662-3656274F16F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615876" y="1068247"/>
                <a:ext cx="1997278" cy="14169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</p:pic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DB2E8C0F-D286-45CA-5F23-F9EF758BC4E4}"/>
                  </a:ext>
                </a:extLst>
              </p:cNvPr>
              <p:cNvSpPr txBox="1"/>
              <p:nvPr/>
            </p:nvSpPr>
            <p:spPr>
              <a:xfrm>
                <a:off x="755576" y="2708828"/>
                <a:ext cx="1584176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400" b="1" dirty="0">
                    <a:solidFill>
                      <a:schemeClr val="bg1"/>
                    </a:solidFill>
                  </a:rPr>
                  <a:t>添加标题文本</a:t>
                </a: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503DE99E-139A-C094-44C6-06E3F72C668B}"/>
                  </a:ext>
                </a:extLst>
              </p:cNvPr>
              <p:cNvSpPr txBox="1"/>
              <p:nvPr/>
            </p:nvSpPr>
            <p:spPr>
              <a:xfrm>
                <a:off x="755575" y="2961297"/>
                <a:ext cx="1751710" cy="76258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</a:rPr>
                  <a:t>此处添加详细文本描述，文字内容建议与标题相关尽量简洁生动……</a:t>
                </a:r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5710C3B0-9C9E-9BEA-807F-45B0D4493F19}"/>
                </a:ext>
              </a:extLst>
            </p:cNvPr>
            <p:cNvGrpSpPr/>
            <p:nvPr/>
          </p:nvGrpSpPr>
          <p:grpSpPr>
            <a:xfrm>
              <a:off x="2843807" y="1068247"/>
              <a:ext cx="2001968" cy="2871655"/>
              <a:chOff x="611187" y="1068247"/>
              <a:chExt cx="2001968" cy="2871655"/>
            </a:xfrm>
          </p:grpSpPr>
          <p:sp>
            <p:nvSpPr>
              <p:cNvPr id="35" name="矩形: 对角圆角 34">
                <a:extLst>
                  <a:ext uri="{FF2B5EF4-FFF2-40B4-BE49-F238E27FC236}">
                    <a16:creationId xmlns:a16="http://schemas.microsoft.com/office/drawing/2014/main" id="{6AAF3B03-7136-6FF1-9503-585DF834120B}"/>
                  </a:ext>
                </a:extLst>
              </p:cNvPr>
              <p:cNvSpPr/>
              <p:nvPr/>
            </p:nvSpPr>
            <p:spPr bwMode="auto">
              <a:xfrm>
                <a:off x="611188" y="1131590"/>
                <a:ext cx="2001966" cy="2808312"/>
              </a:xfrm>
              <a:prstGeom prst="round2DiagRect">
                <a:avLst/>
              </a:prstGeom>
              <a:solidFill>
                <a:srgbClr val="1D4110"/>
              </a:solidFill>
              <a:ln w="15875">
                <a:noFill/>
              </a:ln>
              <a:effectLst/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6" name="图片 39">
                <a:extLst>
                  <a:ext uri="{FF2B5EF4-FFF2-40B4-BE49-F238E27FC236}">
                    <a16:creationId xmlns:a16="http://schemas.microsoft.com/office/drawing/2014/main" id="{8CAD6D84-E8AB-5480-A2D3-3D2DE891F2E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611187" y="1068247"/>
                <a:ext cx="2001968" cy="14169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</p:pic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1898C1E9-2E64-DFEA-D444-56DAAC0F055B}"/>
                  </a:ext>
                </a:extLst>
              </p:cNvPr>
              <p:cNvSpPr txBox="1"/>
              <p:nvPr/>
            </p:nvSpPr>
            <p:spPr>
              <a:xfrm>
                <a:off x="755576" y="2708828"/>
                <a:ext cx="1584176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400" b="1" dirty="0">
                    <a:solidFill>
                      <a:schemeClr val="bg1"/>
                    </a:solidFill>
                  </a:rPr>
                  <a:t>添加标题文本</a:t>
                </a: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8B551E06-4805-B594-E154-EB1AF4B0708A}"/>
                  </a:ext>
                </a:extLst>
              </p:cNvPr>
              <p:cNvSpPr txBox="1"/>
              <p:nvPr/>
            </p:nvSpPr>
            <p:spPr>
              <a:xfrm>
                <a:off x="755576" y="2961297"/>
                <a:ext cx="1751710" cy="76258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</a:rPr>
                  <a:t>此处添加详细文本描述，文字内容建议与标题相关尽量简洁生动……</a:t>
                </a:r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4792D61A-4ABE-052A-4AF0-6F22D494F7C8}"/>
                </a:ext>
              </a:extLst>
            </p:cNvPr>
            <p:cNvGrpSpPr/>
            <p:nvPr/>
          </p:nvGrpSpPr>
          <p:grpSpPr>
            <a:xfrm>
              <a:off x="5076427" y="1068247"/>
              <a:ext cx="2001967" cy="2871655"/>
              <a:chOff x="611187" y="1068247"/>
              <a:chExt cx="2001967" cy="2871655"/>
            </a:xfrm>
          </p:grpSpPr>
          <p:sp>
            <p:nvSpPr>
              <p:cNvPr id="40" name="矩形: 对角圆角 39">
                <a:extLst>
                  <a:ext uri="{FF2B5EF4-FFF2-40B4-BE49-F238E27FC236}">
                    <a16:creationId xmlns:a16="http://schemas.microsoft.com/office/drawing/2014/main" id="{BE2B2887-E154-0D21-BA52-7D010221AA88}"/>
                  </a:ext>
                </a:extLst>
              </p:cNvPr>
              <p:cNvSpPr/>
              <p:nvPr/>
            </p:nvSpPr>
            <p:spPr bwMode="auto">
              <a:xfrm>
                <a:off x="611188" y="1131590"/>
                <a:ext cx="2001966" cy="2808312"/>
              </a:xfrm>
              <a:prstGeom prst="round2DiagRect">
                <a:avLst/>
              </a:prstGeom>
              <a:solidFill>
                <a:srgbClr val="397900"/>
              </a:solidFill>
              <a:ln w="15875">
                <a:noFill/>
              </a:ln>
              <a:effectLst/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1" name="图片 39">
                <a:extLst>
                  <a:ext uri="{FF2B5EF4-FFF2-40B4-BE49-F238E27FC236}">
                    <a16:creationId xmlns:a16="http://schemas.microsoft.com/office/drawing/2014/main" id="{011C0967-EE63-FE96-A7EA-F84DF5D0ACF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611187" y="1068247"/>
                <a:ext cx="2001967" cy="14169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</p:pic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2942F16A-E3C9-D8AF-1F14-69DD18965F9E}"/>
                  </a:ext>
                </a:extLst>
              </p:cNvPr>
              <p:cNvSpPr txBox="1"/>
              <p:nvPr/>
            </p:nvSpPr>
            <p:spPr>
              <a:xfrm>
                <a:off x="755576" y="2708828"/>
                <a:ext cx="1584176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400" b="1" dirty="0">
                    <a:solidFill>
                      <a:schemeClr val="bg1"/>
                    </a:solidFill>
                  </a:rPr>
                  <a:t>添加标题文本</a:t>
                </a: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48015B2E-154C-3047-EDCB-DFDB8918D5AE}"/>
                  </a:ext>
                </a:extLst>
              </p:cNvPr>
              <p:cNvSpPr txBox="1"/>
              <p:nvPr/>
            </p:nvSpPr>
            <p:spPr>
              <a:xfrm>
                <a:off x="755576" y="2961297"/>
                <a:ext cx="1751709" cy="76258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</a:rPr>
                  <a:t>此处添加详细文本描述，文字内容建议与标题相关尽量简洁生动……</a:t>
                </a:r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00BE62D5-8378-6F2D-7265-E70382D5A575}"/>
                </a:ext>
              </a:extLst>
            </p:cNvPr>
            <p:cNvGrpSpPr/>
            <p:nvPr/>
          </p:nvGrpSpPr>
          <p:grpSpPr>
            <a:xfrm>
              <a:off x="7309047" y="1068247"/>
              <a:ext cx="2001967" cy="2871655"/>
              <a:chOff x="611187" y="1068247"/>
              <a:chExt cx="2001967" cy="2871655"/>
            </a:xfrm>
          </p:grpSpPr>
          <p:sp>
            <p:nvSpPr>
              <p:cNvPr id="45" name="矩形: 对角圆角 44">
                <a:extLst>
                  <a:ext uri="{FF2B5EF4-FFF2-40B4-BE49-F238E27FC236}">
                    <a16:creationId xmlns:a16="http://schemas.microsoft.com/office/drawing/2014/main" id="{5B7D65DD-72FB-7E70-0E61-5890AB3BA811}"/>
                  </a:ext>
                </a:extLst>
              </p:cNvPr>
              <p:cNvSpPr/>
              <p:nvPr/>
            </p:nvSpPr>
            <p:spPr bwMode="auto">
              <a:xfrm>
                <a:off x="611188" y="1131590"/>
                <a:ext cx="2001966" cy="2808312"/>
              </a:xfrm>
              <a:prstGeom prst="round2DiagRect">
                <a:avLst/>
              </a:prstGeom>
              <a:solidFill>
                <a:srgbClr val="1D4110"/>
              </a:solidFill>
              <a:ln w="15875">
                <a:noFill/>
              </a:ln>
              <a:effectLst/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6" name="图片 39">
                <a:extLst>
                  <a:ext uri="{FF2B5EF4-FFF2-40B4-BE49-F238E27FC236}">
                    <a16:creationId xmlns:a16="http://schemas.microsoft.com/office/drawing/2014/main" id="{44AA97DF-87C1-F1D9-62E7-68271F7DC3C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611187" y="1068247"/>
                <a:ext cx="2001967" cy="14169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</p:pic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5FB16901-B798-15A4-23C1-B077CDE6A724}"/>
                  </a:ext>
                </a:extLst>
              </p:cNvPr>
              <p:cNvSpPr txBox="1"/>
              <p:nvPr/>
            </p:nvSpPr>
            <p:spPr>
              <a:xfrm>
                <a:off x="755576" y="2708828"/>
                <a:ext cx="1584176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400" b="1" dirty="0">
                    <a:solidFill>
                      <a:schemeClr val="bg1"/>
                    </a:solidFill>
                  </a:rPr>
                  <a:t>添加标题文本</a:t>
                </a: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DE27C92E-9EA6-5D6F-177C-957F9755BF72}"/>
                  </a:ext>
                </a:extLst>
              </p:cNvPr>
              <p:cNvSpPr txBox="1"/>
              <p:nvPr/>
            </p:nvSpPr>
            <p:spPr>
              <a:xfrm>
                <a:off x="755576" y="2961297"/>
                <a:ext cx="1751709" cy="76258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</a:rPr>
                  <a:t>此处添加详细文本描述，文字内容建议与标题相关尽量简洁生动……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768333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4">
            <a:extLst>
              <a:ext uri="{FF2B5EF4-FFF2-40B4-BE49-F238E27FC236}">
                <a16:creationId xmlns:a16="http://schemas.microsoft.com/office/drawing/2014/main" id="{E2AEFED4-7CD3-0A04-11AA-3DDDF2AC269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1188" y="1203598"/>
            <a:ext cx="5746354" cy="1840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010E1AB2-78B4-E5D2-132E-52824380C4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28184" y="1203597"/>
            <a:ext cx="2304629" cy="1840706"/>
          </a:xfrm>
          <a:prstGeom prst="rect">
            <a:avLst/>
          </a:prstGeom>
          <a:solidFill>
            <a:srgbClr val="397900"/>
          </a:solidFill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35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0DF92EBB-3A0C-0A98-8D8A-39F5F7B723FC}"/>
              </a:ext>
            </a:extLst>
          </p:cNvPr>
          <p:cNvGrpSpPr/>
          <p:nvPr/>
        </p:nvGrpSpPr>
        <p:grpSpPr>
          <a:xfrm>
            <a:off x="323528" y="195486"/>
            <a:ext cx="2330467" cy="657002"/>
            <a:chOff x="1188616" y="1906504"/>
            <a:chExt cx="2330467" cy="657002"/>
          </a:xfrm>
        </p:grpSpPr>
        <p:sp>
          <p:nvSpPr>
            <p:cNvPr id="10" name="TextBox 76">
              <a:extLst>
                <a:ext uri="{FF2B5EF4-FFF2-40B4-BE49-F238E27FC236}">
                  <a16:creationId xmlns:a16="http://schemas.microsoft.com/office/drawing/2014/main" id="{9328EE02-E4EB-BF6C-9471-6BA1D829E32C}"/>
                </a:ext>
              </a:extLst>
            </p:cNvPr>
            <p:cNvSpPr txBox="1"/>
            <p:nvPr/>
          </p:nvSpPr>
          <p:spPr>
            <a:xfrm>
              <a:off x="1845618" y="2052601"/>
              <a:ext cx="1571052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AA53B4D7-C81E-3815-12BF-33FE6B1FBAF6}"/>
                </a:ext>
              </a:extLst>
            </p:cNvPr>
            <p:cNvSpPr/>
            <p:nvPr/>
          </p:nvSpPr>
          <p:spPr>
            <a:xfrm rot="5400000">
              <a:off x="2267829" y="1234022"/>
              <a:ext cx="500542" cy="2001966"/>
            </a:xfrm>
            <a:custGeom>
              <a:avLst/>
              <a:gdLst>
                <a:gd name="connsiteX0" fmla="*/ 0 w 500542"/>
                <a:gd name="connsiteY0" fmla="*/ 1775719 h 2001966"/>
                <a:gd name="connsiteX1" fmla="*/ 0 w 500542"/>
                <a:gd name="connsiteY1" fmla="*/ 1628409 h 2001966"/>
                <a:gd name="connsiteX2" fmla="*/ 1 w 500542"/>
                <a:gd name="connsiteY2" fmla="*/ 1628403 h 2001966"/>
                <a:gd name="connsiteX3" fmla="*/ 1 w 500542"/>
                <a:gd name="connsiteY3" fmla="*/ 1251527 h 2001966"/>
                <a:gd name="connsiteX4" fmla="*/ 1 w 500542"/>
                <a:gd name="connsiteY4" fmla="*/ 1163615 h 2001966"/>
                <a:gd name="connsiteX5" fmla="*/ 2 w 500542"/>
                <a:gd name="connsiteY5" fmla="*/ 1163609 h 2001966"/>
                <a:gd name="connsiteX6" fmla="*/ 2 w 500542"/>
                <a:gd name="connsiteY6" fmla="*/ 786733 h 2001966"/>
                <a:gd name="connsiteX7" fmla="*/ 2 w 500542"/>
                <a:gd name="connsiteY7" fmla="*/ 698821 h 2001966"/>
                <a:gd name="connsiteX8" fmla="*/ 3 w 500542"/>
                <a:gd name="connsiteY8" fmla="*/ 698815 h 2001966"/>
                <a:gd name="connsiteX9" fmla="*/ 3 w 500542"/>
                <a:gd name="connsiteY9" fmla="*/ 321939 h 2001966"/>
                <a:gd name="connsiteX10" fmla="*/ 3 w 500542"/>
                <a:gd name="connsiteY10" fmla="*/ 234026 h 2001966"/>
                <a:gd name="connsiteX11" fmla="*/ 61152 w 500542"/>
                <a:gd name="connsiteY11" fmla="*/ 151348 h 2001966"/>
                <a:gd name="connsiteX12" fmla="*/ 78623 w 500542"/>
                <a:gd name="connsiteY12" fmla="*/ 134859 h 2001966"/>
                <a:gd name="connsiteX13" fmla="*/ 156572 w 500542"/>
                <a:gd name="connsiteY13" fmla="*/ 78414 h 2001966"/>
                <a:gd name="connsiteX14" fmla="*/ 182158 w 500542"/>
                <a:gd name="connsiteY14" fmla="*/ 56420 h 2001966"/>
                <a:gd name="connsiteX15" fmla="*/ 250285 w 500542"/>
                <a:gd name="connsiteY15" fmla="*/ 0 h 2001966"/>
                <a:gd name="connsiteX16" fmla="*/ 318439 w 500542"/>
                <a:gd name="connsiteY16" fmla="*/ 56420 h 2001966"/>
                <a:gd name="connsiteX17" fmla="*/ 344000 w 500542"/>
                <a:gd name="connsiteY17" fmla="*/ 78414 h 2001966"/>
                <a:gd name="connsiteX18" fmla="*/ 421922 w 500542"/>
                <a:gd name="connsiteY18" fmla="*/ 134859 h 2001966"/>
                <a:gd name="connsiteX19" fmla="*/ 439394 w 500542"/>
                <a:gd name="connsiteY19" fmla="*/ 151348 h 2001966"/>
                <a:gd name="connsiteX20" fmla="*/ 500542 w 500542"/>
                <a:gd name="connsiteY20" fmla="*/ 234026 h 2001966"/>
                <a:gd name="connsiteX21" fmla="*/ 500542 w 500542"/>
                <a:gd name="connsiteY21" fmla="*/ 381363 h 2001966"/>
                <a:gd name="connsiteX22" fmla="*/ 500541 w 500542"/>
                <a:gd name="connsiteY22" fmla="*/ 381369 h 2001966"/>
                <a:gd name="connsiteX23" fmla="*/ 500541 w 500542"/>
                <a:gd name="connsiteY23" fmla="*/ 758245 h 2001966"/>
                <a:gd name="connsiteX24" fmla="*/ 500541 w 500542"/>
                <a:gd name="connsiteY24" fmla="*/ 846157 h 2001966"/>
                <a:gd name="connsiteX25" fmla="*/ 500540 w 500542"/>
                <a:gd name="connsiteY25" fmla="*/ 846163 h 2001966"/>
                <a:gd name="connsiteX26" fmla="*/ 500540 w 500542"/>
                <a:gd name="connsiteY26" fmla="*/ 1223039 h 2001966"/>
                <a:gd name="connsiteX27" fmla="*/ 500540 w 500542"/>
                <a:gd name="connsiteY27" fmla="*/ 1310951 h 2001966"/>
                <a:gd name="connsiteX28" fmla="*/ 500539 w 500542"/>
                <a:gd name="connsiteY28" fmla="*/ 1310958 h 2001966"/>
                <a:gd name="connsiteX29" fmla="*/ 500539 w 500542"/>
                <a:gd name="connsiteY29" fmla="*/ 1687834 h 2001966"/>
                <a:gd name="connsiteX30" fmla="*/ 500539 w 500542"/>
                <a:gd name="connsiteY30" fmla="*/ 1775745 h 2001966"/>
                <a:gd name="connsiteX31" fmla="*/ 439390 w 500542"/>
                <a:gd name="connsiteY31" fmla="*/ 1858424 h 2001966"/>
                <a:gd name="connsiteX32" fmla="*/ 421919 w 500542"/>
                <a:gd name="connsiteY32" fmla="*/ 1874913 h 2001966"/>
                <a:gd name="connsiteX33" fmla="*/ 342627 w 500542"/>
                <a:gd name="connsiteY33" fmla="*/ 1931410 h 2001966"/>
                <a:gd name="connsiteX34" fmla="*/ 317144 w 500542"/>
                <a:gd name="connsiteY34" fmla="*/ 1951207 h 2001966"/>
                <a:gd name="connsiteX35" fmla="*/ 250231 w 500542"/>
                <a:gd name="connsiteY35" fmla="*/ 2001966 h 2001966"/>
                <a:gd name="connsiteX36" fmla="*/ 183395 w 500542"/>
                <a:gd name="connsiteY36" fmla="*/ 1951181 h 2001966"/>
                <a:gd name="connsiteX37" fmla="*/ 157912 w 500542"/>
                <a:gd name="connsiteY37" fmla="*/ 1931384 h 2001966"/>
                <a:gd name="connsiteX38" fmla="*/ 78594 w 500542"/>
                <a:gd name="connsiteY38" fmla="*/ 1874887 h 2001966"/>
                <a:gd name="connsiteX39" fmla="*/ 61149 w 500542"/>
                <a:gd name="connsiteY39" fmla="*/ 1858398 h 2001966"/>
                <a:gd name="connsiteX40" fmla="*/ 0 w 500542"/>
                <a:gd name="connsiteY40" fmla="*/ 1775719 h 2001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00542" h="2001966">
                  <a:moveTo>
                    <a:pt x="0" y="1775719"/>
                  </a:moveTo>
                  <a:lnTo>
                    <a:pt x="0" y="1628409"/>
                  </a:lnTo>
                  <a:lnTo>
                    <a:pt x="1" y="1628403"/>
                  </a:lnTo>
                  <a:lnTo>
                    <a:pt x="1" y="1251527"/>
                  </a:lnTo>
                  <a:lnTo>
                    <a:pt x="1" y="1163615"/>
                  </a:lnTo>
                  <a:lnTo>
                    <a:pt x="2" y="1163609"/>
                  </a:lnTo>
                  <a:lnTo>
                    <a:pt x="2" y="786733"/>
                  </a:lnTo>
                  <a:lnTo>
                    <a:pt x="2" y="698821"/>
                  </a:lnTo>
                  <a:lnTo>
                    <a:pt x="3" y="698815"/>
                  </a:lnTo>
                  <a:lnTo>
                    <a:pt x="3" y="321939"/>
                  </a:lnTo>
                  <a:lnTo>
                    <a:pt x="3" y="234026"/>
                  </a:lnTo>
                  <a:cubicBezTo>
                    <a:pt x="3" y="195724"/>
                    <a:pt x="24582" y="162488"/>
                    <a:pt x="61152" y="151348"/>
                  </a:cubicBezTo>
                  <a:cubicBezTo>
                    <a:pt x="69241" y="148893"/>
                    <a:pt x="75703" y="142768"/>
                    <a:pt x="78623" y="134859"/>
                  </a:cubicBezTo>
                  <a:cubicBezTo>
                    <a:pt x="90796" y="101829"/>
                    <a:pt x="121371" y="79681"/>
                    <a:pt x="156572" y="78414"/>
                  </a:cubicBezTo>
                  <a:cubicBezTo>
                    <a:pt x="169184" y="77949"/>
                    <a:pt x="179806" y="68826"/>
                    <a:pt x="182158" y="56420"/>
                  </a:cubicBezTo>
                  <a:cubicBezTo>
                    <a:pt x="188309" y="23726"/>
                    <a:pt x="216946" y="0"/>
                    <a:pt x="250285" y="0"/>
                  </a:cubicBezTo>
                  <a:cubicBezTo>
                    <a:pt x="283626" y="0"/>
                    <a:pt x="312288" y="23726"/>
                    <a:pt x="318439" y="56420"/>
                  </a:cubicBezTo>
                  <a:cubicBezTo>
                    <a:pt x="320765" y="68826"/>
                    <a:pt x="331387" y="77974"/>
                    <a:pt x="344000" y="78414"/>
                  </a:cubicBezTo>
                  <a:cubicBezTo>
                    <a:pt x="379149" y="79681"/>
                    <a:pt x="409749" y="101855"/>
                    <a:pt x="421922" y="134859"/>
                  </a:cubicBezTo>
                  <a:cubicBezTo>
                    <a:pt x="424843" y="142794"/>
                    <a:pt x="431304" y="148893"/>
                    <a:pt x="439394" y="151348"/>
                  </a:cubicBezTo>
                  <a:cubicBezTo>
                    <a:pt x="475964" y="162514"/>
                    <a:pt x="500542" y="195750"/>
                    <a:pt x="500542" y="234026"/>
                  </a:cubicBezTo>
                  <a:lnTo>
                    <a:pt x="500542" y="381363"/>
                  </a:lnTo>
                  <a:lnTo>
                    <a:pt x="500541" y="381369"/>
                  </a:lnTo>
                  <a:lnTo>
                    <a:pt x="500541" y="758245"/>
                  </a:lnTo>
                  <a:lnTo>
                    <a:pt x="500541" y="846157"/>
                  </a:lnTo>
                  <a:lnTo>
                    <a:pt x="500540" y="846163"/>
                  </a:lnTo>
                  <a:lnTo>
                    <a:pt x="500540" y="1223039"/>
                  </a:lnTo>
                  <a:lnTo>
                    <a:pt x="500540" y="1310951"/>
                  </a:lnTo>
                  <a:lnTo>
                    <a:pt x="500539" y="1310958"/>
                  </a:lnTo>
                  <a:lnTo>
                    <a:pt x="500539" y="1687834"/>
                  </a:lnTo>
                  <a:lnTo>
                    <a:pt x="500539" y="1775745"/>
                  </a:lnTo>
                  <a:cubicBezTo>
                    <a:pt x="500539" y="1814048"/>
                    <a:pt x="475960" y="1847285"/>
                    <a:pt x="439390" y="1858424"/>
                  </a:cubicBezTo>
                  <a:cubicBezTo>
                    <a:pt x="431301" y="1860904"/>
                    <a:pt x="424839" y="1867004"/>
                    <a:pt x="421919" y="1874913"/>
                  </a:cubicBezTo>
                  <a:cubicBezTo>
                    <a:pt x="409720" y="1907994"/>
                    <a:pt x="377853" y="1930686"/>
                    <a:pt x="342627" y="1931410"/>
                  </a:cubicBezTo>
                  <a:cubicBezTo>
                    <a:pt x="330686" y="1931642"/>
                    <a:pt x="320323" y="1939706"/>
                    <a:pt x="317144" y="1951207"/>
                  </a:cubicBezTo>
                  <a:cubicBezTo>
                    <a:pt x="308795" y="1981084"/>
                    <a:pt x="281297" y="2001966"/>
                    <a:pt x="250231" y="2001966"/>
                  </a:cubicBezTo>
                  <a:cubicBezTo>
                    <a:pt x="219191" y="2001966"/>
                    <a:pt x="191692" y="1981084"/>
                    <a:pt x="183395" y="1951181"/>
                  </a:cubicBezTo>
                  <a:cubicBezTo>
                    <a:pt x="180191" y="1939680"/>
                    <a:pt x="169853" y="1931642"/>
                    <a:pt x="157912" y="1931384"/>
                  </a:cubicBezTo>
                  <a:cubicBezTo>
                    <a:pt x="122686" y="1930660"/>
                    <a:pt x="90794" y="1907968"/>
                    <a:pt x="78594" y="1874887"/>
                  </a:cubicBezTo>
                  <a:cubicBezTo>
                    <a:pt x="75674" y="1866953"/>
                    <a:pt x="69212" y="1860853"/>
                    <a:pt x="61149" y="1858398"/>
                  </a:cubicBezTo>
                  <a:cubicBezTo>
                    <a:pt x="24579" y="1847233"/>
                    <a:pt x="0" y="1813997"/>
                    <a:pt x="0" y="1775719"/>
                  </a:cubicBezTo>
                  <a:close/>
                </a:path>
              </a:pathLst>
            </a:custGeom>
            <a:noFill/>
            <a:ln w="9525" cap="flat">
              <a:solidFill>
                <a:srgbClr val="397900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B5F81FAA-2C20-8B5E-856D-C60808FE1137}"/>
                </a:ext>
              </a:extLst>
            </p:cNvPr>
            <p:cNvSpPr/>
            <p:nvPr/>
          </p:nvSpPr>
          <p:spPr>
            <a:xfrm>
              <a:off x="1188616" y="1906504"/>
              <a:ext cx="657002" cy="6570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r>
                <a:rPr lang="en-US" altLang="zh-CN" sz="2700" kern="0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zh-CN" altLang="en-US" sz="27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直角三角形 10">
            <a:extLst>
              <a:ext uri="{FF2B5EF4-FFF2-40B4-BE49-F238E27FC236}">
                <a16:creationId xmlns:a16="http://schemas.microsoft.com/office/drawing/2014/main" id="{18F0F614-9619-58AC-1451-92DF8DE752FA}"/>
              </a:ext>
            </a:extLst>
          </p:cNvPr>
          <p:cNvSpPr>
            <a:spLocks noChangeArrowheads="1"/>
          </p:cNvSpPr>
          <p:nvPr/>
        </p:nvSpPr>
        <p:spPr bwMode="auto">
          <a:xfrm rot="2680177">
            <a:off x="5895578" y="1741759"/>
            <a:ext cx="769144" cy="769144"/>
          </a:xfrm>
          <a:prstGeom prst="rtTriangle">
            <a:avLst/>
          </a:prstGeom>
          <a:solidFill>
            <a:srgbClr val="397900"/>
          </a:solidFill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35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矩形 18">
            <a:extLst>
              <a:ext uri="{FF2B5EF4-FFF2-40B4-BE49-F238E27FC236}">
                <a16:creationId xmlns:a16="http://schemas.microsoft.com/office/drawing/2014/main" id="{1A3547F2-A246-6AFD-51DE-F7D4E19CA0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14691" y="1824571"/>
            <a:ext cx="2060972" cy="762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19" name="矩形 19">
            <a:extLst>
              <a:ext uri="{FF2B5EF4-FFF2-40B4-BE49-F238E27FC236}">
                <a16:creationId xmlns:a16="http://schemas.microsoft.com/office/drawing/2014/main" id="{FAAE7D6A-9CB7-3DB3-68DB-7B6100A2E0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14691" y="1553417"/>
            <a:ext cx="12426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zh-CN" altLang="en-US" sz="11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4FB05F2-887E-2FE2-5EFB-40066AB9660A}"/>
              </a:ext>
            </a:extLst>
          </p:cNvPr>
          <p:cNvSpPr txBox="1"/>
          <p:nvPr/>
        </p:nvSpPr>
        <p:spPr>
          <a:xfrm>
            <a:off x="1259634" y="3146307"/>
            <a:ext cx="6624734" cy="7961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1613711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椭圆 38">
            <a:extLst>
              <a:ext uri="{FF2B5EF4-FFF2-40B4-BE49-F238E27FC236}">
                <a16:creationId xmlns:a16="http://schemas.microsoft.com/office/drawing/2014/main" id="{A30752A2-8DCB-FC77-9667-88BF814EC1A4}"/>
              </a:ext>
            </a:extLst>
          </p:cNvPr>
          <p:cNvSpPr/>
          <p:nvPr/>
        </p:nvSpPr>
        <p:spPr>
          <a:xfrm>
            <a:off x="4095652" y="1000787"/>
            <a:ext cx="919808" cy="91980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r>
              <a:rPr lang="en-US" altLang="zh-CN" sz="2700" kern="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27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0252F08C-96AC-8D5F-4B10-5004C9D49610}"/>
              </a:ext>
            </a:extLst>
          </p:cNvPr>
          <p:cNvSpPr/>
          <p:nvPr/>
        </p:nvSpPr>
        <p:spPr>
          <a:xfrm rot="5400000">
            <a:off x="4321729" y="843285"/>
            <a:ext cx="500542" cy="2519748"/>
          </a:xfrm>
          <a:custGeom>
            <a:avLst/>
            <a:gdLst>
              <a:gd name="connsiteX0" fmla="*/ 0 w 500542"/>
              <a:gd name="connsiteY0" fmla="*/ 2293501 h 2519748"/>
              <a:gd name="connsiteX1" fmla="*/ 0 w 500542"/>
              <a:gd name="connsiteY1" fmla="*/ 2146191 h 2519748"/>
              <a:gd name="connsiteX2" fmla="*/ 1 w 500542"/>
              <a:gd name="connsiteY2" fmla="*/ 2146185 h 2519748"/>
              <a:gd name="connsiteX3" fmla="*/ 1 w 500542"/>
              <a:gd name="connsiteY3" fmla="*/ 1775725 h 2519748"/>
              <a:gd name="connsiteX4" fmla="*/ 0 w 500542"/>
              <a:gd name="connsiteY4" fmla="*/ 1775719 h 2519748"/>
              <a:gd name="connsiteX5" fmla="*/ 0 w 500542"/>
              <a:gd name="connsiteY5" fmla="*/ 1628409 h 2519748"/>
              <a:gd name="connsiteX6" fmla="*/ 1 w 500542"/>
              <a:gd name="connsiteY6" fmla="*/ 1628403 h 2519748"/>
              <a:gd name="connsiteX7" fmla="*/ 1 w 500542"/>
              <a:gd name="connsiteY7" fmla="*/ 1251527 h 2519748"/>
              <a:gd name="connsiteX8" fmla="*/ 1 w 500542"/>
              <a:gd name="connsiteY8" fmla="*/ 1163615 h 2519748"/>
              <a:gd name="connsiteX9" fmla="*/ 2 w 500542"/>
              <a:gd name="connsiteY9" fmla="*/ 1163609 h 2519748"/>
              <a:gd name="connsiteX10" fmla="*/ 2 w 500542"/>
              <a:gd name="connsiteY10" fmla="*/ 786733 h 2519748"/>
              <a:gd name="connsiteX11" fmla="*/ 2 w 500542"/>
              <a:gd name="connsiteY11" fmla="*/ 698821 h 2519748"/>
              <a:gd name="connsiteX12" fmla="*/ 3 w 500542"/>
              <a:gd name="connsiteY12" fmla="*/ 698815 h 2519748"/>
              <a:gd name="connsiteX13" fmla="*/ 3 w 500542"/>
              <a:gd name="connsiteY13" fmla="*/ 321939 h 2519748"/>
              <a:gd name="connsiteX14" fmla="*/ 3 w 500542"/>
              <a:gd name="connsiteY14" fmla="*/ 234026 h 2519748"/>
              <a:gd name="connsiteX15" fmla="*/ 61152 w 500542"/>
              <a:gd name="connsiteY15" fmla="*/ 151348 h 2519748"/>
              <a:gd name="connsiteX16" fmla="*/ 78623 w 500542"/>
              <a:gd name="connsiteY16" fmla="*/ 134859 h 2519748"/>
              <a:gd name="connsiteX17" fmla="*/ 156572 w 500542"/>
              <a:gd name="connsiteY17" fmla="*/ 78414 h 2519748"/>
              <a:gd name="connsiteX18" fmla="*/ 182158 w 500542"/>
              <a:gd name="connsiteY18" fmla="*/ 56420 h 2519748"/>
              <a:gd name="connsiteX19" fmla="*/ 250285 w 500542"/>
              <a:gd name="connsiteY19" fmla="*/ 0 h 2519748"/>
              <a:gd name="connsiteX20" fmla="*/ 318439 w 500542"/>
              <a:gd name="connsiteY20" fmla="*/ 56420 h 2519748"/>
              <a:gd name="connsiteX21" fmla="*/ 344000 w 500542"/>
              <a:gd name="connsiteY21" fmla="*/ 78414 h 2519748"/>
              <a:gd name="connsiteX22" fmla="*/ 421922 w 500542"/>
              <a:gd name="connsiteY22" fmla="*/ 134859 h 2519748"/>
              <a:gd name="connsiteX23" fmla="*/ 439394 w 500542"/>
              <a:gd name="connsiteY23" fmla="*/ 151348 h 2519748"/>
              <a:gd name="connsiteX24" fmla="*/ 500542 w 500542"/>
              <a:gd name="connsiteY24" fmla="*/ 234026 h 2519748"/>
              <a:gd name="connsiteX25" fmla="*/ 500542 w 500542"/>
              <a:gd name="connsiteY25" fmla="*/ 381363 h 2519748"/>
              <a:gd name="connsiteX26" fmla="*/ 500541 w 500542"/>
              <a:gd name="connsiteY26" fmla="*/ 381369 h 2519748"/>
              <a:gd name="connsiteX27" fmla="*/ 500541 w 500542"/>
              <a:gd name="connsiteY27" fmla="*/ 751802 h 2519748"/>
              <a:gd name="connsiteX28" fmla="*/ 500542 w 500542"/>
              <a:gd name="connsiteY28" fmla="*/ 751808 h 2519748"/>
              <a:gd name="connsiteX29" fmla="*/ 500542 w 500542"/>
              <a:gd name="connsiteY29" fmla="*/ 899145 h 2519748"/>
              <a:gd name="connsiteX30" fmla="*/ 500541 w 500542"/>
              <a:gd name="connsiteY30" fmla="*/ 899151 h 2519748"/>
              <a:gd name="connsiteX31" fmla="*/ 500541 w 500542"/>
              <a:gd name="connsiteY31" fmla="*/ 1276027 h 2519748"/>
              <a:gd name="connsiteX32" fmla="*/ 500541 w 500542"/>
              <a:gd name="connsiteY32" fmla="*/ 1363939 h 2519748"/>
              <a:gd name="connsiteX33" fmla="*/ 500540 w 500542"/>
              <a:gd name="connsiteY33" fmla="*/ 1363945 h 2519748"/>
              <a:gd name="connsiteX34" fmla="*/ 500540 w 500542"/>
              <a:gd name="connsiteY34" fmla="*/ 1740821 h 2519748"/>
              <a:gd name="connsiteX35" fmla="*/ 500540 w 500542"/>
              <a:gd name="connsiteY35" fmla="*/ 1828733 h 2519748"/>
              <a:gd name="connsiteX36" fmla="*/ 500539 w 500542"/>
              <a:gd name="connsiteY36" fmla="*/ 1828740 h 2519748"/>
              <a:gd name="connsiteX37" fmla="*/ 500539 w 500542"/>
              <a:gd name="connsiteY37" fmla="*/ 2205616 h 2519748"/>
              <a:gd name="connsiteX38" fmla="*/ 500539 w 500542"/>
              <a:gd name="connsiteY38" fmla="*/ 2293527 h 2519748"/>
              <a:gd name="connsiteX39" fmla="*/ 439390 w 500542"/>
              <a:gd name="connsiteY39" fmla="*/ 2376206 h 2519748"/>
              <a:gd name="connsiteX40" fmla="*/ 421919 w 500542"/>
              <a:gd name="connsiteY40" fmla="*/ 2392695 h 2519748"/>
              <a:gd name="connsiteX41" fmla="*/ 342627 w 500542"/>
              <a:gd name="connsiteY41" fmla="*/ 2449192 h 2519748"/>
              <a:gd name="connsiteX42" fmla="*/ 317144 w 500542"/>
              <a:gd name="connsiteY42" fmla="*/ 2468989 h 2519748"/>
              <a:gd name="connsiteX43" fmla="*/ 250231 w 500542"/>
              <a:gd name="connsiteY43" fmla="*/ 2519748 h 2519748"/>
              <a:gd name="connsiteX44" fmla="*/ 183395 w 500542"/>
              <a:gd name="connsiteY44" fmla="*/ 2468963 h 2519748"/>
              <a:gd name="connsiteX45" fmla="*/ 157912 w 500542"/>
              <a:gd name="connsiteY45" fmla="*/ 2449166 h 2519748"/>
              <a:gd name="connsiteX46" fmla="*/ 78594 w 500542"/>
              <a:gd name="connsiteY46" fmla="*/ 2392669 h 2519748"/>
              <a:gd name="connsiteX47" fmla="*/ 61149 w 500542"/>
              <a:gd name="connsiteY47" fmla="*/ 2376180 h 2519748"/>
              <a:gd name="connsiteX48" fmla="*/ 0 w 500542"/>
              <a:gd name="connsiteY48" fmla="*/ 2293501 h 2519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500542" h="2519748">
                <a:moveTo>
                  <a:pt x="0" y="2293501"/>
                </a:moveTo>
                <a:lnTo>
                  <a:pt x="0" y="2146191"/>
                </a:lnTo>
                <a:lnTo>
                  <a:pt x="1" y="2146185"/>
                </a:lnTo>
                <a:lnTo>
                  <a:pt x="1" y="1775725"/>
                </a:lnTo>
                <a:lnTo>
                  <a:pt x="0" y="1775719"/>
                </a:lnTo>
                <a:lnTo>
                  <a:pt x="0" y="1628409"/>
                </a:lnTo>
                <a:lnTo>
                  <a:pt x="1" y="1628403"/>
                </a:lnTo>
                <a:lnTo>
                  <a:pt x="1" y="1251527"/>
                </a:lnTo>
                <a:lnTo>
                  <a:pt x="1" y="1163615"/>
                </a:lnTo>
                <a:lnTo>
                  <a:pt x="2" y="1163609"/>
                </a:lnTo>
                <a:lnTo>
                  <a:pt x="2" y="786733"/>
                </a:lnTo>
                <a:lnTo>
                  <a:pt x="2" y="698821"/>
                </a:lnTo>
                <a:lnTo>
                  <a:pt x="3" y="698815"/>
                </a:lnTo>
                <a:lnTo>
                  <a:pt x="3" y="321939"/>
                </a:lnTo>
                <a:lnTo>
                  <a:pt x="3" y="234026"/>
                </a:lnTo>
                <a:cubicBezTo>
                  <a:pt x="3" y="195724"/>
                  <a:pt x="24582" y="162488"/>
                  <a:pt x="61152" y="151348"/>
                </a:cubicBezTo>
                <a:cubicBezTo>
                  <a:pt x="69241" y="148893"/>
                  <a:pt x="75703" y="142768"/>
                  <a:pt x="78623" y="134859"/>
                </a:cubicBezTo>
                <a:cubicBezTo>
                  <a:pt x="90796" y="101829"/>
                  <a:pt x="121371" y="79681"/>
                  <a:pt x="156572" y="78414"/>
                </a:cubicBezTo>
                <a:cubicBezTo>
                  <a:pt x="169184" y="77949"/>
                  <a:pt x="179806" y="68826"/>
                  <a:pt x="182158" y="56420"/>
                </a:cubicBezTo>
                <a:cubicBezTo>
                  <a:pt x="188309" y="23726"/>
                  <a:pt x="216946" y="0"/>
                  <a:pt x="250285" y="0"/>
                </a:cubicBezTo>
                <a:cubicBezTo>
                  <a:pt x="283626" y="0"/>
                  <a:pt x="312288" y="23726"/>
                  <a:pt x="318439" y="56420"/>
                </a:cubicBezTo>
                <a:cubicBezTo>
                  <a:pt x="320765" y="68826"/>
                  <a:pt x="331387" y="77974"/>
                  <a:pt x="344000" y="78414"/>
                </a:cubicBezTo>
                <a:cubicBezTo>
                  <a:pt x="379149" y="79681"/>
                  <a:pt x="409749" y="101855"/>
                  <a:pt x="421922" y="134859"/>
                </a:cubicBezTo>
                <a:cubicBezTo>
                  <a:pt x="424843" y="142794"/>
                  <a:pt x="431304" y="148893"/>
                  <a:pt x="439394" y="151348"/>
                </a:cubicBezTo>
                <a:cubicBezTo>
                  <a:pt x="475964" y="162514"/>
                  <a:pt x="500542" y="195750"/>
                  <a:pt x="500542" y="234026"/>
                </a:cubicBezTo>
                <a:lnTo>
                  <a:pt x="500542" y="381363"/>
                </a:lnTo>
                <a:lnTo>
                  <a:pt x="500541" y="381369"/>
                </a:lnTo>
                <a:lnTo>
                  <a:pt x="500541" y="751802"/>
                </a:lnTo>
                <a:lnTo>
                  <a:pt x="500542" y="751808"/>
                </a:lnTo>
                <a:lnTo>
                  <a:pt x="500542" y="899145"/>
                </a:lnTo>
                <a:lnTo>
                  <a:pt x="500541" y="899151"/>
                </a:lnTo>
                <a:lnTo>
                  <a:pt x="500541" y="1276027"/>
                </a:lnTo>
                <a:lnTo>
                  <a:pt x="500541" y="1363939"/>
                </a:lnTo>
                <a:lnTo>
                  <a:pt x="500540" y="1363945"/>
                </a:lnTo>
                <a:lnTo>
                  <a:pt x="500540" y="1740821"/>
                </a:lnTo>
                <a:lnTo>
                  <a:pt x="500540" y="1828733"/>
                </a:lnTo>
                <a:lnTo>
                  <a:pt x="500539" y="1828740"/>
                </a:lnTo>
                <a:lnTo>
                  <a:pt x="500539" y="2205616"/>
                </a:lnTo>
                <a:lnTo>
                  <a:pt x="500539" y="2293527"/>
                </a:lnTo>
                <a:cubicBezTo>
                  <a:pt x="500539" y="2331830"/>
                  <a:pt x="475960" y="2365067"/>
                  <a:pt x="439390" y="2376206"/>
                </a:cubicBezTo>
                <a:cubicBezTo>
                  <a:pt x="431301" y="2378686"/>
                  <a:pt x="424839" y="2384786"/>
                  <a:pt x="421919" y="2392695"/>
                </a:cubicBezTo>
                <a:cubicBezTo>
                  <a:pt x="409720" y="2425776"/>
                  <a:pt x="377853" y="2448468"/>
                  <a:pt x="342627" y="2449192"/>
                </a:cubicBezTo>
                <a:cubicBezTo>
                  <a:pt x="330686" y="2449424"/>
                  <a:pt x="320323" y="2457488"/>
                  <a:pt x="317144" y="2468989"/>
                </a:cubicBezTo>
                <a:cubicBezTo>
                  <a:pt x="308795" y="2498866"/>
                  <a:pt x="281297" y="2519748"/>
                  <a:pt x="250231" y="2519748"/>
                </a:cubicBezTo>
                <a:cubicBezTo>
                  <a:pt x="219191" y="2519748"/>
                  <a:pt x="191692" y="2498866"/>
                  <a:pt x="183395" y="2468963"/>
                </a:cubicBezTo>
                <a:cubicBezTo>
                  <a:pt x="180191" y="2457462"/>
                  <a:pt x="169853" y="2449424"/>
                  <a:pt x="157912" y="2449166"/>
                </a:cubicBezTo>
                <a:cubicBezTo>
                  <a:pt x="122686" y="2448442"/>
                  <a:pt x="90794" y="2425750"/>
                  <a:pt x="78594" y="2392669"/>
                </a:cubicBezTo>
                <a:cubicBezTo>
                  <a:pt x="75674" y="2384735"/>
                  <a:pt x="69212" y="2378635"/>
                  <a:pt x="61149" y="2376180"/>
                </a:cubicBezTo>
                <a:cubicBezTo>
                  <a:pt x="24579" y="2365015"/>
                  <a:pt x="0" y="2331779"/>
                  <a:pt x="0" y="2293501"/>
                </a:cubicBezTo>
                <a:close/>
              </a:path>
            </a:pathLst>
          </a:custGeom>
          <a:solidFill>
            <a:schemeClr val="bg1"/>
          </a:solidFill>
          <a:ln w="9525" cap="flat">
            <a:solidFill>
              <a:srgbClr val="397900"/>
            </a:soli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48D1449C-2260-8824-07DC-FC6FF1058A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4664"/>
          <a:stretch/>
        </p:blipFill>
        <p:spPr>
          <a:xfrm>
            <a:off x="0" y="2343010"/>
            <a:ext cx="9144000" cy="280049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3A1474A5-B3CA-9E4E-AE20-4EBDE6CCE58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01839" y="1227977"/>
            <a:ext cx="4225083" cy="3360162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52660747-D3A5-EF67-46D0-A9FBFFDB232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-124775" y="0"/>
            <a:ext cx="3472640" cy="1613731"/>
          </a:xfrm>
          <a:prstGeom prst="rect">
            <a:avLst/>
          </a:prstGeom>
        </p:spPr>
      </p:pic>
      <p:sp>
        <p:nvSpPr>
          <p:cNvPr id="63" name="TextBox 76">
            <a:extLst>
              <a:ext uri="{FF2B5EF4-FFF2-40B4-BE49-F238E27FC236}">
                <a16:creationId xmlns:a16="http://schemas.microsoft.com/office/drawing/2014/main" id="{C3199085-B82A-5E40-834A-552B5A207C59}"/>
              </a:ext>
            </a:extLst>
          </p:cNvPr>
          <p:cNvSpPr txBox="1"/>
          <p:nvPr/>
        </p:nvSpPr>
        <p:spPr>
          <a:xfrm>
            <a:off x="3827778" y="1920755"/>
            <a:ext cx="1571052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添加标题文本</a:t>
            </a:r>
          </a:p>
        </p:txBody>
      </p:sp>
      <p:pic>
        <p:nvPicPr>
          <p:cNvPr id="85" name="图片 84">
            <a:extLst>
              <a:ext uri="{FF2B5EF4-FFF2-40B4-BE49-F238E27FC236}">
                <a16:creationId xmlns:a16="http://schemas.microsoft.com/office/drawing/2014/main" id="{80B3A112-AD94-4FD8-069E-26C1196AA7E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6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0192" y="457502"/>
            <a:ext cx="2129820" cy="817523"/>
          </a:xfrm>
          <a:prstGeom prst="rect">
            <a:avLst/>
          </a:prstGeom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id="{8C769A59-309D-9D52-7D75-230F02845A88}"/>
              </a:ext>
            </a:extLst>
          </p:cNvPr>
          <p:cNvSpPr txBox="1"/>
          <p:nvPr/>
        </p:nvSpPr>
        <p:spPr>
          <a:xfrm>
            <a:off x="2808759" y="2431034"/>
            <a:ext cx="3526482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C3724E4C-57FD-03BC-47E8-EFA7735EB22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473106"/>
            <a:ext cx="9144000" cy="1670393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10B66FF2-3A75-27EC-A43E-DB870ADDFEE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92284"/>
            <a:ext cx="3913005" cy="1449261"/>
          </a:xfrm>
          <a:prstGeom prst="rect">
            <a:avLst/>
          </a:prstGeom>
        </p:spPr>
      </p:pic>
      <p:pic>
        <p:nvPicPr>
          <p:cNvPr id="86" name="图片 85">
            <a:extLst>
              <a:ext uri="{FF2B5EF4-FFF2-40B4-BE49-F238E27FC236}">
                <a16:creationId xmlns:a16="http://schemas.microsoft.com/office/drawing/2014/main" id="{E2059F2A-9E65-B87F-09BE-BCBB17F8E54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6127" y="3501749"/>
            <a:ext cx="2449740" cy="1297597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AD52BFFE-AF9A-5D17-C408-682D3685909B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2882" y="418833"/>
            <a:ext cx="2088232" cy="1224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4473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0DF92EBB-3A0C-0A98-8D8A-39F5F7B723FC}"/>
              </a:ext>
            </a:extLst>
          </p:cNvPr>
          <p:cNvGrpSpPr/>
          <p:nvPr/>
        </p:nvGrpSpPr>
        <p:grpSpPr>
          <a:xfrm>
            <a:off x="323528" y="195486"/>
            <a:ext cx="2330467" cy="657002"/>
            <a:chOff x="1188616" y="1906504"/>
            <a:chExt cx="2330467" cy="657002"/>
          </a:xfrm>
        </p:grpSpPr>
        <p:sp>
          <p:nvSpPr>
            <p:cNvPr id="10" name="TextBox 76">
              <a:extLst>
                <a:ext uri="{FF2B5EF4-FFF2-40B4-BE49-F238E27FC236}">
                  <a16:creationId xmlns:a16="http://schemas.microsoft.com/office/drawing/2014/main" id="{9328EE02-E4EB-BF6C-9471-6BA1D829E32C}"/>
                </a:ext>
              </a:extLst>
            </p:cNvPr>
            <p:cNvSpPr txBox="1"/>
            <p:nvPr/>
          </p:nvSpPr>
          <p:spPr>
            <a:xfrm>
              <a:off x="1845618" y="2052601"/>
              <a:ext cx="1571052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AA53B4D7-C81E-3815-12BF-33FE6B1FBAF6}"/>
                </a:ext>
              </a:extLst>
            </p:cNvPr>
            <p:cNvSpPr/>
            <p:nvPr/>
          </p:nvSpPr>
          <p:spPr>
            <a:xfrm rot="5400000">
              <a:off x="2267829" y="1234022"/>
              <a:ext cx="500542" cy="2001966"/>
            </a:xfrm>
            <a:custGeom>
              <a:avLst/>
              <a:gdLst>
                <a:gd name="connsiteX0" fmla="*/ 0 w 500542"/>
                <a:gd name="connsiteY0" fmla="*/ 1775719 h 2001966"/>
                <a:gd name="connsiteX1" fmla="*/ 0 w 500542"/>
                <a:gd name="connsiteY1" fmla="*/ 1628409 h 2001966"/>
                <a:gd name="connsiteX2" fmla="*/ 1 w 500542"/>
                <a:gd name="connsiteY2" fmla="*/ 1628403 h 2001966"/>
                <a:gd name="connsiteX3" fmla="*/ 1 w 500542"/>
                <a:gd name="connsiteY3" fmla="*/ 1251527 h 2001966"/>
                <a:gd name="connsiteX4" fmla="*/ 1 w 500542"/>
                <a:gd name="connsiteY4" fmla="*/ 1163615 h 2001966"/>
                <a:gd name="connsiteX5" fmla="*/ 2 w 500542"/>
                <a:gd name="connsiteY5" fmla="*/ 1163609 h 2001966"/>
                <a:gd name="connsiteX6" fmla="*/ 2 w 500542"/>
                <a:gd name="connsiteY6" fmla="*/ 786733 h 2001966"/>
                <a:gd name="connsiteX7" fmla="*/ 2 w 500542"/>
                <a:gd name="connsiteY7" fmla="*/ 698821 h 2001966"/>
                <a:gd name="connsiteX8" fmla="*/ 3 w 500542"/>
                <a:gd name="connsiteY8" fmla="*/ 698815 h 2001966"/>
                <a:gd name="connsiteX9" fmla="*/ 3 w 500542"/>
                <a:gd name="connsiteY9" fmla="*/ 321939 h 2001966"/>
                <a:gd name="connsiteX10" fmla="*/ 3 w 500542"/>
                <a:gd name="connsiteY10" fmla="*/ 234026 h 2001966"/>
                <a:gd name="connsiteX11" fmla="*/ 61152 w 500542"/>
                <a:gd name="connsiteY11" fmla="*/ 151348 h 2001966"/>
                <a:gd name="connsiteX12" fmla="*/ 78623 w 500542"/>
                <a:gd name="connsiteY12" fmla="*/ 134859 h 2001966"/>
                <a:gd name="connsiteX13" fmla="*/ 156572 w 500542"/>
                <a:gd name="connsiteY13" fmla="*/ 78414 h 2001966"/>
                <a:gd name="connsiteX14" fmla="*/ 182158 w 500542"/>
                <a:gd name="connsiteY14" fmla="*/ 56420 h 2001966"/>
                <a:gd name="connsiteX15" fmla="*/ 250285 w 500542"/>
                <a:gd name="connsiteY15" fmla="*/ 0 h 2001966"/>
                <a:gd name="connsiteX16" fmla="*/ 318439 w 500542"/>
                <a:gd name="connsiteY16" fmla="*/ 56420 h 2001966"/>
                <a:gd name="connsiteX17" fmla="*/ 344000 w 500542"/>
                <a:gd name="connsiteY17" fmla="*/ 78414 h 2001966"/>
                <a:gd name="connsiteX18" fmla="*/ 421922 w 500542"/>
                <a:gd name="connsiteY18" fmla="*/ 134859 h 2001966"/>
                <a:gd name="connsiteX19" fmla="*/ 439394 w 500542"/>
                <a:gd name="connsiteY19" fmla="*/ 151348 h 2001966"/>
                <a:gd name="connsiteX20" fmla="*/ 500542 w 500542"/>
                <a:gd name="connsiteY20" fmla="*/ 234026 h 2001966"/>
                <a:gd name="connsiteX21" fmla="*/ 500542 w 500542"/>
                <a:gd name="connsiteY21" fmla="*/ 381363 h 2001966"/>
                <a:gd name="connsiteX22" fmla="*/ 500541 w 500542"/>
                <a:gd name="connsiteY22" fmla="*/ 381369 h 2001966"/>
                <a:gd name="connsiteX23" fmla="*/ 500541 w 500542"/>
                <a:gd name="connsiteY23" fmla="*/ 758245 h 2001966"/>
                <a:gd name="connsiteX24" fmla="*/ 500541 w 500542"/>
                <a:gd name="connsiteY24" fmla="*/ 846157 h 2001966"/>
                <a:gd name="connsiteX25" fmla="*/ 500540 w 500542"/>
                <a:gd name="connsiteY25" fmla="*/ 846163 h 2001966"/>
                <a:gd name="connsiteX26" fmla="*/ 500540 w 500542"/>
                <a:gd name="connsiteY26" fmla="*/ 1223039 h 2001966"/>
                <a:gd name="connsiteX27" fmla="*/ 500540 w 500542"/>
                <a:gd name="connsiteY27" fmla="*/ 1310951 h 2001966"/>
                <a:gd name="connsiteX28" fmla="*/ 500539 w 500542"/>
                <a:gd name="connsiteY28" fmla="*/ 1310958 h 2001966"/>
                <a:gd name="connsiteX29" fmla="*/ 500539 w 500542"/>
                <a:gd name="connsiteY29" fmla="*/ 1687834 h 2001966"/>
                <a:gd name="connsiteX30" fmla="*/ 500539 w 500542"/>
                <a:gd name="connsiteY30" fmla="*/ 1775745 h 2001966"/>
                <a:gd name="connsiteX31" fmla="*/ 439390 w 500542"/>
                <a:gd name="connsiteY31" fmla="*/ 1858424 h 2001966"/>
                <a:gd name="connsiteX32" fmla="*/ 421919 w 500542"/>
                <a:gd name="connsiteY32" fmla="*/ 1874913 h 2001966"/>
                <a:gd name="connsiteX33" fmla="*/ 342627 w 500542"/>
                <a:gd name="connsiteY33" fmla="*/ 1931410 h 2001966"/>
                <a:gd name="connsiteX34" fmla="*/ 317144 w 500542"/>
                <a:gd name="connsiteY34" fmla="*/ 1951207 h 2001966"/>
                <a:gd name="connsiteX35" fmla="*/ 250231 w 500542"/>
                <a:gd name="connsiteY35" fmla="*/ 2001966 h 2001966"/>
                <a:gd name="connsiteX36" fmla="*/ 183395 w 500542"/>
                <a:gd name="connsiteY36" fmla="*/ 1951181 h 2001966"/>
                <a:gd name="connsiteX37" fmla="*/ 157912 w 500542"/>
                <a:gd name="connsiteY37" fmla="*/ 1931384 h 2001966"/>
                <a:gd name="connsiteX38" fmla="*/ 78594 w 500542"/>
                <a:gd name="connsiteY38" fmla="*/ 1874887 h 2001966"/>
                <a:gd name="connsiteX39" fmla="*/ 61149 w 500542"/>
                <a:gd name="connsiteY39" fmla="*/ 1858398 h 2001966"/>
                <a:gd name="connsiteX40" fmla="*/ 0 w 500542"/>
                <a:gd name="connsiteY40" fmla="*/ 1775719 h 2001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00542" h="2001966">
                  <a:moveTo>
                    <a:pt x="0" y="1775719"/>
                  </a:moveTo>
                  <a:lnTo>
                    <a:pt x="0" y="1628409"/>
                  </a:lnTo>
                  <a:lnTo>
                    <a:pt x="1" y="1628403"/>
                  </a:lnTo>
                  <a:lnTo>
                    <a:pt x="1" y="1251527"/>
                  </a:lnTo>
                  <a:lnTo>
                    <a:pt x="1" y="1163615"/>
                  </a:lnTo>
                  <a:lnTo>
                    <a:pt x="2" y="1163609"/>
                  </a:lnTo>
                  <a:lnTo>
                    <a:pt x="2" y="786733"/>
                  </a:lnTo>
                  <a:lnTo>
                    <a:pt x="2" y="698821"/>
                  </a:lnTo>
                  <a:lnTo>
                    <a:pt x="3" y="698815"/>
                  </a:lnTo>
                  <a:lnTo>
                    <a:pt x="3" y="321939"/>
                  </a:lnTo>
                  <a:lnTo>
                    <a:pt x="3" y="234026"/>
                  </a:lnTo>
                  <a:cubicBezTo>
                    <a:pt x="3" y="195724"/>
                    <a:pt x="24582" y="162488"/>
                    <a:pt x="61152" y="151348"/>
                  </a:cubicBezTo>
                  <a:cubicBezTo>
                    <a:pt x="69241" y="148893"/>
                    <a:pt x="75703" y="142768"/>
                    <a:pt x="78623" y="134859"/>
                  </a:cubicBezTo>
                  <a:cubicBezTo>
                    <a:pt x="90796" y="101829"/>
                    <a:pt x="121371" y="79681"/>
                    <a:pt x="156572" y="78414"/>
                  </a:cubicBezTo>
                  <a:cubicBezTo>
                    <a:pt x="169184" y="77949"/>
                    <a:pt x="179806" y="68826"/>
                    <a:pt x="182158" y="56420"/>
                  </a:cubicBezTo>
                  <a:cubicBezTo>
                    <a:pt x="188309" y="23726"/>
                    <a:pt x="216946" y="0"/>
                    <a:pt x="250285" y="0"/>
                  </a:cubicBezTo>
                  <a:cubicBezTo>
                    <a:pt x="283626" y="0"/>
                    <a:pt x="312288" y="23726"/>
                    <a:pt x="318439" y="56420"/>
                  </a:cubicBezTo>
                  <a:cubicBezTo>
                    <a:pt x="320765" y="68826"/>
                    <a:pt x="331387" y="77974"/>
                    <a:pt x="344000" y="78414"/>
                  </a:cubicBezTo>
                  <a:cubicBezTo>
                    <a:pt x="379149" y="79681"/>
                    <a:pt x="409749" y="101855"/>
                    <a:pt x="421922" y="134859"/>
                  </a:cubicBezTo>
                  <a:cubicBezTo>
                    <a:pt x="424843" y="142794"/>
                    <a:pt x="431304" y="148893"/>
                    <a:pt x="439394" y="151348"/>
                  </a:cubicBezTo>
                  <a:cubicBezTo>
                    <a:pt x="475964" y="162514"/>
                    <a:pt x="500542" y="195750"/>
                    <a:pt x="500542" y="234026"/>
                  </a:cubicBezTo>
                  <a:lnTo>
                    <a:pt x="500542" y="381363"/>
                  </a:lnTo>
                  <a:lnTo>
                    <a:pt x="500541" y="381369"/>
                  </a:lnTo>
                  <a:lnTo>
                    <a:pt x="500541" y="758245"/>
                  </a:lnTo>
                  <a:lnTo>
                    <a:pt x="500541" y="846157"/>
                  </a:lnTo>
                  <a:lnTo>
                    <a:pt x="500540" y="846163"/>
                  </a:lnTo>
                  <a:lnTo>
                    <a:pt x="500540" y="1223039"/>
                  </a:lnTo>
                  <a:lnTo>
                    <a:pt x="500540" y="1310951"/>
                  </a:lnTo>
                  <a:lnTo>
                    <a:pt x="500539" y="1310958"/>
                  </a:lnTo>
                  <a:lnTo>
                    <a:pt x="500539" y="1687834"/>
                  </a:lnTo>
                  <a:lnTo>
                    <a:pt x="500539" y="1775745"/>
                  </a:lnTo>
                  <a:cubicBezTo>
                    <a:pt x="500539" y="1814048"/>
                    <a:pt x="475960" y="1847285"/>
                    <a:pt x="439390" y="1858424"/>
                  </a:cubicBezTo>
                  <a:cubicBezTo>
                    <a:pt x="431301" y="1860904"/>
                    <a:pt x="424839" y="1867004"/>
                    <a:pt x="421919" y="1874913"/>
                  </a:cubicBezTo>
                  <a:cubicBezTo>
                    <a:pt x="409720" y="1907994"/>
                    <a:pt x="377853" y="1930686"/>
                    <a:pt x="342627" y="1931410"/>
                  </a:cubicBezTo>
                  <a:cubicBezTo>
                    <a:pt x="330686" y="1931642"/>
                    <a:pt x="320323" y="1939706"/>
                    <a:pt x="317144" y="1951207"/>
                  </a:cubicBezTo>
                  <a:cubicBezTo>
                    <a:pt x="308795" y="1981084"/>
                    <a:pt x="281297" y="2001966"/>
                    <a:pt x="250231" y="2001966"/>
                  </a:cubicBezTo>
                  <a:cubicBezTo>
                    <a:pt x="219191" y="2001966"/>
                    <a:pt x="191692" y="1981084"/>
                    <a:pt x="183395" y="1951181"/>
                  </a:cubicBezTo>
                  <a:cubicBezTo>
                    <a:pt x="180191" y="1939680"/>
                    <a:pt x="169853" y="1931642"/>
                    <a:pt x="157912" y="1931384"/>
                  </a:cubicBezTo>
                  <a:cubicBezTo>
                    <a:pt x="122686" y="1930660"/>
                    <a:pt x="90794" y="1907968"/>
                    <a:pt x="78594" y="1874887"/>
                  </a:cubicBezTo>
                  <a:cubicBezTo>
                    <a:pt x="75674" y="1866953"/>
                    <a:pt x="69212" y="1860853"/>
                    <a:pt x="61149" y="1858398"/>
                  </a:cubicBezTo>
                  <a:cubicBezTo>
                    <a:pt x="24579" y="1847233"/>
                    <a:pt x="0" y="1813997"/>
                    <a:pt x="0" y="1775719"/>
                  </a:cubicBezTo>
                  <a:close/>
                </a:path>
              </a:pathLst>
            </a:custGeom>
            <a:noFill/>
            <a:ln w="9525" cap="flat">
              <a:solidFill>
                <a:srgbClr val="397900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B5F81FAA-2C20-8B5E-856D-C60808FE1137}"/>
                </a:ext>
              </a:extLst>
            </p:cNvPr>
            <p:cNvSpPr/>
            <p:nvPr/>
          </p:nvSpPr>
          <p:spPr>
            <a:xfrm>
              <a:off x="1188616" y="1906504"/>
              <a:ext cx="657002" cy="6570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r>
                <a:rPr lang="en-US" altLang="zh-CN" sz="2700" kern="0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zh-CN" altLang="en-US" sz="27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6" name="图片 10">
            <a:extLst>
              <a:ext uri="{FF2B5EF4-FFF2-40B4-BE49-F238E27FC236}">
                <a16:creationId xmlns:a16="http://schemas.microsoft.com/office/drawing/2014/main" id="{518312E2-A6A0-E225-F6FB-E4F549254A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4742" y="1237696"/>
            <a:ext cx="4108071" cy="2668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1ED8C704-88B6-7B7A-B41E-9B88B00AB1B4}"/>
              </a:ext>
            </a:extLst>
          </p:cNvPr>
          <p:cNvGrpSpPr/>
          <p:nvPr/>
        </p:nvGrpSpPr>
        <p:grpSpPr>
          <a:xfrm>
            <a:off x="530051" y="1415810"/>
            <a:ext cx="3663281" cy="669432"/>
            <a:chOff x="530051" y="1237696"/>
            <a:chExt cx="3663281" cy="669432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7DE42E0-EC99-BF57-21DD-30BE42128242}"/>
                </a:ext>
              </a:extLst>
            </p:cNvPr>
            <p:cNvSpPr txBox="1"/>
            <p:nvPr/>
          </p:nvSpPr>
          <p:spPr>
            <a:xfrm>
              <a:off x="539552" y="1237696"/>
              <a:ext cx="180020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rgbClr val="397900"/>
                  </a:solidFill>
                </a:rPr>
                <a:t>添加标题文本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7107D7E-4C52-D902-9803-EA8F28DF8F3C}"/>
                </a:ext>
              </a:extLst>
            </p:cNvPr>
            <p:cNvSpPr txBox="1"/>
            <p:nvPr/>
          </p:nvSpPr>
          <p:spPr>
            <a:xfrm>
              <a:off x="530051" y="1491630"/>
              <a:ext cx="3663281" cy="4154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A085956-F1E9-F84F-D5BC-060C5AFA7D71}"/>
              </a:ext>
            </a:extLst>
          </p:cNvPr>
          <p:cNvGrpSpPr/>
          <p:nvPr/>
        </p:nvGrpSpPr>
        <p:grpSpPr>
          <a:xfrm>
            <a:off x="530051" y="2173800"/>
            <a:ext cx="3663281" cy="669432"/>
            <a:chOff x="530051" y="1237696"/>
            <a:chExt cx="3663281" cy="66943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D653281-F5F7-1AF3-24C1-E47287BFC5B2}"/>
                </a:ext>
              </a:extLst>
            </p:cNvPr>
            <p:cNvSpPr txBox="1"/>
            <p:nvPr/>
          </p:nvSpPr>
          <p:spPr>
            <a:xfrm>
              <a:off x="539552" y="1237696"/>
              <a:ext cx="180020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rgbClr val="397900"/>
                  </a:solidFill>
                </a:rPr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D0892C9-FDDE-98A4-6EDF-4F20B916A8AB}"/>
                </a:ext>
              </a:extLst>
            </p:cNvPr>
            <p:cNvSpPr txBox="1"/>
            <p:nvPr/>
          </p:nvSpPr>
          <p:spPr>
            <a:xfrm>
              <a:off x="530051" y="1491630"/>
              <a:ext cx="3663281" cy="4154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44C01CA-AD3C-F0A4-6D1D-DBF28C72D503}"/>
              </a:ext>
            </a:extLst>
          </p:cNvPr>
          <p:cNvGrpSpPr/>
          <p:nvPr/>
        </p:nvGrpSpPr>
        <p:grpSpPr>
          <a:xfrm>
            <a:off x="530051" y="2931790"/>
            <a:ext cx="3663281" cy="669432"/>
            <a:chOff x="530051" y="1237696"/>
            <a:chExt cx="3663281" cy="66943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9FF3D05-9E76-A006-4F4F-4C863658917E}"/>
                </a:ext>
              </a:extLst>
            </p:cNvPr>
            <p:cNvSpPr txBox="1"/>
            <p:nvPr/>
          </p:nvSpPr>
          <p:spPr>
            <a:xfrm>
              <a:off x="539552" y="1237696"/>
              <a:ext cx="180020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rgbClr val="397900"/>
                  </a:solidFill>
                </a:rPr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DB4EB74-CA6E-0B3C-86A1-90DBE81E9ED9}"/>
                </a:ext>
              </a:extLst>
            </p:cNvPr>
            <p:cNvSpPr txBox="1"/>
            <p:nvPr/>
          </p:nvSpPr>
          <p:spPr>
            <a:xfrm>
              <a:off x="530051" y="1491630"/>
              <a:ext cx="3663281" cy="4154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590511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0DF92EBB-3A0C-0A98-8D8A-39F5F7B723FC}"/>
              </a:ext>
            </a:extLst>
          </p:cNvPr>
          <p:cNvGrpSpPr/>
          <p:nvPr/>
        </p:nvGrpSpPr>
        <p:grpSpPr>
          <a:xfrm>
            <a:off x="323528" y="195486"/>
            <a:ext cx="2330467" cy="657002"/>
            <a:chOff x="1188616" y="1906504"/>
            <a:chExt cx="2330467" cy="657002"/>
          </a:xfrm>
        </p:grpSpPr>
        <p:sp>
          <p:nvSpPr>
            <p:cNvPr id="10" name="TextBox 76">
              <a:extLst>
                <a:ext uri="{FF2B5EF4-FFF2-40B4-BE49-F238E27FC236}">
                  <a16:creationId xmlns:a16="http://schemas.microsoft.com/office/drawing/2014/main" id="{9328EE02-E4EB-BF6C-9471-6BA1D829E32C}"/>
                </a:ext>
              </a:extLst>
            </p:cNvPr>
            <p:cNvSpPr txBox="1"/>
            <p:nvPr/>
          </p:nvSpPr>
          <p:spPr>
            <a:xfrm>
              <a:off x="1845618" y="2052601"/>
              <a:ext cx="1571052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AA53B4D7-C81E-3815-12BF-33FE6B1FBAF6}"/>
                </a:ext>
              </a:extLst>
            </p:cNvPr>
            <p:cNvSpPr/>
            <p:nvPr/>
          </p:nvSpPr>
          <p:spPr>
            <a:xfrm rot="5400000">
              <a:off x="2267829" y="1234022"/>
              <a:ext cx="500542" cy="2001966"/>
            </a:xfrm>
            <a:custGeom>
              <a:avLst/>
              <a:gdLst>
                <a:gd name="connsiteX0" fmla="*/ 0 w 500542"/>
                <a:gd name="connsiteY0" fmla="*/ 1775719 h 2001966"/>
                <a:gd name="connsiteX1" fmla="*/ 0 w 500542"/>
                <a:gd name="connsiteY1" fmla="*/ 1628409 h 2001966"/>
                <a:gd name="connsiteX2" fmla="*/ 1 w 500542"/>
                <a:gd name="connsiteY2" fmla="*/ 1628403 h 2001966"/>
                <a:gd name="connsiteX3" fmla="*/ 1 w 500542"/>
                <a:gd name="connsiteY3" fmla="*/ 1251527 h 2001966"/>
                <a:gd name="connsiteX4" fmla="*/ 1 w 500542"/>
                <a:gd name="connsiteY4" fmla="*/ 1163615 h 2001966"/>
                <a:gd name="connsiteX5" fmla="*/ 2 w 500542"/>
                <a:gd name="connsiteY5" fmla="*/ 1163609 h 2001966"/>
                <a:gd name="connsiteX6" fmla="*/ 2 w 500542"/>
                <a:gd name="connsiteY6" fmla="*/ 786733 h 2001966"/>
                <a:gd name="connsiteX7" fmla="*/ 2 w 500542"/>
                <a:gd name="connsiteY7" fmla="*/ 698821 h 2001966"/>
                <a:gd name="connsiteX8" fmla="*/ 3 w 500542"/>
                <a:gd name="connsiteY8" fmla="*/ 698815 h 2001966"/>
                <a:gd name="connsiteX9" fmla="*/ 3 w 500542"/>
                <a:gd name="connsiteY9" fmla="*/ 321939 h 2001966"/>
                <a:gd name="connsiteX10" fmla="*/ 3 w 500542"/>
                <a:gd name="connsiteY10" fmla="*/ 234026 h 2001966"/>
                <a:gd name="connsiteX11" fmla="*/ 61152 w 500542"/>
                <a:gd name="connsiteY11" fmla="*/ 151348 h 2001966"/>
                <a:gd name="connsiteX12" fmla="*/ 78623 w 500542"/>
                <a:gd name="connsiteY12" fmla="*/ 134859 h 2001966"/>
                <a:gd name="connsiteX13" fmla="*/ 156572 w 500542"/>
                <a:gd name="connsiteY13" fmla="*/ 78414 h 2001966"/>
                <a:gd name="connsiteX14" fmla="*/ 182158 w 500542"/>
                <a:gd name="connsiteY14" fmla="*/ 56420 h 2001966"/>
                <a:gd name="connsiteX15" fmla="*/ 250285 w 500542"/>
                <a:gd name="connsiteY15" fmla="*/ 0 h 2001966"/>
                <a:gd name="connsiteX16" fmla="*/ 318439 w 500542"/>
                <a:gd name="connsiteY16" fmla="*/ 56420 h 2001966"/>
                <a:gd name="connsiteX17" fmla="*/ 344000 w 500542"/>
                <a:gd name="connsiteY17" fmla="*/ 78414 h 2001966"/>
                <a:gd name="connsiteX18" fmla="*/ 421922 w 500542"/>
                <a:gd name="connsiteY18" fmla="*/ 134859 h 2001966"/>
                <a:gd name="connsiteX19" fmla="*/ 439394 w 500542"/>
                <a:gd name="connsiteY19" fmla="*/ 151348 h 2001966"/>
                <a:gd name="connsiteX20" fmla="*/ 500542 w 500542"/>
                <a:gd name="connsiteY20" fmla="*/ 234026 h 2001966"/>
                <a:gd name="connsiteX21" fmla="*/ 500542 w 500542"/>
                <a:gd name="connsiteY21" fmla="*/ 381363 h 2001966"/>
                <a:gd name="connsiteX22" fmla="*/ 500541 w 500542"/>
                <a:gd name="connsiteY22" fmla="*/ 381369 h 2001966"/>
                <a:gd name="connsiteX23" fmla="*/ 500541 w 500542"/>
                <a:gd name="connsiteY23" fmla="*/ 758245 h 2001966"/>
                <a:gd name="connsiteX24" fmla="*/ 500541 w 500542"/>
                <a:gd name="connsiteY24" fmla="*/ 846157 h 2001966"/>
                <a:gd name="connsiteX25" fmla="*/ 500540 w 500542"/>
                <a:gd name="connsiteY25" fmla="*/ 846163 h 2001966"/>
                <a:gd name="connsiteX26" fmla="*/ 500540 w 500542"/>
                <a:gd name="connsiteY26" fmla="*/ 1223039 h 2001966"/>
                <a:gd name="connsiteX27" fmla="*/ 500540 w 500542"/>
                <a:gd name="connsiteY27" fmla="*/ 1310951 h 2001966"/>
                <a:gd name="connsiteX28" fmla="*/ 500539 w 500542"/>
                <a:gd name="connsiteY28" fmla="*/ 1310958 h 2001966"/>
                <a:gd name="connsiteX29" fmla="*/ 500539 w 500542"/>
                <a:gd name="connsiteY29" fmla="*/ 1687834 h 2001966"/>
                <a:gd name="connsiteX30" fmla="*/ 500539 w 500542"/>
                <a:gd name="connsiteY30" fmla="*/ 1775745 h 2001966"/>
                <a:gd name="connsiteX31" fmla="*/ 439390 w 500542"/>
                <a:gd name="connsiteY31" fmla="*/ 1858424 h 2001966"/>
                <a:gd name="connsiteX32" fmla="*/ 421919 w 500542"/>
                <a:gd name="connsiteY32" fmla="*/ 1874913 h 2001966"/>
                <a:gd name="connsiteX33" fmla="*/ 342627 w 500542"/>
                <a:gd name="connsiteY33" fmla="*/ 1931410 h 2001966"/>
                <a:gd name="connsiteX34" fmla="*/ 317144 w 500542"/>
                <a:gd name="connsiteY34" fmla="*/ 1951207 h 2001966"/>
                <a:gd name="connsiteX35" fmla="*/ 250231 w 500542"/>
                <a:gd name="connsiteY35" fmla="*/ 2001966 h 2001966"/>
                <a:gd name="connsiteX36" fmla="*/ 183395 w 500542"/>
                <a:gd name="connsiteY36" fmla="*/ 1951181 h 2001966"/>
                <a:gd name="connsiteX37" fmla="*/ 157912 w 500542"/>
                <a:gd name="connsiteY37" fmla="*/ 1931384 h 2001966"/>
                <a:gd name="connsiteX38" fmla="*/ 78594 w 500542"/>
                <a:gd name="connsiteY38" fmla="*/ 1874887 h 2001966"/>
                <a:gd name="connsiteX39" fmla="*/ 61149 w 500542"/>
                <a:gd name="connsiteY39" fmla="*/ 1858398 h 2001966"/>
                <a:gd name="connsiteX40" fmla="*/ 0 w 500542"/>
                <a:gd name="connsiteY40" fmla="*/ 1775719 h 2001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00542" h="2001966">
                  <a:moveTo>
                    <a:pt x="0" y="1775719"/>
                  </a:moveTo>
                  <a:lnTo>
                    <a:pt x="0" y="1628409"/>
                  </a:lnTo>
                  <a:lnTo>
                    <a:pt x="1" y="1628403"/>
                  </a:lnTo>
                  <a:lnTo>
                    <a:pt x="1" y="1251527"/>
                  </a:lnTo>
                  <a:lnTo>
                    <a:pt x="1" y="1163615"/>
                  </a:lnTo>
                  <a:lnTo>
                    <a:pt x="2" y="1163609"/>
                  </a:lnTo>
                  <a:lnTo>
                    <a:pt x="2" y="786733"/>
                  </a:lnTo>
                  <a:lnTo>
                    <a:pt x="2" y="698821"/>
                  </a:lnTo>
                  <a:lnTo>
                    <a:pt x="3" y="698815"/>
                  </a:lnTo>
                  <a:lnTo>
                    <a:pt x="3" y="321939"/>
                  </a:lnTo>
                  <a:lnTo>
                    <a:pt x="3" y="234026"/>
                  </a:lnTo>
                  <a:cubicBezTo>
                    <a:pt x="3" y="195724"/>
                    <a:pt x="24582" y="162488"/>
                    <a:pt x="61152" y="151348"/>
                  </a:cubicBezTo>
                  <a:cubicBezTo>
                    <a:pt x="69241" y="148893"/>
                    <a:pt x="75703" y="142768"/>
                    <a:pt x="78623" y="134859"/>
                  </a:cubicBezTo>
                  <a:cubicBezTo>
                    <a:pt x="90796" y="101829"/>
                    <a:pt x="121371" y="79681"/>
                    <a:pt x="156572" y="78414"/>
                  </a:cubicBezTo>
                  <a:cubicBezTo>
                    <a:pt x="169184" y="77949"/>
                    <a:pt x="179806" y="68826"/>
                    <a:pt x="182158" y="56420"/>
                  </a:cubicBezTo>
                  <a:cubicBezTo>
                    <a:pt x="188309" y="23726"/>
                    <a:pt x="216946" y="0"/>
                    <a:pt x="250285" y="0"/>
                  </a:cubicBezTo>
                  <a:cubicBezTo>
                    <a:pt x="283626" y="0"/>
                    <a:pt x="312288" y="23726"/>
                    <a:pt x="318439" y="56420"/>
                  </a:cubicBezTo>
                  <a:cubicBezTo>
                    <a:pt x="320765" y="68826"/>
                    <a:pt x="331387" y="77974"/>
                    <a:pt x="344000" y="78414"/>
                  </a:cubicBezTo>
                  <a:cubicBezTo>
                    <a:pt x="379149" y="79681"/>
                    <a:pt x="409749" y="101855"/>
                    <a:pt x="421922" y="134859"/>
                  </a:cubicBezTo>
                  <a:cubicBezTo>
                    <a:pt x="424843" y="142794"/>
                    <a:pt x="431304" y="148893"/>
                    <a:pt x="439394" y="151348"/>
                  </a:cubicBezTo>
                  <a:cubicBezTo>
                    <a:pt x="475964" y="162514"/>
                    <a:pt x="500542" y="195750"/>
                    <a:pt x="500542" y="234026"/>
                  </a:cubicBezTo>
                  <a:lnTo>
                    <a:pt x="500542" y="381363"/>
                  </a:lnTo>
                  <a:lnTo>
                    <a:pt x="500541" y="381369"/>
                  </a:lnTo>
                  <a:lnTo>
                    <a:pt x="500541" y="758245"/>
                  </a:lnTo>
                  <a:lnTo>
                    <a:pt x="500541" y="846157"/>
                  </a:lnTo>
                  <a:lnTo>
                    <a:pt x="500540" y="846163"/>
                  </a:lnTo>
                  <a:lnTo>
                    <a:pt x="500540" y="1223039"/>
                  </a:lnTo>
                  <a:lnTo>
                    <a:pt x="500540" y="1310951"/>
                  </a:lnTo>
                  <a:lnTo>
                    <a:pt x="500539" y="1310958"/>
                  </a:lnTo>
                  <a:lnTo>
                    <a:pt x="500539" y="1687834"/>
                  </a:lnTo>
                  <a:lnTo>
                    <a:pt x="500539" y="1775745"/>
                  </a:lnTo>
                  <a:cubicBezTo>
                    <a:pt x="500539" y="1814048"/>
                    <a:pt x="475960" y="1847285"/>
                    <a:pt x="439390" y="1858424"/>
                  </a:cubicBezTo>
                  <a:cubicBezTo>
                    <a:pt x="431301" y="1860904"/>
                    <a:pt x="424839" y="1867004"/>
                    <a:pt x="421919" y="1874913"/>
                  </a:cubicBezTo>
                  <a:cubicBezTo>
                    <a:pt x="409720" y="1907994"/>
                    <a:pt x="377853" y="1930686"/>
                    <a:pt x="342627" y="1931410"/>
                  </a:cubicBezTo>
                  <a:cubicBezTo>
                    <a:pt x="330686" y="1931642"/>
                    <a:pt x="320323" y="1939706"/>
                    <a:pt x="317144" y="1951207"/>
                  </a:cubicBezTo>
                  <a:cubicBezTo>
                    <a:pt x="308795" y="1981084"/>
                    <a:pt x="281297" y="2001966"/>
                    <a:pt x="250231" y="2001966"/>
                  </a:cubicBezTo>
                  <a:cubicBezTo>
                    <a:pt x="219191" y="2001966"/>
                    <a:pt x="191692" y="1981084"/>
                    <a:pt x="183395" y="1951181"/>
                  </a:cubicBezTo>
                  <a:cubicBezTo>
                    <a:pt x="180191" y="1939680"/>
                    <a:pt x="169853" y="1931642"/>
                    <a:pt x="157912" y="1931384"/>
                  </a:cubicBezTo>
                  <a:cubicBezTo>
                    <a:pt x="122686" y="1930660"/>
                    <a:pt x="90794" y="1907968"/>
                    <a:pt x="78594" y="1874887"/>
                  </a:cubicBezTo>
                  <a:cubicBezTo>
                    <a:pt x="75674" y="1866953"/>
                    <a:pt x="69212" y="1860853"/>
                    <a:pt x="61149" y="1858398"/>
                  </a:cubicBezTo>
                  <a:cubicBezTo>
                    <a:pt x="24579" y="1847233"/>
                    <a:pt x="0" y="1813997"/>
                    <a:pt x="0" y="1775719"/>
                  </a:cubicBezTo>
                  <a:close/>
                </a:path>
              </a:pathLst>
            </a:custGeom>
            <a:noFill/>
            <a:ln w="9525" cap="flat">
              <a:solidFill>
                <a:srgbClr val="397900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B5F81FAA-2C20-8B5E-856D-C60808FE1137}"/>
                </a:ext>
              </a:extLst>
            </p:cNvPr>
            <p:cNvSpPr/>
            <p:nvPr/>
          </p:nvSpPr>
          <p:spPr>
            <a:xfrm>
              <a:off x="1188616" y="1906504"/>
              <a:ext cx="657002" cy="6570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r>
                <a:rPr lang="en-US" altLang="zh-CN" sz="2700" kern="0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zh-CN" altLang="en-US" sz="27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圆角矩形 7">
            <a:extLst>
              <a:ext uri="{FF2B5EF4-FFF2-40B4-BE49-F238E27FC236}">
                <a16:creationId xmlns:a16="http://schemas.microsoft.com/office/drawing/2014/main" id="{9CCB7976-64BD-49E3-FF86-F8647B98E7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0219" y="1347614"/>
            <a:ext cx="2972594" cy="236016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35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矩形 5">
            <a:extLst>
              <a:ext uri="{FF2B5EF4-FFF2-40B4-BE49-F238E27FC236}">
                <a16:creationId xmlns:a16="http://schemas.microsoft.com/office/drawing/2014/main" id="{1F32CCB3-17F9-88F6-F997-6CCB16528A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5941" y="2244576"/>
            <a:ext cx="1515666" cy="1381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35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直角三角形 6">
            <a:extLst>
              <a:ext uri="{FF2B5EF4-FFF2-40B4-BE49-F238E27FC236}">
                <a16:creationId xmlns:a16="http://schemas.microsoft.com/office/drawing/2014/main" id="{BC933AAA-F6A9-0553-48BE-6301C01F5C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8263" y="2133849"/>
            <a:ext cx="330994" cy="24884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35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矩形 7">
            <a:extLst>
              <a:ext uri="{FF2B5EF4-FFF2-40B4-BE49-F238E27FC236}">
                <a16:creationId xmlns:a16="http://schemas.microsoft.com/office/drawing/2014/main" id="{9C72894A-DDB8-BC69-433F-EF8B4DC97D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4782" y="2548186"/>
            <a:ext cx="1514475" cy="1369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35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直角三角形 8">
            <a:extLst>
              <a:ext uri="{FF2B5EF4-FFF2-40B4-BE49-F238E27FC236}">
                <a16:creationId xmlns:a16="http://schemas.microsoft.com/office/drawing/2014/main" id="{F5B70112-2C03-3DFB-9AD5-3E83D04B1AC7}"/>
              </a:ext>
            </a:extLst>
          </p:cNvPr>
          <p:cNvSpPr>
            <a:spLocks noChangeArrowheads="1"/>
          </p:cNvSpPr>
          <p:nvPr/>
        </p:nvSpPr>
        <p:spPr bwMode="auto">
          <a:xfrm flipH="1" flipV="1">
            <a:off x="3715941" y="2548186"/>
            <a:ext cx="330994" cy="2476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35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2DF9F12-7068-9BEF-1927-C6F0376F0D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0462" y="2022176"/>
            <a:ext cx="871537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13500" tIns="2700" rIns="8100" bIns="270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50" b="1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zh-CN" altLang="en-US" sz="1350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文本框 19">
            <a:extLst>
              <a:ext uri="{FF2B5EF4-FFF2-40B4-BE49-F238E27FC236}">
                <a16:creationId xmlns:a16="http://schemas.microsoft.com/office/drawing/2014/main" id="{73492886-FF0F-E8E6-E94A-FBF2AC470A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78636" y="2776066"/>
            <a:ext cx="800621" cy="159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13500" tIns="2700" rIns="8100" bIns="270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50" b="1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zh-CN" altLang="en-US" sz="1350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圆角矩形 7">
            <a:extLst>
              <a:ext uri="{FF2B5EF4-FFF2-40B4-BE49-F238E27FC236}">
                <a16:creationId xmlns:a16="http://schemas.microsoft.com/office/drawing/2014/main" id="{3E20D683-76F4-5324-61C8-02569E8DAB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211" y="1347614"/>
            <a:ext cx="2972594" cy="236016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35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335E64C-A648-40C6-CE2B-FEBF40765A3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257" y="2608705"/>
            <a:ext cx="1840556" cy="1099075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6E780F9A-254E-D43C-7964-0A18E24343B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0219" y="2608705"/>
            <a:ext cx="2972595" cy="1100961"/>
          </a:xfrm>
          <a:prstGeom prst="rect">
            <a:avLst/>
          </a:pr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id="{7DCFAC18-CD21-6D21-8950-4400C97D532B}"/>
              </a:ext>
            </a:extLst>
          </p:cNvPr>
          <p:cNvGrpSpPr/>
          <p:nvPr/>
        </p:nvGrpSpPr>
        <p:grpSpPr>
          <a:xfrm>
            <a:off x="908719" y="1543071"/>
            <a:ext cx="2215479" cy="1050049"/>
            <a:chOff x="530051" y="1237696"/>
            <a:chExt cx="2215479" cy="1050049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2F97ADD-D5E3-D797-DF27-4AA17675C02D}"/>
                </a:ext>
              </a:extLst>
            </p:cNvPr>
            <p:cNvSpPr txBox="1"/>
            <p:nvPr/>
          </p:nvSpPr>
          <p:spPr>
            <a:xfrm>
              <a:off x="539552" y="1237696"/>
              <a:ext cx="180020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66C1860-DDB6-7F95-FA72-F28AFA9FB49B}"/>
                </a:ext>
              </a:extLst>
            </p:cNvPr>
            <p:cNvSpPr txBox="1"/>
            <p:nvPr/>
          </p:nvSpPr>
          <p:spPr>
            <a:xfrm>
              <a:off x="530051" y="1491630"/>
              <a:ext cx="2215479" cy="7961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/>
                  </a:solidFill>
                </a:rPr>
                <a:t>... ...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23A8214-8928-C233-43C4-DAF54641C65E}"/>
              </a:ext>
            </a:extLst>
          </p:cNvPr>
          <p:cNvGrpSpPr/>
          <p:nvPr/>
        </p:nvGrpSpPr>
        <p:grpSpPr>
          <a:xfrm>
            <a:off x="5807869" y="1543071"/>
            <a:ext cx="2215479" cy="1050049"/>
            <a:chOff x="530051" y="1237696"/>
            <a:chExt cx="2215479" cy="1050049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5071445-5344-D0E5-048D-BE9033F27C3E}"/>
                </a:ext>
              </a:extLst>
            </p:cNvPr>
            <p:cNvSpPr txBox="1"/>
            <p:nvPr/>
          </p:nvSpPr>
          <p:spPr>
            <a:xfrm>
              <a:off x="539552" y="1237696"/>
              <a:ext cx="180020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07B0A2F-0315-2FD9-448C-1CDF5EFF3345}"/>
                </a:ext>
              </a:extLst>
            </p:cNvPr>
            <p:cNvSpPr txBox="1"/>
            <p:nvPr/>
          </p:nvSpPr>
          <p:spPr>
            <a:xfrm>
              <a:off x="530051" y="1491630"/>
              <a:ext cx="2215479" cy="7961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/>
                  </a:solidFill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518167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0DF92EBB-3A0C-0A98-8D8A-39F5F7B723FC}"/>
              </a:ext>
            </a:extLst>
          </p:cNvPr>
          <p:cNvGrpSpPr/>
          <p:nvPr/>
        </p:nvGrpSpPr>
        <p:grpSpPr>
          <a:xfrm>
            <a:off x="323528" y="195486"/>
            <a:ext cx="2330467" cy="657002"/>
            <a:chOff x="1188616" y="1906504"/>
            <a:chExt cx="2330467" cy="657002"/>
          </a:xfrm>
        </p:grpSpPr>
        <p:sp>
          <p:nvSpPr>
            <p:cNvPr id="10" name="TextBox 76">
              <a:extLst>
                <a:ext uri="{FF2B5EF4-FFF2-40B4-BE49-F238E27FC236}">
                  <a16:creationId xmlns:a16="http://schemas.microsoft.com/office/drawing/2014/main" id="{9328EE02-E4EB-BF6C-9471-6BA1D829E32C}"/>
                </a:ext>
              </a:extLst>
            </p:cNvPr>
            <p:cNvSpPr txBox="1"/>
            <p:nvPr/>
          </p:nvSpPr>
          <p:spPr>
            <a:xfrm>
              <a:off x="1845618" y="2052601"/>
              <a:ext cx="1571052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AA53B4D7-C81E-3815-12BF-33FE6B1FBAF6}"/>
                </a:ext>
              </a:extLst>
            </p:cNvPr>
            <p:cNvSpPr/>
            <p:nvPr/>
          </p:nvSpPr>
          <p:spPr>
            <a:xfrm rot="5400000">
              <a:off x="2267829" y="1234022"/>
              <a:ext cx="500542" cy="2001966"/>
            </a:xfrm>
            <a:custGeom>
              <a:avLst/>
              <a:gdLst>
                <a:gd name="connsiteX0" fmla="*/ 0 w 500542"/>
                <a:gd name="connsiteY0" fmla="*/ 1775719 h 2001966"/>
                <a:gd name="connsiteX1" fmla="*/ 0 w 500542"/>
                <a:gd name="connsiteY1" fmla="*/ 1628409 h 2001966"/>
                <a:gd name="connsiteX2" fmla="*/ 1 w 500542"/>
                <a:gd name="connsiteY2" fmla="*/ 1628403 h 2001966"/>
                <a:gd name="connsiteX3" fmla="*/ 1 w 500542"/>
                <a:gd name="connsiteY3" fmla="*/ 1251527 h 2001966"/>
                <a:gd name="connsiteX4" fmla="*/ 1 w 500542"/>
                <a:gd name="connsiteY4" fmla="*/ 1163615 h 2001966"/>
                <a:gd name="connsiteX5" fmla="*/ 2 w 500542"/>
                <a:gd name="connsiteY5" fmla="*/ 1163609 h 2001966"/>
                <a:gd name="connsiteX6" fmla="*/ 2 w 500542"/>
                <a:gd name="connsiteY6" fmla="*/ 786733 h 2001966"/>
                <a:gd name="connsiteX7" fmla="*/ 2 w 500542"/>
                <a:gd name="connsiteY7" fmla="*/ 698821 h 2001966"/>
                <a:gd name="connsiteX8" fmla="*/ 3 w 500542"/>
                <a:gd name="connsiteY8" fmla="*/ 698815 h 2001966"/>
                <a:gd name="connsiteX9" fmla="*/ 3 w 500542"/>
                <a:gd name="connsiteY9" fmla="*/ 321939 h 2001966"/>
                <a:gd name="connsiteX10" fmla="*/ 3 w 500542"/>
                <a:gd name="connsiteY10" fmla="*/ 234026 h 2001966"/>
                <a:gd name="connsiteX11" fmla="*/ 61152 w 500542"/>
                <a:gd name="connsiteY11" fmla="*/ 151348 h 2001966"/>
                <a:gd name="connsiteX12" fmla="*/ 78623 w 500542"/>
                <a:gd name="connsiteY12" fmla="*/ 134859 h 2001966"/>
                <a:gd name="connsiteX13" fmla="*/ 156572 w 500542"/>
                <a:gd name="connsiteY13" fmla="*/ 78414 h 2001966"/>
                <a:gd name="connsiteX14" fmla="*/ 182158 w 500542"/>
                <a:gd name="connsiteY14" fmla="*/ 56420 h 2001966"/>
                <a:gd name="connsiteX15" fmla="*/ 250285 w 500542"/>
                <a:gd name="connsiteY15" fmla="*/ 0 h 2001966"/>
                <a:gd name="connsiteX16" fmla="*/ 318439 w 500542"/>
                <a:gd name="connsiteY16" fmla="*/ 56420 h 2001966"/>
                <a:gd name="connsiteX17" fmla="*/ 344000 w 500542"/>
                <a:gd name="connsiteY17" fmla="*/ 78414 h 2001966"/>
                <a:gd name="connsiteX18" fmla="*/ 421922 w 500542"/>
                <a:gd name="connsiteY18" fmla="*/ 134859 h 2001966"/>
                <a:gd name="connsiteX19" fmla="*/ 439394 w 500542"/>
                <a:gd name="connsiteY19" fmla="*/ 151348 h 2001966"/>
                <a:gd name="connsiteX20" fmla="*/ 500542 w 500542"/>
                <a:gd name="connsiteY20" fmla="*/ 234026 h 2001966"/>
                <a:gd name="connsiteX21" fmla="*/ 500542 w 500542"/>
                <a:gd name="connsiteY21" fmla="*/ 381363 h 2001966"/>
                <a:gd name="connsiteX22" fmla="*/ 500541 w 500542"/>
                <a:gd name="connsiteY22" fmla="*/ 381369 h 2001966"/>
                <a:gd name="connsiteX23" fmla="*/ 500541 w 500542"/>
                <a:gd name="connsiteY23" fmla="*/ 758245 h 2001966"/>
                <a:gd name="connsiteX24" fmla="*/ 500541 w 500542"/>
                <a:gd name="connsiteY24" fmla="*/ 846157 h 2001966"/>
                <a:gd name="connsiteX25" fmla="*/ 500540 w 500542"/>
                <a:gd name="connsiteY25" fmla="*/ 846163 h 2001966"/>
                <a:gd name="connsiteX26" fmla="*/ 500540 w 500542"/>
                <a:gd name="connsiteY26" fmla="*/ 1223039 h 2001966"/>
                <a:gd name="connsiteX27" fmla="*/ 500540 w 500542"/>
                <a:gd name="connsiteY27" fmla="*/ 1310951 h 2001966"/>
                <a:gd name="connsiteX28" fmla="*/ 500539 w 500542"/>
                <a:gd name="connsiteY28" fmla="*/ 1310958 h 2001966"/>
                <a:gd name="connsiteX29" fmla="*/ 500539 w 500542"/>
                <a:gd name="connsiteY29" fmla="*/ 1687834 h 2001966"/>
                <a:gd name="connsiteX30" fmla="*/ 500539 w 500542"/>
                <a:gd name="connsiteY30" fmla="*/ 1775745 h 2001966"/>
                <a:gd name="connsiteX31" fmla="*/ 439390 w 500542"/>
                <a:gd name="connsiteY31" fmla="*/ 1858424 h 2001966"/>
                <a:gd name="connsiteX32" fmla="*/ 421919 w 500542"/>
                <a:gd name="connsiteY32" fmla="*/ 1874913 h 2001966"/>
                <a:gd name="connsiteX33" fmla="*/ 342627 w 500542"/>
                <a:gd name="connsiteY33" fmla="*/ 1931410 h 2001966"/>
                <a:gd name="connsiteX34" fmla="*/ 317144 w 500542"/>
                <a:gd name="connsiteY34" fmla="*/ 1951207 h 2001966"/>
                <a:gd name="connsiteX35" fmla="*/ 250231 w 500542"/>
                <a:gd name="connsiteY35" fmla="*/ 2001966 h 2001966"/>
                <a:gd name="connsiteX36" fmla="*/ 183395 w 500542"/>
                <a:gd name="connsiteY36" fmla="*/ 1951181 h 2001966"/>
                <a:gd name="connsiteX37" fmla="*/ 157912 w 500542"/>
                <a:gd name="connsiteY37" fmla="*/ 1931384 h 2001966"/>
                <a:gd name="connsiteX38" fmla="*/ 78594 w 500542"/>
                <a:gd name="connsiteY38" fmla="*/ 1874887 h 2001966"/>
                <a:gd name="connsiteX39" fmla="*/ 61149 w 500542"/>
                <a:gd name="connsiteY39" fmla="*/ 1858398 h 2001966"/>
                <a:gd name="connsiteX40" fmla="*/ 0 w 500542"/>
                <a:gd name="connsiteY40" fmla="*/ 1775719 h 2001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00542" h="2001966">
                  <a:moveTo>
                    <a:pt x="0" y="1775719"/>
                  </a:moveTo>
                  <a:lnTo>
                    <a:pt x="0" y="1628409"/>
                  </a:lnTo>
                  <a:lnTo>
                    <a:pt x="1" y="1628403"/>
                  </a:lnTo>
                  <a:lnTo>
                    <a:pt x="1" y="1251527"/>
                  </a:lnTo>
                  <a:lnTo>
                    <a:pt x="1" y="1163615"/>
                  </a:lnTo>
                  <a:lnTo>
                    <a:pt x="2" y="1163609"/>
                  </a:lnTo>
                  <a:lnTo>
                    <a:pt x="2" y="786733"/>
                  </a:lnTo>
                  <a:lnTo>
                    <a:pt x="2" y="698821"/>
                  </a:lnTo>
                  <a:lnTo>
                    <a:pt x="3" y="698815"/>
                  </a:lnTo>
                  <a:lnTo>
                    <a:pt x="3" y="321939"/>
                  </a:lnTo>
                  <a:lnTo>
                    <a:pt x="3" y="234026"/>
                  </a:lnTo>
                  <a:cubicBezTo>
                    <a:pt x="3" y="195724"/>
                    <a:pt x="24582" y="162488"/>
                    <a:pt x="61152" y="151348"/>
                  </a:cubicBezTo>
                  <a:cubicBezTo>
                    <a:pt x="69241" y="148893"/>
                    <a:pt x="75703" y="142768"/>
                    <a:pt x="78623" y="134859"/>
                  </a:cubicBezTo>
                  <a:cubicBezTo>
                    <a:pt x="90796" y="101829"/>
                    <a:pt x="121371" y="79681"/>
                    <a:pt x="156572" y="78414"/>
                  </a:cubicBezTo>
                  <a:cubicBezTo>
                    <a:pt x="169184" y="77949"/>
                    <a:pt x="179806" y="68826"/>
                    <a:pt x="182158" y="56420"/>
                  </a:cubicBezTo>
                  <a:cubicBezTo>
                    <a:pt x="188309" y="23726"/>
                    <a:pt x="216946" y="0"/>
                    <a:pt x="250285" y="0"/>
                  </a:cubicBezTo>
                  <a:cubicBezTo>
                    <a:pt x="283626" y="0"/>
                    <a:pt x="312288" y="23726"/>
                    <a:pt x="318439" y="56420"/>
                  </a:cubicBezTo>
                  <a:cubicBezTo>
                    <a:pt x="320765" y="68826"/>
                    <a:pt x="331387" y="77974"/>
                    <a:pt x="344000" y="78414"/>
                  </a:cubicBezTo>
                  <a:cubicBezTo>
                    <a:pt x="379149" y="79681"/>
                    <a:pt x="409749" y="101855"/>
                    <a:pt x="421922" y="134859"/>
                  </a:cubicBezTo>
                  <a:cubicBezTo>
                    <a:pt x="424843" y="142794"/>
                    <a:pt x="431304" y="148893"/>
                    <a:pt x="439394" y="151348"/>
                  </a:cubicBezTo>
                  <a:cubicBezTo>
                    <a:pt x="475964" y="162514"/>
                    <a:pt x="500542" y="195750"/>
                    <a:pt x="500542" y="234026"/>
                  </a:cubicBezTo>
                  <a:lnTo>
                    <a:pt x="500542" y="381363"/>
                  </a:lnTo>
                  <a:lnTo>
                    <a:pt x="500541" y="381369"/>
                  </a:lnTo>
                  <a:lnTo>
                    <a:pt x="500541" y="758245"/>
                  </a:lnTo>
                  <a:lnTo>
                    <a:pt x="500541" y="846157"/>
                  </a:lnTo>
                  <a:lnTo>
                    <a:pt x="500540" y="846163"/>
                  </a:lnTo>
                  <a:lnTo>
                    <a:pt x="500540" y="1223039"/>
                  </a:lnTo>
                  <a:lnTo>
                    <a:pt x="500540" y="1310951"/>
                  </a:lnTo>
                  <a:lnTo>
                    <a:pt x="500539" y="1310958"/>
                  </a:lnTo>
                  <a:lnTo>
                    <a:pt x="500539" y="1687834"/>
                  </a:lnTo>
                  <a:lnTo>
                    <a:pt x="500539" y="1775745"/>
                  </a:lnTo>
                  <a:cubicBezTo>
                    <a:pt x="500539" y="1814048"/>
                    <a:pt x="475960" y="1847285"/>
                    <a:pt x="439390" y="1858424"/>
                  </a:cubicBezTo>
                  <a:cubicBezTo>
                    <a:pt x="431301" y="1860904"/>
                    <a:pt x="424839" y="1867004"/>
                    <a:pt x="421919" y="1874913"/>
                  </a:cubicBezTo>
                  <a:cubicBezTo>
                    <a:pt x="409720" y="1907994"/>
                    <a:pt x="377853" y="1930686"/>
                    <a:pt x="342627" y="1931410"/>
                  </a:cubicBezTo>
                  <a:cubicBezTo>
                    <a:pt x="330686" y="1931642"/>
                    <a:pt x="320323" y="1939706"/>
                    <a:pt x="317144" y="1951207"/>
                  </a:cubicBezTo>
                  <a:cubicBezTo>
                    <a:pt x="308795" y="1981084"/>
                    <a:pt x="281297" y="2001966"/>
                    <a:pt x="250231" y="2001966"/>
                  </a:cubicBezTo>
                  <a:cubicBezTo>
                    <a:pt x="219191" y="2001966"/>
                    <a:pt x="191692" y="1981084"/>
                    <a:pt x="183395" y="1951181"/>
                  </a:cubicBezTo>
                  <a:cubicBezTo>
                    <a:pt x="180191" y="1939680"/>
                    <a:pt x="169853" y="1931642"/>
                    <a:pt x="157912" y="1931384"/>
                  </a:cubicBezTo>
                  <a:cubicBezTo>
                    <a:pt x="122686" y="1930660"/>
                    <a:pt x="90794" y="1907968"/>
                    <a:pt x="78594" y="1874887"/>
                  </a:cubicBezTo>
                  <a:cubicBezTo>
                    <a:pt x="75674" y="1866953"/>
                    <a:pt x="69212" y="1860853"/>
                    <a:pt x="61149" y="1858398"/>
                  </a:cubicBezTo>
                  <a:cubicBezTo>
                    <a:pt x="24579" y="1847233"/>
                    <a:pt x="0" y="1813997"/>
                    <a:pt x="0" y="1775719"/>
                  </a:cubicBezTo>
                  <a:close/>
                </a:path>
              </a:pathLst>
            </a:custGeom>
            <a:noFill/>
            <a:ln w="9525" cap="flat">
              <a:solidFill>
                <a:srgbClr val="397900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B5F81FAA-2C20-8B5E-856D-C60808FE1137}"/>
                </a:ext>
              </a:extLst>
            </p:cNvPr>
            <p:cNvSpPr/>
            <p:nvPr/>
          </p:nvSpPr>
          <p:spPr>
            <a:xfrm>
              <a:off x="1188616" y="1906504"/>
              <a:ext cx="657002" cy="6570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r>
                <a:rPr lang="en-US" altLang="zh-CN" sz="2700" kern="0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zh-CN" altLang="en-US" sz="27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矩形 41">
            <a:extLst>
              <a:ext uri="{FF2B5EF4-FFF2-40B4-BE49-F238E27FC236}">
                <a16:creationId xmlns:a16="http://schemas.microsoft.com/office/drawing/2014/main" id="{1AAC16BD-305B-C2C9-3806-3E2A3782F1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" y="1785543"/>
            <a:ext cx="1799938" cy="251817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35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42">
            <a:extLst>
              <a:ext uri="{FF2B5EF4-FFF2-40B4-BE49-F238E27FC236}">
                <a16:creationId xmlns:a16="http://schemas.microsoft.com/office/drawing/2014/main" id="{C576F3B1-E457-C7E6-4EAC-5A8FCE79DD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23845" y="1785543"/>
            <a:ext cx="1799938" cy="251817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35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矩形 43">
            <a:extLst>
              <a:ext uri="{FF2B5EF4-FFF2-40B4-BE49-F238E27FC236}">
                <a16:creationId xmlns:a16="http://schemas.microsoft.com/office/drawing/2014/main" id="{AAD1C18C-B1DA-3946-EEDA-4E214F1430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8060" y="1785543"/>
            <a:ext cx="1799938" cy="251817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35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矩形 44">
            <a:extLst>
              <a:ext uri="{FF2B5EF4-FFF2-40B4-BE49-F238E27FC236}">
                <a16:creationId xmlns:a16="http://schemas.microsoft.com/office/drawing/2014/main" id="{8350E48F-6DE8-5C1D-CDDE-A506D71FB2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26300" y="1785543"/>
            <a:ext cx="1799938" cy="251817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35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3" name="组合 29">
            <a:extLst>
              <a:ext uri="{FF2B5EF4-FFF2-40B4-BE49-F238E27FC236}">
                <a16:creationId xmlns:a16="http://schemas.microsoft.com/office/drawing/2014/main" id="{120D9D6E-7319-AD91-721E-C368C9290718}"/>
              </a:ext>
            </a:extLst>
          </p:cNvPr>
          <p:cNvGrpSpPr/>
          <p:nvPr/>
        </p:nvGrpSpPr>
        <p:grpSpPr bwMode="auto">
          <a:xfrm>
            <a:off x="757286" y="1076682"/>
            <a:ext cx="1463326" cy="1462157"/>
            <a:chOff x="0" y="0"/>
            <a:chExt cx="1987088" cy="1987088"/>
          </a:xfrm>
        </p:grpSpPr>
        <p:sp>
          <p:nvSpPr>
            <p:cNvPr id="14" name="椭圆 4">
              <a:extLst>
                <a:ext uri="{FF2B5EF4-FFF2-40B4-BE49-F238E27FC236}">
                  <a16:creationId xmlns:a16="http://schemas.microsoft.com/office/drawing/2014/main" id="{C27994BC-C427-20E4-326B-A06599636F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987088" cy="1987088"/>
            </a:xfrm>
            <a:prstGeom prst="ellipse">
              <a:avLst/>
            </a:prstGeom>
            <a:solidFill>
              <a:schemeClr val="accent1"/>
            </a:solidFill>
            <a:ln w="41275">
              <a:solidFill>
                <a:schemeClr val="bg1"/>
              </a:solidFill>
              <a:beve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35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6" name="组合 5">
              <a:extLst>
                <a:ext uri="{FF2B5EF4-FFF2-40B4-BE49-F238E27FC236}">
                  <a16:creationId xmlns:a16="http://schemas.microsoft.com/office/drawing/2014/main" id="{C5CD4AF2-71AB-44AF-7745-43A9E4C50F7B}"/>
                </a:ext>
              </a:extLst>
            </p:cNvPr>
            <p:cNvGrpSpPr/>
            <p:nvPr/>
          </p:nvGrpSpPr>
          <p:grpSpPr bwMode="auto">
            <a:xfrm>
              <a:off x="459350" y="607782"/>
              <a:ext cx="1068388" cy="771525"/>
              <a:chOff x="0" y="0"/>
              <a:chExt cx="1068388" cy="771525"/>
            </a:xfrm>
          </p:grpSpPr>
          <p:sp>
            <p:nvSpPr>
              <p:cNvPr id="17" name="Freeform 5">
                <a:extLst>
                  <a:ext uri="{FF2B5EF4-FFF2-40B4-BE49-F238E27FC236}">
                    <a16:creationId xmlns:a16="http://schemas.microsoft.com/office/drawing/2014/main" id="{9463569F-3FD3-7BF7-69AA-A29200C240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425" y="52387"/>
                <a:ext cx="849313" cy="433388"/>
              </a:xfrm>
              <a:custGeom>
                <a:avLst/>
                <a:gdLst>
                  <a:gd name="T0" fmla="*/ 849313 w 224"/>
                  <a:gd name="T1" fmla="*/ 349752 h 114"/>
                  <a:gd name="T2" fmla="*/ 769690 w 224"/>
                  <a:gd name="T3" fmla="*/ 433388 h 114"/>
                  <a:gd name="T4" fmla="*/ 79623 w 224"/>
                  <a:gd name="T5" fmla="*/ 433388 h 114"/>
                  <a:gd name="T6" fmla="*/ 0 w 224"/>
                  <a:gd name="T7" fmla="*/ 349752 h 114"/>
                  <a:gd name="T8" fmla="*/ 0 w 224"/>
                  <a:gd name="T9" fmla="*/ 83636 h 114"/>
                  <a:gd name="T10" fmla="*/ 79623 w 224"/>
                  <a:gd name="T11" fmla="*/ 0 h 114"/>
                  <a:gd name="T12" fmla="*/ 769690 w 224"/>
                  <a:gd name="T13" fmla="*/ 0 h 114"/>
                  <a:gd name="T14" fmla="*/ 849313 w 224"/>
                  <a:gd name="T15" fmla="*/ 83636 h 114"/>
                  <a:gd name="T16" fmla="*/ 849313 w 224"/>
                  <a:gd name="T17" fmla="*/ 349752 h 11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24"/>
                  <a:gd name="T28" fmla="*/ 0 h 114"/>
                  <a:gd name="T29" fmla="*/ 224 w 224"/>
                  <a:gd name="T30" fmla="*/ 114 h 11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24" h="114">
                    <a:moveTo>
                      <a:pt x="224" y="92"/>
                    </a:moveTo>
                    <a:cubicBezTo>
                      <a:pt x="224" y="105"/>
                      <a:pt x="215" y="114"/>
                      <a:pt x="203" y="114"/>
                    </a:cubicBezTo>
                    <a:cubicBezTo>
                      <a:pt x="21" y="114"/>
                      <a:pt x="21" y="114"/>
                      <a:pt x="21" y="114"/>
                    </a:cubicBezTo>
                    <a:cubicBezTo>
                      <a:pt x="9" y="114"/>
                      <a:pt x="0" y="105"/>
                      <a:pt x="0" y="9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9" y="0"/>
                      <a:pt x="21" y="0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215" y="0"/>
                      <a:pt x="224" y="10"/>
                      <a:pt x="224" y="22"/>
                    </a:cubicBezTo>
                    <a:lnTo>
                      <a:pt x="224" y="9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18" name="Freeform 6">
                <a:extLst>
                  <a:ext uri="{FF2B5EF4-FFF2-40B4-BE49-F238E27FC236}">
                    <a16:creationId xmlns:a16="http://schemas.microsoft.com/office/drawing/2014/main" id="{B2B8724C-F3C1-573E-7D13-5A574366E0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708025"/>
                <a:ext cx="1068388" cy="63500"/>
              </a:xfrm>
              <a:custGeom>
                <a:avLst/>
                <a:gdLst>
                  <a:gd name="T0" fmla="*/ 1064599 w 282"/>
                  <a:gd name="T1" fmla="*/ 0 h 17"/>
                  <a:gd name="T2" fmla="*/ 988827 w 282"/>
                  <a:gd name="T3" fmla="*/ 22412 h 17"/>
                  <a:gd name="T4" fmla="*/ 83349 w 282"/>
                  <a:gd name="T5" fmla="*/ 22412 h 17"/>
                  <a:gd name="T6" fmla="*/ 7577 w 282"/>
                  <a:gd name="T7" fmla="*/ 0 h 17"/>
                  <a:gd name="T8" fmla="*/ 7577 w 282"/>
                  <a:gd name="T9" fmla="*/ 33618 h 17"/>
                  <a:gd name="T10" fmla="*/ 83349 w 282"/>
                  <a:gd name="T11" fmla="*/ 63500 h 17"/>
                  <a:gd name="T12" fmla="*/ 988827 w 282"/>
                  <a:gd name="T13" fmla="*/ 63500 h 17"/>
                  <a:gd name="T14" fmla="*/ 1064599 w 282"/>
                  <a:gd name="T15" fmla="*/ 33618 h 17"/>
                  <a:gd name="T16" fmla="*/ 1064599 w 282"/>
                  <a:gd name="T17" fmla="*/ 0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82"/>
                  <a:gd name="T28" fmla="*/ 0 h 17"/>
                  <a:gd name="T29" fmla="*/ 282 w 282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82" h="17">
                    <a:moveTo>
                      <a:pt x="281" y="0"/>
                    </a:moveTo>
                    <a:cubicBezTo>
                      <a:pt x="279" y="4"/>
                      <a:pt x="272" y="6"/>
                      <a:pt x="261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11" y="6"/>
                      <a:pt x="3" y="4"/>
                      <a:pt x="2" y="0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0" y="13"/>
                      <a:pt x="9" y="17"/>
                      <a:pt x="22" y="17"/>
                    </a:cubicBezTo>
                    <a:cubicBezTo>
                      <a:pt x="261" y="17"/>
                      <a:pt x="261" y="17"/>
                      <a:pt x="261" y="17"/>
                    </a:cubicBezTo>
                    <a:cubicBezTo>
                      <a:pt x="274" y="17"/>
                      <a:pt x="282" y="13"/>
                      <a:pt x="281" y="9"/>
                    </a:cubicBezTo>
                    <a:lnTo>
                      <a:pt x="28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19" name="Freeform 7">
                <a:extLst>
                  <a:ext uri="{FF2B5EF4-FFF2-40B4-BE49-F238E27FC236}">
                    <a16:creationId xmlns:a16="http://schemas.microsoft.com/office/drawing/2014/main" id="{8E2E7BD8-CD8D-1C73-00AB-9F1123E1679D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1068388" cy="708025"/>
              </a:xfrm>
              <a:custGeom>
                <a:avLst/>
                <a:gdLst>
                  <a:gd name="T0" fmla="*/ 1019136 w 282"/>
                  <a:gd name="T1" fmla="*/ 551955 h 186"/>
                  <a:gd name="T2" fmla="*/ 931998 w 282"/>
                  <a:gd name="T3" fmla="*/ 521502 h 186"/>
                  <a:gd name="T4" fmla="*/ 996404 w 282"/>
                  <a:gd name="T5" fmla="*/ 137037 h 186"/>
                  <a:gd name="T6" fmla="*/ 178065 w 282"/>
                  <a:gd name="T7" fmla="*/ 0 h 186"/>
                  <a:gd name="T8" fmla="*/ 49252 w 282"/>
                  <a:gd name="T9" fmla="*/ 137037 h 186"/>
                  <a:gd name="T10" fmla="*/ 117447 w 282"/>
                  <a:gd name="T11" fmla="*/ 521502 h 186"/>
                  <a:gd name="T12" fmla="*/ 7577 w 282"/>
                  <a:gd name="T13" fmla="*/ 677572 h 186"/>
                  <a:gd name="T14" fmla="*/ 988827 w 282"/>
                  <a:gd name="T15" fmla="*/ 708025 h 186"/>
                  <a:gd name="T16" fmla="*/ 291723 w 282"/>
                  <a:gd name="T17" fmla="*/ 612860 h 186"/>
                  <a:gd name="T18" fmla="*/ 386438 w 282"/>
                  <a:gd name="T19" fmla="*/ 612860 h 186"/>
                  <a:gd name="T20" fmla="*/ 291723 w 282"/>
                  <a:gd name="T21" fmla="*/ 612860 h 186"/>
                  <a:gd name="T22" fmla="*/ 242471 w 282"/>
                  <a:gd name="T23" fmla="*/ 563375 h 186"/>
                  <a:gd name="T24" fmla="*/ 329609 w 282"/>
                  <a:gd name="T25" fmla="*/ 563375 h 186"/>
                  <a:gd name="T26" fmla="*/ 367495 w 282"/>
                  <a:gd name="T27" fmla="*/ 563375 h 186"/>
                  <a:gd name="T28" fmla="*/ 454633 w 282"/>
                  <a:gd name="T29" fmla="*/ 563375 h 186"/>
                  <a:gd name="T30" fmla="*/ 367495 w 282"/>
                  <a:gd name="T31" fmla="*/ 563375 h 186"/>
                  <a:gd name="T32" fmla="*/ 515251 w 282"/>
                  <a:gd name="T33" fmla="*/ 612860 h 186"/>
                  <a:gd name="T34" fmla="*/ 424324 w 282"/>
                  <a:gd name="T35" fmla="*/ 612860 h 186"/>
                  <a:gd name="T36" fmla="*/ 488731 w 282"/>
                  <a:gd name="T37" fmla="*/ 563375 h 186"/>
                  <a:gd name="T38" fmla="*/ 579657 w 282"/>
                  <a:gd name="T39" fmla="*/ 563375 h 186"/>
                  <a:gd name="T40" fmla="*/ 488731 w 282"/>
                  <a:gd name="T41" fmla="*/ 563375 h 186"/>
                  <a:gd name="T42" fmla="*/ 644064 w 282"/>
                  <a:gd name="T43" fmla="*/ 612860 h 186"/>
                  <a:gd name="T44" fmla="*/ 553137 w 282"/>
                  <a:gd name="T45" fmla="*/ 612860 h 186"/>
                  <a:gd name="T46" fmla="*/ 613755 w 282"/>
                  <a:gd name="T47" fmla="*/ 563375 h 186"/>
                  <a:gd name="T48" fmla="*/ 704681 w 282"/>
                  <a:gd name="T49" fmla="*/ 563375 h 186"/>
                  <a:gd name="T50" fmla="*/ 613755 w 282"/>
                  <a:gd name="T51" fmla="*/ 563375 h 186"/>
                  <a:gd name="T52" fmla="*/ 772876 w 282"/>
                  <a:gd name="T53" fmla="*/ 612860 h 186"/>
                  <a:gd name="T54" fmla="*/ 681950 w 282"/>
                  <a:gd name="T55" fmla="*/ 612860 h 186"/>
                  <a:gd name="T56" fmla="*/ 738779 w 282"/>
                  <a:gd name="T57" fmla="*/ 563375 h 186"/>
                  <a:gd name="T58" fmla="*/ 829706 w 282"/>
                  <a:gd name="T59" fmla="*/ 563375 h 186"/>
                  <a:gd name="T60" fmla="*/ 738779 w 282"/>
                  <a:gd name="T61" fmla="*/ 563375 h 186"/>
                  <a:gd name="T62" fmla="*/ 68195 w 282"/>
                  <a:gd name="T63" fmla="*/ 137037 h 186"/>
                  <a:gd name="T64" fmla="*/ 178065 w 282"/>
                  <a:gd name="T65" fmla="*/ 19033 h 186"/>
                  <a:gd name="T66" fmla="*/ 977461 w 282"/>
                  <a:gd name="T67" fmla="*/ 137037 h 186"/>
                  <a:gd name="T68" fmla="*/ 867592 w 282"/>
                  <a:gd name="T69" fmla="*/ 521502 h 186"/>
                  <a:gd name="T70" fmla="*/ 68195 w 282"/>
                  <a:gd name="T71" fmla="*/ 403498 h 186"/>
                  <a:gd name="T72" fmla="*/ 166699 w 282"/>
                  <a:gd name="T73" fmla="*/ 544342 h 186"/>
                  <a:gd name="T74" fmla="*/ 155333 w 282"/>
                  <a:gd name="T75" fmla="*/ 582408 h 186"/>
                  <a:gd name="T76" fmla="*/ 162910 w 282"/>
                  <a:gd name="T77" fmla="*/ 612860 h 186"/>
                  <a:gd name="T78" fmla="*/ 257625 w 282"/>
                  <a:gd name="T79" fmla="*/ 612860 h 186"/>
                  <a:gd name="T80" fmla="*/ 162910 w 282"/>
                  <a:gd name="T81" fmla="*/ 612860 h 186"/>
                  <a:gd name="T82" fmla="*/ 265203 w 282"/>
                  <a:gd name="T83" fmla="*/ 685185 h 186"/>
                  <a:gd name="T84" fmla="*/ 268991 w 282"/>
                  <a:gd name="T85" fmla="*/ 654733 h 186"/>
                  <a:gd name="T86" fmla="*/ 844860 w 282"/>
                  <a:gd name="T87" fmla="*/ 669959 h 186"/>
                  <a:gd name="T88" fmla="*/ 860014 w 282"/>
                  <a:gd name="T89" fmla="*/ 628087 h 186"/>
                  <a:gd name="T90" fmla="*/ 852437 w 282"/>
                  <a:gd name="T91" fmla="*/ 593827 h 186"/>
                  <a:gd name="T92" fmla="*/ 860014 w 282"/>
                  <a:gd name="T93" fmla="*/ 628087 h 186"/>
                  <a:gd name="T94" fmla="*/ 863803 w 282"/>
                  <a:gd name="T95" fmla="*/ 563375 h 186"/>
                  <a:gd name="T96" fmla="*/ 954730 w 282"/>
                  <a:gd name="T97" fmla="*/ 563375 h 18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282"/>
                  <a:gd name="T148" fmla="*/ 0 h 186"/>
                  <a:gd name="T149" fmla="*/ 282 w 282"/>
                  <a:gd name="T150" fmla="*/ 186 h 18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282" h="186">
                    <a:moveTo>
                      <a:pt x="281" y="178"/>
                    </a:moveTo>
                    <a:cubicBezTo>
                      <a:pt x="269" y="145"/>
                      <a:pt x="269" y="145"/>
                      <a:pt x="269" y="145"/>
                    </a:cubicBezTo>
                    <a:cubicBezTo>
                      <a:pt x="267" y="141"/>
                      <a:pt x="257" y="137"/>
                      <a:pt x="246" y="137"/>
                    </a:cubicBezTo>
                    <a:cubicBezTo>
                      <a:pt x="246" y="137"/>
                      <a:pt x="246" y="137"/>
                      <a:pt x="246" y="137"/>
                    </a:cubicBezTo>
                    <a:cubicBezTo>
                      <a:pt x="256" y="131"/>
                      <a:pt x="263" y="119"/>
                      <a:pt x="263" y="106"/>
                    </a:cubicBezTo>
                    <a:cubicBezTo>
                      <a:pt x="263" y="36"/>
                      <a:pt x="263" y="36"/>
                      <a:pt x="263" y="36"/>
                    </a:cubicBezTo>
                    <a:cubicBezTo>
                      <a:pt x="263" y="16"/>
                      <a:pt x="248" y="0"/>
                      <a:pt x="229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38" y="0"/>
                      <a:pt x="30" y="4"/>
                      <a:pt x="23" y="11"/>
                    </a:cubicBezTo>
                    <a:cubicBezTo>
                      <a:pt x="17" y="18"/>
                      <a:pt x="13" y="27"/>
                      <a:pt x="13" y="36"/>
                    </a:cubicBezTo>
                    <a:cubicBezTo>
                      <a:pt x="13" y="106"/>
                      <a:pt x="13" y="106"/>
                      <a:pt x="13" y="106"/>
                    </a:cubicBezTo>
                    <a:cubicBezTo>
                      <a:pt x="13" y="120"/>
                      <a:pt x="20" y="131"/>
                      <a:pt x="31" y="137"/>
                    </a:cubicBezTo>
                    <a:cubicBezTo>
                      <a:pt x="22" y="138"/>
                      <a:pt x="15" y="142"/>
                      <a:pt x="14" y="145"/>
                    </a:cubicBezTo>
                    <a:cubicBezTo>
                      <a:pt x="2" y="178"/>
                      <a:pt x="2" y="178"/>
                      <a:pt x="2" y="178"/>
                    </a:cubicBezTo>
                    <a:cubicBezTo>
                      <a:pt x="0" y="182"/>
                      <a:pt x="9" y="186"/>
                      <a:pt x="22" y="186"/>
                    </a:cubicBezTo>
                    <a:cubicBezTo>
                      <a:pt x="261" y="186"/>
                      <a:pt x="261" y="186"/>
                      <a:pt x="261" y="186"/>
                    </a:cubicBezTo>
                    <a:cubicBezTo>
                      <a:pt x="274" y="186"/>
                      <a:pt x="282" y="182"/>
                      <a:pt x="281" y="178"/>
                    </a:cubicBezTo>
                    <a:close/>
                    <a:moveTo>
                      <a:pt x="77" y="161"/>
                    </a:moveTo>
                    <a:cubicBezTo>
                      <a:pt x="78" y="158"/>
                      <a:pt x="84" y="156"/>
                      <a:pt x="90" y="156"/>
                    </a:cubicBezTo>
                    <a:cubicBezTo>
                      <a:pt x="97" y="156"/>
                      <a:pt x="102" y="158"/>
                      <a:pt x="102" y="161"/>
                    </a:cubicBezTo>
                    <a:cubicBezTo>
                      <a:pt x="102" y="163"/>
                      <a:pt x="96" y="165"/>
                      <a:pt x="89" y="165"/>
                    </a:cubicBezTo>
                    <a:cubicBezTo>
                      <a:pt x="82" y="165"/>
                      <a:pt x="77" y="163"/>
                      <a:pt x="77" y="161"/>
                    </a:cubicBezTo>
                    <a:close/>
                    <a:moveTo>
                      <a:pt x="75" y="153"/>
                    </a:moveTo>
                    <a:cubicBezTo>
                      <a:pt x="68" y="153"/>
                      <a:pt x="63" y="150"/>
                      <a:pt x="64" y="148"/>
                    </a:cubicBezTo>
                    <a:cubicBezTo>
                      <a:pt x="64" y="145"/>
                      <a:pt x="70" y="143"/>
                      <a:pt x="76" y="143"/>
                    </a:cubicBezTo>
                    <a:cubicBezTo>
                      <a:pt x="83" y="143"/>
                      <a:pt x="88" y="145"/>
                      <a:pt x="87" y="148"/>
                    </a:cubicBezTo>
                    <a:cubicBezTo>
                      <a:pt x="87" y="150"/>
                      <a:pt x="81" y="153"/>
                      <a:pt x="75" y="153"/>
                    </a:cubicBezTo>
                    <a:close/>
                    <a:moveTo>
                      <a:pt x="97" y="148"/>
                    </a:moveTo>
                    <a:cubicBezTo>
                      <a:pt x="97" y="145"/>
                      <a:pt x="102" y="143"/>
                      <a:pt x="109" y="143"/>
                    </a:cubicBezTo>
                    <a:cubicBezTo>
                      <a:pt x="115" y="143"/>
                      <a:pt x="120" y="145"/>
                      <a:pt x="120" y="148"/>
                    </a:cubicBezTo>
                    <a:cubicBezTo>
                      <a:pt x="120" y="150"/>
                      <a:pt x="115" y="153"/>
                      <a:pt x="108" y="153"/>
                    </a:cubicBezTo>
                    <a:cubicBezTo>
                      <a:pt x="101" y="153"/>
                      <a:pt x="96" y="150"/>
                      <a:pt x="97" y="148"/>
                    </a:cubicBezTo>
                    <a:close/>
                    <a:moveTo>
                      <a:pt x="124" y="156"/>
                    </a:moveTo>
                    <a:cubicBezTo>
                      <a:pt x="131" y="156"/>
                      <a:pt x="136" y="158"/>
                      <a:pt x="136" y="161"/>
                    </a:cubicBezTo>
                    <a:cubicBezTo>
                      <a:pt x="136" y="163"/>
                      <a:pt x="130" y="165"/>
                      <a:pt x="124" y="165"/>
                    </a:cubicBezTo>
                    <a:cubicBezTo>
                      <a:pt x="117" y="165"/>
                      <a:pt x="111" y="163"/>
                      <a:pt x="112" y="161"/>
                    </a:cubicBezTo>
                    <a:cubicBezTo>
                      <a:pt x="112" y="158"/>
                      <a:pt x="117" y="156"/>
                      <a:pt x="124" y="156"/>
                    </a:cubicBezTo>
                    <a:close/>
                    <a:moveTo>
                      <a:pt x="129" y="148"/>
                    </a:moveTo>
                    <a:cubicBezTo>
                      <a:pt x="130" y="145"/>
                      <a:pt x="135" y="143"/>
                      <a:pt x="141" y="143"/>
                    </a:cubicBezTo>
                    <a:cubicBezTo>
                      <a:pt x="148" y="143"/>
                      <a:pt x="153" y="145"/>
                      <a:pt x="153" y="148"/>
                    </a:cubicBezTo>
                    <a:cubicBezTo>
                      <a:pt x="153" y="150"/>
                      <a:pt x="148" y="153"/>
                      <a:pt x="141" y="153"/>
                    </a:cubicBezTo>
                    <a:cubicBezTo>
                      <a:pt x="135" y="153"/>
                      <a:pt x="129" y="150"/>
                      <a:pt x="129" y="148"/>
                    </a:cubicBezTo>
                    <a:close/>
                    <a:moveTo>
                      <a:pt x="158" y="156"/>
                    </a:moveTo>
                    <a:cubicBezTo>
                      <a:pt x="164" y="156"/>
                      <a:pt x="170" y="158"/>
                      <a:pt x="170" y="161"/>
                    </a:cubicBezTo>
                    <a:cubicBezTo>
                      <a:pt x="170" y="163"/>
                      <a:pt x="165" y="165"/>
                      <a:pt x="158" y="165"/>
                    </a:cubicBezTo>
                    <a:cubicBezTo>
                      <a:pt x="151" y="165"/>
                      <a:pt x="146" y="163"/>
                      <a:pt x="146" y="161"/>
                    </a:cubicBezTo>
                    <a:cubicBezTo>
                      <a:pt x="146" y="158"/>
                      <a:pt x="151" y="156"/>
                      <a:pt x="158" y="156"/>
                    </a:cubicBezTo>
                    <a:close/>
                    <a:moveTo>
                      <a:pt x="162" y="148"/>
                    </a:moveTo>
                    <a:cubicBezTo>
                      <a:pt x="162" y="145"/>
                      <a:pt x="167" y="143"/>
                      <a:pt x="174" y="143"/>
                    </a:cubicBezTo>
                    <a:cubicBezTo>
                      <a:pt x="180" y="143"/>
                      <a:pt x="186" y="145"/>
                      <a:pt x="186" y="148"/>
                    </a:cubicBezTo>
                    <a:cubicBezTo>
                      <a:pt x="186" y="150"/>
                      <a:pt x="181" y="153"/>
                      <a:pt x="175" y="153"/>
                    </a:cubicBezTo>
                    <a:cubicBezTo>
                      <a:pt x="168" y="153"/>
                      <a:pt x="163" y="150"/>
                      <a:pt x="162" y="148"/>
                    </a:cubicBezTo>
                    <a:close/>
                    <a:moveTo>
                      <a:pt x="191" y="156"/>
                    </a:moveTo>
                    <a:cubicBezTo>
                      <a:pt x="198" y="156"/>
                      <a:pt x="204" y="158"/>
                      <a:pt x="204" y="161"/>
                    </a:cubicBezTo>
                    <a:cubicBezTo>
                      <a:pt x="205" y="163"/>
                      <a:pt x="200" y="165"/>
                      <a:pt x="193" y="165"/>
                    </a:cubicBezTo>
                    <a:cubicBezTo>
                      <a:pt x="186" y="165"/>
                      <a:pt x="180" y="163"/>
                      <a:pt x="180" y="161"/>
                    </a:cubicBezTo>
                    <a:cubicBezTo>
                      <a:pt x="179" y="158"/>
                      <a:pt x="185" y="156"/>
                      <a:pt x="191" y="156"/>
                    </a:cubicBezTo>
                    <a:close/>
                    <a:moveTo>
                      <a:pt x="195" y="148"/>
                    </a:moveTo>
                    <a:cubicBezTo>
                      <a:pt x="195" y="145"/>
                      <a:pt x="200" y="143"/>
                      <a:pt x="206" y="143"/>
                    </a:cubicBezTo>
                    <a:cubicBezTo>
                      <a:pt x="213" y="143"/>
                      <a:pt x="218" y="145"/>
                      <a:pt x="219" y="148"/>
                    </a:cubicBezTo>
                    <a:cubicBezTo>
                      <a:pt x="220" y="150"/>
                      <a:pt x="215" y="153"/>
                      <a:pt x="208" y="153"/>
                    </a:cubicBezTo>
                    <a:cubicBezTo>
                      <a:pt x="201" y="153"/>
                      <a:pt x="196" y="150"/>
                      <a:pt x="195" y="148"/>
                    </a:cubicBezTo>
                    <a:close/>
                    <a:moveTo>
                      <a:pt x="18" y="106"/>
                    </a:move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28"/>
                      <a:pt x="21" y="20"/>
                      <a:pt x="26" y="14"/>
                    </a:cubicBezTo>
                    <a:cubicBezTo>
                      <a:pt x="32" y="8"/>
                      <a:pt x="39" y="5"/>
                      <a:pt x="47" y="5"/>
                    </a:cubicBezTo>
                    <a:cubicBezTo>
                      <a:pt x="229" y="5"/>
                      <a:pt x="229" y="5"/>
                      <a:pt x="229" y="5"/>
                    </a:cubicBezTo>
                    <a:cubicBezTo>
                      <a:pt x="245" y="5"/>
                      <a:pt x="258" y="19"/>
                      <a:pt x="258" y="36"/>
                    </a:cubicBezTo>
                    <a:cubicBezTo>
                      <a:pt x="258" y="106"/>
                      <a:pt x="258" y="106"/>
                      <a:pt x="258" y="106"/>
                    </a:cubicBezTo>
                    <a:cubicBezTo>
                      <a:pt x="258" y="123"/>
                      <a:pt x="245" y="137"/>
                      <a:pt x="229" y="137"/>
                    </a:cubicBezTo>
                    <a:cubicBezTo>
                      <a:pt x="47" y="137"/>
                      <a:pt x="47" y="137"/>
                      <a:pt x="47" y="137"/>
                    </a:cubicBezTo>
                    <a:cubicBezTo>
                      <a:pt x="31" y="137"/>
                      <a:pt x="18" y="123"/>
                      <a:pt x="18" y="106"/>
                    </a:cubicBezTo>
                    <a:close/>
                    <a:moveTo>
                      <a:pt x="31" y="148"/>
                    </a:moveTo>
                    <a:cubicBezTo>
                      <a:pt x="32" y="145"/>
                      <a:pt x="37" y="143"/>
                      <a:pt x="44" y="143"/>
                    </a:cubicBezTo>
                    <a:cubicBezTo>
                      <a:pt x="50" y="143"/>
                      <a:pt x="55" y="145"/>
                      <a:pt x="54" y="148"/>
                    </a:cubicBezTo>
                    <a:cubicBezTo>
                      <a:pt x="54" y="150"/>
                      <a:pt x="48" y="153"/>
                      <a:pt x="41" y="153"/>
                    </a:cubicBezTo>
                    <a:cubicBezTo>
                      <a:pt x="35" y="153"/>
                      <a:pt x="30" y="150"/>
                      <a:pt x="31" y="148"/>
                    </a:cubicBezTo>
                    <a:close/>
                    <a:moveTo>
                      <a:pt x="43" y="161"/>
                    </a:moveTo>
                    <a:cubicBezTo>
                      <a:pt x="44" y="158"/>
                      <a:pt x="50" y="156"/>
                      <a:pt x="57" y="156"/>
                    </a:cubicBezTo>
                    <a:cubicBezTo>
                      <a:pt x="63" y="156"/>
                      <a:pt x="68" y="158"/>
                      <a:pt x="68" y="161"/>
                    </a:cubicBezTo>
                    <a:cubicBezTo>
                      <a:pt x="67" y="163"/>
                      <a:pt x="61" y="165"/>
                      <a:pt x="54" y="165"/>
                    </a:cubicBezTo>
                    <a:cubicBezTo>
                      <a:pt x="48" y="165"/>
                      <a:pt x="43" y="163"/>
                      <a:pt x="43" y="161"/>
                    </a:cubicBezTo>
                    <a:close/>
                    <a:moveTo>
                      <a:pt x="213" y="180"/>
                    </a:moveTo>
                    <a:cubicBezTo>
                      <a:pt x="70" y="180"/>
                      <a:pt x="70" y="180"/>
                      <a:pt x="70" y="180"/>
                    </a:cubicBezTo>
                    <a:cubicBezTo>
                      <a:pt x="64" y="180"/>
                      <a:pt x="59" y="178"/>
                      <a:pt x="59" y="176"/>
                    </a:cubicBezTo>
                    <a:cubicBezTo>
                      <a:pt x="60" y="174"/>
                      <a:pt x="65" y="172"/>
                      <a:pt x="71" y="172"/>
                    </a:cubicBezTo>
                    <a:cubicBezTo>
                      <a:pt x="211" y="172"/>
                      <a:pt x="211" y="172"/>
                      <a:pt x="211" y="172"/>
                    </a:cubicBezTo>
                    <a:cubicBezTo>
                      <a:pt x="217" y="172"/>
                      <a:pt x="223" y="174"/>
                      <a:pt x="223" y="176"/>
                    </a:cubicBezTo>
                    <a:cubicBezTo>
                      <a:pt x="224" y="178"/>
                      <a:pt x="219" y="180"/>
                      <a:pt x="213" y="180"/>
                    </a:cubicBezTo>
                    <a:close/>
                    <a:moveTo>
                      <a:pt x="227" y="165"/>
                    </a:moveTo>
                    <a:cubicBezTo>
                      <a:pt x="220" y="165"/>
                      <a:pt x="214" y="163"/>
                      <a:pt x="214" y="161"/>
                    </a:cubicBezTo>
                    <a:cubicBezTo>
                      <a:pt x="213" y="158"/>
                      <a:pt x="218" y="156"/>
                      <a:pt x="225" y="156"/>
                    </a:cubicBezTo>
                    <a:cubicBezTo>
                      <a:pt x="232" y="156"/>
                      <a:pt x="238" y="158"/>
                      <a:pt x="238" y="161"/>
                    </a:cubicBezTo>
                    <a:cubicBezTo>
                      <a:pt x="239" y="163"/>
                      <a:pt x="234" y="165"/>
                      <a:pt x="227" y="165"/>
                    </a:cubicBezTo>
                    <a:close/>
                    <a:moveTo>
                      <a:pt x="241" y="153"/>
                    </a:moveTo>
                    <a:cubicBezTo>
                      <a:pt x="235" y="153"/>
                      <a:pt x="229" y="150"/>
                      <a:pt x="228" y="148"/>
                    </a:cubicBezTo>
                    <a:cubicBezTo>
                      <a:pt x="228" y="145"/>
                      <a:pt x="232" y="143"/>
                      <a:pt x="239" y="143"/>
                    </a:cubicBezTo>
                    <a:cubicBezTo>
                      <a:pt x="245" y="143"/>
                      <a:pt x="251" y="145"/>
                      <a:pt x="252" y="148"/>
                    </a:cubicBezTo>
                    <a:cubicBezTo>
                      <a:pt x="253" y="150"/>
                      <a:pt x="248" y="153"/>
                      <a:pt x="241" y="1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 sz="135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0" name="组合 30">
            <a:extLst>
              <a:ext uri="{FF2B5EF4-FFF2-40B4-BE49-F238E27FC236}">
                <a16:creationId xmlns:a16="http://schemas.microsoft.com/office/drawing/2014/main" id="{36F998CB-95B3-A3E1-ED7B-09327EF94BCC}"/>
              </a:ext>
            </a:extLst>
          </p:cNvPr>
          <p:cNvGrpSpPr/>
          <p:nvPr/>
        </p:nvGrpSpPr>
        <p:grpSpPr bwMode="auto">
          <a:xfrm>
            <a:off x="2755918" y="1088370"/>
            <a:ext cx="1463326" cy="1463326"/>
            <a:chOff x="0" y="0"/>
            <a:chExt cx="1987088" cy="1987088"/>
          </a:xfrm>
        </p:grpSpPr>
        <p:sp>
          <p:nvSpPr>
            <p:cNvPr id="21" name="椭圆 10">
              <a:extLst>
                <a:ext uri="{FF2B5EF4-FFF2-40B4-BE49-F238E27FC236}">
                  <a16:creationId xmlns:a16="http://schemas.microsoft.com/office/drawing/2014/main" id="{973C89DF-FC36-F91F-F269-4FDAA1BF2B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987088" cy="1987088"/>
            </a:xfrm>
            <a:prstGeom prst="ellipse">
              <a:avLst/>
            </a:prstGeom>
            <a:solidFill>
              <a:srgbClr val="1D4110"/>
            </a:solidFill>
            <a:ln w="41275">
              <a:solidFill>
                <a:schemeClr val="bg1"/>
              </a:solidFill>
              <a:beve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35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2" name="组合 11">
              <a:extLst>
                <a:ext uri="{FF2B5EF4-FFF2-40B4-BE49-F238E27FC236}">
                  <a16:creationId xmlns:a16="http://schemas.microsoft.com/office/drawing/2014/main" id="{063AFF0A-26BA-6460-47D7-ECCCB33CB1E8}"/>
                </a:ext>
              </a:extLst>
            </p:cNvPr>
            <p:cNvGrpSpPr/>
            <p:nvPr/>
          </p:nvGrpSpPr>
          <p:grpSpPr bwMode="auto">
            <a:xfrm>
              <a:off x="800663" y="430716"/>
              <a:ext cx="385762" cy="1001713"/>
              <a:chOff x="0" y="0"/>
              <a:chExt cx="385762" cy="1001713"/>
            </a:xfrm>
          </p:grpSpPr>
          <p:sp>
            <p:nvSpPr>
              <p:cNvPr id="23" name="Freeform 5">
                <a:extLst>
                  <a:ext uri="{FF2B5EF4-FFF2-40B4-BE49-F238E27FC236}">
                    <a16:creationId xmlns:a16="http://schemas.microsoft.com/office/drawing/2014/main" id="{7344AD28-17D3-C31A-55CE-0EDE0D37C0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050" y="0"/>
                <a:ext cx="239712" cy="395288"/>
              </a:xfrm>
              <a:custGeom>
                <a:avLst/>
                <a:gdLst>
                  <a:gd name="T0" fmla="*/ 181717 w 62"/>
                  <a:gd name="T1" fmla="*/ 34208 h 104"/>
                  <a:gd name="T2" fmla="*/ 181717 w 62"/>
                  <a:gd name="T3" fmla="*/ 106424 h 104"/>
                  <a:gd name="T4" fmla="*/ 143054 w 62"/>
                  <a:gd name="T5" fmla="*/ 163436 h 104"/>
                  <a:gd name="T6" fmla="*/ 77326 w 62"/>
                  <a:gd name="T7" fmla="*/ 178640 h 104"/>
                  <a:gd name="T8" fmla="*/ 3866 w 62"/>
                  <a:gd name="T9" fmla="*/ 361080 h 104"/>
                  <a:gd name="T10" fmla="*/ 57995 w 62"/>
                  <a:gd name="T11" fmla="*/ 361080 h 104"/>
                  <a:gd name="T12" fmla="*/ 57995 w 62"/>
                  <a:gd name="T13" fmla="*/ 288864 h 104"/>
                  <a:gd name="T14" fmla="*/ 96658 w 62"/>
                  <a:gd name="T15" fmla="*/ 231852 h 104"/>
                  <a:gd name="T16" fmla="*/ 162386 w 62"/>
                  <a:gd name="T17" fmla="*/ 216648 h 104"/>
                  <a:gd name="T18" fmla="*/ 235846 w 62"/>
                  <a:gd name="T19" fmla="*/ 34208 h 104"/>
                  <a:gd name="T20" fmla="*/ 181717 w 62"/>
                  <a:gd name="T21" fmla="*/ 34208 h 10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62"/>
                  <a:gd name="T34" fmla="*/ 0 h 104"/>
                  <a:gd name="T35" fmla="*/ 62 w 62"/>
                  <a:gd name="T36" fmla="*/ 104 h 10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62" h="104">
                    <a:moveTo>
                      <a:pt x="47" y="9"/>
                    </a:moveTo>
                    <a:cubicBezTo>
                      <a:pt x="47" y="15"/>
                      <a:pt x="47" y="22"/>
                      <a:pt x="47" y="28"/>
                    </a:cubicBezTo>
                    <a:cubicBezTo>
                      <a:pt x="47" y="35"/>
                      <a:pt x="43" y="40"/>
                      <a:pt x="37" y="43"/>
                    </a:cubicBezTo>
                    <a:cubicBezTo>
                      <a:pt x="32" y="46"/>
                      <a:pt x="25" y="45"/>
                      <a:pt x="20" y="47"/>
                    </a:cubicBezTo>
                    <a:cubicBezTo>
                      <a:pt x="0" y="56"/>
                      <a:pt x="1" y="76"/>
                      <a:pt x="1" y="95"/>
                    </a:cubicBezTo>
                    <a:cubicBezTo>
                      <a:pt x="1" y="104"/>
                      <a:pt x="15" y="104"/>
                      <a:pt x="15" y="95"/>
                    </a:cubicBezTo>
                    <a:cubicBezTo>
                      <a:pt x="15" y="89"/>
                      <a:pt x="15" y="82"/>
                      <a:pt x="15" y="76"/>
                    </a:cubicBezTo>
                    <a:cubicBezTo>
                      <a:pt x="15" y="69"/>
                      <a:pt x="19" y="64"/>
                      <a:pt x="25" y="61"/>
                    </a:cubicBezTo>
                    <a:cubicBezTo>
                      <a:pt x="30" y="58"/>
                      <a:pt x="37" y="59"/>
                      <a:pt x="42" y="57"/>
                    </a:cubicBezTo>
                    <a:cubicBezTo>
                      <a:pt x="62" y="48"/>
                      <a:pt x="61" y="28"/>
                      <a:pt x="61" y="9"/>
                    </a:cubicBezTo>
                    <a:cubicBezTo>
                      <a:pt x="61" y="0"/>
                      <a:pt x="47" y="0"/>
                      <a:pt x="47" y="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24" name="Freeform 6">
                <a:extLst>
                  <a:ext uri="{FF2B5EF4-FFF2-40B4-BE49-F238E27FC236}">
                    <a16:creationId xmlns:a16="http://schemas.microsoft.com/office/drawing/2014/main" id="{73933712-9433-E09D-483B-2D2846634CAD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0" y="431800"/>
                <a:ext cx="363537" cy="569913"/>
              </a:xfrm>
              <a:custGeom>
                <a:avLst/>
                <a:gdLst>
                  <a:gd name="T0" fmla="*/ 150829 w 94"/>
                  <a:gd name="T1" fmla="*/ 0 h 150"/>
                  <a:gd name="T2" fmla="*/ 104420 w 94"/>
                  <a:gd name="T3" fmla="*/ 0 h 150"/>
                  <a:gd name="T4" fmla="*/ 0 w 94"/>
                  <a:gd name="T5" fmla="*/ 106384 h 150"/>
                  <a:gd name="T6" fmla="*/ 0 w 94"/>
                  <a:gd name="T7" fmla="*/ 151977 h 150"/>
                  <a:gd name="T8" fmla="*/ 150829 w 94"/>
                  <a:gd name="T9" fmla="*/ 151977 h 150"/>
                  <a:gd name="T10" fmla="*/ 150829 w 94"/>
                  <a:gd name="T11" fmla="*/ 0 h 150"/>
                  <a:gd name="T12" fmla="*/ 255249 w 94"/>
                  <a:gd name="T13" fmla="*/ 0 h 150"/>
                  <a:gd name="T14" fmla="*/ 212708 w 94"/>
                  <a:gd name="T15" fmla="*/ 0 h 150"/>
                  <a:gd name="T16" fmla="*/ 212708 w 94"/>
                  <a:gd name="T17" fmla="*/ 151977 h 150"/>
                  <a:gd name="T18" fmla="*/ 363537 w 94"/>
                  <a:gd name="T19" fmla="*/ 151977 h 150"/>
                  <a:gd name="T20" fmla="*/ 363537 w 94"/>
                  <a:gd name="T21" fmla="*/ 106384 h 150"/>
                  <a:gd name="T22" fmla="*/ 255249 w 94"/>
                  <a:gd name="T23" fmla="*/ 0 h 150"/>
                  <a:gd name="T24" fmla="*/ 0 w 94"/>
                  <a:gd name="T25" fmla="*/ 459730 h 150"/>
                  <a:gd name="T26" fmla="*/ 104420 w 94"/>
                  <a:gd name="T27" fmla="*/ 569913 h 150"/>
                  <a:gd name="T28" fmla="*/ 255249 w 94"/>
                  <a:gd name="T29" fmla="*/ 569913 h 150"/>
                  <a:gd name="T30" fmla="*/ 363537 w 94"/>
                  <a:gd name="T31" fmla="*/ 459730 h 150"/>
                  <a:gd name="T32" fmla="*/ 363537 w 94"/>
                  <a:gd name="T33" fmla="*/ 216567 h 150"/>
                  <a:gd name="T34" fmla="*/ 0 w 94"/>
                  <a:gd name="T35" fmla="*/ 216567 h 150"/>
                  <a:gd name="T36" fmla="*/ 0 w 94"/>
                  <a:gd name="T37" fmla="*/ 459730 h 15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94"/>
                  <a:gd name="T58" fmla="*/ 0 h 150"/>
                  <a:gd name="T59" fmla="*/ 94 w 94"/>
                  <a:gd name="T60" fmla="*/ 150 h 150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94" h="150">
                    <a:moveTo>
                      <a:pt x="39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12" y="0"/>
                      <a:pt x="0" y="13"/>
                      <a:pt x="0" y="2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39" y="40"/>
                      <a:pt x="39" y="40"/>
                      <a:pt x="39" y="40"/>
                    </a:cubicBezTo>
                    <a:lnTo>
                      <a:pt x="39" y="0"/>
                    </a:lnTo>
                    <a:close/>
                    <a:moveTo>
                      <a:pt x="66" y="0"/>
                    </a:moveTo>
                    <a:cubicBezTo>
                      <a:pt x="55" y="0"/>
                      <a:pt x="55" y="0"/>
                      <a:pt x="55" y="0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94" y="40"/>
                      <a:pt x="94" y="40"/>
                      <a:pt x="94" y="40"/>
                    </a:cubicBezTo>
                    <a:cubicBezTo>
                      <a:pt x="94" y="28"/>
                      <a:pt x="94" y="28"/>
                      <a:pt x="94" y="28"/>
                    </a:cubicBezTo>
                    <a:cubicBezTo>
                      <a:pt x="94" y="13"/>
                      <a:pt x="81" y="0"/>
                      <a:pt x="66" y="0"/>
                    </a:cubicBezTo>
                    <a:close/>
                    <a:moveTo>
                      <a:pt x="0" y="121"/>
                    </a:moveTo>
                    <a:cubicBezTo>
                      <a:pt x="0" y="137"/>
                      <a:pt x="12" y="150"/>
                      <a:pt x="27" y="150"/>
                    </a:cubicBezTo>
                    <a:cubicBezTo>
                      <a:pt x="66" y="150"/>
                      <a:pt x="66" y="150"/>
                      <a:pt x="66" y="150"/>
                    </a:cubicBezTo>
                    <a:cubicBezTo>
                      <a:pt x="81" y="150"/>
                      <a:pt x="94" y="137"/>
                      <a:pt x="94" y="121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0" y="57"/>
                      <a:pt x="0" y="57"/>
                      <a:pt x="0" y="57"/>
                    </a:cubicBezTo>
                    <a:lnTo>
                      <a:pt x="0" y="12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 sz="135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5" name="组合 31">
            <a:extLst>
              <a:ext uri="{FF2B5EF4-FFF2-40B4-BE49-F238E27FC236}">
                <a16:creationId xmlns:a16="http://schemas.microsoft.com/office/drawing/2014/main" id="{60B2C28D-EED3-FD64-8FBE-972996FC87E2}"/>
              </a:ext>
            </a:extLst>
          </p:cNvPr>
          <p:cNvGrpSpPr/>
          <p:nvPr/>
        </p:nvGrpSpPr>
        <p:grpSpPr bwMode="auto">
          <a:xfrm>
            <a:off x="4807145" y="1102395"/>
            <a:ext cx="1463326" cy="1463326"/>
            <a:chOff x="0" y="0"/>
            <a:chExt cx="1987088" cy="1987088"/>
          </a:xfrm>
        </p:grpSpPr>
        <p:sp>
          <p:nvSpPr>
            <p:cNvPr id="26" name="椭圆 14">
              <a:extLst>
                <a:ext uri="{FF2B5EF4-FFF2-40B4-BE49-F238E27FC236}">
                  <a16:creationId xmlns:a16="http://schemas.microsoft.com/office/drawing/2014/main" id="{55A97766-820F-791E-6849-11160CA2E0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987088" cy="1987088"/>
            </a:xfrm>
            <a:prstGeom prst="ellipse">
              <a:avLst/>
            </a:prstGeom>
            <a:solidFill>
              <a:schemeClr val="accent1"/>
            </a:solidFill>
            <a:ln w="41275">
              <a:solidFill>
                <a:schemeClr val="bg1"/>
              </a:solidFill>
              <a:beve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35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7" name="组合 15">
              <a:extLst>
                <a:ext uri="{FF2B5EF4-FFF2-40B4-BE49-F238E27FC236}">
                  <a16:creationId xmlns:a16="http://schemas.microsoft.com/office/drawing/2014/main" id="{E2B580B1-F889-9D42-135D-64106AB94147}"/>
                </a:ext>
              </a:extLst>
            </p:cNvPr>
            <p:cNvGrpSpPr/>
            <p:nvPr/>
          </p:nvGrpSpPr>
          <p:grpSpPr bwMode="auto">
            <a:xfrm>
              <a:off x="563332" y="618100"/>
              <a:ext cx="860424" cy="750888"/>
              <a:chOff x="0" y="0"/>
              <a:chExt cx="860424" cy="750888"/>
            </a:xfrm>
          </p:grpSpPr>
          <p:sp>
            <p:nvSpPr>
              <p:cNvPr id="28" name="Freeform 10">
                <a:extLst>
                  <a:ext uri="{FF2B5EF4-FFF2-40B4-BE49-F238E27FC236}">
                    <a16:creationId xmlns:a16="http://schemas.microsoft.com/office/drawing/2014/main" id="{9FF14FA1-72AE-F059-938C-2BC40B9D88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260350"/>
                <a:ext cx="754062" cy="160338"/>
              </a:xfrm>
              <a:custGeom>
                <a:avLst/>
                <a:gdLst>
                  <a:gd name="T0" fmla="*/ 26659 w 198"/>
                  <a:gd name="T1" fmla="*/ 30541 h 42"/>
                  <a:gd name="T2" fmla="*/ 7617 w 198"/>
                  <a:gd name="T3" fmla="*/ 72534 h 42"/>
                  <a:gd name="T4" fmla="*/ 49509 w 198"/>
                  <a:gd name="T5" fmla="*/ 91622 h 42"/>
                  <a:gd name="T6" fmla="*/ 152336 w 198"/>
                  <a:gd name="T7" fmla="*/ 64899 h 42"/>
                  <a:gd name="T8" fmla="*/ 220887 w 198"/>
                  <a:gd name="T9" fmla="*/ 145068 h 42"/>
                  <a:gd name="T10" fmla="*/ 228504 w 198"/>
                  <a:gd name="T11" fmla="*/ 160338 h 42"/>
                  <a:gd name="T12" fmla="*/ 247546 w 198"/>
                  <a:gd name="T13" fmla="*/ 160338 h 42"/>
                  <a:gd name="T14" fmla="*/ 719786 w 198"/>
                  <a:gd name="T15" fmla="*/ 160338 h 42"/>
                  <a:gd name="T16" fmla="*/ 754062 w 198"/>
                  <a:gd name="T17" fmla="*/ 129797 h 42"/>
                  <a:gd name="T18" fmla="*/ 719786 w 198"/>
                  <a:gd name="T19" fmla="*/ 95439 h 42"/>
                  <a:gd name="T20" fmla="*/ 270396 w 198"/>
                  <a:gd name="T21" fmla="*/ 95439 h 42"/>
                  <a:gd name="T22" fmla="*/ 152336 w 198"/>
                  <a:gd name="T23" fmla="*/ 0 h 42"/>
                  <a:gd name="T24" fmla="*/ 26659 w 198"/>
                  <a:gd name="T25" fmla="*/ 30541 h 4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98"/>
                  <a:gd name="T40" fmla="*/ 0 h 42"/>
                  <a:gd name="T41" fmla="*/ 198 w 198"/>
                  <a:gd name="T42" fmla="*/ 42 h 4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98" h="42">
                    <a:moveTo>
                      <a:pt x="7" y="8"/>
                    </a:moveTo>
                    <a:cubicBezTo>
                      <a:pt x="2" y="9"/>
                      <a:pt x="0" y="14"/>
                      <a:pt x="2" y="19"/>
                    </a:cubicBezTo>
                    <a:cubicBezTo>
                      <a:pt x="4" y="23"/>
                      <a:pt x="9" y="26"/>
                      <a:pt x="13" y="24"/>
                    </a:cubicBezTo>
                    <a:cubicBezTo>
                      <a:pt x="18" y="22"/>
                      <a:pt x="32" y="17"/>
                      <a:pt x="40" y="17"/>
                    </a:cubicBezTo>
                    <a:cubicBezTo>
                      <a:pt x="43" y="17"/>
                      <a:pt x="52" y="27"/>
                      <a:pt x="58" y="38"/>
                    </a:cubicBezTo>
                    <a:cubicBezTo>
                      <a:pt x="60" y="42"/>
                      <a:pt x="60" y="42"/>
                      <a:pt x="60" y="42"/>
                    </a:cubicBezTo>
                    <a:cubicBezTo>
                      <a:pt x="65" y="42"/>
                      <a:pt x="65" y="42"/>
                      <a:pt x="65" y="42"/>
                    </a:cubicBezTo>
                    <a:cubicBezTo>
                      <a:pt x="189" y="42"/>
                      <a:pt x="189" y="42"/>
                      <a:pt x="189" y="42"/>
                    </a:cubicBezTo>
                    <a:cubicBezTo>
                      <a:pt x="194" y="42"/>
                      <a:pt x="198" y="39"/>
                      <a:pt x="198" y="34"/>
                    </a:cubicBezTo>
                    <a:cubicBezTo>
                      <a:pt x="198" y="29"/>
                      <a:pt x="194" y="25"/>
                      <a:pt x="189" y="25"/>
                    </a:cubicBezTo>
                    <a:cubicBezTo>
                      <a:pt x="189" y="25"/>
                      <a:pt x="80" y="25"/>
                      <a:pt x="71" y="25"/>
                    </a:cubicBezTo>
                    <a:cubicBezTo>
                      <a:pt x="65" y="16"/>
                      <a:pt x="54" y="0"/>
                      <a:pt x="40" y="0"/>
                    </a:cubicBezTo>
                    <a:cubicBezTo>
                      <a:pt x="27" y="0"/>
                      <a:pt x="9" y="7"/>
                      <a:pt x="7" y="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29" name="Freeform 11">
                <a:extLst>
                  <a:ext uri="{FF2B5EF4-FFF2-40B4-BE49-F238E27FC236}">
                    <a16:creationId xmlns:a16="http://schemas.microsoft.com/office/drawing/2014/main" id="{E2506593-0134-55AE-6506-19DB64ED22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7487" y="496888"/>
                <a:ext cx="460375" cy="68263"/>
              </a:xfrm>
              <a:custGeom>
                <a:avLst/>
                <a:gdLst>
                  <a:gd name="T0" fmla="*/ 30438 w 121"/>
                  <a:gd name="T1" fmla="*/ 0 h 18"/>
                  <a:gd name="T2" fmla="*/ 0 w 121"/>
                  <a:gd name="T3" fmla="*/ 34132 h 18"/>
                  <a:gd name="T4" fmla="*/ 30438 w 121"/>
                  <a:gd name="T5" fmla="*/ 68263 h 18"/>
                  <a:gd name="T6" fmla="*/ 429937 w 121"/>
                  <a:gd name="T7" fmla="*/ 68263 h 18"/>
                  <a:gd name="T8" fmla="*/ 460375 w 121"/>
                  <a:gd name="T9" fmla="*/ 34132 h 18"/>
                  <a:gd name="T10" fmla="*/ 429937 w 121"/>
                  <a:gd name="T11" fmla="*/ 0 h 18"/>
                  <a:gd name="T12" fmla="*/ 30438 w 121"/>
                  <a:gd name="T13" fmla="*/ 0 h 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1"/>
                  <a:gd name="T22" fmla="*/ 0 h 18"/>
                  <a:gd name="T23" fmla="*/ 121 w 121"/>
                  <a:gd name="T24" fmla="*/ 18 h 1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1" h="18">
                    <a:moveTo>
                      <a:pt x="8" y="0"/>
                    </a:moveTo>
                    <a:cubicBezTo>
                      <a:pt x="4" y="0"/>
                      <a:pt x="0" y="4"/>
                      <a:pt x="0" y="9"/>
                    </a:cubicBezTo>
                    <a:cubicBezTo>
                      <a:pt x="0" y="14"/>
                      <a:pt x="4" y="18"/>
                      <a:pt x="8" y="18"/>
                    </a:cubicBezTo>
                    <a:cubicBezTo>
                      <a:pt x="113" y="18"/>
                      <a:pt x="113" y="18"/>
                      <a:pt x="113" y="18"/>
                    </a:cubicBezTo>
                    <a:cubicBezTo>
                      <a:pt x="118" y="18"/>
                      <a:pt x="121" y="14"/>
                      <a:pt x="121" y="9"/>
                    </a:cubicBezTo>
                    <a:cubicBezTo>
                      <a:pt x="121" y="4"/>
                      <a:pt x="118" y="0"/>
                      <a:pt x="113" y="0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30" name="Oval 12">
                <a:extLst>
                  <a:ext uri="{FF2B5EF4-FFF2-40B4-BE49-F238E27FC236}">
                    <a16:creationId xmlns:a16="http://schemas.microsoft.com/office/drawing/2014/main" id="{4C3F0D20-ACA2-F995-9F94-D9A8BAEF95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649" y="625475"/>
                <a:ext cx="125412" cy="1254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 sz="135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Oval 13">
                <a:extLst>
                  <a:ext uri="{FF2B5EF4-FFF2-40B4-BE49-F238E27FC236}">
                    <a16:creationId xmlns:a16="http://schemas.microsoft.com/office/drawing/2014/main" id="{E3FE864A-A6AF-88C6-5D6C-7D509E02C0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3399" y="625475"/>
                <a:ext cx="125412" cy="1254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 sz="135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2" name="Freeform 14">
                <a:extLst>
                  <a:ext uri="{FF2B5EF4-FFF2-40B4-BE49-F238E27FC236}">
                    <a16:creationId xmlns:a16="http://schemas.microsoft.com/office/drawing/2014/main" id="{AB8DF1BF-9005-8F87-174D-2CB7DCF3C0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849" y="0"/>
                <a:ext cx="536575" cy="309563"/>
              </a:xfrm>
              <a:custGeom>
                <a:avLst/>
                <a:gdLst>
                  <a:gd name="T0" fmla="*/ 361522 w 141"/>
                  <a:gd name="T1" fmla="*/ 84079 h 81"/>
                  <a:gd name="T2" fmla="*/ 247357 w 141"/>
                  <a:gd name="T3" fmla="*/ 107009 h 81"/>
                  <a:gd name="T4" fmla="*/ 194080 w 141"/>
                  <a:gd name="T5" fmla="*/ 0 h 81"/>
                  <a:gd name="T6" fmla="*/ 0 w 141"/>
                  <a:gd name="T7" fmla="*/ 278989 h 81"/>
                  <a:gd name="T8" fmla="*/ 338689 w 141"/>
                  <a:gd name="T9" fmla="*/ 309563 h 81"/>
                  <a:gd name="T10" fmla="*/ 289218 w 141"/>
                  <a:gd name="T11" fmla="*/ 202554 h 81"/>
                  <a:gd name="T12" fmla="*/ 437632 w 141"/>
                  <a:gd name="T13" fmla="*/ 137584 h 81"/>
                  <a:gd name="T14" fmla="*/ 536575 w 141"/>
                  <a:gd name="T15" fmla="*/ 122296 h 81"/>
                  <a:gd name="T16" fmla="*/ 361522 w 141"/>
                  <a:gd name="T17" fmla="*/ 84079 h 8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41"/>
                  <a:gd name="T28" fmla="*/ 0 h 81"/>
                  <a:gd name="T29" fmla="*/ 141 w 141"/>
                  <a:gd name="T30" fmla="*/ 81 h 8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41" h="81">
                    <a:moveTo>
                      <a:pt x="95" y="22"/>
                    </a:moveTo>
                    <a:cubicBezTo>
                      <a:pt x="85" y="23"/>
                      <a:pt x="73" y="26"/>
                      <a:pt x="65" y="28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89" y="81"/>
                      <a:pt x="89" y="81"/>
                      <a:pt x="89" y="81"/>
                    </a:cubicBezTo>
                    <a:cubicBezTo>
                      <a:pt x="76" y="53"/>
                      <a:pt x="76" y="53"/>
                      <a:pt x="76" y="53"/>
                    </a:cubicBezTo>
                    <a:cubicBezTo>
                      <a:pt x="87" y="47"/>
                      <a:pt x="103" y="39"/>
                      <a:pt x="115" y="36"/>
                    </a:cubicBezTo>
                    <a:cubicBezTo>
                      <a:pt x="135" y="31"/>
                      <a:pt x="141" y="32"/>
                      <a:pt x="141" y="32"/>
                    </a:cubicBezTo>
                    <a:cubicBezTo>
                      <a:pt x="141" y="32"/>
                      <a:pt x="115" y="20"/>
                      <a:pt x="95" y="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 sz="135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DFC751F2-14A2-547C-F380-B7E89D870D87}"/>
              </a:ext>
            </a:extLst>
          </p:cNvPr>
          <p:cNvGrpSpPr/>
          <p:nvPr/>
        </p:nvGrpSpPr>
        <p:grpSpPr bwMode="auto">
          <a:xfrm>
            <a:off x="6864217" y="1054475"/>
            <a:ext cx="1463326" cy="1463326"/>
            <a:chOff x="0" y="0"/>
            <a:chExt cx="1987088" cy="1987088"/>
          </a:xfrm>
        </p:grpSpPr>
        <p:sp>
          <p:nvSpPr>
            <p:cNvPr id="34" name="椭圆 21">
              <a:extLst>
                <a:ext uri="{FF2B5EF4-FFF2-40B4-BE49-F238E27FC236}">
                  <a16:creationId xmlns:a16="http://schemas.microsoft.com/office/drawing/2014/main" id="{365DF5EA-644E-451F-D147-C831824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987088" cy="1987088"/>
            </a:xfrm>
            <a:prstGeom prst="ellipse">
              <a:avLst/>
            </a:prstGeom>
            <a:solidFill>
              <a:srgbClr val="1D4110"/>
            </a:solidFill>
            <a:ln w="41275">
              <a:solidFill>
                <a:schemeClr val="bg1"/>
              </a:solidFill>
              <a:beve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35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35" name="组合 22">
              <a:extLst>
                <a:ext uri="{FF2B5EF4-FFF2-40B4-BE49-F238E27FC236}">
                  <a16:creationId xmlns:a16="http://schemas.microsoft.com/office/drawing/2014/main" id="{A1B3C05E-A4ED-4B40-EA48-912CEC9822E1}"/>
                </a:ext>
              </a:extLst>
            </p:cNvPr>
            <p:cNvGrpSpPr/>
            <p:nvPr/>
          </p:nvGrpSpPr>
          <p:grpSpPr bwMode="auto">
            <a:xfrm>
              <a:off x="603813" y="706206"/>
              <a:ext cx="779463" cy="574676"/>
              <a:chOff x="0" y="0"/>
              <a:chExt cx="779463" cy="574676"/>
            </a:xfrm>
          </p:grpSpPr>
          <p:sp>
            <p:nvSpPr>
              <p:cNvPr id="36" name="Freeform 18">
                <a:extLst>
                  <a:ext uri="{FF2B5EF4-FFF2-40B4-BE49-F238E27FC236}">
                    <a16:creationId xmlns:a16="http://schemas.microsoft.com/office/drawing/2014/main" id="{469BFD94-BB5A-EA3D-DB13-7DBC8CF592DD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779463" cy="574676"/>
              </a:xfrm>
              <a:custGeom>
                <a:avLst/>
                <a:gdLst>
                  <a:gd name="T0" fmla="*/ 692011 w 205"/>
                  <a:gd name="T1" fmla="*/ 0 h 150"/>
                  <a:gd name="T2" fmla="*/ 87452 w 205"/>
                  <a:gd name="T3" fmla="*/ 0 h 150"/>
                  <a:gd name="T4" fmla="*/ 0 w 205"/>
                  <a:gd name="T5" fmla="*/ 88117 h 150"/>
                  <a:gd name="T6" fmla="*/ 0 w 205"/>
                  <a:gd name="T7" fmla="*/ 386949 h 150"/>
                  <a:gd name="T8" fmla="*/ 87452 w 205"/>
                  <a:gd name="T9" fmla="*/ 475065 h 150"/>
                  <a:gd name="T10" fmla="*/ 501898 w 205"/>
                  <a:gd name="T11" fmla="*/ 475065 h 150"/>
                  <a:gd name="T12" fmla="*/ 653988 w 205"/>
                  <a:gd name="T13" fmla="*/ 574676 h 150"/>
                  <a:gd name="T14" fmla="*/ 612164 w 205"/>
                  <a:gd name="T15" fmla="*/ 475065 h 150"/>
                  <a:gd name="T16" fmla="*/ 692011 w 205"/>
                  <a:gd name="T17" fmla="*/ 475065 h 150"/>
                  <a:gd name="T18" fmla="*/ 779463 w 205"/>
                  <a:gd name="T19" fmla="*/ 386949 h 150"/>
                  <a:gd name="T20" fmla="*/ 779463 w 205"/>
                  <a:gd name="T21" fmla="*/ 88117 h 150"/>
                  <a:gd name="T22" fmla="*/ 692011 w 205"/>
                  <a:gd name="T23" fmla="*/ 0 h 150"/>
                  <a:gd name="T24" fmla="*/ 730034 w 205"/>
                  <a:gd name="T25" fmla="*/ 386949 h 150"/>
                  <a:gd name="T26" fmla="*/ 692011 w 205"/>
                  <a:gd name="T27" fmla="*/ 421429 h 150"/>
                  <a:gd name="T28" fmla="*/ 87452 w 205"/>
                  <a:gd name="T29" fmla="*/ 421429 h 150"/>
                  <a:gd name="T30" fmla="*/ 49429 w 205"/>
                  <a:gd name="T31" fmla="*/ 386949 h 150"/>
                  <a:gd name="T32" fmla="*/ 49429 w 205"/>
                  <a:gd name="T33" fmla="*/ 88117 h 150"/>
                  <a:gd name="T34" fmla="*/ 87452 w 205"/>
                  <a:gd name="T35" fmla="*/ 49805 h 150"/>
                  <a:gd name="T36" fmla="*/ 692011 w 205"/>
                  <a:gd name="T37" fmla="*/ 49805 h 150"/>
                  <a:gd name="T38" fmla="*/ 730034 w 205"/>
                  <a:gd name="T39" fmla="*/ 88117 h 150"/>
                  <a:gd name="T40" fmla="*/ 730034 w 205"/>
                  <a:gd name="T41" fmla="*/ 386949 h 15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05"/>
                  <a:gd name="T64" fmla="*/ 0 h 150"/>
                  <a:gd name="T65" fmla="*/ 205 w 205"/>
                  <a:gd name="T66" fmla="*/ 150 h 150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05" h="150">
                    <a:moveTo>
                      <a:pt x="182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0"/>
                      <a:pt x="0" y="23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13"/>
                      <a:pt x="10" y="124"/>
                      <a:pt x="23" y="124"/>
                    </a:cubicBezTo>
                    <a:cubicBezTo>
                      <a:pt x="132" y="124"/>
                      <a:pt x="132" y="124"/>
                      <a:pt x="132" y="124"/>
                    </a:cubicBezTo>
                    <a:cubicBezTo>
                      <a:pt x="172" y="150"/>
                      <a:pt x="172" y="150"/>
                      <a:pt x="172" y="150"/>
                    </a:cubicBezTo>
                    <a:cubicBezTo>
                      <a:pt x="161" y="124"/>
                      <a:pt x="161" y="124"/>
                      <a:pt x="161" y="124"/>
                    </a:cubicBezTo>
                    <a:cubicBezTo>
                      <a:pt x="182" y="124"/>
                      <a:pt x="182" y="124"/>
                      <a:pt x="182" y="124"/>
                    </a:cubicBezTo>
                    <a:cubicBezTo>
                      <a:pt x="195" y="124"/>
                      <a:pt x="205" y="113"/>
                      <a:pt x="205" y="101"/>
                    </a:cubicBezTo>
                    <a:cubicBezTo>
                      <a:pt x="205" y="23"/>
                      <a:pt x="205" y="23"/>
                      <a:pt x="205" y="23"/>
                    </a:cubicBezTo>
                    <a:cubicBezTo>
                      <a:pt x="205" y="10"/>
                      <a:pt x="195" y="0"/>
                      <a:pt x="182" y="0"/>
                    </a:cubicBezTo>
                    <a:close/>
                    <a:moveTo>
                      <a:pt x="192" y="101"/>
                    </a:moveTo>
                    <a:cubicBezTo>
                      <a:pt x="192" y="106"/>
                      <a:pt x="188" y="110"/>
                      <a:pt x="182" y="110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18" y="110"/>
                      <a:pt x="13" y="106"/>
                      <a:pt x="13" y="101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17"/>
                      <a:pt x="18" y="13"/>
                      <a:pt x="23" y="13"/>
                    </a:cubicBezTo>
                    <a:cubicBezTo>
                      <a:pt x="182" y="13"/>
                      <a:pt x="182" y="13"/>
                      <a:pt x="182" y="13"/>
                    </a:cubicBezTo>
                    <a:cubicBezTo>
                      <a:pt x="188" y="13"/>
                      <a:pt x="192" y="17"/>
                      <a:pt x="192" y="23"/>
                    </a:cubicBezTo>
                    <a:lnTo>
                      <a:pt x="192" y="10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37" name="Oval 19">
                <a:extLst>
                  <a:ext uri="{FF2B5EF4-FFF2-40B4-BE49-F238E27FC236}">
                    <a16:creationId xmlns:a16="http://schemas.microsoft.com/office/drawing/2014/main" id="{F3386F33-8346-74AF-4B1B-834680A0FD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4338" y="180976"/>
                <a:ext cx="114300" cy="1095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 sz="135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8" name="Oval 20">
                <a:extLst>
                  <a:ext uri="{FF2B5EF4-FFF2-40B4-BE49-F238E27FC236}">
                    <a16:creationId xmlns:a16="http://schemas.microsoft.com/office/drawing/2014/main" id="{CD0337B8-8881-A73F-8F7B-4A9F802B39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1938" y="180976"/>
                <a:ext cx="109538" cy="1095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 sz="135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9" name="Oval 21">
                <a:extLst>
                  <a:ext uri="{FF2B5EF4-FFF2-40B4-BE49-F238E27FC236}">
                    <a16:creationId xmlns:a16="http://schemas.microsoft.com/office/drawing/2014/main" id="{D21DC3D2-D524-A71F-F198-B47BEDA5C9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538" y="180976"/>
                <a:ext cx="111125" cy="1095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 sz="135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0" name="Oval 22">
                <a:extLst>
                  <a:ext uri="{FF2B5EF4-FFF2-40B4-BE49-F238E27FC236}">
                    <a16:creationId xmlns:a16="http://schemas.microsoft.com/office/drawing/2014/main" id="{E8A21F5D-4806-DC66-A60B-FA70E8A841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9913" y="180976"/>
                <a:ext cx="111125" cy="1095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 sz="135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EC9687E2-37FF-D900-DB25-E7EAEE38EF0F}"/>
              </a:ext>
            </a:extLst>
          </p:cNvPr>
          <p:cNvGrpSpPr/>
          <p:nvPr/>
        </p:nvGrpSpPr>
        <p:grpSpPr>
          <a:xfrm>
            <a:off x="631615" y="2743377"/>
            <a:ext cx="1723966" cy="1345773"/>
            <a:chOff x="631615" y="2817443"/>
            <a:chExt cx="1723966" cy="1345773"/>
          </a:xfrm>
        </p:grpSpPr>
        <p:sp>
          <p:nvSpPr>
            <p:cNvPr id="41" name="矩形 28">
              <a:extLst>
                <a:ext uri="{FF2B5EF4-FFF2-40B4-BE49-F238E27FC236}">
                  <a16:creationId xmlns:a16="http://schemas.microsoft.com/office/drawing/2014/main" id="{0860F6AC-1673-E096-F24F-B7E14DCE9C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9833" y="2817443"/>
              <a:ext cx="12426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 dirty="0">
                  <a:solidFill>
                    <a:srgbClr val="397900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100" b="1" dirty="0">
                <a:solidFill>
                  <a:srgbClr val="3979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矩形 34">
              <a:extLst>
                <a:ext uri="{FF2B5EF4-FFF2-40B4-BE49-F238E27FC236}">
                  <a16:creationId xmlns:a16="http://schemas.microsoft.com/office/drawing/2014/main" id="{86CBE335-08DB-5535-ABB9-82DF6F1635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615" y="3124727"/>
              <a:ext cx="1723966" cy="10384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50000"/>
                </a:lnSpc>
                <a:buNone/>
              </a:pPr>
              <a:r>
                <a:rPr lang="zh-CN" altLang="en-US" sz="105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70E8A669-D404-E2DD-ECF4-2D84A33CC441}"/>
              </a:ext>
            </a:extLst>
          </p:cNvPr>
          <p:cNvGrpSpPr/>
          <p:nvPr/>
        </p:nvGrpSpPr>
        <p:grpSpPr>
          <a:xfrm>
            <a:off x="2661831" y="2743377"/>
            <a:ext cx="1723966" cy="1345773"/>
            <a:chOff x="631615" y="2817443"/>
            <a:chExt cx="1723966" cy="1345773"/>
          </a:xfrm>
        </p:grpSpPr>
        <p:sp>
          <p:nvSpPr>
            <p:cNvPr id="50" name="矩形 28">
              <a:extLst>
                <a:ext uri="{FF2B5EF4-FFF2-40B4-BE49-F238E27FC236}">
                  <a16:creationId xmlns:a16="http://schemas.microsoft.com/office/drawing/2014/main" id="{E67D7B00-0B6A-CE0E-C532-E9306977B9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9833" y="2817443"/>
              <a:ext cx="12426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 dirty="0">
                  <a:solidFill>
                    <a:srgbClr val="397900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100" b="1" dirty="0">
                <a:solidFill>
                  <a:srgbClr val="3979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矩形 34">
              <a:extLst>
                <a:ext uri="{FF2B5EF4-FFF2-40B4-BE49-F238E27FC236}">
                  <a16:creationId xmlns:a16="http://schemas.microsoft.com/office/drawing/2014/main" id="{B4688CF4-6A29-4C27-CD75-6DA8FC6D10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615" y="3124727"/>
              <a:ext cx="1723966" cy="10384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50000"/>
                </a:lnSpc>
                <a:buNone/>
              </a:pPr>
              <a:r>
                <a:rPr lang="zh-CN" altLang="en-US" sz="105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8683FD8E-6150-785B-4C78-D4EB54F9F512}"/>
              </a:ext>
            </a:extLst>
          </p:cNvPr>
          <p:cNvGrpSpPr/>
          <p:nvPr/>
        </p:nvGrpSpPr>
        <p:grpSpPr>
          <a:xfrm>
            <a:off x="4706046" y="2743377"/>
            <a:ext cx="1723966" cy="1345773"/>
            <a:chOff x="631615" y="2817443"/>
            <a:chExt cx="1723966" cy="1345773"/>
          </a:xfrm>
        </p:grpSpPr>
        <p:sp>
          <p:nvSpPr>
            <p:cNvPr id="53" name="矩形 28">
              <a:extLst>
                <a:ext uri="{FF2B5EF4-FFF2-40B4-BE49-F238E27FC236}">
                  <a16:creationId xmlns:a16="http://schemas.microsoft.com/office/drawing/2014/main" id="{94ED0E40-F179-A897-3669-588C19161A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9833" y="2817443"/>
              <a:ext cx="12426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 dirty="0">
                  <a:solidFill>
                    <a:srgbClr val="397900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100" b="1" dirty="0">
                <a:solidFill>
                  <a:srgbClr val="3979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4" name="矩形 34">
              <a:extLst>
                <a:ext uri="{FF2B5EF4-FFF2-40B4-BE49-F238E27FC236}">
                  <a16:creationId xmlns:a16="http://schemas.microsoft.com/office/drawing/2014/main" id="{18DDEB7D-CB96-BBDC-BBC5-F7B6D0D8D2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615" y="3124727"/>
              <a:ext cx="1723966" cy="10384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50000"/>
                </a:lnSpc>
                <a:buNone/>
              </a:pPr>
              <a:r>
                <a:rPr lang="zh-CN" altLang="en-US" sz="105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5ED3B55C-18DD-DDE8-F1D9-741DAA5AB04F}"/>
              </a:ext>
            </a:extLst>
          </p:cNvPr>
          <p:cNvGrpSpPr/>
          <p:nvPr/>
        </p:nvGrpSpPr>
        <p:grpSpPr>
          <a:xfrm>
            <a:off x="6762108" y="2743377"/>
            <a:ext cx="1723966" cy="1345773"/>
            <a:chOff x="631615" y="2817443"/>
            <a:chExt cx="1723966" cy="1345773"/>
          </a:xfrm>
        </p:grpSpPr>
        <p:sp>
          <p:nvSpPr>
            <p:cNvPr id="56" name="矩形 28">
              <a:extLst>
                <a:ext uri="{FF2B5EF4-FFF2-40B4-BE49-F238E27FC236}">
                  <a16:creationId xmlns:a16="http://schemas.microsoft.com/office/drawing/2014/main" id="{0B4698F5-5FDA-26CC-2BE8-A7FD640503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9833" y="2817443"/>
              <a:ext cx="12426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 dirty="0">
                  <a:solidFill>
                    <a:srgbClr val="397900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100" b="1" dirty="0">
                <a:solidFill>
                  <a:srgbClr val="3979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7" name="矩形 34">
              <a:extLst>
                <a:ext uri="{FF2B5EF4-FFF2-40B4-BE49-F238E27FC236}">
                  <a16:creationId xmlns:a16="http://schemas.microsoft.com/office/drawing/2014/main" id="{88C2F7AF-DF8A-3410-2E23-62BDC3E4E3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615" y="3124727"/>
              <a:ext cx="1723966" cy="10384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50000"/>
                </a:lnSpc>
                <a:buNone/>
              </a:pPr>
              <a:r>
                <a:rPr lang="zh-CN" altLang="en-US" sz="105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63028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0DF92EBB-3A0C-0A98-8D8A-39F5F7B723FC}"/>
              </a:ext>
            </a:extLst>
          </p:cNvPr>
          <p:cNvGrpSpPr/>
          <p:nvPr/>
        </p:nvGrpSpPr>
        <p:grpSpPr>
          <a:xfrm>
            <a:off x="323528" y="195486"/>
            <a:ext cx="2330467" cy="657002"/>
            <a:chOff x="1188616" y="1906504"/>
            <a:chExt cx="2330467" cy="657002"/>
          </a:xfrm>
        </p:grpSpPr>
        <p:sp>
          <p:nvSpPr>
            <p:cNvPr id="10" name="TextBox 76">
              <a:extLst>
                <a:ext uri="{FF2B5EF4-FFF2-40B4-BE49-F238E27FC236}">
                  <a16:creationId xmlns:a16="http://schemas.microsoft.com/office/drawing/2014/main" id="{9328EE02-E4EB-BF6C-9471-6BA1D829E32C}"/>
                </a:ext>
              </a:extLst>
            </p:cNvPr>
            <p:cNvSpPr txBox="1"/>
            <p:nvPr/>
          </p:nvSpPr>
          <p:spPr>
            <a:xfrm>
              <a:off x="1845618" y="2052601"/>
              <a:ext cx="1571052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AA53B4D7-C81E-3815-12BF-33FE6B1FBAF6}"/>
                </a:ext>
              </a:extLst>
            </p:cNvPr>
            <p:cNvSpPr/>
            <p:nvPr/>
          </p:nvSpPr>
          <p:spPr>
            <a:xfrm rot="5400000">
              <a:off x="2267829" y="1234022"/>
              <a:ext cx="500542" cy="2001966"/>
            </a:xfrm>
            <a:custGeom>
              <a:avLst/>
              <a:gdLst>
                <a:gd name="connsiteX0" fmla="*/ 0 w 500542"/>
                <a:gd name="connsiteY0" fmla="*/ 1775719 h 2001966"/>
                <a:gd name="connsiteX1" fmla="*/ 0 w 500542"/>
                <a:gd name="connsiteY1" fmla="*/ 1628409 h 2001966"/>
                <a:gd name="connsiteX2" fmla="*/ 1 w 500542"/>
                <a:gd name="connsiteY2" fmla="*/ 1628403 h 2001966"/>
                <a:gd name="connsiteX3" fmla="*/ 1 w 500542"/>
                <a:gd name="connsiteY3" fmla="*/ 1251527 h 2001966"/>
                <a:gd name="connsiteX4" fmla="*/ 1 w 500542"/>
                <a:gd name="connsiteY4" fmla="*/ 1163615 h 2001966"/>
                <a:gd name="connsiteX5" fmla="*/ 2 w 500542"/>
                <a:gd name="connsiteY5" fmla="*/ 1163609 h 2001966"/>
                <a:gd name="connsiteX6" fmla="*/ 2 w 500542"/>
                <a:gd name="connsiteY6" fmla="*/ 786733 h 2001966"/>
                <a:gd name="connsiteX7" fmla="*/ 2 w 500542"/>
                <a:gd name="connsiteY7" fmla="*/ 698821 h 2001966"/>
                <a:gd name="connsiteX8" fmla="*/ 3 w 500542"/>
                <a:gd name="connsiteY8" fmla="*/ 698815 h 2001966"/>
                <a:gd name="connsiteX9" fmla="*/ 3 w 500542"/>
                <a:gd name="connsiteY9" fmla="*/ 321939 h 2001966"/>
                <a:gd name="connsiteX10" fmla="*/ 3 w 500542"/>
                <a:gd name="connsiteY10" fmla="*/ 234026 h 2001966"/>
                <a:gd name="connsiteX11" fmla="*/ 61152 w 500542"/>
                <a:gd name="connsiteY11" fmla="*/ 151348 h 2001966"/>
                <a:gd name="connsiteX12" fmla="*/ 78623 w 500542"/>
                <a:gd name="connsiteY12" fmla="*/ 134859 h 2001966"/>
                <a:gd name="connsiteX13" fmla="*/ 156572 w 500542"/>
                <a:gd name="connsiteY13" fmla="*/ 78414 h 2001966"/>
                <a:gd name="connsiteX14" fmla="*/ 182158 w 500542"/>
                <a:gd name="connsiteY14" fmla="*/ 56420 h 2001966"/>
                <a:gd name="connsiteX15" fmla="*/ 250285 w 500542"/>
                <a:gd name="connsiteY15" fmla="*/ 0 h 2001966"/>
                <a:gd name="connsiteX16" fmla="*/ 318439 w 500542"/>
                <a:gd name="connsiteY16" fmla="*/ 56420 h 2001966"/>
                <a:gd name="connsiteX17" fmla="*/ 344000 w 500542"/>
                <a:gd name="connsiteY17" fmla="*/ 78414 h 2001966"/>
                <a:gd name="connsiteX18" fmla="*/ 421922 w 500542"/>
                <a:gd name="connsiteY18" fmla="*/ 134859 h 2001966"/>
                <a:gd name="connsiteX19" fmla="*/ 439394 w 500542"/>
                <a:gd name="connsiteY19" fmla="*/ 151348 h 2001966"/>
                <a:gd name="connsiteX20" fmla="*/ 500542 w 500542"/>
                <a:gd name="connsiteY20" fmla="*/ 234026 h 2001966"/>
                <a:gd name="connsiteX21" fmla="*/ 500542 w 500542"/>
                <a:gd name="connsiteY21" fmla="*/ 381363 h 2001966"/>
                <a:gd name="connsiteX22" fmla="*/ 500541 w 500542"/>
                <a:gd name="connsiteY22" fmla="*/ 381369 h 2001966"/>
                <a:gd name="connsiteX23" fmla="*/ 500541 w 500542"/>
                <a:gd name="connsiteY23" fmla="*/ 758245 h 2001966"/>
                <a:gd name="connsiteX24" fmla="*/ 500541 w 500542"/>
                <a:gd name="connsiteY24" fmla="*/ 846157 h 2001966"/>
                <a:gd name="connsiteX25" fmla="*/ 500540 w 500542"/>
                <a:gd name="connsiteY25" fmla="*/ 846163 h 2001966"/>
                <a:gd name="connsiteX26" fmla="*/ 500540 w 500542"/>
                <a:gd name="connsiteY26" fmla="*/ 1223039 h 2001966"/>
                <a:gd name="connsiteX27" fmla="*/ 500540 w 500542"/>
                <a:gd name="connsiteY27" fmla="*/ 1310951 h 2001966"/>
                <a:gd name="connsiteX28" fmla="*/ 500539 w 500542"/>
                <a:gd name="connsiteY28" fmla="*/ 1310958 h 2001966"/>
                <a:gd name="connsiteX29" fmla="*/ 500539 w 500542"/>
                <a:gd name="connsiteY29" fmla="*/ 1687834 h 2001966"/>
                <a:gd name="connsiteX30" fmla="*/ 500539 w 500542"/>
                <a:gd name="connsiteY30" fmla="*/ 1775745 h 2001966"/>
                <a:gd name="connsiteX31" fmla="*/ 439390 w 500542"/>
                <a:gd name="connsiteY31" fmla="*/ 1858424 h 2001966"/>
                <a:gd name="connsiteX32" fmla="*/ 421919 w 500542"/>
                <a:gd name="connsiteY32" fmla="*/ 1874913 h 2001966"/>
                <a:gd name="connsiteX33" fmla="*/ 342627 w 500542"/>
                <a:gd name="connsiteY33" fmla="*/ 1931410 h 2001966"/>
                <a:gd name="connsiteX34" fmla="*/ 317144 w 500542"/>
                <a:gd name="connsiteY34" fmla="*/ 1951207 h 2001966"/>
                <a:gd name="connsiteX35" fmla="*/ 250231 w 500542"/>
                <a:gd name="connsiteY35" fmla="*/ 2001966 h 2001966"/>
                <a:gd name="connsiteX36" fmla="*/ 183395 w 500542"/>
                <a:gd name="connsiteY36" fmla="*/ 1951181 h 2001966"/>
                <a:gd name="connsiteX37" fmla="*/ 157912 w 500542"/>
                <a:gd name="connsiteY37" fmla="*/ 1931384 h 2001966"/>
                <a:gd name="connsiteX38" fmla="*/ 78594 w 500542"/>
                <a:gd name="connsiteY38" fmla="*/ 1874887 h 2001966"/>
                <a:gd name="connsiteX39" fmla="*/ 61149 w 500542"/>
                <a:gd name="connsiteY39" fmla="*/ 1858398 h 2001966"/>
                <a:gd name="connsiteX40" fmla="*/ 0 w 500542"/>
                <a:gd name="connsiteY40" fmla="*/ 1775719 h 2001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00542" h="2001966">
                  <a:moveTo>
                    <a:pt x="0" y="1775719"/>
                  </a:moveTo>
                  <a:lnTo>
                    <a:pt x="0" y="1628409"/>
                  </a:lnTo>
                  <a:lnTo>
                    <a:pt x="1" y="1628403"/>
                  </a:lnTo>
                  <a:lnTo>
                    <a:pt x="1" y="1251527"/>
                  </a:lnTo>
                  <a:lnTo>
                    <a:pt x="1" y="1163615"/>
                  </a:lnTo>
                  <a:lnTo>
                    <a:pt x="2" y="1163609"/>
                  </a:lnTo>
                  <a:lnTo>
                    <a:pt x="2" y="786733"/>
                  </a:lnTo>
                  <a:lnTo>
                    <a:pt x="2" y="698821"/>
                  </a:lnTo>
                  <a:lnTo>
                    <a:pt x="3" y="698815"/>
                  </a:lnTo>
                  <a:lnTo>
                    <a:pt x="3" y="321939"/>
                  </a:lnTo>
                  <a:lnTo>
                    <a:pt x="3" y="234026"/>
                  </a:lnTo>
                  <a:cubicBezTo>
                    <a:pt x="3" y="195724"/>
                    <a:pt x="24582" y="162488"/>
                    <a:pt x="61152" y="151348"/>
                  </a:cubicBezTo>
                  <a:cubicBezTo>
                    <a:pt x="69241" y="148893"/>
                    <a:pt x="75703" y="142768"/>
                    <a:pt x="78623" y="134859"/>
                  </a:cubicBezTo>
                  <a:cubicBezTo>
                    <a:pt x="90796" y="101829"/>
                    <a:pt x="121371" y="79681"/>
                    <a:pt x="156572" y="78414"/>
                  </a:cubicBezTo>
                  <a:cubicBezTo>
                    <a:pt x="169184" y="77949"/>
                    <a:pt x="179806" y="68826"/>
                    <a:pt x="182158" y="56420"/>
                  </a:cubicBezTo>
                  <a:cubicBezTo>
                    <a:pt x="188309" y="23726"/>
                    <a:pt x="216946" y="0"/>
                    <a:pt x="250285" y="0"/>
                  </a:cubicBezTo>
                  <a:cubicBezTo>
                    <a:pt x="283626" y="0"/>
                    <a:pt x="312288" y="23726"/>
                    <a:pt x="318439" y="56420"/>
                  </a:cubicBezTo>
                  <a:cubicBezTo>
                    <a:pt x="320765" y="68826"/>
                    <a:pt x="331387" y="77974"/>
                    <a:pt x="344000" y="78414"/>
                  </a:cubicBezTo>
                  <a:cubicBezTo>
                    <a:pt x="379149" y="79681"/>
                    <a:pt x="409749" y="101855"/>
                    <a:pt x="421922" y="134859"/>
                  </a:cubicBezTo>
                  <a:cubicBezTo>
                    <a:pt x="424843" y="142794"/>
                    <a:pt x="431304" y="148893"/>
                    <a:pt x="439394" y="151348"/>
                  </a:cubicBezTo>
                  <a:cubicBezTo>
                    <a:pt x="475964" y="162514"/>
                    <a:pt x="500542" y="195750"/>
                    <a:pt x="500542" y="234026"/>
                  </a:cubicBezTo>
                  <a:lnTo>
                    <a:pt x="500542" y="381363"/>
                  </a:lnTo>
                  <a:lnTo>
                    <a:pt x="500541" y="381369"/>
                  </a:lnTo>
                  <a:lnTo>
                    <a:pt x="500541" y="758245"/>
                  </a:lnTo>
                  <a:lnTo>
                    <a:pt x="500541" y="846157"/>
                  </a:lnTo>
                  <a:lnTo>
                    <a:pt x="500540" y="846163"/>
                  </a:lnTo>
                  <a:lnTo>
                    <a:pt x="500540" y="1223039"/>
                  </a:lnTo>
                  <a:lnTo>
                    <a:pt x="500540" y="1310951"/>
                  </a:lnTo>
                  <a:lnTo>
                    <a:pt x="500539" y="1310958"/>
                  </a:lnTo>
                  <a:lnTo>
                    <a:pt x="500539" y="1687834"/>
                  </a:lnTo>
                  <a:lnTo>
                    <a:pt x="500539" y="1775745"/>
                  </a:lnTo>
                  <a:cubicBezTo>
                    <a:pt x="500539" y="1814048"/>
                    <a:pt x="475960" y="1847285"/>
                    <a:pt x="439390" y="1858424"/>
                  </a:cubicBezTo>
                  <a:cubicBezTo>
                    <a:pt x="431301" y="1860904"/>
                    <a:pt x="424839" y="1867004"/>
                    <a:pt x="421919" y="1874913"/>
                  </a:cubicBezTo>
                  <a:cubicBezTo>
                    <a:pt x="409720" y="1907994"/>
                    <a:pt x="377853" y="1930686"/>
                    <a:pt x="342627" y="1931410"/>
                  </a:cubicBezTo>
                  <a:cubicBezTo>
                    <a:pt x="330686" y="1931642"/>
                    <a:pt x="320323" y="1939706"/>
                    <a:pt x="317144" y="1951207"/>
                  </a:cubicBezTo>
                  <a:cubicBezTo>
                    <a:pt x="308795" y="1981084"/>
                    <a:pt x="281297" y="2001966"/>
                    <a:pt x="250231" y="2001966"/>
                  </a:cubicBezTo>
                  <a:cubicBezTo>
                    <a:pt x="219191" y="2001966"/>
                    <a:pt x="191692" y="1981084"/>
                    <a:pt x="183395" y="1951181"/>
                  </a:cubicBezTo>
                  <a:cubicBezTo>
                    <a:pt x="180191" y="1939680"/>
                    <a:pt x="169853" y="1931642"/>
                    <a:pt x="157912" y="1931384"/>
                  </a:cubicBezTo>
                  <a:cubicBezTo>
                    <a:pt x="122686" y="1930660"/>
                    <a:pt x="90794" y="1907968"/>
                    <a:pt x="78594" y="1874887"/>
                  </a:cubicBezTo>
                  <a:cubicBezTo>
                    <a:pt x="75674" y="1866953"/>
                    <a:pt x="69212" y="1860853"/>
                    <a:pt x="61149" y="1858398"/>
                  </a:cubicBezTo>
                  <a:cubicBezTo>
                    <a:pt x="24579" y="1847233"/>
                    <a:pt x="0" y="1813997"/>
                    <a:pt x="0" y="1775719"/>
                  </a:cubicBezTo>
                  <a:close/>
                </a:path>
              </a:pathLst>
            </a:custGeom>
            <a:noFill/>
            <a:ln w="9525" cap="flat">
              <a:solidFill>
                <a:srgbClr val="397900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B5F81FAA-2C20-8B5E-856D-C60808FE1137}"/>
                </a:ext>
              </a:extLst>
            </p:cNvPr>
            <p:cNvSpPr/>
            <p:nvPr/>
          </p:nvSpPr>
          <p:spPr>
            <a:xfrm>
              <a:off x="1188616" y="1906504"/>
              <a:ext cx="657002" cy="6570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r>
                <a:rPr lang="en-US" altLang="zh-CN" sz="2700" kern="0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zh-CN" altLang="en-US" sz="27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Freeform 6">
            <a:extLst>
              <a:ext uri="{FF2B5EF4-FFF2-40B4-BE49-F238E27FC236}">
                <a16:creationId xmlns:a16="http://schemas.microsoft.com/office/drawing/2014/main" id="{623F118C-8BC2-B378-E635-39C2199428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4308" y="1142628"/>
            <a:ext cx="902494" cy="788194"/>
          </a:xfrm>
          <a:custGeom>
            <a:avLst/>
            <a:gdLst>
              <a:gd name="T0" fmla="*/ 0 w 714"/>
              <a:gd name="T1" fmla="*/ 1050925 h 617"/>
              <a:gd name="T2" fmla="*/ 598292 w 714"/>
              <a:gd name="T3" fmla="*/ 0 h 617"/>
              <a:gd name="T4" fmla="*/ 1203325 w 714"/>
              <a:gd name="T5" fmla="*/ 1050925 h 617"/>
              <a:gd name="T6" fmla="*/ 0 w 714"/>
              <a:gd name="T7" fmla="*/ 1050925 h 617"/>
              <a:gd name="T8" fmla="*/ 0 w 714"/>
              <a:gd name="T9" fmla="*/ 1050925 h 6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4"/>
              <a:gd name="T16" fmla="*/ 0 h 617"/>
              <a:gd name="T17" fmla="*/ 714 w 714"/>
              <a:gd name="T18" fmla="*/ 617 h 6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4" h="617">
                <a:moveTo>
                  <a:pt x="0" y="617"/>
                </a:moveTo>
                <a:lnTo>
                  <a:pt x="355" y="0"/>
                </a:lnTo>
                <a:lnTo>
                  <a:pt x="714" y="617"/>
                </a:lnTo>
                <a:lnTo>
                  <a:pt x="0" y="61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tIns="135000" anchor="ctr" anchorCtr="1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sz="135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09937886-54E4-549E-DF4D-D284FD11FC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6751" y="2057028"/>
            <a:ext cx="895350" cy="776288"/>
          </a:xfrm>
          <a:custGeom>
            <a:avLst/>
            <a:gdLst>
              <a:gd name="T0" fmla="*/ 0 w 709"/>
              <a:gd name="T1" fmla="*/ 2147483646 h 614"/>
              <a:gd name="T2" fmla="*/ 2147483646 w 709"/>
              <a:gd name="T3" fmla="*/ 0 h 614"/>
              <a:gd name="T4" fmla="*/ 2147483646 w 709"/>
              <a:gd name="T5" fmla="*/ 2147483646 h 614"/>
              <a:gd name="T6" fmla="*/ 0 w 709"/>
              <a:gd name="T7" fmla="*/ 2147483646 h 614"/>
              <a:gd name="T8" fmla="*/ 0 w 709"/>
              <a:gd name="T9" fmla="*/ 2147483646 h 6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09"/>
              <a:gd name="T16" fmla="*/ 0 h 614"/>
              <a:gd name="T17" fmla="*/ 709 w 709"/>
              <a:gd name="T18" fmla="*/ 614 h 6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09" h="614">
                <a:moveTo>
                  <a:pt x="0" y="614"/>
                </a:moveTo>
                <a:lnTo>
                  <a:pt x="355" y="0"/>
                </a:lnTo>
                <a:lnTo>
                  <a:pt x="709" y="614"/>
                </a:lnTo>
                <a:lnTo>
                  <a:pt x="0" y="614"/>
                </a:lnTo>
                <a:close/>
              </a:path>
            </a:pathLst>
          </a:custGeom>
          <a:solidFill>
            <a:srgbClr val="1D4110"/>
          </a:solidFill>
          <a:ln>
            <a:noFill/>
          </a:ln>
        </p:spPr>
        <p:txBody>
          <a:bodyPr anchor="ctr" anchorCtr="1"/>
          <a:lstStyle/>
          <a:p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DE097F81-2CC3-D905-2F7D-5E0920506C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6798" y="2957140"/>
            <a:ext cx="1343025" cy="776288"/>
          </a:xfrm>
          <a:custGeom>
            <a:avLst/>
            <a:gdLst>
              <a:gd name="T0" fmla="*/ 2147483646 w 1063"/>
              <a:gd name="T1" fmla="*/ 0 h 615"/>
              <a:gd name="T2" fmla="*/ 0 w 1063"/>
              <a:gd name="T3" fmla="*/ 2147483646 h 615"/>
              <a:gd name="T4" fmla="*/ 2147483646 w 1063"/>
              <a:gd name="T5" fmla="*/ 2147483646 h 615"/>
              <a:gd name="T6" fmla="*/ 2147483646 w 1063"/>
              <a:gd name="T7" fmla="*/ 0 h 615"/>
              <a:gd name="T8" fmla="*/ 2147483646 w 1063"/>
              <a:gd name="T9" fmla="*/ 0 h 6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63"/>
              <a:gd name="T16" fmla="*/ 0 h 615"/>
              <a:gd name="T17" fmla="*/ 1063 w 1063"/>
              <a:gd name="T18" fmla="*/ 615 h 61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63" h="615">
                <a:moveTo>
                  <a:pt x="354" y="0"/>
                </a:moveTo>
                <a:lnTo>
                  <a:pt x="0" y="615"/>
                </a:lnTo>
                <a:lnTo>
                  <a:pt x="708" y="615"/>
                </a:lnTo>
                <a:lnTo>
                  <a:pt x="1063" y="0"/>
                </a:lnTo>
                <a:lnTo>
                  <a:pt x="35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tIns="0" anchor="ctr" anchorCtr="1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endParaRPr lang="zh-CN" altLang="en-US" sz="135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Freeform 9">
            <a:extLst>
              <a:ext uri="{FF2B5EF4-FFF2-40B4-BE49-F238E27FC236}">
                <a16:creationId xmlns:a16="http://schemas.microsoft.com/office/drawing/2014/main" id="{B2679554-7211-D465-6540-456D8D69F8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18767" y="2057028"/>
            <a:ext cx="1339453" cy="776288"/>
          </a:xfrm>
          <a:custGeom>
            <a:avLst/>
            <a:gdLst>
              <a:gd name="T0" fmla="*/ 2147483646 w 1060"/>
              <a:gd name="T1" fmla="*/ 0 h 614"/>
              <a:gd name="T2" fmla="*/ 2147483646 w 1060"/>
              <a:gd name="T3" fmla="*/ 0 h 614"/>
              <a:gd name="T4" fmla="*/ 0 w 1060"/>
              <a:gd name="T5" fmla="*/ 2147483646 h 614"/>
              <a:gd name="T6" fmla="*/ 2147483646 w 1060"/>
              <a:gd name="T7" fmla="*/ 2147483646 h 614"/>
              <a:gd name="T8" fmla="*/ 2147483646 w 1060"/>
              <a:gd name="T9" fmla="*/ 0 h 6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60"/>
              <a:gd name="T16" fmla="*/ 0 h 614"/>
              <a:gd name="T17" fmla="*/ 1060 w 1060"/>
              <a:gd name="T18" fmla="*/ 614 h 6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60" h="614">
                <a:moveTo>
                  <a:pt x="1060" y="0"/>
                </a:moveTo>
                <a:lnTo>
                  <a:pt x="352" y="0"/>
                </a:lnTo>
                <a:lnTo>
                  <a:pt x="0" y="614"/>
                </a:lnTo>
                <a:lnTo>
                  <a:pt x="708" y="614"/>
                </a:lnTo>
                <a:lnTo>
                  <a:pt x="1060" y="0"/>
                </a:lnTo>
                <a:close/>
              </a:path>
            </a:pathLst>
          </a:custGeom>
          <a:solidFill>
            <a:srgbClr val="1D4110"/>
          </a:solidFill>
          <a:ln>
            <a:noFill/>
          </a:ln>
        </p:spPr>
        <p:txBody>
          <a:bodyPr tIns="0" anchor="ctr" anchorCtr="1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zh-CN" altLang="en-US" sz="135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Freeform 10">
            <a:extLst>
              <a:ext uri="{FF2B5EF4-FFF2-40B4-BE49-F238E27FC236}">
                <a16:creationId xmlns:a16="http://schemas.microsoft.com/office/drawing/2014/main" id="{1C7541B5-221F-7301-0E18-DA09F7920C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4307" y="2957141"/>
            <a:ext cx="1881188" cy="779860"/>
          </a:xfrm>
          <a:custGeom>
            <a:avLst/>
            <a:gdLst>
              <a:gd name="T0" fmla="*/ 2147483646 w 1489"/>
              <a:gd name="T1" fmla="*/ 0 h 617"/>
              <a:gd name="T2" fmla="*/ 2147483646 w 1489"/>
              <a:gd name="T3" fmla="*/ 0 h 617"/>
              <a:gd name="T4" fmla="*/ 2147483646 w 1489"/>
              <a:gd name="T5" fmla="*/ 0 h 617"/>
              <a:gd name="T6" fmla="*/ 0 w 1489"/>
              <a:gd name="T7" fmla="*/ 2147483646 h 617"/>
              <a:gd name="T8" fmla="*/ 2147483646 w 1489"/>
              <a:gd name="T9" fmla="*/ 2147483646 h 617"/>
              <a:gd name="T10" fmla="*/ 2147483646 w 1489"/>
              <a:gd name="T11" fmla="*/ 2147483646 h 617"/>
              <a:gd name="T12" fmla="*/ 2147483646 w 1489"/>
              <a:gd name="T13" fmla="*/ 2147483646 h 617"/>
              <a:gd name="T14" fmla="*/ 2147483646 w 1489"/>
              <a:gd name="T15" fmla="*/ 0 h 61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89"/>
              <a:gd name="T25" fmla="*/ 0 h 617"/>
              <a:gd name="T26" fmla="*/ 1489 w 1489"/>
              <a:gd name="T27" fmla="*/ 617 h 617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89" h="617">
                <a:moveTo>
                  <a:pt x="1137" y="0"/>
                </a:moveTo>
                <a:lnTo>
                  <a:pt x="360" y="0"/>
                </a:lnTo>
                <a:lnTo>
                  <a:pt x="355" y="0"/>
                </a:lnTo>
                <a:lnTo>
                  <a:pt x="0" y="617"/>
                </a:lnTo>
                <a:lnTo>
                  <a:pt x="709" y="617"/>
                </a:lnTo>
                <a:lnTo>
                  <a:pt x="714" y="617"/>
                </a:lnTo>
                <a:lnTo>
                  <a:pt x="1489" y="617"/>
                </a:lnTo>
                <a:lnTo>
                  <a:pt x="113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21" name="直接连接符 14">
            <a:extLst>
              <a:ext uri="{FF2B5EF4-FFF2-40B4-BE49-F238E27FC236}">
                <a16:creationId xmlns:a16="http://schemas.microsoft.com/office/drawing/2014/main" id="{9622E8FD-A674-CD46-9B40-FE057782BE8C}"/>
              </a:ext>
            </a:extLst>
          </p:cNvPr>
          <p:cNvSpPr>
            <a:spLocks noChangeShapeType="1"/>
          </p:cNvSpPr>
          <p:nvPr/>
        </p:nvSpPr>
        <p:spPr bwMode="auto">
          <a:xfrm>
            <a:off x="2067645" y="3729857"/>
            <a:ext cx="6906816" cy="1190"/>
          </a:xfrm>
          <a:prstGeom prst="line">
            <a:avLst/>
          </a:prstGeom>
          <a:noFill/>
          <a:ln w="12700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22" name="直接连接符 15">
            <a:extLst>
              <a:ext uri="{FF2B5EF4-FFF2-40B4-BE49-F238E27FC236}">
                <a16:creationId xmlns:a16="http://schemas.microsoft.com/office/drawing/2014/main" id="{6170ADB6-7DFC-9580-9FBE-E45F3FF88344}"/>
              </a:ext>
            </a:extLst>
          </p:cNvPr>
          <p:cNvSpPr>
            <a:spLocks noChangeShapeType="1"/>
          </p:cNvSpPr>
          <p:nvPr/>
        </p:nvSpPr>
        <p:spPr bwMode="auto">
          <a:xfrm>
            <a:off x="2570088" y="2823791"/>
            <a:ext cx="5701904" cy="0"/>
          </a:xfrm>
          <a:prstGeom prst="line">
            <a:avLst/>
          </a:prstGeom>
          <a:noFill/>
          <a:ln w="12700">
            <a:solidFill>
              <a:srgbClr val="1D4110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23" name="直接连接符 16">
            <a:extLst>
              <a:ext uri="{FF2B5EF4-FFF2-40B4-BE49-F238E27FC236}">
                <a16:creationId xmlns:a16="http://schemas.microsoft.com/office/drawing/2014/main" id="{DFC79690-A9AB-DFA4-807D-520826732242}"/>
              </a:ext>
            </a:extLst>
          </p:cNvPr>
          <p:cNvSpPr>
            <a:spLocks noChangeShapeType="1"/>
          </p:cNvSpPr>
          <p:nvPr/>
        </p:nvSpPr>
        <p:spPr bwMode="auto">
          <a:xfrm>
            <a:off x="2034308" y="1923678"/>
            <a:ext cx="5657850" cy="1191"/>
          </a:xfrm>
          <a:prstGeom prst="line">
            <a:avLst/>
          </a:prstGeom>
          <a:noFill/>
          <a:ln w="12700">
            <a:solidFill>
              <a:schemeClr val="accent1">
                <a:alpha val="79999"/>
              </a:schemeClr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94259363-975B-F686-489B-4433720D6EF1}"/>
              </a:ext>
            </a:extLst>
          </p:cNvPr>
          <p:cNvGrpSpPr/>
          <p:nvPr/>
        </p:nvGrpSpPr>
        <p:grpSpPr>
          <a:xfrm>
            <a:off x="3017838" y="1234552"/>
            <a:ext cx="5657850" cy="565301"/>
            <a:chOff x="530051" y="1237696"/>
            <a:chExt cx="5657850" cy="565301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D9B36A4-4413-D03B-D9F6-96D80E9A8B4F}"/>
                </a:ext>
              </a:extLst>
            </p:cNvPr>
            <p:cNvSpPr txBox="1"/>
            <p:nvPr/>
          </p:nvSpPr>
          <p:spPr>
            <a:xfrm>
              <a:off x="539552" y="1237696"/>
              <a:ext cx="180020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rgbClr val="397900"/>
                  </a:solidFill>
                </a:rPr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C8798A1-D9AE-2039-36BE-F70A916C774C}"/>
                </a:ext>
              </a:extLst>
            </p:cNvPr>
            <p:cNvSpPr txBox="1"/>
            <p:nvPr/>
          </p:nvSpPr>
          <p:spPr>
            <a:xfrm>
              <a:off x="530051" y="1491630"/>
              <a:ext cx="5657850" cy="3113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C032575D-13EF-CAAC-9853-8ECAEF47A9E3}"/>
              </a:ext>
            </a:extLst>
          </p:cNvPr>
          <p:cNvGrpSpPr/>
          <p:nvPr/>
        </p:nvGrpSpPr>
        <p:grpSpPr>
          <a:xfrm>
            <a:off x="3486150" y="2162521"/>
            <a:ext cx="5657850" cy="565301"/>
            <a:chOff x="530051" y="1237696"/>
            <a:chExt cx="5657850" cy="565301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2E357BA-F1EA-8B17-BA80-64B079069328}"/>
                </a:ext>
              </a:extLst>
            </p:cNvPr>
            <p:cNvSpPr txBox="1"/>
            <p:nvPr/>
          </p:nvSpPr>
          <p:spPr>
            <a:xfrm>
              <a:off x="539552" y="1237696"/>
              <a:ext cx="180020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rgbClr val="397900"/>
                  </a:solidFill>
                </a:rPr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17D02FC-4050-7B22-BA57-06A3084F5008}"/>
                </a:ext>
              </a:extLst>
            </p:cNvPr>
            <p:cNvSpPr txBox="1"/>
            <p:nvPr/>
          </p:nvSpPr>
          <p:spPr>
            <a:xfrm>
              <a:off x="530051" y="1491630"/>
              <a:ext cx="5657850" cy="3113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BBE89C7A-86ED-A5D1-D87F-AC6EF6C3ABE1}"/>
              </a:ext>
            </a:extLst>
          </p:cNvPr>
          <p:cNvGrpSpPr/>
          <p:nvPr/>
        </p:nvGrpSpPr>
        <p:grpSpPr>
          <a:xfrm>
            <a:off x="3915495" y="3025254"/>
            <a:ext cx="5657850" cy="565301"/>
            <a:chOff x="530051" y="1237696"/>
            <a:chExt cx="5657850" cy="565301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49EAC9A-638C-1DD9-3A3C-A2032A7C7EB7}"/>
                </a:ext>
              </a:extLst>
            </p:cNvPr>
            <p:cNvSpPr txBox="1"/>
            <p:nvPr/>
          </p:nvSpPr>
          <p:spPr>
            <a:xfrm>
              <a:off x="539552" y="1237696"/>
              <a:ext cx="180020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rgbClr val="397900"/>
                  </a:solidFill>
                </a:rPr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E793008-73BB-3C02-C5F0-7DB99568DCB9}"/>
                </a:ext>
              </a:extLst>
            </p:cNvPr>
            <p:cNvSpPr txBox="1"/>
            <p:nvPr/>
          </p:nvSpPr>
          <p:spPr>
            <a:xfrm>
              <a:off x="530051" y="1491630"/>
              <a:ext cx="5657850" cy="3113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024222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椭圆 38">
            <a:extLst>
              <a:ext uri="{FF2B5EF4-FFF2-40B4-BE49-F238E27FC236}">
                <a16:creationId xmlns:a16="http://schemas.microsoft.com/office/drawing/2014/main" id="{A30752A2-8DCB-FC77-9667-88BF814EC1A4}"/>
              </a:ext>
            </a:extLst>
          </p:cNvPr>
          <p:cNvSpPr/>
          <p:nvPr/>
        </p:nvSpPr>
        <p:spPr>
          <a:xfrm>
            <a:off x="4095652" y="1000787"/>
            <a:ext cx="919808" cy="91980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r>
              <a:rPr lang="en-US" altLang="zh-CN" sz="2700" kern="0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zh-CN" altLang="en-US" sz="27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0252F08C-96AC-8D5F-4B10-5004C9D49610}"/>
              </a:ext>
            </a:extLst>
          </p:cNvPr>
          <p:cNvSpPr/>
          <p:nvPr/>
        </p:nvSpPr>
        <p:spPr>
          <a:xfrm rot="5400000">
            <a:off x="4321729" y="843285"/>
            <a:ext cx="500542" cy="2519748"/>
          </a:xfrm>
          <a:custGeom>
            <a:avLst/>
            <a:gdLst>
              <a:gd name="connsiteX0" fmla="*/ 0 w 500542"/>
              <a:gd name="connsiteY0" fmla="*/ 2293501 h 2519748"/>
              <a:gd name="connsiteX1" fmla="*/ 0 w 500542"/>
              <a:gd name="connsiteY1" fmla="*/ 2146191 h 2519748"/>
              <a:gd name="connsiteX2" fmla="*/ 1 w 500542"/>
              <a:gd name="connsiteY2" fmla="*/ 2146185 h 2519748"/>
              <a:gd name="connsiteX3" fmla="*/ 1 w 500542"/>
              <a:gd name="connsiteY3" fmla="*/ 1775725 h 2519748"/>
              <a:gd name="connsiteX4" fmla="*/ 0 w 500542"/>
              <a:gd name="connsiteY4" fmla="*/ 1775719 h 2519748"/>
              <a:gd name="connsiteX5" fmla="*/ 0 w 500542"/>
              <a:gd name="connsiteY5" fmla="*/ 1628409 h 2519748"/>
              <a:gd name="connsiteX6" fmla="*/ 1 w 500542"/>
              <a:gd name="connsiteY6" fmla="*/ 1628403 h 2519748"/>
              <a:gd name="connsiteX7" fmla="*/ 1 w 500542"/>
              <a:gd name="connsiteY7" fmla="*/ 1251527 h 2519748"/>
              <a:gd name="connsiteX8" fmla="*/ 1 w 500542"/>
              <a:gd name="connsiteY8" fmla="*/ 1163615 h 2519748"/>
              <a:gd name="connsiteX9" fmla="*/ 2 w 500542"/>
              <a:gd name="connsiteY9" fmla="*/ 1163609 h 2519748"/>
              <a:gd name="connsiteX10" fmla="*/ 2 w 500542"/>
              <a:gd name="connsiteY10" fmla="*/ 786733 h 2519748"/>
              <a:gd name="connsiteX11" fmla="*/ 2 w 500542"/>
              <a:gd name="connsiteY11" fmla="*/ 698821 h 2519748"/>
              <a:gd name="connsiteX12" fmla="*/ 3 w 500542"/>
              <a:gd name="connsiteY12" fmla="*/ 698815 h 2519748"/>
              <a:gd name="connsiteX13" fmla="*/ 3 w 500542"/>
              <a:gd name="connsiteY13" fmla="*/ 321939 h 2519748"/>
              <a:gd name="connsiteX14" fmla="*/ 3 w 500542"/>
              <a:gd name="connsiteY14" fmla="*/ 234026 h 2519748"/>
              <a:gd name="connsiteX15" fmla="*/ 61152 w 500542"/>
              <a:gd name="connsiteY15" fmla="*/ 151348 h 2519748"/>
              <a:gd name="connsiteX16" fmla="*/ 78623 w 500542"/>
              <a:gd name="connsiteY16" fmla="*/ 134859 h 2519748"/>
              <a:gd name="connsiteX17" fmla="*/ 156572 w 500542"/>
              <a:gd name="connsiteY17" fmla="*/ 78414 h 2519748"/>
              <a:gd name="connsiteX18" fmla="*/ 182158 w 500542"/>
              <a:gd name="connsiteY18" fmla="*/ 56420 h 2519748"/>
              <a:gd name="connsiteX19" fmla="*/ 250285 w 500542"/>
              <a:gd name="connsiteY19" fmla="*/ 0 h 2519748"/>
              <a:gd name="connsiteX20" fmla="*/ 318439 w 500542"/>
              <a:gd name="connsiteY20" fmla="*/ 56420 h 2519748"/>
              <a:gd name="connsiteX21" fmla="*/ 344000 w 500542"/>
              <a:gd name="connsiteY21" fmla="*/ 78414 h 2519748"/>
              <a:gd name="connsiteX22" fmla="*/ 421922 w 500542"/>
              <a:gd name="connsiteY22" fmla="*/ 134859 h 2519748"/>
              <a:gd name="connsiteX23" fmla="*/ 439394 w 500542"/>
              <a:gd name="connsiteY23" fmla="*/ 151348 h 2519748"/>
              <a:gd name="connsiteX24" fmla="*/ 500542 w 500542"/>
              <a:gd name="connsiteY24" fmla="*/ 234026 h 2519748"/>
              <a:gd name="connsiteX25" fmla="*/ 500542 w 500542"/>
              <a:gd name="connsiteY25" fmla="*/ 381363 h 2519748"/>
              <a:gd name="connsiteX26" fmla="*/ 500541 w 500542"/>
              <a:gd name="connsiteY26" fmla="*/ 381369 h 2519748"/>
              <a:gd name="connsiteX27" fmla="*/ 500541 w 500542"/>
              <a:gd name="connsiteY27" fmla="*/ 751802 h 2519748"/>
              <a:gd name="connsiteX28" fmla="*/ 500542 w 500542"/>
              <a:gd name="connsiteY28" fmla="*/ 751808 h 2519748"/>
              <a:gd name="connsiteX29" fmla="*/ 500542 w 500542"/>
              <a:gd name="connsiteY29" fmla="*/ 899145 h 2519748"/>
              <a:gd name="connsiteX30" fmla="*/ 500541 w 500542"/>
              <a:gd name="connsiteY30" fmla="*/ 899151 h 2519748"/>
              <a:gd name="connsiteX31" fmla="*/ 500541 w 500542"/>
              <a:gd name="connsiteY31" fmla="*/ 1276027 h 2519748"/>
              <a:gd name="connsiteX32" fmla="*/ 500541 w 500542"/>
              <a:gd name="connsiteY32" fmla="*/ 1363939 h 2519748"/>
              <a:gd name="connsiteX33" fmla="*/ 500540 w 500542"/>
              <a:gd name="connsiteY33" fmla="*/ 1363945 h 2519748"/>
              <a:gd name="connsiteX34" fmla="*/ 500540 w 500542"/>
              <a:gd name="connsiteY34" fmla="*/ 1740821 h 2519748"/>
              <a:gd name="connsiteX35" fmla="*/ 500540 w 500542"/>
              <a:gd name="connsiteY35" fmla="*/ 1828733 h 2519748"/>
              <a:gd name="connsiteX36" fmla="*/ 500539 w 500542"/>
              <a:gd name="connsiteY36" fmla="*/ 1828740 h 2519748"/>
              <a:gd name="connsiteX37" fmla="*/ 500539 w 500542"/>
              <a:gd name="connsiteY37" fmla="*/ 2205616 h 2519748"/>
              <a:gd name="connsiteX38" fmla="*/ 500539 w 500542"/>
              <a:gd name="connsiteY38" fmla="*/ 2293527 h 2519748"/>
              <a:gd name="connsiteX39" fmla="*/ 439390 w 500542"/>
              <a:gd name="connsiteY39" fmla="*/ 2376206 h 2519748"/>
              <a:gd name="connsiteX40" fmla="*/ 421919 w 500542"/>
              <a:gd name="connsiteY40" fmla="*/ 2392695 h 2519748"/>
              <a:gd name="connsiteX41" fmla="*/ 342627 w 500542"/>
              <a:gd name="connsiteY41" fmla="*/ 2449192 h 2519748"/>
              <a:gd name="connsiteX42" fmla="*/ 317144 w 500542"/>
              <a:gd name="connsiteY42" fmla="*/ 2468989 h 2519748"/>
              <a:gd name="connsiteX43" fmla="*/ 250231 w 500542"/>
              <a:gd name="connsiteY43" fmla="*/ 2519748 h 2519748"/>
              <a:gd name="connsiteX44" fmla="*/ 183395 w 500542"/>
              <a:gd name="connsiteY44" fmla="*/ 2468963 h 2519748"/>
              <a:gd name="connsiteX45" fmla="*/ 157912 w 500542"/>
              <a:gd name="connsiteY45" fmla="*/ 2449166 h 2519748"/>
              <a:gd name="connsiteX46" fmla="*/ 78594 w 500542"/>
              <a:gd name="connsiteY46" fmla="*/ 2392669 h 2519748"/>
              <a:gd name="connsiteX47" fmla="*/ 61149 w 500542"/>
              <a:gd name="connsiteY47" fmla="*/ 2376180 h 2519748"/>
              <a:gd name="connsiteX48" fmla="*/ 0 w 500542"/>
              <a:gd name="connsiteY48" fmla="*/ 2293501 h 2519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500542" h="2519748">
                <a:moveTo>
                  <a:pt x="0" y="2293501"/>
                </a:moveTo>
                <a:lnTo>
                  <a:pt x="0" y="2146191"/>
                </a:lnTo>
                <a:lnTo>
                  <a:pt x="1" y="2146185"/>
                </a:lnTo>
                <a:lnTo>
                  <a:pt x="1" y="1775725"/>
                </a:lnTo>
                <a:lnTo>
                  <a:pt x="0" y="1775719"/>
                </a:lnTo>
                <a:lnTo>
                  <a:pt x="0" y="1628409"/>
                </a:lnTo>
                <a:lnTo>
                  <a:pt x="1" y="1628403"/>
                </a:lnTo>
                <a:lnTo>
                  <a:pt x="1" y="1251527"/>
                </a:lnTo>
                <a:lnTo>
                  <a:pt x="1" y="1163615"/>
                </a:lnTo>
                <a:lnTo>
                  <a:pt x="2" y="1163609"/>
                </a:lnTo>
                <a:lnTo>
                  <a:pt x="2" y="786733"/>
                </a:lnTo>
                <a:lnTo>
                  <a:pt x="2" y="698821"/>
                </a:lnTo>
                <a:lnTo>
                  <a:pt x="3" y="698815"/>
                </a:lnTo>
                <a:lnTo>
                  <a:pt x="3" y="321939"/>
                </a:lnTo>
                <a:lnTo>
                  <a:pt x="3" y="234026"/>
                </a:lnTo>
                <a:cubicBezTo>
                  <a:pt x="3" y="195724"/>
                  <a:pt x="24582" y="162488"/>
                  <a:pt x="61152" y="151348"/>
                </a:cubicBezTo>
                <a:cubicBezTo>
                  <a:pt x="69241" y="148893"/>
                  <a:pt x="75703" y="142768"/>
                  <a:pt x="78623" y="134859"/>
                </a:cubicBezTo>
                <a:cubicBezTo>
                  <a:pt x="90796" y="101829"/>
                  <a:pt x="121371" y="79681"/>
                  <a:pt x="156572" y="78414"/>
                </a:cubicBezTo>
                <a:cubicBezTo>
                  <a:pt x="169184" y="77949"/>
                  <a:pt x="179806" y="68826"/>
                  <a:pt x="182158" y="56420"/>
                </a:cubicBezTo>
                <a:cubicBezTo>
                  <a:pt x="188309" y="23726"/>
                  <a:pt x="216946" y="0"/>
                  <a:pt x="250285" y="0"/>
                </a:cubicBezTo>
                <a:cubicBezTo>
                  <a:pt x="283626" y="0"/>
                  <a:pt x="312288" y="23726"/>
                  <a:pt x="318439" y="56420"/>
                </a:cubicBezTo>
                <a:cubicBezTo>
                  <a:pt x="320765" y="68826"/>
                  <a:pt x="331387" y="77974"/>
                  <a:pt x="344000" y="78414"/>
                </a:cubicBezTo>
                <a:cubicBezTo>
                  <a:pt x="379149" y="79681"/>
                  <a:pt x="409749" y="101855"/>
                  <a:pt x="421922" y="134859"/>
                </a:cubicBezTo>
                <a:cubicBezTo>
                  <a:pt x="424843" y="142794"/>
                  <a:pt x="431304" y="148893"/>
                  <a:pt x="439394" y="151348"/>
                </a:cubicBezTo>
                <a:cubicBezTo>
                  <a:pt x="475964" y="162514"/>
                  <a:pt x="500542" y="195750"/>
                  <a:pt x="500542" y="234026"/>
                </a:cubicBezTo>
                <a:lnTo>
                  <a:pt x="500542" y="381363"/>
                </a:lnTo>
                <a:lnTo>
                  <a:pt x="500541" y="381369"/>
                </a:lnTo>
                <a:lnTo>
                  <a:pt x="500541" y="751802"/>
                </a:lnTo>
                <a:lnTo>
                  <a:pt x="500542" y="751808"/>
                </a:lnTo>
                <a:lnTo>
                  <a:pt x="500542" y="899145"/>
                </a:lnTo>
                <a:lnTo>
                  <a:pt x="500541" y="899151"/>
                </a:lnTo>
                <a:lnTo>
                  <a:pt x="500541" y="1276027"/>
                </a:lnTo>
                <a:lnTo>
                  <a:pt x="500541" y="1363939"/>
                </a:lnTo>
                <a:lnTo>
                  <a:pt x="500540" y="1363945"/>
                </a:lnTo>
                <a:lnTo>
                  <a:pt x="500540" y="1740821"/>
                </a:lnTo>
                <a:lnTo>
                  <a:pt x="500540" y="1828733"/>
                </a:lnTo>
                <a:lnTo>
                  <a:pt x="500539" y="1828740"/>
                </a:lnTo>
                <a:lnTo>
                  <a:pt x="500539" y="2205616"/>
                </a:lnTo>
                <a:lnTo>
                  <a:pt x="500539" y="2293527"/>
                </a:lnTo>
                <a:cubicBezTo>
                  <a:pt x="500539" y="2331830"/>
                  <a:pt x="475960" y="2365067"/>
                  <a:pt x="439390" y="2376206"/>
                </a:cubicBezTo>
                <a:cubicBezTo>
                  <a:pt x="431301" y="2378686"/>
                  <a:pt x="424839" y="2384786"/>
                  <a:pt x="421919" y="2392695"/>
                </a:cubicBezTo>
                <a:cubicBezTo>
                  <a:pt x="409720" y="2425776"/>
                  <a:pt x="377853" y="2448468"/>
                  <a:pt x="342627" y="2449192"/>
                </a:cubicBezTo>
                <a:cubicBezTo>
                  <a:pt x="330686" y="2449424"/>
                  <a:pt x="320323" y="2457488"/>
                  <a:pt x="317144" y="2468989"/>
                </a:cubicBezTo>
                <a:cubicBezTo>
                  <a:pt x="308795" y="2498866"/>
                  <a:pt x="281297" y="2519748"/>
                  <a:pt x="250231" y="2519748"/>
                </a:cubicBezTo>
                <a:cubicBezTo>
                  <a:pt x="219191" y="2519748"/>
                  <a:pt x="191692" y="2498866"/>
                  <a:pt x="183395" y="2468963"/>
                </a:cubicBezTo>
                <a:cubicBezTo>
                  <a:pt x="180191" y="2457462"/>
                  <a:pt x="169853" y="2449424"/>
                  <a:pt x="157912" y="2449166"/>
                </a:cubicBezTo>
                <a:cubicBezTo>
                  <a:pt x="122686" y="2448442"/>
                  <a:pt x="90794" y="2425750"/>
                  <a:pt x="78594" y="2392669"/>
                </a:cubicBezTo>
                <a:cubicBezTo>
                  <a:pt x="75674" y="2384735"/>
                  <a:pt x="69212" y="2378635"/>
                  <a:pt x="61149" y="2376180"/>
                </a:cubicBezTo>
                <a:cubicBezTo>
                  <a:pt x="24579" y="2365015"/>
                  <a:pt x="0" y="2331779"/>
                  <a:pt x="0" y="2293501"/>
                </a:cubicBezTo>
                <a:close/>
              </a:path>
            </a:pathLst>
          </a:custGeom>
          <a:solidFill>
            <a:schemeClr val="bg1"/>
          </a:solidFill>
          <a:ln w="9525" cap="flat">
            <a:solidFill>
              <a:srgbClr val="397900"/>
            </a:soli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48D1449C-2260-8824-07DC-FC6FF1058A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4664"/>
          <a:stretch/>
        </p:blipFill>
        <p:spPr>
          <a:xfrm>
            <a:off x="0" y="2343010"/>
            <a:ext cx="9144000" cy="280049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3A1474A5-B3CA-9E4E-AE20-4EBDE6CCE58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01839" y="1227977"/>
            <a:ext cx="4225083" cy="3360162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52660747-D3A5-EF67-46D0-A9FBFFDB232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-124775" y="0"/>
            <a:ext cx="3472640" cy="1613731"/>
          </a:xfrm>
          <a:prstGeom prst="rect">
            <a:avLst/>
          </a:prstGeom>
        </p:spPr>
      </p:pic>
      <p:sp>
        <p:nvSpPr>
          <p:cNvPr id="63" name="TextBox 76">
            <a:extLst>
              <a:ext uri="{FF2B5EF4-FFF2-40B4-BE49-F238E27FC236}">
                <a16:creationId xmlns:a16="http://schemas.microsoft.com/office/drawing/2014/main" id="{C3199085-B82A-5E40-834A-552B5A207C59}"/>
              </a:ext>
            </a:extLst>
          </p:cNvPr>
          <p:cNvSpPr txBox="1"/>
          <p:nvPr/>
        </p:nvSpPr>
        <p:spPr>
          <a:xfrm>
            <a:off x="3827778" y="1920755"/>
            <a:ext cx="1571052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添加标题文本</a:t>
            </a:r>
          </a:p>
        </p:txBody>
      </p:sp>
      <p:pic>
        <p:nvPicPr>
          <p:cNvPr id="85" name="图片 84">
            <a:extLst>
              <a:ext uri="{FF2B5EF4-FFF2-40B4-BE49-F238E27FC236}">
                <a16:creationId xmlns:a16="http://schemas.microsoft.com/office/drawing/2014/main" id="{80B3A112-AD94-4FD8-069E-26C1196AA7E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6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0192" y="457502"/>
            <a:ext cx="2129820" cy="817523"/>
          </a:xfrm>
          <a:prstGeom prst="rect">
            <a:avLst/>
          </a:prstGeom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id="{8C769A59-309D-9D52-7D75-230F02845A88}"/>
              </a:ext>
            </a:extLst>
          </p:cNvPr>
          <p:cNvSpPr txBox="1"/>
          <p:nvPr/>
        </p:nvSpPr>
        <p:spPr>
          <a:xfrm>
            <a:off x="2808759" y="2431034"/>
            <a:ext cx="3526482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C3724E4C-57FD-03BC-47E8-EFA7735EB22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473106"/>
            <a:ext cx="9144000" cy="1670393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10B66FF2-3A75-27EC-A43E-DB870ADDFEE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92284"/>
            <a:ext cx="3913005" cy="1449261"/>
          </a:xfrm>
          <a:prstGeom prst="rect">
            <a:avLst/>
          </a:prstGeom>
        </p:spPr>
      </p:pic>
      <p:pic>
        <p:nvPicPr>
          <p:cNvPr id="86" name="图片 85">
            <a:extLst>
              <a:ext uri="{FF2B5EF4-FFF2-40B4-BE49-F238E27FC236}">
                <a16:creationId xmlns:a16="http://schemas.microsoft.com/office/drawing/2014/main" id="{E2059F2A-9E65-B87F-09BE-BCBB17F8E54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6127" y="3501749"/>
            <a:ext cx="2449740" cy="1297597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AD52BFFE-AF9A-5D17-C408-682D3685909B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2882" y="418833"/>
            <a:ext cx="2088232" cy="1224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5065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0DF92EBB-3A0C-0A98-8D8A-39F5F7B723FC}"/>
              </a:ext>
            </a:extLst>
          </p:cNvPr>
          <p:cNvGrpSpPr/>
          <p:nvPr/>
        </p:nvGrpSpPr>
        <p:grpSpPr>
          <a:xfrm>
            <a:off x="323528" y="195486"/>
            <a:ext cx="2330467" cy="657002"/>
            <a:chOff x="1188616" y="1906504"/>
            <a:chExt cx="2330467" cy="657002"/>
          </a:xfrm>
        </p:grpSpPr>
        <p:sp>
          <p:nvSpPr>
            <p:cNvPr id="10" name="TextBox 76">
              <a:extLst>
                <a:ext uri="{FF2B5EF4-FFF2-40B4-BE49-F238E27FC236}">
                  <a16:creationId xmlns:a16="http://schemas.microsoft.com/office/drawing/2014/main" id="{9328EE02-E4EB-BF6C-9471-6BA1D829E32C}"/>
                </a:ext>
              </a:extLst>
            </p:cNvPr>
            <p:cNvSpPr txBox="1"/>
            <p:nvPr/>
          </p:nvSpPr>
          <p:spPr>
            <a:xfrm>
              <a:off x="1845618" y="2052601"/>
              <a:ext cx="1571052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AA53B4D7-C81E-3815-12BF-33FE6B1FBAF6}"/>
                </a:ext>
              </a:extLst>
            </p:cNvPr>
            <p:cNvSpPr/>
            <p:nvPr/>
          </p:nvSpPr>
          <p:spPr>
            <a:xfrm rot="5400000">
              <a:off x="2267829" y="1234022"/>
              <a:ext cx="500542" cy="2001966"/>
            </a:xfrm>
            <a:custGeom>
              <a:avLst/>
              <a:gdLst>
                <a:gd name="connsiteX0" fmla="*/ 0 w 500542"/>
                <a:gd name="connsiteY0" fmla="*/ 1775719 h 2001966"/>
                <a:gd name="connsiteX1" fmla="*/ 0 w 500542"/>
                <a:gd name="connsiteY1" fmla="*/ 1628409 h 2001966"/>
                <a:gd name="connsiteX2" fmla="*/ 1 w 500542"/>
                <a:gd name="connsiteY2" fmla="*/ 1628403 h 2001966"/>
                <a:gd name="connsiteX3" fmla="*/ 1 w 500542"/>
                <a:gd name="connsiteY3" fmla="*/ 1251527 h 2001966"/>
                <a:gd name="connsiteX4" fmla="*/ 1 w 500542"/>
                <a:gd name="connsiteY4" fmla="*/ 1163615 h 2001966"/>
                <a:gd name="connsiteX5" fmla="*/ 2 w 500542"/>
                <a:gd name="connsiteY5" fmla="*/ 1163609 h 2001966"/>
                <a:gd name="connsiteX6" fmla="*/ 2 w 500542"/>
                <a:gd name="connsiteY6" fmla="*/ 786733 h 2001966"/>
                <a:gd name="connsiteX7" fmla="*/ 2 w 500542"/>
                <a:gd name="connsiteY7" fmla="*/ 698821 h 2001966"/>
                <a:gd name="connsiteX8" fmla="*/ 3 w 500542"/>
                <a:gd name="connsiteY8" fmla="*/ 698815 h 2001966"/>
                <a:gd name="connsiteX9" fmla="*/ 3 w 500542"/>
                <a:gd name="connsiteY9" fmla="*/ 321939 h 2001966"/>
                <a:gd name="connsiteX10" fmla="*/ 3 w 500542"/>
                <a:gd name="connsiteY10" fmla="*/ 234026 h 2001966"/>
                <a:gd name="connsiteX11" fmla="*/ 61152 w 500542"/>
                <a:gd name="connsiteY11" fmla="*/ 151348 h 2001966"/>
                <a:gd name="connsiteX12" fmla="*/ 78623 w 500542"/>
                <a:gd name="connsiteY12" fmla="*/ 134859 h 2001966"/>
                <a:gd name="connsiteX13" fmla="*/ 156572 w 500542"/>
                <a:gd name="connsiteY13" fmla="*/ 78414 h 2001966"/>
                <a:gd name="connsiteX14" fmla="*/ 182158 w 500542"/>
                <a:gd name="connsiteY14" fmla="*/ 56420 h 2001966"/>
                <a:gd name="connsiteX15" fmla="*/ 250285 w 500542"/>
                <a:gd name="connsiteY15" fmla="*/ 0 h 2001966"/>
                <a:gd name="connsiteX16" fmla="*/ 318439 w 500542"/>
                <a:gd name="connsiteY16" fmla="*/ 56420 h 2001966"/>
                <a:gd name="connsiteX17" fmla="*/ 344000 w 500542"/>
                <a:gd name="connsiteY17" fmla="*/ 78414 h 2001966"/>
                <a:gd name="connsiteX18" fmla="*/ 421922 w 500542"/>
                <a:gd name="connsiteY18" fmla="*/ 134859 h 2001966"/>
                <a:gd name="connsiteX19" fmla="*/ 439394 w 500542"/>
                <a:gd name="connsiteY19" fmla="*/ 151348 h 2001966"/>
                <a:gd name="connsiteX20" fmla="*/ 500542 w 500542"/>
                <a:gd name="connsiteY20" fmla="*/ 234026 h 2001966"/>
                <a:gd name="connsiteX21" fmla="*/ 500542 w 500542"/>
                <a:gd name="connsiteY21" fmla="*/ 381363 h 2001966"/>
                <a:gd name="connsiteX22" fmla="*/ 500541 w 500542"/>
                <a:gd name="connsiteY22" fmla="*/ 381369 h 2001966"/>
                <a:gd name="connsiteX23" fmla="*/ 500541 w 500542"/>
                <a:gd name="connsiteY23" fmla="*/ 758245 h 2001966"/>
                <a:gd name="connsiteX24" fmla="*/ 500541 w 500542"/>
                <a:gd name="connsiteY24" fmla="*/ 846157 h 2001966"/>
                <a:gd name="connsiteX25" fmla="*/ 500540 w 500542"/>
                <a:gd name="connsiteY25" fmla="*/ 846163 h 2001966"/>
                <a:gd name="connsiteX26" fmla="*/ 500540 w 500542"/>
                <a:gd name="connsiteY26" fmla="*/ 1223039 h 2001966"/>
                <a:gd name="connsiteX27" fmla="*/ 500540 w 500542"/>
                <a:gd name="connsiteY27" fmla="*/ 1310951 h 2001966"/>
                <a:gd name="connsiteX28" fmla="*/ 500539 w 500542"/>
                <a:gd name="connsiteY28" fmla="*/ 1310958 h 2001966"/>
                <a:gd name="connsiteX29" fmla="*/ 500539 w 500542"/>
                <a:gd name="connsiteY29" fmla="*/ 1687834 h 2001966"/>
                <a:gd name="connsiteX30" fmla="*/ 500539 w 500542"/>
                <a:gd name="connsiteY30" fmla="*/ 1775745 h 2001966"/>
                <a:gd name="connsiteX31" fmla="*/ 439390 w 500542"/>
                <a:gd name="connsiteY31" fmla="*/ 1858424 h 2001966"/>
                <a:gd name="connsiteX32" fmla="*/ 421919 w 500542"/>
                <a:gd name="connsiteY32" fmla="*/ 1874913 h 2001966"/>
                <a:gd name="connsiteX33" fmla="*/ 342627 w 500542"/>
                <a:gd name="connsiteY33" fmla="*/ 1931410 h 2001966"/>
                <a:gd name="connsiteX34" fmla="*/ 317144 w 500542"/>
                <a:gd name="connsiteY34" fmla="*/ 1951207 h 2001966"/>
                <a:gd name="connsiteX35" fmla="*/ 250231 w 500542"/>
                <a:gd name="connsiteY35" fmla="*/ 2001966 h 2001966"/>
                <a:gd name="connsiteX36" fmla="*/ 183395 w 500542"/>
                <a:gd name="connsiteY36" fmla="*/ 1951181 h 2001966"/>
                <a:gd name="connsiteX37" fmla="*/ 157912 w 500542"/>
                <a:gd name="connsiteY37" fmla="*/ 1931384 h 2001966"/>
                <a:gd name="connsiteX38" fmla="*/ 78594 w 500542"/>
                <a:gd name="connsiteY38" fmla="*/ 1874887 h 2001966"/>
                <a:gd name="connsiteX39" fmla="*/ 61149 w 500542"/>
                <a:gd name="connsiteY39" fmla="*/ 1858398 h 2001966"/>
                <a:gd name="connsiteX40" fmla="*/ 0 w 500542"/>
                <a:gd name="connsiteY40" fmla="*/ 1775719 h 2001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00542" h="2001966">
                  <a:moveTo>
                    <a:pt x="0" y="1775719"/>
                  </a:moveTo>
                  <a:lnTo>
                    <a:pt x="0" y="1628409"/>
                  </a:lnTo>
                  <a:lnTo>
                    <a:pt x="1" y="1628403"/>
                  </a:lnTo>
                  <a:lnTo>
                    <a:pt x="1" y="1251527"/>
                  </a:lnTo>
                  <a:lnTo>
                    <a:pt x="1" y="1163615"/>
                  </a:lnTo>
                  <a:lnTo>
                    <a:pt x="2" y="1163609"/>
                  </a:lnTo>
                  <a:lnTo>
                    <a:pt x="2" y="786733"/>
                  </a:lnTo>
                  <a:lnTo>
                    <a:pt x="2" y="698821"/>
                  </a:lnTo>
                  <a:lnTo>
                    <a:pt x="3" y="698815"/>
                  </a:lnTo>
                  <a:lnTo>
                    <a:pt x="3" y="321939"/>
                  </a:lnTo>
                  <a:lnTo>
                    <a:pt x="3" y="234026"/>
                  </a:lnTo>
                  <a:cubicBezTo>
                    <a:pt x="3" y="195724"/>
                    <a:pt x="24582" y="162488"/>
                    <a:pt x="61152" y="151348"/>
                  </a:cubicBezTo>
                  <a:cubicBezTo>
                    <a:pt x="69241" y="148893"/>
                    <a:pt x="75703" y="142768"/>
                    <a:pt x="78623" y="134859"/>
                  </a:cubicBezTo>
                  <a:cubicBezTo>
                    <a:pt x="90796" y="101829"/>
                    <a:pt x="121371" y="79681"/>
                    <a:pt x="156572" y="78414"/>
                  </a:cubicBezTo>
                  <a:cubicBezTo>
                    <a:pt x="169184" y="77949"/>
                    <a:pt x="179806" y="68826"/>
                    <a:pt x="182158" y="56420"/>
                  </a:cubicBezTo>
                  <a:cubicBezTo>
                    <a:pt x="188309" y="23726"/>
                    <a:pt x="216946" y="0"/>
                    <a:pt x="250285" y="0"/>
                  </a:cubicBezTo>
                  <a:cubicBezTo>
                    <a:pt x="283626" y="0"/>
                    <a:pt x="312288" y="23726"/>
                    <a:pt x="318439" y="56420"/>
                  </a:cubicBezTo>
                  <a:cubicBezTo>
                    <a:pt x="320765" y="68826"/>
                    <a:pt x="331387" y="77974"/>
                    <a:pt x="344000" y="78414"/>
                  </a:cubicBezTo>
                  <a:cubicBezTo>
                    <a:pt x="379149" y="79681"/>
                    <a:pt x="409749" y="101855"/>
                    <a:pt x="421922" y="134859"/>
                  </a:cubicBezTo>
                  <a:cubicBezTo>
                    <a:pt x="424843" y="142794"/>
                    <a:pt x="431304" y="148893"/>
                    <a:pt x="439394" y="151348"/>
                  </a:cubicBezTo>
                  <a:cubicBezTo>
                    <a:pt x="475964" y="162514"/>
                    <a:pt x="500542" y="195750"/>
                    <a:pt x="500542" y="234026"/>
                  </a:cubicBezTo>
                  <a:lnTo>
                    <a:pt x="500542" y="381363"/>
                  </a:lnTo>
                  <a:lnTo>
                    <a:pt x="500541" y="381369"/>
                  </a:lnTo>
                  <a:lnTo>
                    <a:pt x="500541" y="758245"/>
                  </a:lnTo>
                  <a:lnTo>
                    <a:pt x="500541" y="846157"/>
                  </a:lnTo>
                  <a:lnTo>
                    <a:pt x="500540" y="846163"/>
                  </a:lnTo>
                  <a:lnTo>
                    <a:pt x="500540" y="1223039"/>
                  </a:lnTo>
                  <a:lnTo>
                    <a:pt x="500540" y="1310951"/>
                  </a:lnTo>
                  <a:lnTo>
                    <a:pt x="500539" y="1310958"/>
                  </a:lnTo>
                  <a:lnTo>
                    <a:pt x="500539" y="1687834"/>
                  </a:lnTo>
                  <a:lnTo>
                    <a:pt x="500539" y="1775745"/>
                  </a:lnTo>
                  <a:cubicBezTo>
                    <a:pt x="500539" y="1814048"/>
                    <a:pt x="475960" y="1847285"/>
                    <a:pt x="439390" y="1858424"/>
                  </a:cubicBezTo>
                  <a:cubicBezTo>
                    <a:pt x="431301" y="1860904"/>
                    <a:pt x="424839" y="1867004"/>
                    <a:pt x="421919" y="1874913"/>
                  </a:cubicBezTo>
                  <a:cubicBezTo>
                    <a:pt x="409720" y="1907994"/>
                    <a:pt x="377853" y="1930686"/>
                    <a:pt x="342627" y="1931410"/>
                  </a:cubicBezTo>
                  <a:cubicBezTo>
                    <a:pt x="330686" y="1931642"/>
                    <a:pt x="320323" y="1939706"/>
                    <a:pt x="317144" y="1951207"/>
                  </a:cubicBezTo>
                  <a:cubicBezTo>
                    <a:pt x="308795" y="1981084"/>
                    <a:pt x="281297" y="2001966"/>
                    <a:pt x="250231" y="2001966"/>
                  </a:cubicBezTo>
                  <a:cubicBezTo>
                    <a:pt x="219191" y="2001966"/>
                    <a:pt x="191692" y="1981084"/>
                    <a:pt x="183395" y="1951181"/>
                  </a:cubicBezTo>
                  <a:cubicBezTo>
                    <a:pt x="180191" y="1939680"/>
                    <a:pt x="169853" y="1931642"/>
                    <a:pt x="157912" y="1931384"/>
                  </a:cubicBezTo>
                  <a:cubicBezTo>
                    <a:pt x="122686" y="1930660"/>
                    <a:pt x="90794" y="1907968"/>
                    <a:pt x="78594" y="1874887"/>
                  </a:cubicBezTo>
                  <a:cubicBezTo>
                    <a:pt x="75674" y="1866953"/>
                    <a:pt x="69212" y="1860853"/>
                    <a:pt x="61149" y="1858398"/>
                  </a:cubicBezTo>
                  <a:cubicBezTo>
                    <a:pt x="24579" y="1847233"/>
                    <a:pt x="0" y="1813997"/>
                    <a:pt x="0" y="1775719"/>
                  </a:cubicBezTo>
                  <a:close/>
                </a:path>
              </a:pathLst>
            </a:custGeom>
            <a:noFill/>
            <a:ln w="9525" cap="flat">
              <a:solidFill>
                <a:srgbClr val="397900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B5F81FAA-2C20-8B5E-856D-C60808FE1137}"/>
                </a:ext>
              </a:extLst>
            </p:cNvPr>
            <p:cNvSpPr/>
            <p:nvPr/>
          </p:nvSpPr>
          <p:spPr>
            <a:xfrm>
              <a:off x="1188616" y="1906504"/>
              <a:ext cx="657002" cy="6570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r>
                <a:rPr lang="en-US" altLang="zh-CN" sz="2700" kern="0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zh-CN" altLang="en-US" sz="27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矩形 1">
            <a:extLst>
              <a:ext uri="{FF2B5EF4-FFF2-40B4-BE49-F238E27FC236}">
                <a16:creationId xmlns:a16="http://schemas.microsoft.com/office/drawing/2014/main" id="{BBB57E04-DDA0-9183-EF3E-FB448930A3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738" y="1767929"/>
            <a:ext cx="273844" cy="11668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35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2">
            <a:extLst>
              <a:ext uri="{FF2B5EF4-FFF2-40B4-BE49-F238E27FC236}">
                <a16:creationId xmlns:a16="http://schemas.microsoft.com/office/drawing/2014/main" id="{0B2B7DD3-1B52-7D4D-DF85-A6C13912D9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003798"/>
            <a:ext cx="9144000" cy="2139702"/>
          </a:xfrm>
          <a:prstGeom prst="rect">
            <a:avLst/>
          </a:prstGeom>
          <a:blipFill dpi="0" rotWithShape="1">
            <a:blip r:embed="rId3"/>
            <a:srcRect/>
            <a:tile tx="0" ty="-977900" sx="100000" sy="100000" flip="none" algn="tl"/>
          </a:blipFill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35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文本框 260">
            <a:extLst>
              <a:ext uri="{FF2B5EF4-FFF2-40B4-BE49-F238E27FC236}">
                <a16:creationId xmlns:a16="http://schemas.microsoft.com/office/drawing/2014/main" id="{B7318BD2-FF20-EFF2-879C-7B796BC64E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9732" y="3032373"/>
            <a:ext cx="373856" cy="229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sz="1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文本框 261">
            <a:extLst>
              <a:ext uri="{FF2B5EF4-FFF2-40B4-BE49-F238E27FC236}">
                <a16:creationId xmlns:a16="http://schemas.microsoft.com/office/drawing/2014/main" id="{62CA3A8F-3295-C104-C0C1-91113E55F1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58604" y="3032373"/>
            <a:ext cx="373856" cy="229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zh-CN" altLang="en-US" sz="1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文本框 262">
            <a:extLst>
              <a:ext uri="{FF2B5EF4-FFF2-40B4-BE49-F238E27FC236}">
                <a16:creationId xmlns:a16="http://schemas.microsoft.com/office/drawing/2014/main" id="{7316E6A2-B3A3-D695-58D1-9F52C4A649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57476" y="3032373"/>
            <a:ext cx="373856" cy="229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endParaRPr lang="zh-CN" altLang="en-US" sz="1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文本框 263">
            <a:extLst>
              <a:ext uri="{FF2B5EF4-FFF2-40B4-BE49-F238E27FC236}">
                <a16:creationId xmlns:a16="http://schemas.microsoft.com/office/drawing/2014/main" id="{5963FF08-1F85-0F91-3713-2E056AE7DB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6348" y="3032373"/>
            <a:ext cx="373856" cy="229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endParaRPr lang="zh-CN" altLang="en-US" sz="1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文本框 264">
            <a:extLst>
              <a:ext uri="{FF2B5EF4-FFF2-40B4-BE49-F238E27FC236}">
                <a16:creationId xmlns:a16="http://schemas.microsoft.com/office/drawing/2014/main" id="{DAB702DE-AC45-F676-47D8-BF000DFC8B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5219" y="3032373"/>
            <a:ext cx="375047" cy="229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endParaRPr lang="zh-CN" altLang="en-US" sz="1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文本框 265">
            <a:extLst>
              <a:ext uri="{FF2B5EF4-FFF2-40B4-BE49-F238E27FC236}">
                <a16:creationId xmlns:a16="http://schemas.microsoft.com/office/drawing/2014/main" id="{7E2D12E1-E5E9-6104-ADAF-9A959C2436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54091" y="3032373"/>
            <a:ext cx="375047" cy="229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6</a:t>
            </a:r>
            <a:endParaRPr lang="zh-CN" altLang="en-US" sz="1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文本框 266">
            <a:extLst>
              <a:ext uri="{FF2B5EF4-FFF2-40B4-BE49-F238E27FC236}">
                <a16:creationId xmlns:a16="http://schemas.microsoft.com/office/drawing/2014/main" id="{B5163241-31DF-7DC9-45F0-812D4B0159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2963" y="3032373"/>
            <a:ext cx="375047" cy="229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7</a:t>
            </a:r>
            <a:endParaRPr lang="zh-CN" altLang="en-US" sz="1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文本框 267">
            <a:extLst>
              <a:ext uri="{FF2B5EF4-FFF2-40B4-BE49-F238E27FC236}">
                <a16:creationId xmlns:a16="http://schemas.microsoft.com/office/drawing/2014/main" id="{C9D2BBFE-8ADC-6792-FCD6-46BCFDE5D2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51835" y="3032373"/>
            <a:ext cx="375047" cy="229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8</a:t>
            </a:r>
            <a:endParaRPr lang="zh-CN" altLang="en-US" sz="1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文本框 268">
            <a:extLst>
              <a:ext uri="{FF2B5EF4-FFF2-40B4-BE49-F238E27FC236}">
                <a16:creationId xmlns:a16="http://schemas.microsoft.com/office/drawing/2014/main" id="{0803984A-C1BA-B4AF-B1AB-C2A5F0244A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0707" y="3032373"/>
            <a:ext cx="375047" cy="229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9</a:t>
            </a:r>
            <a:endParaRPr lang="zh-CN" altLang="en-US" sz="1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文本框 269">
            <a:extLst>
              <a:ext uri="{FF2B5EF4-FFF2-40B4-BE49-F238E27FC236}">
                <a16:creationId xmlns:a16="http://schemas.microsoft.com/office/drawing/2014/main" id="{0F6288ED-C72C-725B-B6E2-875086844A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0769" y="3032373"/>
            <a:ext cx="373856" cy="229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10</a:t>
            </a:r>
            <a:endParaRPr lang="zh-CN" altLang="en-US" sz="1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文本框 270">
            <a:extLst>
              <a:ext uri="{FF2B5EF4-FFF2-40B4-BE49-F238E27FC236}">
                <a16:creationId xmlns:a16="http://schemas.microsoft.com/office/drawing/2014/main" id="{8A803A72-338E-1919-9468-CD76488F7F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9642" y="3032373"/>
            <a:ext cx="373856" cy="229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11</a:t>
            </a:r>
            <a:endParaRPr lang="zh-CN" altLang="en-US" sz="1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文本框 271">
            <a:extLst>
              <a:ext uri="{FF2B5EF4-FFF2-40B4-BE49-F238E27FC236}">
                <a16:creationId xmlns:a16="http://schemas.microsoft.com/office/drawing/2014/main" id="{3A0448E3-BAA9-6CC9-5E76-07814CF0E8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48513" y="3032373"/>
            <a:ext cx="373856" cy="229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12</a:t>
            </a:r>
            <a:endParaRPr lang="zh-CN" altLang="en-US" sz="1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KSO_Shape">
            <a:extLst>
              <a:ext uri="{FF2B5EF4-FFF2-40B4-BE49-F238E27FC236}">
                <a16:creationId xmlns:a16="http://schemas.microsoft.com/office/drawing/2014/main" id="{C797569D-8A91-9CA6-5992-7D826FEA7D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9819" y="1804839"/>
            <a:ext cx="423863" cy="334565"/>
          </a:xfrm>
          <a:prstGeom prst="wedgeEllipseCallout">
            <a:avLst>
              <a:gd name="adj1" fmla="val -25046"/>
              <a:gd name="adj2" fmla="val 65694"/>
            </a:avLst>
          </a:prstGeom>
          <a:solidFill>
            <a:schemeClr val="accent2"/>
          </a:solidFill>
          <a:ln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70</a:t>
            </a:r>
            <a:endParaRPr lang="zh-CN" altLang="en-US" sz="1200" b="1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KSO_Shape">
            <a:extLst>
              <a:ext uri="{FF2B5EF4-FFF2-40B4-BE49-F238E27FC236}">
                <a16:creationId xmlns:a16="http://schemas.microsoft.com/office/drawing/2014/main" id="{D72E25CC-111C-CE28-3049-79DAD58993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2962" y="466577"/>
            <a:ext cx="423863" cy="334565"/>
          </a:xfrm>
          <a:prstGeom prst="wedgeEllipseCallout">
            <a:avLst>
              <a:gd name="adj1" fmla="val -25046"/>
              <a:gd name="adj2" fmla="val 65694"/>
            </a:avLst>
          </a:prstGeom>
          <a:solidFill>
            <a:schemeClr val="accent1"/>
          </a:solidFill>
          <a:ln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240</a:t>
            </a:r>
            <a:endParaRPr lang="zh-CN" altLang="en-US" sz="1200" b="1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矩形 21">
            <a:extLst>
              <a:ext uri="{FF2B5EF4-FFF2-40B4-BE49-F238E27FC236}">
                <a16:creationId xmlns:a16="http://schemas.microsoft.com/office/drawing/2014/main" id="{52D0B0C9-FE3E-F0AA-CB1B-B08B5592C4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8610" y="2015579"/>
            <a:ext cx="273844" cy="9191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35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矩形 22">
            <a:extLst>
              <a:ext uri="{FF2B5EF4-FFF2-40B4-BE49-F238E27FC236}">
                <a16:creationId xmlns:a16="http://schemas.microsoft.com/office/drawing/2014/main" id="{6072B672-EBA3-2987-CBD2-B72858939C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7482" y="1423839"/>
            <a:ext cx="273844" cy="1510903"/>
          </a:xfrm>
          <a:prstGeom prst="rect">
            <a:avLst/>
          </a:prstGeom>
          <a:solidFill>
            <a:srgbClr val="1D4110"/>
          </a:solidFill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35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矩形 23">
            <a:extLst>
              <a:ext uri="{FF2B5EF4-FFF2-40B4-BE49-F238E27FC236}">
                <a16:creationId xmlns:a16="http://schemas.microsoft.com/office/drawing/2014/main" id="{A20591BF-4E65-4B49-09A2-394953285F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6354" y="1861989"/>
            <a:ext cx="273844" cy="10727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35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矩形 24">
            <a:extLst>
              <a:ext uri="{FF2B5EF4-FFF2-40B4-BE49-F238E27FC236}">
                <a16:creationId xmlns:a16="http://schemas.microsoft.com/office/drawing/2014/main" id="{0D1E9083-EFC6-8C49-1357-4070109139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6416" y="1189286"/>
            <a:ext cx="272653" cy="1745456"/>
          </a:xfrm>
          <a:prstGeom prst="rect">
            <a:avLst/>
          </a:prstGeom>
          <a:solidFill>
            <a:srgbClr val="1D4110"/>
          </a:solidFill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35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矩形 25">
            <a:extLst>
              <a:ext uri="{FF2B5EF4-FFF2-40B4-BE49-F238E27FC236}">
                <a16:creationId xmlns:a16="http://schemas.microsoft.com/office/drawing/2014/main" id="{DCE39AD7-C8F5-A689-E404-9E0DD6B4D4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5288" y="1651248"/>
            <a:ext cx="273844" cy="128349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35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矩形 26">
            <a:extLst>
              <a:ext uri="{FF2B5EF4-FFF2-40B4-BE49-F238E27FC236}">
                <a16:creationId xmlns:a16="http://schemas.microsoft.com/office/drawing/2014/main" id="{4888EBAE-1AFE-9D47-90B2-8462E78C4C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04160" y="926158"/>
            <a:ext cx="273844" cy="2008584"/>
          </a:xfrm>
          <a:prstGeom prst="rect">
            <a:avLst/>
          </a:prstGeom>
          <a:solidFill>
            <a:srgbClr val="1D4110"/>
          </a:solidFill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35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矩形 27">
            <a:extLst>
              <a:ext uri="{FF2B5EF4-FFF2-40B4-BE49-F238E27FC236}">
                <a16:creationId xmlns:a16="http://schemas.microsoft.com/office/drawing/2014/main" id="{1BEDC296-7997-8662-FE1B-7E14422BC3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3032" y="1576239"/>
            <a:ext cx="273844" cy="13585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35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矩形 28">
            <a:extLst>
              <a:ext uri="{FF2B5EF4-FFF2-40B4-BE49-F238E27FC236}">
                <a16:creationId xmlns:a16="http://schemas.microsoft.com/office/drawing/2014/main" id="{6CCDA595-9C7C-2252-729C-E85C0EC1E0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1904" y="1317873"/>
            <a:ext cx="273844" cy="1616869"/>
          </a:xfrm>
          <a:prstGeom prst="rect">
            <a:avLst/>
          </a:prstGeom>
          <a:solidFill>
            <a:srgbClr val="1D4110"/>
          </a:solidFill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35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矩形 29">
            <a:extLst>
              <a:ext uri="{FF2B5EF4-FFF2-40B4-BE49-F238E27FC236}">
                <a16:creationId xmlns:a16="http://schemas.microsoft.com/office/drawing/2014/main" id="{FAAE7F02-71D0-A4FA-1430-1CBBF5E0C0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1966" y="2353717"/>
            <a:ext cx="272653" cy="5810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35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矩形 30">
            <a:extLst>
              <a:ext uri="{FF2B5EF4-FFF2-40B4-BE49-F238E27FC236}">
                <a16:creationId xmlns:a16="http://schemas.microsoft.com/office/drawing/2014/main" id="{49CF2F90-66E6-90E9-973A-ED1DB9EC9E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0837" y="1707208"/>
            <a:ext cx="272654" cy="1227534"/>
          </a:xfrm>
          <a:prstGeom prst="rect">
            <a:avLst/>
          </a:prstGeom>
          <a:solidFill>
            <a:srgbClr val="1D4110"/>
          </a:solidFill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35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矩形 31">
            <a:extLst>
              <a:ext uri="{FF2B5EF4-FFF2-40B4-BE49-F238E27FC236}">
                <a16:creationId xmlns:a16="http://schemas.microsoft.com/office/drawing/2014/main" id="{C28353B6-8CA4-B7DB-6699-C0B99001BB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9710" y="1407170"/>
            <a:ext cx="273844" cy="152757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35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499068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id="{48D1449C-2260-8824-07DC-FC6FF1058A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4664"/>
          <a:stretch/>
        </p:blipFill>
        <p:spPr>
          <a:xfrm>
            <a:off x="0" y="2343010"/>
            <a:ext cx="9144000" cy="280049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3A1474A5-B3CA-9E4E-AE20-4EBDE6CCE58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01839" y="1227977"/>
            <a:ext cx="4225083" cy="3360162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52660747-D3A5-EF67-46D0-A9FBFFDB232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-124775" y="0"/>
            <a:ext cx="3472640" cy="1613731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7D17EE8C-638E-529C-EEAF-2263EB32E5E9}"/>
              </a:ext>
            </a:extLst>
          </p:cNvPr>
          <p:cNvGrpSpPr/>
          <p:nvPr/>
        </p:nvGrpSpPr>
        <p:grpSpPr>
          <a:xfrm>
            <a:off x="3619838" y="-213141"/>
            <a:ext cx="1787282" cy="1604908"/>
            <a:chOff x="3281343" y="-311587"/>
            <a:chExt cx="1787282" cy="1604908"/>
          </a:xfrm>
        </p:grpSpPr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F1C2CA1D-D51A-84B3-0E14-C6CA04330AEC}"/>
                </a:ext>
              </a:extLst>
            </p:cNvPr>
            <p:cNvSpPr/>
            <p:nvPr/>
          </p:nvSpPr>
          <p:spPr>
            <a:xfrm>
              <a:off x="3281343" y="-311587"/>
              <a:ext cx="1284326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9600" dirty="0">
                  <a:latin typeface="演示悠然小楷" panose="00000500000000000000" pitchFamily="2" charset="-122"/>
                  <a:ea typeface="演示悠然小楷" panose="00000500000000000000" pitchFamily="2" charset="-122"/>
                  <a:cs typeface="阿里巴巴普惠体 2.0 95 ExtraBold" panose="00020600040101010101" pitchFamily="18" charset="-122"/>
                  <a:sym typeface="+mn-lt"/>
                </a:rPr>
                <a:t>目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1B6472F6-B643-1738-3E1F-58156C3766F3}"/>
                </a:ext>
              </a:extLst>
            </p:cNvPr>
            <p:cNvSpPr txBox="1"/>
            <p:nvPr/>
          </p:nvSpPr>
          <p:spPr>
            <a:xfrm>
              <a:off x="4062713" y="-276339"/>
              <a:ext cx="1005912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9600" dirty="0">
                  <a:latin typeface="演示悠然小楷" panose="00000500000000000000" pitchFamily="2" charset="-122"/>
                  <a:ea typeface="演示悠然小楷" panose="00000500000000000000" pitchFamily="2" charset="-122"/>
                  <a:cs typeface="阿里巴巴普惠体 2.0 95 ExtraBold" panose="00020600040101010101" pitchFamily="18" charset="-122"/>
                  <a:sym typeface="+mn-lt"/>
                </a:rPr>
                <a:t>录</a:t>
              </a:r>
              <a:endParaRPr lang="zh-CN" altLang="en-US" dirty="0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FA183D6D-E411-E276-8AB1-D6E60FB505CD}"/>
              </a:ext>
            </a:extLst>
          </p:cNvPr>
          <p:cNvGrpSpPr/>
          <p:nvPr/>
        </p:nvGrpSpPr>
        <p:grpSpPr>
          <a:xfrm>
            <a:off x="2070741" y="1784462"/>
            <a:ext cx="2330467" cy="657002"/>
            <a:chOff x="1188616" y="1906504"/>
            <a:chExt cx="2330467" cy="657002"/>
          </a:xfrm>
        </p:grpSpPr>
        <p:sp>
          <p:nvSpPr>
            <p:cNvPr id="63" name="TextBox 76">
              <a:extLst>
                <a:ext uri="{FF2B5EF4-FFF2-40B4-BE49-F238E27FC236}">
                  <a16:creationId xmlns:a16="http://schemas.microsoft.com/office/drawing/2014/main" id="{C3199085-B82A-5E40-834A-552B5A207C59}"/>
                </a:ext>
              </a:extLst>
            </p:cNvPr>
            <p:cNvSpPr txBox="1"/>
            <p:nvPr/>
          </p:nvSpPr>
          <p:spPr>
            <a:xfrm>
              <a:off x="1845618" y="2052601"/>
              <a:ext cx="1571052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61FBD33F-82CE-EAF6-B433-9705C28ED7FC}"/>
                </a:ext>
              </a:extLst>
            </p:cNvPr>
            <p:cNvSpPr/>
            <p:nvPr/>
          </p:nvSpPr>
          <p:spPr>
            <a:xfrm rot="5400000">
              <a:off x="2267829" y="1234022"/>
              <a:ext cx="500542" cy="2001966"/>
            </a:xfrm>
            <a:custGeom>
              <a:avLst/>
              <a:gdLst>
                <a:gd name="connsiteX0" fmla="*/ 0 w 500542"/>
                <a:gd name="connsiteY0" fmla="*/ 1775719 h 2001966"/>
                <a:gd name="connsiteX1" fmla="*/ 0 w 500542"/>
                <a:gd name="connsiteY1" fmla="*/ 1628409 h 2001966"/>
                <a:gd name="connsiteX2" fmla="*/ 1 w 500542"/>
                <a:gd name="connsiteY2" fmla="*/ 1628403 h 2001966"/>
                <a:gd name="connsiteX3" fmla="*/ 1 w 500542"/>
                <a:gd name="connsiteY3" fmla="*/ 1251527 h 2001966"/>
                <a:gd name="connsiteX4" fmla="*/ 1 w 500542"/>
                <a:gd name="connsiteY4" fmla="*/ 1163615 h 2001966"/>
                <a:gd name="connsiteX5" fmla="*/ 2 w 500542"/>
                <a:gd name="connsiteY5" fmla="*/ 1163609 h 2001966"/>
                <a:gd name="connsiteX6" fmla="*/ 2 w 500542"/>
                <a:gd name="connsiteY6" fmla="*/ 786733 h 2001966"/>
                <a:gd name="connsiteX7" fmla="*/ 2 w 500542"/>
                <a:gd name="connsiteY7" fmla="*/ 698821 h 2001966"/>
                <a:gd name="connsiteX8" fmla="*/ 3 w 500542"/>
                <a:gd name="connsiteY8" fmla="*/ 698815 h 2001966"/>
                <a:gd name="connsiteX9" fmla="*/ 3 w 500542"/>
                <a:gd name="connsiteY9" fmla="*/ 321939 h 2001966"/>
                <a:gd name="connsiteX10" fmla="*/ 3 w 500542"/>
                <a:gd name="connsiteY10" fmla="*/ 234026 h 2001966"/>
                <a:gd name="connsiteX11" fmla="*/ 61152 w 500542"/>
                <a:gd name="connsiteY11" fmla="*/ 151348 h 2001966"/>
                <a:gd name="connsiteX12" fmla="*/ 78623 w 500542"/>
                <a:gd name="connsiteY12" fmla="*/ 134859 h 2001966"/>
                <a:gd name="connsiteX13" fmla="*/ 156572 w 500542"/>
                <a:gd name="connsiteY13" fmla="*/ 78414 h 2001966"/>
                <a:gd name="connsiteX14" fmla="*/ 182158 w 500542"/>
                <a:gd name="connsiteY14" fmla="*/ 56420 h 2001966"/>
                <a:gd name="connsiteX15" fmla="*/ 250285 w 500542"/>
                <a:gd name="connsiteY15" fmla="*/ 0 h 2001966"/>
                <a:gd name="connsiteX16" fmla="*/ 318439 w 500542"/>
                <a:gd name="connsiteY16" fmla="*/ 56420 h 2001966"/>
                <a:gd name="connsiteX17" fmla="*/ 344000 w 500542"/>
                <a:gd name="connsiteY17" fmla="*/ 78414 h 2001966"/>
                <a:gd name="connsiteX18" fmla="*/ 421922 w 500542"/>
                <a:gd name="connsiteY18" fmla="*/ 134859 h 2001966"/>
                <a:gd name="connsiteX19" fmla="*/ 439394 w 500542"/>
                <a:gd name="connsiteY19" fmla="*/ 151348 h 2001966"/>
                <a:gd name="connsiteX20" fmla="*/ 500542 w 500542"/>
                <a:gd name="connsiteY20" fmla="*/ 234026 h 2001966"/>
                <a:gd name="connsiteX21" fmla="*/ 500542 w 500542"/>
                <a:gd name="connsiteY21" fmla="*/ 381363 h 2001966"/>
                <a:gd name="connsiteX22" fmla="*/ 500541 w 500542"/>
                <a:gd name="connsiteY22" fmla="*/ 381369 h 2001966"/>
                <a:gd name="connsiteX23" fmla="*/ 500541 w 500542"/>
                <a:gd name="connsiteY23" fmla="*/ 758245 h 2001966"/>
                <a:gd name="connsiteX24" fmla="*/ 500541 w 500542"/>
                <a:gd name="connsiteY24" fmla="*/ 846157 h 2001966"/>
                <a:gd name="connsiteX25" fmla="*/ 500540 w 500542"/>
                <a:gd name="connsiteY25" fmla="*/ 846163 h 2001966"/>
                <a:gd name="connsiteX26" fmla="*/ 500540 w 500542"/>
                <a:gd name="connsiteY26" fmla="*/ 1223039 h 2001966"/>
                <a:gd name="connsiteX27" fmla="*/ 500540 w 500542"/>
                <a:gd name="connsiteY27" fmla="*/ 1310951 h 2001966"/>
                <a:gd name="connsiteX28" fmla="*/ 500539 w 500542"/>
                <a:gd name="connsiteY28" fmla="*/ 1310958 h 2001966"/>
                <a:gd name="connsiteX29" fmla="*/ 500539 w 500542"/>
                <a:gd name="connsiteY29" fmla="*/ 1687834 h 2001966"/>
                <a:gd name="connsiteX30" fmla="*/ 500539 w 500542"/>
                <a:gd name="connsiteY30" fmla="*/ 1775745 h 2001966"/>
                <a:gd name="connsiteX31" fmla="*/ 439390 w 500542"/>
                <a:gd name="connsiteY31" fmla="*/ 1858424 h 2001966"/>
                <a:gd name="connsiteX32" fmla="*/ 421919 w 500542"/>
                <a:gd name="connsiteY32" fmla="*/ 1874913 h 2001966"/>
                <a:gd name="connsiteX33" fmla="*/ 342627 w 500542"/>
                <a:gd name="connsiteY33" fmla="*/ 1931410 h 2001966"/>
                <a:gd name="connsiteX34" fmla="*/ 317144 w 500542"/>
                <a:gd name="connsiteY34" fmla="*/ 1951207 h 2001966"/>
                <a:gd name="connsiteX35" fmla="*/ 250231 w 500542"/>
                <a:gd name="connsiteY35" fmla="*/ 2001966 h 2001966"/>
                <a:gd name="connsiteX36" fmla="*/ 183395 w 500542"/>
                <a:gd name="connsiteY36" fmla="*/ 1951181 h 2001966"/>
                <a:gd name="connsiteX37" fmla="*/ 157912 w 500542"/>
                <a:gd name="connsiteY37" fmla="*/ 1931384 h 2001966"/>
                <a:gd name="connsiteX38" fmla="*/ 78594 w 500542"/>
                <a:gd name="connsiteY38" fmla="*/ 1874887 h 2001966"/>
                <a:gd name="connsiteX39" fmla="*/ 61149 w 500542"/>
                <a:gd name="connsiteY39" fmla="*/ 1858398 h 2001966"/>
                <a:gd name="connsiteX40" fmla="*/ 0 w 500542"/>
                <a:gd name="connsiteY40" fmla="*/ 1775719 h 2001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00542" h="2001966">
                  <a:moveTo>
                    <a:pt x="0" y="1775719"/>
                  </a:moveTo>
                  <a:lnTo>
                    <a:pt x="0" y="1628409"/>
                  </a:lnTo>
                  <a:lnTo>
                    <a:pt x="1" y="1628403"/>
                  </a:lnTo>
                  <a:lnTo>
                    <a:pt x="1" y="1251527"/>
                  </a:lnTo>
                  <a:lnTo>
                    <a:pt x="1" y="1163615"/>
                  </a:lnTo>
                  <a:lnTo>
                    <a:pt x="2" y="1163609"/>
                  </a:lnTo>
                  <a:lnTo>
                    <a:pt x="2" y="786733"/>
                  </a:lnTo>
                  <a:lnTo>
                    <a:pt x="2" y="698821"/>
                  </a:lnTo>
                  <a:lnTo>
                    <a:pt x="3" y="698815"/>
                  </a:lnTo>
                  <a:lnTo>
                    <a:pt x="3" y="321939"/>
                  </a:lnTo>
                  <a:lnTo>
                    <a:pt x="3" y="234026"/>
                  </a:lnTo>
                  <a:cubicBezTo>
                    <a:pt x="3" y="195724"/>
                    <a:pt x="24582" y="162488"/>
                    <a:pt x="61152" y="151348"/>
                  </a:cubicBezTo>
                  <a:cubicBezTo>
                    <a:pt x="69241" y="148893"/>
                    <a:pt x="75703" y="142768"/>
                    <a:pt x="78623" y="134859"/>
                  </a:cubicBezTo>
                  <a:cubicBezTo>
                    <a:pt x="90796" y="101829"/>
                    <a:pt x="121371" y="79681"/>
                    <a:pt x="156572" y="78414"/>
                  </a:cubicBezTo>
                  <a:cubicBezTo>
                    <a:pt x="169184" y="77949"/>
                    <a:pt x="179806" y="68826"/>
                    <a:pt x="182158" y="56420"/>
                  </a:cubicBezTo>
                  <a:cubicBezTo>
                    <a:pt x="188309" y="23726"/>
                    <a:pt x="216946" y="0"/>
                    <a:pt x="250285" y="0"/>
                  </a:cubicBezTo>
                  <a:cubicBezTo>
                    <a:pt x="283626" y="0"/>
                    <a:pt x="312288" y="23726"/>
                    <a:pt x="318439" y="56420"/>
                  </a:cubicBezTo>
                  <a:cubicBezTo>
                    <a:pt x="320765" y="68826"/>
                    <a:pt x="331387" y="77974"/>
                    <a:pt x="344000" y="78414"/>
                  </a:cubicBezTo>
                  <a:cubicBezTo>
                    <a:pt x="379149" y="79681"/>
                    <a:pt x="409749" y="101855"/>
                    <a:pt x="421922" y="134859"/>
                  </a:cubicBezTo>
                  <a:cubicBezTo>
                    <a:pt x="424843" y="142794"/>
                    <a:pt x="431304" y="148893"/>
                    <a:pt x="439394" y="151348"/>
                  </a:cubicBezTo>
                  <a:cubicBezTo>
                    <a:pt x="475964" y="162514"/>
                    <a:pt x="500542" y="195750"/>
                    <a:pt x="500542" y="234026"/>
                  </a:cubicBezTo>
                  <a:lnTo>
                    <a:pt x="500542" y="381363"/>
                  </a:lnTo>
                  <a:lnTo>
                    <a:pt x="500541" y="381369"/>
                  </a:lnTo>
                  <a:lnTo>
                    <a:pt x="500541" y="758245"/>
                  </a:lnTo>
                  <a:lnTo>
                    <a:pt x="500541" y="846157"/>
                  </a:lnTo>
                  <a:lnTo>
                    <a:pt x="500540" y="846163"/>
                  </a:lnTo>
                  <a:lnTo>
                    <a:pt x="500540" y="1223039"/>
                  </a:lnTo>
                  <a:lnTo>
                    <a:pt x="500540" y="1310951"/>
                  </a:lnTo>
                  <a:lnTo>
                    <a:pt x="500539" y="1310958"/>
                  </a:lnTo>
                  <a:lnTo>
                    <a:pt x="500539" y="1687834"/>
                  </a:lnTo>
                  <a:lnTo>
                    <a:pt x="500539" y="1775745"/>
                  </a:lnTo>
                  <a:cubicBezTo>
                    <a:pt x="500539" y="1814048"/>
                    <a:pt x="475960" y="1847285"/>
                    <a:pt x="439390" y="1858424"/>
                  </a:cubicBezTo>
                  <a:cubicBezTo>
                    <a:pt x="431301" y="1860904"/>
                    <a:pt x="424839" y="1867004"/>
                    <a:pt x="421919" y="1874913"/>
                  </a:cubicBezTo>
                  <a:cubicBezTo>
                    <a:pt x="409720" y="1907994"/>
                    <a:pt x="377853" y="1930686"/>
                    <a:pt x="342627" y="1931410"/>
                  </a:cubicBezTo>
                  <a:cubicBezTo>
                    <a:pt x="330686" y="1931642"/>
                    <a:pt x="320323" y="1939706"/>
                    <a:pt x="317144" y="1951207"/>
                  </a:cubicBezTo>
                  <a:cubicBezTo>
                    <a:pt x="308795" y="1981084"/>
                    <a:pt x="281297" y="2001966"/>
                    <a:pt x="250231" y="2001966"/>
                  </a:cubicBezTo>
                  <a:cubicBezTo>
                    <a:pt x="219191" y="2001966"/>
                    <a:pt x="191692" y="1981084"/>
                    <a:pt x="183395" y="1951181"/>
                  </a:cubicBezTo>
                  <a:cubicBezTo>
                    <a:pt x="180191" y="1939680"/>
                    <a:pt x="169853" y="1931642"/>
                    <a:pt x="157912" y="1931384"/>
                  </a:cubicBezTo>
                  <a:cubicBezTo>
                    <a:pt x="122686" y="1930660"/>
                    <a:pt x="90794" y="1907968"/>
                    <a:pt x="78594" y="1874887"/>
                  </a:cubicBezTo>
                  <a:cubicBezTo>
                    <a:pt x="75674" y="1866953"/>
                    <a:pt x="69212" y="1860853"/>
                    <a:pt x="61149" y="1858398"/>
                  </a:cubicBezTo>
                  <a:cubicBezTo>
                    <a:pt x="24579" y="1847233"/>
                    <a:pt x="0" y="1813997"/>
                    <a:pt x="0" y="1775719"/>
                  </a:cubicBezTo>
                  <a:close/>
                </a:path>
              </a:pathLst>
            </a:custGeom>
            <a:noFill/>
            <a:ln w="9525" cap="flat">
              <a:solidFill>
                <a:srgbClr val="397900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A30752A2-8DCB-FC77-9667-88BF814EC1A4}"/>
                </a:ext>
              </a:extLst>
            </p:cNvPr>
            <p:cNvSpPr/>
            <p:nvPr/>
          </p:nvSpPr>
          <p:spPr>
            <a:xfrm>
              <a:off x="1188616" y="1906504"/>
              <a:ext cx="657002" cy="6570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r>
                <a:rPr lang="en-US" altLang="zh-CN" sz="2700" kern="0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zh-CN" altLang="en-US" sz="27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DB651ACC-CDD4-9B37-688B-E899C8803B47}"/>
              </a:ext>
            </a:extLst>
          </p:cNvPr>
          <p:cNvGrpSpPr/>
          <p:nvPr/>
        </p:nvGrpSpPr>
        <p:grpSpPr>
          <a:xfrm>
            <a:off x="4744837" y="1784462"/>
            <a:ext cx="2330467" cy="657002"/>
            <a:chOff x="1188616" y="1906504"/>
            <a:chExt cx="2330467" cy="657002"/>
          </a:xfrm>
        </p:grpSpPr>
        <p:sp>
          <p:nvSpPr>
            <p:cNvPr id="74" name="TextBox 76">
              <a:extLst>
                <a:ext uri="{FF2B5EF4-FFF2-40B4-BE49-F238E27FC236}">
                  <a16:creationId xmlns:a16="http://schemas.microsoft.com/office/drawing/2014/main" id="{4C14EDA2-D406-4A0E-5F65-B4510BF1C77E}"/>
                </a:ext>
              </a:extLst>
            </p:cNvPr>
            <p:cNvSpPr txBox="1"/>
            <p:nvPr/>
          </p:nvSpPr>
          <p:spPr>
            <a:xfrm>
              <a:off x="1845618" y="2052601"/>
              <a:ext cx="1571052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7E9E6DA3-5DB0-94B3-973D-03F54EC4F641}"/>
                </a:ext>
              </a:extLst>
            </p:cNvPr>
            <p:cNvSpPr/>
            <p:nvPr/>
          </p:nvSpPr>
          <p:spPr>
            <a:xfrm rot="5400000">
              <a:off x="2267829" y="1234022"/>
              <a:ext cx="500542" cy="2001966"/>
            </a:xfrm>
            <a:custGeom>
              <a:avLst/>
              <a:gdLst>
                <a:gd name="connsiteX0" fmla="*/ 0 w 500542"/>
                <a:gd name="connsiteY0" fmla="*/ 1775719 h 2001966"/>
                <a:gd name="connsiteX1" fmla="*/ 0 w 500542"/>
                <a:gd name="connsiteY1" fmla="*/ 1628409 h 2001966"/>
                <a:gd name="connsiteX2" fmla="*/ 1 w 500542"/>
                <a:gd name="connsiteY2" fmla="*/ 1628403 h 2001966"/>
                <a:gd name="connsiteX3" fmla="*/ 1 w 500542"/>
                <a:gd name="connsiteY3" fmla="*/ 1251527 h 2001966"/>
                <a:gd name="connsiteX4" fmla="*/ 1 w 500542"/>
                <a:gd name="connsiteY4" fmla="*/ 1163615 h 2001966"/>
                <a:gd name="connsiteX5" fmla="*/ 2 w 500542"/>
                <a:gd name="connsiteY5" fmla="*/ 1163609 h 2001966"/>
                <a:gd name="connsiteX6" fmla="*/ 2 w 500542"/>
                <a:gd name="connsiteY6" fmla="*/ 786733 h 2001966"/>
                <a:gd name="connsiteX7" fmla="*/ 2 w 500542"/>
                <a:gd name="connsiteY7" fmla="*/ 698821 h 2001966"/>
                <a:gd name="connsiteX8" fmla="*/ 3 w 500542"/>
                <a:gd name="connsiteY8" fmla="*/ 698815 h 2001966"/>
                <a:gd name="connsiteX9" fmla="*/ 3 w 500542"/>
                <a:gd name="connsiteY9" fmla="*/ 321939 h 2001966"/>
                <a:gd name="connsiteX10" fmla="*/ 3 w 500542"/>
                <a:gd name="connsiteY10" fmla="*/ 234026 h 2001966"/>
                <a:gd name="connsiteX11" fmla="*/ 61152 w 500542"/>
                <a:gd name="connsiteY11" fmla="*/ 151348 h 2001966"/>
                <a:gd name="connsiteX12" fmla="*/ 78623 w 500542"/>
                <a:gd name="connsiteY12" fmla="*/ 134859 h 2001966"/>
                <a:gd name="connsiteX13" fmla="*/ 156572 w 500542"/>
                <a:gd name="connsiteY13" fmla="*/ 78414 h 2001966"/>
                <a:gd name="connsiteX14" fmla="*/ 182158 w 500542"/>
                <a:gd name="connsiteY14" fmla="*/ 56420 h 2001966"/>
                <a:gd name="connsiteX15" fmla="*/ 250285 w 500542"/>
                <a:gd name="connsiteY15" fmla="*/ 0 h 2001966"/>
                <a:gd name="connsiteX16" fmla="*/ 318439 w 500542"/>
                <a:gd name="connsiteY16" fmla="*/ 56420 h 2001966"/>
                <a:gd name="connsiteX17" fmla="*/ 344000 w 500542"/>
                <a:gd name="connsiteY17" fmla="*/ 78414 h 2001966"/>
                <a:gd name="connsiteX18" fmla="*/ 421922 w 500542"/>
                <a:gd name="connsiteY18" fmla="*/ 134859 h 2001966"/>
                <a:gd name="connsiteX19" fmla="*/ 439394 w 500542"/>
                <a:gd name="connsiteY19" fmla="*/ 151348 h 2001966"/>
                <a:gd name="connsiteX20" fmla="*/ 500542 w 500542"/>
                <a:gd name="connsiteY20" fmla="*/ 234026 h 2001966"/>
                <a:gd name="connsiteX21" fmla="*/ 500542 w 500542"/>
                <a:gd name="connsiteY21" fmla="*/ 381363 h 2001966"/>
                <a:gd name="connsiteX22" fmla="*/ 500541 w 500542"/>
                <a:gd name="connsiteY22" fmla="*/ 381369 h 2001966"/>
                <a:gd name="connsiteX23" fmla="*/ 500541 w 500542"/>
                <a:gd name="connsiteY23" fmla="*/ 758245 h 2001966"/>
                <a:gd name="connsiteX24" fmla="*/ 500541 w 500542"/>
                <a:gd name="connsiteY24" fmla="*/ 846157 h 2001966"/>
                <a:gd name="connsiteX25" fmla="*/ 500540 w 500542"/>
                <a:gd name="connsiteY25" fmla="*/ 846163 h 2001966"/>
                <a:gd name="connsiteX26" fmla="*/ 500540 w 500542"/>
                <a:gd name="connsiteY26" fmla="*/ 1223039 h 2001966"/>
                <a:gd name="connsiteX27" fmla="*/ 500540 w 500542"/>
                <a:gd name="connsiteY27" fmla="*/ 1310951 h 2001966"/>
                <a:gd name="connsiteX28" fmla="*/ 500539 w 500542"/>
                <a:gd name="connsiteY28" fmla="*/ 1310958 h 2001966"/>
                <a:gd name="connsiteX29" fmla="*/ 500539 w 500542"/>
                <a:gd name="connsiteY29" fmla="*/ 1687834 h 2001966"/>
                <a:gd name="connsiteX30" fmla="*/ 500539 w 500542"/>
                <a:gd name="connsiteY30" fmla="*/ 1775745 h 2001966"/>
                <a:gd name="connsiteX31" fmla="*/ 439390 w 500542"/>
                <a:gd name="connsiteY31" fmla="*/ 1858424 h 2001966"/>
                <a:gd name="connsiteX32" fmla="*/ 421919 w 500542"/>
                <a:gd name="connsiteY32" fmla="*/ 1874913 h 2001966"/>
                <a:gd name="connsiteX33" fmla="*/ 342627 w 500542"/>
                <a:gd name="connsiteY33" fmla="*/ 1931410 h 2001966"/>
                <a:gd name="connsiteX34" fmla="*/ 317144 w 500542"/>
                <a:gd name="connsiteY34" fmla="*/ 1951207 h 2001966"/>
                <a:gd name="connsiteX35" fmla="*/ 250231 w 500542"/>
                <a:gd name="connsiteY35" fmla="*/ 2001966 h 2001966"/>
                <a:gd name="connsiteX36" fmla="*/ 183395 w 500542"/>
                <a:gd name="connsiteY36" fmla="*/ 1951181 h 2001966"/>
                <a:gd name="connsiteX37" fmla="*/ 157912 w 500542"/>
                <a:gd name="connsiteY37" fmla="*/ 1931384 h 2001966"/>
                <a:gd name="connsiteX38" fmla="*/ 78594 w 500542"/>
                <a:gd name="connsiteY38" fmla="*/ 1874887 h 2001966"/>
                <a:gd name="connsiteX39" fmla="*/ 61149 w 500542"/>
                <a:gd name="connsiteY39" fmla="*/ 1858398 h 2001966"/>
                <a:gd name="connsiteX40" fmla="*/ 0 w 500542"/>
                <a:gd name="connsiteY40" fmla="*/ 1775719 h 2001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00542" h="2001966">
                  <a:moveTo>
                    <a:pt x="0" y="1775719"/>
                  </a:moveTo>
                  <a:lnTo>
                    <a:pt x="0" y="1628409"/>
                  </a:lnTo>
                  <a:lnTo>
                    <a:pt x="1" y="1628403"/>
                  </a:lnTo>
                  <a:lnTo>
                    <a:pt x="1" y="1251527"/>
                  </a:lnTo>
                  <a:lnTo>
                    <a:pt x="1" y="1163615"/>
                  </a:lnTo>
                  <a:lnTo>
                    <a:pt x="2" y="1163609"/>
                  </a:lnTo>
                  <a:lnTo>
                    <a:pt x="2" y="786733"/>
                  </a:lnTo>
                  <a:lnTo>
                    <a:pt x="2" y="698821"/>
                  </a:lnTo>
                  <a:lnTo>
                    <a:pt x="3" y="698815"/>
                  </a:lnTo>
                  <a:lnTo>
                    <a:pt x="3" y="321939"/>
                  </a:lnTo>
                  <a:lnTo>
                    <a:pt x="3" y="234026"/>
                  </a:lnTo>
                  <a:cubicBezTo>
                    <a:pt x="3" y="195724"/>
                    <a:pt x="24582" y="162488"/>
                    <a:pt x="61152" y="151348"/>
                  </a:cubicBezTo>
                  <a:cubicBezTo>
                    <a:pt x="69241" y="148893"/>
                    <a:pt x="75703" y="142768"/>
                    <a:pt x="78623" y="134859"/>
                  </a:cubicBezTo>
                  <a:cubicBezTo>
                    <a:pt x="90796" y="101829"/>
                    <a:pt x="121371" y="79681"/>
                    <a:pt x="156572" y="78414"/>
                  </a:cubicBezTo>
                  <a:cubicBezTo>
                    <a:pt x="169184" y="77949"/>
                    <a:pt x="179806" y="68826"/>
                    <a:pt x="182158" y="56420"/>
                  </a:cubicBezTo>
                  <a:cubicBezTo>
                    <a:pt x="188309" y="23726"/>
                    <a:pt x="216946" y="0"/>
                    <a:pt x="250285" y="0"/>
                  </a:cubicBezTo>
                  <a:cubicBezTo>
                    <a:pt x="283626" y="0"/>
                    <a:pt x="312288" y="23726"/>
                    <a:pt x="318439" y="56420"/>
                  </a:cubicBezTo>
                  <a:cubicBezTo>
                    <a:pt x="320765" y="68826"/>
                    <a:pt x="331387" y="77974"/>
                    <a:pt x="344000" y="78414"/>
                  </a:cubicBezTo>
                  <a:cubicBezTo>
                    <a:pt x="379149" y="79681"/>
                    <a:pt x="409749" y="101855"/>
                    <a:pt x="421922" y="134859"/>
                  </a:cubicBezTo>
                  <a:cubicBezTo>
                    <a:pt x="424843" y="142794"/>
                    <a:pt x="431304" y="148893"/>
                    <a:pt x="439394" y="151348"/>
                  </a:cubicBezTo>
                  <a:cubicBezTo>
                    <a:pt x="475964" y="162514"/>
                    <a:pt x="500542" y="195750"/>
                    <a:pt x="500542" y="234026"/>
                  </a:cubicBezTo>
                  <a:lnTo>
                    <a:pt x="500542" y="381363"/>
                  </a:lnTo>
                  <a:lnTo>
                    <a:pt x="500541" y="381369"/>
                  </a:lnTo>
                  <a:lnTo>
                    <a:pt x="500541" y="758245"/>
                  </a:lnTo>
                  <a:lnTo>
                    <a:pt x="500541" y="846157"/>
                  </a:lnTo>
                  <a:lnTo>
                    <a:pt x="500540" y="846163"/>
                  </a:lnTo>
                  <a:lnTo>
                    <a:pt x="500540" y="1223039"/>
                  </a:lnTo>
                  <a:lnTo>
                    <a:pt x="500540" y="1310951"/>
                  </a:lnTo>
                  <a:lnTo>
                    <a:pt x="500539" y="1310958"/>
                  </a:lnTo>
                  <a:lnTo>
                    <a:pt x="500539" y="1687834"/>
                  </a:lnTo>
                  <a:lnTo>
                    <a:pt x="500539" y="1775745"/>
                  </a:lnTo>
                  <a:cubicBezTo>
                    <a:pt x="500539" y="1814048"/>
                    <a:pt x="475960" y="1847285"/>
                    <a:pt x="439390" y="1858424"/>
                  </a:cubicBezTo>
                  <a:cubicBezTo>
                    <a:pt x="431301" y="1860904"/>
                    <a:pt x="424839" y="1867004"/>
                    <a:pt x="421919" y="1874913"/>
                  </a:cubicBezTo>
                  <a:cubicBezTo>
                    <a:pt x="409720" y="1907994"/>
                    <a:pt x="377853" y="1930686"/>
                    <a:pt x="342627" y="1931410"/>
                  </a:cubicBezTo>
                  <a:cubicBezTo>
                    <a:pt x="330686" y="1931642"/>
                    <a:pt x="320323" y="1939706"/>
                    <a:pt x="317144" y="1951207"/>
                  </a:cubicBezTo>
                  <a:cubicBezTo>
                    <a:pt x="308795" y="1981084"/>
                    <a:pt x="281297" y="2001966"/>
                    <a:pt x="250231" y="2001966"/>
                  </a:cubicBezTo>
                  <a:cubicBezTo>
                    <a:pt x="219191" y="2001966"/>
                    <a:pt x="191692" y="1981084"/>
                    <a:pt x="183395" y="1951181"/>
                  </a:cubicBezTo>
                  <a:cubicBezTo>
                    <a:pt x="180191" y="1939680"/>
                    <a:pt x="169853" y="1931642"/>
                    <a:pt x="157912" y="1931384"/>
                  </a:cubicBezTo>
                  <a:cubicBezTo>
                    <a:pt x="122686" y="1930660"/>
                    <a:pt x="90794" y="1907968"/>
                    <a:pt x="78594" y="1874887"/>
                  </a:cubicBezTo>
                  <a:cubicBezTo>
                    <a:pt x="75674" y="1866953"/>
                    <a:pt x="69212" y="1860853"/>
                    <a:pt x="61149" y="1858398"/>
                  </a:cubicBezTo>
                  <a:cubicBezTo>
                    <a:pt x="24579" y="1847233"/>
                    <a:pt x="0" y="1813997"/>
                    <a:pt x="0" y="1775719"/>
                  </a:cubicBezTo>
                  <a:close/>
                </a:path>
              </a:pathLst>
            </a:custGeom>
            <a:noFill/>
            <a:ln w="9525" cap="flat">
              <a:solidFill>
                <a:srgbClr val="397900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8D0A36FD-7118-7671-2B4D-B162ABD3D377}"/>
                </a:ext>
              </a:extLst>
            </p:cNvPr>
            <p:cNvSpPr/>
            <p:nvPr/>
          </p:nvSpPr>
          <p:spPr>
            <a:xfrm>
              <a:off x="1188616" y="1906504"/>
              <a:ext cx="657002" cy="6570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r>
                <a:rPr lang="en-US" altLang="zh-CN" sz="2700" kern="0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zh-CN" altLang="en-US" sz="27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10EEF0EE-6978-5389-1C09-A8ADE68E562A}"/>
              </a:ext>
            </a:extLst>
          </p:cNvPr>
          <p:cNvGrpSpPr/>
          <p:nvPr/>
        </p:nvGrpSpPr>
        <p:grpSpPr>
          <a:xfrm>
            <a:off x="2070741" y="2613858"/>
            <a:ext cx="2330467" cy="657002"/>
            <a:chOff x="1188616" y="1906504"/>
            <a:chExt cx="2330467" cy="657002"/>
          </a:xfrm>
        </p:grpSpPr>
        <p:sp>
          <p:nvSpPr>
            <p:cNvPr id="78" name="TextBox 76">
              <a:extLst>
                <a:ext uri="{FF2B5EF4-FFF2-40B4-BE49-F238E27FC236}">
                  <a16:creationId xmlns:a16="http://schemas.microsoft.com/office/drawing/2014/main" id="{6DED7EDE-B630-DDA0-F31F-5810D2AC501E}"/>
                </a:ext>
              </a:extLst>
            </p:cNvPr>
            <p:cNvSpPr txBox="1"/>
            <p:nvPr/>
          </p:nvSpPr>
          <p:spPr>
            <a:xfrm>
              <a:off x="1845618" y="2052601"/>
              <a:ext cx="1571052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59BFC559-884A-4463-A982-ADDFE184F957}"/>
                </a:ext>
              </a:extLst>
            </p:cNvPr>
            <p:cNvSpPr/>
            <p:nvPr/>
          </p:nvSpPr>
          <p:spPr>
            <a:xfrm rot="5400000">
              <a:off x="2267829" y="1234022"/>
              <a:ext cx="500542" cy="2001966"/>
            </a:xfrm>
            <a:custGeom>
              <a:avLst/>
              <a:gdLst>
                <a:gd name="connsiteX0" fmla="*/ 0 w 500542"/>
                <a:gd name="connsiteY0" fmla="*/ 1775719 h 2001966"/>
                <a:gd name="connsiteX1" fmla="*/ 0 w 500542"/>
                <a:gd name="connsiteY1" fmla="*/ 1628409 h 2001966"/>
                <a:gd name="connsiteX2" fmla="*/ 1 w 500542"/>
                <a:gd name="connsiteY2" fmla="*/ 1628403 h 2001966"/>
                <a:gd name="connsiteX3" fmla="*/ 1 w 500542"/>
                <a:gd name="connsiteY3" fmla="*/ 1251527 h 2001966"/>
                <a:gd name="connsiteX4" fmla="*/ 1 w 500542"/>
                <a:gd name="connsiteY4" fmla="*/ 1163615 h 2001966"/>
                <a:gd name="connsiteX5" fmla="*/ 2 w 500542"/>
                <a:gd name="connsiteY5" fmla="*/ 1163609 h 2001966"/>
                <a:gd name="connsiteX6" fmla="*/ 2 w 500542"/>
                <a:gd name="connsiteY6" fmla="*/ 786733 h 2001966"/>
                <a:gd name="connsiteX7" fmla="*/ 2 w 500542"/>
                <a:gd name="connsiteY7" fmla="*/ 698821 h 2001966"/>
                <a:gd name="connsiteX8" fmla="*/ 3 w 500542"/>
                <a:gd name="connsiteY8" fmla="*/ 698815 h 2001966"/>
                <a:gd name="connsiteX9" fmla="*/ 3 w 500542"/>
                <a:gd name="connsiteY9" fmla="*/ 321939 h 2001966"/>
                <a:gd name="connsiteX10" fmla="*/ 3 w 500542"/>
                <a:gd name="connsiteY10" fmla="*/ 234026 h 2001966"/>
                <a:gd name="connsiteX11" fmla="*/ 61152 w 500542"/>
                <a:gd name="connsiteY11" fmla="*/ 151348 h 2001966"/>
                <a:gd name="connsiteX12" fmla="*/ 78623 w 500542"/>
                <a:gd name="connsiteY12" fmla="*/ 134859 h 2001966"/>
                <a:gd name="connsiteX13" fmla="*/ 156572 w 500542"/>
                <a:gd name="connsiteY13" fmla="*/ 78414 h 2001966"/>
                <a:gd name="connsiteX14" fmla="*/ 182158 w 500542"/>
                <a:gd name="connsiteY14" fmla="*/ 56420 h 2001966"/>
                <a:gd name="connsiteX15" fmla="*/ 250285 w 500542"/>
                <a:gd name="connsiteY15" fmla="*/ 0 h 2001966"/>
                <a:gd name="connsiteX16" fmla="*/ 318439 w 500542"/>
                <a:gd name="connsiteY16" fmla="*/ 56420 h 2001966"/>
                <a:gd name="connsiteX17" fmla="*/ 344000 w 500542"/>
                <a:gd name="connsiteY17" fmla="*/ 78414 h 2001966"/>
                <a:gd name="connsiteX18" fmla="*/ 421922 w 500542"/>
                <a:gd name="connsiteY18" fmla="*/ 134859 h 2001966"/>
                <a:gd name="connsiteX19" fmla="*/ 439394 w 500542"/>
                <a:gd name="connsiteY19" fmla="*/ 151348 h 2001966"/>
                <a:gd name="connsiteX20" fmla="*/ 500542 w 500542"/>
                <a:gd name="connsiteY20" fmla="*/ 234026 h 2001966"/>
                <a:gd name="connsiteX21" fmla="*/ 500542 w 500542"/>
                <a:gd name="connsiteY21" fmla="*/ 381363 h 2001966"/>
                <a:gd name="connsiteX22" fmla="*/ 500541 w 500542"/>
                <a:gd name="connsiteY22" fmla="*/ 381369 h 2001966"/>
                <a:gd name="connsiteX23" fmla="*/ 500541 w 500542"/>
                <a:gd name="connsiteY23" fmla="*/ 758245 h 2001966"/>
                <a:gd name="connsiteX24" fmla="*/ 500541 w 500542"/>
                <a:gd name="connsiteY24" fmla="*/ 846157 h 2001966"/>
                <a:gd name="connsiteX25" fmla="*/ 500540 w 500542"/>
                <a:gd name="connsiteY25" fmla="*/ 846163 h 2001966"/>
                <a:gd name="connsiteX26" fmla="*/ 500540 w 500542"/>
                <a:gd name="connsiteY26" fmla="*/ 1223039 h 2001966"/>
                <a:gd name="connsiteX27" fmla="*/ 500540 w 500542"/>
                <a:gd name="connsiteY27" fmla="*/ 1310951 h 2001966"/>
                <a:gd name="connsiteX28" fmla="*/ 500539 w 500542"/>
                <a:gd name="connsiteY28" fmla="*/ 1310958 h 2001966"/>
                <a:gd name="connsiteX29" fmla="*/ 500539 w 500542"/>
                <a:gd name="connsiteY29" fmla="*/ 1687834 h 2001966"/>
                <a:gd name="connsiteX30" fmla="*/ 500539 w 500542"/>
                <a:gd name="connsiteY30" fmla="*/ 1775745 h 2001966"/>
                <a:gd name="connsiteX31" fmla="*/ 439390 w 500542"/>
                <a:gd name="connsiteY31" fmla="*/ 1858424 h 2001966"/>
                <a:gd name="connsiteX32" fmla="*/ 421919 w 500542"/>
                <a:gd name="connsiteY32" fmla="*/ 1874913 h 2001966"/>
                <a:gd name="connsiteX33" fmla="*/ 342627 w 500542"/>
                <a:gd name="connsiteY33" fmla="*/ 1931410 h 2001966"/>
                <a:gd name="connsiteX34" fmla="*/ 317144 w 500542"/>
                <a:gd name="connsiteY34" fmla="*/ 1951207 h 2001966"/>
                <a:gd name="connsiteX35" fmla="*/ 250231 w 500542"/>
                <a:gd name="connsiteY35" fmla="*/ 2001966 h 2001966"/>
                <a:gd name="connsiteX36" fmla="*/ 183395 w 500542"/>
                <a:gd name="connsiteY36" fmla="*/ 1951181 h 2001966"/>
                <a:gd name="connsiteX37" fmla="*/ 157912 w 500542"/>
                <a:gd name="connsiteY37" fmla="*/ 1931384 h 2001966"/>
                <a:gd name="connsiteX38" fmla="*/ 78594 w 500542"/>
                <a:gd name="connsiteY38" fmla="*/ 1874887 h 2001966"/>
                <a:gd name="connsiteX39" fmla="*/ 61149 w 500542"/>
                <a:gd name="connsiteY39" fmla="*/ 1858398 h 2001966"/>
                <a:gd name="connsiteX40" fmla="*/ 0 w 500542"/>
                <a:gd name="connsiteY40" fmla="*/ 1775719 h 2001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00542" h="2001966">
                  <a:moveTo>
                    <a:pt x="0" y="1775719"/>
                  </a:moveTo>
                  <a:lnTo>
                    <a:pt x="0" y="1628409"/>
                  </a:lnTo>
                  <a:lnTo>
                    <a:pt x="1" y="1628403"/>
                  </a:lnTo>
                  <a:lnTo>
                    <a:pt x="1" y="1251527"/>
                  </a:lnTo>
                  <a:lnTo>
                    <a:pt x="1" y="1163615"/>
                  </a:lnTo>
                  <a:lnTo>
                    <a:pt x="2" y="1163609"/>
                  </a:lnTo>
                  <a:lnTo>
                    <a:pt x="2" y="786733"/>
                  </a:lnTo>
                  <a:lnTo>
                    <a:pt x="2" y="698821"/>
                  </a:lnTo>
                  <a:lnTo>
                    <a:pt x="3" y="698815"/>
                  </a:lnTo>
                  <a:lnTo>
                    <a:pt x="3" y="321939"/>
                  </a:lnTo>
                  <a:lnTo>
                    <a:pt x="3" y="234026"/>
                  </a:lnTo>
                  <a:cubicBezTo>
                    <a:pt x="3" y="195724"/>
                    <a:pt x="24582" y="162488"/>
                    <a:pt x="61152" y="151348"/>
                  </a:cubicBezTo>
                  <a:cubicBezTo>
                    <a:pt x="69241" y="148893"/>
                    <a:pt x="75703" y="142768"/>
                    <a:pt x="78623" y="134859"/>
                  </a:cubicBezTo>
                  <a:cubicBezTo>
                    <a:pt x="90796" y="101829"/>
                    <a:pt x="121371" y="79681"/>
                    <a:pt x="156572" y="78414"/>
                  </a:cubicBezTo>
                  <a:cubicBezTo>
                    <a:pt x="169184" y="77949"/>
                    <a:pt x="179806" y="68826"/>
                    <a:pt x="182158" y="56420"/>
                  </a:cubicBezTo>
                  <a:cubicBezTo>
                    <a:pt x="188309" y="23726"/>
                    <a:pt x="216946" y="0"/>
                    <a:pt x="250285" y="0"/>
                  </a:cubicBezTo>
                  <a:cubicBezTo>
                    <a:pt x="283626" y="0"/>
                    <a:pt x="312288" y="23726"/>
                    <a:pt x="318439" y="56420"/>
                  </a:cubicBezTo>
                  <a:cubicBezTo>
                    <a:pt x="320765" y="68826"/>
                    <a:pt x="331387" y="77974"/>
                    <a:pt x="344000" y="78414"/>
                  </a:cubicBezTo>
                  <a:cubicBezTo>
                    <a:pt x="379149" y="79681"/>
                    <a:pt x="409749" y="101855"/>
                    <a:pt x="421922" y="134859"/>
                  </a:cubicBezTo>
                  <a:cubicBezTo>
                    <a:pt x="424843" y="142794"/>
                    <a:pt x="431304" y="148893"/>
                    <a:pt x="439394" y="151348"/>
                  </a:cubicBezTo>
                  <a:cubicBezTo>
                    <a:pt x="475964" y="162514"/>
                    <a:pt x="500542" y="195750"/>
                    <a:pt x="500542" y="234026"/>
                  </a:cubicBezTo>
                  <a:lnTo>
                    <a:pt x="500542" y="381363"/>
                  </a:lnTo>
                  <a:lnTo>
                    <a:pt x="500541" y="381369"/>
                  </a:lnTo>
                  <a:lnTo>
                    <a:pt x="500541" y="758245"/>
                  </a:lnTo>
                  <a:lnTo>
                    <a:pt x="500541" y="846157"/>
                  </a:lnTo>
                  <a:lnTo>
                    <a:pt x="500540" y="846163"/>
                  </a:lnTo>
                  <a:lnTo>
                    <a:pt x="500540" y="1223039"/>
                  </a:lnTo>
                  <a:lnTo>
                    <a:pt x="500540" y="1310951"/>
                  </a:lnTo>
                  <a:lnTo>
                    <a:pt x="500539" y="1310958"/>
                  </a:lnTo>
                  <a:lnTo>
                    <a:pt x="500539" y="1687834"/>
                  </a:lnTo>
                  <a:lnTo>
                    <a:pt x="500539" y="1775745"/>
                  </a:lnTo>
                  <a:cubicBezTo>
                    <a:pt x="500539" y="1814048"/>
                    <a:pt x="475960" y="1847285"/>
                    <a:pt x="439390" y="1858424"/>
                  </a:cubicBezTo>
                  <a:cubicBezTo>
                    <a:pt x="431301" y="1860904"/>
                    <a:pt x="424839" y="1867004"/>
                    <a:pt x="421919" y="1874913"/>
                  </a:cubicBezTo>
                  <a:cubicBezTo>
                    <a:pt x="409720" y="1907994"/>
                    <a:pt x="377853" y="1930686"/>
                    <a:pt x="342627" y="1931410"/>
                  </a:cubicBezTo>
                  <a:cubicBezTo>
                    <a:pt x="330686" y="1931642"/>
                    <a:pt x="320323" y="1939706"/>
                    <a:pt x="317144" y="1951207"/>
                  </a:cubicBezTo>
                  <a:cubicBezTo>
                    <a:pt x="308795" y="1981084"/>
                    <a:pt x="281297" y="2001966"/>
                    <a:pt x="250231" y="2001966"/>
                  </a:cubicBezTo>
                  <a:cubicBezTo>
                    <a:pt x="219191" y="2001966"/>
                    <a:pt x="191692" y="1981084"/>
                    <a:pt x="183395" y="1951181"/>
                  </a:cubicBezTo>
                  <a:cubicBezTo>
                    <a:pt x="180191" y="1939680"/>
                    <a:pt x="169853" y="1931642"/>
                    <a:pt x="157912" y="1931384"/>
                  </a:cubicBezTo>
                  <a:cubicBezTo>
                    <a:pt x="122686" y="1930660"/>
                    <a:pt x="90794" y="1907968"/>
                    <a:pt x="78594" y="1874887"/>
                  </a:cubicBezTo>
                  <a:cubicBezTo>
                    <a:pt x="75674" y="1866953"/>
                    <a:pt x="69212" y="1860853"/>
                    <a:pt x="61149" y="1858398"/>
                  </a:cubicBezTo>
                  <a:cubicBezTo>
                    <a:pt x="24579" y="1847233"/>
                    <a:pt x="0" y="1813997"/>
                    <a:pt x="0" y="1775719"/>
                  </a:cubicBezTo>
                  <a:close/>
                </a:path>
              </a:pathLst>
            </a:custGeom>
            <a:noFill/>
            <a:ln w="9525" cap="flat">
              <a:solidFill>
                <a:srgbClr val="397900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429BE071-9AB6-C6CC-E624-0C936FD685A6}"/>
                </a:ext>
              </a:extLst>
            </p:cNvPr>
            <p:cNvSpPr/>
            <p:nvPr/>
          </p:nvSpPr>
          <p:spPr>
            <a:xfrm>
              <a:off x="1188616" y="1906504"/>
              <a:ext cx="657002" cy="6570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r>
                <a:rPr lang="en-US" altLang="zh-CN" sz="2700" kern="0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  <a:endParaRPr lang="zh-CN" altLang="en-US" sz="27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53031946-E352-6502-859C-494B6F77C3EF}"/>
              </a:ext>
            </a:extLst>
          </p:cNvPr>
          <p:cNvGrpSpPr/>
          <p:nvPr/>
        </p:nvGrpSpPr>
        <p:grpSpPr>
          <a:xfrm>
            <a:off x="4744837" y="2613858"/>
            <a:ext cx="2330467" cy="657002"/>
            <a:chOff x="1188616" y="1906504"/>
            <a:chExt cx="2330467" cy="657002"/>
          </a:xfrm>
        </p:grpSpPr>
        <p:sp>
          <p:nvSpPr>
            <p:cNvPr id="82" name="TextBox 76">
              <a:extLst>
                <a:ext uri="{FF2B5EF4-FFF2-40B4-BE49-F238E27FC236}">
                  <a16:creationId xmlns:a16="http://schemas.microsoft.com/office/drawing/2014/main" id="{FD7BA4FF-79F1-EA79-D4AE-DE6C7C69A586}"/>
                </a:ext>
              </a:extLst>
            </p:cNvPr>
            <p:cNvSpPr txBox="1"/>
            <p:nvPr/>
          </p:nvSpPr>
          <p:spPr>
            <a:xfrm>
              <a:off x="1845618" y="2052601"/>
              <a:ext cx="1571052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A630B7F7-80FE-D99A-41D9-69D166457A4C}"/>
                </a:ext>
              </a:extLst>
            </p:cNvPr>
            <p:cNvSpPr/>
            <p:nvPr/>
          </p:nvSpPr>
          <p:spPr>
            <a:xfrm rot="5400000">
              <a:off x="2267829" y="1234022"/>
              <a:ext cx="500542" cy="2001966"/>
            </a:xfrm>
            <a:custGeom>
              <a:avLst/>
              <a:gdLst>
                <a:gd name="connsiteX0" fmla="*/ 0 w 500542"/>
                <a:gd name="connsiteY0" fmla="*/ 1775719 h 2001966"/>
                <a:gd name="connsiteX1" fmla="*/ 0 w 500542"/>
                <a:gd name="connsiteY1" fmla="*/ 1628409 h 2001966"/>
                <a:gd name="connsiteX2" fmla="*/ 1 w 500542"/>
                <a:gd name="connsiteY2" fmla="*/ 1628403 h 2001966"/>
                <a:gd name="connsiteX3" fmla="*/ 1 w 500542"/>
                <a:gd name="connsiteY3" fmla="*/ 1251527 h 2001966"/>
                <a:gd name="connsiteX4" fmla="*/ 1 w 500542"/>
                <a:gd name="connsiteY4" fmla="*/ 1163615 h 2001966"/>
                <a:gd name="connsiteX5" fmla="*/ 2 w 500542"/>
                <a:gd name="connsiteY5" fmla="*/ 1163609 h 2001966"/>
                <a:gd name="connsiteX6" fmla="*/ 2 w 500542"/>
                <a:gd name="connsiteY6" fmla="*/ 786733 h 2001966"/>
                <a:gd name="connsiteX7" fmla="*/ 2 w 500542"/>
                <a:gd name="connsiteY7" fmla="*/ 698821 h 2001966"/>
                <a:gd name="connsiteX8" fmla="*/ 3 w 500542"/>
                <a:gd name="connsiteY8" fmla="*/ 698815 h 2001966"/>
                <a:gd name="connsiteX9" fmla="*/ 3 w 500542"/>
                <a:gd name="connsiteY9" fmla="*/ 321939 h 2001966"/>
                <a:gd name="connsiteX10" fmla="*/ 3 w 500542"/>
                <a:gd name="connsiteY10" fmla="*/ 234026 h 2001966"/>
                <a:gd name="connsiteX11" fmla="*/ 61152 w 500542"/>
                <a:gd name="connsiteY11" fmla="*/ 151348 h 2001966"/>
                <a:gd name="connsiteX12" fmla="*/ 78623 w 500542"/>
                <a:gd name="connsiteY12" fmla="*/ 134859 h 2001966"/>
                <a:gd name="connsiteX13" fmla="*/ 156572 w 500542"/>
                <a:gd name="connsiteY13" fmla="*/ 78414 h 2001966"/>
                <a:gd name="connsiteX14" fmla="*/ 182158 w 500542"/>
                <a:gd name="connsiteY14" fmla="*/ 56420 h 2001966"/>
                <a:gd name="connsiteX15" fmla="*/ 250285 w 500542"/>
                <a:gd name="connsiteY15" fmla="*/ 0 h 2001966"/>
                <a:gd name="connsiteX16" fmla="*/ 318439 w 500542"/>
                <a:gd name="connsiteY16" fmla="*/ 56420 h 2001966"/>
                <a:gd name="connsiteX17" fmla="*/ 344000 w 500542"/>
                <a:gd name="connsiteY17" fmla="*/ 78414 h 2001966"/>
                <a:gd name="connsiteX18" fmla="*/ 421922 w 500542"/>
                <a:gd name="connsiteY18" fmla="*/ 134859 h 2001966"/>
                <a:gd name="connsiteX19" fmla="*/ 439394 w 500542"/>
                <a:gd name="connsiteY19" fmla="*/ 151348 h 2001966"/>
                <a:gd name="connsiteX20" fmla="*/ 500542 w 500542"/>
                <a:gd name="connsiteY20" fmla="*/ 234026 h 2001966"/>
                <a:gd name="connsiteX21" fmla="*/ 500542 w 500542"/>
                <a:gd name="connsiteY21" fmla="*/ 381363 h 2001966"/>
                <a:gd name="connsiteX22" fmla="*/ 500541 w 500542"/>
                <a:gd name="connsiteY22" fmla="*/ 381369 h 2001966"/>
                <a:gd name="connsiteX23" fmla="*/ 500541 w 500542"/>
                <a:gd name="connsiteY23" fmla="*/ 758245 h 2001966"/>
                <a:gd name="connsiteX24" fmla="*/ 500541 w 500542"/>
                <a:gd name="connsiteY24" fmla="*/ 846157 h 2001966"/>
                <a:gd name="connsiteX25" fmla="*/ 500540 w 500542"/>
                <a:gd name="connsiteY25" fmla="*/ 846163 h 2001966"/>
                <a:gd name="connsiteX26" fmla="*/ 500540 w 500542"/>
                <a:gd name="connsiteY26" fmla="*/ 1223039 h 2001966"/>
                <a:gd name="connsiteX27" fmla="*/ 500540 w 500542"/>
                <a:gd name="connsiteY27" fmla="*/ 1310951 h 2001966"/>
                <a:gd name="connsiteX28" fmla="*/ 500539 w 500542"/>
                <a:gd name="connsiteY28" fmla="*/ 1310958 h 2001966"/>
                <a:gd name="connsiteX29" fmla="*/ 500539 w 500542"/>
                <a:gd name="connsiteY29" fmla="*/ 1687834 h 2001966"/>
                <a:gd name="connsiteX30" fmla="*/ 500539 w 500542"/>
                <a:gd name="connsiteY30" fmla="*/ 1775745 h 2001966"/>
                <a:gd name="connsiteX31" fmla="*/ 439390 w 500542"/>
                <a:gd name="connsiteY31" fmla="*/ 1858424 h 2001966"/>
                <a:gd name="connsiteX32" fmla="*/ 421919 w 500542"/>
                <a:gd name="connsiteY32" fmla="*/ 1874913 h 2001966"/>
                <a:gd name="connsiteX33" fmla="*/ 342627 w 500542"/>
                <a:gd name="connsiteY33" fmla="*/ 1931410 h 2001966"/>
                <a:gd name="connsiteX34" fmla="*/ 317144 w 500542"/>
                <a:gd name="connsiteY34" fmla="*/ 1951207 h 2001966"/>
                <a:gd name="connsiteX35" fmla="*/ 250231 w 500542"/>
                <a:gd name="connsiteY35" fmla="*/ 2001966 h 2001966"/>
                <a:gd name="connsiteX36" fmla="*/ 183395 w 500542"/>
                <a:gd name="connsiteY36" fmla="*/ 1951181 h 2001966"/>
                <a:gd name="connsiteX37" fmla="*/ 157912 w 500542"/>
                <a:gd name="connsiteY37" fmla="*/ 1931384 h 2001966"/>
                <a:gd name="connsiteX38" fmla="*/ 78594 w 500542"/>
                <a:gd name="connsiteY38" fmla="*/ 1874887 h 2001966"/>
                <a:gd name="connsiteX39" fmla="*/ 61149 w 500542"/>
                <a:gd name="connsiteY39" fmla="*/ 1858398 h 2001966"/>
                <a:gd name="connsiteX40" fmla="*/ 0 w 500542"/>
                <a:gd name="connsiteY40" fmla="*/ 1775719 h 2001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00542" h="2001966">
                  <a:moveTo>
                    <a:pt x="0" y="1775719"/>
                  </a:moveTo>
                  <a:lnTo>
                    <a:pt x="0" y="1628409"/>
                  </a:lnTo>
                  <a:lnTo>
                    <a:pt x="1" y="1628403"/>
                  </a:lnTo>
                  <a:lnTo>
                    <a:pt x="1" y="1251527"/>
                  </a:lnTo>
                  <a:lnTo>
                    <a:pt x="1" y="1163615"/>
                  </a:lnTo>
                  <a:lnTo>
                    <a:pt x="2" y="1163609"/>
                  </a:lnTo>
                  <a:lnTo>
                    <a:pt x="2" y="786733"/>
                  </a:lnTo>
                  <a:lnTo>
                    <a:pt x="2" y="698821"/>
                  </a:lnTo>
                  <a:lnTo>
                    <a:pt x="3" y="698815"/>
                  </a:lnTo>
                  <a:lnTo>
                    <a:pt x="3" y="321939"/>
                  </a:lnTo>
                  <a:lnTo>
                    <a:pt x="3" y="234026"/>
                  </a:lnTo>
                  <a:cubicBezTo>
                    <a:pt x="3" y="195724"/>
                    <a:pt x="24582" y="162488"/>
                    <a:pt x="61152" y="151348"/>
                  </a:cubicBezTo>
                  <a:cubicBezTo>
                    <a:pt x="69241" y="148893"/>
                    <a:pt x="75703" y="142768"/>
                    <a:pt x="78623" y="134859"/>
                  </a:cubicBezTo>
                  <a:cubicBezTo>
                    <a:pt x="90796" y="101829"/>
                    <a:pt x="121371" y="79681"/>
                    <a:pt x="156572" y="78414"/>
                  </a:cubicBezTo>
                  <a:cubicBezTo>
                    <a:pt x="169184" y="77949"/>
                    <a:pt x="179806" y="68826"/>
                    <a:pt x="182158" y="56420"/>
                  </a:cubicBezTo>
                  <a:cubicBezTo>
                    <a:pt x="188309" y="23726"/>
                    <a:pt x="216946" y="0"/>
                    <a:pt x="250285" y="0"/>
                  </a:cubicBezTo>
                  <a:cubicBezTo>
                    <a:pt x="283626" y="0"/>
                    <a:pt x="312288" y="23726"/>
                    <a:pt x="318439" y="56420"/>
                  </a:cubicBezTo>
                  <a:cubicBezTo>
                    <a:pt x="320765" y="68826"/>
                    <a:pt x="331387" y="77974"/>
                    <a:pt x="344000" y="78414"/>
                  </a:cubicBezTo>
                  <a:cubicBezTo>
                    <a:pt x="379149" y="79681"/>
                    <a:pt x="409749" y="101855"/>
                    <a:pt x="421922" y="134859"/>
                  </a:cubicBezTo>
                  <a:cubicBezTo>
                    <a:pt x="424843" y="142794"/>
                    <a:pt x="431304" y="148893"/>
                    <a:pt x="439394" y="151348"/>
                  </a:cubicBezTo>
                  <a:cubicBezTo>
                    <a:pt x="475964" y="162514"/>
                    <a:pt x="500542" y="195750"/>
                    <a:pt x="500542" y="234026"/>
                  </a:cubicBezTo>
                  <a:lnTo>
                    <a:pt x="500542" y="381363"/>
                  </a:lnTo>
                  <a:lnTo>
                    <a:pt x="500541" y="381369"/>
                  </a:lnTo>
                  <a:lnTo>
                    <a:pt x="500541" y="758245"/>
                  </a:lnTo>
                  <a:lnTo>
                    <a:pt x="500541" y="846157"/>
                  </a:lnTo>
                  <a:lnTo>
                    <a:pt x="500540" y="846163"/>
                  </a:lnTo>
                  <a:lnTo>
                    <a:pt x="500540" y="1223039"/>
                  </a:lnTo>
                  <a:lnTo>
                    <a:pt x="500540" y="1310951"/>
                  </a:lnTo>
                  <a:lnTo>
                    <a:pt x="500539" y="1310958"/>
                  </a:lnTo>
                  <a:lnTo>
                    <a:pt x="500539" y="1687834"/>
                  </a:lnTo>
                  <a:lnTo>
                    <a:pt x="500539" y="1775745"/>
                  </a:lnTo>
                  <a:cubicBezTo>
                    <a:pt x="500539" y="1814048"/>
                    <a:pt x="475960" y="1847285"/>
                    <a:pt x="439390" y="1858424"/>
                  </a:cubicBezTo>
                  <a:cubicBezTo>
                    <a:pt x="431301" y="1860904"/>
                    <a:pt x="424839" y="1867004"/>
                    <a:pt x="421919" y="1874913"/>
                  </a:cubicBezTo>
                  <a:cubicBezTo>
                    <a:pt x="409720" y="1907994"/>
                    <a:pt x="377853" y="1930686"/>
                    <a:pt x="342627" y="1931410"/>
                  </a:cubicBezTo>
                  <a:cubicBezTo>
                    <a:pt x="330686" y="1931642"/>
                    <a:pt x="320323" y="1939706"/>
                    <a:pt x="317144" y="1951207"/>
                  </a:cubicBezTo>
                  <a:cubicBezTo>
                    <a:pt x="308795" y="1981084"/>
                    <a:pt x="281297" y="2001966"/>
                    <a:pt x="250231" y="2001966"/>
                  </a:cubicBezTo>
                  <a:cubicBezTo>
                    <a:pt x="219191" y="2001966"/>
                    <a:pt x="191692" y="1981084"/>
                    <a:pt x="183395" y="1951181"/>
                  </a:cubicBezTo>
                  <a:cubicBezTo>
                    <a:pt x="180191" y="1939680"/>
                    <a:pt x="169853" y="1931642"/>
                    <a:pt x="157912" y="1931384"/>
                  </a:cubicBezTo>
                  <a:cubicBezTo>
                    <a:pt x="122686" y="1930660"/>
                    <a:pt x="90794" y="1907968"/>
                    <a:pt x="78594" y="1874887"/>
                  </a:cubicBezTo>
                  <a:cubicBezTo>
                    <a:pt x="75674" y="1866953"/>
                    <a:pt x="69212" y="1860853"/>
                    <a:pt x="61149" y="1858398"/>
                  </a:cubicBezTo>
                  <a:cubicBezTo>
                    <a:pt x="24579" y="1847233"/>
                    <a:pt x="0" y="1813997"/>
                    <a:pt x="0" y="1775719"/>
                  </a:cubicBezTo>
                  <a:close/>
                </a:path>
              </a:pathLst>
            </a:custGeom>
            <a:noFill/>
            <a:ln w="9525" cap="flat">
              <a:solidFill>
                <a:srgbClr val="397900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5E59822F-05EA-C130-4A95-03E474C2D23B}"/>
                </a:ext>
              </a:extLst>
            </p:cNvPr>
            <p:cNvSpPr/>
            <p:nvPr/>
          </p:nvSpPr>
          <p:spPr>
            <a:xfrm>
              <a:off x="1188616" y="1906504"/>
              <a:ext cx="657002" cy="6570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r>
                <a:rPr lang="en-US" altLang="zh-CN" sz="2700" kern="0" dirty="0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  <a:endParaRPr lang="zh-CN" altLang="en-US" sz="27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85" name="图片 84">
            <a:extLst>
              <a:ext uri="{FF2B5EF4-FFF2-40B4-BE49-F238E27FC236}">
                <a16:creationId xmlns:a16="http://schemas.microsoft.com/office/drawing/2014/main" id="{80B3A112-AD94-4FD8-069E-26C1196AA7E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6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0192" y="457502"/>
            <a:ext cx="2129820" cy="817523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C3724E4C-57FD-03BC-47E8-EFA7735EB22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473106"/>
            <a:ext cx="9144000" cy="1670393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10B66FF2-3A75-27EC-A43E-DB870ADDFEE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92284"/>
            <a:ext cx="3913005" cy="1449261"/>
          </a:xfrm>
          <a:prstGeom prst="rect">
            <a:avLst/>
          </a:prstGeom>
        </p:spPr>
      </p:pic>
      <p:pic>
        <p:nvPicPr>
          <p:cNvPr id="86" name="图片 85">
            <a:extLst>
              <a:ext uri="{FF2B5EF4-FFF2-40B4-BE49-F238E27FC236}">
                <a16:creationId xmlns:a16="http://schemas.microsoft.com/office/drawing/2014/main" id="{E2059F2A-9E65-B87F-09BE-BCBB17F8E54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2809" y="3576441"/>
            <a:ext cx="2449740" cy="1297597"/>
          </a:xfrm>
          <a:prstGeom prst="rect">
            <a:avLst/>
          </a:prstGeom>
        </p:spPr>
      </p:pic>
      <p:pic>
        <p:nvPicPr>
          <p:cNvPr id="87" name="图片 86">
            <a:extLst>
              <a:ext uri="{FF2B5EF4-FFF2-40B4-BE49-F238E27FC236}">
                <a16:creationId xmlns:a16="http://schemas.microsoft.com/office/drawing/2014/main" id="{C3872DF8-0A5C-E018-F1A4-1F4ACAA28529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2882" y="418833"/>
            <a:ext cx="2088232" cy="1224136"/>
          </a:xfrm>
          <a:prstGeom prst="rect">
            <a:avLst/>
          </a:prstGeom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id="{14AE98C3-3BBB-BC12-8354-5718EF863B2E}"/>
              </a:ext>
            </a:extLst>
          </p:cNvPr>
          <p:cNvSpPr txBox="1"/>
          <p:nvPr/>
        </p:nvSpPr>
        <p:spPr>
          <a:xfrm>
            <a:off x="-66571904" y="-41497146"/>
            <a:ext cx="4876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51PPT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 1 pp 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55060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27">
            <a:extLst>
              <a:ext uri="{FF2B5EF4-FFF2-40B4-BE49-F238E27FC236}">
                <a16:creationId xmlns:a16="http://schemas.microsoft.com/office/drawing/2014/main" id="{A4CC7D40-E585-4350-9EED-ADCCFA0A20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443" y="1248965"/>
            <a:ext cx="1322785" cy="1322785"/>
          </a:xfrm>
          <a:prstGeom prst="ellipse">
            <a:avLst/>
          </a:prstGeom>
          <a:solidFill>
            <a:srgbClr val="397900"/>
          </a:solidFill>
          <a:ln w="12700">
            <a:noFill/>
            <a:prstDash val="dash"/>
            <a:beve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35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椭圆 28">
            <a:extLst>
              <a:ext uri="{FF2B5EF4-FFF2-40B4-BE49-F238E27FC236}">
                <a16:creationId xmlns:a16="http://schemas.microsoft.com/office/drawing/2014/main" id="{CB3F4756-5437-EF14-824B-F8DA77A976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4286" y="862046"/>
            <a:ext cx="2096620" cy="2096624"/>
          </a:xfrm>
          <a:prstGeom prst="ellipse">
            <a:avLst/>
          </a:prstGeom>
          <a:solidFill>
            <a:srgbClr val="1D4110"/>
          </a:solidFill>
          <a:ln w="12700">
            <a:noFill/>
            <a:prstDash val="dash"/>
            <a:beve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35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椭圆 29">
            <a:extLst>
              <a:ext uri="{FF2B5EF4-FFF2-40B4-BE49-F238E27FC236}">
                <a16:creationId xmlns:a16="http://schemas.microsoft.com/office/drawing/2014/main" id="{30257D9E-882F-A064-D388-D91E5E5793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4029" y="1248965"/>
            <a:ext cx="1322784" cy="1322785"/>
          </a:xfrm>
          <a:prstGeom prst="ellipse">
            <a:avLst/>
          </a:prstGeom>
          <a:solidFill>
            <a:srgbClr val="397900"/>
          </a:solidFill>
          <a:ln w="12700">
            <a:noFill/>
            <a:prstDash val="dash"/>
            <a:beve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35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0DF92EBB-3A0C-0A98-8D8A-39F5F7B723FC}"/>
              </a:ext>
            </a:extLst>
          </p:cNvPr>
          <p:cNvGrpSpPr/>
          <p:nvPr/>
        </p:nvGrpSpPr>
        <p:grpSpPr>
          <a:xfrm>
            <a:off x="323528" y="195486"/>
            <a:ext cx="2330467" cy="657002"/>
            <a:chOff x="1188616" y="1906504"/>
            <a:chExt cx="2330467" cy="657002"/>
          </a:xfrm>
        </p:grpSpPr>
        <p:sp>
          <p:nvSpPr>
            <p:cNvPr id="10" name="TextBox 76">
              <a:extLst>
                <a:ext uri="{FF2B5EF4-FFF2-40B4-BE49-F238E27FC236}">
                  <a16:creationId xmlns:a16="http://schemas.microsoft.com/office/drawing/2014/main" id="{9328EE02-E4EB-BF6C-9471-6BA1D829E32C}"/>
                </a:ext>
              </a:extLst>
            </p:cNvPr>
            <p:cNvSpPr txBox="1"/>
            <p:nvPr/>
          </p:nvSpPr>
          <p:spPr>
            <a:xfrm>
              <a:off x="1845618" y="2052601"/>
              <a:ext cx="1571052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AA53B4D7-C81E-3815-12BF-33FE6B1FBAF6}"/>
                </a:ext>
              </a:extLst>
            </p:cNvPr>
            <p:cNvSpPr/>
            <p:nvPr/>
          </p:nvSpPr>
          <p:spPr>
            <a:xfrm rot="5400000">
              <a:off x="2267829" y="1234022"/>
              <a:ext cx="500542" cy="2001966"/>
            </a:xfrm>
            <a:custGeom>
              <a:avLst/>
              <a:gdLst>
                <a:gd name="connsiteX0" fmla="*/ 0 w 500542"/>
                <a:gd name="connsiteY0" fmla="*/ 1775719 h 2001966"/>
                <a:gd name="connsiteX1" fmla="*/ 0 w 500542"/>
                <a:gd name="connsiteY1" fmla="*/ 1628409 h 2001966"/>
                <a:gd name="connsiteX2" fmla="*/ 1 w 500542"/>
                <a:gd name="connsiteY2" fmla="*/ 1628403 h 2001966"/>
                <a:gd name="connsiteX3" fmla="*/ 1 w 500542"/>
                <a:gd name="connsiteY3" fmla="*/ 1251527 h 2001966"/>
                <a:gd name="connsiteX4" fmla="*/ 1 w 500542"/>
                <a:gd name="connsiteY4" fmla="*/ 1163615 h 2001966"/>
                <a:gd name="connsiteX5" fmla="*/ 2 w 500542"/>
                <a:gd name="connsiteY5" fmla="*/ 1163609 h 2001966"/>
                <a:gd name="connsiteX6" fmla="*/ 2 w 500542"/>
                <a:gd name="connsiteY6" fmla="*/ 786733 h 2001966"/>
                <a:gd name="connsiteX7" fmla="*/ 2 w 500542"/>
                <a:gd name="connsiteY7" fmla="*/ 698821 h 2001966"/>
                <a:gd name="connsiteX8" fmla="*/ 3 w 500542"/>
                <a:gd name="connsiteY8" fmla="*/ 698815 h 2001966"/>
                <a:gd name="connsiteX9" fmla="*/ 3 w 500542"/>
                <a:gd name="connsiteY9" fmla="*/ 321939 h 2001966"/>
                <a:gd name="connsiteX10" fmla="*/ 3 w 500542"/>
                <a:gd name="connsiteY10" fmla="*/ 234026 h 2001966"/>
                <a:gd name="connsiteX11" fmla="*/ 61152 w 500542"/>
                <a:gd name="connsiteY11" fmla="*/ 151348 h 2001966"/>
                <a:gd name="connsiteX12" fmla="*/ 78623 w 500542"/>
                <a:gd name="connsiteY12" fmla="*/ 134859 h 2001966"/>
                <a:gd name="connsiteX13" fmla="*/ 156572 w 500542"/>
                <a:gd name="connsiteY13" fmla="*/ 78414 h 2001966"/>
                <a:gd name="connsiteX14" fmla="*/ 182158 w 500542"/>
                <a:gd name="connsiteY14" fmla="*/ 56420 h 2001966"/>
                <a:gd name="connsiteX15" fmla="*/ 250285 w 500542"/>
                <a:gd name="connsiteY15" fmla="*/ 0 h 2001966"/>
                <a:gd name="connsiteX16" fmla="*/ 318439 w 500542"/>
                <a:gd name="connsiteY16" fmla="*/ 56420 h 2001966"/>
                <a:gd name="connsiteX17" fmla="*/ 344000 w 500542"/>
                <a:gd name="connsiteY17" fmla="*/ 78414 h 2001966"/>
                <a:gd name="connsiteX18" fmla="*/ 421922 w 500542"/>
                <a:gd name="connsiteY18" fmla="*/ 134859 h 2001966"/>
                <a:gd name="connsiteX19" fmla="*/ 439394 w 500542"/>
                <a:gd name="connsiteY19" fmla="*/ 151348 h 2001966"/>
                <a:gd name="connsiteX20" fmla="*/ 500542 w 500542"/>
                <a:gd name="connsiteY20" fmla="*/ 234026 h 2001966"/>
                <a:gd name="connsiteX21" fmla="*/ 500542 w 500542"/>
                <a:gd name="connsiteY21" fmla="*/ 381363 h 2001966"/>
                <a:gd name="connsiteX22" fmla="*/ 500541 w 500542"/>
                <a:gd name="connsiteY22" fmla="*/ 381369 h 2001966"/>
                <a:gd name="connsiteX23" fmla="*/ 500541 w 500542"/>
                <a:gd name="connsiteY23" fmla="*/ 758245 h 2001966"/>
                <a:gd name="connsiteX24" fmla="*/ 500541 w 500542"/>
                <a:gd name="connsiteY24" fmla="*/ 846157 h 2001966"/>
                <a:gd name="connsiteX25" fmla="*/ 500540 w 500542"/>
                <a:gd name="connsiteY25" fmla="*/ 846163 h 2001966"/>
                <a:gd name="connsiteX26" fmla="*/ 500540 w 500542"/>
                <a:gd name="connsiteY26" fmla="*/ 1223039 h 2001966"/>
                <a:gd name="connsiteX27" fmla="*/ 500540 w 500542"/>
                <a:gd name="connsiteY27" fmla="*/ 1310951 h 2001966"/>
                <a:gd name="connsiteX28" fmla="*/ 500539 w 500542"/>
                <a:gd name="connsiteY28" fmla="*/ 1310958 h 2001966"/>
                <a:gd name="connsiteX29" fmla="*/ 500539 w 500542"/>
                <a:gd name="connsiteY29" fmla="*/ 1687834 h 2001966"/>
                <a:gd name="connsiteX30" fmla="*/ 500539 w 500542"/>
                <a:gd name="connsiteY30" fmla="*/ 1775745 h 2001966"/>
                <a:gd name="connsiteX31" fmla="*/ 439390 w 500542"/>
                <a:gd name="connsiteY31" fmla="*/ 1858424 h 2001966"/>
                <a:gd name="connsiteX32" fmla="*/ 421919 w 500542"/>
                <a:gd name="connsiteY32" fmla="*/ 1874913 h 2001966"/>
                <a:gd name="connsiteX33" fmla="*/ 342627 w 500542"/>
                <a:gd name="connsiteY33" fmla="*/ 1931410 h 2001966"/>
                <a:gd name="connsiteX34" fmla="*/ 317144 w 500542"/>
                <a:gd name="connsiteY34" fmla="*/ 1951207 h 2001966"/>
                <a:gd name="connsiteX35" fmla="*/ 250231 w 500542"/>
                <a:gd name="connsiteY35" fmla="*/ 2001966 h 2001966"/>
                <a:gd name="connsiteX36" fmla="*/ 183395 w 500542"/>
                <a:gd name="connsiteY36" fmla="*/ 1951181 h 2001966"/>
                <a:gd name="connsiteX37" fmla="*/ 157912 w 500542"/>
                <a:gd name="connsiteY37" fmla="*/ 1931384 h 2001966"/>
                <a:gd name="connsiteX38" fmla="*/ 78594 w 500542"/>
                <a:gd name="connsiteY38" fmla="*/ 1874887 h 2001966"/>
                <a:gd name="connsiteX39" fmla="*/ 61149 w 500542"/>
                <a:gd name="connsiteY39" fmla="*/ 1858398 h 2001966"/>
                <a:gd name="connsiteX40" fmla="*/ 0 w 500542"/>
                <a:gd name="connsiteY40" fmla="*/ 1775719 h 2001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00542" h="2001966">
                  <a:moveTo>
                    <a:pt x="0" y="1775719"/>
                  </a:moveTo>
                  <a:lnTo>
                    <a:pt x="0" y="1628409"/>
                  </a:lnTo>
                  <a:lnTo>
                    <a:pt x="1" y="1628403"/>
                  </a:lnTo>
                  <a:lnTo>
                    <a:pt x="1" y="1251527"/>
                  </a:lnTo>
                  <a:lnTo>
                    <a:pt x="1" y="1163615"/>
                  </a:lnTo>
                  <a:lnTo>
                    <a:pt x="2" y="1163609"/>
                  </a:lnTo>
                  <a:lnTo>
                    <a:pt x="2" y="786733"/>
                  </a:lnTo>
                  <a:lnTo>
                    <a:pt x="2" y="698821"/>
                  </a:lnTo>
                  <a:lnTo>
                    <a:pt x="3" y="698815"/>
                  </a:lnTo>
                  <a:lnTo>
                    <a:pt x="3" y="321939"/>
                  </a:lnTo>
                  <a:lnTo>
                    <a:pt x="3" y="234026"/>
                  </a:lnTo>
                  <a:cubicBezTo>
                    <a:pt x="3" y="195724"/>
                    <a:pt x="24582" y="162488"/>
                    <a:pt x="61152" y="151348"/>
                  </a:cubicBezTo>
                  <a:cubicBezTo>
                    <a:pt x="69241" y="148893"/>
                    <a:pt x="75703" y="142768"/>
                    <a:pt x="78623" y="134859"/>
                  </a:cubicBezTo>
                  <a:cubicBezTo>
                    <a:pt x="90796" y="101829"/>
                    <a:pt x="121371" y="79681"/>
                    <a:pt x="156572" y="78414"/>
                  </a:cubicBezTo>
                  <a:cubicBezTo>
                    <a:pt x="169184" y="77949"/>
                    <a:pt x="179806" y="68826"/>
                    <a:pt x="182158" y="56420"/>
                  </a:cubicBezTo>
                  <a:cubicBezTo>
                    <a:pt x="188309" y="23726"/>
                    <a:pt x="216946" y="0"/>
                    <a:pt x="250285" y="0"/>
                  </a:cubicBezTo>
                  <a:cubicBezTo>
                    <a:pt x="283626" y="0"/>
                    <a:pt x="312288" y="23726"/>
                    <a:pt x="318439" y="56420"/>
                  </a:cubicBezTo>
                  <a:cubicBezTo>
                    <a:pt x="320765" y="68826"/>
                    <a:pt x="331387" y="77974"/>
                    <a:pt x="344000" y="78414"/>
                  </a:cubicBezTo>
                  <a:cubicBezTo>
                    <a:pt x="379149" y="79681"/>
                    <a:pt x="409749" y="101855"/>
                    <a:pt x="421922" y="134859"/>
                  </a:cubicBezTo>
                  <a:cubicBezTo>
                    <a:pt x="424843" y="142794"/>
                    <a:pt x="431304" y="148893"/>
                    <a:pt x="439394" y="151348"/>
                  </a:cubicBezTo>
                  <a:cubicBezTo>
                    <a:pt x="475964" y="162514"/>
                    <a:pt x="500542" y="195750"/>
                    <a:pt x="500542" y="234026"/>
                  </a:cubicBezTo>
                  <a:lnTo>
                    <a:pt x="500542" y="381363"/>
                  </a:lnTo>
                  <a:lnTo>
                    <a:pt x="500541" y="381369"/>
                  </a:lnTo>
                  <a:lnTo>
                    <a:pt x="500541" y="758245"/>
                  </a:lnTo>
                  <a:lnTo>
                    <a:pt x="500541" y="846157"/>
                  </a:lnTo>
                  <a:lnTo>
                    <a:pt x="500540" y="846163"/>
                  </a:lnTo>
                  <a:lnTo>
                    <a:pt x="500540" y="1223039"/>
                  </a:lnTo>
                  <a:lnTo>
                    <a:pt x="500540" y="1310951"/>
                  </a:lnTo>
                  <a:lnTo>
                    <a:pt x="500539" y="1310958"/>
                  </a:lnTo>
                  <a:lnTo>
                    <a:pt x="500539" y="1687834"/>
                  </a:lnTo>
                  <a:lnTo>
                    <a:pt x="500539" y="1775745"/>
                  </a:lnTo>
                  <a:cubicBezTo>
                    <a:pt x="500539" y="1814048"/>
                    <a:pt x="475960" y="1847285"/>
                    <a:pt x="439390" y="1858424"/>
                  </a:cubicBezTo>
                  <a:cubicBezTo>
                    <a:pt x="431301" y="1860904"/>
                    <a:pt x="424839" y="1867004"/>
                    <a:pt x="421919" y="1874913"/>
                  </a:cubicBezTo>
                  <a:cubicBezTo>
                    <a:pt x="409720" y="1907994"/>
                    <a:pt x="377853" y="1930686"/>
                    <a:pt x="342627" y="1931410"/>
                  </a:cubicBezTo>
                  <a:cubicBezTo>
                    <a:pt x="330686" y="1931642"/>
                    <a:pt x="320323" y="1939706"/>
                    <a:pt x="317144" y="1951207"/>
                  </a:cubicBezTo>
                  <a:cubicBezTo>
                    <a:pt x="308795" y="1981084"/>
                    <a:pt x="281297" y="2001966"/>
                    <a:pt x="250231" y="2001966"/>
                  </a:cubicBezTo>
                  <a:cubicBezTo>
                    <a:pt x="219191" y="2001966"/>
                    <a:pt x="191692" y="1981084"/>
                    <a:pt x="183395" y="1951181"/>
                  </a:cubicBezTo>
                  <a:cubicBezTo>
                    <a:pt x="180191" y="1939680"/>
                    <a:pt x="169853" y="1931642"/>
                    <a:pt x="157912" y="1931384"/>
                  </a:cubicBezTo>
                  <a:cubicBezTo>
                    <a:pt x="122686" y="1930660"/>
                    <a:pt x="90794" y="1907968"/>
                    <a:pt x="78594" y="1874887"/>
                  </a:cubicBezTo>
                  <a:cubicBezTo>
                    <a:pt x="75674" y="1866953"/>
                    <a:pt x="69212" y="1860853"/>
                    <a:pt x="61149" y="1858398"/>
                  </a:cubicBezTo>
                  <a:cubicBezTo>
                    <a:pt x="24579" y="1847233"/>
                    <a:pt x="0" y="1813997"/>
                    <a:pt x="0" y="1775719"/>
                  </a:cubicBezTo>
                  <a:close/>
                </a:path>
              </a:pathLst>
            </a:custGeom>
            <a:noFill/>
            <a:ln w="9525" cap="flat">
              <a:solidFill>
                <a:srgbClr val="397900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B5F81FAA-2C20-8B5E-856D-C60808FE1137}"/>
                </a:ext>
              </a:extLst>
            </p:cNvPr>
            <p:cNvSpPr/>
            <p:nvPr/>
          </p:nvSpPr>
          <p:spPr>
            <a:xfrm>
              <a:off x="1188616" y="1906504"/>
              <a:ext cx="657002" cy="6570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r>
                <a:rPr lang="en-US" altLang="zh-CN" sz="2700" kern="0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zh-CN" altLang="en-US" sz="27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KSO_Shape">
            <a:extLst>
              <a:ext uri="{FF2B5EF4-FFF2-40B4-BE49-F238E27FC236}">
                <a16:creationId xmlns:a16="http://schemas.microsoft.com/office/drawing/2014/main" id="{7E066864-B62E-0DFB-3388-E388F95E5E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19912" y="1537096"/>
            <a:ext cx="679847" cy="758429"/>
          </a:xfrm>
          <a:custGeom>
            <a:avLst/>
            <a:gdLst>
              <a:gd name="T0" fmla="*/ 161360 w 2960688"/>
              <a:gd name="T1" fmla="*/ 575433 h 3298826"/>
              <a:gd name="T2" fmla="*/ 125358 w 2960688"/>
              <a:gd name="T3" fmla="*/ 613243 h 3298826"/>
              <a:gd name="T4" fmla="*/ 125943 w 2960688"/>
              <a:gd name="T5" fmla="*/ 684575 h 3298826"/>
              <a:gd name="T6" fmla="*/ 107503 w 2960688"/>
              <a:gd name="T7" fmla="*/ 708742 h 3298826"/>
              <a:gd name="T8" fmla="*/ 83696 w 2960688"/>
              <a:gd name="T9" fmla="*/ 651151 h 3298826"/>
              <a:gd name="T10" fmla="*/ 105942 w 2960688"/>
              <a:gd name="T11" fmla="*/ 579818 h 3298826"/>
              <a:gd name="T12" fmla="*/ 274418 w 2960688"/>
              <a:gd name="T13" fmla="*/ 547281 h 3298826"/>
              <a:gd name="T14" fmla="*/ 327202 w 2960688"/>
              <a:gd name="T15" fmla="*/ 618164 h 3298826"/>
              <a:gd name="T16" fmla="*/ 327007 w 2960688"/>
              <a:gd name="T17" fmla="*/ 683206 h 3298826"/>
              <a:gd name="T18" fmla="*/ 293665 w 2960688"/>
              <a:gd name="T19" fmla="*/ 738706 h 3298826"/>
              <a:gd name="T20" fmla="*/ 218523 w 2960688"/>
              <a:gd name="T21" fmla="*/ 772103 h 3298826"/>
              <a:gd name="T22" fmla="*/ 212302 w 2960688"/>
              <a:gd name="T23" fmla="*/ 600054 h 3298826"/>
              <a:gd name="T24" fmla="*/ 195971 w 2960688"/>
              <a:gd name="T25" fmla="*/ 500947 h 3298826"/>
              <a:gd name="T26" fmla="*/ 120149 w 2960688"/>
              <a:gd name="T27" fmla="*/ 530146 h 3298826"/>
              <a:gd name="T28" fmla="*/ 71059 w 2960688"/>
              <a:gd name="T29" fmla="*/ 593214 h 3298826"/>
              <a:gd name="T30" fmla="*/ 61241 w 2960688"/>
              <a:gd name="T31" fmla="*/ 670979 h 3298826"/>
              <a:gd name="T32" fmla="*/ 94195 w 2960688"/>
              <a:gd name="T33" fmla="*/ 745630 h 3298826"/>
              <a:gd name="T34" fmla="*/ 159226 w 2960688"/>
              <a:gd name="T35" fmla="*/ 791277 h 3298826"/>
              <a:gd name="T36" fmla="*/ 237381 w 2960688"/>
              <a:gd name="T37" fmla="*/ 797409 h 3298826"/>
              <a:gd name="T38" fmla="*/ 310482 w 2960688"/>
              <a:gd name="T39" fmla="*/ 760716 h 3298826"/>
              <a:gd name="T40" fmla="*/ 352670 w 2960688"/>
              <a:gd name="T41" fmla="*/ 693754 h 3298826"/>
              <a:gd name="T42" fmla="*/ 355003 w 2960688"/>
              <a:gd name="T43" fmla="*/ 615016 h 3298826"/>
              <a:gd name="T44" fmla="*/ 314662 w 2960688"/>
              <a:gd name="T45" fmla="*/ 543674 h 3298826"/>
              <a:gd name="T46" fmla="*/ 245936 w 2960688"/>
              <a:gd name="T47" fmla="*/ 504938 h 3298826"/>
              <a:gd name="T48" fmla="*/ 482151 w 2960688"/>
              <a:gd name="T49" fmla="*/ 641550 h 3298826"/>
              <a:gd name="T50" fmla="*/ 659458 w 2960688"/>
              <a:gd name="T51" fmla="*/ 458700 h 3298826"/>
              <a:gd name="T52" fmla="*/ 849110 w 2960688"/>
              <a:gd name="T53" fmla="*/ 522892 h 3298826"/>
              <a:gd name="T54" fmla="*/ 897131 w 2960688"/>
              <a:gd name="T55" fmla="*/ 623654 h 3298826"/>
              <a:gd name="T56" fmla="*/ 775913 w 2960688"/>
              <a:gd name="T57" fmla="*/ 715176 h 3298826"/>
              <a:gd name="T58" fmla="*/ 631559 w 2960688"/>
              <a:gd name="T59" fmla="*/ 868166 h 3298826"/>
              <a:gd name="T60" fmla="*/ 426742 w 2960688"/>
              <a:gd name="T61" fmla="*/ 746591 h 3298826"/>
              <a:gd name="T62" fmla="*/ 443851 w 2960688"/>
              <a:gd name="T63" fmla="*/ 610329 h 3298826"/>
              <a:gd name="T64" fmla="*/ 396122 w 2960688"/>
              <a:gd name="T65" fmla="*/ 503538 h 3298826"/>
              <a:gd name="T66" fmla="*/ 250699 w 2960688"/>
              <a:gd name="T67" fmla="*/ 444594 h 3298826"/>
              <a:gd name="T68" fmla="*/ 349365 w 2960688"/>
              <a:gd name="T69" fmla="*/ 494037 h 3298826"/>
              <a:gd name="T70" fmla="*/ 410509 w 2960688"/>
              <a:gd name="T71" fmla="*/ 590976 h 3298826"/>
              <a:gd name="T72" fmla="*/ 412842 w 2960688"/>
              <a:gd name="T73" fmla="*/ 700372 h 3298826"/>
              <a:gd name="T74" fmla="*/ 374444 w 2960688"/>
              <a:gd name="T75" fmla="*/ 779208 h 3298826"/>
              <a:gd name="T76" fmla="*/ 451044 w 2960688"/>
              <a:gd name="T77" fmla="*/ 977368 h 3298826"/>
              <a:gd name="T78" fmla="*/ 431603 w 2960688"/>
              <a:gd name="T79" fmla="*/ 1007637 h 3298826"/>
              <a:gd name="T80" fmla="*/ 396122 w 2960688"/>
              <a:gd name="T81" fmla="*/ 1004912 h 3298826"/>
              <a:gd name="T82" fmla="*/ 238937 w 2960688"/>
              <a:gd name="T83" fmla="*/ 857752 h 3298826"/>
              <a:gd name="T84" fmla="*/ 148728 w 2960688"/>
              <a:gd name="T85" fmla="*/ 850939 h 3298826"/>
              <a:gd name="T86" fmla="*/ 54922 w 2960688"/>
              <a:gd name="T87" fmla="*/ 791763 h 3298826"/>
              <a:gd name="T88" fmla="*/ 3597 w 2960688"/>
              <a:gd name="T89" fmla="*/ 689374 h 3298826"/>
              <a:gd name="T90" fmla="*/ 12151 w 2960688"/>
              <a:gd name="T91" fmla="*/ 579880 h 3298826"/>
              <a:gd name="T92" fmla="*/ 76017 w 2960688"/>
              <a:gd name="T93" fmla="*/ 488489 h 3298826"/>
              <a:gd name="T94" fmla="*/ 180515 w 2960688"/>
              <a:gd name="T95" fmla="*/ 442453 h 3298826"/>
              <a:gd name="T96" fmla="*/ 615263 w 2960688"/>
              <a:gd name="T97" fmla="*/ 13632 h 3298826"/>
              <a:gd name="T98" fmla="*/ 677023 w 2960688"/>
              <a:gd name="T99" fmla="*/ 69816 h 3298826"/>
              <a:gd name="T100" fmla="*/ 706785 w 2960688"/>
              <a:gd name="T101" fmla="*/ 156770 h 3298826"/>
              <a:gd name="T102" fmla="*/ 730419 w 2960688"/>
              <a:gd name="T103" fmla="*/ 209059 h 3298826"/>
              <a:gd name="T104" fmla="*/ 712329 w 2960688"/>
              <a:gd name="T105" fmla="*/ 261835 h 3298826"/>
              <a:gd name="T106" fmla="*/ 655918 w 2960688"/>
              <a:gd name="T107" fmla="*/ 367387 h 3298826"/>
              <a:gd name="T108" fmla="*/ 593963 w 2960688"/>
              <a:gd name="T109" fmla="*/ 417047 h 3298826"/>
              <a:gd name="T110" fmla="*/ 520045 w 2960688"/>
              <a:gd name="T111" fmla="*/ 419286 h 3298826"/>
              <a:gd name="T112" fmla="*/ 460813 w 2960688"/>
              <a:gd name="T113" fmla="*/ 378780 h 3298826"/>
              <a:gd name="T114" fmla="*/ 397593 w 2960688"/>
              <a:gd name="T115" fmla="*/ 267677 h 3298826"/>
              <a:gd name="T116" fmla="*/ 373278 w 2960688"/>
              <a:gd name="T117" fmla="*/ 214707 h 3298826"/>
              <a:gd name="T118" fmla="*/ 400025 w 2960688"/>
              <a:gd name="T119" fmla="*/ 164463 h 3298826"/>
              <a:gd name="T120" fmla="*/ 427063 w 2960688"/>
              <a:gd name="T121" fmla="*/ 76048 h 3298826"/>
              <a:gd name="T122" fmla="*/ 486003 w 2960688"/>
              <a:gd name="T123" fmla="*/ 16846 h 329882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2960688"/>
              <a:gd name="T187" fmla="*/ 0 h 3298826"/>
              <a:gd name="T188" fmla="*/ 2960688 w 2960688"/>
              <a:gd name="T189" fmla="*/ 3298826 h 329882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2960688" h="3298826">
                <a:moveTo>
                  <a:pt x="472859" y="1797050"/>
                </a:moveTo>
                <a:lnTo>
                  <a:pt x="478276" y="1797050"/>
                </a:lnTo>
                <a:lnTo>
                  <a:pt x="483375" y="1797686"/>
                </a:lnTo>
                <a:lnTo>
                  <a:pt x="488792" y="1798640"/>
                </a:lnTo>
                <a:lnTo>
                  <a:pt x="493891" y="1800229"/>
                </a:lnTo>
                <a:lnTo>
                  <a:pt x="499309" y="1802454"/>
                </a:lnTo>
                <a:lnTo>
                  <a:pt x="503770" y="1804679"/>
                </a:lnTo>
                <a:lnTo>
                  <a:pt x="508550" y="1807858"/>
                </a:lnTo>
                <a:lnTo>
                  <a:pt x="512693" y="1811355"/>
                </a:lnTo>
                <a:lnTo>
                  <a:pt x="516836" y="1815170"/>
                </a:lnTo>
                <a:lnTo>
                  <a:pt x="520341" y="1819302"/>
                </a:lnTo>
                <a:lnTo>
                  <a:pt x="523846" y="1824071"/>
                </a:lnTo>
                <a:lnTo>
                  <a:pt x="526396" y="1829157"/>
                </a:lnTo>
                <a:lnTo>
                  <a:pt x="528945" y="1834561"/>
                </a:lnTo>
                <a:lnTo>
                  <a:pt x="530220" y="1839648"/>
                </a:lnTo>
                <a:lnTo>
                  <a:pt x="531495" y="1845370"/>
                </a:lnTo>
                <a:lnTo>
                  <a:pt x="531813" y="1850774"/>
                </a:lnTo>
                <a:lnTo>
                  <a:pt x="531813" y="1855860"/>
                </a:lnTo>
                <a:lnTo>
                  <a:pt x="531495" y="1861264"/>
                </a:lnTo>
                <a:lnTo>
                  <a:pt x="530220" y="1866668"/>
                </a:lnTo>
                <a:lnTo>
                  <a:pt x="528945" y="1871755"/>
                </a:lnTo>
                <a:lnTo>
                  <a:pt x="527033" y="1877159"/>
                </a:lnTo>
                <a:lnTo>
                  <a:pt x="524165" y="1881609"/>
                </a:lnTo>
                <a:lnTo>
                  <a:pt x="520978" y="1886378"/>
                </a:lnTo>
                <a:lnTo>
                  <a:pt x="517792" y="1890510"/>
                </a:lnTo>
                <a:lnTo>
                  <a:pt x="513968" y="1894643"/>
                </a:lnTo>
                <a:lnTo>
                  <a:pt x="509506" y="1898140"/>
                </a:lnTo>
                <a:lnTo>
                  <a:pt x="504726" y="1901636"/>
                </a:lnTo>
                <a:lnTo>
                  <a:pt x="495803" y="1907358"/>
                </a:lnTo>
                <a:lnTo>
                  <a:pt x="486880" y="1913080"/>
                </a:lnTo>
                <a:lnTo>
                  <a:pt x="478913" y="1918803"/>
                </a:lnTo>
                <a:lnTo>
                  <a:pt x="471265" y="1924842"/>
                </a:lnTo>
                <a:lnTo>
                  <a:pt x="463936" y="1931200"/>
                </a:lnTo>
                <a:lnTo>
                  <a:pt x="457244" y="1937240"/>
                </a:lnTo>
                <a:lnTo>
                  <a:pt x="450870" y="1943280"/>
                </a:lnTo>
                <a:lnTo>
                  <a:pt x="444815" y="1949320"/>
                </a:lnTo>
                <a:lnTo>
                  <a:pt x="439398" y="1955678"/>
                </a:lnTo>
                <a:lnTo>
                  <a:pt x="433980" y="1962036"/>
                </a:lnTo>
                <a:lnTo>
                  <a:pt x="429519" y="1968076"/>
                </a:lnTo>
                <a:lnTo>
                  <a:pt x="424739" y="1974751"/>
                </a:lnTo>
                <a:lnTo>
                  <a:pt x="420596" y="1980791"/>
                </a:lnTo>
                <a:lnTo>
                  <a:pt x="416453" y="1987467"/>
                </a:lnTo>
                <a:lnTo>
                  <a:pt x="412948" y="1993825"/>
                </a:lnTo>
                <a:lnTo>
                  <a:pt x="409443" y="2000501"/>
                </a:lnTo>
                <a:lnTo>
                  <a:pt x="406256" y="2006858"/>
                </a:lnTo>
                <a:lnTo>
                  <a:pt x="403388" y="2013534"/>
                </a:lnTo>
                <a:lnTo>
                  <a:pt x="400838" y="2019892"/>
                </a:lnTo>
                <a:lnTo>
                  <a:pt x="398608" y="2026886"/>
                </a:lnTo>
                <a:lnTo>
                  <a:pt x="394465" y="2039919"/>
                </a:lnTo>
                <a:lnTo>
                  <a:pt x="391278" y="2053271"/>
                </a:lnTo>
                <a:lnTo>
                  <a:pt x="388729" y="2066622"/>
                </a:lnTo>
                <a:lnTo>
                  <a:pt x="387135" y="2079974"/>
                </a:lnTo>
                <a:lnTo>
                  <a:pt x="386498" y="2093007"/>
                </a:lnTo>
                <a:lnTo>
                  <a:pt x="385861" y="2106041"/>
                </a:lnTo>
                <a:lnTo>
                  <a:pt x="385861" y="2118439"/>
                </a:lnTo>
                <a:lnTo>
                  <a:pt x="386817" y="2130518"/>
                </a:lnTo>
                <a:lnTo>
                  <a:pt x="387773" y="2141962"/>
                </a:lnTo>
                <a:lnTo>
                  <a:pt x="389366" y="2153724"/>
                </a:lnTo>
                <a:lnTo>
                  <a:pt x="391278" y="2164215"/>
                </a:lnTo>
                <a:lnTo>
                  <a:pt x="393190" y="2174705"/>
                </a:lnTo>
                <a:lnTo>
                  <a:pt x="395421" y="2184242"/>
                </a:lnTo>
                <a:lnTo>
                  <a:pt x="397970" y="2193461"/>
                </a:lnTo>
                <a:lnTo>
                  <a:pt x="402432" y="2209038"/>
                </a:lnTo>
                <a:lnTo>
                  <a:pt x="406574" y="2221435"/>
                </a:lnTo>
                <a:lnTo>
                  <a:pt x="409761" y="2229383"/>
                </a:lnTo>
                <a:lnTo>
                  <a:pt x="411355" y="2233197"/>
                </a:lnTo>
                <a:lnTo>
                  <a:pt x="413585" y="2238602"/>
                </a:lnTo>
                <a:lnTo>
                  <a:pt x="415179" y="2244006"/>
                </a:lnTo>
                <a:lnTo>
                  <a:pt x="416453" y="2249728"/>
                </a:lnTo>
                <a:lnTo>
                  <a:pt x="416772" y="2255132"/>
                </a:lnTo>
                <a:lnTo>
                  <a:pt x="416772" y="2260536"/>
                </a:lnTo>
                <a:lnTo>
                  <a:pt x="415816" y="2265940"/>
                </a:lnTo>
                <a:lnTo>
                  <a:pt x="414860" y="2271026"/>
                </a:lnTo>
                <a:lnTo>
                  <a:pt x="413267" y="2276113"/>
                </a:lnTo>
                <a:lnTo>
                  <a:pt x="411036" y="2281199"/>
                </a:lnTo>
                <a:lnTo>
                  <a:pt x="408168" y="2285967"/>
                </a:lnTo>
                <a:lnTo>
                  <a:pt x="405300" y="2290736"/>
                </a:lnTo>
                <a:lnTo>
                  <a:pt x="401794" y="2294868"/>
                </a:lnTo>
                <a:lnTo>
                  <a:pt x="397970" y="2298683"/>
                </a:lnTo>
                <a:lnTo>
                  <a:pt x="393509" y="2302180"/>
                </a:lnTo>
                <a:lnTo>
                  <a:pt x="389047" y="2305359"/>
                </a:lnTo>
                <a:lnTo>
                  <a:pt x="383630" y="2307902"/>
                </a:lnTo>
                <a:lnTo>
                  <a:pt x="378213" y="2309809"/>
                </a:lnTo>
                <a:lnTo>
                  <a:pt x="372795" y="2311717"/>
                </a:lnTo>
                <a:lnTo>
                  <a:pt x="367696" y="2312670"/>
                </a:lnTo>
                <a:lnTo>
                  <a:pt x="361642" y="2312988"/>
                </a:lnTo>
                <a:lnTo>
                  <a:pt x="356543" y="2312988"/>
                </a:lnTo>
                <a:lnTo>
                  <a:pt x="351125" y="2312034"/>
                </a:lnTo>
                <a:lnTo>
                  <a:pt x="345708" y="2311081"/>
                </a:lnTo>
                <a:lnTo>
                  <a:pt x="340609" y="2309491"/>
                </a:lnTo>
                <a:lnTo>
                  <a:pt x="335829" y="2307584"/>
                </a:lnTo>
                <a:lnTo>
                  <a:pt x="330730" y="2304723"/>
                </a:lnTo>
                <a:lnTo>
                  <a:pt x="326587" y="2301862"/>
                </a:lnTo>
                <a:lnTo>
                  <a:pt x="322126" y="2298365"/>
                </a:lnTo>
                <a:lnTo>
                  <a:pt x="318302" y="2294550"/>
                </a:lnTo>
                <a:lnTo>
                  <a:pt x="314478" y="2289782"/>
                </a:lnTo>
                <a:lnTo>
                  <a:pt x="311610" y="2285332"/>
                </a:lnTo>
                <a:lnTo>
                  <a:pt x="308742" y="2280245"/>
                </a:lnTo>
                <a:lnTo>
                  <a:pt x="306830" y="2275795"/>
                </a:lnTo>
                <a:lnTo>
                  <a:pt x="302687" y="2264987"/>
                </a:lnTo>
                <a:lnTo>
                  <a:pt x="296951" y="2249092"/>
                </a:lnTo>
                <a:lnTo>
                  <a:pt x="293764" y="2239237"/>
                </a:lnTo>
                <a:lnTo>
                  <a:pt x="290259" y="2228111"/>
                </a:lnTo>
                <a:lnTo>
                  <a:pt x="287391" y="2216349"/>
                </a:lnTo>
                <a:lnTo>
                  <a:pt x="284204" y="2202998"/>
                </a:lnTo>
                <a:lnTo>
                  <a:pt x="281017" y="2189328"/>
                </a:lnTo>
                <a:lnTo>
                  <a:pt x="278468" y="2173752"/>
                </a:lnTo>
                <a:lnTo>
                  <a:pt x="276556" y="2158175"/>
                </a:lnTo>
                <a:lnTo>
                  <a:pt x="274644" y="2141645"/>
                </a:lnTo>
                <a:lnTo>
                  <a:pt x="273369" y="2124161"/>
                </a:lnTo>
                <a:lnTo>
                  <a:pt x="273050" y="2106041"/>
                </a:lnTo>
                <a:lnTo>
                  <a:pt x="273369" y="2088239"/>
                </a:lnTo>
                <a:lnTo>
                  <a:pt x="274325" y="2078384"/>
                </a:lnTo>
                <a:lnTo>
                  <a:pt x="274962" y="2069483"/>
                </a:lnTo>
                <a:lnTo>
                  <a:pt x="275918" y="2059629"/>
                </a:lnTo>
                <a:lnTo>
                  <a:pt x="277193" y="2049774"/>
                </a:lnTo>
                <a:lnTo>
                  <a:pt x="278786" y="2040237"/>
                </a:lnTo>
                <a:lnTo>
                  <a:pt x="280698" y="2030382"/>
                </a:lnTo>
                <a:lnTo>
                  <a:pt x="282929" y="2020846"/>
                </a:lnTo>
                <a:lnTo>
                  <a:pt x="285479" y="2010673"/>
                </a:lnTo>
                <a:lnTo>
                  <a:pt x="288347" y="2000819"/>
                </a:lnTo>
                <a:lnTo>
                  <a:pt x="291533" y="1990328"/>
                </a:lnTo>
                <a:lnTo>
                  <a:pt x="295039" y="1980473"/>
                </a:lnTo>
                <a:lnTo>
                  <a:pt x="299181" y="1970619"/>
                </a:lnTo>
                <a:lnTo>
                  <a:pt x="303324" y="1960446"/>
                </a:lnTo>
                <a:lnTo>
                  <a:pt x="308423" y="1950274"/>
                </a:lnTo>
                <a:lnTo>
                  <a:pt x="313522" y="1940419"/>
                </a:lnTo>
                <a:lnTo>
                  <a:pt x="319258" y="1930247"/>
                </a:lnTo>
                <a:lnTo>
                  <a:pt x="325313" y="1920710"/>
                </a:lnTo>
                <a:lnTo>
                  <a:pt x="331368" y="1910855"/>
                </a:lnTo>
                <a:lnTo>
                  <a:pt x="338697" y="1901318"/>
                </a:lnTo>
                <a:lnTo>
                  <a:pt x="346027" y="1891464"/>
                </a:lnTo>
                <a:lnTo>
                  <a:pt x="353675" y="1881927"/>
                </a:lnTo>
                <a:lnTo>
                  <a:pt x="362279" y="1872708"/>
                </a:lnTo>
                <a:lnTo>
                  <a:pt x="370883" y="1863807"/>
                </a:lnTo>
                <a:lnTo>
                  <a:pt x="380125" y="1854906"/>
                </a:lnTo>
                <a:lnTo>
                  <a:pt x="389685" y="1846005"/>
                </a:lnTo>
                <a:lnTo>
                  <a:pt x="400201" y="1837740"/>
                </a:lnTo>
                <a:lnTo>
                  <a:pt x="411036" y="1829157"/>
                </a:lnTo>
                <a:lnTo>
                  <a:pt x="422190" y="1820892"/>
                </a:lnTo>
                <a:lnTo>
                  <a:pt x="433980" y="1813263"/>
                </a:lnTo>
                <a:lnTo>
                  <a:pt x="446409" y="1805315"/>
                </a:lnTo>
                <a:lnTo>
                  <a:pt x="451189" y="1802772"/>
                </a:lnTo>
                <a:lnTo>
                  <a:pt x="456606" y="1800547"/>
                </a:lnTo>
                <a:lnTo>
                  <a:pt x="461705" y="1798957"/>
                </a:lnTo>
                <a:lnTo>
                  <a:pt x="467441" y="1797686"/>
                </a:lnTo>
                <a:lnTo>
                  <a:pt x="472859" y="1797050"/>
                </a:lnTo>
                <a:close/>
                <a:moveTo>
                  <a:pt x="799783" y="1741488"/>
                </a:moveTo>
                <a:lnTo>
                  <a:pt x="816611" y="1747205"/>
                </a:lnTo>
                <a:lnTo>
                  <a:pt x="833438" y="1753558"/>
                </a:lnTo>
                <a:lnTo>
                  <a:pt x="849631" y="1760228"/>
                </a:lnTo>
                <a:lnTo>
                  <a:pt x="865506" y="1767851"/>
                </a:lnTo>
                <a:lnTo>
                  <a:pt x="881064" y="1776427"/>
                </a:lnTo>
                <a:lnTo>
                  <a:pt x="896304" y="1785321"/>
                </a:lnTo>
                <a:lnTo>
                  <a:pt x="910909" y="1795167"/>
                </a:lnTo>
                <a:lnTo>
                  <a:pt x="925514" y="1805332"/>
                </a:lnTo>
                <a:lnTo>
                  <a:pt x="939166" y="1816131"/>
                </a:lnTo>
                <a:lnTo>
                  <a:pt x="952819" y="1827566"/>
                </a:lnTo>
                <a:lnTo>
                  <a:pt x="965201" y="1839953"/>
                </a:lnTo>
                <a:lnTo>
                  <a:pt x="977584" y="1852976"/>
                </a:lnTo>
                <a:lnTo>
                  <a:pt x="989331" y="1866317"/>
                </a:lnTo>
                <a:lnTo>
                  <a:pt x="1000444" y="1879975"/>
                </a:lnTo>
                <a:lnTo>
                  <a:pt x="1011239" y="1894586"/>
                </a:lnTo>
                <a:lnTo>
                  <a:pt x="1021081" y="1909514"/>
                </a:lnTo>
                <a:lnTo>
                  <a:pt x="1026479" y="1918090"/>
                </a:lnTo>
                <a:lnTo>
                  <a:pt x="1031559" y="1926666"/>
                </a:lnTo>
                <a:lnTo>
                  <a:pt x="1036004" y="1935242"/>
                </a:lnTo>
                <a:lnTo>
                  <a:pt x="1040766" y="1944136"/>
                </a:lnTo>
                <a:lnTo>
                  <a:pt x="1044894" y="1952712"/>
                </a:lnTo>
                <a:lnTo>
                  <a:pt x="1049021" y="1961605"/>
                </a:lnTo>
                <a:lnTo>
                  <a:pt x="1052831" y="1970817"/>
                </a:lnTo>
                <a:lnTo>
                  <a:pt x="1056324" y="1979710"/>
                </a:lnTo>
                <a:lnTo>
                  <a:pt x="1059816" y="1988922"/>
                </a:lnTo>
                <a:lnTo>
                  <a:pt x="1062991" y="1997815"/>
                </a:lnTo>
                <a:lnTo>
                  <a:pt x="1065849" y="2007026"/>
                </a:lnTo>
                <a:lnTo>
                  <a:pt x="1068706" y="2016555"/>
                </a:lnTo>
                <a:lnTo>
                  <a:pt x="1070929" y="2025767"/>
                </a:lnTo>
                <a:lnTo>
                  <a:pt x="1073151" y="2035295"/>
                </a:lnTo>
                <a:lnTo>
                  <a:pt x="1075056" y="2044507"/>
                </a:lnTo>
                <a:lnTo>
                  <a:pt x="1076961" y="2054353"/>
                </a:lnTo>
                <a:lnTo>
                  <a:pt x="1078549" y="2063882"/>
                </a:lnTo>
                <a:lnTo>
                  <a:pt x="1079819" y="2073411"/>
                </a:lnTo>
                <a:lnTo>
                  <a:pt x="1080771" y="2082940"/>
                </a:lnTo>
                <a:lnTo>
                  <a:pt x="1081724" y="2092786"/>
                </a:lnTo>
                <a:lnTo>
                  <a:pt x="1082359" y="2102315"/>
                </a:lnTo>
                <a:lnTo>
                  <a:pt x="1082676" y="2111844"/>
                </a:lnTo>
                <a:lnTo>
                  <a:pt x="1082676" y="2122008"/>
                </a:lnTo>
                <a:lnTo>
                  <a:pt x="1082676" y="2131537"/>
                </a:lnTo>
                <a:lnTo>
                  <a:pt x="1082359" y="2141066"/>
                </a:lnTo>
                <a:lnTo>
                  <a:pt x="1081724" y="2150913"/>
                </a:lnTo>
                <a:lnTo>
                  <a:pt x="1080771" y="2160442"/>
                </a:lnTo>
                <a:lnTo>
                  <a:pt x="1079819" y="2170606"/>
                </a:lnTo>
                <a:lnTo>
                  <a:pt x="1078231" y="2180135"/>
                </a:lnTo>
                <a:lnTo>
                  <a:pt x="1076644" y="2189981"/>
                </a:lnTo>
                <a:lnTo>
                  <a:pt x="1075056" y="2199510"/>
                </a:lnTo>
                <a:lnTo>
                  <a:pt x="1072834" y="2209674"/>
                </a:lnTo>
                <a:lnTo>
                  <a:pt x="1070611" y="2219203"/>
                </a:lnTo>
                <a:lnTo>
                  <a:pt x="1068071" y="2228732"/>
                </a:lnTo>
                <a:lnTo>
                  <a:pt x="1065214" y="2238261"/>
                </a:lnTo>
                <a:lnTo>
                  <a:pt x="1062356" y="2247472"/>
                </a:lnTo>
                <a:lnTo>
                  <a:pt x="1058864" y="2257001"/>
                </a:lnTo>
                <a:lnTo>
                  <a:pt x="1055689" y="2266212"/>
                </a:lnTo>
                <a:lnTo>
                  <a:pt x="1052196" y="2275106"/>
                </a:lnTo>
                <a:lnTo>
                  <a:pt x="1048386" y="2284317"/>
                </a:lnTo>
                <a:lnTo>
                  <a:pt x="1044259" y="2292893"/>
                </a:lnTo>
                <a:lnTo>
                  <a:pt x="1039814" y="2301787"/>
                </a:lnTo>
                <a:lnTo>
                  <a:pt x="1035369" y="2310045"/>
                </a:lnTo>
                <a:lnTo>
                  <a:pt x="1030606" y="2318621"/>
                </a:lnTo>
                <a:lnTo>
                  <a:pt x="1025844" y="2327197"/>
                </a:lnTo>
                <a:lnTo>
                  <a:pt x="1020764" y="2335456"/>
                </a:lnTo>
                <a:lnTo>
                  <a:pt x="1015366" y="2343396"/>
                </a:lnTo>
                <a:lnTo>
                  <a:pt x="1009969" y="2351655"/>
                </a:lnTo>
                <a:lnTo>
                  <a:pt x="1004254" y="2359278"/>
                </a:lnTo>
                <a:lnTo>
                  <a:pt x="998539" y="2366901"/>
                </a:lnTo>
                <a:lnTo>
                  <a:pt x="992506" y="2374524"/>
                </a:lnTo>
                <a:lnTo>
                  <a:pt x="985839" y="2381830"/>
                </a:lnTo>
                <a:lnTo>
                  <a:pt x="979806" y="2389135"/>
                </a:lnTo>
                <a:lnTo>
                  <a:pt x="972821" y="2396440"/>
                </a:lnTo>
                <a:lnTo>
                  <a:pt x="966471" y="2403111"/>
                </a:lnTo>
                <a:lnTo>
                  <a:pt x="959169" y="2409781"/>
                </a:lnTo>
                <a:lnTo>
                  <a:pt x="952184" y="2416451"/>
                </a:lnTo>
                <a:lnTo>
                  <a:pt x="944564" y="2423121"/>
                </a:lnTo>
                <a:lnTo>
                  <a:pt x="937261" y="2429156"/>
                </a:lnTo>
                <a:lnTo>
                  <a:pt x="929641" y="2435191"/>
                </a:lnTo>
                <a:lnTo>
                  <a:pt x="921704" y="2441544"/>
                </a:lnTo>
                <a:lnTo>
                  <a:pt x="913766" y="2447261"/>
                </a:lnTo>
                <a:lnTo>
                  <a:pt x="905511" y="2452661"/>
                </a:lnTo>
                <a:lnTo>
                  <a:pt x="897256" y="2458061"/>
                </a:lnTo>
                <a:lnTo>
                  <a:pt x="884874" y="2465684"/>
                </a:lnTo>
                <a:lnTo>
                  <a:pt x="872809" y="2472354"/>
                </a:lnTo>
                <a:lnTo>
                  <a:pt x="860426" y="2478707"/>
                </a:lnTo>
                <a:lnTo>
                  <a:pt x="847726" y="2484742"/>
                </a:lnTo>
                <a:lnTo>
                  <a:pt x="834708" y="2490141"/>
                </a:lnTo>
                <a:lnTo>
                  <a:pt x="821691" y="2495541"/>
                </a:lnTo>
                <a:lnTo>
                  <a:pt x="808991" y="2499988"/>
                </a:lnTo>
                <a:lnTo>
                  <a:pt x="795338" y="2503799"/>
                </a:lnTo>
                <a:lnTo>
                  <a:pt x="782003" y="2507611"/>
                </a:lnTo>
                <a:lnTo>
                  <a:pt x="768668" y="2510787"/>
                </a:lnTo>
                <a:lnTo>
                  <a:pt x="755016" y="2513328"/>
                </a:lnTo>
                <a:lnTo>
                  <a:pt x="741046" y="2515552"/>
                </a:lnTo>
                <a:lnTo>
                  <a:pt x="727393" y="2517140"/>
                </a:lnTo>
                <a:lnTo>
                  <a:pt x="713741" y="2518728"/>
                </a:lnTo>
                <a:lnTo>
                  <a:pt x="699771" y="2519363"/>
                </a:lnTo>
                <a:lnTo>
                  <a:pt x="685801" y="2519363"/>
                </a:lnTo>
                <a:lnTo>
                  <a:pt x="675958" y="2519363"/>
                </a:lnTo>
                <a:lnTo>
                  <a:pt x="666116" y="2519046"/>
                </a:lnTo>
                <a:lnTo>
                  <a:pt x="646113" y="2517140"/>
                </a:lnTo>
                <a:lnTo>
                  <a:pt x="647701" y="2406922"/>
                </a:lnTo>
                <a:lnTo>
                  <a:pt x="648971" y="2312586"/>
                </a:lnTo>
                <a:lnTo>
                  <a:pt x="650241" y="2242708"/>
                </a:lnTo>
                <a:lnTo>
                  <a:pt x="650876" y="2220156"/>
                </a:lnTo>
                <a:lnTo>
                  <a:pt x="651193" y="2207133"/>
                </a:lnTo>
                <a:lnTo>
                  <a:pt x="653416" y="2182040"/>
                </a:lnTo>
                <a:lnTo>
                  <a:pt x="656273" y="2157583"/>
                </a:lnTo>
                <a:lnTo>
                  <a:pt x="658813" y="2134078"/>
                </a:lnTo>
                <a:lnTo>
                  <a:pt x="661988" y="2111209"/>
                </a:lnTo>
                <a:lnTo>
                  <a:pt x="665481" y="2089293"/>
                </a:lnTo>
                <a:lnTo>
                  <a:pt x="668973" y="2068329"/>
                </a:lnTo>
                <a:lnTo>
                  <a:pt x="672148" y="2048001"/>
                </a:lnTo>
                <a:lnTo>
                  <a:pt x="675958" y="2028625"/>
                </a:lnTo>
                <a:lnTo>
                  <a:pt x="680403" y="2009885"/>
                </a:lnTo>
                <a:lnTo>
                  <a:pt x="684531" y="1991463"/>
                </a:lnTo>
                <a:lnTo>
                  <a:pt x="688658" y="1974311"/>
                </a:lnTo>
                <a:lnTo>
                  <a:pt x="693421" y="1957476"/>
                </a:lnTo>
                <a:lnTo>
                  <a:pt x="697866" y="1941595"/>
                </a:lnTo>
                <a:lnTo>
                  <a:pt x="702946" y="1926031"/>
                </a:lnTo>
                <a:lnTo>
                  <a:pt x="707708" y="1911420"/>
                </a:lnTo>
                <a:lnTo>
                  <a:pt x="712788" y="1897444"/>
                </a:lnTo>
                <a:lnTo>
                  <a:pt x="717868" y="1883786"/>
                </a:lnTo>
                <a:lnTo>
                  <a:pt x="723266" y="1870763"/>
                </a:lnTo>
                <a:lnTo>
                  <a:pt x="728663" y="1858693"/>
                </a:lnTo>
                <a:lnTo>
                  <a:pt x="733743" y="1846941"/>
                </a:lnTo>
                <a:lnTo>
                  <a:pt x="739141" y="1835824"/>
                </a:lnTo>
                <a:lnTo>
                  <a:pt x="744538" y="1825025"/>
                </a:lnTo>
                <a:lnTo>
                  <a:pt x="750253" y="1814543"/>
                </a:lnTo>
                <a:lnTo>
                  <a:pt x="755651" y="1804696"/>
                </a:lnTo>
                <a:lnTo>
                  <a:pt x="761366" y="1795485"/>
                </a:lnTo>
                <a:lnTo>
                  <a:pt x="766763" y="1786591"/>
                </a:lnTo>
                <a:lnTo>
                  <a:pt x="777876" y="1770392"/>
                </a:lnTo>
                <a:lnTo>
                  <a:pt x="788988" y="1755464"/>
                </a:lnTo>
                <a:lnTo>
                  <a:pt x="799783" y="1741488"/>
                </a:lnTo>
                <a:close/>
                <a:moveTo>
                  <a:pt x="687070" y="1632268"/>
                </a:moveTo>
                <a:lnTo>
                  <a:pt x="675640" y="1632585"/>
                </a:lnTo>
                <a:lnTo>
                  <a:pt x="663575" y="1632585"/>
                </a:lnTo>
                <a:lnTo>
                  <a:pt x="651828" y="1633538"/>
                </a:lnTo>
                <a:lnTo>
                  <a:pt x="640080" y="1634173"/>
                </a:lnTo>
                <a:lnTo>
                  <a:pt x="628015" y="1635760"/>
                </a:lnTo>
                <a:lnTo>
                  <a:pt x="616585" y="1637348"/>
                </a:lnTo>
                <a:lnTo>
                  <a:pt x="604838" y="1638935"/>
                </a:lnTo>
                <a:lnTo>
                  <a:pt x="592773" y="1641158"/>
                </a:lnTo>
                <a:lnTo>
                  <a:pt x="581343" y="1643381"/>
                </a:lnTo>
                <a:lnTo>
                  <a:pt x="569595" y="1645920"/>
                </a:lnTo>
                <a:lnTo>
                  <a:pt x="558165" y="1649095"/>
                </a:lnTo>
                <a:lnTo>
                  <a:pt x="546735" y="1652270"/>
                </a:lnTo>
                <a:lnTo>
                  <a:pt x="534670" y="1655763"/>
                </a:lnTo>
                <a:lnTo>
                  <a:pt x="523240" y="1659573"/>
                </a:lnTo>
                <a:lnTo>
                  <a:pt x="512128" y="1663700"/>
                </a:lnTo>
                <a:lnTo>
                  <a:pt x="500698" y="1668145"/>
                </a:lnTo>
                <a:lnTo>
                  <a:pt x="489268" y="1672908"/>
                </a:lnTo>
                <a:lnTo>
                  <a:pt x="478155" y="1678305"/>
                </a:lnTo>
                <a:lnTo>
                  <a:pt x="467043" y="1683703"/>
                </a:lnTo>
                <a:lnTo>
                  <a:pt x="455930" y="1689418"/>
                </a:lnTo>
                <a:lnTo>
                  <a:pt x="444818" y="1695133"/>
                </a:lnTo>
                <a:lnTo>
                  <a:pt x="434023" y="1701483"/>
                </a:lnTo>
                <a:lnTo>
                  <a:pt x="423545" y="1708150"/>
                </a:lnTo>
                <a:lnTo>
                  <a:pt x="412750" y="1714818"/>
                </a:lnTo>
                <a:lnTo>
                  <a:pt x="402273" y="1721803"/>
                </a:lnTo>
                <a:lnTo>
                  <a:pt x="392430" y="1729423"/>
                </a:lnTo>
                <a:lnTo>
                  <a:pt x="382588" y="1736726"/>
                </a:lnTo>
                <a:lnTo>
                  <a:pt x="373063" y="1744663"/>
                </a:lnTo>
                <a:lnTo>
                  <a:pt x="363220" y="1752283"/>
                </a:lnTo>
                <a:lnTo>
                  <a:pt x="354330" y="1760856"/>
                </a:lnTo>
                <a:lnTo>
                  <a:pt x="345440" y="1768793"/>
                </a:lnTo>
                <a:lnTo>
                  <a:pt x="336550" y="1777683"/>
                </a:lnTo>
                <a:lnTo>
                  <a:pt x="328295" y="1785938"/>
                </a:lnTo>
                <a:lnTo>
                  <a:pt x="320040" y="1795146"/>
                </a:lnTo>
                <a:lnTo>
                  <a:pt x="312103" y="1804036"/>
                </a:lnTo>
                <a:lnTo>
                  <a:pt x="304483" y="1813243"/>
                </a:lnTo>
                <a:lnTo>
                  <a:pt x="297180" y="1822768"/>
                </a:lnTo>
                <a:lnTo>
                  <a:pt x="289878" y="1832293"/>
                </a:lnTo>
                <a:lnTo>
                  <a:pt x="282893" y="1841818"/>
                </a:lnTo>
                <a:lnTo>
                  <a:pt x="276225" y="1851978"/>
                </a:lnTo>
                <a:lnTo>
                  <a:pt x="269875" y="1861821"/>
                </a:lnTo>
                <a:lnTo>
                  <a:pt x="263842" y="1871663"/>
                </a:lnTo>
                <a:lnTo>
                  <a:pt x="257810" y="1882141"/>
                </a:lnTo>
                <a:lnTo>
                  <a:pt x="252095" y="1892301"/>
                </a:lnTo>
                <a:lnTo>
                  <a:pt x="246697" y="1903096"/>
                </a:lnTo>
                <a:lnTo>
                  <a:pt x="241617" y="1913573"/>
                </a:lnTo>
                <a:lnTo>
                  <a:pt x="236855" y="1924051"/>
                </a:lnTo>
                <a:lnTo>
                  <a:pt x="232092" y="1935163"/>
                </a:lnTo>
                <a:lnTo>
                  <a:pt x="227965" y="1945958"/>
                </a:lnTo>
                <a:lnTo>
                  <a:pt x="223837" y="1957071"/>
                </a:lnTo>
                <a:lnTo>
                  <a:pt x="220027" y="1968183"/>
                </a:lnTo>
                <a:lnTo>
                  <a:pt x="216535" y="1979296"/>
                </a:lnTo>
                <a:lnTo>
                  <a:pt x="213360" y="1990726"/>
                </a:lnTo>
                <a:lnTo>
                  <a:pt x="210502" y="2001838"/>
                </a:lnTo>
                <a:lnTo>
                  <a:pt x="207645" y="2013268"/>
                </a:lnTo>
                <a:lnTo>
                  <a:pt x="205105" y="2024698"/>
                </a:lnTo>
                <a:lnTo>
                  <a:pt x="203200" y="2036763"/>
                </a:lnTo>
                <a:lnTo>
                  <a:pt x="201295" y="2048193"/>
                </a:lnTo>
                <a:lnTo>
                  <a:pt x="199390" y="2059623"/>
                </a:lnTo>
                <a:lnTo>
                  <a:pt x="198120" y="2071371"/>
                </a:lnTo>
                <a:lnTo>
                  <a:pt x="196850" y="2082801"/>
                </a:lnTo>
                <a:lnTo>
                  <a:pt x="196215" y="2094866"/>
                </a:lnTo>
                <a:lnTo>
                  <a:pt x="195897" y="2106613"/>
                </a:lnTo>
                <a:lnTo>
                  <a:pt x="195580" y="2118043"/>
                </a:lnTo>
                <a:lnTo>
                  <a:pt x="195580" y="2129791"/>
                </a:lnTo>
                <a:lnTo>
                  <a:pt x="195897" y="2141856"/>
                </a:lnTo>
                <a:lnTo>
                  <a:pt x="196532" y="2153603"/>
                </a:lnTo>
                <a:lnTo>
                  <a:pt x="197485" y="2165668"/>
                </a:lnTo>
                <a:lnTo>
                  <a:pt x="198437" y="2177098"/>
                </a:lnTo>
                <a:lnTo>
                  <a:pt x="200025" y="2188846"/>
                </a:lnTo>
                <a:lnTo>
                  <a:pt x="201930" y="2200593"/>
                </a:lnTo>
                <a:lnTo>
                  <a:pt x="203835" y="2212023"/>
                </a:lnTo>
                <a:lnTo>
                  <a:pt x="206057" y="2224088"/>
                </a:lnTo>
                <a:lnTo>
                  <a:pt x="208915" y="2235518"/>
                </a:lnTo>
                <a:lnTo>
                  <a:pt x="211772" y="2247266"/>
                </a:lnTo>
                <a:lnTo>
                  <a:pt x="215265" y="2258696"/>
                </a:lnTo>
                <a:lnTo>
                  <a:pt x="218757" y="2270443"/>
                </a:lnTo>
                <a:lnTo>
                  <a:pt x="222567" y="2281873"/>
                </a:lnTo>
                <a:lnTo>
                  <a:pt x="226695" y="2293303"/>
                </a:lnTo>
                <a:lnTo>
                  <a:pt x="231140" y="2304733"/>
                </a:lnTo>
                <a:lnTo>
                  <a:pt x="235902" y="2315846"/>
                </a:lnTo>
                <a:lnTo>
                  <a:pt x="240982" y="2327276"/>
                </a:lnTo>
                <a:lnTo>
                  <a:pt x="246380" y="2338388"/>
                </a:lnTo>
                <a:lnTo>
                  <a:pt x="252095" y="2349501"/>
                </a:lnTo>
                <a:lnTo>
                  <a:pt x="257810" y="2360296"/>
                </a:lnTo>
                <a:lnTo>
                  <a:pt x="264160" y="2371408"/>
                </a:lnTo>
                <a:lnTo>
                  <a:pt x="270827" y="2381886"/>
                </a:lnTo>
                <a:lnTo>
                  <a:pt x="277813" y="2392681"/>
                </a:lnTo>
                <a:lnTo>
                  <a:pt x="284798" y="2403158"/>
                </a:lnTo>
                <a:lnTo>
                  <a:pt x="292100" y="2413001"/>
                </a:lnTo>
                <a:lnTo>
                  <a:pt x="299720" y="2422843"/>
                </a:lnTo>
                <a:lnTo>
                  <a:pt x="307658" y="2432368"/>
                </a:lnTo>
                <a:lnTo>
                  <a:pt x="315595" y="2442211"/>
                </a:lnTo>
                <a:lnTo>
                  <a:pt x="323533" y="2451101"/>
                </a:lnTo>
                <a:lnTo>
                  <a:pt x="332105" y="2459991"/>
                </a:lnTo>
                <a:lnTo>
                  <a:pt x="340360" y="2468881"/>
                </a:lnTo>
                <a:lnTo>
                  <a:pt x="349250" y="2477136"/>
                </a:lnTo>
                <a:lnTo>
                  <a:pt x="358140" y="2485391"/>
                </a:lnTo>
                <a:lnTo>
                  <a:pt x="367348" y="2493328"/>
                </a:lnTo>
                <a:lnTo>
                  <a:pt x="376238" y="2500948"/>
                </a:lnTo>
                <a:lnTo>
                  <a:pt x="385445" y="2508251"/>
                </a:lnTo>
                <a:lnTo>
                  <a:pt x="394970" y="2515553"/>
                </a:lnTo>
                <a:lnTo>
                  <a:pt x="405130" y="2522538"/>
                </a:lnTo>
                <a:lnTo>
                  <a:pt x="414655" y="2528888"/>
                </a:lnTo>
                <a:lnTo>
                  <a:pt x="424498" y="2535556"/>
                </a:lnTo>
                <a:lnTo>
                  <a:pt x="434975" y="2541588"/>
                </a:lnTo>
                <a:lnTo>
                  <a:pt x="445135" y="2547621"/>
                </a:lnTo>
                <a:lnTo>
                  <a:pt x="455613" y="2553018"/>
                </a:lnTo>
                <a:lnTo>
                  <a:pt x="465773" y="2558416"/>
                </a:lnTo>
                <a:lnTo>
                  <a:pt x="476568" y="2563813"/>
                </a:lnTo>
                <a:lnTo>
                  <a:pt x="487363" y="2568258"/>
                </a:lnTo>
                <a:lnTo>
                  <a:pt x="498158" y="2573021"/>
                </a:lnTo>
                <a:lnTo>
                  <a:pt x="509270" y="2577466"/>
                </a:lnTo>
                <a:lnTo>
                  <a:pt x="520065" y="2581276"/>
                </a:lnTo>
                <a:lnTo>
                  <a:pt x="531178" y="2585086"/>
                </a:lnTo>
                <a:lnTo>
                  <a:pt x="542290" y="2588896"/>
                </a:lnTo>
                <a:lnTo>
                  <a:pt x="553720" y="2592071"/>
                </a:lnTo>
                <a:lnTo>
                  <a:pt x="564833" y="2594928"/>
                </a:lnTo>
                <a:lnTo>
                  <a:pt x="576580" y="2597786"/>
                </a:lnTo>
                <a:lnTo>
                  <a:pt x="588010" y="2600326"/>
                </a:lnTo>
                <a:lnTo>
                  <a:pt x="599440" y="2602231"/>
                </a:lnTo>
                <a:lnTo>
                  <a:pt x="611188" y="2604136"/>
                </a:lnTo>
                <a:lnTo>
                  <a:pt x="622618" y="2605724"/>
                </a:lnTo>
                <a:lnTo>
                  <a:pt x="634683" y="2607311"/>
                </a:lnTo>
                <a:lnTo>
                  <a:pt x="646113" y="2608581"/>
                </a:lnTo>
                <a:lnTo>
                  <a:pt x="657860" y="2609216"/>
                </a:lnTo>
                <a:lnTo>
                  <a:pt x="669925" y="2609534"/>
                </a:lnTo>
                <a:lnTo>
                  <a:pt x="681355" y="2609851"/>
                </a:lnTo>
                <a:lnTo>
                  <a:pt x="693103" y="2609851"/>
                </a:lnTo>
                <a:lnTo>
                  <a:pt x="704850" y="2609534"/>
                </a:lnTo>
                <a:lnTo>
                  <a:pt x="716915" y="2608899"/>
                </a:lnTo>
                <a:lnTo>
                  <a:pt x="728345" y="2607946"/>
                </a:lnTo>
                <a:lnTo>
                  <a:pt x="740093" y="2606676"/>
                </a:lnTo>
                <a:lnTo>
                  <a:pt x="752158" y="2605406"/>
                </a:lnTo>
                <a:lnTo>
                  <a:pt x="763905" y="2603501"/>
                </a:lnTo>
                <a:lnTo>
                  <a:pt x="775335" y="2601279"/>
                </a:lnTo>
                <a:lnTo>
                  <a:pt x="787083" y="2598738"/>
                </a:lnTo>
                <a:lnTo>
                  <a:pt x="798830" y="2596198"/>
                </a:lnTo>
                <a:lnTo>
                  <a:pt x="810578" y="2593658"/>
                </a:lnTo>
                <a:lnTo>
                  <a:pt x="822008" y="2590166"/>
                </a:lnTo>
                <a:lnTo>
                  <a:pt x="833438" y="2586673"/>
                </a:lnTo>
                <a:lnTo>
                  <a:pt x="844868" y="2582863"/>
                </a:lnTo>
                <a:lnTo>
                  <a:pt x="856615" y="2578736"/>
                </a:lnTo>
                <a:lnTo>
                  <a:pt x="867410" y="2573973"/>
                </a:lnTo>
                <a:lnTo>
                  <a:pt x="879158" y="2569528"/>
                </a:lnTo>
                <a:lnTo>
                  <a:pt x="890270" y="2564131"/>
                </a:lnTo>
                <a:lnTo>
                  <a:pt x="901383" y="2558733"/>
                </a:lnTo>
                <a:lnTo>
                  <a:pt x="912178" y="2553336"/>
                </a:lnTo>
                <a:lnTo>
                  <a:pt x="923290" y="2547303"/>
                </a:lnTo>
                <a:lnTo>
                  <a:pt x="934085" y="2540636"/>
                </a:lnTo>
                <a:lnTo>
                  <a:pt x="944880" y="2534286"/>
                </a:lnTo>
                <a:lnTo>
                  <a:pt x="955675" y="2527301"/>
                </a:lnTo>
                <a:lnTo>
                  <a:pt x="965835" y="2520633"/>
                </a:lnTo>
                <a:lnTo>
                  <a:pt x="976313" y="2512696"/>
                </a:lnTo>
                <a:lnTo>
                  <a:pt x="986155" y="2505711"/>
                </a:lnTo>
                <a:lnTo>
                  <a:pt x="995680" y="2497456"/>
                </a:lnTo>
                <a:lnTo>
                  <a:pt x="1005205" y="2489836"/>
                </a:lnTo>
                <a:lnTo>
                  <a:pt x="1014095" y="2481581"/>
                </a:lnTo>
                <a:lnTo>
                  <a:pt x="1023303" y="2473326"/>
                </a:lnTo>
                <a:lnTo>
                  <a:pt x="1031558" y="2464753"/>
                </a:lnTo>
                <a:lnTo>
                  <a:pt x="1040130" y="2456181"/>
                </a:lnTo>
                <a:lnTo>
                  <a:pt x="1048385" y="2446973"/>
                </a:lnTo>
                <a:lnTo>
                  <a:pt x="1056640" y="2438083"/>
                </a:lnTo>
                <a:lnTo>
                  <a:pt x="1064260" y="2429193"/>
                </a:lnTo>
                <a:lnTo>
                  <a:pt x="1071563" y="2419351"/>
                </a:lnTo>
                <a:lnTo>
                  <a:pt x="1078865" y="2409826"/>
                </a:lnTo>
                <a:lnTo>
                  <a:pt x="1085533" y="2400301"/>
                </a:lnTo>
                <a:lnTo>
                  <a:pt x="1092200" y="2390458"/>
                </a:lnTo>
                <a:lnTo>
                  <a:pt x="1098550" y="2380616"/>
                </a:lnTo>
                <a:lnTo>
                  <a:pt x="1104583" y="2370456"/>
                </a:lnTo>
                <a:lnTo>
                  <a:pt x="1110933" y="2360296"/>
                </a:lnTo>
                <a:lnTo>
                  <a:pt x="1116330" y="2349818"/>
                </a:lnTo>
                <a:lnTo>
                  <a:pt x="1121728" y="2339023"/>
                </a:lnTo>
                <a:lnTo>
                  <a:pt x="1126808" y="2328863"/>
                </a:lnTo>
                <a:lnTo>
                  <a:pt x="1131570" y="2318068"/>
                </a:lnTo>
                <a:lnTo>
                  <a:pt x="1136015" y="2306956"/>
                </a:lnTo>
                <a:lnTo>
                  <a:pt x="1140778" y="2296478"/>
                </a:lnTo>
                <a:lnTo>
                  <a:pt x="1144588" y="2285366"/>
                </a:lnTo>
                <a:lnTo>
                  <a:pt x="1148398" y="2274253"/>
                </a:lnTo>
                <a:lnTo>
                  <a:pt x="1151890" y="2263141"/>
                </a:lnTo>
                <a:lnTo>
                  <a:pt x="1155383" y="2251711"/>
                </a:lnTo>
                <a:lnTo>
                  <a:pt x="1158240" y="2240598"/>
                </a:lnTo>
                <a:lnTo>
                  <a:pt x="1161098" y="2228851"/>
                </a:lnTo>
                <a:lnTo>
                  <a:pt x="1163320" y="2217421"/>
                </a:lnTo>
                <a:lnTo>
                  <a:pt x="1165543" y="2205673"/>
                </a:lnTo>
                <a:lnTo>
                  <a:pt x="1167448" y="2194243"/>
                </a:lnTo>
                <a:lnTo>
                  <a:pt x="1169035" y="2182813"/>
                </a:lnTo>
                <a:lnTo>
                  <a:pt x="1170305" y="2170748"/>
                </a:lnTo>
                <a:lnTo>
                  <a:pt x="1171258" y="2159318"/>
                </a:lnTo>
                <a:lnTo>
                  <a:pt x="1172210" y="2147571"/>
                </a:lnTo>
                <a:lnTo>
                  <a:pt x="1172845" y="2135823"/>
                </a:lnTo>
                <a:lnTo>
                  <a:pt x="1172845" y="2123758"/>
                </a:lnTo>
                <a:lnTo>
                  <a:pt x="1172845" y="2112328"/>
                </a:lnTo>
                <a:lnTo>
                  <a:pt x="1172528" y="2100581"/>
                </a:lnTo>
                <a:lnTo>
                  <a:pt x="1172210" y="2088516"/>
                </a:lnTo>
                <a:lnTo>
                  <a:pt x="1170940" y="2076768"/>
                </a:lnTo>
                <a:lnTo>
                  <a:pt x="1169670" y="2065021"/>
                </a:lnTo>
                <a:lnTo>
                  <a:pt x="1168083" y="2053591"/>
                </a:lnTo>
                <a:lnTo>
                  <a:pt x="1166813" y="2041526"/>
                </a:lnTo>
                <a:lnTo>
                  <a:pt x="1164273" y="2029778"/>
                </a:lnTo>
                <a:lnTo>
                  <a:pt x="1162050" y="2018348"/>
                </a:lnTo>
                <a:lnTo>
                  <a:pt x="1159510" y="2006283"/>
                </a:lnTo>
                <a:lnTo>
                  <a:pt x="1156335" y="1994853"/>
                </a:lnTo>
                <a:lnTo>
                  <a:pt x="1153478" y="1983423"/>
                </a:lnTo>
                <a:lnTo>
                  <a:pt x="1149985" y="1971993"/>
                </a:lnTo>
                <a:lnTo>
                  <a:pt x="1145540" y="1960563"/>
                </a:lnTo>
                <a:lnTo>
                  <a:pt x="1141730" y="1949133"/>
                </a:lnTo>
                <a:lnTo>
                  <a:pt x="1137285" y="1937386"/>
                </a:lnTo>
                <a:lnTo>
                  <a:pt x="1132205" y="1926591"/>
                </a:lnTo>
                <a:lnTo>
                  <a:pt x="1127443" y="1914843"/>
                </a:lnTo>
                <a:lnTo>
                  <a:pt x="1122045" y="1903731"/>
                </a:lnTo>
                <a:lnTo>
                  <a:pt x="1116330" y="1892936"/>
                </a:lnTo>
                <a:lnTo>
                  <a:pt x="1110615" y="1882141"/>
                </a:lnTo>
                <a:lnTo>
                  <a:pt x="1103948" y="1871028"/>
                </a:lnTo>
                <a:lnTo>
                  <a:pt x="1097598" y="1860233"/>
                </a:lnTo>
                <a:lnTo>
                  <a:pt x="1090613" y="1849438"/>
                </a:lnTo>
                <a:lnTo>
                  <a:pt x="1083310" y="1839278"/>
                </a:lnTo>
                <a:lnTo>
                  <a:pt x="1076008" y="1829436"/>
                </a:lnTo>
                <a:lnTo>
                  <a:pt x="1068388" y="1819276"/>
                </a:lnTo>
                <a:lnTo>
                  <a:pt x="1060768" y="1809751"/>
                </a:lnTo>
                <a:lnTo>
                  <a:pt x="1053148" y="1800226"/>
                </a:lnTo>
                <a:lnTo>
                  <a:pt x="1044575" y="1791018"/>
                </a:lnTo>
                <a:lnTo>
                  <a:pt x="1036320" y="1782128"/>
                </a:lnTo>
                <a:lnTo>
                  <a:pt x="1027748" y="1773556"/>
                </a:lnTo>
                <a:lnTo>
                  <a:pt x="1019175" y="1764983"/>
                </a:lnTo>
                <a:lnTo>
                  <a:pt x="1010285" y="1757046"/>
                </a:lnTo>
                <a:lnTo>
                  <a:pt x="1001395" y="1749108"/>
                </a:lnTo>
                <a:lnTo>
                  <a:pt x="992188" y="1741171"/>
                </a:lnTo>
                <a:lnTo>
                  <a:pt x="982663" y="1734186"/>
                </a:lnTo>
                <a:lnTo>
                  <a:pt x="973138" y="1726883"/>
                </a:lnTo>
                <a:lnTo>
                  <a:pt x="963613" y="1719898"/>
                </a:lnTo>
                <a:lnTo>
                  <a:pt x="953770" y="1713230"/>
                </a:lnTo>
                <a:lnTo>
                  <a:pt x="943610" y="1706880"/>
                </a:lnTo>
                <a:lnTo>
                  <a:pt x="933768" y="1700848"/>
                </a:lnTo>
                <a:lnTo>
                  <a:pt x="923290" y="1695133"/>
                </a:lnTo>
                <a:lnTo>
                  <a:pt x="913130" y="1689418"/>
                </a:lnTo>
                <a:lnTo>
                  <a:pt x="902335" y="1684020"/>
                </a:lnTo>
                <a:lnTo>
                  <a:pt x="892175" y="1678623"/>
                </a:lnTo>
                <a:lnTo>
                  <a:pt x="881380" y="1673860"/>
                </a:lnTo>
                <a:lnTo>
                  <a:pt x="870268" y="1669415"/>
                </a:lnTo>
                <a:lnTo>
                  <a:pt x="859473" y="1664653"/>
                </a:lnTo>
                <a:lnTo>
                  <a:pt x="848360" y="1660843"/>
                </a:lnTo>
                <a:lnTo>
                  <a:pt x="837248" y="1657033"/>
                </a:lnTo>
                <a:lnTo>
                  <a:pt x="825818" y="1653858"/>
                </a:lnTo>
                <a:lnTo>
                  <a:pt x="814705" y="1650365"/>
                </a:lnTo>
                <a:lnTo>
                  <a:pt x="803275" y="1647190"/>
                </a:lnTo>
                <a:lnTo>
                  <a:pt x="791845" y="1644651"/>
                </a:lnTo>
                <a:lnTo>
                  <a:pt x="780415" y="1642111"/>
                </a:lnTo>
                <a:lnTo>
                  <a:pt x="768985" y="1639888"/>
                </a:lnTo>
                <a:lnTo>
                  <a:pt x="757238" y="1637983"/>
                </a:lnTo>
                <a:lnTo>
                  <a:pt x="745490" y="1636395"/>
                </a:lnTo>
                <a:lnTo>
                  <a:pt x="734060" y="1635125"/>
                </a:lnTo>
                <a:lnTo>
                  <a:pt x="722313" y="1633855"/>
                </a:lnTo>
                <a:lnTo>
                  <a:pt x="710565" y="1632903"/>
                </a:lnTo>
                <a:lnTo>
                  <a:pt x="698818" y="1632585"/>
                </a:lnTo>
                <a:lnTo>
                  <a:pt x="687070" y="1632268"/>
                </a:lnTo>
                <a:close/>
                <a:moveTo>
                  <a:pt x="1446848" y="1466850"/>
                </a:moveTo>
                <a:lnTo>
                  <a:pt x="1448435" y="1479858"/>
                </a:lnTo>
                <a:lnTo>
                  <a:pt x="1450658" y="1496357"/>
                </a:lnTo>
                <a:lnTo>
                  <a:pt x="1453833" y="1515711"/>
                </a:lnTo>
                <a:lnTo>
                  <a:pt x="1457960" y="1538238"/>
                </a:lnTo>
                <a:lnTo>
                  <a:pt x="1468120" y="1591541"/>
                </a:lnTo>
                <a:lnTo>
                  <a:pt x="1480185" y="1653093"/>
                </a:lnTo>
                <a:lnTo>
                  <a:pt x="1494155" y="1721308"/>
                </a:lnTo>
                <a:lnTo>
                  <a:pt x="1509713" y="1794282"/>
                </a:lnTo>
                <a:lnTo>
                  <a:pt x="1525905" y="1870112"/>
                </a:lnTo>
                <a:lnTo>
                  <a:pt x="1542098" y="1946576"/>
                </a:lnTo>
                <a:lnTo>
                  <a:pt x="1574800" y="2092842"/>
                </a:lnTo>
                <a:lnTo>
                  <a:pt x="1602740" y="2217533"/>
                </a:lnTo>
                <a:lnTo>
                  <a:pt x="1629410" y="2336830"/>
                </a:lnTo>
                <a:lnTo>
                  <a:pt x="1730693" y="1746690"/>
                </a:lnTo>
                <a:lnTo>
                  <a:pt x="1671003" y="1606453"/>
                </a:lnTo>
                <a:lnTo>
                  <a:pt x="1768475" y="1514442"/>
                </a:lnTo>
                <a:lnTo>
                  <a:pt x="1798955" y="1514442"/>
                </a:lnTo>
                <a:lnTo>
                  <a:pt x="1806258" y="1514442"/>
                </a:lnTo>
                <a:lnTo>
                  <a:pt x="1836420" y="1514442"/>
                </a:lnTo>
                <a:lnTo>
                  <a:pt x="1933575" y="1606453"/>
                </a:lnTo>
                <a:lnTo>
                  <a:pt x="1873885" y="1746690"/>
                </a:lnTo>
                <a:lnTo>
                  <a:pt x="1975168" y="2336830"/>
                </a:lnTo>
                <a:lnTo>
                  <a:pt x="2002155" y="2217533"/>
                </a:lnTo>
                <a:lnTo>
                  <a:pt x="2030095" y="2092842"/>
                </a:lnTo>
                <a:lnTo>
                  <a:pt x="2062480" y="1946576"/>
                </a:lnTo>
                <a:lnTo>
                  <a:pt x="2078990" y="1870112"/>
                </a:lnTo>
                <a:lnTo>
                  <a:pt x="2094865" y="1794282"/>
                </a:lnTo>
                <a:lnTo>
                  <a:pt x="2110740" y="1721308"/>
                </a:lnTo>
                <a:lnTo>
                  <a:pt x="2124393" y="1653093"/>
                </a:lnTo>
                <a:lnTo>
                  <a:pt x="2136775" y="1591541"/>
                </a:lnTo>
                <a:lnTo>
                  <a:pt x="2146618" y="1538238"/>
                </a:lnTo>
                <a:lnTo>
                  <a:pt x="2150428" y="1515711"/>
                </a:lnTo>
                <a:lnTo>
                  <a:pt x="2153920" y="1496357"/>
                </a:lnTo>
                <a:lnTo>
                  <a:pt x="2156143" y="1479858"/>
                </a:lnTo>
                <a:lnTo>
                  <a:pt x="2157730" y="1466850"/>
                </a:lnTo>
                <a:lnTo>
                  <a:pt x="2164398" y="1469071"/>
                </a:lnTo>
                <a:lnTo>
                  <a:pt x="2173923" y="1471609"/>
                </a:lnTo>
                <a:lnTo>
                  <a:pt x="2226628" y="1488108"/>
                </a:lnTo>
                <a:lnTo>
                  <a:pt x="2293620" y="1509683"/>
                </a:lnTo>
                <a:lnTo>
                  <a:pt x="2331085" y="1522374"/>
                </a:lnTo>
                <a:lnTo>
                  <a:pt x="2370455" y="1535700"/>
                </a:lnTo>
                <a:lnTo>
                  <a:pt x="2411730" y="1549660"/>
                </a:lnTo>
                <a:lnTo>
                  <a:pt x="2453323" y="1564255"/>
                </a:lnTo>
                <a:lnTo>
                  <a:pt x="2495868" y="1579801"/>
                </a:lnTo>
                <a:lnTo>
                  <a:pt x="2538413" y="1595665"/>
                </a:lnTo>
                <a:lnTo>
                  <a:pt x="2580005" y="1612164"/>
                </a:lnTo>
                <a:lnTo>
                  <a:pt x="2620645" y="1628345"/>
                </a:lnTo>
                <a:lnTo>
                  <a:pt x="2659698" y="1644844"/>
                </a:lnTo>
                <a:lnTo>
                  <a:pt x="2678430" y="1653410"/>
                </a:lnTo>
                <a:lnTo>
                  <a:pt x="2696210" y="1661342"/>
                </a:lnTo>
                <a:lnTo>
                  <a:pt x="2713990" y="1669909"/>
                </a:lnTo>
                <a:lnTo>
                  <a:pt x="2730818" y="1678158"/>
                </a:lnTo>
                <a:lnTo>
                  <a:pt x="2747010" y="1686090"/>
                </a:lnTo>
                <a:lnTo>
                  <a:pt x="2761933" y="1694339"/>
                </a:lnTo>
                <a:lnTo>
                  <a:pt x="2773363" y="1705761"/>
                </a:lnTo>
                <a:lnTo>
                  <a:pt x="2785110" y="1718770"/>
                </a:lnTo>
                <a:lnTo>
                  <a:pt x="2798128" y="1733364"/>
                </a:lnTo>
                <a:lnTo>
                  <a:pt x="2805113" y="1741296"/>
                </a:lnTo>
                <a:lnTo>
                  <a:pt x="2811780" y="1749546"/>
                </a:lnTo>
                <a:lnTo>
                  <a:pt x="2818766" y="1758747"/>
                </a:lnTo>
                <a:lnTo>
                  <a:pt x="2825750" y="1768265"/>
                </a:lnTo>
                <a:lnTo>
                  <a:pt x="2833053" y="1778735"/>
                </a:lnTo>
                <a:lnTo>
                  <a:pt x="2839720" y="1789840"/>
                </a:lnTo>
                <a:lnTo>
                  <a:pt x="2847023" y="1801262"/>
                </a:lnTo>
                <a:lnTo>
                  <a:pt x="2854326" y="1813636"/>
                </a:lnTo>
                <a:lnTo>
                  <a:pt x="2861310" y="1826962"/>
                </a:lnTo>
                <a:lnTo>
                  <a:pt x="2867978" y="1840922"/>
                </a:lnTo>
                <a:lnTo>
                  <a:pt x="2874963" y="1855517"/>
                </a:lnTo>
                <a:lnTo>
                  <a:pt x="2881948" y="1871698"/>
                </a:lnTo>
                <a:lnTo>
                  <a:pt x="2888933" y="1887880"/>
                </a:lnTo>
                <a:lnTo>
                  <a:pt x="2895283" y="1905964"/>
                </a:lnTo>
                <a:lnTo>
                  <a:pt x="2901316" y="1924367"/>
                </a:lnTo>
                <a:lnTo>
                  <a:pt x="2907666" y="1944355"/>
                </a:lnTo>
                <a:lnTo>
                  <a:pt x="2913698" y="1964978"/>
                </a:lnTo>
                <a:lnTo>
                  <a:pt x="2919413" y="1986871"/>
                </a:lnTo>
                <a:lnTo>
                  <a:pt x="2924810" y="2010032"/>
                </a:lnTo>
                <a:lnTo>
                  <a:pt x="2930208" y="2034463"/>
                </a:lnTo>
                <a:lnTo>
                  <a:pt x="2934653" y="2059528"/>
                </a:lnTo>
                <a:lnTo>
                  <a:pt x="2939416" y="2086496"/>
                </a:lnTo>
                <a:lnTo>
                  <a:pt x="2943543" y="2114734"/>
                </a:lnTo>
                <a:lnTo>
                  <a:pt x="2947353" y="2144241"/>
                </a:lnTo>
                <a:lnTo>
                  <a:pt x="2950846" y="2175017"/>
                </a:lnTo>
                <a:lnTo>
                  <a:pt x="2953703" y="2207062"/>
                </a:lnTo>
                <a:lnTo>
                  <a:pt x="2954338" y="2215946"/>
                </a:lnTo>
                <a:lnTo>
                  <a:pt x="2954656" y="2230858"/>
                </a:lnTo>
                <a:lnTo>
                  <a:pt x="2955608" y="2275595"/>
                </a:lnTo>
                <a:lnTo>
                  <a:pt x="2957196" y="2411390"/>
                </a:lnTo>
                <a:lnTo>
                  <a:pt x="2959100" y="2583673"/>
                </a:lnTo>
                <a:lnTo>
                  <a:pt x="2960688" y="2760715"/>
                </a:lnTo>
                <a:lnTo>
                  <a:pt x="2908936" y="2767695"/>
                </a:lnTo>
                <a:lnTo>
                  <a:pt x="2857818" y="2773723"/>
                </a:lnTo>
                <a:lnTo>
                  <a:pt x="2806383" y="2779434"/>
                </a:lnTo>
                <a:lnTo>
                  <a:pt x="2755266" y="2784511"/>
                </a:lnTo>
                <a:lnTo>
                  <a:pt x="2702878" y="2788952"/>
                </a:lnTo>
                <a:lnTo>
                  <a:pt x="2649220" y="2793712"/>
                </a:lnTo>
                <a:lnTo>
                  <a:pt x="2536825" y="2802278"/>
                </a:lnTo>
                <a:lnTo>
                  <a:pt x="2535555" y="2668704"/>
                </a:lnTo>
                <a:lnTo>
                  <a:pt x="2534920" y="2527832"/>
                </a:lnTo>
                <a:lnTo>
                  <a:pt x="2534285" y="2333022"/>
                </a:lnTo>
                <a:lnTo>
                  <a:pt x="2534285" y="2318745"/>
                </a:lnTo>
                <a:lnTo>
                  <a:pt x="2533333" y="2305102"/>
                </a:lnTo>
                <a:lnTo>
                  <a:pt x="2531745" y="2291776"/>
                </a:lnTo>
                <a:lnTo>
                  <a:pt x="2530475" y="2279085"/>
                </a:lnTo>
                <a:lnTo>
                  <a:pt x="2527935" y="2266711"/>
                </a:lnTo>
                <a:lnTo>
                  <a:pt x="2525713" y="2254654"/>
                </a:lnTo>
                <a:lnTo>
                  <a:pt x="2522538" y="2243232"/>
                </a:lnTo>
                <a:lnTo>
                  <a:pt x="2519680" y="2232127"/>
                </a:lnTo>
                <a:lnTo>
                  <a:pt x="2515870" y="2221340"/>
                </a:lnTo>
                <a:lnTo>
                  <a:pt x="2512060" y="2210870"/>
                </a:lnTo>
                <a:lnTo>
                  <a:pt x="2508250" y="2200717"/>
                </a:lnTo>
                <a:lnTo>
                  <a:pt x="2503488" y="2191198"/>
                </a:lnTo>
                <a:lnTo>
                  <a:pt x="2499360" y="2181680"/>
                </a:lnTo>
                <a:lnTo>
                  <a:pt x="2494280" y="2172796"/>
                </a:lnTo>
                <a:lnTo>
                  <a:pt x="2489835" y="2163912"/>
                </a:lnTo>
                <a:lnTo>
                  <a:pt x="2484755" y="2155346"/>
                </a:lnTo>
                <a:lnTo>
                  <a:pt x="2484755" y="2813383"/>
                </a:lnTo>
                <a:lnTo>
                  <a:pt x="2405698" y="2818459"/>
                </a:lnTo>
                <a:lnTo>
                  <a:pt x="2323148" y="2822584"/>
                </a:lnTo>
                <a:lnTo>
                  <a:pt x="2238058" y="2826391"/>
                </a:lnTo>
                <a:lnTo>
                  <a:pt x="2150745" y="2829881"/>
                </a:lnTo>
                <a:lnTo>
                  <a:pt x="2062798" y="2832102"/>
                </a:lnTo>
                <a:lnTo>
                  <a:pt x="1974850" y="2834006"/>
                </a:lnTo>
                <a:lnTo>
                  <a:pt x="1887538" y="2835275"/>
                </a:lnTo>
                <a:lnTo>
                  <a:pt x="1802448" y="2835275"/>
                </a:lnTo>
                <a:lnTo>
                  <a:pt x="1750378" y="2835275"/>
                </a:lnTo>
                <a:lnTo>
                  <a:pt x="1697673" y="2834958"/>
                </a:lnTo>
                <a:lnTo>
                  <a:pt x="1644333" y="2834006"/>
                </a:lnTo>
                <a:lnTo>
                  <a:pt x="1590358" y="2833372"/>
                </a:lnTo>
                <a:lnTo>
                  <a:pt x="1536065" y="2832102"/>
                </a:lnTo>
                <a:lnTo>
                  <a:pt x="1482090" y="2830516"/>
                </a:lnTo>
                <a:lnTo>
                  <a:pt x="1427798" y="2829247"/>
                </a:lnTo>
                <a:lnTo>
                  <a:pt x="1374775" y="2826709"/>
                </a:lnTo>
                <a:lnTo>
                  <a:pt x="1257300" y="2643639"/>
                </a:lnTo>
                <a:lnTo>
                  <a:pt x="1274128" y="2624919"/>
                </a:lnTo>
                <a:lnTo>
                  <a:pt x="1290003" y="2605882"/>
                </a:lnTo>
                <a:lnTo>
                  <a:pt x="1305560" y="2585894"/>
                </a:lnTo>
                <a:lnTo>
                  <a:pt x="1319848" y="2565588"/>
                </a:lnTo>
                <a:lnTo>
                  <a:pt x="1334135" y="2544965"/>
                </a:lnTo>
                <a:lnTo>
                  <a:pt x="1347470" y="2524024"/>
                </a:lnTo>
                <a:lnTo>
                  <a:pt x="1360170" y="2502132"/>
                </a:lnTo>
                <a:lnTo>
                  <a:pt x="1371918" y="2480557"/>
                </a:lnTo>
                <a:lnTo>
                  <a:pt x="1383348" y="2458348"/>
                </a:lnTo>
                <a:lnTo>
                  <a:pt x="1393825" y="2435503"/>
                </a:lnTo>
                <a:lnTo>
                  <a:pt x="1403668" y="2412342"/>
                </a:lnTo>
                <a:lnTo>
                  <a:pt x="1412558" y="2389181"/>
                </a:lnTo>
                <a:lnTo>
                  <a:pt x="1420813" y="2365385"/>
                </a:lnTo>
                <a:lnTo>
                  <a:pt x="1428115" y="2341589"/>
                </a:lnTo>
                <a:lnTo>
                  <a:pt x="1435100" y="2317158"/>
                </a:lnTo>
                <a:lnTo>
                  <a:pt x="1441133" y="2293045"/>
                </a:lnTo>
                <a:lnTo>
                  <a:pt x="1444943" y="2274008"/>
                </a:lnTo>
                <a:lnTo>
                  <a:pt x="1448753" y="2254972"/>
                </a:lnTo>
                <a:lnTo>
                  <a:pt x="1451928" y="2236252"/>
                </a:lnTo>
                <a:lnTo>
                  <a:pt x="1454785" y="2217215"/>
                </a:lnTo>
                <a:lnTo>
                  <a:pt x="1456690" y="2198179"/>
                </a:lnTo>
                <a:lnTo>
                  <a:pt x="1458595" y="2179142"/>
                </a:lnTo>
                <a:lnTo>
                  <a:pt x="1459548" y="2160105"/>
                </a:lnTo>
                <a:lnTo>
                  <a:pt x="1460500" y="2141068"/>
                </a:lnTo>
                <a:lnTo>
                  <a:pt x="1460818" y="2122349"/>
                </a:lnTo>
                <a:lnTo>
                  <a:pt x="1460500" y="2103312"/>
                </a:lnTo>
                <a:lnTo>
                  <a:pt x="1459548" y="2084593"/>
                </a:lnTo>
                <a:lnTo>
                  <a:pt x="1458913" y="2065873"/>
                </a:lnTo>
                <a:lnTo>
                  <a:pt x="1457008" y="2046519"/>
                </a:lnTo>
                <a:lnTo>
                  <a:pt x="1455103" y="2027800"/>
                </a:lnTo>
                <a:lnTo>
                  <a:pt x="1452880" y="2009715"/>
                </a:lnTo>
                <a:lnTo>
                  <a:pt x="1449705" y="1990995"/>
                </a:lnTo>
                <a:lnTo>
                  <a:pt x="1446213" y="1971958"/>
                </a:lnTo>
                <a:lnTo>
                  <a:pt x="1442403" y="1953874"/>
                </a:lnTo>
                <a:lnTo>
                  <a:pt x="1437958" y="1935471"/>
                </a:lnTo>
                <a:lnTo>
                  <a:pt x="1433195" y="1917069"/>
                </a:lnTo>
                <a:lnTo>
                  <a:pt x="1427798" y="1898984"/>
                </a:lnTo>
                <a:lnTo>
                  <a:pt x="1422083" y="1881217"/>
                </a:lnTo>
                <a:lnTo>
                  <a:pt x="1416050" y="1863132"/>
                </a:lnTo>
                <a:lnTo>
                  <a:pt x="1409383" y="1845364"/>
                </a:lnTo>
                <a:lnTo>
                  <a:pt x="1402715" y="1827596"/>
                </a:lnTo>
                <a:lnTo>
                  <a:pt x="1395095" y="1810146"/>
                </a:lnTo>
                <a:lnTo>
                  <a:pt x="1386840" y="1792696"/>
                </a:lnTo>
                <a:lnTo>
                  <a:pt x="1378585" y="1775563"/>
                </a:lnTo>
                <a:lnTo>
                  <a:pt x="1369695" y="1758429"/>
                </a:lnTo>
                <a:lnTo>
                  <a:pt x="1360488" y="1741614"/>
                </a:lnTo>
                <a:lnTo>
                  <a:pt x="1350963" y="1724798"/>
                </a:lnTo>
                <a:lnTo>
                  <a:pt x="1340485" y="1708299"/>
                </a:lnTo>
                <a:lnTo>
                  <a:pt x="1333500" y="1696877"/>
                </a:lnTo>
                <a:lnTo>
                  <a:pt x="1325563" y="1685773"/>
                </a:lnTo>
                <a:lnTo>
                  <a:pt x="1317943" y="1674668"/>
                </a:lnTo>
                <a:lnTo>
                  <a:pt x="1310323" y="1663563"/>
                </a:lnTo>
                <a:lnTo>
                  <a:pt x="1302385" y="1653093"/>
                </a:lnTo>
                <a:lnTo>
                  <a:pt x="1293813" y="1642623"/>
                </a:lnTo>
                <a:lnTo>
                  <a:pt x="1285558" y="1632152"/>
                </a:lnTo>
                <a:lnTo>
                  <a:pt x="1276985" y="1621999"/>
                </a:lnTo>
                <a:lnTo>
                  <a:pt x="1259523" y="1602011"/>
                </a:lnTo>
                <a:lnTo>
                  <a:pt x="1241425" y="1582657"/>
                </a:lnTo>
                <a:lnTo>
                  <a:pt x="1222693" y="1564255"/>
                </a:lnTo>
                <a:lnTo>
                  <a:pt x="1203325" y="1546170"/>
                </a:lnTo>
                <a:lnTo>
                  <a:pt x="1270953" y="1523008"/>
                </a:lnTo>
                <a:lnTo>
                  <a:pt x="1332865" y="1502702"/>
                </a:lnTo>
                <a:lnTo>
                  <a:pt x="1386840" y="1485569"/>
                </a:lnTo>
                <a:lnTo>
                  <a:pt x="1430655" y="1471609"/>
                </a:lnTo>
                <a:lnTo>
                  <a:pt x="1440815" y="1468754"/>
                </a:lnTo>
                <a:lnTo>
                  <a:pt x="1446848" y="1466850"/>
                </a:lnTo>
                <a:close/>
                <a:moveTo>
                  <a:pt x="671830" y="1436688"/>
                </a:moveTo>
                <a:lnTo>
                  <a:pt x="688658" y="1436688"/>
                </a:lnTo>
                <a:lnTo>
                  <a:pt x="704850" y="1437323"/>
                </a:lnTo>
                <a:lnTo>
                  <a:pt x="721360" y="1437958"/>
                </a:lnTo>
                <a:lnTo>
                  <a:pt x="737870" y="1439228"/>
                </a:lnTo>
                <a:lnTo>
                  <a:pt x="754380" y="1440816"/>
                </a:lnTo>
                <a:lnTo>
                  <a:pt x="770255" y="1442721"/>
                </a:lnTo>
                <a:lnTo>
                  <a:pt x="786765" y="1444943"/>
                </a:lnTo>
                <a:lnTo>
                  <a:pt x="802958" y="1447483"/>
                </a:lnTo>
                <a:lnTo>
                  <a:pt x="818833" y="1450340"/>
                </a:lnTo>
                <a:lnTo>
                  <a:pt x="835025" y="1453515"/>
                </a:lnTo>
                <a:lnTo>
                  <a:pt x="851218" y="1457643"/>
                </a:lnTo>
                <a:lnTo>
                  <a:pt x="866775" y="1461771"/>
                </a:lnTo>
                <a:lnTo>
                  <a:pt x="882333" y="1466215"/>
                </a:lnTo>
                <a:lnTo>
                  <a:pt x="898208" y="1471295"/>
                </a:lnTo>
                <a:lnTo>
                  <a:pt x="913765" y="1476693"/>
                </a:lnTo>
                <a:lnTo>
                  <a:pt x="929005" y="1482408"/>
                </a:lnTo>
                <a:lnTo>
                  <a:pt x="944563" y="1488440"/>
                </a:lnTo>
                <a:lnTo>
                  <a:pt x="959803" y="1495108"/>
                </a:lnTo>
                <a:lnTo>
                  <a:pt x="974725" y="1501458"/>
                </a:lnTo>
                <a:lnTo>
                  <a:pt x="989648" y="1508760"/>
                </a:lnTo>
                <a:lnTo>
                  <a:pt x="1004253" y="1516380"/>
                </a:lnTo>
                <a:lnTo>
                  <a:pt x="1018540" y="1524318"/>
                </a:lnTo>
                <a:lnTo>
                  <a:pt x="1033145" y="1532573"/>
                </a:lnTo>
                <a:lnTo>
                  <a:pt x="1047433" y="1541146"/>
                </a:lnTo>
                <a:lnTo>
                  <a:pt x="1061085" y="1550035"/>
                </a:lnTo>
                <a:lnTo>
                  <a:pt x="1075373" y="1559560"/>
                </a:lnTo>
                <a:lnTo>
                  <a:pt x="1088708" y="1569085"/>
                </a:lnTo>
                <a:lnTo>
                  <a:pt x="1102043" y="1579245"/>
                </a:lnTo>
                <a:lnTo>
                  <a:pt x="1115378" y="1589723"/>
                </a:lnTo>
                <a:lnTo>
                  <a:pt x="1128078" y="1600518"/>
                </a:lnTo>
                <a:lnTo>
                  <a:pt x="1141095" y="1611630"/>
                </a:lnTo>
                <a:lnTo>
                  <a:pt x="1153478" y="1623061"/>
                </a:lnTo>
                <a:lnTo>
                  <a:pt x="1165543" y="1634490"/>
                </a:lnTo>
                <a:lnTo>
                  <a:pt x="1177290" y="1646873"/>
                </a:lnTo>
                <a:lnTo>
                  <a:pt x="1189355" y="1659573"/>
                </a:lnTo>
                <a:lnTo>
                  <a:pt x="1200785" y="1671955"/>
                </a:lnTo>
                <a:lnTo>
                  <a:pt x="1211898" y="1685608"/>
                </a:lnTo>
                <a:lnTo>
                  <a:pt x="1222693" y="1698943"/>
                </a:lnTo>
                <a:lnTo>
                  <a:pt x="1233170" y="1712595"/>
                </a:lnTo>
                <a:lnTo>
                  <a:pt x="1243330" y="1726883"/>
                </a:lnTo>
                <a:lnTo>
                  <a:pt x="1253173" y="1741171"/>
                </a:lnTo>
                <a:lnTo>
                  <a:pt x="1262698" y="1755776"/>
                </a:lnTo>
                <a:lnTo>
                  <a:pt x="1272223" y="1771016"/>
                </a:lnTo>
                <a:lnTo>
                  <a:pt x="1280795" y="1785938"/>
                </a:lnTo>
                <a:lnTo>
                  <a:pt x="1289050" y="1801496"/>
                </a:lnTo>
                <a:lnTo>
                  <a:pt x="1297305" y="1817053"/>
                </a:lnTo>
                <a:lnTo>
                  <a:pt x="1304925" y="1832293"/>
                </a:lnTo>
                <a:lnTo>
                  <a:pt x="1311593" y="1848168"/>
                </a:lnTo>
                <a:lnTo>
                  <a:pt x="1318578" y="1864043"/>
                </a:lnTo>
                <a:lnTo>
                  <a:pt x="1324610" y="1879918"/>
                </a:lnTo>
                <a:lnTo>
                  <a:pt x="1330325" y="1895793"/>
                </a:lnTo>
                <a:lnTo>
                  <a:pt x="1335723" y="1911986"/>
                </a:lnTo>
                <a:lnTo>
                  <a:pt x="1340803" y="1927861"/>
                </a:lnTo>
                <a:lnTo>
                  <a:pt x="1345248" y="1944371"/>
                </a:lnTo>
                <a:lnTo>
                  <a:pt x="1349693" y="1960881"/>
                </a:lnTo>
                <a:lnTo>
                  <a:pt x="1353503" y="1977073"/>
                </a:lnTo>
                <a:lnTo>
                  <a:pt x="1356360" y="1993266"/>
                </a:lnTo>
                <a:lnTo>
                  <a:pt x="1359535" y="2009776"/>
                </a:lnTo>
                <a:lnTo>
                  <a:pt x="1361758" y="2026286"/>
                </a:lnTo>
                <a:lnTo>
                  <a:pt x="1363980" y="2042796"/>
                </a:lnTo>
                <a:lnTo>
                  <a:pt x="1365568" y="2059623"/>
                </a:lnTo>
                <a:lnTo>
                  <a:pt x="1367155" y="2076133"/>
                </a:lnTo>
                <a:lnTo>
                  <a:pt x="1367790" y="2092326"/>
                </a:lnTo>
                <a:lnTo>
                  <a:pt x="1368425" y="2108836"/>
                </a:lnTo>
                <a:lnTo>
                  <a:pt x="1368425" y="2125346"/>
                </a:lnTo>
                <a:lnTo>
                  <a:pt x="1368425" y="2141856"/>
                </a:lnTo>
                <a:lnTo>
                  <a:pt x="1367473" y="2158366"/>
                </a:lnTo>
                <a:lnTo>
                  <a:pt x="1366520" y="2174558"/>
                </a:lnTo>
                <a:lnTo>
                  <a:pt x="1364933" y="2191068"/>
                </a:lnTo>
                <a:lnTo>
                  <a:pt x="1363028" y="2207578"/>
                </a:lnTo>
                <a:lnTo>
                  <a:pt x="1360805" y="2223771"/>
                </a:lnTo>
                <a:lnTo>
                  <a:pt x="1357948" y="2239963"/>
                </a:lnTo>
                <a:lnTo>
                  <a:pt x="1354773" y="2256156"/>
                </a:lnTo>
                <a:lnTo>
                  <a:pt x="1351598" y="2272348"/>
                </a:lnTo>
                <a:lnTo>
                  <a:pt x="1348423" y="2284731"/>
                </a:lnTo>
                <a:lnTo>
                  <a:pt x="1345248" y="2297431"/>
                </a:lnTo>
                <a:lnTo>
                  <a:pt x="1342073" y="2309813"/>
                </a:lnTo>
                <a:lnTo>
                  <a:pt x="1337945" y="2322196"/>
                </a:lnTo>
                <a:lnTo>
                  <a:pt x="1334135" y="2334578"/>
                </a:lnTo>
                <a:lnTo>
                  <a:pt x="1330008" y="2347278"/>
                </a:lnTo>
                <a:lnTo>
                  <a:pt x="1325563" y="2359343"/>
                </a:lnTo>
                <a:lnTo>
                  <a:pt x="1320800" y="2371408"/>
                </a:lnTo>
                <a:lnTo>
                  <a:pt x="1316038" y="2383473"/>
                </a:lnTo>
                <a:lnTo>
                  <a:pt x="1310958" y="2395538"/>
                </a:lnTo>
                <a:lnTo>
                  <a:pt x="1305560" y="2407286"/>
                </a:lnTo>
                <a:lnTo>
                  <a:pt x="1299845" y="2419033"/>
                </a:lnTo>
                <a:lnTo>
                  <a:pt x="1294130" y="2431098"/>
                </a:lnTo>
                <a:lnTo>
                  <a:pt x="1288098" y="2442528"/>
                </a:lnTo>
                <a:lnTo>
                  <a:pt x="1281430" y="2453958"/>
                </a:lnTo>
                <a:lnTo>
                  <a:pt x="1275080" y="2465388"/>
                </a:lnTo>
                <a:lnTo>
                  <a:pt x="1268413" y="2476818"/>
                </a:lnTo>
                <a:lnTo>
                  <a:pt x="1261110" y="2487931"/>
                </a:lnTo>
                <a:lnTo>
                  <a:pt x="1253808" y="2499043"/>
                </a:lnTo>
                <a:lnTo>
                  <a:pt x="1246505" y="2509838"/>
                </a:lnTo>
                <a:lnTo>
                  <a:pt x="1238885" y="2520951"/>
                </a:lnTo>
                <a:lnTo>
                  <a:pt x="1230948" y="2531428"/>
                </a:lnTo>
                <a:lnTo>
                  <a:pt x="1223010" y="2541906"/>
                </a:lnTo>
                <a:lnTo>
                  <a:pt x="1214438" y="2552383"/>
                </a:lnTo>
                <a:lnTo>
                  <a:pt x="1206183" y="2562543"/>
                </a:lnTo>
                <a:lnTo>
                  <a:pt x="1197293" y="2573021"/>
                </a:lnTo>
                <a:lnTo>
                  <a:pt x="1188403" y="2582863"/>
                </a:lnTo>
                <a:lnTo>
                  <a:pt x="1179195" y="2592388"/>
                </a:lnTo>
                <a:lnTo>
                  <a:pt x="1169670" y="2602231"/>
                </a:lnTo>
                <a:lnTo>
                  <a:pt x="1160145" y="2611439"/>
                </a:lnTo>
                <a:lnTo>
                  <a:pt x="1150303" y="2620964"/>
                </a:lnTo>
                <a:lnTo>
                  <a:pt x="1140460" y="2630171"/>
                </a:lnTo>
                <a:lnTo>
                  <a:pt x="1455420" y="3124201"/>
                </a:lnTo>
                <a:lnTo>
                  <a:pt x="1458595" y="3128964"/>
                </a:lnTo>
                <a:lnTo>
                  <a:pt x="1461135" y="3134044"/>
                </a:lnTo>
                <a:lnTo>
                  <a:pt x="1463675" y="3139441"/>
                </a:lnTo>
                <a:lnTo>
                  <a:pt x="1465898" y="3144839"/>
                </a:lnTo>
                <a:lnTo>
                  <a:pt x="1467803" y="3150236"/>
                </a:lnTo>
                <a:lnTo>
                  <a:pt x="1469390" y="3155316"/>
                </a:lnTo>
                <a:lnTo>
                  <a:pt x="1470343" y="3160714"/>
                </a:lnTo>
                <a:lnTo>
                  <a:pt x="1471613" y="3166111"/>
                </a:lnTo>
                <a:lnTo>
                  <a:pt x="1472248" y="3171826"/>
                </a:lnTo>
                <a:lnTo>
                  <a:pt x="1472883" y="3177224"/>
                </a:lnTo>
                <a:lnTo>
                  <a:pt x="1473200" y="3182621"/>
                </a:lnTo>
                <a:lnTo>
                  <a:pt x="1473200" y="3188336"/>
                </a:lnTo>
                <a:lnTo>
                  <a:pt x="1472883" y="3193734"/>
                </a:lnTo>
                <a:lnTo>
                  <a:pt x="1471930" y="3199131"/>
                </a:lnTo>
                <a:lnTo>
                  <a:pt x="1471295" y="3204529"/>
                </a:lnTo>
                <a:lnTo>
                  <a:pt x="1470025" y="3209609"/>
                </a:lnTo>
                <a:lnTo>
                  <a:pt x="1469073" y="3215006"/>
                </a:lnTo>
                <a:lnTo>
                  <a:pt x="1467485" y="3220404"/>
                </a:lnTo>
                <a:lnTo>
                  <a:pt x="1465580" y="3225484"/>
                </a:lnTo>
                <a:lnTo>
                  <a:pt x="1463675" y="3230881"/>
                </a:lnTo>
                <a:lnTo>
                  <a:pt x="1461135" y="3235644"/>
                </a:lnTo>
                <a:lnTo>
                  <a:pt x="1458595" y="3240406"/>
                </a:lnTo>
                <a:lnTo>
                  <a:pt x="1455420" y="3245486"/>
                </a:lnTo>
                <a:lnTo>
                  <a:pt x="1452563" y="3249931"/>
                </a:lnTo>
                <a:lnTo>
                  <a:pt x="1449388" y="3254376"/>
                </a:lnTo>
                <a:lnTo>
                  <a:pt x="1445895" y="3258821"/>
                </a:lnTo>
                <a:lnTo>
                  <a:pt x="1442085" y="3262949"/>
                </a:lnTo>
                <a:lnTo>
                  <a:pt x="1437958" y="3266759"/>
                </a:lnTo>
                <a:lnTo>
                  <a:pt x="1433830" y="3270886"/>
                </a:lnTo>
                <a:lnTo>
                  <a:pt x="1429385" y="3274379"/>
                </a:lnTo>
                <a:lnTo>
                  <a:pt x="1424940" y="3277871"/>
                </a:lnTo>
                <a:lnTo>
                  <a:pt x="1419860" y="3281364"/>
                </a:lnTo>
                <a:lnTo>
                  <a:pt x="1415098" y="3283904"/>
                </a:lnTo>
                <a:lnTo>
                  <a:pt x="1409700" y="3287079"/>
                </a:lnTo>
                <a:lnTo>
                  <a:pt x="1404620" y="3289301"/>
                </a:lnTo>
                <a:lnTo>
                  <a:pt x="1399223" y="3291524"/>
                </a:lnTo>
                <a:lnTo>
                  <a:pt x="1393825" y="3293429"/>
                </a:lnTo>
                <a:lnTo>
                  <a:pt x="1388428" y="3295016"/>
                </a:lnTo>
                <a:lnTo>
                  <a:pt x="1382713" y="3296286"/>
                </a:lnTo>
                <a:lnTo>
                  <a:pt x="1377633" y="3297239"/>
                </a:lnTo>
                <a:lnTo>
                  <a:pt x="1372235" y="3298191"/>
                </a:lnTo>
                <a:lnTo>
                  <a:pt x="1366520" y="3298509"/>
                </a:lnTo>
                <a:lnTo>
                  <a:pt x="1361123" y="3298826"/>
                </a:lnTo>
                <a:lnTo>
                  <a:pt x="1355725" y="3298826"/>
                </a:lnTo>
                <a:lnTo>
                  <a:pt x="1350010" y="3298509"/>
                </a:lnTo>
                <a:lnTo>
                  <a:pt x="1344613" y="3297874"/>
                </a:lnTo>
                <a:lnTo>
                  <a:pt x="1339215" y="3296921"/>
                </a:lnTo>
                <a:lnTo>
                  <a:pt x="1333818" y="3295969"/>
                </a:lnTo>
                <a:lnTo>
                  <a:pt x="1328420" y="3294699"/>
                </a:lnTo>
                <a:lnTo>
                  <a:pt x="1323658" y="3293111"/>
                </a:lnTo>
                <a:lnTo>
                  <a:pt x="1318260" y="3291206"/>
                </a:lnTo>
                <a:lnTo>
                  <a:pt x="1313180" y="3289301"/>
                </a:lnTo>
                <a:lnTo>
                  <a:pt x="1308100" y="3287079"/>
                </a:lnTo>
                <a:lnTo>
                  <a:pt x="1303338" y="3284221"/>
                </a:lnTo>
                <a:lnTo>
                  <a:pt x="1298575" y="3281364"/>
                </a:lnTo>
                <a:lnTo>
                  <a:pt x="1293813" y="3278189"/>
                </a:lnTo>
                <a:lnTo>
                  <a:pt x="1289368" y="3275014"/>
                </a:lnTo>
                <a:lnTo>
                  <a:pt x="1284923" y="3271839"/>
                </a:lnTo>
                <a:lnTo>
                  <a:pt x="1280795" y="3268029"/>
                </a:lnTo>
                <a:lnTo>
                  <a:pt x="1276985" y="3263584"/>
                </a:lnTo>
                <a:lnTo>
                  <a:pt x="1273175" y="3259456"/>
                </a:lnTo>
                <a:lnTo>
                  <a:pt x="1269365" y="3255329"/>
                </a:lnTo>
                <a:lnTo>
                  <a:pt x="1265873" y="3250249"/>
                </a:lnTo>
                <a:lnTo>
                  <a:pt x="1262698" y="3245804"/>
                </a:lnTo>
                <a:lnTo>
                  <a:pt x="947420" y="2751774"/>
                </a:lnTo>
                <a:lnTo>
                  <a:pt x="935038" y="2756854"/>
                </a:lnTo>
                <a:lnTo>
                  <a:pt x="922338" y="2761934"/>
                </a:lnTo>
                <a:lnTo>
                  <a:pt x="909638" y="2766379"/>
                </a:lnTo>
                <a:lnTo>
                  <a:pt x="896938" y="2770506"/>
                </a:lnTo>
                <a:lnTo>
                  <a:pt x="883920" y="2774951"/>
                </a:lnTo>
                <a:lnTo>
                  <a:pt x="871538" y="2778761"/>
                </a:lnTo>
                <a:lnTo>
                  <a:pt x="858520" y="2782254"/>
                </a:lnTo>
                <a:lnTo>
                  <a:pt x="845503" y="2785429"/>
                </a:lnTo>
                <a:lnTo>
                  <a:pt x="832485" y="2788604"/>
                </a:lnTo>
                <a:lnTo>
                  <a:pt x="819468" y="2791144"/>
                </a:lnTo>
                <a:lnTo>
                  <a:pt x="806450" y="2794001"/>
                </a:lnTo>
                <a:lnTo>
                  <a:pt x="793433" y="2796224"/>
                </a:lnTo>
                <a:lnTo>
                  <a:pt x="780415" y="2798129"/>
                </a:lnTo>
                <a:lnTo>
                  <a:pt x="767398" y="2799716"/>
                </a:lnTo>
                <a:lnTo>
                  <a:pt x="754063" y="2801304"/>
                </a:lnTo>
                <a:lnTo>
                  <a:pt x="741045" y="2802891"/>
                </a:lnTo>
                <a:lnTo>
                  <a:pt x="728028" y="2803526"/>
                </a:lnTo>
                <a:lnTo>
                  <a:pt x="715010" y="2804161"/>
                </a:lnTo>
                <a:lnTo>
                  <a:pt x="701675" y="2804796"/>
                </a:lnTo>
                <a:lnTo>
                  <a:pt x="688658" y="2805114"/>
                </a:lnTo>
                <a:lnTo>
                  <a:pt x="675640" y="2805114"/>
                </a:lnTo>
                <a:lnTo>
                  <a:pt x="662623" y="2804796"/>
                </a:lnTo>
                <a:lnTo>
                  <a:pt x="649605" y="2804161"/>
                </a:lnTo>
                <a:lnTo>
                  <a:pt x="636588" y="2803526"/>
                </a:lnTo>
                <a:lnTo>
                  <a:pt x="623570" y="2802256"/>
                </a:lnTo>
                <a:lnTo>
                  <a:pt x="610553" y="2801304"/>
                </a:lnTo>
                <a:lnTo>
                  <a:pt x="597535" y="2799716"/>
                </a:lnTo>
                <a:lnTo>
                  <a:pt x="584518" y="2797811"/>
                </a:lnTo>
                <a:lnTo>
                  <a:pt x="571818" y="2795906"/>
                </a:lnTo>
                <a:lnTo>
                  <a:pt x="558800" y="2793684"/>
                </a:lnTo>
                <a:lnTo>
                  <a:pt x="546100" y="2791144"/>
                </a:lnTo>
                <a:lnTo>
                  <a:pt x="533718" y="2788286"/>
                </a:lnTo>
                <a:lnTo>
                  <a:pt x="517525" y="2784794"/>
                </a:lnTo>
                <a:lnTo>
                  <a:pt x="501968" y="2780666"/>
                </a:lnTo>
                <a:lnTo>
                  <a:pt x="485775" y="2775904"/>
                </a:lnTo>
                <a:lnTo>
                  <a:pt x="470218" y="2771141"/>
                </a:lnTo>
                <a:lnTo>
                  <a:pt x="454660" y="2765744"/>
                </a:lnTo>
                <a:lnTo>
                  <a:pt x="439103" y="2760029"/>
                </a:lnTo>
                <a:lnTo>
                  <a:pt x="424180" y="2753679"/>
                </a:lnTo>
                <a:lnTo>
                  <a:pt x="408940" y="2747329"/>
                </a:lnTo>
                <a:lnTo>
                  <a:pt x="394018" y="2740661"/>
                </a:lnTo>
                <a:lnTo>
                  <a:pt x="379095" y="2733676"/>
                </a:lnTo>
                <a:lnTo>
                  <a:pt x="364173" y="2725739"/>
                </a:lnTo>
                <a:lnTo>
                  <a:pt x="349568" y="2717801"/>
                </a:lnTo>
                <a:lnTo>
                  <a:pt x="335598" y="2709864"/>
                </a:lnTo>
                <a:lnTo>
                  <a:pt x="321310" y="2700974"/>
                </a:lnTo>
                <a:lnTo>
                  <a:pt x="307023" y="2692084"/>
                </a:lnTo>
                <a:lnTo>
                  <a:pt x="293370" y="2682559"/>
                </a:lnTo>
                <a:lnTo>
                  <a:pt x="279718" y="2673034"/>
                </a:lnTo>
                <a:lnTo>
                  <a:pt x="266065" y="2663191"/>
                </a:lnTo>
                <a:lnTo>
                  <a:pt x="253047" y="2652396"/>
                </a:lnTo>
                <a:lnTo>
                  <a:pt x="240347" y="2641601"/>
                </a:lnTo>
                <a:lnTo>
                  <a:pt x="227647" y="2630489"/>
                </a:lnTo>
                <a:lnTo>
                  <a:pt x="214947" y="2619059"/>
                </a:lnTo>
                <a:lnTo>
                  <a:pt x="203200" y="2607629"/>
                </a:lnTo>
                <a:lnTo>
                  <a:pt x="190817" y="2595563"/>
                </a:lnTo>
                <a:lnTo>
                  <a:pt x="179387" y="2582863"/>
                </a:lnTo>
                <a:lnTo>
                  <a:pt x="167957" y="2570163"/>
                </a:lnTo>
                <a:lnTo>
                  <a:pt x="156845" y="2556828"/>
                </a:lnTo>
                <a:lnTo>
                  <a:pt x="146050" y="2543493"/>
                </a:lnTo>
                <a:lnTo>
                  <a:pt x="135255" y="2529523"/>
                </a:lnTo>
                <a:lnTo>
                  <a:pt x="125095" y="2515553"/>
                </a:lnTo>
                <a:lnTo>
                  <a:pt x="115252" y="2500948"/>
                </a:lnTo>
                <a:lnTo>
                  <a:pt x="105410" y="2486343"/>
                </a:lnTo>
                <a:lnTo>
                  <a:pt x="96202" y="2471103"/>
                </a:lnTo>
                <a:lnTo>
                  <a:pt x="87630" y="2456181"/>
                </a:lnTo>
                <a:lnTo>
                  <a:pt x="79057" y="2440941"/>
                </a:lnTo>
                <a:lnTo>
                  <a:pt x="71437" y="2425383"/>
                </a:lnTo>
                <a:lnTo>
                  <a:pt x="63817" y="2409826"/>
                </a:lnTo>
                <a:lnTo>
                  <a:pt x="56515" y="2394268"/>
                </a:lnTo>
                <a:lnTo>
                  <a:pt x="50165" y="2378076"/>
                </a:lnTo>
                <a:lnTo>
                  <a:pt x="43815" y="2362518"/>
                </a:lnTo>
                <a:lnTo>
                  <a:pt x="38100" y="2346326"/>
                </a:lnTo>
                <a:lnTo>
                  <a:pt x="32385" y="2330451"/>
                </a:lnTo>
                <a:lnTo>
                  <a:pt x="27622" y="2313941"/>
                </a:lnTo>
                <a:lnTo>
                  <a:pt x="23177" y="2297748"/>
                </a:lnTo>
                <a:lnTo>
                  <a:pt x="19050" y="2281556"/>
                </a:lnTo>
                <a:lnTo>
                  <a:pt x="15240" y="2265363"/>
                </a:lnTo>
                <a:lnTo>
                  <a:pt x="11747" y="2248853"/>
                </a:lnTo>
                <a:lnTo>
                  <a:pt x="9207" y="2232343"/>
                </a:lnTo>
                <a:lnTo>
                  <a:pt x="6350" y="2216151"/>
                </a:lnTo>
                <a:lnTo>
                  <a:pt x="4445" y="2199641"/>
                </a:lnTo>
                <a:lnTo>
                  <a:pt x="2540" y="2182813"/>
                </a:lnTo>
                <a:lnTo>
                  <a:pt x="1587" y="2166303"/>
                </a:lnTo>
                <a:lnTo>
                  <a:pt x="635" y="2149793"/>
                </a:lnTo>
                <a:lnTo>
                  <a:pt x="0" y="2133283"/>
                </a:lnTo>
                <a:lnTo>
                  <a:pt x="0" y="2117091"/>
                </a:lnTo>
                <a:lnTo>
                  <a:pt x="317" y="2100581"/>
                </a:lnTo>
                <a:lnTo>
                  <a:pt x="952" y="2084071"/>
                </a:lnTo>
                <a:lnTo>
                  <a:pt x="2222" y="2067561"/>
                </a:lnTo>
                <a:lnTo>
                  <a:pt x="3810" y="2051051"/>
                </a:lnTo>
                <a:lnTo>
                  <a:pt x="5715" y="2034541"/>
                </a:lnTo>
                <a:lnTo>
                  <a:pt x="7937" y="2018666"/>
                </a:lnTo>
                <a:lnTo>
                  <a:pt x="10795" y="2002473"/>
                </a:lnTo>
                <a:lnTo>
                  <a:pt x="13652" y="1986598"/>
                </a:lnTo>
                <a:lnTo>
                  <a:pt x="17145" y="1970406"/>
                </a:lnTo>
                <a:lnTo>
                  <a:pt x="20955" y="1954213"/>
                </a:lnTo>
                <a:lnTo>
                  <a:pt x="24765" y="1938656"/>
                </a:lnTo>
                <a:lnTo>
                  <a:pt x="29527" y="1922463"/>
                </a:lnTo>
                <a:lnTo>
                  <a:pt x="34290" y="1906906"/>
                </a:lnTo>
                <a:lnTo>
                  <a:pt x="39687" y="1891666"/>
                </a:lnTo>
                <a:lnTo>
                  <a:pt x="45402" y="1876426"/>
                </a:lnTo>
                <a:lnTo>
                  <a:pt x="51752" y="1861186"/>
                </a:lnTo>
                <a:lnTo>
                  <a:pt x="58102" y="1845628"/>
                </a:lnTo>
                <a:lnTo>
                  <a:pt x="64452" y="1830706"/>
                </a:lnTo>
                <a:lnTo>
                  <a:pt x="71755" y="1815783"/>
                </a:lnTo>
                <a:lnTo>
                  <a:pt x="79375" y="1800861"/>
                </a:lnTo>
                <a:lnTo>
                  <a:pt x="87630" y="1786573"/>
                </a:lnTo>
                <a:lnTo>
                  <a:pt x="95567" y="1772286"/>
                </a:lnTo>
                <a:lnTo>
                  <a:pt x="104457" y="1757998"/>
                </a:lnTo>
                <a:lnTo>
                  <a:pt x="113030" y="1744028"/>
                </a:lnTo>
                <a:lnTo>
                  <a:pt x="122872" y="1730376"/>
                </a:lnTo>
                <a:lnTo>
                  <a:pt x="132397" y="1716723"/>
                </a:lnTo>
                <a:lnTo>
                  <a:pt x="142240" y="1703388"/>
                </a:lnTo>
                <a:lnTo>
                  <a:pt x="152717" y="1690053"/>
                </a:lnTo>
                <a:lnTo>
                  <a:pt x="163195" y="1677353"/>
                </a:lnTo>
                <a:lnTo>
                  <a:pt x="174307" y="1664335"/>
                </a:lnTo>
                <a:lnTo>
                  <a:pt x="185737" y="1652270"/>
                </a:lnTo>
                <a:lnTo>
                  <a:pt x="197802" y="1639888"/>
                </a:lnTo>
                <a:lnTo>
                  <a:pt x="209867" y="1628140"/>
                </a:lnTo>
                <a:lnTo>
                  <a:pt x="222250" y="1616075"/>
                </a:lnTo>
                <a:lnTo>
                  <a:pt x="235267" y="1604646"/>
                </a:lnTo>
                <a:lnTo>
                  <a:pt x="248285" y="1593533"/>
                </a:lnTo>
                <a:lnTo>
                  <a:pt x="261937" y="1583056"/>
                </a:lnTo>
                <a:lnTo>
                  <a:pt x="275908" y="1572260"/>
                </a:lnTo>
                <a:lnTo>
                  <a:pt x="289878" y="1561783"/>
                </a:lnTo>
                <a:lnTo>
                  <a:pt x="304165" y="1552258"/>
                </a:lnTo>
                <a:lnTo>
                  <a:pt x="319088" y="1542416"/>
                </a:lnTo>
                <a:lnTo>
                  <a:pt x="334010" y="1533208"/>
                </a:lnTo>
                <a:lnTo>
                  <a:pt x="349250" y="1524318"/>
                </a:lnTo>
                <a:lnTo>
                  <a:pt x="364490" y="1516063"/>
                </a:lnTo>
                <a:lnTo>
                  <a:pt x="379730" y="1508443"/>
                </a:lnTo>
                <a:lnTo>
                  <a:pt x="395605" y="1500823"/>
                </a:lnTo>
                <a:lnTo>
                  <a:pt x="411163" y="1493838"/>
                </a:lnTo>
                <a:lnTo>
                  <a:pt x="426720" y="1486853"/>
                </a:lnTo>
                <a:lnTo>
                  <a:pt x="442913" y="1480821"/>
                </a:lnTo>
                <a:lnTo>
                  <a:pt x="459105" y="1475105"/>
                </a:lnTo>
                <a:lnTo>
                  <a:pt x="474980" y="1469708"/>
                </a:lnTo>
                <a:lnTo>
                  <a:pt x="491173" y="1464628"/>
                </a:lnTo>
                <a:lnTo>
                  <a:pt x="507365" y="1460183"/>
                </a:lnTo>
                <a:lnTo>
                  <a:pt x="523558" y="1456055"/>
                </a:lnTo>
                <a:lnTo>
                  <a:pt x="540068" y="1452245"/>
                </a:lnTo>
                <a:lnTo>
                  <a:pt x="556578" y="1449070"/>
                </a:lnTo>
                <a:lnTo>
                  <a:pt x="573088" y="1445895"/>
                </a:lnTo>
                <a:lnTo>
                  <a:pt x="589598" y="1443356"/>
                </a:lnTo>
                <a:lnTo>
                  <a:pt x="605790" y="1441451"/>
                </a:lnTo>
                <a:lnTo>
                  <a:pt x="622300" y="1439546"/>
                </a:lnTo>
                <a:lnTo>
                  <a:pt x="638810" y="1438275"/>
                </a:lnTo>
                <a:lnTo>
                  <a:pt x="655320" y="1437640"/>
                </a:lnTo>
                <a:lnTo>
                  <a:pt x="671830" y="1436688"/>
                </a:lnTo>
                <a:close/>
                <a:moveTo>
                  <a:pt x="1808801" y="0"/>
                </a:moveTo>
                <a:lnTo>
                  <a:pt x="1822779" y="318"/>
                </a:lnTo>
                <a:lnTo>
                  <a:pt x="1836121" y="635"/>
                </a:lnTo>
                <a:lnTo>
                  <a:pt x="1849463" y="1588"/>
                </a:lnTo>
                <a:lnTo>
                  <a:pt x="1862806" y="3177"/>
                </a:lnTo>
                <a:lnTo>
                  <a:pt x="1875830" y="4447"/>
                </a:lnTo>
                <a:lnTo>
                  <a:pt x="1888855" y="6353"/>
                </a:lnTo>
                <a:lnTo>
                  <a:pt x="1901562" y="8894"/>
                </a:lnTo>
                <a:lnTo>
                  <a:pt x="1914269" y="11435"/>
                </a:lnTo>
                <a:lnTo>
                  <a:pt x="1926658" y="14612"/>
                </a:lnTo>
                <a:lnTo>
                  <a:pt x="1939047" y="17471"/>
                </a:lnTo>
                <a:lnTo>
                  <a:pt x="1951119" y="21282"/>
                </a:lnTo>
                <a:lnTo>
                  <a:pt x="1963190" y="25412"/>
                </a:lnTo>
                <a:lnTo>
                  <a:pt x="1974944" y="29859"/>
                </a:lnTo>
                <a:lnTo>
                  <a:pt x="1986698" y="34306"/>
                </a:lnTo>
                <a:lnTo>
                  <a:pt x="1998452" y="39071"/>
                </a:lnTo>
                <a:lnTo>
                  <a:pt x="2009571" y="44471"/>
                </a:lnTo>
                <a:lnTo>
                  <a:pt x="2020689" y="49870"/>
                </a:lnTo>
                <a:lnTo>
                  <a:pt x="2031490" y="55906"/>
                </a:lnTo>
                <a:lnTo>
                  <a:pt x="2042291" y="61941"/>
                </a:lnTo>
                <a:lnTo>
                  <a:pt x="2053092" y="67976"/>
                </a:lnTo>
                <a:lnTo>
                  <a:pt x="2063257" y="74964"/>
                </a:lnTo>
                <a:lnTo>
                  <a:pt x="2073741" y="81953"/>
                </a:lnTo>
                <a:lnTo>
                  <a:pt x="2083589" y="89259"/>
                </a:lnTo>
                <a:lnTo>
                  <a:pt x="2093754" y="96564"/>
                </a:lnTo>
                <a:lnTo>
                  <a:pt x="2103284" y="104506"/>
                </a:lnTo>
                <a:lnTo>
                  <a:pt x="2112814" y="112447"/>
                </a:lnTo>
                <a:lnTo>
                  <a:pt x="2122027" y="120388"/>
                </a:lnTo>
                <a:lnTo>
                  <a:pt x="2131239" y="129282"/>
                </a:lnTo>
                <a:lnTo>
                  <a:pt x="2139816" y="138176"/>
                </a:lnTo>
                <a:lnTo>
                  <a:pt x="2148711" y="147070"/>
                </a:lnTo>
                <a:lnTo>
                  <a:pt x="2157288" y="156282"/>
                </a:lnTo>
                <a:lnTo>
                  <a:pt x="2165548" y="165811"/>
                </a:lnTo>
                <a:lnTo>
                  <a:pt x="2173490" y="175658"/>
                </a:lnTo>
                <a:lnTo>
                  <a:pt x="2181749" y="185505"/>
                </a:lnTo>
                <a:lnTo>
                  <a:pt x="2189373" y="195987"/>
                </a:lnTo>
                <a:lnTo>
                  <a:pt x="2196680" y="206152"/>
                </a:lnTo>
                <a:lnTo>
                  <a:pt x="2203986" y="216952"/>
                </a:lnTo>
                <a:lnTo>
                  <a:pt x="2211293" y="227752"/>
                </a:lnTo>
                <a:lnTo>
                  <a:pt x="2217646" y="238870"/>
                </a:lnTo>
                <a:lnTo>
                  <a:pt x="2224635" y="249987"/>
                </a:lnTo>
                <a:lnTo>
                  <a:pt x="2230671" y="261423"/>
                </a:lnTo>
                <a:lnTo>
                  <a:pt x="2237024" y="273175"/>
                </a:lnTo>
                <a:lnTo>
                  <a:pt x="2243060" y="285246"/>
                </a:lnTo>
                <a:lnTo>
                  <a:pt x="2248778" y="296999"/>
                </a:lnTo>
                <a:lnTo>
                  <a:pt x="2253861" y="309069"/>
                </a:lnTo>
                <a:lnTo>
                  <a:pt x="2259261" y="321458"/>
                </a:lnTo>
                <a:lnTo>
                  <a:pt x="2264344" y="334163"/>
                </a:lnTo>
                <a:lnTo>
                  <a:pt x="2269427" y="347187"/>
                </a:lnTo>
                <a:lnTo>
                  <a:pt x="2273874" y="359575"/>
                </a:lnTo>
                <a:lnTo>
                  <a:pt x="2278004" y="372599"/>
                </a:lnTo>
                <a:lnTo>
                  <a:pt x="2282452" y="386257"/>
                </a:lnTo>
                <a:lnTo>
                  <a:pt x="2286264" y="399598"/>
                </a:lnTo>
                <a:lnTo>
                  <a:pt x="2290076" y="412939"/>
                </a:lnTo>
                <a:lnTo>
                  <a:pt x="2292935" y="426598"/>
                </a:lnTo>
                <a:lnTo>
                  <a:pt x="2296429" y="440575"/>
                </a:lnTo>
                <a:lnTo>
                  <a:pt x="2299288" y="454233"/>
                </a:lnTo>
                <a:lnTo>
                  <a:pt x="2301830" y="468527"/>
                </a:lnTo>
                <a:lnTo>
                  <a:pt x="2304053" y="482504"/>
                </a:lnTo>
                <a:lnTo>
                  <a:pt x="2306595" y="497116"/>
                </a:lnTo>
                <a:lnTo>
                  <a:pt x="2308501" y="511410"/>
                </a:lnTo>
                <a:lnTo>
                  <a:pt x="2309772" y="526339"/>
                </a:lnTo>
                <a:lnTo>
                  <a:pt x="2311360" y="540633"/>
                </a:lnTo>
                <a:lnTo>
                  <a:pt x="2312630" y="555245"/>
                </a:lnTo>
                <a:lnTo>
                  <a:pt x="2313266" y="570174"/>
                </a:lnTo>
                <a:lnTo>
                  <a:pt x="2320255" y="573033"/>
                </a:lnTo>
                <a:lnTo>
                  <a:pt x="2327244" y="576209"/>
                </a:lnTo>
                <a:lnTo>
                  <a:pt x="2333597" y="579704"/>
                </a:lnTo>
                <a:lnTo>
                  <a:pt x="2339633" y="583515"/>
                </a:lnTo>
                <a:lnTo>
                  <a:pt x="2345351" y="587645"/>
                </a:lnTo>
                <a:lnTo>
                  <a:pt x="2350751" y="592727"/>
                </a:lnTo>
                <a:lnTo>
                  <a:pt x="2356152" y="597809"/>
                </a:lnTo>
                <a:lnTo>
                  <a:pt x="2361234" y="603527"/>
                </a:lnTo>
                <a:lnTo>
                  <a:pt x="2365364" y="609562"/>
                </a:lnTo>
                <a:lnTo>
                  <a:pt x="2369494" y="616233"/>
                </a:lnTo>
                <a:lnTo>
                  <a:pt x="2372988" y="622903"/>
                </a:lnTo>
                <a:lnTo>
                  <a:pt x="2376483" y="630527"/>
                </a:lnTo>
                <a:lnTo>
                  <a:pt x="2379024" y="638786"/>
                </a:lnTo>
                <a:lnTo>
                  <a:pt x="2381566" y="647362"/>
                </a:lnTo>
                <a:lnTo>
                  <a:pt x="2383472" y="656574"/>
                </a:lnTo>
                <a:lnTo>
                  <a:pt x="2384425" y="666103"/>
                </a:lnTo>
                <a:lnTo>
                  <a:pt x="2385378" y="674362"/>
                </a:lnTo>
                <a:lnTo>
                  <a:pt x="2385695" y="681985"/>
                </a:lnTo>
                <a:lnTo>
                  <a:pt x="2386013" y="689927"/>
                </a:lnTo>
                <a:lnTo>
                  <a:pt x="2385695" y="698503"/>
                </a:lnTo>
                <a:lnTo>
                  <a:pt x="2385378" y="706444"/>
                </a:lnTo>
                <a:lnTo>
                  <a:pt x="2384425" y="714703"/>
                </a:lnTo>
                <a:lnTo>
                  <a:pt x="2383472" y="723279"/>
                </a:lnTo>
                <a:lnTo>
                  <a:pt x="2381883" y="731538"/>
                </a:lnTo>
                <a:lnTo>
                  <a:pt x="2380295" y="740115"/>
                </a:lnTo>
                <a:lnTo>
                  <a:pt x="2378389" y="748373"/>
                </a:lnTo>
                <a:lnTo>
                  <a:pt x="2376483" y="756950"/>
                </a:lnTo>
                <a:lnTo>
                  <a:pt x="2374259" y="765526"/>
                </a:lnTo>
                <a:lnTo>
                  <a:pt x="2371400" y="773467"/>
                </a:lnTo>
                <a:lnTo>
                  <a:pt x="2368541" y="781726"/>
                </a:lnTo>
                <a:lnTo>
                  <a:pt x="2365364" y="789985"/>
                </a:lnTo>
                <a:lnTo>
                  <a:pt x="2361870" y="797926"/>
                </a:lnTo>
                <a:lnTo>
                  <a:pt x="2358376" y="805550"/>
                </a:lnTo>
                <a:lnTo>
                  <a:pt x="2354563" y="813173"/>
                </a:lnTo>
                <a:lnTo>
                  <a:pt x="2350434" y="820479"/>
                </a:lnTo>
                <a:lnTo>
                  <a:pt x="2346304" y="827785"/>
                </a:lnTo>
                <a:lnTo>
                  <a:pt x="2341539" y="834773"/>
                </a:lnTo>
                <a:lnTo>
                  <a:pt x="2337091" y="841444"/>
                </a:lnTo>
                <a:lnTo>
                  <a:pt x="2332009" y="848114"/>
                </a:lnTo>
                <a:lnTo>
                  <a:pt x="2326608" y="854149"/>
                </a:lnTo>
                <a:lnTo>
                  <a:pt x="2321843" y="859867"/>
                </a:lnTo>
                <a:lnTo>
                  <a:pt x="2316125" y="865585"/>
                </a:lnTo>
                <a:lnTo>
                  <a:pt x="2310407" y="870667"/>
                </a:lnTo>
                <a:lnTo>
                  <a:pt x="2304689" y="875432"/>
                </a:lnTo>
                <a:lnTo>
                  <a:pt x="2298335" y="879879"/>
                </a:lnTo>
                <a:lnTo>
                  <a:pt x="2292300" y="884008"/>
                </a:lnTo>
                <a:lnTo>
                  <a:pt x="2285628" y="887502"/>
                </a:lnTo>
                <a:lnTo>
                  <a:pt x="2279275" y="890996"/>
                </a:lnTo>
                <a:lnTo>
                  <a:pt x="2273239" y="915137"/>
                </a:lnTo>
                <a:lnTo>
                  <a:pt x="2266250" y="938643"/>
                </a:lnTo>
                <a:lnTo>
                  <a:pt x="2258626" y="962467"/>
                </a:lnTo>
                <a:lnTo>
                  <a:pt x="2251002" y="986290"/>
                </a:lnTo>
                <a:lnTo>
                  <a:pt x="2242425" y="1009161"/>
                </a:lnTo>
                <a:lnTo>
                  <a:pt x="2233212" y="1032031"/>
                </a:lnTo>
                <a:lnTo>
                  <a:pt x="2223682" y="1054584"/>
                </a:lnTo>
                <a:lnTo>
                  <a:pt x="2213834" y="1076819"/>
                </a:lnTo>
                <a:lnTo>
                  <a:pt x="2203351" y="1098419"/>
                </a:lnTo>
                <a:lnTo>
                  <a:pt x="2192232" y="1119701"/>
                </a:lnTo>
                <a:lnTo>
                  <a:pt x="2180479" y="1140348"/>
                </a:lnTo>
                <a:lnTo>
                  <a:pt x="2168407" y="1160360"/>
                </a:lnTo>
                <a:lnTo>
                  <a:pt x="2155700" y="1179736"/>
                </a:lnTo>
                <a:lnTo>
                  <a:pt x="2142358" y="1198477"/>
                </a:lnTo>
                <a:lnTo>
                  <a:pt x="2128380" y="1216901"/>
                </a:lnTo>
                <a:lnTo>
                  <a:pt x="2114403" y="1234054"/>
                </a:lnTo>
                <a:lnTo>
                  <a:pt x="2106779" y="1242630"/>
                </a:lnTo>
                <a:lnTo>
                  <a:pt x="2099472" y="1250889"/>
                </a:lnTo>
                <a:lnTo>
                  <a:pt x="2091848" y="1259148"/>
                </a:lnTo>
                <a:lnTo>
                  <a:pt x="2083589" y="1266771"/>
                </a:lnTo>
                <a:lnTo>
                  <a:pt x="2075647" y="1274395"/>
                </a:lnTo>
                <a:lnTo>
                  <a:pt x="2067705" y="1282018"/>
                </a:lnTo>
                <a:lnTo>
                  <a:pt x="2059445" y="1289006"/>
                </a:lnTo>
                <a:lnTo>
                  <a:pt x="2051186" y="1295994"/>
                </a:lnTo>
                <a:lnTo>
                  <a:pt x="2042609" y="1302665"/>
                </a:lnTo>
                <a:lnTo>
                  <a:pt x="2034032" y="1309018"/>
                </a:lnTo>
                <a:lnTo>
                  <a:pt x="2025137" y="1315688"/>
                </a:lnTo>
                <a:lnTo>
                  <a:pt x="2016242" y="1321724"/>
                </a:lnTo>
                <a:lnTo>
                  <a:pt x="2007029" y="1327441"/>
                </a:lnTo>
                <a:lnTo>
                  <a:pt x="1997817" y="1332841"/>
                </a:lnTo>
                <a:lnTo>
                  <a:pt x="1988922" y="1338241"/>
                </a:lnTo>
                <a:lnTo>
                  <a:pt x="1979074" y="1343324"/>
                </a:lnTo>
                <a:lnTo>
                  <a:pt x="1969544" y="1348088"/>
                </a:lnTo>
                <a:lnTo>
                  <a:pt x="1960014" y="1352535"/>
                </a:lnTo>
                <a:lnTo>
                  <a:pt x="1950166" y="1356665"/>
                </a:lnTo>
                <a:lnTo>
                  <a:pt x="1940000" y="1360477"/>
                </a:lnTo>
                <a:lnTo>
                  <a:pt x="1929835" y="1364288"/>
                </a:lnTo>
                <a:lnTo>
                  <a:pt x="1919352" y="1367782"/>
                </a:lnTo>
                <a:lnTo>
                  <a:pt x="1909186" y="1370641"/>
                </a:lnTo>
                <a:lnTo>
                  <a:pt x="1898703" y="1373500"/>
                </a:lnTo>
                <a:lnTo>
                  <a:pt x="1888220" y="1375724"/>
                </a:lnTo>
                <a:lnTo>
                  <a:pt x="1877101" y="1377947"/>
                </a:lnTo>
                <a:lnTo>
                  <a:pt x="1865982" y="1379853"/>
                </a:lnTo>
                <a:lnTo>
                  <a:pt x="1854864" y="1381123"/>
                </a:lnTo>
                <a:lnTo>
                  <a:pt x="1843745" y="1382712"/>
                </a:lnTo>
                <a:lnTo>
                  <a:pt x="1832309" y="1383347"/>
                </a:lnTo>
                <a:lnTo>
                  <a:pt x="1820873" y="1383665"/>
                </a:lnTo>
                <a:lnTo>
                  <a:pt x="1808801" y="1384300"/>
                </a:lnTo>
                <a:lnTo>
                  <a:pt x="1797365" y="1383665"/>
                </a:lnTo>
                <a:lnTo>
                  <a:pt x="1785929" y="1383347"/>
                </a:lnTo>
                <a:lnTo>
                  <a:pt x="1774493" y="1382712"/>
                </a:lnTo>
                <a:lnTo>
                  <a:pt x="1763374" y="1381441"/>
                </a:lnTo>
                <a:lnTo>
                  <a:pt x="1752256" y="1379853"/>
                </a:lnTo>
                <a:lnTo>
                  <a:pt x="1741137" y="1377947"/>
                </a:lnTo>
                <a:lnTo>
                  <a:pt x="1730336" y="1375724"/>
                </a:lnTo>
                <a:lnTo>
                  <a:pt x="1719535" y="1373500"/>
                </a:lnTo>
                <a:lnTo>
                  <a:pt x="1709052" y="1370641"/>
                </a:lnTo>
                <a:lnTo>
                  <a:pt x="1698569" y="1367782"/>
                </a:lnTo>
                <a:lnTo>
                  <a:pt x="1688721" y="1364606"/>
                </a:lnTo>
                <a:lnTo>
                  <a:pt x="1678238" y="1360794"/>
                </a:lnTo>
                <a:lnTo>
                  <a:pt x="1668390" y="1356982"/>
                </a:lnTo>
                <a:lnTo>
                  <a:pt x="1658542" y="1352853"/>
                </a:lnTo>
                <a:lnTo>
                  <a:pt x="1649012" y="1348088"/>
                </a:lnTo>
                <a:lnTo>
                  <a:pt x="1639164" y="1343641"/>
                </a:lnTo>
                <a:lnTo>
                  <a:pt x="1630269" y="1338559"/>
                </a:lnTo>
                <a:lnTo>
                  <a:pt x="1620421" y="1333794"/>
                </a:lnTo>
                <a:lnTo>
                  <a:pt x="1611526" y="1327759"/>
                </a:lnTo>
                <a:lnTo>
                  <a:pt x="1602632" y="1322042"/>
                </a:lnTo>
                <a:lnTo>
                  <a:pt x="1593737" y="1316324"/>
                </a:lnTo>
                <a:lnTo>
                  <a:pt x="1584842" y="1309971"/>
                </a:lnTo>
                <a:lnTo>
                  <a:pt x="1576265" y="1303936"/>
                </a:lnTo>
                <a:lnTo>
                  <a:pt x="1567688" y="1296947"/>
                </a:lnTo>
                <a:lnTo>
                  <a:pt x="1559746" y="1289959"/>
                </a:lnTo>
                <a:lnTo>
                  <a:pt x="1551169" y="1282653"/>
                </a:lnTo>
                <a:lnTo>
                  <a:pt x="1543227" y="1275348"/>
                </a:lnTo>
                <a:lnTo>
                  <a:pt x="1535285" y="1267724"/>
                </a:lnTo>
                <a:lnTo>
                  <a:pt x="1527661" y="1260100"/>
                </a:lnTo>
                <a:lnTo>
                  <a:pt x="1520037" y="1252159"/>
                </a:lnTo>
                <a:lnTo>
                  <a:pt x="1512095" y="1244218"/>
                </a:lnTo>
                <a:lnTo>
                  <a:pt x="1505106" y="1235642"/>
                </a:lnTo>
                <a:lnTo>
                  <a:pt x="1490811" y="1218489"/>
                </a:lnTo>
                <a:lnTo>
                  <a:pt x="1477151" y="1200383"/>
                </a:lnTo>
                <a:lnTo>
                  <a:pt x="1463491" y="1181642"/>
                </a:lnTo>
                <a:lnTo>
                  <a:pt x="1451102" y="1162583"/>
                </a:lnTo>
                <a:lnTo>
                  <a:pt x="1438712" y="1142572"/>
                </a:lnTo>
                <a:lnTo>
                  <a:pt x="1426958" y="1121925"/>
                </a:lnTo>
                <a:lnTo>
                  <a:pt x="1415840" y="1101278"/>
                </a:lnTo>
                <a:lnTo>
                  <a:pt x="1405357" y="1079678"/>
                </a:lnTo>
                <a:lnTo>
                  <a:pt x="1395191" y="1057760"/>
                </a:lnTo>
                <a:lnTo>
                  <a:pt x="1385979" y="1035525"/>
                </a:lnTo>
                <a:lnTo>
                  <a:pt x="1376766" y="1012972"/>
                </a:lnTo>
                <a:lnTo>
                  <a:pt x="1368189" y="989467"/>
                </a:lnTo>
                <a:lnTo>
                  <a:pt x="1360247" y="966278"/>
                </a:lnTo>
                <a:lnTo>
                  <a:pt x="1352941" y="943090"/>
                </a:lnTo>
                <a:lnTo>
                  <a:pt x="1346269" y="919267"/>
                </a:lnTo>
                <a:lnTo>
                  <a:pt x="1339598" y="895126"/>
                </a:lnTo>
                <a:lnTo>
                  <a:pt x="1332292" y="892902"/>
                </a:lnTo>
                <a:lnTo>
                  <a:pt x="1324985" y="889726"/>
                </a:lnTo>
                <a:lnTo>
                  <a:pt x="1318314" y="886232"/>
                </a:lnTo>
                <a:lnTo>
                  <a:pt x="1311325" y="882420"/>
                </a:lnTo>
                <a:lnTo>
                  <a:pt x="1304654" y="878290"/>
                </a:lnTo>
                <a:lnTo>
                  <a:pt x="1298619" y="873208"/>
                </a:lnTo>
                <a:lnTo>
                  <a:pt x="1292265" y="867808"/>
                </a:lnTo>
                <a:lnTo>
                  <a:pt x="1286547" y="862726"/>
                </a:lnTo>
                <a:lnTo>
                  <a:pt x="1280829" y="856373"/>
                </a:lnTo>
                <a:lnTo>
                  <a:pt x="1274793" y="850020"/>
                </a:lnTo>
                <a:lnTo>
                  <a:pt x="1269710" y="843032"/>
                </a:lnTo>
                <a:lnTo>
                  <a:pt x="1264627" y="836044"/>
                </a:lnTo>
                <a:lnTo>
                  <a:pt x="1259545" y="828738"/>
                </a:lnTo>
                <a:lnTo>
                  <a:pt x="1255097" y="821114"/>
                </a:lnTo>
                <a:lnTo>
                  <a:pt x="1250968" y="813491"/>
                </a:lnTo>
                <a:lnTo>
                  <a:pt x="1246520" y="805550"/>
                </a:lnTo>
                <a:lnTo>
                  <a:pt x="1242708" y="796973"/>
                </a:lnTo>
                <a:lnTo>
                  <a:pt x="1239214" y="788714"/>
                </a:lnTo>
                <a:lnTo>
                  <a:pt x="1236037" y="780138"/>
                </a:lnTo>
                <a:lnTo>
                  <a:pt x="1232860" y="771562"/>
                </a:lnTo>
                <a:lnTo>
                  <a:pt x="1230001" y="762667"/>
                </a:lnTo>
                <a:lnTo>
                  <a:pt x="1227460" y="753773"/>
                </a:lnTo>
                <a:lnTo>
                  <a:pt x="1225554" y="745197"/>
                </a:lnTo>
                <a:lnTo>
                  <a:pt x="1223648" y="735985"/>
                </a:lnTo>
                <a:lnTo>
                  <a:pt x="1222059" y="727091"/>
                </a:lnTo>
                <a:lnTo>
                  <a:pt x="1220471" y="718197"/>
                </a:lnTo>
                <a:lnTo>
                  <a:pt x="1219836" y="708985"/>
                </a:lnTo>
                <a:lnTo>
                  <a:pt x="1219200" y="700409"/>
                </a:lnTo>
                <a:lnTo>
                  <a:pt x="1219200" y="691832"/>
                </a:lnTo>
                <a:lnTo>
                  <a:pt x="1219200" y="682938"/>
                </a:lnTo>
                <a:lnTo>
                  <a:pt x="1219518" y="674680"/>
                </a:lnTo>
                <a:lnTo>
                  <a:pt x="1220153" y="666103"/>
                </a:lnTo>
                <a:lnTo>
                  <a:pt x="1221742" y="655621"/>
                </a:lnTo>
                <a:lnTo>
                  <a:pt x="1223648" y="645456"/>
                </a:lnTo>
                <a:lnTo>
                  <a:pt x="1226824" y="635927"/>
                </a:lnTo>
                <a:lnTo>
                  <a:pt x="1229683" y="627350"/>
                </a:lnTo>
                <a:lnTo>
                  <a:pt x="1233496" y="618774"/>
                </a:lnTo>
                <a:lnTo>
                  <a:pt x="1237943" y="611468"/>
                </a:lnTo>
                <a:lnTo>
                  <a:pt x="1242708" y="604162"/>
                </a:lnTo>
                <a:lnTo>
                  <a:pt x="1248108" y="598127"/>
                </a:lnTo>
                <a:lnTo>
                  <a:pt x="1253827" y="592409"/>
                </a:lnTo>
                <a:lnTo>
                  <a:pt x="1259862" y="587009"/>
                </a:lnTo>
                <a:lnTo>
                  <a:pt x="1266534" y="581927"/>
                </a:lnTo>
                <a:lnTo>
                  <a:pt x="1273522" y="577798"/>
                </a:lnTo>
                <a:lnTo>
                  <a:pt x="1280829" y="574304"/>
                </a:lnTo>
                <a:lnTo>
                  <a:pt x="1288453" y="570809"/>
                </a:lnTo>
                <a:lnTo>
                  <a:pt x="1296395" y="568268"/>
                </a:lnTo>
                <a:lnTo>
                  <a:pt x="1304654" y="566045"/>
                </a:lnTo>
                <a:lnTo>
                  <a:pt x="1305607" y="551115"/>
                </a:lnTo>
                <a:lnTo>
                  <a:pt x="1306560" y="536504"/>
                </a:lnTo>
                <a:lnTo>
                  <a:pt x="1308149" y="521892"/>
                </a:lnTo>
                <a:lnTo>
                  <a:pt x="1310055" y="507598"/>
                </a:lnTo>
                <a:lnTo>
                  <a:pt x="1311961" y="493304"/>
                </a:lnTo>
                <a:lnTo>
                  <a:pt x="1314502" y="479010"/>
                </a:lnTo>
                <a:lnTo>
                  <a:pt x="1316726" y="465033"/>
                </a:lnTo>
                <a:lnTo>
                  <a:pt x="1319267" y="450739"/>
                </a:lnTo>
                <a:lnTo>
                  <a:pt x="1322444" y="437081"/>
                </a:lnTo>
                <a:lnTo>
                  <a:pt x="1325303" y="423104"/>
                </a:lnTo>
                <a:lnTo>
                  <a:pt x="1328797" y="409763"/>
                </a:lnTo>
                <a:lnTo>
                  <a:pt x="1332610" y="396422"/>
                </a:lnTo>
                <a:lnTo>
                  <a:pt x="1336422" y="383081"/>
                </a:lnTo>
                <a:lnTo>
                  <a:pt x="1340869" y="370057"/>
                </a:lnTo>
                <a:lnTo>
                  <a:pt x="1344999" y="357034"/>
                </a:lnTo>
                <a:lnTo>
                  <a:pt x="1349446" y="344010"/>
                </a:lnTo>
                <a:lnTo>
                  <a:pt x="1354529" y="331305"/>
                </a:lnTo>
                <a:lnTo>
                  <a:pt x="1359612" y="319234"/>
                </a:lnTo>
                <a:lnTo>
                  <a:pt x="1365012" y="306528"/>
                </a:lnTo>
                <a:lnTo>
                  <a:pt x="1370095" y="294775"/>
                </a:lnTo>
                <a:lnTo>
                  <a:pt x="1376131" y="282705"/>
                </a:lnTo>
                <a:lnTo>
                  <a:pt x="1382167" y="270952"/>
                </a:lnTo>
                <a:lnTo>
                  <a:pt x="1388202" y="259517"/>
                </a:lnTo>
                <a:lnTo>
                  <a:pt x="1394873" y="248081"/>
                </a:lnTo>
                <a:lnTo>
                  <a:pt x="1401227" y="236964"/>
                </a:lnTo>
                <a:lnTo>
                  <a:pt x="1408216" y="225846"/>
                </a:lnTo>
                <a:lnTo>
                  <a:pt x="1414887" y="215046"/>
                </a:lnTo>
                <a:lnTo>
                  <a:pt x="1422193" y="204246"/>
                </a:lnTo>
                <a:lnTo>
                  <a:pt x="1429817" y="194082"/>
                </a:lnTo>
                <a:lnTo>
                  <a:pt x="1437759" y="183917"/>
                </a:lnTo>
                <a:lnTo>
                  <a:pt x="1445701" y="174070"/>
                </a:lnTo>
                <a:lnTo>
                  <a:pt x="1453643" y="164541"/>
                </a:lnTo>
                <a:lnTo>
                  <a:pt x="1461585" y="155011"/>
                </a:lnTo>
                <a:lnTo>
                  <a:pt x="1470480" y="145799"/>
                </a:lnTo>
                <a:lnTo>
                  <a:pt x="1479057" y="136588"/>
                </a:lnTo>
                <a:lnTo>
                  <a:pt x="1488269" y="128329"/>
                </a:lnTo>
                <a:lnTo>
                  <a:pt x="1496846" y="119753"/>
                </a:lnTo>
                <a:lnTo>
                  <a:pt x="1506377" y="111494"/>
                </a:lnTo>
                <a:lnTo>
                  <a:pt x="1515589" y="103235"/>
                </a:lnTo>
                <a:lnTo>
                  <a:pt x="1525755" y="95611"/>
                </a:lnTo>
                <a:lnTo>
                  <a:pt x="1535285" y="88306"/>
                </a:lnTo>
                <a:lnTo>
                  <a:pt x="1545133" y="81000"/>
                </a:lnTo>
                <a:lnTo>
                  <a:pt x="1555616" y="74329"/>
                </a:lnTo>
                <a:lnTo>
                  <a:pt x="1565781" y="67659"/>
                </a:lnTo>
                <a:lnTo>
                  <a:pt x="1576582" y="61306"/>
                </a:lnTo>
                <a:lnTo>
                  <a:pt x="1587383" y="54953"/>
                </a:lnTo>
                <a:lnTo>
                  <a:pt x="1597866" y="49235"/>
                </a:lnTo>
                <a:lnTo>
                  <a:pt x="1608985" y="44153"/>
                </a:lnTo>
                <a:lnTo>
                  <a:pt x="1620421" y="38753"/>
                </a:lnTo>
                <a:lnTo>
                  <a:pt x="1632175" y="33988"/>
                </a:lnTo>
                <a:lnTo>
                  <a:pt x="1643611" y="29541"/>
                </a:lnTo>
                <a:lnTo>
                  <a:pt x="1655365" y="25412"/>
                </a:lnTo>
                <a:lnTo>
                  <a:pt x="1667119" y="20965"/>
                </a:lnTo>
                <a:lnTo>
                  <a:pt x="1679508" y="17471"/>
                </a:lnTo>
                <a:lnTo>
                  <a:pt x="1691898" y="14294"/>
                </a:lnTo>
                <a:lnTo>
                  <a:pt x="1703969" y="11435"/>
                </a:lnTo>
                <a:lnTo>
                  <a:pt x="1716676" y="8894"/>
                </a:lnTo>
                <a:lnTo>
                  <a:pt x="1729383" y="6353"/>
                </a:lnTo>
                <a:lnTo>
                  <a:pt x="1742408" y="4447"/>
                </a:lnTo>
                <a:lnTo>
                  <a:pt x="1755432" y="3177"/>
                </a:lnTo>
                <a:lnTo>
                  <a:pt x="1768457" y="1588"/>
                </a:lnTo>
                <a:lnTo>
                  <a:pt x="1781799" y="635"/>
                </a:lnTo>
                <a:lnTo>
                  <a:pt x="1795459" y="318"/>
                </a:lnTo>
                <a:lnTo>
                  <a:pt x="180880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7" name="KSO_Shape">
            <a:extLst>
              <a:ext uri="{FF2B5EF4-FFF2-40B4-BE49-F238E27FC236}">
                <a16:creationId xmlns:a16="http://schemas.microsoft.com/office/drawing/2014/main" id="{7B907757-8D4B-E71E-B738-BAE856B6E8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7944" y="1446137"/>
            <a:ext cx="1008112" cy="941538"/>
          </a:xfrm>
          <a:custGeom>
            <a:avLst/>
            <a:gdLst>
              <a:gd name="T0" fmla="*/ 618706 w 2063750"/>
              <a:gd name="T1" fmla="*/ 457001 h 1925638"/>
              <a:gd name="T2" fmla="*/ 589528 w 2063750"/>
              <a:gd name="T3" fmla="*/ 480489 h 1925638"/>
              <a:gd name="T4" fmla="*/ 572222 w 2063750"/>
              <a:gd name="T5" fmla="*/ 447405 h 1925638"/>
              <a:gd name="T6" fmla="*/ 911744 w 2063750"/>
              <a:gd name="T7" fmla="*/ 303329 h 1925638"/>
              <a:gd name="T8" fmla="*/ 916346 w 2063750"/>
              <a:gd name="T9" fmla="*/ 326764 h 1925638"/>
              <a:gd name="T10" fmla="*/ 827472 w 2063750"/>
              <a:gd name="T11" fmla="*/ 327764 h 1925638"/>
              <a:gd name="T12" fmla="*/ 829773 w 2063750"/>
              <a:gd name="T13" fmla="*/ 304186 h 1925638"/>
              <a:gd name="T14" fmla="*/ 363040 w 2063750"/>
              <a:gd name="T15" fmla="*/ 308330 h 1925638"/>
              <a:gd name="T16" fmla="*/ 356148 w 2063750"/>
              <a:gd name="T17" fmla="*/ 331050 h 1925638"/>
              <a:gd name="T18" fmla="*/ 269560 w 2063750"/>
              <a:gd name="T19" fmla="*/ 321476 h 1925638"/>
              <a:gd name="T20" fmla="*/ 282770 w 2063750"/>
              <a:gd name="T21" fmla="*/ 301614 h 1925638"/>
              <a:gd name="T22" fmla="*/ 622853 w 2063750"/>
              <a:gd name="T23" fmla="*/ 274255 h 1925638"/>
              <a:gd name="T24" fmla="*/ 585524 w 2063750"/>
              <a:gd name="T25" fmla="*/ 414465 h 1925638"/>
              <a:gd name="T26" fmla="*/ 566358 w 2063750"/>
              <a:gd name="T27" fmla="*/ 269958 h 1925638"/>
              <a:gd name="T28" fmla="*/ 585430 w 2063750"/>
              <a:gd name="T29" fmla="*/ 193412 h 1925638"/>
              <a:gd name="T30" fmla="*/ 491371 w 2063750"/>
              <a:gd name="T31" fmla="*/ 222158 h 1925638"/>
              <a:gd name="T32" fmla="*/ 448213 w 2063750"/>
              <a:gd name="T33" fmla="*/ 302360 h 1925638"/>
              <a:gd name="T34" fmla="*/ 460974 w 2063750"/>
              <a:gd name="T35" fmla="*/ 379831 h 1925638"/>
              <a:gd name="T36" fmla="*/ 521051 w 2063750"/>
              <a:gd name="T37" fmla="*/ 466501 h 1925638"/>
              <a:gd name="T38" fmla="*/ 661566 w 2063750"/>
              <a:gd name="T39" fmla="*/ 494385 h 1925638"/>
              <a:gd name="T40" fmla="*/ 712323 w 2063750"/>
              <a:gd name="T41" fmla="*/ 406996 h 1925638"/>
              <a:gd name="T42" fmla="*/ 741143 w 2063750"/>
              <a:gd name="T43" fmla="*/ 340018 h 1925638"/>
              <a:gd name="T44" fmla="*/ 726375 w 2063750"/>
              <a:gd name="T45" fmla="*/ 248030 h 1925638"/>
              <a:gd name="T46" fmla="*/ 647658 w 2063750"/>
              <a:gd name="T47" fmla="*/ 199736 h 1925638"/>
              <a:gd name="T48" fmla="*/ 624860 w 2063750"/>
              <a:gd name="T49" fmla="*/ 161935 h 1925638"/>
              <a:gd name="T50" fmla="*/ 725801 w 2063750"/>
              <a:gd name="T51" fmla="*/ 200024 h 1925638"/>
              <a:gd name="T52" fmla="*/ 775842 w 2063750"/>
              <a:gd name="T53" fmla="*/ 292874 h 1925638"/>
              <a:gd name="T54" fmla="*/ 761503 w 2063750"/>
              <a:gd name="T55" fmla="*/ 391617 h 1925638"/>
              <a:gd name="T56" fmla="*/ 706732 w 2063750"/>
              <a:gd name="T57" fmla="*/ 467075 h 1925638"/>
              <a:gd name="T58" fmla="*/ 674901 w 2063750"/>
              <a:gd name="T59" fmla="*/ 604770 h 1925638"/>
              <a:gd name="T60" fmla="*/ 599195 w 2063750"/>
              <a:gd name="T61" fmla="*/ 636534 h 1925638"/>
              <a:gd name="T62" fmla="*/ 476246 w 2063750"/>
              <a:gd name="T63" fmla="*/ 637362 h 1925638"/>
              <a:gd name="T64" fmla="*/ 432795 w 2063750"/>
              <a:gd name="T65" fmla="*/ 662473 h 1925638"/>
              <a:gd name="T66" fmla="*/ 573043 w 2063750"/>
              <a:gd name="T67" fmla="*/ 676391 h 1925638"/>
              <a:gd name="T68" fmla="*/ 787576 w 2063750"/>
              <a:gd name="T69" fmla="*/ 590441 h 1925638"/>
              <a:gd name="T70" fmla="*/ 865589 w 2063750"/>
              <a:gd name="T71" fmla="*/ 588718 h 1925638"/>
              <a:gd name="T72" fmla="*/ 830730 w 2063750"/>
              <a:gd name="T73" fmla="*/ 657924 h 1925638"/>
              <a:gd name="T74" fmla="*/ 895703 w 2063750"/>
              <a:gd name="T75" fmla="*/ 641236 h 1925638"/>
              <a:gd name="T76" fmla="*/ 930694 w 2063750"/>
              <a:gd name="T77" fmla="*/ 658311 h 1925638"/>
              <a:gd name="T78" fmla="*/ 883371 w 2063750"/>
              <a:gd name="T79" fmla="*/ 698776 h 1925638"/>
              <a:gd name="T80" fmla="*/ 545940 w 2063750"/>
              <a:gd name="T81" fmla="*/ 861781 h 1925638"/>
              <a:gd name="T82" fmla="*/ 266302 w 2063750"/>
              <a:gd name="T83" fmla="*/ 839253 h 1925638"/>
              <a:gd name="T84" fmla="*/ 24522 w 2063750"/>
              <a:gd name="T85" fmla="*/ 679979 h 1925638"/>
              <a:gd name="T86" fmla="*/ 135804 w 2063750"/>
              <a:gd name="T87" fmla="*/ 668356 h 1925638"/>
              <a:gd name="T88" fmla="*/ 272899 w 2063750"/>
              <a:gd name="T89" fmla="*/ 592306 h 1925638"/>
              <a:gd name="T90" fmla="*/ 500691 w 2063750"/>
              <a:gd name="T91" fmla="*/ 517669 h 1925638"/>
              <a:gd name="T92" fmla="*/ 449647 w 2063750"/>
              <a:gd name="T93" fmla="*/ 423525 h 1925638"/>
              <a:gd name="T94" fmla="*/ 417960 w 2063750"/>
              <a:gd name="T95" fmla="*/ 346629 h 1925638"/>
              <a:gd name="T96" fmla="*/ 434305 w 2063750"/>
              <a:gd name="T97" fmla="*/ 234519 h 1925638"/>
              <a:gd name="T98" fmla="*/ 521051 w 2063750"/>
              <a:gd name="T99" fmla="*/ 171853 h 1925638"/>
              <a:gd name="T100" fmla="*/ 826870 w 2063750"/>
              <a:gd name="T101" fmla="*/ 99486 h 1925638"/>
              <a:gd name="T102" fmla="*/ 831754 w 2063750"/>
              <a:gd name="T103" fmla="*/ 122885 h 1925638"/>
              <a:gd name="T104" fmla="*/ 762228 w 2063750"/>
              <a:gd name="T105" fmla="*/ 170547 h 1925638"/>
              <a:gd name="T106" fmla="*/ 809920 w 2063750"/>
              <a:gd name="T107" fmla="*/ 101065 h 1925638"/>
              <a:gd name="T108" fmla="*/ 442504 w 2063750"/>
              <a:gd name="T109" fmla="*/ 149874 h 1925638"/>
              <a:gd name="T110" fmla="*/ 437950 w 2063750"/>
              <a:gd name="T111" fmla="*/ 173274 h 1925638"/>
              <a:gd name="T112" fmla="*/ 370348 w 2063750"/>
              <a:gd name="T113" fmla="*/ 119010 h 1925638"/>
              <a:gd name="T114" fmla="*/ 381591 w 2063750"/>
              <a:gd name="T115" fmla="*/ 97906 h 1925638"/>
              <a:gd name="T116" fmla="*/ 610809 w 2063750"/>
              <a:gd name="T117" fmla="*/ 13946 h 1925638"/>
              <a:gd name="T118" fmla="*/ 595467 w 2063750"/>
              <a:gd name="T119" fmla="*/ 96902 h 1925638"/>
              <a:gd name="T120" fmla="*/ 579982 w 2063750"/>
              <a:gd name="T121" fmla="*/ 13946 h 19256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2063750"/>
              <a:gd name="T184" fmla="*/ 0 h 1925638"/>
              <a:gd name="T185" fmla="*/ 2063750 w 2063750"/>
              <a:gd name="T186" fmla="*/ 1925638 h 1925638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2063750" h="1925638">
                <a:moveTo>
                  <a:pt x="1310496" y="957198"/>
                </a:moveTo>
                <a:lnTo>
                  <a:pt x="1315880" y="957198"/>
                </a:lnTo>
                <a:lnTo>
                  <a:pt x="1321581" y="957198"/>
                </a:lnTo>
                <a:lnTo>
                  <a:pt x="1326965" y="958465"/>
                </a:lnTo>
                <a:lnTo>
                  <a:pt x="1332032" y="959732"/>
                </a:lnTo>
                <a:lnTo>
                  <a:pt x="1337099" y="961316"/>
                </a:lnTo>
                <a:lnTo>
                  <a:pt x="1341850" y="963533"/>
                </a:lnTo>
                <a:lnTo>
                  <a:pt x="1346284" y="966383"/>
                </a:lnTo>
                <a:lnTo>
                  <a:pt x="1350718" y="969234"/>
                </a:lnTo>
                <a:lnTo>
                  <a:pt x="1354202" y="973035"/>
                </a:lnTo>
                <a:lnTo>
                  <a:pt x="1357685" y="976519"/>
                </a:lnTo>
                <a:lnTo>
                  <a:pt x="1360536" y="980637"/>
                </a:lnTo>
                <a:lnTo>
                  <a:pt x="1363386" y="985072"/>
                </a:lnTo>
                <a:lnTo>
                  <a:pt x="1365603" y="989506"/>
                </a:lnTo>
                <a:lnTo>
                  <a:pt x="1367503" y="994574"/>
                </a:lnTo>
                <a:lnTo>
                  <a:pt x="1369087" y="999959"/>
                </a:lnTo>
                <a:lnTo>
                  <a:pt x="1369720" y="1005344"/>
                </a:lnTo>
                <a:lnTo>
                  <a:pt x="1370037" y="1010728"/>
                </a:lnTo>
                <a:lnTo>
                  <a:pt x="1369720" y="1016113"/>
                </a:lnTo>
                <a:lnTo>
                  <a:pt x="1369087" y="1021181"/>
                </a:lnTo>
                <a:lnTo>
                  <a:pt x="1367503" y="1026566"/>
                </a:lnTo>
                <a:lnTo>
                  <a:pt x="1365603" y="1031634"/>
                </a:lnTo>
                <a:lnTo>
                  <a:pt x="1363386" y="1036385"/>
                </a:lnTo>
                <a:lnTo>
                  <a:pt x="1360536" y="1040503"/>
                </a:lnTo>
                <a:lnTo>
                  <a:pt x="1357685" y="1044620"/>
                </a:lnTo>
                <a:lnTo>
                  <a:pt x="1354202" y="1048738"/>
                </a:lnTo>
                <a:lnTo>
                  <a:pt x="1350718" y="1051906"/>
                </a:lnTo>
                <a:lnTo>
                  <a:pt x="1346284" y="1055073"/>
                </a:lnTo>
                <a:lnTo>
                  <a:pt x="1341850" y="1057290"/>
                </a:lnTo>
                <a:lnTo>
                  <a:pt x="1337099" y="1059507"/>
                </a:lnTo>
                <a:lnTo>
                  <a:pt x="1332032" y="1061408"/>
                </a:lnTo>
                <a:lnTo>
                  <a:pt x="1326965" y="1062675"/>
                </a:lnTo>
                <a:lnTo>
                  <a:pt x="1321581" y="1063308"/>
                </a:lnTo>
                <a:lnTo>
                  <a:pt x="1315880" y="1063625"/>
                </a:lnTo>
                <a:lnTo>
                  <a:pt x="1310496" y="1063308"/>
                </a:lnTo>
                <a:lnTo>
                  <a:pt x="1305428" y="1062675"/>
                </a:lnTo>
                <a:lnTo>
                  <a:pt x="1300361" y="1061408"/>
                </a:lnTo>
                <a:lnTo>
                  <a:pt x="1295294" y="1059507"/>
                </a:lnTo>
                <a:lnTo>
                  <a:pt x="1290543" y="1057290"/>
                </a:lnTo>
                <a:lnTo>
                  <a:pt x="1286109" y="1055073"/>
                </a:lnTo>
                <a:lnTo>
                  <a:pt x="1281992" y="1051906"/>
                </a:lnTo>
                <a:lnTo>
                  <a:pt x="1278191" y="1048738"/>
                </a:lnTo>
                <a:lnTo>
                  <a:pt x="1275024" y="1044620"/>
                </a:lnTo>
                <a:lnTo>
                  <a:pt x="1271857" y="1040503"/>
                </a:lnTo>
                <a:lnTo>
                  <a:pt x="1269324" y="1036385"/>
                </a:lnTo>
                <a:lnTo>
                  <a:pt x="1267107" y="1031634"/>
                </a:lnTo>
                <a:lnTo>
                  <a:pt x="1265206" y="1026566"/>
                </a:lnTo>
                <a:lnTo>
                  <a:pt x="1263940" y="1021181"/>
                </a:lnTo>
                <a:lnTo>
                  <a:pt x="1263306" y="1016113"/>
                </a:lnTo>
                <a:lnTo>
                  <a:pt x="1262989" y="1010728"/>
                </a:lnTo>
                <a:lnTo>
                  <a:pt x="1263306" y="1005344"/>
                </a:lnTo>
                <a:lnTo>
                  <a:pt x="1263940" y="999959"/>
                </a:lnTo>
                <a:lnTo>
                  <a:pt x="1265206" y="994574"/>
                </a:lnTo>
                <a:lnTo>
                  <a:pt x="1267107" y="989506"/>
                </a:lnTo>
                <a:lnTo>
                  <a:pt x="1269324" y="985072"/>
                </a:lnTo>
                <a:lnTo>
                  <a:pt x="1271857" y="980637"/>
                </a:lnTo>
                <a:lnTo>
                  <a:pt x="1275024" y="976519"/>
                </a:lnTo>
                <a:lnTo>
                  <a:pt x="1278191" y="973035"/>
                </a:lnTo>
                <a:lnTo>
                  <a:pt x="1281992" y="969234"/>
                </a:lnTo>
                <a:lnTo>
                  <a:pt x="1286109" y="966383"/>
                </a:lnTo>
                <a:lnTo>
                  <a:pt x="1290543" y="963533"/>
                </a:lnTo>
                <a:lnTo>
                  <a:pt x="1295294" y="961316"/>
                </a:lnTo>
                <a:lnTo>
                  <a:pt x="1300361" y="959732"/>
                </a:lnTo>
                <a:lnTo>
                  <a:pt x="1305428" y="958465"/>
                </a:lnTo>
                <a:lnTo>
                  <a:pt x="1310496" y="957198"/>
                </a:lnTo>
                <a:close/>
                <a:moveTo>
                  <a:pt x="1856524" y="666750"/>
                </a:moveTo>
                <a:lnTo>
                  <a:pt x="2002690" y="666750"/>
                </a:lnTo>
                <a:lnTo>
                  <a:pt x="2005874" y="667066"/>
                </a:lnTo>
                <a:lnTo>
                  <a:pt x="2009695" y="667382"/>
                </a:lnTo>
                <a:lnTo>
                  <a:pt x="2012561" y="668330"/>
                </a:lnTo>
                <a:lnTo>
                  <a:pt x="2016064" y="669595"/>
                </a:lnTo>
                <a:lnTo>
                  <a:pt x="2018930" y="670859"/>
                </a:lnTo>
                <a:lnTo>
                  <a:pt x="2021796" y="672755"/>
                </a:lnTo>
                <a:lnTo>
                  <a:pt x="2024344" y="674335"/>
                </a:lnTo>
                <a:lnTo>
                  <a:pt x="2026891" y="676863"/>
                </a:lnTo>
                <a:lnTo>
                  <a:pt x="2029121" y="679076"/>
                </a:lnTo>
                <a:lnTo>
                  <a:pt x="2031031" y="681920"/>
                </a:lnTo>
                <a:lnTo>
                  <a:pt x="2032623" y="684764"/>
                </a:lnTo>
                <a:lnTo>
                  <a:pt x="2034216" y="687292"/>
                </a:lnTo>
                <a:lnTo>
                  <a:pt x="2035489" y="690769"/>
                </a:lnTo>
                <a:lnTo>
                  <a:pt x="2036126" y="693929"/>
                </a:lnTo>
                <a:lnTo>
                  <a:pt x="2036763" y="697405"/>
                </a:lnTo>
                <a:lnTo>
                  <a:pt x="2036763" y="700566"/>
                </a:lnTo>
                <a:lnTo>
                  <a:pt x="2036763" y="704358"/>
                </a:lnTo>
                <a:lnTo>
                  <a:pt x="2036126" y="707834"/>
                </a:lnTo>
                <a:lnTo>
                  <a:pt x="2035489" y="710995"/>
                </a:lnTo>
                <a:lnTo>
                  <a:pt x="2034216" y="714155"/>
                </a:lnTo>
                <a:lnTo>
                  <a:pt x="2032623" y="716999"/>
                </a:lnTo>
                <a:lnTo>
                  <a:pt x="2031031" y="720160"/>
                </a:lnTo>
                <a:lnTo>
                  <a:pt x="2029121" y="722688"/>
                </a:lnTo>
                <a:lnTo>
                  <a:pt x="2026891" y="724900"/>
                </a:lnTo>
                <a:lnTo>
                  <a:pt x="2024344" y="727112"/>
                </a:lnTo>
                <a:lnTo>
                  <a:pt x="2021796" y="729009"/>
                </a:lnTo>
                <a:lnTo>
                  <a:pt x="2018930" y="730905"/>
                </a:lnTo>
                <a:lnTo>
                  <a:pt x="2016064" y="732169"/>
                </a:lnTo>
                <a:lnTo>
                  <a:pt x="2012561" y="733433"/>
                </a:lnTo>
                <a:lnTo>
                  <a:pt x="2009695" y="734381"/>
                </a:lnTo>
                <a:lnTo>
                  <a:pt x="2005874" y="734697"/>
                </a:lnTo>
                <a:lnTo>
                  <a:pt x="2002690" y="735013"/>
                </a:lnTo>
                <a:lnTo>
                  <a:pt x="1856524" y="735013"/>
                </a:lnTo>
                <a:lnTo>
                  <a:pt x="1853339" y="734697"/>
                </a:lnTo>
                <a:lnTo>
                  <a:pt x="1849518" y="734381"/>
                </a:lnTo>
                <a:lnTo>
                  <a:pt x="1846652" y="733433"/>
                </a:lnTo>
                <a:lnTo>
                  <a:pt x="1843149" y="732169"/>
                </a:lnTo>
                <a:lnTo>
                  <a:pt x="1840283" y="730905"/>
                </a:lnTo>
                <a:lnTo>
                  <a:pt x="1837417" y="729009"/>
                </a:lnTo>
                <a:lnTo>
                  <a:pt x="1834870" y="727112"/>
                </a:lnTo>
                <a:lnTo>
                  <a:pt x="1832322" y="724900"/>
                </a:lnTo>
                <a:lnTo>
                  <a:pt x="1830093" y="722688"/>
                </a:lnTo>
                <a:lnTo>
                  <a:pt x="1828182" y="720160"/>
                </a:lnTo>
                <a:lnTo>
                  <a:pt x="1826590" y="716999"/>
                </a:lnTo>
                <a:lnTo>
                  <a:pt x="1824998" y="714155"/>
                </a:lnTo>
                <a:lnTo>
                  <a:pt x="1823724" y="710995"/>
                </a:lnTo>
                <a:lnTo>
                  <a:pt x="1823087" y="707834"/>
                </a:lnTo>
                <a:lnTo>
                  <a:pt x="1822450" y="704358"/>
                </a:lnTo>
                <a:lnTo>
                  <a:pt x="1822450" y="700566"/>
                </a:lnTo>
                <a:lnTo>
                  <a:pt x="1822450" y="697405"/>
                </a:lnTo>
                <a:lnTo>
                  <a:pt x="1823087" y="693929"/>
                </a:lnTo>
                <a:lnTo>
                  <a:pt x="1823724" y="690769"/>
                </a:lnTo>
                <a:lnTo>
                  <a:pt x="1824998" y="687292"/>
                </a:lnTo>
                <a:lnTo>
                  <a:pt x="1826590" y="684764"/>
                </a:lnTo>
                <a:lnTo>
                  <a:pt x="1828182" y="681920"/>
                </a:lnTo>
                <a:lnTo>
                  <a:pt x="1830093" y="679076"/>
                </a:lnTo>
                <a:lnTo>
                  <a:pt x="1832322" y="676863"/>
                </a:lnTo>
                <a:lnTo>
                  <a:pt x="1834870" y="674335"/>
                </a:lnTo>
                <a:lnTo>
                  <a:pt x="1837417" y="672755"/>
                </a:lnTo>
                <a:lnTo>
                  <a:pt x="1840283" y="670859"/>
                </a:lnTo>
                <a:lnTo>
                  <a:pt x="1843149" y="669595"/>
                </a:lnTo>
                <a:lnTo>
                  <a:pt x="1846652" y="668330"/>
                </a:lnTo>
                <a:lnTo>
                  <a:pt x="1849518" y="667382"/>
                </a:lnTo>
                <a:lnTo>
                  <a:pt x="1853339" y="667066"/>
                </a:lnTo>
                <a:lnTo>
                  <a:pt x="1856524" y="666750"/>
                </a:lnTo>
                <a:close/>
                <a:moveTo>
                  <a:pt x="629654" y="666750"/>
                </a:moveTo>
                <a:lnTo>
                  <a:pt x="775285" y="666750"/>
                </a:lnTo>
                <a:lnTo>
                  <a:pt x="778783" y="667066"/>
                </a:lnTo>
                <a:lnTo>
                  <a:pt x="781962" y="667382"/>
                </a:lnTo>
                <a:lnTo>
                  <a:pt x="785460" y="668330"/>
                </a:lnTo>
                <a:lnTo>
                  <a:pt x="788640" y="669595"/>
                </a:lnTo>
                <a:lnTo>
                  <a:pt x="791819" y="670859"/>
                </a:lnTo>
                <a:lnTo>
                  <a:pt x="794363" y="672755"/>
                </a:lnTo>
                <a:lnTo>
                  <a:pt x="797225" y="674335"/>
                </a:lnTo>
                <a:lnTo>
                  <a:pt x="799451" y="676863"/>
                </a:lnTo>
                <a:lnTo>
                  <a:pt x="801677" y="679076"/>
                </a:lnTo>
                <a:lnTo>
                  <a:pt x="803902" y="681920"/>
                </a:lnTo>
                <a:lnTo>
                  <a:pt x="805492" y="684764"/>
                </a:lnTo>
                <a:lnTo>
                  <a:pt x="806764" y="687292"/>
                </a:lnTo>
                <a:lnTo>
                  <a:pt x="808036" y="690769"/>
                </a:lnTo>
                <a:lnTo>
                  <a:pt x="808990" y="693929"/>
                </a:lnTo>
                <a:lnTo>
                  <a:pt x="809626" y="697405"/>
                </a:lnTo>
                <a:lnTo>
                  <a:pt x="809626" y="700566"/>
                </a:lnTo>
                <a:lnTo>
                  <a:pt x="809626" y="704358"/>
                </a:lnTo>
                <a:lnTo>
                  <a:pt x="808990" y="707834"/>
                </a:lnTo>
                <a:lnTo>
                  <a:pt x="808036" y="710995"/>
                </a:lnTo>
                <a:lnTo>
                  <a:pt x="806764" y="714155"/>
                </a:lnTo>
                <a:lnTo>
                  <a:pt x="805492" y="716999"/>
                </a:lnTo>
                <a:lnTo>
                  <a:pt x="803902" y="720160"/>
                </a:lnTo>
                <a:lnTo>
                  <a:pt x="801677" y="722688"/>
                </a:lnTo>
                <a:lnTo>
                  <a:pt x="799451" y="724900"/>
                </a:lnTo>
                <a:lnTo>
                  <a:pt x="797225" y="727112"/>
                </a:lnTo>
                <a:lnTo>
                  <a:pt x="794363" y="729009"/>
                </a:lnTo>
                <a:lnTo>
                  <a:pt x="791819" y="730905"/>
                </a:lnTo>
                <a:lnTo>
                  <a:pt x="788640" y="732169"/>
                </a:lnTo>
                <a:lnTo>
                  <a:pt x="785460" y="733433"/>
                </a:lnTo>
                <a:lnTo>
                  <a:pt x="781962" y="734381"/>
                </a:lnTo>
                <a:lnTo>
                  <a:pt x="778783" y="734697"/>
                </a:lnTo>
                <a:lnTo>
                  <a:pt x="775285" y="735013"/>
                </a:lnTo>
                <a:lnTo>
                  <a:pt x="629654" y="735013"/>
                </a:lnTo>
                <a:lnTo>
                  <a:pt x="626156" y="734697"/>
                </a:lnTo>
                <a:lnTo>
                  <a:pt x="622976" y="734381"/>
                </a:lnTo>
                <a:lnTo>
                  <a:pt x="619479" y="733433"/>
                </a:lnTo>
                <a:lnTo>
                  <a:pt x="616299" y="732169"/>
                </a:lnTo>
                <a:lnTo>
                  <a:pt x="613119" y="730905"/>
                </a:lnTo>
                <a:lnTo>
                  <a:pt x="610576" y="729009"/>
                </a:lnTo>
                <a:lnTo>
                  <a:pt x="607714" y="727112"/>
                </a:lnTo>
                <a:lnTo>
                  <a:pt x="605488" y="724900"/>
                </a:lnTo>
                <a:lnTo>
                  <a:pt x="603262" y="722688"/>
                </a:lnTo>
                <a:lnTo>
                  <a:pt x="601036" y="720160"/>
                </a:lnTo>
                <a:lnTo>
                  <a:pt x="599447" y="716999"/>
                </a:lnTo>
                <a:lnTo>
                  <a:pt x="598175" y="714155"/>
                </a:lnTo>
                <a:lnTo>
                  <a:pt x="596903" y="710995"/>
                </a:lnTo>
                <a:lnTo>
                  <a:pt x="596267" y="707834"/>
                </a:lnTo>
                <a:lnTo>
                  <a:pt x="595313" y="704358"/>
                </a:lnTo>
                <a:lnTo>
                  <a:pt x="595313" y="700566"/>
                </a:lnTo>
                <a:lnTo>
                  <a:pt x="595313" y="697405"/>
                </a:lnTo>
                <a:lnTo>
                  <a:pt x="596267" y="693929"/>
                </a:lnTo>
                <a:lnTo>
                  <a:pt x="596903" y="690769"/>
                </a:lnTo>
                <a:lnTo>
                  <a:pt x="598175" y="687292"/>
                </a:lnTo>
                <a:lnTo>
                  <a:pt x="599447" y="684764"/>
                </a:lnTo>
                <a:lnTo>
                  <a:pt x="601036" y="681920"/>
                </a:lnTo>
                <a:lnTo>
                  <a:pt x="603262" y="679076"/>
                </a:lnTo>
                <a:lnTo>
                  <a:pt x="605488" y="676863"/>
                </a:lnTo>
                <a:lnTo>
                  <a:pt x="607714" y="674335"/>
                </a:lnTo>
                <a:lnTo>
                  <a:pt x="610576" y="672755"/>
                </a:lnTo>
                <a:lnTo>
                  <a:pt x="613119" y="670859"/>
                </a:lnTo>
                <a:lnTo>
                  <a:pt x="616299" y="669595"/>
                </a:lnTo>
                <a:lnTo>
                  <a:pt x="619479" y="668330"/>
                </a:lnTo>
                <a:lnTo>
                  <a:pt x="622976" y="667382"/>
                </a:lnTo>
                <a:lnTo>
                  <a:pt x="626156" y="667066"/>
                </a:lnTo>
                <a:lnTo>
                  <a:pt x="629654" y="666750"/>
                </a:lnTo>
                <a:close/>
                <a:moveTo>
                  <a:pt x="1315880" y="528637"/>
                </a:moveTo>
                <a:lnTo>
                  <a:pt x="1321897" y="528954"/>
                </a:lnTo>
                <a:lnTo>
                  <a:pt x="1327598" y="529904"/>
                </a:lnTo>
                <a:lnTo>
                  <a:pt x="1333615" y="531805"/>
                </a:lnTo>
                <a:lnTo>
                  <a:pt x="1339316" y="534655"/>
                </a:lnTo>
                <a:lnTo>
                  <a:pt x="1345017" y="537823"/>
                </a:lnTo>
                <a:lnTo>
                  <a:pt x="1350084" y="541941"/>
                </a:lnTo>
                <a:lnTo>
                  <a:pt x="1354835" y="546375"/>
                </a:lnTo>
                <a:lnTo>
                  <a:pt x="1359586" y="551760"/>
                </a:lnTo>
                <a:lnTo>
                  <a:pt x="1364020" y="557778"/>
                </a:lnTo>
                <a:lnTo>
                  <a:pt x="1367503" y="564430"/>
                </a:lnTo>
                <a:lnTo>
                  <a:pt x="1370987" y="571398"/>
                </a:lnTo>
                <a:lnTo>
                  <a:pt x="1373837" y="579634"/>
                </a:lnTo>
                <a:lnTo>
                  <a:pt x="1375104" y="583751"/>
                </a:lnTo>
                <a:lnTo>
                  <a:pt x="1376371" y="588186"/>
                </a:lnTo>
                <a:lnTo>
                  <a:pt x="1377955" y="597055"/>
                </a:lnTo>
                <a:lnTo>
                  <a:pt x="1379222" y="606557"/>
                </a:lnTo>
                <a:lnTo>
                  <a:pt x="1379538" y="616377"/>
                </a:lnTo>
                <a:lnTo>
                  <a:pt x="1379222" y="627463"/>
                </a:lnTo>
                <a:lnTo>
                  <a:pt x="1378905" y="637915"/>
                </a:lnTo>
                <a:lnTo>
                  <a:pt x="1378588" y="647101"/>
                </a:lnTo>
                <a:lnTo>
                  <a:pt x="1377955" y="655970"/>
                </a:lnTo>
                <a:lnTo>
                  <a:pt x="1376054" y="673074"/>
                </a:lnTo>
                <a:lnTo>
                  <a:pt x="1373204" y="690179"/>
                </a:lnTo>
                <a:lnTo>
                  <a:pt x="1370037" y="706967"/>
                </a:lnTo>
                <a:lnTo>
                  <a:pt x="1366237" y="725021"/>
                </a:lnTo>
                <a:lnTo>
                  <a:pt x="1361803" y="745293"/>
                </a:lnTo>
                <a:lnTo>
                  <a:pt x="1357369" y="769366"/>
                </a:lnTo>
                <a:lnTo>
                  <a:pt x="1352301" y="797873"/>
                </a:lnTo>
                <a:lnTo>
                  <a:pt x="1346917" y="830815"/>
                </a:lnTo>
                <a:lnTo>
                  <a:pt x="1344384" y="849503"/>
                </a:lnTo>
                <a:lnTo>
                  <a:pt x="1341533" y="870092"/>
                </a:lnTo>
                <a:lnTo>
                  <a:pt x="1338683" y="892264"/>
                </a:lnTo>
                <a:lnTo>
                  <a:pt x="1335832" y="916654"/>
                </a:lnTo>
                <a:lnTo>
                  <a:pt x="1296561" y="916654"/>
                </a:lnTo>
                <a:lnTo>
                  <a:pt x="1293710" y="892264"/>
                </a:lnTo>
                <a:lnTo>
                  <a:pt x="1290860" y="870092"/>
                </a:lnTo>
                <a:lnTo>
                  <a:pt x="1288326" y="849820"/>
                </a:lnTo>
                <a:lnTo>
                  <a:pt x="1285792" y="831132"/>
                </a:lnTo>
                <a:lnTo>
                  <a:pt x="1280092" y="797873"/>
                </a:lnTo>
                <a:lnTo>
                  <a:pt x="1275341" y="769366"/>
                </a:lnTo>
                <a:lnTo>
                  <a:pt x="1270590" y="745293"/>
                </a:lnTo>
                <a:lnTo>
                  <a:pt x="1266473" y="725021"/>
                </a:lnTo>
                <a:lnTo>
                  <a:pt x="1262356" y="706967"/>
                </a:lnTo>
                <a:lnTo>
                  <a:pt x="1258872" y="690179"/>
                </a:lnTo>
                <a:lnTo>
                  <a:pt x="1256339" y="673074"/>
                </a:lnTo>
                <a:lnTo>
                  <a:pt x="1254438" y="655970"/>
                </a:lnTo>
                <a:lnTo>
                  <a:pt x="1253805" y="647101"/>
                </a:lnTo>
                <a:lnTo>
                  <a:pt x="1252855" y="637915"/>
                </a:lnTo>
                <a:lnTo>
                  <a:pt x="1252538" y="627463"/>
                </a:lnTo>
                <a:lnTo>
                  <a:pt x="1252538" y="616377"/>
                </a:lnTo>
                <a:lnTo>
                  <a:pt x="1252855" y="606557"/>
                </a:lnTo>
                <a:lnTo>
                  <a:pt x="1254122" y="597055"/>
                </a:lnTo>
                <a:lnTo>
                  <a:pt x="1255705" y="588186"/>
                </a:lnTo>
                <a:lnTo>
                  <a:pt x="1256972" y="583751"/>
                </a:lnTo>
                <a:lnTo>
                  <a:pt x="1258239" y="579634"/>
                </a:lnTo>
                <a:lnTo>
                  <a:pt x="1261406" y="571398"/>
                </a:lnTo>
                <a:lnTo>
                  <a:pt x="1264573" y="564430"/>
                </a:lnTo>
                <a:lnTo>
                  <a:pt x="1268374" y="557778"/>
                </a:lnTo>
                <a:lnTo>
                  <a:pt x="1272807" y="551760"/>
                </a:lnTo>
                <a:lnTo>
                  <a:pt x="1277241" y="546375"/>
                </a:lnTo>
                <a:lnTo>
                  <a:pt x="1281992" y="541941"/>
                </a:lnTo>
                <a:lnTo>
                  <a:pt x="1287376" y="537823"/>
                </a:lnTo>
                <a:lnTo>
                  <a:pt x="1293077" y="534655"/>
                </a:lnTo>
                <a:lnTo>
                  <a:pt x="1298778" y="531805"/>
                </a:lnTo>
                <a:lnTo>
                  <a:pt x="1304162" y="529904"/>
                </a:lnTo>
                <a:lnTo>
                  <a:pt x="1310179" y="528954"/>
                </a:lnTo>
                <a:lnTo>
                  <a:pt x="1315880" y="528637"/>
                </a:lnTo>
                <a:close/>
                <a:moveTo>
                  <a:pt x="1316038" y="427125"/>
                </a:moveTo>
                <a:lnTo>
                  <a:pt x="1306196" y="427443"/>
                </a:lnTo>
                <a:lnTo>
                  <a:pt x="1296353" y="427761"/>
                </a:lnTo>
                <a:lnTo>
                  <a:pt x="1283971" y="428715"/>
                </a:lnTo>
                <a:lnTo>
                  <a:pt x="1269048" y="430622"/>
                </a:lnTo>
                <a:lnTo>
                  <a:pt x="1252221" y="432529"/>
                </a:lnTo>
                <a:lnTo>
                  <a:pt x="1233806" y="435390"/>
                </a:lnTo>
                <a:lnTo>
                  <a:pt x="1224281" y="437615"/>
                </a:lnTo>
                <a:lnTo>
                  <a:pt x="1214121" y="439523"/>
                </a:lnTo>
                <a:lnTo>
                  <a:pt x="1204278" y="441748"/>
                </a:lnTo>
                <a:lnTo>
                  <a:pt x="1193483" y="444609"/>
                </a:lnTo>
                <a:lnTo>
                  <a:pt x="1183323" y="447470"/>
                </a:lnTo>
                <a:lnTo>
                  <a:pt x="1172528" y="450967"/>
                </a:lnTo>
                <a:lnTo>
                  <a:pt x="1161733" y="454463"/>
                </a:lnTo>
                <a:lnTo>
                  <a:pt x="1150938" y="458914"/>
                </a:lnTo>
                <a:lnTo>
                  <a:pt x="1140143" y="463364"/>
                </a:lnTo>
                <a:lnTo>
                  <a:pt x="1129348" y="467814"/>
                </a:lnTo>
                <a:lnTo>
                  <a:pt x="1118871" y="473218"/>
                </a:lnTo>
                <a:lnTo>
                  <a:pt x="1108393" y="478940"/>
                </a:lnTo>
                <a:lnTo>
                  <a:pt x="1097916" y="484980"/>
                </a:lnTo>
                <a:lnTo>
                  <a:pt x="1088073" y="491338"/>
                </a:lnTo>
                <a:lnTo>
                  <a:pt x="1078231" y="498331"/>
                </a:lnTo>
                <a:lnTo>
                  <a:pt x="1069023" y="505960"/>
                </a:lnTo>
                <a:lnTo>
                  <a:pt x="1059498" y="514225"/>
                </a:lnTo>
                <a:lnTo>
                  <a:pt x="1050926" y="522808"/>
                </a:lnTo>
                <a:lnTo>
                  <a:pt x="1043623" y="530755"/>
                </a:lnTo>
                <a:lnTo>
                  <a:pt x="1036638" y="539656"/>
                </a:lnTo>
                <a:lnTo>
                  <a:pt x="1029971" y="548557"/>
                </a:lnTo>
                <a:lnTo>
                  <a:pt x="1023938" y="557775"/>
                </a:lnTo>
                <a:lnTo>
                  <a:pt x="1018541" y="567312"/>
                </a:lnTo>
                <a:lnTo>
                  <a:pt x="1013461" y="577166"/>
                </a:lnTo>
                <a:lnTo>
                  <a:pt x="1009333" y="587656"/>
                </a:lnTo>
                <a:lnTo>
                  <a:pt x="1005206" y="598464"/>
                </a:lnTo>
                <a:lnTo>
                  <a:pt x="1001713" y="608954"/>
                </a:lnTo>
                <a:lnTo>
                  <a:pt x="998856" y="620398"/>
                </a:lnTo>
                <a:lnTo>
                  <a:pt x="996633" y="632160"/>
                </a:lnTo>
                <a:lnTo>
                  <a:pt x="994728" y="643922"/>
                </a:lnTo>
                <a:lnTo>
                  <a:pt x="993458" y="656319"/>
                </a:lnTo>
                <a:lnTo>
                  <a:pt x="992506" y="668716"/>
                </a:lnTo>
                <a:lnTo>
                  <a:pt x="992506" y="681750"/>
                </a:lnTo>
                <a:lnTo>
                  <a:pt x="992506" y="694783"/>
                </a:lnTo>
                <a:lnTo>
                  <a:pt x="993141" y="707498"/>
                </a:lnTo>
                <a:lnTo>
                  <a:pt x="994093" y="719260"/>
                </a:lnTo>
                <a:lnTo>
                  <a:pt x="994728" y="730704"/>
                </a:lnTo>
                <a:lnTo>
                  <a:pt x="996316" y="741829"/>
                </a:lnTo>
                <a:lnTo>
                  <a:pt x="997586" y="752002"/>
                </a:lnTo>
                <a:lnTo>
                  <a:pt x="998856" y="762174"/>
                </a:lnTo>
                <a:lnTo>
                  <a:pt x="1000443" y="771393"/>
                </a:lnTo>
                <a:lnTo>
                  <a:pt x="1002031" y="780611"/>
                </a:lnTo>
                <a:lnTo>
                  <a:pt x="1003936" y="789194"/>
                </a:lnTo>
                <a:lnTo>
                  <a:pt x="1005841" y="797777"/>
                </a:lnTo>
                <a:lnTo>
                  <a:pt x="1008063" y="805724"/>
                </a:lnTo>
                <a:lnTo>
                  <a:pt x="1010603" y="813035"/>
                </a:lnTo>
                <a:lnTo>
                  <a:pt x="1012826" y="820347"/>
                </a:lnTo>
                <a:lnTo>
                  <a:pt x="1015683" y="827022"/>
                </a:lnTo>
                <a:lnTo>
                  <a:pt x="1018223" y="833698"/>
                </a:lnTo>
                <a:lnTo>
                  <a:pt x="1020763" y="840055"/>
                </a:lnTo>
                <a:lnTo>
                  <a:pt x="1023621" y="846095"/>
                </a:lnTo>
                <a:lnTo>
                  <a:pt x="1026478" y="851817"/>
                </a:lnTo>
                <a:lnTo>
                  <a:pt x="1032828" y="862943"/>
                </a:lnTo>
                <a:lnTo>
                  <a:pt x="1039496" y="872797"/>
                </a:lnTo>
                <a:lnTo>
                  <a:pt x="1046481" y="882652"/>
                </a:lnTo>
                <a:lnTo>
                  <a:pt x="1053466" y="891552"/>
                </a:lnTo>
                <a:lnTo>
                  <a:pt x="1061086" y="900135"/>
                </a:lnTo>
                <a:lnTo>
                  <a:pt x="1076643" y="917301"/>
                </a:lnTo>
                <a:lnTo>
                  <a:pt x="1091883" y="934467"/>
                </a:lnTo>
                <a:lnTo>
                  <a:pt x="1099821" y="943367"/>
                </a:lnTo>
                <a:lnTo>
                  <a:pt x="1107441" y="952904"/>
                </a:lnTo>
                <a:lnTo>
                  <a:pt x="1115061" y="962758"/>
                </a:lnTo>
                <a:lnTo>
                  <a:pt x="1122681" y="973566"/>
                </a:lnTo>
                <a:lnTo>
                  <a:pt x="1129983" y="985010"/>
                </a:lnTo>
                <a:lnTo>
                  <a:pt x="1136968" y="996772"/>
                </a:lnTo>
                <a:lnTo>
                  <a:pt x="1143953" y="1009805"/>
                </a:lnTo>
                <a:lnTo>
                  <a:pt x="1150938" y="1024427"/>
                </a:lnTo>
                <a:lnTo>
                  <a:pt x="1153796" y="1031739"/>
                </a:lnTo>
                <a:lnTo>
                  <a:pt x="1157288" y="1039686"/>
                </a:lnTo>
                <a:lnTo>
                  <a:pt x="1160146" y="1047633"/>
                </a:lnTo>
                <a:lnTo>
                  <a:pt x="1162686" y="1056216"/>
                </a:lnTo>
                <a:lnTo>
                  <a:pt x="1165543" y="1064799"/>
                </a:lnTo>
                <a:lnTo>
                  <a:pt x="1168083" y="1074017"/>
                </a:lnTo>
                <a:lnTo>
                  <a:pt x="1170941" y="1083554"/>
                </a:lnTo>
                <a:lnTo>
                  <a:pt x="1173163" y="1093408"/>
                </a:lnTo>
                <a:lnTo>
                  <a:pt x="1175386" y="1103580"/>
                </a:lnTo>
                <a:lnTo>
                  <a:pt x="1177608" y="1114388"/>
                </a:lnTo>
                <a:lnTo>
                  <a:pt x="1179513" y="1125196"/>
                </a:lnTo>
                <a:lnTo>
                  <a:pt x="1181418" y="1136958"/>
                </a:lnTo>
                <a:lnTo>
                  <a:pt x="1181680" y="1141412"/>
                </a:lnTo>
                <a:lnTo>
                  <a:pt x="1456680" y="1141412"/>
                </a:lnTo>
                <a:lnTo>
                  <a:pt x="1456691" y="1136958"/>
                </a:lnTo>
                <a:lnTo>
                  <a:pt x="1458596" y="1125196"/>
                </a:lnTo>
                <a:lnTo>
                  <a:pt x="1460818" y="1114388"/>
                </a:lnTo>
                <a:lnTo>
                  <a:pt x="1462723" y="1103580"/>
                </a:lnTo>
                <a:lnTo>
                  <a:pt x="1464946" y="1093408"/>
                </a:lnTo>
                <a:lnTo>
                  <a:pt x="1467486" y="1083554"/>
                </a:lnTo>
                <a:lnTo>
                  <a:pt x="1470026" y="1074017"/>
                </a:lnTo>
                <a:lnTo>
                  <a:pt x="1472883" y="1064799"/>
                </a:lnTo>
                <a:lnTo>
                  <a:pt x="1475423" y="1056216"/>
                </a:lnTo>
                <a:lnTo>
                  <a:pt x="1478281" y="1047633"/>
                </a:lnTo>
                <a:lnTo>
                  <a:pt x="1481456" y="1039686"/>
                </a:lnTo>
                <a:lnTo>
                  <a:pt x="1484313" y="1031739"/>
                </a:lnTo>
                <a:lnTo>
                  <a:pt x="1487806" y="1024427"/>
                </a:lnTo>
                <a:lnTo>
                  <a:pt x="1494156" y="1009805"/>
                </a:lnTo>
                <a:lnTo>
                  <a:pt x="1501141" y="996772"/>
                </a:lnTo>
                <a:lnTo>
                  <a:pt x="1508443" y="985010"/>
                </a:lnTo>
                <a:lnTo>
                  <a:pt x="1515746" y="973566"/>
                </a:lnTo>
                <a:lnTo>
                  <a:pt x="1523048" y="962758"/>
                </a:lnTo>
                <a:lnTo>
                  <a:pt x="1530986" y="952904"/>
                </a:lnTo>
                <a:lnTo>
                  <a:pt x="1538606" y="943367"/>
                </a:lnTo>
                <a:lnTo>
                  <a:pt x="1546543" y="934467"/>
                </a:lnTo>
                <a:lnTo>
                  <a:pt x="1561466" y="917301"/>
                </a:lnTo>
                <a:lnTo>
                  <a:pt x="1577341" y="900135"/>
                </a:lnTo>
                <a:lnTo>
                  <a:pt x="1584643" y="891552"/>
                </a:lnTo>
                <a:lnTo>
                  <a:pt x="1591946" y="882652"/>
                </a:lnTo>
                <a:lnTo>
                  <a:pt x="1598613" y="872797"/>
                </a:lnTo>
                <a:lnTo>
                  <a:pt x="1605281" y="862943"/>
                </a:lnTo>
                <a:lnTo>
                  <a:pt x="1611631" y="851817"/>
                </a:lnTo>
                <a:lnTo>
                  <a:pt x="1614806" y="846095"/>
                </a:lnTo>
                <a:lnTo>
                  <a:pt x="1617346" y="840055"/>
                </a:lnTo>
                <a:lnTo>
                  <a:pt x="1620203" y="833698"/>
                </a:lnTo>
                <a:lnTo>
                  <a:pt x="1623061" y="827022"/>
                </a:lnTo>
                <a:lnTo>
                  <a:pt x="1625283" y="820347"/>
                </a:lnTo>
                <a:lnTo>
                  <a:pt x="1628141" y="813035"/>
                </a:lnTo>
                <a:lnTo>
                  <a:pt x="1630046" y="805724"/>
                </a:lnTo>
                <a:lnTo>
                  <a:pt x="1632268" y="797777"/>
                </a:lnTo>
                <a:lnTo>
                  <a:pt x="1634491" y="789194"/>
                </a:lnTo>
                <a:lnTo>
                  <a:pt x="1636396" y="780611"/>
                </a:lnTo>
                <a:lnTo>
                  <a:pt x="1637983" y="771393"/>
                </a:lnTo>
                <a:lnTo>
                  <a:pt x="1639571" y="762174"/>
                </a:lnTo>
                <a:lnTo>
                  <a:pt x="1641158" y="752002"/>
                </a:lnTo>
                <a:lnTo>
                  <a:pt x="1642428" y="741829"/>
                </a:lnTo>
                <a:lnTo>
                  <a:pt x="1643381" y="730704"/>
                </a:lnTo>
                <a:lnTo>
                  <a:pt x="1644333" y="719260"/>
                </a:lnTo>
                <a:lnTo>
                  <a:pt x="1644968" y="707498"/>
                </a:lnTo>
                <a:lnTo>
                  <a:pt x="1645603" y="694783"/>
                </a:lnTo>
                <a:lnTo>
                  <a:pt x="1645921" y="681750"/>
                </a:lnTo>
                <a:lnTo>
                  <a:pt x="1645603" y="668716"/>
                </a:lnTo>
                <a:lnTo>
                  <a:pt x="1644968" y="656319"/>
                </a:lnTo>
                <a:lnTo>
                  <a:pt x="1643698" y="643922"/>
                </a:lnTo>
                <a:lnTo>
                  <a:pt x="1641793" y="632160"/>
                </a:lnTo>
                <a:lnTo>
                  <a:pt x="1639253" y="620398"/>
                </a:lnTo>
                <a:lnTo>
                  <a:pt x="1636396" y="608954"/>
                </a:lnTo>
                <a:lnTo>
                  <a:pt x="1632903" y="598464"/>
                </a:lnTo>
                <a:lnTo>
                  <a:pt x="1629411" y="587656"/>
                </a:lnTo>
                <a:lnTo>
                  <a:pt x="1624648" y="577166"/>
                </a:lnTo>
                <a:lnTo>
                  <a:pt x="1619568" y="567312"/>
                </a:lnTo>
                <a:lnTo>
                  <a:pt x="1614488" y="557775"/>
                </a:lnTo>
                <a:lnTo>
                  <a:pt x="1608456" y="548557"/>
                </a:lnTo>
                <a:lnTo>
                  <a:pt x="1602106" y="539656"/>
                </a:lnTo>
                <a:lnTo>
                  <a:pt x="1595121" y="530755"/>
                </a:lnTo>
                <a:lnTo>
                  <a:pt x="1587183" y="522808"/>
                </a:lnTo>
                <a:lnTo>
                  <a:pt x="1578611" y="514225"/>
                </a:lnTo>
                <a:lnTo>
                  <a:pt x="1569721" y="505960"/>
                </a:lnTo>
                <a:lnTo>
                  <a:pt x="1559878" y="498331"/>
                </a:lnTo>
                <a:lnTo>
                  <a:pt x="1550353" y="491338"/>
                </a:lnTo>
                <a:lnTo>
                  <a:pt x="1540193" y="484980"/>
                </a:lnTo>
                <a:lnTo>
                  <a:pt x="1529716" y="478622"/>
                </a:lnTo>
                <a:lnTo>
                  <a:pt x="1519556" y="473218"/>
                </a:lnTo>
                <a:lnTo>
                  <a:pt x="1508761" y="467814"/>
                </a:lnTo>
                <a:lnTo>
                  <a:pt x="1497966" y="463046"/>
                </a:lnTo>
                <a:lnTo>
                  <a:pt x="1487488" y="458596"/>
                </a:lnTo>
                <a:lnTo>
                  <a:pt x="1476376" y="454463"/>
                </a:lnTo>
                <a:lnTo>
                  <a:pt x="1465581" y="450967"/>
                </a:lnTo>
                <a:lnTo>
                  <a:pt x="1455103" y="447470"/>
                </a:lnTo>
                <a:lnTo>
                  <a:pt x="1444308" y="444609"/>
                </a:lnTo>
                <a:lnTo>
                  <a:pt x="1434148" y="441748"/>
                </a:lnTo>
                <a:lnTo>
                  <a:pt x="1423988" y="439523"/>
                </a:lnTo>
                <a:lnTo>
                  <a:pt x="1413828" y="437615"/>
                </a:lnTo>
                <a:lnTo>
                  <a:pt x="1404303" y="435390"/>
                </a:lnTo>
                <a:lnTo>
                  <a:pt x="1385888" y="432529"/>
                </a:lnTo>
                <a:lnTo>
                  <a:pt x="1369061" y="430304"/>
                </a:lnTo>
                <a:lnTo>
                  <a:pt x="1354456" y="428715"/>
                </a:lnTo>
                <a:lnTo>
                  <a:pt x="1342073" y="427761"/>
                </a:lnTo>
                <a:lnTo>
                  <a:pt x="1332866" y="427443"/>
                </a:lnTo>
                <a:lnTo>
                  <a:pt x="1323023" y="427125"/>
                </a:lnTo>
                <a:lnTo>
                  <a:pt x="1316038" y="427125"/>
                </a:lnTo>
                <a:close/>
                <a:moveTo>
                  <a:pt x="1309371" y="354012"/>
                </a:moveTo>
                <a:lnTo>
                  <a:pt x="1315403" y="354012"/>
                </a:lnTo>
                <a:lnTo>
                  <a:pt x="1322071" y="354012"/>
                </a:lnTo>
                <a:lnTo>
                  <a:pt x="1328103" y="354012"/>
                </a:lnTo>
                <a:lnTo>
                  <a:pt x="1337628" y="354330"/>
                </a:lnTo>
                <a:lnTo>
                  <a:pt x="1350011" y="354966"/>
                </a:lnTo>
                <a:lnTo>
                  <a:pt x="1365568" y="356237"/>
                </a:lnTo>
                <a:lnTo>
                  <a:pt x="1383666" y="358145"/>
                </a:lnTo>
                <a:lnTo>
                  <a:pt x="1403351" y="361006"/>
                </a:lnTo>
                <a:lnTo>
                  <a:pt x="1413828" y="362913"/>
                </a:lnTo>
                <a:lnTo>
                  <a:pt x="1424941" y="364820"/>
                </a:lnTo>
                <a:lnTo>
                  <a:pt x="1436371" y="367363"/>
                </a:lnTo>
                <a:lnTo>
                  <a:pt x="1448118" y="369906"/>
                </a:lnTo>
                <a:lnTo>
                  <a:pt x="1460183" y="373085"/>
                </a:lnTo>
                <a:lnTo>
                  <a:pt x="1471931" y="376264"/>
                </a:lnTo>
                <a:lnTo>
                  <a:pt x="1484313" y="380079"/>
                </a:lnTo>
                <a:lnTo>
                  <a:pt x="1497013" y="383893"/>
                </a:lnTo>
                <a:lnTo>
                  <a:pt x="1509396" y="388661"/>
                </a:lnTo>
                <a:lnTo>
                  <a:pt x="1522096" y="393748"/>
                </a:lnTo>
                <a:lnTo>
                  <a:pt x="1534478" y="399152"/>
                </a:lnTo>
                <a:lnTo>
                  <a:pt x="1547178" y="405191"/>
                </a:lnTo>
                <a:lnTo>
                  <a:pt x="1559561" y="411549"/>
                </a:lnTo>
                <a:lnTo>
                  <a:pt x="1571943" y="418542"/>
                </a:lnTo>
                <a:lnTo>
                  <a:pt x="1584008" y="425854"/>
                </a:lnTo>
                <a:lnTo>
                  <a:pt x="1595756" y="433801"/>
                </a:lnTo>
                <a:lnTo>
                  <a:pt x="1607186" y="442384"/>
                </a:lnTo>
                <a:lnTo>
                  <a:pt x="1618616" y="451602"/>
                </a:lnTo>
                <a:lnTo>
                  <a:pt x="1629728" y="461139"/>
                </a:lnTo>
                <a:lnTo>
                  <a:pt x="1640206" y="471629"/>
                </a:lnTo>
                <a:lnTo>
                  <a:pt x="1650366" y="483073"/>
                </a:lnTo>
                <a:lnTo>
                  <a:pt x="1659891" y="494199"/>
                </a:lnTo>
                <a:lnTo>
                  <a:pt x="1668463" y="506278"/>
                </a:lnTo>
                <a:lnTo>
                  <a:pt x="1672591" y="512318"/>
                </a:lnTo>
                <a:lnTo>
                  <a:pt x="1676401" y="518676"/>
                </a:lnTo>
                <a:lnTo>
                  <a:pt x="1680211" y="525033"/>
                </a:lnTo>
                <a:lnTo>
                  <a:pt x="1683703" y="531391"/>
                </a:lnTo>
                <a:lnTo>
                  <a:pt x="1690371" y="544424"/>
                </a:lnTo>
                <a:lnTo>
                  <a:pt x="1696403" y="558093"/>
                </a:lnTo>
                <a:lnTo>
                  <a:pt x="1701801" y="572398"/>
                </a:lnTo>
                <a:lnTo>
                  <a:pt x="1706563" y="586703"/>
                </a:lnTo>
                <a:lnTo>
                  <a:pt x="1710056" y="601325"/>
                </a:lnTo>
                <a:lnTo>
                  <a:pt x="1713548" y="616266"/>
                </a:lnTo>
                <a:lnTo>
                  <a:pt x="1715771" y="631842"/>
                </a:lnTo>
                <a:lnTo>
                  <a:pt x="1717993" y="647736"/>
                </a:lnTo>
                <a:lnTo>
                  <a:pt x="1718946" y="663948"/>
                </a:lnTo>
                <a:lnTo>
                  <a:pt x="1719263" y="680478"/>
                </a:lnTo>
                <a:lnTo>
                  <a:pt x="1718946" y="697644"/>
                </a:lnTo>
                <a:lnTo>
                  <a:pt x="1718311" y="712584"/>
                </a:lnTo>
                <a:lnTo>
                  <a:pt x="1717041" y="727207"/>
                </a:lnTo>
                <a:lnTo>
                  <a:pt x="1716088" y="740876"/>
                </a:lnTo>
                <a:lnTo>
                  <a:pt x="1714501" y="753909"/>
                </a:lnTo>
                <a:lnTo>
                  <a:pt x="1712913" y="766624"/>
                </a:lnTo>
                <a:lnTo>
                  <a:pt x="1711326" y="778704"/>
                </a:lnTo>
                <a:lnTo>
                  <a:pt x="1709103" y="790148"/>
                </a:lnTo>
                <a:lnTo>
                  <a:pt x="1706881" y="801274"/>
                </a:lnTo>
                <a:lnTo>
                  <a:pt x="1704658" y="812082"/>
                </a:lnTo>
                <a:lnTo>
                  <a:pt x="1701801" y="821936"/>
                </a:lnTo>
                <a:lnTo>
                  <a:pt x="1698943" y="831790"/>
                </a:lnTo>
                <a:lnTo>
                  <a:pt x="1696086" y="841009"/>
                </a:lnTo>
                <a:lnTo>
                  <a:pt x="1692911" y="849910"/>
                </a:lnTo>
                <a:lnTo>
                  <a:pt x="1689736" y="858175"/>
                </a:lnTo>
                <a:lnTo>
                  <a:pt x="1686243" y="866122"/>
                </a:lnTo>
                <a:lnTo>
                  <a:pt x="1682751" y="874069"/>
                </a:lnTo>
                <a:lnTo>
                  <a:pt x="1679258" y="881698"/>
                </a:lnTo>
                <a:lnTo>
                  <a:pt x="1675448" y="888691"/>
                </a:lnTo>
                <a:lnTo>
                  <a:pt x="1671321" y="895367"/>
                </a:lnTo>
                <a:lnTo>
                  <a:pt x="1667828" y="902042"/>
                </a:lnTo>
                <a:lnTo>
                  <a:pt x="1659573" y="914440"/>
                </a:lnTo>
                <a:lnTo>
                  <a:pt x="1651001" y="925884"/>
                </a:lnTo>
                <a:lnTo>
                  <a:pt x="1642428" y="936692"/>
                </a:lnTo>
                <a:lnTo>
                  <a:pt x="1633856" y="947182"/>
                </a:lnTo>
                <a:lnTo>
                  <a:pt x="1624648" y="957036"/>
                </a:lnTo>
                <a:lnTo>
                  <a:pt x="1615758" y="966891"/>
                </a:lnTo>
                <a:lnTo>
                  <a:pt x="1602423" y="981831"/>
                </a:lnTo>
                <a:lnTo>
                  <a:pt x="1595756" y="989460"/>
                </a:lnTo>
                <a:lnTo>
                  <a:pt x="1589406" y="997407"/>
                </a:lnTo>
                <a:lnTo>
                  <a:pt x="1583056" y="1005672"/>
                </a:lnTo>
                <a:lnTo>
                  <a:pt x="1576706" y="1014255"/>
                </a:lnTo>
                <a:lnTo>
                  <a:pt x="1570991" y="1023474"/>
                </a:lnTo>
                <a:lnTo>
                  <a:pt x="1564958" y="1033010"/>
                </a:lnTo>
                <a:lnTo>
                  <a:pt x="1559561" y="1043818"/>
                </a:lnTo>
                <a:lnTo>
                  <a:pt x="1554163" y="1054626"/>
                </a:lnTo>
                <a:lnTo>
                  <a:pt x="1549083" y="1067024"/>
                </a:lnTo>
                <a:lnTo>
                  <a:pt x="1544638" y="1080057"/>
                </a:lnTo>
                <a:lnTo>
                  <a:pt x="1540193" y="1094680"/>
                </a:lnTo>
                <a:lnTo>
                  <a:pt x="1536383" y="1110256"/>
                </a:lnTo>
                <a:lnTo>
                  <a:pt x="1532891" y="1127104"/>
                </a:lnTo>
                <a:lnTo>
                  <a:pt x="1529716" y="1144905"/>
                </a:lnTo>
                <a:lnTo>
                  <a:pt x="1529716" y="1286999"/>
                </a:lnTo>
                <a:lnTo>
                  <a:pt x="1526858" y="1293992"/>
                </a:lnTo>
                <a:lnTo>
                  <a:pt x="1525906" y="1296535"/>
                </a:lnTo>
                <a:lnTo>
                  <a:pt x="1523366" y="1300986"/>
                </a:lnTo>
                <a:lnTo>
                  <a:pt x="1520508" y="1306072"/>
                </a:lnTo>
                <a:lnTo>
                  <a:pt x="1516063" y="1312747"/>
                </a:lnTo>
                <a:lnTo>
                  <a:pt x="1510348" y="1320694"/>
                </a:lnTo>
                <a:lnTo>
                  <a:pt x="1503046" y="1328641"/>
                </a:lnTo>
                <a:lnTo>
                  <a:pt x="1499236" y="1333410"/>
                </a:lnTo>
                <a:lnTo>
                  <a:pt x="1494473" y="1337542"/>
                </a:lnTo>
                <a:lnTo>
                  <a:pt x="1489393" y="1342310"/>
                </a:lnTo>
                <a:lnTo>
                  <a:pt x="1483996" y="1346761"/>
                </a:lnTo>
                <a:lnTo>
                  <a:pt x="1478281" y="1351211"/>
                </a:lnTo>
                <a:lnTo>
                  <a:pt x="1471931" y="1355979"/>
                </a:lnTo>
                <a:lnTo>
                  <a:pt x="1465263" y="1360748"/>
                </a:lnTo>
                <a:lnTo>
                  <a:pt x="1457961" y="1365516"/>
                </a:lnTo>
                <a:lnTo>
                  <a:pt x="1450341" y="1369648"/>
                </a:lnTo>
                <a:lnTo>
                  <a:pt x="1442086" y="1374417"/>
                </a:lnTo>
                <a:lnTo>
                  <a:pt x="1432878" y="1378867"/>
                </a:lnTo>
                <a:lnTo>
                  <a:pt x="1423671" y="1382682"/>
                </a:lnTo>
                <a:lnTo>
                  <a:pt x="1413511" y="1386814"/>
                </a:lnTo>
                <a:lnTo>
                  <a:pt x="1403351" y="1390311"/>
                </a:lnTo>
                <a:lnTo>
                  <a:pt x="1392238" y="1394125"/>
                </a:lnTo>
                <a:lnTo>
                  <a:pt x="1380173" y="1397622"/>
                </a:lnTo>
                <a:lnTo>
                  <a:pt x="1367791" y="1400483"/>
                </a:lnTo>
                <a:lnTo>
                  <a:pt x="1354773" y="1403662"/>
                </a:lnTo>
                <a:lnTo>
                  <a:pt x="1341121" y="1405887"/>
                </a:lnTo>
                <a:lnTo>
                  <a:pt x="1326833" y="1407794"/>
                </a:lnTo>
                <a:lnTo>
                  <a:pt x="1324611" y="1408112"/>
                </a:lnTo>
                <a:lnTo>
                  <a:pt x="1311276" y="1407794"/>
                </a:lnTo>
                <a:lnTo>
                  <a:pt x="1296988" y="1405887"/>
                </a:lnTo>
                <a:lnTo>
                  <a:pt x="1283336" y="1403662"/>
                </a:lnTo>
                <a:lnTo>
                  <a:pt x="1270318" y="1400483"/>
                </a:lnTo>
                <a:lnTo>
                  <a:pt x="1257936" y="1397622"/>
                </a:lnTo>
                <a:lnTo>
                  <a:pt x="1246188" y="1394125"/>
                </a:lnTo>
                <a:lnTo>
                  <a:pt x="1235076" y="1390311"/>
                </a:lnTo>
                <a:lnTo>
                  <a:pt x="1224598" y="1386814"/>
                </a:lnTo>
                <a:lnTo>
                  <a:pt x="1214438" y="1382682"/>
                </a:lnTo>
                <a:lnTo>
                  <a:pt x="1205231" y="1378867"/>
                </a:lnTo>
                <a:lnTo>
                  <a:pt x="1196658" y="1374417"/>
                </a:lnTo>
                <a:lnTo>
                  <a:pt x="1192940" y="1372348"/>
                </a:lnTo>
                <a:lnTo>
                  <a:pt x="1177471" y="1376937"/>
                </a:lnTo>
                <a:lnTo>
                  <a:pt x="1156831" y="1382967"/>
                </a:lnTo>
                <a:lnTo>
                  <a:pt x="1135872" y="1388679"/>
                </a:lnTo>
                <a:lnTo>
                  <a:pt x="1094591" y="1399787"/>
                </a:lnTo>
                <a:lnTo>
                  <a:pt x="1054580" y="1409625"/>
                </a:lnTo>
                <a:lnTo>
                  <a:pt x="1017744" y="1419462"/>
                </a:lnTo>
                <a:lnTo>
                  <a:pt x="985672" y="1428031"/>
                </a:lnTo>
                <a:lnTo>
                  <a:pt x="971700" y="1432157"/>
                </a:lnTo>
                <a:lnTo>
                  <a:pt x="959633" y="1436282"/>
                </a:lnTo>
                <a:lnTo>
                  <a:pt x="949471" y="1439773"/>
                </a:lnTo>
                <a:lnTo>
                  <a:pt x="941215" y="1443581"/>
                </a:lnTo>
                <a:lnTo>
                  <a:pt x="938357" y="1445168"/>
                </a:lnTo>
                <a:lnTo>
                  <a:pt x="935499" y="1446755"/>
                </a:lnTo>
                <a:lnTo>
                  <a:pt x="933594" y="1448024"/>
                </a:lnTo>
                <a:lnTo>
                  <a:pt x="932324" y="1449928"/>
                </a:lnTo>
                <a:lnTo>
                  <a:pt x="932006" y="1451198"/>
                </a:lnTo>
                <a:lnTo>
                  <a:pt x="932006" y="1452784"/>
                </a:lnTo>
                <a:lnTo>
                  <a:pt x="932641" y="1454054"/>
                </a:lnTo>
                <a:lnTo>
                  <a:pt x="934229" y="1455641"/>
                </a:lnTo>
                <a:lnTo>
                  <a:pt x="938675" y="1457862"/>
                </a:lnTo>
                <a:lnTo>
                  <a:pt x="944390" y="1460401"/>
                </a:lnTo>
                <a:lnTo>
                  <a:pt x="950741" y="1462940"/>
                </a:lnTo>
                <a:lnTo>
                  <a:pt x="958363" y="1465161"/>
                </a:lnTo>
                <a:lnTo>
                  <a:pt x="966619" y="1467065"/>
                </a:lnTo>
                <a:lnTo>
                  <a:pt x="976145" y="1469604"/>
                </a:lnTo>
                <a:lnTo>
                  <a:pt x="985672" y="1471508"/>
                </a:lnTo>
                <a:lnTo>
                  <a:pt x="996468" y="1473412"/>
                </a:lnTo>
                <a:lnTo>
                  <a:pt x="1019014" y="1477538"/>
                </a:lnTo>
                <a:lnTo>
                  <a:pt x="1043783" y="1481029"/>
                </a:lnTo>
                <a:lnTo>
                  <a:pt x="1069505" y="1484202"/>
                </a:lnTo>
                <a:lnTo>
                  <a:pt x="1095861" y="1486741"/>
                </a:lnTo>
                <a:lnTo>
                  <a:pt x="1122218" y="1489597"/>
                </a:lnTo>
                <a:lnTo>
                  <a:pt x="1147939" y="1491819"/>
                </a:lnTo>
                <a:lnTo>
                  <a:pt x="1172708" y="1493723"/>
                </a:lnTo>
                <a:lnTo>
                  <a:pt x="1195889" y="1495309"/>
                </a:lnTo>
                <a:lnTo>
                  <a:pt x="1233995" y="1497214"/>
                </a:lnTo>
                <a:lnTo>
                  <a:pt x="1247967" y="1497848"/>
                </a:lnTo>
                <a:lnTo>
                  <a:pt x="1257811" y="1497848"/>
                </a:lnTo>
                <a:lnTo>
                  <a:pt x="1260034" y="1497848"/>
                </a:lnTo>
                <a:lnTo>
                  <a:pt x="1262574" y="1497531"/>
                </a:lnTo>
                <a:lnTo>
                  <a:pt x="1268925" y="1495944"/>
                </a:lnTo>
                <a:lnTo>
                  <a:pt x="1276864" y="1493723"/>
                </a:lnTo>
                <a:lnTo>
                  <a:pt x="1286391" y="1490549"/>
                </a:lnTo>
                <a:lnTo>
                  <a:pt x="1297187" y="1486106"/>
                </a:lnTo>
                <a:lnTo>
                  <a:pt x="1309254" y="1481663"/>
                </a:lnTo>
                <a:lnTo>
                  <a:pt x="1337516" y="1470239"/>
                </a:lnTo>
                <a:lnTo>
                  <a:pt x="1369588" y="1456593"/>
                </a:lnTo>
                <a:lnTo>
                  <a:pt x="1404836" y="1440725"/>
                </a:lnTo>
                <a:lnTo>
                  <a:pt x="1483271" y="1406768"/>
                </a:lnTo>
                <a:lnTo>
                  <a:pt x="1524870" y="1388679"/>
                </a:lnTo>
                <a:lnTo>
                  <a:pt x="1566786" y="1370908"/>
                </a:lnTo>
                <a:lnTo>
                  <a:pt x="1608703" y="1354088"/>
                </a:lnTo>
                <a:lnTo>
                  <a:pt x="1629343" y="1346154"/>
                </a:lnTo>
                <a:lnTo>
                  <a:pt x="1649666" y="1337903"/>
                </a:lnTo>
                <a:lnTo>
                  <a:pt x="1669672" y="1330604"/>
                </a:lnTo>
                <a:lnTo>
                  <a:pt x="1689043" y="1323622"/>
                </a:lnTo>
                <a:lnTo>
                  <a:pt x="1708095" y="1317275"/>
                </a:lnTo>
                <a:lnTo>
                  <a:pt x="1726513" y="1311246"/>
                </a:lnTo>
                <a:lnTo>
                  <a:pt x="1743978" y="1305851"/>
                </a:lnTo>
                <a:lnTo>
                  <a:pt x="1760491" y="1301725"/>
                </a:lnTo>
                <a:lnTo>
                  <a:pt x="1776368" y="1297599"/>
                </a:lnTo>
                <a:lnTo>
                  <a:pt x="1790976" y="1294743"/>
                </a:lnTo>
                <a:lnTo>
                  <a:pt x="1804630" y="1292204"/>
                </a:lnTo>
                <a:lnTo>
                  <a:pt x="1817650" y="1290618"/>
                </a:lnTo>
                <a:lnTo>
                  <a:pt x="1829717" y="1289031"/>
                </a:lnTo>
                <a:lnTo>
                  <a:pt x="1840831" y="1288396"/>
                </a:lnTo>
                <a:lnTo>
                  <a:pt x="1851310" y="1287762"/>
                </a:lnTo>
                <a:lnTo>
                  <a:pt x="1860836" y="1287127"/>
                </a:lnTo>
                <a:lnTo>
                  <a:pt x="1869728" y="1287762"/>
                </a:lnTo>
                <a:lnTo>
                  <a:pt x="1877984" y="1288396"/>
                </a:lnTo>
                <a:lnTo>
                  <a:pt x="1885605" y="1289348"/>
                </a:lnTo>
                <a:lnTo>
                  <a:pt x="1892274" y="1290618"/>
                </a:lnTo>
                <a:lnTo>
                  <a:pt x="1898307" y="1292204"/>
                </a:lnTo>
                <a:lnTo>
                  <a:pt x="1904023" y="1294426"/>
                </a:lnTo>
                <a:lnTo>
                  <a:pt x="1908469" y="1296647"/>
                </a:lnTo>
                <a:lnTo>
                  <a:pt x="1912914" y="1298869"/>
                </a:lnTo>
                <a:lnTo>
                  <a:pt x="1916725" y="1302042"/>
                </a:lnTo>
                <a:lnTo>
                  <a:pt x="1919901" y="1304899"/>
                </a:lnTo>
                <a:lnTo>
                  <a:pt x="1922441" y="1308389"/>
                </a:lnTo>
                <a:lnTo>
                  <a:pt x="1924664" y="1311880"/>
                </a:lnTo>
                <a:lnTo>
                  <a:pt x="1926252" y="1315688"/>
                </a:lnTo>
                <a:lnTo>
                  <a:pt x="1927522" y="1319497"/>
                </a:lnTo>
                <a:lnTo>
                  <a:pt x="1928157" y="1323622"/>
                </a:lnTo>
                <a:lnTo>
                  <a:pt x="1928474" y="1328065"/>
                </a:lnTo>
                <a:lnTo>
                  <a:pt x="1928474" y="1332825"/>
                </a:lnTo>
                <a:lnTo>
                  <a:pt x="1928157" y="1336951"/>
                </a:lnTo>
                <a:lnTo>
                  <a:pt x="1927522" y="1342029"/>
                </a:lnTo>
                <a:lnTo>
                  <a:pt x="1926252" y="1346789"/>
                </a:lnTo>
                <a:lnTo>
                  <a:pt x="1924981" y="1351549"/>
                </a:lnTo>
                <a:lnTo>
                  <a:pt x="1923711" y="1356627"/>
                </a:lnTo>
                <a:lnTo>
                  <a:pt x="1921488" y="1361704"/>
                </a:lnTo>
                <a:lnTo>
                  <a:pt x="1919583" y="1366782"/>
                </a:lnTo>
                <a:lnTo>
                  <a:pt x="1917728" y="1370490"/>
                </a:lnTo>
                <a:lnTo>
                  <a:pt x="1673225" y="1539875"/>
                </a:lnTo>
                <a:lnTo>
                  <a:pt x="1839536" y="1455101"/>
                </a:lnTo>
                <a:lnTo>
                  <a:pt x="1835829" y="1457509"/>
                </a:lnTo>
                <a:lnTo>
                  <a:pt x="1835750" y="1457545"/>
                </a:lnTo>
                <a:lnTo>
                  <a:pt x="1831940" y="1459449"/>
                </a:lnTo>
                <a:lnTo>
                  <a:pt x="1834797" y="1458179"/>
                </a:lnTo>
                <a:lnTo>
                  <a:pt x="1835829" y="1457509"/>
                </a:lnTo>
                <a:lnTo>
                  <a:pt x="1846229" y="1452784"/>
                </a:lnTo>
                <a:lnTo>
                  <a:pt x="1861789" y="1446437"/>
                </a:lnTo>
                <a:lnTo>
                  <a:pt x="1871633" y="1442629"/>
                </a:lnTo>
                <a:lnTo>
                  <a:pt x="1882112" y="1438821"/>
                </a:lnTo>
                <a:lnTo>
                  <a:pt x="1893226" y="1435013"/>
                </a:lnTo>
                <a:lnTo>
                  <a:pt x="1905293" y="1431204"/>
                </a:lnTo>
                <a:lnTo>
                  <a:pt x="1917995" y="1427714"/>
                </a:lnTo>
                <a:lnTo>
                  <a:pt x="1930697" y="1424857"/>
                </a:lnTo>
                <a:lnTo>
                  <a:pt x="1944034" y="1422001"/>
                </a:lnTo>
                <a:lnTo>
                  <a:pt x="1957054" y="1420097"/>
                </a:lnTo>
                <a:lnTo>
                  <a:pt x="1970391" y="1418828"/>
                </a:lnTo>
                <a:lnTo>
                  <a:pt x="1977059" y="1418510"/>
                </a:lnTo>
                <a:lnTo>
                  <a:pt x="1983410" y="1418193"/>
                </a:lnTo>
                <a:lnTo>
                  <a:pt x="1989761" y="1418510"/>
                </a:lnTo>
                <a:lnTo>
                  <a:pt x="1995795" y="1418828"/>
                </a:lnTo>
                <a:lnTo>
                  <a:pt x="2001828" y="1419780"/>
                </a:lnTo>
                <a:lnTo>
                  <a:pt x="2007862" y="1420732"/>
                </a:lnTo>
                <a:lnTo>
                  <a:pt x="2013577" y="1421684"/>
                </a:lnTo>
                <a:lnTo>
                  <a:pt x="2018658" y="1423588"/>
                </a:lnTo>
                <a:lnTo>
                  <a:pt x="2023739" y="1425175"/>
                </a:lnTo>
                <a:lnTo>
                  <a:pt x="2028820" y="1427079"/>
                </a:lnTo>
                <a:lnTo>
                  <a:pt x="2033265" y="1429618"/>
                </a:lnTo>
                <a:lnTo>
                  <a:pt x="2037394" y="1431839"/>
                </a:lnTo>
                <a:lnTo>
                  <a:pt x="2041839" y="1434378"/>
                </a:lnTo>
                <a:lnTo>
                  <a:pt x="2045650" y="1437234"/>
                </a:lnTo>
                <a:lnTo>
                  <a:pt x="2048825" y="1439773"/>
                </a:lnTo>
                <a:lnTo>
                  <a:pt x="2052001" y="1442946"/>
                </a:lnTo>
                <a:lnTo>
                  <a:pt x="2054859" y="1445803"/>
                </a:lnTo>
                <a:lnTo>
                  <a:pt x="2057082" y="1449294"/>
                </a:lnTo>
                <a:lnTo>
                  <a:pt x="2059305" y="1452467"/>
                </a:lnTo>
                <a:lnTo>
                  <a:pt x="2060892" y="1455958"/>
                </a:lnTo>
                <a:lnTo>
                  <a:pt x="2062162" y="1459131"/>
                </a:lnTo>
                <a:lnTo>
                  <a:pt x="2063115" y="1462622"/>
                </a:lnTo>
                <a:lnTo>
                  <a:pt x="2063433" y="1465796"/>
                </a:lnTo>
                <a:lnTo>
                  <a:pt x="2063750" y="1469287"/>
                </a:lnTo>
                <a:lnTo>
                  <a:pt x="2063433" y="1472778"/>
                </a:lnTo>
                <a:lnTo>
                  <a:pt x="2062480" y="1476268"/>
                </a:lnTo>
                <a:lnTo>
                  <a:pt x="2061210" y="1479442"/>
                </a:lnTo>
                <a:lnTo>
                  <a:pt x="2059622" y="1482933"/>
                </a:lnTo>
                <a:lnTo>
                  <a:pt x="2057082" y="1485789"/>
                </a:lnTo>
                <a:lnTo>
                  <a:pt x="2054541" y="1489280"/>
                </a:lnTo>
                <a:lnTo>
                  <a:pt x="2051048" y="1492136"/>
                </a:lnTo>
                <a:lnTo>
                  <a:pt x="2047555" y="1495309"/>
                </a:lnTo>
                <a:lnTo>
                  <a:pt x="2043110" y="1497848"/>
                </a:lnTo>
                <a:lnTo>
                  <a:pt x="2038029" y="1500704"/>
                </a:lnTo>
                <a:lnTo>
                  <a:pt x="2017071" y="1511494"/>
                </a:lnTo>
                <a:lnTo>
                  <a:pt x="1995795" y="1522919"/>
                </a:lnTo>
                <a:lnTo>
                  <a:pt x="1975154" y="1534344"/>
                </a:lnTo>
                <a:lnTo>
                  <a:pt x="1956101" y="1545451"/>
                </a:lnTo>
                <a:lnTo>
                  <a:pt x="1926252" y="1562271"/>
                </a:lnTo>
                <a:lnTo>
                  <a:pt x="1914502" y="1569252"/>
                </a:lnTo>
                <a:lnTo>
                  <a:pt x="1983410" y="1527997"/>
                </a:lnTo>
                <a:lnTo>
                  <a:pt x="1511215" y="1778704"/>
                </a:lnTo>
                <a:lnTo>
                  <a:pt x="1498196" y="1785369"/>
                </a:lnTo>
                <a:lnTo>
                  <a:pt x="1482953" y="1792985"/>
                </a:lnTo>
                <a:lnTo>
                  <a:pt x="1462948" y="1802823"/>
                </a:lnTo>
                <a:lnTo>
                  <a:pt x="1438814" y="1814248"/>
                </a:lnTo>
                <a:lnTo>
                  <a:pt x="1410870" y="1827259"/>
                </a:lnTo>
                <a:lnTo>
                  <a:pt x="1380385" y="1841223"/>
                </a:lnTo>
                <a:lnTo>
                  <a:pt x="1347678" y="1855186"/>
                </a:lnTo>
                <a:lnTo>
                  <a:pt x="1313382" y="1869150"/>
                </a:lnTo>
                <a:lnTo>
                  <a:pt x="1295917" y="1876131"/>
                </a:lnTo>
                <a:lnTo>
                  <a:pt x="1278769" y="1882796"/>
                </a:lnTo>
                <a:lnTo>
                  <a:pt x="1260987" y="1889143"/>
                </a:lnTo>
                <a:lnTo>
                  <a:pt x="1243204" y="1895172"/>
                </a:lnTo>
                <a:lnTo>
                  <a:pt x="1225739" y="1900885"/>
                </a:lnTo>
                <a:lnTo>
                  <a:pt x="1208909" y="1905962"/>
                </a:lnTo>
                <a:lnTo>
                  <a:pt x="1191761" y="1910723"/>
                </a:lnTo>
                <a:lnTo>
                  <a:pt x="1175248" y="1914848"/>
                </a:lnTo>
                <a:lnTo>
                  <a:pt x="1159371" y="1918656"/>
                </a:lnTo>
                <a:lnTo>
                  <a:pt x="1144129" y="1921513"/>
                </a:lnTo>
                <a:lnTo>
                  <a:pt x="1129204" y="1923417"/>
                </a:lnTo>
                <a:lnTo>
                  <a:pt x="1115232" y="1925004"/>
                </a:lnTo>
                <a:lnTo>
                  <a:pt x="1108563" y="1925321"/>
                </a:lnTo>
                <a:lnTo>
                  <a:pt x="1102212" y="1925638"/>
                </a:lnTo>
                <a:lnTo>
                  <a:pt x="1095861" y="1925638"/>
                </a:lnTo>
                <a:lnTo>
                  <a:pt x="1089828" y="1925321"/>
                </a:lnTo>
                <a:lnTo>
                  <a:pt x="1076808" y="1924051"/>
                </a:lnTo>
                <a:lnTo>
                  <a:pt x="1061884" y="1922465"/>
                </a:lnTo>
                <a:lnTo>
                  <a:pt x="1025683" y="1918656"/>
                </a:lnTo>
                <a:lnTo>
                  <a:pt x="983131" y="1912944"/>
                </a:lnTo>
                <a:lnTo>
                  <a:pt x="934546" y="1906280"/>
                </a:lnTo>
                <a:lnTo>
                  <a:pt x="824992" y="1890412"/>
                </a:lnTo>
                <a:lnTo>
                  <a:pt x="707181" y="1872958"/>
                </a:lnTo>
                <a:lnTo>
                  <a:pt x="589688" y="1856138"/>
                </a:lnTo>
                <a:lnTo>
                  <a:pt x="534117" y="1848522"/>
                </a:lnTo>
                <a:lnTo>
                  <a:pt x="482357" y="1841540"/>
                </a:lnTo>
                <a:lnTo>
                  <a:pt x="435677" y="1835828"/>
                </a:lnTo>
                <a:lnTo>
                  <a:pt x="394713" y="1831385"/>
                </a:lnTo>
                <a:lnTo>
                  <a:pt x="376613" y="1829798"/>
                </a:lnTo>
                <a:lnTo>
                  <a:pt x="361053" y="1828529"/>
                </a:lnTo>
                <a:lnTo>
                  <a:pt x="347399" y="1827577"/>
                </a:lnTo>
                <a:lnTo>
                  <a:pt x="335967" y="1827259"/>
                </a:lnTo>
                <a:lnTo>
                  <a:pt x="314056" y="1827577"/>
                </a:lnTo>
                <a:lnTo>
                  <a:pt x="289922" y="1827894"/>
                </a:lnTo>
                <a:lnTo>
                  <a:pt x="237209" y="1829481"/>
                </a:lnTo>
                <a:lnTo>
                  <a:pt x="181321" y="1831385"/>
                </a:lnTo>
                <a:lnTo>
                  <a:pt x="126702" y="1833606"/>
                </a:lnTo>
                <a:lnTo>
                  <a:pt x="37153" y="1837732"/>
                </a:lnTo>
                <a:lnTo>
                  <a:pt x="0" y="1839636"/>
                </a:lnTo>
                <a:lnTo>
                  <a:pt x="19053" y="1500704"/>
                </a:lnTo>
                <a:lnTo>
                  <a:pt x="28580" y="1501657"/>
                </a:lnTo>
                <a:lnTo>
                  <a:pt x="54301" y="1503878"/>
                </a:lnTo>
                <a:lnTo>
                  <a:pt x="72084" y="1505147"/>
                </a:lnTo>
                <a:lnTo>
                  <a:pt x="92089" y="1506099"/>
                </a:lnTo>
                <a:lnTo>
                  <a:pt x="114318" y="1507369"/>
                </a:lnTo>
                <a:lnTo>
                  <a:pt x="137499" y="1507686"/>
                </a:lnTo>
                <a:lnTo>
                  <a:pt x="161632" y="1507369"/>
                </a:lnTo>
                <a:lnTo>
                  <a:pt x="173699" y="1506734"/>
                </a:lnTo>
                <a:lnTo>
                  <a:pt x="186084" y="1505782"/>
                </a:lnTo>
                <a:lnTo>
                  <a:pt x="198151" y="1504830"/>
                </a:lnTo>
                <a:lnTo>
                  <a:pt x="210217" y="1503878"/>
                </a:lnTo>
                <a:lnTo>
                  <a:pt x="221649" y="1502291"/>
                </a:lnTo>
                <a:lnTo>
                  <a:pt x="233399" y="1500704"/>
                </a:lnTo>
                <a:lnTo>
                  <a:pt x="244513" y="1498483"/>
                </a:lnTo>
                <a:lnTo>
                  <a:pt x="255627" y="1496262"/>
                </a:lnTo>
                <a:lnTo>
                  <a:pt x="265471" y="1493088"/>
                </a:lnTo>
                <a:lnTo>
                  <a:pt x="275315" y="1490232"/>
                </a:lnTo>
                <a:lnTo>
                  <a:pt x="284524" y="1486424"/>
                </a:lnTo>
                <a:lnTo>
                  <a:pt x="292780" y="1482615"/>
                </a:lnTo>
                <a:lnTo>
                  <a:pt x="300719" y="1478172"/>
                </a:lnTo>
                <a:lnTo>
                  <a:pt x="304212" y="1475634"/>
                </a:lnTo>
                <a:lnTo>
                  <a:pt x="307705" y="1473095"/>
                </a:lnTo>
                <a:lnTo>
                  <a:pt x="321677" y="1462622"/>
                </a:lnTo>
                <a:lnTo>
                  <a:pt x="337872" y="1450880"/>
                </a:lnTo>
                <a:lnTo>
                  <a:pt x="355972" y="1438821"/>
                </a:lnTo>
                <a:lnTo>
                  <a:pt x="375978" y="1426127"/>
                </a:lnTo>
                <a:lnTo>
                  <a:pt x="396936" y="1413433"/>
                </a:lnTo>
                <a:lnTo>
                  <a:pt x="418847" y="1400421"/>
                </a:lnTo>
                <a:lnTo>
                  <a:pt x="441075" y="1387727"/>
                </a:lnTo>
                <a:lnTo>
                  <a:pt x="463621" y="1375351"/>
                </a:lnTo>
                <a:lnTo>
                  <a:pt x="485850" y="1363291"/>
                </a:lnTo>
                <a:lnTo>
                  <a:pt x="508078" y="1352184"/>
                </a:lnTo>
                <a:lnTo>
                  <a:pt x="529037" y="1341711"/>
                </a:lnTo>
                <a:lnTo>
                  <a:pt x="549042" y="1332191"/>
                </a:lnTo>
                <a:lnTo>
                  <a:pt x="567142" y="1323940"/>
                </a:lnTo>
                <a:lnTo>
                  <a:pt x="583972" y="1317275"/>
                </a:lnTo>
                <a:lnTo>
                  <a:pt x="597945" y="1311880"/>
                </a:lnTo>
                <a:lnTo>
                  <a:pt x="604296" y="1309976"/>
                </a:lnTo>
                <a:lnTo>
                  <a:pt x="609694" y="1308389"/>
                </a:lnTo>
                <a:lnTo>
                  <a:pt x="616680" y="1307120"/>
                </a:lnTo>
                <a:lnTo>
                  <a:pt x="626524" y="1304899"/>
                </a:lnTo>
                <a:lnTo>
                  <a:pt x="655103" y="1299821"/>
                </a:lnTo>
                <a:lnTo>
                  <a:pt x="693844" y="1293474"/>
                </a:lnTo>
                <a:lnTo>
                  <a:pt x="740842" y="1286492"/>
                </a:lnTo>
                <a:lnTo>
                  <a:pt x="794507" y="1279193"/>
                </a:lnTo>
                <a:lnTo>
                  <a:pt x="853254" y="1271894"/>
                </a:lnTo>
                <a:lnTo>
                  <a:pt x="884056" y="1268403"/>
                </a:lnTo>
                <a:lnTo>
                  <a:pt x="915176" y="1264912"/>
                </a:lnTo>
                <a:lnTo>
                  <a:pt x="946931" y="1261421"/>
                </a:lnTo>
                <a:lnTo>
                  <a:pt x="979003" y="1258565"/>
                </a:lnTo>
                <a:lnTo>
                  <a:pt x="1010758" y="1256026"/>
                </a:lnTo>
                <a:lnTo>
                  <a:pt x="1042195" y="1253488"/>
                </a:lnTo>
                <a:lnTo>
                  <a:pt x="1073633" y="1251583"/>
                </a:lnTo>
                <a:lnTo>
                  <a:pt x="1103800" y="1249997"/>
                </a:lnTo>
                <a:lnTo>
                  <a:pt x="1108711" y="1249733"/>
                </a:lnTo>
                <a:lnTo>
                  <a:pt x="1108711" y="1144905"/>
                </a:lnTo>
                <a:lnTo>
                  <a:pt x="1105218" y="1127104"/>
                </a:lnTo>
                <a:lnTo>
                  <a:pt x="1102043" y="1110256"/>
                </a:lnTo>
                <a:lnTo>
                  <a:pt x="1097916" y="1094680"/>
                </a:lnTo>
                <a:lnTo>
                  <a:pt x="1093788" y="1080057"/>
                </a:lnTo>
                <a:lnTo>
                  <a:pt x="1089026" y="1067024"/>
                </a:lnTo>
                <a:lnTo>
                  <a:pt x="1083946" y="1054626"/>
                </a:lnTo>
                <a:lnTo>
                  <a:pt x="1078866" y="1043818"/>
                </a:lnTo>
                <a:lnTo>
                  <a:pt x="1073468" y="1033010"/>
                </a:lnTo>
                <a:lnTo>
                  <a:pt x="1067753" y="1023474"/>
                </a:lnTo>
                <a:lnTo>
                  <a:pt x="1061721" y="1014255"/>
                </a:lnTo>
                <a:lnTo>
                  <a:pt x="1055371" y="1005672"/>
                </a:lnTo>
                <a:lnTo>
                  <a:pt x="1049021" y="997407"/>
                </a:lnTo>
                <a:lnTo>
                  <a:pt x="1042671" y="989460"/>
                </a:lnTo>
                <a:lnTo>
                  <a:pt x="1036003" y="981831"/>
                </a:lnTo>
                <a:lnTo>
                  <a:pt x="1022668" y="966891"/>
                </a:lnTo>
                <a:lnTo>
                  <a:pt x="1013461" y="957036"/>
                </a:lnTo>
                <a:lnTo>
                  <a:pt x="1004888" y="947182"/>
                </a:lnTo>
                <a:lnTo>
                  <a:pt x="995681" y="936692"/>
                </a:lnTo>
                <a:lnTo>
                  <a:pt x="987108" y="925884"/>
                </a:lnTo>
                <a:lnTo>
                  <a:pt x="978853" y="914440"/>
                </a:lnTo>
                <a:lnTo>
                  <a:pt x="970916" y="902042"/>
                </a:lnTo>
                <a:lnTo>
                  <a:pt x="966788" y="895367"/>
                </a:lnTo>
                <a:lnTo>
                  <a:pt x="962978" y="888691"/>
                </a:lnTo>
                <a:lnTo>
                  <a:pt x="959168" y="881698"/>
                </a:lnTo>
                <a:lnTo>
                  <a:pt x="955676" y="874069"/>
                </a:lnTo>
                <a:lnTo>
                  <a:pt x="952183" y="866122"/>
                </a:lnTo>
                <a:lnTo>
                  <a:pt x="948691" y="858175"/>
                </a:lnTo>
                <a:lnTo>
                  <a:pt x="945516" y="849910"/>
                </a:lnTo>
                <a:lnTo>
                  <a:pt x="942341" y="841009"/>
                </a:lnTo>
                <a:lnTo>
                  <a:pt x="939483" y="831790"/>
                </a:lnTo>
                <a:lnTo>
                  <a:pt x="936626" y="821936"/>
                </a:lnTo>
                <a:lnTo>
                  <a:pt x="934086" y="812082"/>
                </a:lnTo>
                <a:lnTo>
                  <a:pt x="931863" y="801274"/>
                </a:lnTo>
                <a:lnTo>
                  <a:pt x="929323" y="790148"/>
                </a:lnTo>
                <a:lnTo>
                  <a:pt x="927418" y="778704"/>
                </a:lnTo>
                <a:lnTo>
                  <a:pt x="925513" y="766624"/>
                </a:lnTo>
                <a:lnTo>
                  <a:pt x="923608" y="753909"/>
                </a:lnTo>
                <a:lnTo>
                  <a:pt x="922338" y="740876"/>
                </a:lnTo>
                <a:lnTo>
                  <a:pt x="921068" y="727207"/>
                </a:lnTo>
                <a:lnTo>
                  <a:pt x="920433" y="712584"/>
                </a:lnTo>
                <a:lnTo>
                  <a:pt x="919481" y="697644"/>
                </a:lnTo>
                <a:lnTo>
                  <a:pt x="919163" y="680478"/>
                </a:lnTo>
                <a:lnTo>
                  <a:pt x="919481" y="663948"/>
                </a:lnTo>
                <a:lnTo>
                  <a:pt x="920751" y="647736"/>
                </a:lnTo>
                <a:lnTo>
                  <a:pt x="922338" y="631842"/>
                </a:lnTo>
                <a:lnTo>
                  <a:pt x="924561" y="616266"/>
                </a:lnTo>
                <a:lnTo>
                  <a:pt x="928053" y="601325"/>
                </a:lnTo>
                <a:lnTo>
                  <a:pt x="932181" y="586703"/>
                </a:lnTo>
                <a:lnTo>
                  <a:pt x="936308" y="572398"/>
                </a:lnTo>
                <a:lnTo>
                  <a:pt x="941706" y="558093"/>
                </a:lnTo>
                <a:lnTo>
                  <a:pt x="947738" y="544424"/>
                </a:lnTo>
                <a:lnTo>
                  <a:pt x="954406" y="531391"/>
                </a:lnTo>
                <a:lnTo>
                  <a:pt x="958216" y="525033"/>
                </a:lnTo>
                <a:lnTo>
                  <a:pt x="961708" y="518676"/>
                </a:lnTo>
                <a:lnTo>
                  <a:pt x="965836" y="512318"/>
                </a:lnTo>
                <a:lnTo>
                  <a:pt x="969646" y="506278"/>
                </a:lnTo>
                <a:lnTo>
                  <a:pt x="978853" y="494199"/>
                </a:lnTo>
                <a:lnTo>
                  <a:pt x="988061" y="483073"/>
                </a:lnTo>
                <a:lnTo>
                  <a:pt x="998221" y="471629"/>
                </a:lnTo>
                <a:lnTo>
                  <a:pt x="1008698" y="461139"/>
                </a:lnTo>
                <a:lnTo>
                  <a:pt x="1019811" y="451602"/>
                </a:lnTo>
                <a:lnTo>
                  <a:pt x="1030923" y="442384"/>
                </a:lnTo>
                <a:lnTo>
                  <a:pt x="1042671" y="433801"/>
                </a:lnTo>
                <a:lnTo>
                  <a:pt x="1054736" y="425854"/>
                </a:lnTo>
                <a:lnTo>
                  <a:pt x="1066483" y="418542"/>
                </a:lnTo>
                <a:lnTo>
                  <a:pt x="1078866" y="411549"/>
                </a:lnTo>
                <a:lnTo>
                  <a:pt x="1091248" y="405191"/>
                </a:lnTo>
                <a:lnTo>
                  <a:pt x="1103631" y="399152"/>
                </a:lnTo>
                <a:lnTo>
                  <a:pt x="1116331" y="393748"/>
                </a:lnTo>
                <a:lnTo>
                  <a:pt x="1128713" y="388661"/>
                </a:lnTo>
                <a:lnTo>
                  <a:pt x="1141413" y="383893"/>
                </a:lnTo>
                <a:lnTo>
                  <a:pt x="1153796" y="380079"/>
                </a:lnTo>
                <a:lnTo>
                  <a:pt x="1166178" y="376264"/>
                </a:lnTo>
                <a:lnTo>
                  <a:pt x="1178243" y="373085"/>
                </a:lnTo>
                <a:lnTo>
                  <a:pt x="1190308" y="369906"/>
                </a:lnTo>
                <a:lnTo>
                  <a:pt x="1201738" y="367363"/>
                </a:lnTo>
                <a:lnTo>
                  <a:pt x="1213168" y="364820"/>
                </a:lnTo>
                <a:lnTo>
                  <a:pt x="1224281" y="362595"/>
                </a:lnTo>
                <a:lnTo>
                  <a:pt x="1235076" y="361006"/>
                </a:lnTo>
                <a:lnTo>
                  <a:pt x="1254761" y="358145"/>
                </a:lnTo>
                <a:lnTo>
                  <a:pt x="1272223" y="356237"/>
                </a:lnTo>
                <a:lnTo>
                  <a:pt x="1287781" y="354966"/>
                </a:lnTo>
                <a:lnTo>
                  <a:pt x="1300163" y="354330"/>
                </a:lnTo>
                <a:lnTo>
                  <a:pt x="1309371" y="354012"/>
                </a:lnTo>
                <a:close/>
                <a:moveTo>
                  <a:pt x="1815403" y="215900"/>
                </a:moveTo>
                <a:lnTo>
                  <a:pt x="1818266" y="216218"/>
                </a:lnTo>
                <a:lnTo>
                  <a:pt x="1821764" y="216535"/>
                </a:lnTo>
                <a:lnTo>
                  <a:pt x="1824945" y="217170"/>
                </a:lnTo>
                <a:lnTo>
                  <a:pt x="1828126" y="218758"/>
                </a:lnTo>
                <a:lnTo>
                  <a:pt x="1830989" y="220028"/>
                </a:lnTo>
                <a:lnTo>
                  <a:pt x="1834170" y="221615"/>
                </a:lnTo>
                <a:lnTo>
                  <a:pt x="1836715" y="223520"/>
                </a:lnTo>
                <a:lnTo>
                  <a:pt x="1839577" y="226060"/>
                </a:lnTo>
                <a:lnTo>
                  <a:pt x="1841804" y="228600"/>
                </a:lnTo>
                <a:lnTo>
                  <a:pt x="1843713" y="231458"/>
                </a:lnTo>
                <a:lnTo>
                  <a:pt x="1845621" y="234315"/>
                </a:lnTo>
                <a:lnTo>
                  <a:pt x="1847212" y="237490"/>
                </a:lnTo>
                <a:lnTo>
                  <a:pt x="1848166" y="240348"/>
                </a:lnTo>
                <a:lnTo>
                  <a:pt x="1848802" y="243523"/>
                </a:lnTo>
                <a:lnTo>
                  <a:pt x="1849438" y="247015"/>
                </a:lnTo>
                <a:lnTo>
                  <a:pt x="1849438" y="250508"/>
                </a:lnTo>
                <a:lnTo>
                  <a:pt x="1849438" y="253365"/>
                </a:lnTo>
                <a:lnTo>
                  <a:pt x="1848802" y="256858"/>
                </a:lnTo>
                <a:lnTo>
                  <a:pt x="1848166" y="260033"/>
                </a:lnTo>
                <a:lnTo>
                  <a:pt x="1847212" y="263208"/>
                </a:lnTo>
                <a:lnTo>
                  <a:pt x="1845621" y="266065"/>
                </a:lnTo>
                <a:lnTo>
                  <a:pt x="1843713" y="268923"/>
                </a:lnTo>
                <a:lnTo>
                  <a:pt x="1841804" y="271780"/>
                </a:lnTo>
                <a:lnTo>
                  <a:pt x="1839577" y="274320"/>
                </a:lnTo>
                <a:lnTo>
                  <a:pt x="1736517" y="377190"/>
                </a:lnTo>
                <a:lnTo>
                  <a:pt x="1733654" y="379730"/>
                </a:lnTo>
                <a:lnTo>
                  <a:pt x="1731109" y="381635"/>
                </a:lnTo>
                <a:lnTo>
                  <a:pt x="1727928" y="383223"/>
                </a:lnTo>
                <a:lnTo>
                  <a:pt x="1725065" y="384810"/>
                </a:lnTo>
                <a:lnTo>
                  <a:pt x="1721885" y="386080"/>
                </a:lnTo>
                <a:lnTo>
                  <a:pt x="1718704" y="386715"/>
                </a:lnTo>
                <a:lnTo>
                  <a:pt x="1715205" y="387350"/>
                </a:lnTo>
                <a:lnTo>
                  <a:pt x="1712342" y="387350"/>
                </a:lnTo>
                <a:lnTo>
                  <a:pt x="1708843" y="387350"/>
                </a:lnTo>
                <a:lnTo>
                  <a:pt x="1705662" y="386715"/>
                </a:lnTo>
                <a:lnTo>
                  <a:pt x="1702163" y="386080"/>
                </a:lnTo>
                <a:lnTo>
                  <a:pt x="1699300" y="384810"/>
                </a:lnTo>
                <a:lnTo>
                  <a:pt x="1696119" y="383223"/>
                </a:lnTo>
                <a:lnTo>
                  <a:pt x="1693257" y="381635"/>
                </a:lnTo>
                <a:lnTo>
                  <a:pt x="1690394" y="379730"/>
                </a:lnTo>
                <a:lnTo>
                  <a:pt x="1687849" y="377190"/>
                </a:lnTo>
                <a:lnTo>
                  <a:pt x="1685622" y="374650"/>
                </a:lnTo>
                <a:lnTo>
                  <a:pt x="1683396" y="371793"/>
                </a:lnTo>
                <a:lnTo>
                  <a:pt x="1681805" y="368935"/>
                </a:lnTo>
                <a:lnTo>
                  <a:pt x="1680533" y="365760"/>
                </a:lnTo>
                <a:lnTo>
                  <a:pt x="1679261" y="362903"/>
                </a:lnTo>
                <a:lnTo>
                  <a:pt x="1678624" y="359410"/>
                </a:lnTo>
                <a:lnTo>
                  <a:pt x="1678306" y="356235"/>
                </a:lnTo>
                <a:lnTo>
                  <a:pt x="1677988" y="353378"/>
                </a:lnTo>
                <a:lnTo>
                  <a:pt x="1678306" y="349885"/>
                </a:lnTo>
                <a:lnTo>
                  <a:pt x="1678624" y="346393"/>
                </a:lnTo>
                <a:lnTo>
                  <a:pt x="1679261" y="343218"/>
                </a:lnTo>
                <a:lnTo>
                  <a:pt x="1680533" y="340043"/>
                </a:lnTo>
                <a:lnTo>
                  <a:pt x="1681805" y="337185"/>
                </a:lnTo>
                <a:lnTo>
                  <a:pt x="1683396" y="334328"/>
                </a:lnTo>
                <a:lnTo>
                  <a:pt x="1685622" y="331470"/>
                </a:lnTo>
                <a:lnTo>
                  <a:pt x="1687849" y="328930"/>
                </a:lnTo>
                <a:lnTo>
                  <a:pt x="1790910" y="226060"/>
                </a:lnTo>
                <a:lnTo>
                  <a:pt x="1793455" y="223520"/>
                </a:lnTo>
                <a:lnTo>
                  <a:pt x="1796317" y="221615"/>
                </a:lnTo>
                <a:lnTo>
                  <a:pt x="1799180" y="220028"/>
                </a:lnTo>
                <a:lnTo>
                  <a:pt x="1802361" y="218758"/>
                </a:lnTo>
                <a:lnTo>
                  <a:pt x="1805224" y="217170"/>
                </a:lnTo>
                <a:lnTo>
                  <a:pt x="1808723" y="216535"/>
                </a:lnTo>
                <a:lnTo>
                  <a:pt x="1811904" y="216218"/>
                </a:lnTo>
                <a:lnTo>
                  <a:pt x="1815403" y="215900"/>
                </a:lnTo>
                <a:close/>
                <a:moveTo>
                  <a:pt x="851599" y="215900"/>
                </a:moveTo>
                <a:lnTo>
                  <a:pt x="855065" y="216218"/>
                </a:lnTo>
                <a:lnTo>
                  <a:pt x="857902" y="216535"/>
                </a:lnTo>
                <a:lnTo>
                  <a:pt x="861368" y="217170"/>
                </a:lnTo>
                <a:lnTo>
                  <a:pt x="864205" y="218758"/>
                </a:lnTo>
                <a:lnTo>
                  <a:pt x="867356" y="220028"/>
                </a:lnTo>
                <a:lnTo>
                  <a:pt x="870192" y="221615"/>
                </a:lnTo>
                <a:lnTo>
                  <a:pt x="872713" y="223520"/>
                </a:lnTo>
                <a:lnTo>
                  <a:pt x="875550" y="226060"/>
                </a:lnTo>
                <a:lnTo>
                  <a:pt x="977657" y="328930"/>
                </a:lnTo>
                <a:lnTo>
                  <a:pt x="979863" y="331470"/>
                </a:lnTo>
                <a:lnTo>
                  <a:pt x="981754" y="334328"/>
                </a:lnTo>
                <a:lnTo>
                  <a:pt x="983960" y="337185"/>
                </a:lnTo>
                <a:lnTo>
                  <a:pt x="985220" y="340043"/>
                </a:lnTo>
                <a:lnTo>
                  <a:pt x="986166" y="343218"/>
                </a:lnTo>
                <a:lnTo>
                  <a:pt x="986796" y="346393"/>
                </a:lnTo>
                <a:lnTo>
                  <a:pt x="987426" y="349885"/>
                </a:lnTo>
                <a:lnTo>
                  <a:pt x="987426" y="353378"/>
                </a:lnTo>
                <a:lnTo>
                  <a:pt x="987426" y="356235"/>
                </a:lnTo>
                <a:lnTo>
                  <a:pt x="986796" y="359410"/>
                </a:lnTo>
                <a:lnTo>
                  <a:pt x="986166" y="362903"/>
                </a:lnTo>
                <a:lnTo>
                  <a:pt x="985220" y="365760"/>
                </a:lnTo>
                <a:lnTo>
                  <a:pt x="983960" y="368935"/>
                </a:lnTo>
                <a:lnTo>
                  <a:pt x="981754" y="371793"/>
                </a:lnTo>
                <a:lnTo>
                  <a:pt x="979863" y="374650"/>
                </a:lnTo>
                <a:lnTo>
                  <a:pt x="977657" y="377190"/>
                </a:lnTo>
                <a:lnTo>
                  <a:pt x="975135" y="379730"/>
                </a:lnTo>
                <a:lnTo>
                  <a:pt x="972299" y="381635"/>
                </a:lnTo>
                <a:lnTo>
                  <a:pt x="969778" y="383223"/>
                </a:lnTo>
                <a:lnTo>
                  <a:pt x="966627" y="384810"/>
                </a:lnTo>
                <a:lnTo>
                  <a:pt x="963475" y="386080"/>
                </a:lnTo>
                <a:lnTo>
                  <a:pt x="960324" y="386715"/>
                </a:lnTo>
                <a:lnTo>
                  <a:pt x="957172" y="387350"/>
                </a:lnTo>
                <a:lnTo>
                  <a:pt x="953706" y="387350"/>
                </a:lnTo>
                <a:lnTo>
                  <a:pt x="950554" y="387350"/>
                </a:lnTo>
                <a:lnTo>
                  <a:pt x="947088" y="386715"/>
                </a:lnTo>
                <a:lnTo>
                  <a:pt x="944251" y="386080"/>
                </a:lnTo>
                <a:lnTo>
                  <a:pt x="940785" y="384810"/>
                </a:lnTo>
                <a:lnTo>
                  <a:pt x="937948" y="383223"/>
                </a:lnTo>
                <a:lnTo>
                  <a:pt x="935112" y="381635"/>
                </a:lnTo>
                <a:lnTo>
                  <a:pt x="932276" y="379730"/>
                </a:lnTo>
                <a:lnTo>
                  <a:pt x="929440" y="377190"/>
                </a:lnTo>
                <a:lnTo>
                  <a:pt x="827333" y="274320"/>
                </a:lnTo>
                <a:lnTo>
                  <a:pt x="825127" y="271780"/>
                </a:lnTo>
                <a:lnTo>
                  <a:pt x="823236" y="268923"/>
                </a:lnTo>
                <a:lnTo>
                  <a:pt x="821345" y="266065"/>
                </a:lnTo>
                <a:lnTo>
                  <a:pt x="820084" y="263208"/>
                </a:lnTo>
                <a:lnTo>
                  <a:pt x="819139" y="260033"/>
                </a:lnTo>
                <a:lnTo>
                  <a:pt x="818193" y="256858"/>
                </a:lnTo>
                <a:lnTo>
                  <a:pt x="817878" y="253365"/>
                </a:lnTo>
                <a:lnTo>
                  <a:pt x="817563" y="250508"/>
                </a:lnTo>
                <a:lnTo>
                  <a:pt x="817878" y="247015"/>
                </a:lnTo>
                <a:lnTo>
                  <a:pt x="818193" y="243523"/>
                </a:lnTo>
                <a:lnTo>
                  <a:pt x="819139" y="240348"/>
                </a:lnTo>
                <a:lnTo>
                  <a:pt x="820084" y="237490"/>
                </a:lnTo>
                <a:lnTo>
                  <a:pt x="821345" y="234315"/>
                </a:lnTo>
                <a:lnTo>
                  <a:pt x="823236" y="231458"/>
                </a:lnTo>
                <a:lnTo>
                  <a:pt x="825127" y="228600"/>
                </a:lnTo>
                <a:lnTo>
                  <a:pt x="827333" y="226060"/>
                </a:lnTo>
                <a:lnTo>
                  <a:pt x="830169" y="223520"/>
                </a:lnTo>
                <a:lnTo>
                  <a:pt x="832690" y="221615"/>
                </a:lnTo>
                <a:lnTo>
                  <a:pt x="835842" y="220028"/>
                </a:lnTo>
                <a:lnTo>
                  <a:pt x="838678" y="218758"/>
                </a:lnTo>
                <a:lnTo>
                  <a:pt x="842144" y="217170"/>
                </a:lnTo>
                <a:lnTo>
                  <a:pt x="844981" y="216535"/>
                </a:lnTo>
                <a:lnTo>
                  <a:pt x="848447" y="216218"/>
                </a:lnTo>
                <a:lnTo>
                  <a:pt x="851599" y="215900"/>
                </a:lnTo>
                <a:close/>
                <a:moveTo>
                  <a:pt x="1318578" y="0"/>
                </a:moveTo>
                <a:lnTo>
                  <a:pt x="1321753" y="318"/>
                </a:lnTo>
                <a:lnTo>
                  <a:pt x="1325563" y="636"/>
                </a:lnTo>
                <a:lnTo>
                  <a:pt x="1328421" y="1590"/>
                </a:lnTo>
                <a:lnTo>
                  <a:pt x="1331913" y="2544"/>
                </a:lnTo>
                <a:lnTo>
                  <a:pt x="1334771" y="4133"/>
                </a:lnTo>
                <a:lnTo>
                  <a:pt x="1337629" y="6041"/>
                </a:lnTo>
                <a:lnTo>
                  <a:pt x="1340169" y="7949"/>
                </a:lnTo>
                <a:lnTo>
                  <a:pt x="1342391" y="9857"/>
                </a:lnTo>
                <a:lnTo>
                  <a:pt x="1344931" y="12719"/>
                </a:lnTo>
                <a:lnTo>
                  <a:pt x="1346836" y="15262"/>
                </a:lnTo>
                <a:lnTo>
                  <a:pt x="1348424" y="18124"/>
                </a:lnTo>
                <a:lnTo>
                  <a:pt x="1350011" y="20986"/>
                </a:lnTo>
                <a:lnTo>
                  <a:pt x="1351281" y="23848"/>
                </a:lnTo>
                <a:lnTo>
                  <a:pt x="1351916" y="27345"/>
                </a:lnTo>
                <a:lnTo>
                  <a:pt x="1352551" y="30843"/>
                </a:lnTo>
                <a:lnTo>
                  <a:pt x="1352551" y="34341"/>
                </a:lnTo>
                <a:lnTo>
                  <a:pt x="1352551" y="180290"/>
                </a:lnTo>
                <a:lnTo>
                  <a:pt x="1352551" y="183469"/>
                </a:lnTo>
                <a:lnTo>
                  <a:pt x="1351916" y="186967"/>
                </a:lnTo>
                <a:lnTo>
                  <a:pt x="1351281" y="190147"/>
                </a:lnTo>
                <a:lnTo>
                  <a:pt x="1350011" y="193327"/>
                </a:lnTo>
                <a:lnTo>
                  <a:pt x="1348424" y="196188"/>
                </a:lnTo>
                <a:lnTo>
                  <a:pt x="1346836" y="199368"/>
                </a:lnTo>
                <a:lnTo>
                  <a:pt x="1344931" y="201912"/>
                </a:lnTo>
                <a:lnTo>
                  <a:pt x="1342391" y="204138"/>
                </a:lnTo>
                <a:lnTo>
                  <a:pt x="1340169" y="206681"/>
                </a:lnTo>
                <a:lnTo>
                  <a:pt x="1337629" y="208271"/>
                </a:lnTo>
                <a:lnTo>
                  <a:pt x="1334771" y="210179"/>
                </a:lnTo>
                <a:lnTo>
                  <a:pt x="1331913" y="211769"/>
                </a:lnTo>
                <a:lnTo>
                  <a:pt x="1328421" y="212723"/>
                </a:lnTo>
                <a:lnTo>
                  <a:pt x="1325563" y="213677"/>
                </a:lnTo>
                <a:lnTo>
                  <a:pt x="1321753" y="213995"/>
                </a:lnTo>
                <a:lnTo>
                  <a:pt x="1318578" y="214313"/>
                </a:lnTo>
                <a:lnTo>
                  <a:pt x="1315086" y="213995"/>
                </a:lnTo>
                <a:lnTo>
                  <a:pt x="1311593" y="213677"/>
                </a:lnTo>
                <a:lnTo>
                  <a:pt x="1308418" y="212723"/>
                </a:lnTo>
                <a:lnTo>
                  <a:pt x="1305243" y="211769"/>
                </a:lnTo>
                <a:lnTo>
                  <a:pt x="1302068" y="210179"/>
                </a:lnTo>
                <a:lnTo>
                  <a:pt x="1299528" y="208271"/>
                </a:lnTo>
                <a:lnTo>
                  <a:pt x="1296671" y="206681"/>
                </a:lnTo>
                <a:lnTo>
                  <a:pt x="1294448" y="204138"/>
                </a:lnTo>
                <a:lnTo>
                  <a:pt x="1292226" y="201912"/>
                </a:lnTo>
                <a:lnTo>
                  <a:pt x="1290003" y="199368"/>
                </a:lnTo>
                <a:lnTo>
                  <a:pt x="1288416" y="196188"/>
                </a:lnTo>
                <a:lnTo>
                  <a:pt x="1287146" y="193327"/>
                </a:lnTo>
                <a:lnTo>
                  <a:pt x="1285876" y="190147"/>
                </a:lnTo>
                <a:lnTo>
                  <a:pt x="1285241" y="186967"/>
                </a:lnTo>
                <a:lnTo>
                  <a:pt x="1284288" y="183469"/>
                </a:lnTo>
                <a:lnTo>
                  <a:pt x="1284288" y="180290"/>
                </a:lnTo>
                <a:lnTo>
                  <a:pt x="1284288" y="34341"/>
                </a:lnTo>
                <a:lnTo>
                  <a:pt x="1284288" y="30843"/>
                </a:lnTo>
                <a:lnTo>
                  <a:pt x="1285241" y="27345"/>
                </a:lnTo>
                <a:lnTo>
                  <a:pt x="1285876" y="23848"/>
                </a:lnTo>
                <a:lnTo>
                  <a:pt x="1287146" y="20986"/>
                </a:lnTo>
                <a:lnTo>
                  <a:pt x="1288416" y="18124"/>
                </a:lnTo>
                <a:lnTo>
                  <a:pt x="1290003" y="15262"/>
                </a:lnTo>
                <a:lnTo>
                  <a:pt x="1292226" y="12719"/>
                </a:lnTo>
                <a:lnTo>
                  <a:pt x="1294448" y="9857"/>
                </a:lnTo>
                <a:lnTo>
                  <a:pt x="1296671" y="7949"/>
                </a:lnTo>
                <a:lnTo>
                  <a:pt x="1299528" y="6041"/>
                </a:lnTo>
                <a:lnTo>
                  <a:pt x="1302068" y="4133"/>
                </a:lnTo>
                <a:lnTo>
                  <a:pt x="1305243" y="2544"/>
                </a:lnTo>
                <a:lnTo>
                  <a:pt x="1308418" y="1590"/>
                </a:lnTo>
                <a:lnTo>
                  <a:pt x="1311593" y="636"/>
                </a:lnTo>
                <a:lnTo>
                  <a:pt x="1315086" y="318"/>
                </a:lnTo>
                <a:lnTo>
                  <a:pt x="131857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8" name="KSO_Shape">
            <a:extLst>
              <a:ext uri="{FF2B5EF4-FFF2-40B4-BE49-F238E27FC236}">
                <a16:creationId xmlns:a16="http://schemas.microsoft.com/office/drawing/2014/main" id="{F86F6525-0160-C2EA-791F-5A6166F202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6206" y="1651396"/>
            <a:ext cx="757238" cy="529829"/>
          </a:xfrm>
          <a:custGeom>
            <a:avLst/>
            <a:gdLst>
              <a:gd name="T0" fmla="*/ 843718 w 2074863"/>
              <a:gd name="T1" fmla="*/ 282614 h 1449388"/>
              <a:gd name="T2" fmla="*/ 871949 w 2074863"/>
              <a:gd name="T3" fmla="*/ 292563 h 1449388"/>
              <a:gd name="T4" fmla="*/ 873370 w 2074863"/>
              <a:gd name="T5" fmla="*/ 262539 h 1449388"/>
              <a:gd name="T6" fmla="*/ 248575 w 2074863"/>
              <a:gd name="T7" fmla="*/ 79084 h 1449388"/>
              <a:gd name="T8" fmla="*/ 239847 w 2074863"/>
              <a:gd name="T9" fmla="*/ 108679 h 1449388"/>
              <a:gd name="T10" fmla="*/ 213485 w 2074863"/>
              <a:gd name="T11" fmla="*/ 91868 h 1449388"/>
              <a:gd name="T12" fmla="*/ 777666 w 2074863"/>
              <a:gd name="T13" fmla="*/ 69255 h 1449388"/>
              <a:gd name="T14" fmla="*/ 917405 w 2074863"/>
              <a:gd name="T15" fmla="*/ 267869 h 1449388"/>
              <a:gd name="T16" fmla="*/ 771806 w 2074863"/>
              <a:gd name="T17" fmla="*/ 219370 h 1449388"/>
              <a:gd name="T18" fmla="*/ 236713 w 2074863"/>
              <a:gd name="T19" fmla="*/ 35183 h 1449388"/>
              <a:gd name="T20" fmla="*/ 73585 w 2074863"/>
              <a:gd name="T21" fmla="*/ 174140 h 1449388"/>
              <a:gd name="T22" fmla="*/ 143978 w 2074863"/>
              <a:gd name="T23" fmla="*/ 198662 h 1449388"/>
              <a:gd name="T24" fmla="*/ 236713 w 2074863"/>
              <a:gd name="T25" fmla="*/ 35183 h 1449388"/>
              <a:gd name="T26" fmla="*/ 331753 w 2074863"/>
              <a:gd name="T27" fmla="*/ 102352 h 1449388"/>
              <a:gd name="T28" fmla="*/ 443283 w 2074863"/>
              <a:gd name="T29" fmla="*/ 134337 h 1449388"/>
              <a:gd name="T30" fmla="*/ 576267 w 2074863"/>
              <a:gd name="T31" fmla="*/ 171297 h 1449388"/>
              <a:gd name="T32" fmla="*/ 679463 w 2074863"/>
              <a:gd name="T33" fmla="*/ 162235 h 1449388"/>
              <a:gd name="T34" fmla="*/ 781596 w 2074863"/>
              <a:gd name="T35" fmla="*/ 274182 h 1449388"/>
              <a:gd name="T36" fmla="*/ 798441 w 2074863"/>
              <a:gd name="T37" fmla="*/ 360542 h 1449388"/>
              <a:gd name="T38" fmla="*/ 671307 w 2074863"/>
              <a:gd name="T39" fmla="*/ 411362 h 1449388"/>
              <a:gd name="T40" fmla="*/ 547365 w 2074863"/>
              <a:gd name="T41" fmla="*/ 312564 h 1449388"/>
              <a:gd name="T42" fmla="*/ 350548 w 2074863"/>
              <a:gd name="T43" fmla="*/ 253214 h 1449388"/>
              <a:gd name="T44" fmla="*/ 318100 w 2074863"/>
              <a:gd name="T45" fmla="*/ 151751 h 1449388"/>
              <a:gd name="T46" fmla="*/ 158341 w 2074863"/>
              <a:gd name="T47" fmla="*/ 234379 h 1449388"/>
              <a:gd name="T48" fmla="*/ 211889 w 2074863"/>
              <a:gd name="T49" fmla="*/ 333177 h 1449388"/>
              <a:gd name="T50" fmla="*/ 258168 w 2074863"/>
              <a:gd name="T51" fmla="*/ 387373 h 1449388"/>
              <a:gd name="T52" fmla="*/ 297531 w 2074863"/>
              <a:gd name="T53" fmla="*/ 433929 h 1449388"/>
              <a:gd name="T54" fmla="*/ 335122 w 2074863"/>
              <a:gd name="T55" fmla="*/ 488126 h 1449388"/>
              <a:gd name="T56" fmla="*/ 389380 w 2074863"/>
              <a:gd name="T57" fmla="*/ 599540 h 1449388"/>
              <a:gd name="T58" fmla="*/ 444524 w 2074863"/>
              <a:gd name="T59" fmla="*/ 611979 h 1449388"/>
              <a:gd name="T60" fmla="*/ 373953 w 2074863"/>
              <a:gd name="T61" fmla="*/ 518334 h 1449388"/>
              <a:gd name="T62" fmla="*/ 388670 w 2074863"/>
              <a:gd name="T63" fmla="*/ 498254 h 1449388"/>
              <a:gd name="T64" fmla="*/ 509775 w 2074863"/>
              <a:gd name="T65" fmla="*/ 606826 h 1449388"/>
              <a:gd name="T66" fmla="*/ 541337 w 2074863"/>
              <a:gd name="T67" fmla="*/ 577328 h 1449388"/>
              <a:gd name="T68" fmla="*/ 409593 w 2074863"/>
              <a:gd name="T69" fmla="*/ 436772 h 1449388"/>
              <a:gd name="T70" fmla="*/ 431225 w 2074863"/>
              <a:gd name="T71" fmla="*/ 423090 h 1449388"/>
              <a:gd name="T72" fmla="*/ 586552 w 2074863"/>
              <a:gd name="T73" fmla="*/ 554761 h 1449388"/>
              <a:gd name="T74" fmla="*/ 585133 w 2074863"/>
              <a:gd name="T75" fmla="*/ 500387 h 1449388"/>
              <a:gd name="T76" fmla="*/ 465092 w 2074863"/>
              <a:gd name="T77" fmla="*/ 365162 h 1449388"/>
              <a:gd name="T78" fmla="*/ 489916 w 2074863"/>
              <a:gd name="T79" fmla="*/ 358943 h 1449388"/>
              <a:gd name="T80" fmla="*/ 637972 w 2074863"/>
              <a:gd name="T81" fmla="*/ 488126 h 1449388"/>
              <a:gd name="T82" fmla="*/ 634071 w 2074863"/>
              <a:gd name="T83" fmla="*/ 433929 h 1449388"/>
              <a:gd name="T84" fmla="*/ 637618 w 2074863"/>
              <a:gd name="T85" fmla="*/ 408696 h 1449388"/>
              <a:gd name="T86" fmla="*/ 686024 w 2074863"/>
              <a:gd name="T87" fmla="*/ 447967 h 1449388"/>
              <a:gd name="T88" fmla="*/ 670953 w 2074863"/>
              <a:gd name="T89" fmla="*/ 501097 h 1449388"/>
              <a:gd name="T90" fmla="*/ 635667 w 2074863"/>
              <a:gd name="T91" fmla="*/ 547476 h 1449388"/>
              <a:gd name="T92" fmla="*/ 588857 w 2074863"/>
              <a:gd name="T93" fmla="*/ 587635 h 1449388"/>
              <a:gd name="T94" fmla="*/ 542046 w 2074863"/>
              <a:gd name="T95" fmla="*/ 628860 h 1449388"/>
              <a:gd name="T96" fmla="*/ 494703 w 2074863"/>
              <a:gd name="T97" fmla="*/ 634013 h 1449388"/>
              <a:gd name="T98" fmla="*/ 436722 w 2074863"/>
              <a:gd name="T99" fmla="*/ 646807 h 1449388"/>
              <a:gd name="T100" fmla="*/ 304447 w 2074863"/>
              <a:gd name="T101" fmla="*/ 565778 h 1449388"/>
              <a:gd name="T102" fmla="*/ 239372 w 2074863"/>
              <a:gd name="T103" fmla="*/ 586035 h 1449388"/>
              <a:gd name="T104" fmla="*/ 223237 w 2074863"/>
              <a:gd name="T105" fmla="*/ 552985 h 1449388"/>
              <a:gd name="T106" fmla="*/ 177845 w 2074863"/>
              <a:gd name="T107" fmla="*/ 515313 h 1449388"/>
              <a:gd name="T108" fmla="*/ 154439 w 2074863"/>
              <a:gd name="T109" fmla="*/ 472667 h 1449388"/>
              <a:gd name="T110" fmla="*/ 113480 w 2074863"/>
              <a:gd name="T111" fmla="*/ 421669 h 1449388"/>
              <a:gd name="T112" fmla="*/ 130857 w 2074863"/>
              <a:gd name="T113" fmla="*/ 357521 h 1449388"/>
              <a:gd name="T114" fmla="*/ 90784 w 2074863"/>
              <a:gd name="T115" fmla="*/ 315762 h 1449388"/>
              <a:gd name="T116" fmla="*/ 887 w 2074863"/>
              <a:gd name="T117" fmla="*/ 213766 h 1449388"/>
              <a:gd name="T118" fmla="*/ 132807 w 2074863"/>
              <a:gd name="T119" fmla="*/ 68235 h 144938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074863"/>
              <a:gd name="T181" fmla="*/ 0 h 1449388"/>
              <a:gd name="T182" fmla="*/ 2074863 w 2074863"/>
              <a:gd name="T183" fmla="*/ 1449388 h 144938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074863" h="1449388">
                <a:moveTo>
                  <a:pt x="1923841" y="577723"/>
                </a:moveTo>
                <a:lnTo>
                  <a:pt x="1919867" y="578517"/>
                </a:lnTo>
                <a:lnTo>
                  <a:pt x="1915893" y="579312"/>
                </a:lnTo>
                <a:lnTo>
                  <a:pt x="1911919" y="580503"/>
                </a:lnTo>
                <a:lnTo>
                  <a:pt x="1907944" y="582488"/>
                </a:lnTo>
                <a:lnTo>
                  <a:pt x="1904765" y="584871"/>
                </a:lnTo>
                <a:lnTo>
                  <a:pt x="1901983" y="586857"/>
                </a:lnTo>
                <a:lnTo>
                  <a:pt x="1898804" y="589636"/>
                </a:lnTo>
                <a:lnTo>
                  <a:pt x="1896022" y="592813"/>
                </a:lnTo>
                <a:lnTo>
                  <a:pt x="1893240" y="595593"/>
                </a:lnTo>
                <a:lnTo>
                  <a:pt x="1891253" y="599167"/>
                </a:lnTo>
                <a:lnTo>
                  <a:pt x="1889663" y="602741"/>
                </a:lnTo>
                <a:lnTo>
                  <a:pt x="1888471" y="606712"/>
                </a:lnTo>
                <a:lnTo>
                  <a:pt x="1887278" y="610683"/>
                </a:lnTo>
                <a:lnTo>
                  <a:pt x="1886483" y="615051"/>
                </a:lnTo>
                <a:lnTo>
                  <a:pt x="1886483" y="619419"/>
                </a:lnTo>
                <a:lnTo>
                  <a:pt x="1886483" y="623390"/>
                </a:lnTo>
                <a:lnTo>
                  <a:pt x="1887278" y="627758"/>
                </a:lnTo>
                <a:lnTo>
                  <a:pt x="1888471" y="631729"/>
                </a:lnTo>
                <a:lnTo>
                  <a:pt x="1889663" y="635303"/>
                </a:lnTo>
                <a:lnTo>
                  <a:pt x="1891253" y="639274"/>
                </a:lnTo>
                <a:lnTo>
                  <a:pt x="1893240" y="642451"/>
                </a:lnTo>
                <a:lnTo>
                  <a:pt x="1896022" y="646025"/>
                </a:lnTo>
                <a:lnTo>
                  <a:pt x="1898804" y="648805"/>
                </a:lnTo>
                <a:lnTo>
                  <a:pt x="1901983" y="651188"/>
                </a:lnTo>
                <a:lnTo>
                  <a:pt x="1904765" y="653967"/>
                </a:lnTo>
                <a:lnTo>
                  <a:pt x="1907944" y="655953"/>
                </a:lnTo>
                <a:lnTo>
                  <a:pt x="1911919" y="657541"/>
                </a:lnTo>
                <a:lnTo>
                  <a:pt x="1915893" y="659130"/>
                </a:lnTo>
                <a:lnTo>
                  <a:pt x="1919867" y="660321"/>
                </a:lnTo>
                <a:lnTo>
                  <a:pt x="1923841" y="660718"/>
                </a:lnTo>
                <a:lnTo>
                  <a:pt x="1928213" y="661115"/>
                </a:lnTo>
                <a:lnTo>
                  <a:pt x="1932585" y="660718"/>
                </a:lnTo>
                <a:lnTo>
                  <a:pt x="1936956" y="660321"/>
                </a:lnTo>
                <a:lnTo>
                  <a:pt x="1940533" y="659130"/>
                </a:lnTo>
                <a:lnTo>
                  <a:pt x="1944508" y="657541"/>
                </a:lnTo>
                <a:lnTo>
                  <a:pt x="1948084" y="655953"/>
                </a:lnTo>
                <a:lnTo>
                  <a:pt x="1951661" y="653967"/>
                </a:lnTo>
                <a:lnTo>
                  <a:pt x="1954841" y="651188"/>
                </a:lnTo>
                <a:lnTo>
                  <a:pt x="1958020" y="648805"/>
                </a:lnTo>
                <a:lnTo>
                  <a:pt x="1960405" y="646025"/>
                </a:lnTo>
                <a:lnTo>
                  <a:pt x="1963187" y="642451"/>
                </a:lnTo>
                <a:lnTo>
                  <a:pt x="1965174" y="639274"/>
                </a:lnTo>
                <a:lnTo>
                  <a:pt x="1966763" y="635303"/>
                </a:lnTo>
                <a:lnTo>
                  <a:pt x="1967956" y="631729"/>
                </a:lnTo>
                <a:lnTo>
                  <a:pt x="1969148" y="627758"/>
                </a:lnTo>
                <a:lnTo>
                  <a:pt x="1969943" y="623390"/>
                </a:lnTo>
                <a:lnTo>
                  <a:pt x="1970340" y="619419"/>
                </a:lnTo>
                <a:lnTo>
                  <a:pt x="1969943" y="615051"/>
                </a:lnTo>
                <a:lnTo>
                  <a:pt x="1969148" y="610683"/>
                </a:lnTo>
                <a:lnTo>
                  <a:pt x="1967956" y="606712"/>
                </a:lnTo>
                <a:lnTo>
                  <a:pt x="1966763" y="602741"/>
                </a:lnTo>
                <a:lnTo>
                  <a:pt x="1965174" y="599167"/>
                </a:lnTo>
                <a:lnTo>
                  <a:pt x="1963187" y="595593"/>
                </a:lnTo>
                <a:lnTo>
                  <a:pt x="1960405" y="592813"/>
                </a:lnTo>
                <a:lnTo>
                  <a:pt x="1958020" y="589636"/>
                </a:lnTo>
                <a:lnTo>
                  <a:pt x="1954841" y="586857"/>
                </a:lnTo>
                <a:lnTo>
                  <a:pt x="1951661" y="584871"/>
                </a:lnTo>
                <a:lnTo>
                  <a:pt x="1948084" y="582488"/>
                </a:lnTo>
                <a:lnTo>
                  <a:pt x="1944508" y="580503"/>
                </a:lnTo>
                <a:lnTo>
                  <a:pt x="1940533" y="579312"/>
                </a:lnTo>
                <a:lnTo>
                  <a:pt x="1936956" y="578517"/>
                </a:lnTo>
                <a:lnTo>
                  <a:pt x="1932585" y="577723"/>
                </a:lnTo>
                <a:lnTo>
                  <a:pt x="1928213" y="577723"/>
                </a:lnTo>
                <a:lnTo>
                  <a:pt x="1923841" y="577723"/>
                </a:lnTo>
                <a:close/>
                <a:moveTo>
                  <a:pt x="519301" y="160338"/>
                </a:moveTo>
                <a:lnTo>
                  <a:pt x="523687" y="160338"/>
                </a:lnTo>
                <a:lnTo>
                  <a:pt x="528072" y="160729"/>
                </a:lnTo>
                <a:lnTo>
                  <a:pt x="532059" y="161512"/>
                </a:lnTo>
                <a:lnTo>
                  <a:pt x="536445" y="162687"/>
                </a:lnTo>
                <a:lnTo>
                  <a:pt x="540033" y="163861"/>
                </a:lnTo>
                <a:lnTo>
                  <a:pt x="544020" y="166210"/>
                </a:lnTo>
                <a:lnTo>
                  <a:pt x="547209" y="168558"/>
                </a:lnTo>
                <a:lnTo>
                  <a:pt x="550399" y="170907"/>
                </a:lnTo>
                <a:lnTo>
                  <a:pt x="553588" y="174038"/>
                </a:lnTo>
                <a:lnTo>
                  <a:pt x="556379" y="176778"/>
                </a:lnTo>
                <a:lnTo>
                  <a:pt x="558771" y="180693"/>
                </a:lnTo>
                <a:lnTo>
                  <a:pt x="560366" y="183824"/>
                </a:lnTo>
                <a:lnTo>
                  <a:pt x="562359" y="188130"/>
                </a:lnTo>
                <a:lnTo>
                  <a:pt x="563954" y="192436"/>
                </a:lnTo>
                <a:lnTo>
                  <a:pt x="564752" y="196350"/>
                </a:lnTo>
                <a:lnTo>
                  <a:pt x="565150" y="201048"/>
                </a:lnTo>
                <a:lnTo>
                  <a:pt x="565150" y="205353"/>
                </a:lnTo>
                <a:lnTo>
                  <a:pt x="564752" y="209268"/>
                </a:lnTo>
                <a:lnTo>
                  <a:pt x="563954" y="213574"/>
                </a:lnTo>
                <a:lnTo>
                  <a:pt x="562758" y="217488"/>
                </a:lnTo>
                <a:lnTo>
                  <a:pt x="560765" y="221402"/>
                </a:lnTo>
                <a:lnTo>
                  <a:pt x="558771" y="224925"/>
                </a:lnTo>
                <a:lnTo>
                  <a:pt x="556778" y="228448"/>
                </a:lnTo>
                <a:lnTo>
                  <a:pt x="553987" y="231188"/>
                </a:lnTo>
                <a:lnTo>
                  <a:pt x="551196" y="234711"/>
                </a:lnTo>
                <a:lnTo>
                  <a:pt x="547608" y="237060"/>
                </a:lnTo>
                <a:lnTo>
                  <a:pt x="544418" y="239800"/>
                </a:lnTo>
                <a:lnTo>
                  <a:pt x="540431" y="241366"/>
                </a:lnTo>
                <a:lnTo>
                  <a:pt x="536843" y="242932"/>
                </a:lnTo>
                <a:lnTo>
                  <a:pt x="532458" y="244497"/>
                </a:lnTo>
                <a:lnTo>
                  <a:pt x="528072" y="245672"/>
                </a:lnTo>
                <a:lnTo>
                  <a:pt x="523687" y="246063"/>
                </a:lnTo>
                <a:lnTo>
                  <a:pt x="518902" y="246063"/>
                </a:lnTo>
                <a:lnTo>
                  <a:pt x="514915" y="245672"/>
                </a:lnTo>
                <a:lnTo>
                  <a:pt x="510530" y="244497"/>
                </a:lnTo>
                <a:lnTo>
                  <a:pt x="506543" y="243323"/>
                </a:lnTo>
                <a:lnTo>
                  <a:pt x="502955" y="241757"/>
                </a:lnTo>
                <a:lnTo>
                  <a:pt x="498968" y="239800"/>
                </a:lnTo>
                <a:lnTo>
                  <a:pt x="495778" y="237451"/>
                </a:lnTo>
                <a:lnTo>
                  <a:pt x="492190" y="235103"/>
                </a:lnTo>
                <a:lnTo>
                  <a:pt x="489399" y="232363"/>
                </a:lnTo>
                <a:lnTo>
                  <a:pt x="486210" y="228840"/>
                </a:lnTo>
                <a:lnTo>
                  <a:pt x="484216" y="225708"/>
                </a:lnTo>
                <a:lnTo>
                  <a:pt x="482223" y="221794"/>
                </a:lnTo>
                <a:lnTo>
                  <a:pt x="480628" y="217879"/>
                </a:lnTo>
                <a:lnTo>
                  <a:pt x="479033" y="213965"/>
                </a:lnTo>
                <a:lnTo>
                  <a:pt x="478236" y="209268"/>
                </a:lnTo>
                <a:lnTo>
                  <a:pt x="477837" y="205353"/>
                </a:lnTo>
                <a:lnTo>
                  <a:pt x="477837" y="200656"/>
                </a:lnTo>
                <a:lnTo>
                  <a:pt x="478236" y="196350"/>
                </a:lnTo>
                <a:lnTo>
                  <a:pt x="479033" y="192436"/>
                </a:lnTo>
                <a:lnTo>
                  <a:pt x="480628" y="188522"/>
                </a:lnTo>
                <a:lnTo>
                  <a:pt x="481824" y="184607"/>
                </a:lnTo>
                <a:lnTo>
                  <a:pt x="483818" y="181084"/>
                </a:lnTo>
                <a:lnTo>
                  <a:pt x="486210" y="177561"/>
                </a:lnTo>
                <a:lnTo>
                  <a:pt x="489001" y="174430"/>
                </a:lnTo>
                <a:lnTo>
                  <a:pt x="491791" y="171298"/>
                </a:lnTo>
                <a:lnTo>
                  <a:pt x="494981" y="168558"/>
                </a:lnTo>
                <a:lnTo>
                  <a:pt x="498569" y="166601"/>
                </a:lnTo>
                <a:lnTo>
                  <a:pt x="502157" y="164252"/>
                </a:lnTo>
                <a:lnTo>
                  <a:pt x="506144" y="162687"/>
                </a:lnTo>
                <a:lnTo>
                  <a:pt x="510530" y="161512"/>
                </a:lnTo>
                <a:lnTo>
                  <a:pt x="514915" y="160729"/>
                </a:lnTo>
                <a:lnTo>
                  <a:pt x="519301" y="160338"/>
                </a:lnTo>
                <a:close/>
                <a:moveTo>
                  <a:pt x="1699693" y="111125"/>
                </a:moveTo>
                <a:lnTo>
                  <a:pt x="1718770" y="131377"/>
                </a:lnTo>
                <a:lnTo>
                  <a:pt x="1740628" y="154806"/>
                </a:lnTo>
                <a:lnTo>
                  <a:pt x="1768448" y="186178"/>
                </a:lnTo>
                <a:lnTo>
                  <a:pt x="1784345" y="204842"/>
                </a:lnTo>
                <a:lnTo>
                  <a:pt x="1801832" y="224697"/>
                </a:lnTo>
                <a:lnTo>
                  <a:pt x="1819318" y="246538"/>
                </a:lnTo>
                <a:lnTo>
                  <a:pt x="1838395" y="269173"/>
                </a:lnTo>
                <a:lnTo>
                  <a:pt x="1857471" y="293793"/>
                </a:lnTo>
                <a:lnTo>
                  <a:pt x="1877343" y="318811"/>
                </a:lnTo>
                <a:lnTo>
                  <a:pt x="1897611" y="345417"/>
                </a:lnTo>
                <a:lnTo>
                  <a:pt x="1917483" y="372420"/>
                </a:lnTo>
                <a:lnTo>
                  <a:pt x="1936956" y="400217"/>
                </a:lnTo>
                <a:lnTo>
                  <a:pt x="1954841" y="426823"/>
                </a:lnTo>
                <a:lnTo>
                  <a:pt x="1971930" y="453032"/>
                </a:lnTo>
                <a:lnTo>
                  <a:pt x="1987032" y="478050"/>
                </a:lnTo>
                <a:lnTo>
                  <a:pt x="2001339" y="501479"/>
                </a:lnTo>
                <a:lnTo>
                  <a:pt x="2014057" y="524511"/>
                </a:lnTo>
                <a:lnTo>
                  <a:pt x="2025980" y="545558"/>
                </a:lnTo>
                <a:lnTo>
                  <a:pt x="2036313" y="565016"/>
                </a:lnTo>
                <a:lnTo>
                  <a:pt x="2045454" y="582488"/>
                </a:lnTo>
                <a:lnTo>
                  <a:pt x="2053402" y="598770"/>
                </a:lnTo>
                <a:lnTo>
                  <a:pt x="2065325" y="623787"/>
                </a:lnTo>
                <a:lnTo>
                  <a:pt x="2072479" y="640069"/>
                </a:lnTo>
                <a:lnTo>
                  <a:pt x="2074863" y="646025"/>
                </a:lnTo>
                <a:lnTo>
                  <a:pt x="1870189" y="796925"/>
                </a:lnTo>
                <a:lnTo>
                  <a:pt x="1867407" y="789380"/>
                </a:lnTo>
                <a:lnTo>
                  <a:pt x="1859856" y="767142"/>
                </a:lnTo>
                <a:lnTo>
                  <a:pt x="1854689" y="751258"/>
                </a:lnTo>
                <a:lnTo>
                  <a:pt x="1847933" y="733388"/>
                </a:lnTo>
                <a:lnTo>
                  <a:pt x="1839985" y="712342"/>
                </a:lnTo>
                <a:lnTo>
                  <a:pt x="1830844" y="690104"/>
                </a:lnTo>
                <a:lnTo>
                  <a:pt x="1820908" y="666278"/>
                </a:lnTo>
                <a:lnTo>
                  <a:pt x="1809383" y="640466"/>
                </a:lnTo>
                <a:lnTo>
                  <a:pt x="1797063" y="614257"/>
                </a:lnTo>
                <a:lnTo>
                  <a:pt x="1783550" y="586857"/>
                </a:lnTo>
                <a:lnTo>
                  <a:pt x="1768845" y="559059"/>
                </a:lnTo>
                <a:lnTo>
                  <a:pt x="1753346" y="531262"/>
                </a:lnTo>
                <a:lnTo>
                  <a:pt x="1744602" y="517363"/>
                </a:lnTo>
                <a:lnTo>
                  <a:pt x="1736256" y="503862"/>
                </a:lnTo>
                <a:lnTo>
                  <a:pt x="1727513" y="490360"/>
                </a:lnTo>
                <a:lnTo>
                  <a:pt x="1718770" y="476859"/>
                </a:lnTo>
                <a:lnTo>
                  <a:pt x="1709232" y="463357"/>
                </a:lnTo>
                <a:lnTo>
                  <a:pt x="1700091" y="450650"/>
                </a:lnTo>
                <a:lnTo>
                  <a:pt x="1690552" y="438339"/>
                </a:lnTo>
                <a:lnTo>
                  <a:pt x="1681014" y="426029"/>
                </a:lnTo>
                <a:lnTo>
                  <a:pt x="1661938" y="403394"/>
                </a:lnTo>
                <a:lnTo>
                  <a:pt x="1643259" y="381951"/>
                </a:lnTo>
                <a:lnTo>
                  <a:pt x="1624977" y="362095"/>
                </a:lnTo>
                <a:lnTo>
                  <a:pt x="1606696" y="343431"/>
                </a:lnTo>
                <a:lnTo>
                  <a:pt x="1590004" y="327150"/>
                </a:lnTo>
                <a:lnTo>
                  <a:pt x="1573312" y="311663"/>
                </a:lnTo>
                <a:lnTo>
                  <a:pt x="1558210" y="298559"/>
                </a:lnTo>
                <a:lnTo>
                  <a:pt x="1544697" y="287042"/>
                </a:lnTo>
                <a:lnTo>
                  <a:pt x="1532377" y="276718"/>
                </a:lnTo>
                <a:lnTo>
                  <a:pt x="1522044" y="268776"/>
                </a:lnTo>
                <a:lnTo>
                  <a:pt x="1506942" y="257657"/>
                </a:lnTo>
                <a:lnTo>
                  <a:pt x="1501775" y="254083"/>
                </a:lnTo>
                <a:lnTo>
                  <a:pt x="1699693" y="111125"/>
                </a:lnTo>
                <a:close/>
                <a:moveTo>
                  <a:pt x="529828" y="78646"/>
                </a:moveTo>
                <a:lnTo>
                  <a:pt x="511572" y="88179"/>
                </a:lnTo>
                <a:lnTo>
                  <a:pt x="489347" y="100889"/>
                </a:lnTo>
                <a:lnTo>
                  <a:pt x="476647" y="108436"/>
                </a:lnTo>
                <a:lnTo>
                  <a:pt x="463153" y="116777"/>
                </a:lnTo>
                <a:lnTo>
                  <a:pt x="448865" y="126310"/>
                </a:lnTo>
                <a:lnTo>
                  <a:pt x="433784" y="136240"/>
                </a:lnTo>
                <a:lnTo>
                  <a:pt x="417512" y="147759"/>
                </a:lnTo>
                <a:lnTo>
                  <a:pt x="401637" y="159675"/>
                </a:lnTo>
                <a:lnTo>
                  <a:pt x="384175" y="172783"/>
                </a:lnTo>
                <a:lnTo>
                  <a:pt x="367109" y="186288"/>
                </a:lnTo>
                <a:lnTo>
                  <a:pt x="349250" y="200984"/>
                </a:lnTo>
                <a:lnTo>
                  <a:pt x="331787" y="216475"/>
                </a:lnTo>
                <a:lnTo>
                  <a:pt x="313531" y="233157"/>
                </a:lnTo>
                <a:lnTo>
                  <a:pt x="294878" y="250634"/>
                </a:lnTo>
                <a:lnTo>
                  <a:pt x="277019" y="268905"/>
                </a:lnTo>
                <a:lnTo>
                  <a:pt x="259159" y="287177"/>
                </a:lnTo>
                <a:lnTo>
                  <a:pt x="225028" y="322528"/>
                </a:lnTo>
                <a:lnTo>
                  <a:pt x="193278" y="356687"/>
                </a:lnTo>
                <a:lnTo>
                  <a:pt x="164703" y="389257"/>
                </a:lnTo>
                <a:lnTo>
                  <a:pt x="138906" y="419445"/>
                </a:lnTo>
                <a:lnTo>
                  <a:pt x="116284" y="446057"/>
                </a:lnTo>
                <a:lnTo>
                  <a:pt x="97234" y="469095"/>
                </a:lnTo>
                <a:lnTo>
                  <a:pt x="82550" y="488161"/>
                </a:lnTo>
                <a:lnTo>
                  <a:pt x="205184" y="612882"/>
                </a:lnTo>
                <a:lnTo>
                  <a:pt x="213915" y="597391"/>
                </a:lnTo>
                <a:lnTo>
                  <a:pt x="224631" y="581106"/>
                </a:lnTo>
                <a:lnTo>
                  <a:pt x="236934" y="562437"/>
                </a:lnTo>
                <a:lnTo>
                  <a:pt x="250428" y="542974"/>
                </a:lnTo>
                <a:lnTo>
                  <a:pt x="256381" y="531456"/>
                </a:lnTo>
                <a:lnTo>
                  <a:pt x="260350" y="524306"/>
                </a:lnTo>
                <a:lnTo>
                  <a:pt x="265112" y="515965"/>
                </a:lnTo>
                <a:lnTo>
                  <a:pt x="270669" y="507623"/>
                </a:lnTo>
                <a:lnTo>
                  <a:pt x="277019" y="498885"/>
                </a:lnTo>
                <a:lnTo>
                  <a:pt x="284162" y="488558"/>
                </a:lnTo>
                <a:lnTo>
                  <a:pt x="292100" y="478628"/>
                </a:lnTo>
                <a:lnTo>
                  <a:pt x="301228" y="467506"/>
                </a:lnTo>
                <a:lnTo>
                  <a:pt x="311547" y="456385"/>
                </a:lnTo>
                <a:lnTo>
                  <a:pt x="322262" y="444071"/>
                </a:lnTo>
                <a:lnTo>
                  <a:pt x="334565" y="431758"/>
                </a:lnTo>
                <a:lnTo>
                  <a:pt x="348059" y="418650"/>
                </a:lnTo>
                <a:lnTo>
                  <a:pt x="362347" y="405543"/>
                </a:lnTo>
                <a:lnTo>
                  <a:pt x="378619" y="391641"/>
                </a:lnTo>
                <a:lnTo>
                  <a:pt x="395684" y="377739"/>
                </a:lnTo>
                <a:lnTo>
                  <a:pt x="413147" y="362248"/>
                </a:lnTo>
                <a:lnTo>
                  <a:pt x="430609" y="347154"/>
                </a:lnTo>
                <a:lnTo>
                  <a:pt x="448469" y="332855"/>
                </a:lnTo>
                <a:lnTo>
                  <a:pt x="466328" y="318953"/>
                </a:lnTo>
                <a:lnTo>
                  <a:pt x="484188" y="305448"/>
                </a:lnTo>
                <a:lnTo>
                  <a:pt x="502047" y="292737"/>
                </a:lnTo>
                <a:lnTo>
                  <a:pt x="519510" y="280821"/>
                </a:lnTo>
                <a:lnTo>
                  <a:pt x="536972" y="268905"/>
                </a:lnTo>
                <a:lnTo>
                  <a:pt x="553641" y="257784"/>
                </a:lnTo>
                <a:lnTo>
                  <a:pt x="570310" y="247457"/>
                </a:lnTo>
                <a:lnTo>
                  <a:pt x="601663" y="228391"/>
                </a:lnTo>
                <a:lnTo>
                  <a:pt x="629841" y="212106"/>
                </a:lnTo>
                <a:lnTo>
                  <a:pt x="654050" y="198601"/>
                </a:lnTo>
                <a:lnTo>
                  <a:pt x="529828" y="78646"/>
                </a:lnTo>
                <a:close/>
                <a:moveTo>
                  <a:pt x="537766" y="0"/>
                </a:moveTo>
                <a:lnTo>
                  <a:pt x="542925" y="794"/>
                </a:lnTo>
                <a:lnTo>
                  <a:pt x="548085" y="2383"/>
                </a:lnTo>
                <a:lnTo>
                  <a:pt x="552450" y="4369"/>
                </a:lnTo>
                <a:lnTo>
                  <a:pt x="557213" y="6752"/>
                </a:lnTo>
                <a:lnTo>
                  <a:pt x="561181" y="10327"/>
                </a:lnTo>
                <a:lnTo>
                  <a:pt x="738981" y="181521"/>
                </a:lnTo>
                <a:lnTo>
                  <a:pt x="741760" y="185096"/>
                </a:lnTo>
                <a:lnTo>
                  <a:pt x="744538" y="188274"/>
                </a:lnTo>
                <a:lnTo>
                  <a:pt x="746522" y="192246"/>
                </a:lnTo>
                <a:lnTo>
                  <a:pt x="748110" y="195820"/>
                </a:lnTo>
                <a:lnTo>
                  <a:pt x="748903" y="200190"/>
                </a:lnTo>
                <a:lnTo>
                  <a:pt x="749697" y="204162"/>
                </a:lnTo>
                <a:lnTo>
                  <a:pt x="749697" y="208531"/>
                </a:lnTo>
                <a:lnTo>
                  <a:pt x="749300" y="213297"/>
                </a:lnTo>
                <a:lnTo>
                  <a:pt x="748506" y="217269"/>
                </a:lnTo>
                <a:lnTo>
                  <a:pt x="746919" y="221241"/>
                </a:lnTo>
                <a:lnTo>
                  <a:pt x="745331" y="224816"/>
                </a:lnTo>
                <a:lnTo>
                  <a:pt x="742553" y="228788"/>
                </a:lnTo>
                <a:lnTo>
                  <a:pt x="740172" y="231568"/>
                </a:lnTo>
                <a:lnTo>
                  <a:pt x="736600" y="234746"/>
                </a:lnTo>
                <a:lnTo>
                  <a:pt x="733425" y="237129"/>
                </a:lnTo>
                <a:lnTo>
                  <a:pt x="729456" y="239512"/>
                </a:lnTo>
                <a:lnTo>
                  <a:pt x="722710" y="242690"/>
                </a:lnTo>
                <a:lnTo>
                  <a:pt x="705247" y="251429"/>
                </a:lnTo>
                <a:lnTo>
                  <a:pt x="776685" y="295915"/>
                </a:lnTo>
                <a:lnTo>
                  <a:pt x="813594" y="318953"/>
                </a:lnTo>
                <a:lnTo>
                  <a:pt x="843756" y="338416"/>
                </a:lnTo>
                <a:lnTo>
                  <a:pt x="855266" y="332458"/>
                </a:lnTo>
                <a:lnTo>
                  <a:pt x="867569" y="326500"/>
                </a:lnTo>
                <a:lnTo>
                  <a:pt x="879872" y="321733"/>
                </a:lnTo>
                <a:lnTo>
                  <a:pt x="892175" y="317364"/>
                </a:lnTo>
                <a:lnTo>
                  <a:pt x="905669" y="312995"/>
                </a:lnTo>
                <a:lnTo>
                  <a:pt x="919163" y="309817"/>
                </a:lnTo>
                <a:lnTo>
                  <a:pt x="933847" y="307037"/>
                </a:lnTo>
                <a:lnTo>
                  <a:pt x="948135" y="304256"/>
                </a:lnTo>
                <a:lnTo>
                  <a:pt x="970756" y="301873"/>
                </a:lnTo>
                <a:lnTo>
                  <a:pt x="992188" y="300284"/>
                </a:lnTo>
                <a:lnTo>
                  <a:pt x="1013222" y="299093"/>
                </a:lnTo>
                <a:lnTo>
                  <a:pt x="1033066" y="298696"/>
                </a:lnTo>
                <a:lnTo>
                  <a:pt x="1052513" y="299490"/>
                </a:lnTo>
                <a:lnTo>
                  <a:pt x="1070769" y="301079"/>
                </a:lnTo>
                <a:lnTo>
                  <a:pt x="1088231" y="302668"/>
                </a:lnTo>
                <a:lnTo>
                  <a:pt x="1105297" y="305051"/>
                </a:lnTo>
                <a:lnTo>
                  <a:pt x="1121172" y="308228"/>
                </a:lnTo>
                <a:lnTo>
                  <a:pt x="1137047" y="311803"/>
                </a:lnTo>
                <a:lnTo>
                  <a:pt x="1151731" y="315775"/>
                </a:lnTo>
                <a:lnTo>
                  <a:pt x="1165622" y="320542"/>
                </a:lnTo>
                <a:lnTo>
                  <a:pt x="1179116" y="324911"/>
                </a:lnTo>
                <a:lnTo>
                  <a:pt x="1191816" y="329677"/>
                </a:lnTo>
                <a:lnTo>
                  <a:pt x="1203722" y="335238"/>
                </a:lnTo>
                <a:lnTo>
                  <a:pt x="1215231" y="340004"/>
                </a:lnTo>
                <a:lnTo>
                  <a:pt x="1226741" y="345565"/>
                </a:lnTo>
                <a:lnTo>
                  <a:pt x="1237060" y="351126"/>
                </a:lnTo>
                <a:lnTo>
                  <a:pt x="1256506" y="362645"/>
                </a:lnTo>
                <a:lnTo>
                  <a:pt x="1274366" y="372972"/>
                </a:lnTo>
                <a:lnTo>
                  <a:pt x="1289844" y="382902"/>
                </a:lnTo>
                <a:lnTo>
                  <a:pt x="1304131" y="391641"/>
                </a:lnTo>
                <a:lnTo>
                  <a:pt x="1310878" y="395613"/>
                </a:lnTo>
                <a:lnTo>
                  <a:pt x="1317228" y="398790"/>
                </a:lnTo>
                <a:lnTo>
                  <a:pt x="1323578" y="401968"/>
                </a:lnTo>
                <a:lnTo>
                  <a:pt x="1329135" y="403954"/>
                </a:lnTo>
                <a:lnTo>
                  <a:pt x="1334691" y="405543"/>
                </a:lnTo>
                <a:lnTo>
                  <a:pt x="1340247" y="406337"/>
                </a:lnTo>
                <a:lnTo>
                  <a:pt x="1345406" y="407132"/>
                </a:lnTo>
                <a:lnTo>
                  <a:pt x="1351360" y="407132"/>
                </a:lnTo>
                <a:lnTo>
                  <a:pt x="1358106" y="406734"/>
                </a:lnTo>
                <a:lnTo>
                  <a:pt x="1364853" y="406337"/>
                </a:lnTo>
                <a:lnTo>
                  <a:pt x="1379538" y="404351"/>
                </a:lnTo>
                <a:lnTo>
                  <a:pt x="1395810" y="401173"/>
                </a:lnTo>
                <a:lnTo>
                  <a:pt x="1412081" y="397201"/>
                </a:lnTo>
                <a:lnTo>
                  <a:pt x="1429544" y="392832"/>
                </a:lnTo>
                <a:lnTo>
                  <a:pt x="1446610" y="387669"/>
                </a:lnTo>
                <a:lnTo>
                  <a:pt x="1463675" y="382505"/>
                </a:lnTo>
                <a:lnTo>
                  <a:pt x="1494631" y="371781"/>
                </a:lnTo>
                <a:lnTo>
                  <a:pt x="1520825" y="362645"/>
                </a:lnTo>
                <a:lnTo>
                  <a:pt x="1545035" y="353112"/>
                </a:lnTo>
                <a:lnTo>
                  <a:pt x="1550988" y="357481"/>
                </a:lnTo>
                <a:lnTo>
                  <a:pt x="1557338" y="363439"/>
                </a:lnTo>
                <a:lnTo>
                  <a:pt x="1566069" y="371383"/>
                </a:lnTo>
                <a:lnTo>
                  <a:pt x="1577578" y="382108"/>
                </a:lnTo>
                <a:lnTo>
                  <a:pt x="1589881" y="395215"/>
                </a:lnTo>
                <a:lnTo>
                  <a:pt x="1604963" y="410309"/>
                </a:lnTo>
                <a:lnTo>
                  <a:pt x="1620838" y="428183"/>
                </a:lnTo>
                <a:lnTo>
                  <a:pt x="1638697" y="449235"/>
                </a:lnTo>
                <a:lnTo>
                  <a:pt x="1656953" y="472670"/>
                </a:lnTo>
                <a:lnTo>
                  <a:pt x="1666875" y="485380"/>
                </a:lnTo>
                <a:lnTo>
                  <a:pt x="1676400" y="498885"/>
                </a:lnTo>
                <a:lnTo>
                  <a:pt x="1686719" y="512787"/>
                </a:lnTo>
                <a:lnTo>
                  <a:pt x="1696641" y="527881"/>
                </a:lnTo>
                <a:lnTo>
                  <a:pt x="1707356" y="542974"/>
                </a:lnTo>
                <a:lnTo>
                  <a:pt x="1717675" y="559657"/>
                </a:lnTo>
                <a:lnTo>
                  <a:pt x="1727994" y="576339"/>
                </a:lnTo>
                <a:lnTo>
                  <a:pt x="1738710" y="594213"/>
                </a:lnTo>
                <a:lnTo>
                  <a:pt x="1749425" y="612882"/>
                </a:lnTo>
                <a:lnTo>
                  <a:pt x="1760141" y="632345"/>
                </a:lnTo>
                <a:lnTo>
                  <a:pt x="1770460" y="651808"/>
                </a:lnTo>
                <a:lnTo>
                  <a:pt x="1781175" y="672859"/>
                </a:lnTo>
                <a:lnTo>
                  <a:pt x="1802606" y="715360"/>
                </a:lnTo>
                <a:lnTo>
                  <a:pt x="1810544" y="731645"/>
                </a:lnTo>
                <a:lnTo>
                  <a:pt x="1813322" y="739192"/>
                </a:lnTo>
                <a:lnTo>
                  <a:pt x="1816100" y="745944"/>
                </a:lnTo>
                <a:lnTo>
                  <a:pt x="1817688" y="752300"/>
                </a:lnTo>
                <a:lnTo>
                  <a:pt x="1818878" y="758258"/>
                </a:lnTo>
                <a:lnTo>
                  <a:pt x="1819275" y="764216"/>
                </a:lnTo>
                <a:lnTo>
                  <a:pt x="1819275" y="769379"/>
                </a:lnTo>
                <a:lnTo>
                  <a:pt x="1818481" y="774543"/>
                </a:lnTo>
                <a:lnTo>
                  <a:pt x="1816497" y="778912"/>
                </a:lnTo>
                <a:lnTo>
                  <a:pt x="1814116" y="783679"/>
                </a:lnTo>
                <a:lnTo>
                  <a:pt x="1810544" y="788445"/>
                </a:lnTo>
                <a:lnTo>
                  <a:pt x="1805781" y="792417"/>
                </a:lnTo>
                <a:lnTo>
                  <a:pt x="1801019" y="796786"/>
                </a:lnTo>
                <a:lnTo>
                  <a:pt x="1794272" y="801155"/>
                </a:lnTo>
                <a:lnTo>
                  <a:pt x="1787128" y="805922"/>
                </a:lnTo>
                <a:lnTo>
                  <a:pt x="1778397" y="810688"/>
                </a:lnTo>
                <a:lnTo>
                  <a:pt x="1769269" y="815852"/>
                </a:lnTo>
                <a:lnTo>
                  <a:pt x="1747044" y="826179"/>
                </a:lnTo>
                <a:lnTo>
                  <a:pt x="1720056" y="838492"/>
                </a:lnTo>
                <a:lnTo>
                  <a:pt x="1687910" y="852394"/>
                </a:lnTo>
                <a:lnTo>
                  <a:pt x="1650206" y="868680"/>
                </a:lnTo>
                <a:lnTo>
                  <a:pt x="1607741" y="888142"/>
                </a:lnTo>
                <a:lnTo>
                  <a:pt x="1568450" y="905619"/>
                </a:lnTo>
                <a:lnTo>
                  <a:pt x="1553766" y="911975"/>
                </a:lnTo>
                <a:lnTo>
                  <a:pt x="1541463" y="916344"/>
                </a:lnTo>
                <a:lnTo>
                  <a:pt x="1531144" y="919521"/>
                </a:lnTo>
                <a:lnTo>
                  <a:pt x="1526778" y="920713"/>
                </a:lnTo>
                <a:lnTo>
                  <a:pt x="1522810" y="921507"/>
                </a:lnTo>
                <a:lnTo>
                  <a:pt x="1518841" y="921905"/>
                </a:lnTo>
                <a:lnTo>
                  <a:pt x="1514872" y="921905"/>
                </a:lnTo>
                <a:lnTo>
                  <a:pt x="1511697" y="921507"/>
                </a:lnTo>
                <a:lnTo>
                  <a:pt x="1508522" y="921110"/>
                </a:lnTo>
                <a:lnTo>
                  <a:pt x="1505347" y="920316"/>
                </a:lnTo>
                <a:lnTo>
                  <a:pt x="1502569" y="919521"/>
                </a:lnTo>
                <a:lnTo>
                  <a:pt x="1496219" y="916344"/>
                </a:lnTo>
                <a:lnTo>
                  <a:pt x="1489869" y="912769"/>
                </a:lnTo>
                <a:lnTo>
                  <a:pt x="1482328" y="907605"/>
                </a:lnTo>
                <a:lnTo>
                  <a:pt x="1472803" y="902045"/>
                </a:lnTo>
                <a:lnTo>
                  <a:pt x="1462485" y="895689"/>
                </a:lnTo>
                <a:lnTo>
                  <a:pt x="1449785" y="888540"/>
                </a:lnTo>
                <a:lnTo>
                  <a:pt x="1433910" y="880993"/>
                </a:lnTo>
                <a:lnTo>
                  <a:pt x="1425178" y="876624"/>
                </a:lnTo>
                <a:lnTo>
                  <a:pt x="1415653" y="870666"/>
                </a:lnTo>
                <a:lnTo>
                  <a:pt x="1404541" y="863516"/>
                </a:lnTo>
                <a:lnTo>
                  <a:pt x="1393428" y="854778"/>
                </a:lnTo>
                <a:lnTo>
                  <a:pt x="1381522" y="845642"/>
                </a:lnTo>
                <a:lnTo>
                  <a:pt x="1368822" y="834917"/>
                </a:lnTo>
                <a:lnTo>
                  <a:pt x="1355725" y="823796"/>
                </a:lnTo>
                <a:lnTo>
                  <a:pt x="1342231" y="811483"/>
                </a:lnTo>
                <a:lnTo>
                  <a:pt x="1314053" y="785267"/>
                </a:lnTo>
                <a:lnTo>
                  <a:pt x="1284288" y="757463"/>
                </a:lnTo>
                <a:lnTo>
                  <a:pt x="1254522" y="728468"/>
                </a:lnTo>
                <a:lnTo>
                  <a:pt x="1225153" y="698677"/>
                </a:lnTo>
                <a:lnTo>
                  <a:pt x="1167606" y="642275"/>
                </a:lnTo>
                <a:lnTo>
                  <a:pt x="1141016" y="616457"/>
                </a:lnTo>
                <a:lnTo>
                  <a:pt x="1116806" y="593816"/>
                </a:lnTo>
                <a:lnTo>
                  <a:pt x="1105694" y="583886"/>
                </a:lnTo>
                <a:lnTo>
                  <a:pt x="1094978" y="574751"/>
                </a:lnTo>
                <a:lnTo>
                  <a:pt x="1085453" y="567204"/>
                </a:lnTo>
                <a:lnTo>
                  <a:pt x="1077119" y="560451"/>
                </a:lnTo>
                <a:lnTo>
                  <a:pt x="1069181" y="554890"/>
                </a:lnTo>
                <a:lnTo>
                  <a:pt x="1062435" y="551316"/>
                </a:lnTo>
                <a:lnTo>
                  <a:pt x="1056878" y="548535"/>
                </a:lnTo>
                <a:lnTo>
                  <a:pt x="1054100" y="547741"/>
                </a:lnTo>
                <a:lnTo>
                  <a:pt x="1052116" y="547741"/>
                </a:lnTo>
                <a:lnTo>
                  <a:pt x="1042591" y="547741"/>
                </a:lnTo>
                <a:lnTo>
                  <a:pt x="1028700" y="548535"/>
                </a:lnTo>
                <a:lnTo>
                  <a:pt x="992585" y="550918"/>
                </a:lnTo>
                <a:lnTo>
                  <a:pt x="949325" y="553302"/>
                </a:lnTo>
                <a:lnTo>
                  <a:pt x="902494" y="556479"/>
                </a:lnTo>
                <a:lnTo>
                  <a:pt x="820341" y="562835"/>
                </a:lnTo>
                <a:lnTo>
                  <a:pt x="784622" y="566012"/>
                </a:lnTo>
                <a:lnTo>
                  <a:pt x="760810" y="542180"/>
                </a:lnTo>
                <a:lnTo>
                  <a:pt x="755650" y="532250"/>
                </a:lnTo>
                <a:lnTo>
                  <a:pt x="752078" y="521526"/>
                </a:lnTo>
                <a:lnTo>
                  <a:pt x="748506" y="511596"/>
                </a:lnTo>
                <a:lnTo>
                  <a:pt x="746522" y="500871"/>
                </a:lnTo>
                <a:lnTo>
                  <a:pt x="745331" y="490544"/>
                </a:lnTo>
                <a:lnTo>
                  <a:pt x="744935" y="480217"/>
                </a:lnTo>
                <a:lnTo>
                  <a:pt x="745728" y="470287"/>
                </a:lnTo>
                <a:lnTo>
                  <a:pt x="746919" y="459959"/>
                </a:lnTo>
                <a:lnTo>
                  <a:pt x="748903" y="450029"/>
                </a:lnTo>
                <a:lnTo>
                  <a:pt x="752078" y="440099"/>
                </a:lnTo>
                <a:lnTo>
                  <a:pt x="755650" y="430566"/>
                </a:lnTo>
                <a:lnTo>
                  <a:pt x="760016" y="420636"/>
                </a:lnTo>
                <a:lnTo>
                  <a:pt x="765175" y="411501"/>
                </a:lnTo>
                <a:lnTo>
                  <a:pt x="771128" y="402365"/>
                </a:lnTo>
                <a:lnTo>
                  <a:pt x="777875" y="393229"/>
                </a:lnTo>
                <a:lnTo>
                  <a:pt x="785019" y="384888"/>
                </a:lnTo>
                <a:lnTo>
                  <a:pt x="749697" y="362645"/>
                </a:lnTo>
                <a:lnTo>
                  <a:pt x="711994" y="339210"/>
                </a:lnTo>
                <a:lnTo>
                  <a:pt x="648494" y="300682"/>
                </a:lnTo>
                <a:lnTo>
                  <a:pt x="635000" y="307037"/>
                </a:lnTo>
                <a:lnTo>
                  <a:pt x="617538" y="316172"/>
                </a:lnTo>
                <a:lnTo>
                  <a:pt x="596503" y="327691"/>
                </a:lnTo>
                <a:lnTo>
                  <a:pt x="572294" y="341593"/>
                </a:lnTo>
                <a:lnTo>
                  <a:pt x="545306" y="357879"/>
                </a:lnTo>
                <a:lnTo>
                  <a:pt x="531019" y="367014"/>
                </a:lnTo>
                <a:lnTo>
                  <a:pt x="516335" y="377341"/>
                </a:lnTo>
                <a:lnTo>
                  <a:pt x="500856" y="387669"/>
                </a:lnTo>
                <a:lnTo>
                  <a:pt x="484585" y="399187"/>
                </a:lnTo>
                <a:lnTo>
                  <a:pt x="467915" y="411501"/>
                </a:lnTo>
                <a:lnTo>
                  <a:pt x="450850" y="424211"/>
                </a:lnTo>
                <a:lnTo>
                  <a:pt x="438150" y="434141"/>
                </a:lnTo>
                <a:lnTo>
                  <a:pt x="432990" y="439702"/>
                </a:lnTo>
                <a:lnTo>
                  <a:pt x="415131" y="456782"/>
                </a:lnTo>
                <a:lnTo>
                  <a:pt x="398859" y="473464"/>
                </a:lnTo>
                <a:lnTo>
                  <a:pt x="382984" y="490544"/>
                </a:lnTo>
                <a:lnTo>
                  <a:pt x="368300" y="506829"/>
                </a:lnTo>
                <a:lnTo>
                  <a:pt x="354409" y="523909"/>
                </a:lnTo>
                <a:lnTo>
                  <a:pt x="341312" y="539797"/>
                </a:lnTo>
                <a:lnTo>
                  <a:pt x="329009" y="555685"/>
                </a:lnTo>
                <a:lnTo>
                  <a:pt x="317500" y="570779"/>
                </a:lnTo>
                <a:lnTo>
                  <a:pt x="387350" y="732042"/>
                </a:lnTo>
                <a:lnTo>
                  <a:pt x="401240" y="724098"/>
                </a:lnTo>
                <a:lnTo>
                  <a:pt x="406400" y="721318"/>
                </a:lnTo>
                <a:lnTo>
                  <a:pt x="413147" y="720523"/>
                </a:lnTo>
                <a:lnTo>
                  <a:pt x="419497" y="719729"/>
                </a:lnTo>
                <a:lnTo>
                  <a:pt x="425053" y="719729"/>
                </a:lnTo>
                <a:lnTo>
                  <a:pt x="430609" y="720523"/>
                </a:lnTo>
                <a:lnTo>
                  <a:pt x="436165" y="721715"/>
                </a:lnTo>
                <a:lnTo>
                  <a:pt x="441325" y="722907"/>
                </a:lnTo>
                <a:lnTo>
                  <a:pt x="446484" y="724495"/>
                </a:lnTo>
                <a:lnTo>
                  <a:pt x="450850" y="726482"/>
                </a:lnTo>
                <a:lnTo>
                  <a:pt x="455215" y="729262"/>
                </a:lnTo>
                <a:lnTo>
                  <a:pt x="459581" y="731645"/>
                </a:lnTo>
                <a:lnTo>
                  <a:pt x="463550" y="734823"/>
                </a:lnTo>
                <a:lnTo>
                  <a:pt x="467519" y="738000"/>
                </a:lnTo>
                <a:lnTo>
                  <a:pt x="474265" y="744753"/>
                </a:lnTo>
                <a:lnTo>
                  <a:pt x="481013" y="752300"/>
                </a:lnTo>
                <a:lnTo>
                  <a:pt x="486966" y="759846"/>
                </a:lnTo>
                <a:lnTo>
                  <a:pt x="492125" y="768188"/>
                </a:lnTo>
                <a:lnTo>
                  <a:pt x="502047" y="783281"/>
                </a:lnTo>
                <a:lnTo>
                  <a:pt x="506413" y="790034"/>
                </a:lnTo>
                <a:lnTo>
                  <a:pt x="510778" y="795992"/>
                </a:lnTo>
                <a:lnTo>
                  <a:pt x="515541" y="800361"/>
                </a:lnTo>
                <a:lnTo>
                  <a:pt x="517525" y="802744"/>
                </a:lnTo>
                <a:lnTo>
                  <a:pt x="519510" y="803936"/>
                </a:lnTo>
                <a:lnTo>
                  <a:pt x="525860" y="807511"/>
                </a:lnTo>
                <a:lnTo>
                  <a:pt x="531416" y="811483"/>
                </a:lnTo>
                <a:lnTo>
                  <a:pt x="536972" y="815852"/>
                </a:lnTo>
                <a:lnTo>
                  <a:pt x="541735" y="819427"/>
                </a:lnTo>
                <a:lnTo>
                  <a:pt x="550466" y="827371"/>
                </a:lnTo>
                <a:lnTo>
                  <a:pt x="558006" y="834917"/>
                </a:lnTo>
                <a:lnTo>
                  <a:pt x="564356" y="843259"/>
                </a:lnTo>
                <a:lnTo>
                  <a:pt x="569516" y="850806"/>
                </a:lnTo>
                <a:lnTo>
                  <a:pt x="573881" y="858352"/>
                </a:lnTo>
                <a:lnTo>
                  <a:pt x="577850" y="865899"/>
                </a:lnTo>
                <a:lnTo>
                  <a:pt x="584597" y="879404"/>
                </a:lnTo>
                <a:lnTo>
                  <a:pt x="587375" y="885759"/>
                </a:lnTo>
                <a:lnTo>
                  <a:pt x="590550" y="891717"/>
                </a:lnTo>
                <a:lnTo>
                  <a:pt x="594122" y="896881"/>
                </a:lnTo>
                <a:lnTo>
                  <a:pt x="598091" y="901250"/>
                </a:lnTo>
                <a:lnTo>
                  <a:pt x="602456" y="905619"/>
                </a:lnTo>
                <a:lnTo>
                  <a:pt x="604838" y="907208"/>
                </a:lnTo>
                <a:lnTo>
                  <a:pt x="607616" y="908797"/>
                </a:lnTo>
                <a:lnTo>
                  <a:pt x="613569" y="912372"/>
                </a:lnTo>
                <a:lnTo>
                  <a:pt x="618728" y="915549"/>
                </a:lnTo>
                <a:lnTo>
                  <a:pt x="624285" y="919124"/>
                </a:lnTo>
                <a:lnTo>
                  <a:pt x="629047" y="922699"/>
                </a:lnTo>
                <a:lnTo>
                  <a:pt x="633413" y="926274"/>
                </a:lnTo>
                <a:lnTo>
                  <a:pt x="637778" y="929849"/>
                </a:lnTo>
                <a:lnTo>
                  <a:pt x="645319" y="938190"/>
                </a:lnTo>
                <a:lnTo>
                  <a:pt x="651669" y="946134"/>
                </a:lnTo>
                <a:lnTo>
                  <a:pt x="657622" y="954078"/>
                </a:lnTo>
                <a:lnTo>
                  <a:pt x="661988" y="962022"/>
                </a:lnTo>
                <a:lnTo>
                  <a:pt x="665956" y="969966"/>
                </a:lnTo>
                <a:lnTo>
                  <a:pt x="669528" y="977116"/>
                </a:lnTo>
                <a:lnTo>
                  <a:pt x="671910" y="983868"/>
                </a:lnTo>
                <a:lnTo>
                  <a:pt x="673894" y="990223"/>
                </a:lnTo>
                <a:lnTo>
                  <a:pt x="675085" y="995784"/>
                </a:lnTo>
                <a:lnTo>
                  <a:pt x="677069" y="1003331"/>
                </a:lnTo>
                <a:lnTo>
                  <a:pt x="677466" y="1006509"/>
                </a:lnTo>
                <a:lnTo>
                  <a:pt x="681038" y="1008892"/>
                </a:lnTo>
                <a:lnTo>
                  <a:pt x="691356" y="1016439"/>
                </a:lnTo>
                <a:lnTo>
                  <a:pt x="698103" y="1021999"/>
                </a:lnTo>
                <a:lnTo>
                  <a:pt x="705644" y="1028752"/>
                </a:lnTo>
                <a:lnTo>
                  <a:pt x="713185" y="1036299"/>
                </a:lnTo>
                <a:lnTo>
                  <a:pt x="721519" y="1045037"/>
                </a:lnTo>
                <a:lnTo>
                  <a:pt x="729456" y="1055364"/>
                </a:lnTo>
                <a:lnTo>
                  <a:pt x="733425" y="1060925"/>
                </a:lnTo>
                <a:lnTo>
                  <a:pt x="737394" y="1066486"/>
                </a:lnTo>
                <a:lnTo>
                  <a:pt x="740966" y="1072047"/>
                </a:lnTo>
                <a:lnTo>
                  <a:pt x="744538" y="1078005"/>
                </a:lnTo>
                <a:lnTo>
                  <a:pt x="747316" y="1084757"/>
                </a:lnTo>
                <a:lnTo>
                  <a:pt x="750094" y="1091112"/>
                </a:lnTo>
                <a:lnTo>
                  <a:pt x="753269" y="1097865"/>
                </a:lnTo>
                <a:lnTo>
                  <a:pt x="755253" y="1105014"/>
                </a:lnTo>
                <a:lnTo>
                  <a:pt x="757635" y="1112164"/>
                </a:lnTo>
                <a:lnTo>
                  <a:pt x="759222" y="1120108"/>
                </a:lnTo>
                <a:lnTo>
                  <a:pt x="760016" y="1128052"/>
                </a:lnTo>
                <a:lnTo>
                  <a:pt x="760810" y="1135599"/>
                </a:lnTo>
                <a:lnTo>
                  <a:pt x="760810" y="1143940"/>
                </a:lnTo>
                <a:lnTo>
                  <a:pt x="760413" y="1152281"/>
                </a:lnTo>
                <a:lnTo>
                  <a:pt x="760016" y="1157048"/>
                </a:lnTo>
                <a:lnTo>
                  <a:pt x="759222" y="1162211"/>
                </a:lnTo>
                <a:lnTo>
                  <a:pt x="756841" y="1171347"/>
                </a:lnTo>
                <a:lnTo>
                  <a:pt x="753666" y="1181277"/>
                </a:lnTo>
                <a:lnTo>
                  <a:pt x="749697" y="1190016"/>
                </a:lnTo>
                <a:lnTo>
                  <a:pt x="744935" y="1199151"/>
                </a:lnTo>
                <a:lnTo>
                  <a:pt x="739378" y="1207492"/>
                </a:lnTo>
                <a:lnTo>
                  <a:pt x="733028" y="1216628"/>
                </a:lnTo>
                <a:lnTo>
                  <a:pt x="726281" y="1224572"/>
                </a:lnTo>
                <a:lnTo>
                  <a:pt x="864394" y="1334200"/>
                </a:lnTo>
                <a:lnTo>
                  <a:pt x="871538" y="1340158"/>
                </a:lnTo>
                <a:lnTo>
                  <a:pt x="871935" y="1340555"/>
                </a:lnTo>
                <a:lnTo>
                  <a:pt x="872728" y="1340555"/>
                </a:lnTo>
                <a:lnTo>
                  <a:pt x="891381" y="1356046"/>
                </a:lnTo>
                <a:lnTo>
                  <a:pt x="908050" y="1369153"/>
                </a:lnTo>
                <a:lnTo>
                  <a:pt x="915194" y="1374317"/>
                </a:lnTo>
                <a:lnTo>
                  <a:pt x="921941" y="1379083"/>
                </a:lnTo>
                <a:lnTo>
                  <a:pt x="927894" y="1382658"/>
                </a:lnTo>
                <a:lnTo>
                  <a:pt x="933847" y="1386233"/>
                </a:lnTo>
                <a:lnTo>
                  <a:pt x="939006" y="1388219"/>
                </a:lnTo>
                <a:lnTo>
                  <a:pt x="944563" y="1389808"/>
                </a:lnTo>
                <a:lnTo>
                  <a:pt x="949722" y="1390205"/>
                </a:lnTo>
                <a:lnTo>
                  <a:pt x="954881" y="1390205"/>
                </a:lnTo>
                <a:lnTo>
                  <a:pt x="960041" y="1389411"/>
                </a:lnTo>
                <a:lnTo>
                  <a:pt x="965200" y="1387822"/>
                </a:lnTo>
                <a:lnTo>
                  <a:pt x="971153" y="1385041"/>
                </a:lnTo>
                <a:lnTo>
                  <a:pt x="977106" y="1381467"/>
                </a:lnTo>
                <a:lnTo>
                  <a:pt x="983456" y="1376700"/>
                </a:lnTo>
                <a:lnTo>
                  <a:pt x="990203" y="1371934"/>
                </a:lnTo>
                <a:lnTo>
                  <a:pt x="994966" y="1367962"/>
                </a:lnTo>
                <a:lnTo>
                  <a:pt x="998538" y="1364387"/>
                </a:lnTo>
                <a:lnTo>
                  <a:pt x="1002506" y="1360415"/>
                </a:lnTo>
                <a:lnTo>
                  <a:pt x="1005285" y="1356443"/>
                </a:lnTo>
                <a:lnTo>
                  <a:pt x="1008063" y="1353265"/>
                </a:lnTo>
                <a:lnTo>
                  <a:pt x="1009650" y="1349691"/>
                </a:lnTo>
                <a:lnTo>
                  <a:pt x="1010841" y="1346513"/>
                </a:lnTo>
                <a:lnTo>
                  <a:pt x="1011238" y="1343732"/>
                </a:lnTo>
                <a:lnTo>
                  <a:pt x="1011238" y="1341746"/>
                </a:lnTo>
                <a:lnTo>
                  <a:pt x="1010841" y="1339760"/>
                </a:lnTo>
                <a:lnTo>
                  <a:pt x="1009650" y="1336980"/>
                </a:lnTo>
                <a:lnTo>
                  <a:pt x="1008460" y="1334994"/>
                </a:lnTo>
                <a:lnTo>
                  <a:pt x="1007269" y="1334200"/>
                </a:lnTo>
                <a:lnTo>
                  <a:pt x="972344" y="1296466"/>
                </a:lnTo>
                <a:lnTo>
                  <a:pt x="846138" y="1173333"/>
                </a:lnTo>
                <a:lnTo>
                  <a:pt x="843756" y="1170950"/>
                </a:lnTo>
                <a:lnTo>
                  <a:pt x="841772" y="1168169"/>
                </a:lnTo>
                <a:lnTo>
                  <a:pt x="839788" y="1164992"/>
                </a:lnTo>
                <a:lnTo>
                  <a:pt x="838200" y="1162211"/>
                </a:lnTo>
                <a:lnTo>
                  <a:pt x="837010" y="1158637"/>
                </a:lnTo>
                <a:lnTo>
                  <a:pt x="836216" y="1155856"/>
                </a:lnTo>
                <a:lnTo>
                  <a:pt x="835819" y="1152281"/>
                </a:lnTo>
                <a:lnTo>
                  <a:pt x="835422" y="1149104"/>
                </a:lnTo>
                <a:lnTo>
                  <a:pt x="835819" y="1145529"/>
                </a:lnTo>
                <a:lnTo>
                  <a:pt x="836216" y="1142351"/>
                </a:lnTo>
                <a:lnTo>
                  <a:pt x="836613" y="1138777"/>
                </a:lnTo>
                <a:lnTo>
                  <a:pt x="837803" y="1135996"/>
                </a:lnTo>
                <a:lnTo>
                  <a:pt x="839391" y="1132421"/>
                </a:lnTo>
                <a:lnTo>
                  <a:pt x="840978" y="1129641"/>
                </a:lnTo>
                <a:lnTo>
                  <a:pt x="842963" y="1126861"/>
                </a:lnTo>
                <a:lnTo>
                  <a:pt x="845741" y="1124080"/>
                </a:lnTo>
                <a:lnTo>
                  <a:pt x="848122" y="1121697"/>
                </a:lnTo>
                <a:lnTo>
                  <a:pt x="850900" y="1119314"/>
                </a:lnTo>
                <a:lnTo>
                  <a:pt x="854075" y="1117725"/>
                </a:lnTo>
                <a:lnTo>
                  <a:pt x="856853" y="1116136"/>
                </a:lnTo>
                <a:lnTo>
                  <a:pt x="860028" y="1115342"/>
                </a:lnTo>
                <a:lnTo>
                  <a:pt x="863203" y="1114547"/>
                </a:lnTo>
                <a:lnTo>
                  <a:pt x="866775" y="1113753"/>
                </a:lnTo>
                <a:lnTo>
                  <a:pt x="869950" y="1113753"/>
                </a:lnTo>
                <a:lnTo>
                  <a:pt x="873522" y="1113753"/>
                </a:lnTo>
                <a:lnTo>
                  <a:pt x="876697" y="1114150"/>
                </a:lnTo>
                <a:lnTo>
                  <a:pt x="879872" y="1114944"/>
                </a:lnTo>
                <a:lnTo>
                  <a:pt x="883047" y="1116136"/>
                </a:lnTo>
                <a:lnTo>
                  <a:pt x="886222" y="1117328"/>
                </a:lnTo>
                <a:lnTo>
                  <a:pt x="889000" y="1118916"/>
                </a:lnTo>
                <a:lnTo>
                  <a:pt x="891778" y="1121300"/>
                </a:lnTo>
                <a:lnTo>
                  <a:pt x="894953" y="1123286"/>
                </a:lnTo>
                <a:lnTo>
                  <a:pt x="1063625" y="1287330"/>
                </a:lnTo>
                <a:lnTo>
                  <a:pt x="1063625" y="1286933"/>
                </a:lnTo>
                <a:lnTo>
                  <a:pt x="1071563" y="1294877"/>
                </a:lnTo>
                <a:lnTo>
                  <a:pt x="1073944" y="1298054"/>
                </a:lnTo>
                <a:lnTo>
                  <a:pt x="1092200" y="1315531"/>
                </a:lnTo>
                <a:lnTo>
                  <a:pt x="1110060" y="1332611"/>
                </a:lnTo>
                <a:lnTo>
                  <a:pt x="1117203" y="1339760"/>
                </a:lnTo>
                <a:lnTo>
                  <a:pt x="1123950" y="1345718"/>
                </a:lnTo>
                <a:lnTo>
                  <a:pt x="1130300" y="1350485"/>
                </a:lnTo>
                <a:lnTo>
                  <a:pt x="1135460" y="1354060"/>
                </a:lnTo>
                <a:lnTo>
                  <a:pt x="1141016" y="1356443"/>
                </a:lnTo>
                <a:lnTo>
                  <a:pt x="1145778" y="1358429"/>
                </a:lnTo>
                <a:lnTo>
                  <a:pt x="1150938" y="1359223"/>
                </a:lnTo>
                <a:lnTo>
                  <a:pt x="1155303" y="1358826"/>
                </a:lnTo>
                <a:lnTo>
                  <a:pt x="1160066" y="1357635"/>
                </a:lnTo>
                <a:lnTo>
                  <a:pt x="1164828" y="1354854"/>
                </a:lnTo>
                <a:lnTo>
                  <a:pt x="1169591" y="1351677"/>
                </a:lnTo>
                <a:lnTo>
                  <a:pt x="1175147" y="1347307"/>
                </a:lnTo>
                <a:lnTo>
                  <a:pt x="1181100" y="1341746"/>
                </a:lnTo>
                <a:lnTo>
                  <a:pt x="1187847" y="1335788"/>
                </a:lnTo>
                <a:lnTo>
                  <a:pt x="1193403" y="1330228"/>
                </a:lnTo>
                <a:lnTo>
                  <a:pt x="1198166" y="1324667"/>
                </a:lnTo>
                <a:lnTo>
                  <a:pt x="1201738" y="1319106"/>
                </a:lnTo>
                <a:lnTo>
                  <a:pt x="1205310" y="1313942"/>
                </a:lnTo>
                <a:lnTo>
                  <a:pt x="1207294" y="1309176"/>
                </a:lnTo>
                <a:lnTo>
                  <a:pt x="1209278" y="1304807"/>
                </a:lnTo>
                <a:lnTo>
                  <a:pt x="1210469" y="1300835"/>
                </a:lnTo>
                <a:lnTo>
                  <a:pt x="1211263" y="1297260"/>
                </a:lnTo>
                <a:lnTo>
                  <a:pt x="1211660" y="1293288"/>
                </a:lnTo>
                <a:lnTo>
                  <a:pt x="1211660" y="1290507"/>
                </a:lnTo>
                <a:lnTo>
                  <a:pt x="1211263" y="1287330"/>
                </a:lnTo>
                <a:lnTo>
                  <a:pt x="1210072" y="1284947"/>
                </a:lnTo>
                <a:lnTo>
                  <a:pt x="1208485" y="1280180"/>
                </a:lnTo>
                <a:lnTo>
                  <a:pt x="1206897" y="1277400"/>
                </a:lnTo>
                <a:lnTo>
                  <a:pt x="1161653" y="1233310"/>
                </a:lnTo>
                <a:lnTo>
                  <a:pt x="1159272" y="1230530"/>
                </a:lnTo>
                <a:lnTo>
                  <a:pt x="1156494" y="1227352"/>
                </a:lnTo>
                <a:lnTo>
                  <a:pt x="1154906" y="1224175"/>
                </a:lnTo>
                <a:lnTo>
                  <a:pt x="1153319" y="1220600"/>
                </a:lnTo>
                <a:lnTo>
                  <a:pt x="927894" y="1004920"/>
                </a:lnTo>
                <a:lnTo>
                  <a:pt x="925116" y="1002139"/>
                </a:lnTo>
                <a:lnTo>
                  <a:pt x="923131" y="999359"/>
                </a:lnTo>
                <a:lnTo>
                  <a:pt x="921544" y="996181"/>
                </a:lnTo>
                <a:lnTo>
                  <a:pt x="919560" y="993401"/>
                </a:lnTo>
                <a:lnTo>
                  <a:pt x="918369" y="989826"/>
                </a:lnTo>
                <a:lnTo>
                  <a:pt x="917575" y="986648"/>
                </a:lnTo>
                <a:lnTo>
                  <a:pt x="917178" y="983074"/>
                </a:lnTo>
                <a:lnTo>
                  <a:pt x="916781" y="979896"/>
                </a:lnTo>
                <a:lnTo>
                  <a:pt x="916781" y="976321"/>
                </a:lnTo>
                <a:lnTo>
                  <a:pt x="917178" y="973144"/>
                </a:lnTo>
                <a:lnTo>
                  <a:pt x="917972" y="969569"/>
                </a:lnTo>
                <a:lnTo>
                  <a:pt x="919163" y="966391"/>
                </a:lnTo>
                <a:lnTo>
                  <a:pt x="920750" y="962816"/>
                </a:lnTo>
                <a:lnTo>
                  <a:pt x="922338" y="960036"/>
                </a:lnTo>
                <a:lnTo>
                  <a:pt x="924322" y="956858"/>
                </a:lnTo>
                <a:lnTo>
                  <a:pt x="927100" y="954078"/>
                </a:lnTo>
                <a:lnTo>
                  <a:pt x="929481" y="952092"/>
                </a:lnTo>
                <a:lnTo>
                  <a:pt x="932260" y="949311"/>
                </a:lnTo>
                <a:lnTo>
                  <a:pt x="935435" y="947723"/>
                </a:lnTo>
                <a:lnTo>
                  <a:pt x="938213" y="946134"/>
                </a:lnTo>
                <a:lnTo>
                  <a:pt x="941785" y="944942"/>
                </a:lnTo>
                <a:lnTo>
                  <a:pt x="944960" y="944148"/>
                </a:lnTo>
                <a:lnTo>
                  <a:pt x="948531" y="943353"/>
                </a:lnTo>
                <a:lnTo>
                  <a:pt x="951706" y="942956"/>
                </a:lnTo>
                <a:lnTo>
                  <a:pt x="955278" y="942956"/>
                </a:lnTo>
                <a:lnTo>
                  <a:pt x="958453" y="943353"/>
                </a:lnTo>
                <a:lnTo>
                  <a:pt x="962025" y="944545"/>
                </a:lnTo>
                <a:lnTo>
                  <a:pt x="965200" y="945737"/>
                </a:lnTo>
                <a:lnTo>
                  <a:pt x="968772" y="946928"/>
                </a:lnTo>
                <a:lnTo>
                  <a:pt x="971550" y="948517"/>
                </a:lnTo>
                <a:lnTo>
                  <a:pt x="974725" y="950900"/>
                </a:lnTo>
                <a:lnTo>
                  <a:pt x="977503" y="953284"/>
                </a:lnTo>
                <a:lnTo>
                  <a:pt x="1214041" y="1179291"/>
                </a:lnTo>
                <a:lnTo>
                  <a:pt x="1216819" y="1182469"/>
                </a:lnTo>
                <a:lnTo>
                  <a:pt x="1235472" y="1199946"/>
                </a:lnTo>
                <a:lnTo>
                  <a:pt x="1254125" y="1217422"/>
                </a:lnTo>
                <a:lnTo>
                  <a:pt x="1262063" y="1224572"/>
                </a:lnTo>
                <a:lnTo>
                  <a:pt x="1268810" y="1230530"/>
                </a:lnTo>
                <a:lnTo>
                  <a:pt x="1275556" y="1235694"/>
                </a:lnTo>
                <a:lnTo>
                  <a:pt x="1281510" y="1239269"/>
                </a:lnTo>
                <a:lnTo>
                  <a:pt x="1287066" y="1242049"/>
                </a:lnTo>
                <a:lnTo>
                  <a:pt x="1292622" y="1244035"/>
                </a:lnTo>
                <a:lnTo>
                  <a:pt x="1297385" y="1244432"/>
                </a:lnTo>
                <a:lnTo>
                  <a:pt x="1299766" y="1244432"/>
                </a:lnTo>
                <a:lnTo>
                  <a:pt x="1302147" y="1244035"/>
                </a:lnTo>
                <a:lnTo>
                  <a:pt x="1307306" y="1242843"/>
                </a:lnTo>
                <a:lnTo>
                  <a:pt x="1312863" y="1240063"/>
                </a:lnTo>
                <a:lnTo>
                  <a:pt x="1317625" y="1236885"/>
                </a:lnTo>
                <a:lnTo>
                  <a:pt x="1323578" y="1232516"/>
                </a:lnTo>
                <a:lnTo>
                  <a:pt x="1329928" y="1226955"/>
                </a:lnTo>
                <a:lnTo>
                  <a:pt x="1336675" y="1220600"/>
                </a:lnTo>
                <a:lnTo>
                  <a:pt x="1343422" y="1213848"/>
                </a:lnTo>
                <a:lnTo>
                  <a:pt x="1348978" y="1207492"/>
                </a:lnTo>
                <a:lnTo>
                  <a:pt x="1352947" y="1201932"/>
                </a:lnTo>
                <a:lnTo>
                  <a:pt x="1356122" y="1196371"/>
                </a:lnTo>
                <a:lnTo>
                  <a:pt x="1358503" y="1191207"/>
                </a:lnTo>
                <a:lnTo>
                  <a:pt x="1360488" y="1186044"/>
                </a:lnTo>
                <a:lnTo>
                  <a:pt x="1361281" y="1182072"/>
                </a:lnTo>
                <a:lnTo>
                  <a:pt x="1361678" y="1178099"/>
                </a:lnTo>
                <a:lnTo>
                  <a:pt x="1361281" y="1174922"/>
                </a:lnTo>
                <a:lnTo>
                  <a:pt x="1360885" y="1171744"/>
                </a:lnTo>
                <a:lnTo>
                  <a:pt x="1359694" y="1168964"/>
                </a:lnTo>
                <a:lnTo>
                  <a:pt x="1359297" y="1166581"/>
                </a:lnTo>
                <a:lnTo>
                  <a:pt x="1357710" y="1164197"/>
                </a:lnTo>
                <a:lnTo>
                  <a:pt x="1356916" y="1163006"/>
                </a:lnTo>
                <a:lnTo>
                  <a:pt x="1309688" y="1118519"/>
                </a:lnTo>
                <a:lnTo>
                  <a:pt x="1307703" y="1116533"/>
                </a:lnTo>
                <a:lnTo>
                  <a:pt x="1306116" y="1114150"/>
                </a:lnTo>
                <a:lnTo>
                  <a:pt x="1302544" y="1108986"/>
                </a:lnTo>
                <a:lnTo>
                  <a:pt x="1299369" y="1105412"/>
                </a:lnTo>
                <a:lnTo>
                  <a:pt x="1279128" y="1084757"/>
                </a:lnTo>
                <a:lnTo>
                  <a:pt x="1278335" y="1084360"/>
                </a:lnTo>
                <a:lnTo>
                  <a:pt x="1048941" y="854778"/>
                </a:lnTo>
                <a:lnTo>
                  <a:pt x="1046163" y="851997"/>
                </a:lnTo>
                <a:lnTo>
                  <a:pt x="1044178" y="849217"/>
                </a:lnTo>
                <a:lnTo>
                  <a:pt x="1042591" y="846039"/>
                </a:lnTo>
                <a:lnTo>
                  <a:pt x="1041003" y="843259"/>
                </a:lnTo>
                <a:lnTo>
                  <a:pt x="1039813" y="839684"/>
                </a:lnTo>
                <a:lnTo>
                  <a:pt x="1039019" y="836506"/>
                </a:lnTo>
                <a:lnTo>
                  <a:pt x="1038622" y="832931"/>
                </a:lnTo>
                <a:lnTo>
                  <a:pt x="1038622" y="829754"/>
                </a:lnTo>
                <a:lnTo>
                  <a:pt x="1038622" y="826179"/>
                </a:lnTo>
                <a:lnTo>
                  <a:pt x="1039019" y="823001"/>
                </a:lnTo>
                <a:lnTo>
                  <a:pt x="1039813" y="819427"/>
                </a:lnTo>
                <a:lnTo>
                  <a:pt x="1041003" y="816249"/>
                </a:lnTo>
                <a:lnTo>
                  <a:pt x="1042591" y="813071"/>
                </a:lnTo>
                <a:lnTo>
                  <a:pt x="1044178" y="810291"/>
                </a:lnTo>
                <a:lnTo>
                  <a:pt x="1046163" y="807113"/>
                </a:lnTo>
                <a:lnTo>
                  <a:pt x="1048941" y="804730"/>
                </a:lnTo>
                <a:lnTo>
                  <a:pt x="1051719" y="802347"/>
                </a:lnTo>
                <a:lnTo>
                  <a:pt x="1054100" y="799964"/>
                </a:lnTo>
                <a:lnTo>
                  <a:pt x="1057672" y="798375"/>
                </a:lnTo>
                <a:lnTo>
                  <a:pt x="1060450" y="796786"/>
                </a:lnTo>
                <a:lnTo>
                  <a:pt x="1064022" y="795595"/>
                </a:lnTo>
                <a:lnTo>
                  <a:pt x="1067197" y="794800"/>
                </a:lnTo>
                <a:lnTo>
                  <a:pt x="1070769" y="794006"/>
                </a:lnTo>
                <a:lnTo>
                  <a:pt x="1073944" y="794006"/>
                </a:lnTo>
                <a:lnTo>
                  <a:pt x="1077516" y="794006"/>
                </a:lnTo>
                <a:lnTo>
                  <a:pt x="1080691" y="794800"/>
                </a:lnTo>
                <a:lnTo>
                  <a:pt x="1084263" y="795595"/>
                </a:lnTo>
                <a:lnTo>
                  <a:pt x="1087041" y="796786"/>
                </a:lnTo>
                <a:lnTo>
                  <a:pt x="1090613" y="798375"/>
                </a:lnTo>
                <a:lnTo>
                  <a:pt x="1093391" y="799964"/>
                </a:lnTo>
                <a:lnTo>
                  <a:pt x="1096566" y="802347"/>
                </a:lnTo>
                <a:lnTo>
                  <a:pt x="1098947" y="804730"/>
                </a:lnTo>
                <a:lnTo>
                  <a:pt x="1328738" y="1034313"/>
                </a:lnTo>
                <a:lnTo>
                  <a:pt x="1331119" y="1037093"/>
                </a:lnTo>
                <a:lnTo>
                  <a:pt x="1349375" y="1055364"/>
                </a:lnTo>
                <a:lnTo>
                  <a:pt x="1364456" y="1070061"/>
                </a:lnTo>
                <a:lnTo>
                  <a:pt x="1371600" y="1076813"/>
                </a:lnTo>
                <a:lnTo>
                  <a:pt x="1378347" y="1083168"/>
                </a:lnTo>
                <a:lnTo>
                  <a:pt x="1385094" y="1088729"/>
                </a:lnTo>
                <a:lnTo>
                  <a:pt x="1391444" y="1093496"/>
                </a:lnTo>
                <a:lnTo>
                  <a:pt x="1397397" y="1096673"/>
                </a:lnTo>
                <a:lnTo>
                  <a:pt x="1400175" y="1097865"/>
                </a:lnTo>
                <a:lnTo>
                  <a:pt x="1402953" y="1098659"/>
                </a:lnTo>
                <a:lnTo>
                  <a:pt x="1404541" y="1099056"/>
                </a:lnTo>
                <a:lnTo>
                  <a:pt x="1407716" y="1099851"/>
                </a:lnTo>
                <a:lnTo>
                  <a:pt x="1410891" y="1099056"/>
                </a:lnTo>
                <a:lnTo>
                  <a:pt x="1415653" y="1098262"/>
                </a:lnTo>
                <a:lnTo>
                  <a:pt x="1421210" y="1095879"/>
                </a:lnTo>
                <a:lnTo>
                  <a:pt x="1424385" y="1093893"/>
                </a:lnTo>
                <a:lnTo>
                  <a:pt x="1427956" y="1091112"/>
                </a:lnTo>
                <a:lnTo>
                  <a:pt x="1431528" y="1088729"/>
                </a:lnTo>
                <a:lnTo>
                  <a:pt x="1435894" y="1084757"/>
                </a:lnTo>
                <a:lnTo>
                  <a:pt x="1440260" y="1081182"/>
                </a:lnTo>
                <a:lnTo>
                  <a:pt x="1445419" y="1076019"/>
                </a:lnTo>
                <a:lnTo>
                  <a:pt x="1452166" y="1068869"/>
                </a:lnTo>
                <a:lnTo>
                  <a:pt x="1457325" y="1062514"/>
                </a:lnTo>
                <a:lnTo>
                  <a:pt x="1461294" y="1056159"/>
                </a:lnTo>
                <a:lnTo>
                  <a:pt x="1464866" y="1050201"/>
                </a:lnTo>
                <a:lnTo>
                  <a:pt x="1466850" y="1044640"/>
                </a:lnTo>
                <a:lnTo>
                  <a:pt x="1468835" y="1039873"/>
                </a:lnTo>
                <a:lnTo>
                  <a:pt x="1469628" y="1035504"/>
                </a:lnTo>
                <a:lnTo>
                  <a:pt x="1470025" y="1031135"/>
                </a:lnTo>
                <a:lnTo>
                  <a:pt x="1469628" y="1027560"/>
                </a:lnTo>
                <a:lnTo>
                  <a:pt x="1469231" y="1024383"/>
                </a:lnTo>
                <a:lnTo>
                  <a:pt x="1468041" y="1021602"/>
                </a:lnTo>
                <a:lnTo>
                  <a:pt x="1467247" y="1019616"/>
                </a:lnTo>
                <a:lnTo>
                  <a:pt x="1465660" y="1016041"/>
                </a:lnTo>
                <a:lnTo>
                  <a:pt x="1464866" y="1015247"/>
                </a:lnTo>
                <a:lnTo>
                  <a:pt x="1419225" y="969966"/>
                </a:lnTo>
                <a:lnTo>
                  <a:pt x="1416844" y="967583"/>
                </a:lnTo>
                <a:lnTo>
                  <a:pt x="1414860" y="964802"/>
                </a:lnTo>
                <a:lnTo>
                  <a:pt x="1412478" y="961625"/>
                </a:lnTo>
                <a:lnTo>
                  <a:pt x="1411288" y="958447"/>
                </a:lnTo>
                <a:lnTo>
                  <a:pt x="1410097" y="955270"/>
                </a:lnTo>
                <a:lnTo>
                  <a:pt x="1409303" y="952092"/>
                </a:lnTo>
                <a:lnTo>
                  <a:pt x="1408906" y="948517"/>
                </a:lnTo>
                <a:lnTo>
                  <a:pt x="1408510" y="945339"/>
                </a:lnTo>
                <a:lnTo>
                  <a:pt x="1408906" y="941765"/>
                </a:lnTo>
                <a:lnTo>
                  <a:pt x="1409303" y="938587"/>
                </a:lnTo>
                <a:lnTo>
                  <a:pt x="1410097" y="935012"/>
                </a:lnTo>
                <a:lnTo>
                  <a:pt x="1410891" y="931835"/>
                </a:lnTo>
                <a:lnTo>
                  <a:pt x="1412478" y="928657"/>
                </a:lnTo>
                <a:lnTo>
                  <a:pt x="1414463" y="925479"/>
                </a:lnTo>
                <a:lnTo>
                  <a:pt x="1416447" y="922302"/>
                </a:lnTo>
                <a:lnTo>
                  <a:pt x="1418828" y="919919"/>
                </a:lnTo>
                <a:lnTo>
                  <a:pt x="1421606" y="917535"/>
                </a:lnTo>
                <a:lnTo>
                  <a:pt x="1424385" y="915152"/>
                </a:lnTo>
                <a:lnTo>
                  <a:pt x="1427163" y="913563"/>
                </a:lnTo>
                <a:lnTo>
                  <a:pt x="1430338" y="911975"/>
                </a:lnTo>
                <a:lnTo>
                  <a:pt x="1433513" y="910783"/>
                </a:lnTo>
                <a:lnTo>
                  <a:pt x="1437085" y="909989"/>
                </a:lnTo>
                <a:lnTo>
                  <a:pt x="1440260" y="909194"/>
                </a:lnTo>
                <a:lnTo>
                  <a:pt x="1443831" y="909194"/>
                </a:lnTo>
                <a:lnTo>
                  <a:pt x="1447006" y="909194"/>
                </a:lnTo>
                <a:lnTo>
                  <a:pt x="1450578" y="909989"/>
                </a:lnTo>
                <a:lnTo>
                  <a:pt x="1453753" y="910783"/>
                </a:lnTo>
                <a:lnTo>
                  <a:pt x="1457325" y="911975"/>
                </a:lnTo>
                <a:lnTo>
                  <a:pt x="1460103" y="913166"/>
                </a:lnTo>
                <a:lnTo>
                  <a:pt x="1463278" y="914755"/>
                </a:lnTo>
                <a:lnTo>
                  <a:pt x="1466056" y="917138"/>
                </a:lnTo>
                <a:lnTo>
                  <a:pt x="1469231" y="919521"/>
                </a:lnTo>
                <a:lnTo>
                  <a:pt x="1516460" y="966391"/>
                </a:lnTo>
                <a:lnTo>
                  <a:pt x="1520825" y="971952"/>
                </a:lnTo>
                <a:lnTo>
                  <a:pt x="1525191" y="978307"/>
                </a:lnTo>
                <a:lnTo>
                  <a:pt x="1528763" y="985060"/>
                </a:lnTo>
                <a:lnTo>
                  <a:pt x="1532731" y="993004"/>
                </a:lnTo>
                <a:lnTo>
                  <a:pt x="1535510" y="1001345"/>
                </a:lnTo>
                <a:lnTo>
                  <a:pt x="1538288" y="1010481"/>
                </a:lnTo>
                <a:lnTo>
                  <a:pt x="1539875" y="1020411"/>
                </a:lnTo>
                <a:lnTo>
                  <a:pt x="1540272" y="1025574"/>
                </a:lnTo>
                <a:lnTo>
                  <a:pt x="1540272" y="1030738"/>
                </a:lnTo>
                <a:lnTo>
                  <a:pt x="1540272" y="1035901"/>
                </a:lnTo>
                <a:lnTo>
                  <a:pt x="1539875" y="1041462"/>
                </a:lnTo>
                <a:lnTo>
                  <a:pt x="1539478" y="1047023"/>
                </a:lnTo>
                <a:lnTo>
                  <a:pt x="1538685" y="1052981"/>
                </a:lnTo>
                <a:lnTo>
                  <a:pt x="1537494" y="1058145"/>
                </a:lnTo>
                <a:lnTo>
                  <a:pt x="1535510" y="1064103"/>
                </a:lnTo>
                <a:lnTo>
                  <a:pt x="1533525" y="1070061"/>
                </a:lnTo>
                <a:lnTo>
                  <a:pt x="1531144" y="1076416"/>
                </a:lnTo>
                <a:lnTo>
                  <a:pt x="1527969" y="1082374"/>
                </a:lnTo>
                <a:lnTo>
                  <a:pt x="1525191" y="1088729"/>
                </a:lnTo>
                <a:lnTo>
                  <a:pt x="1521222" y="1094687"/>
                </a:lnTo>
                <a:lnTo>
                  <a:pt x="1517253" y="1101042"/>
                </a:lnTo>
                <a:lnTo>
                  <a:pt x="1512491" y="1107398"/>
                </a:lnTo>
                <a:lnTo>
                  <a:pt x="1507331" y="1113753"/>
                </a:lnTo>
                <a:lnTo>
                  <a:pt x="1501775" y="1120108"/>
                </a:lnTo>
                <a:lnTo>
                  <a:pt x="1495822" y="1126066"/>
                </a:lnTo>
                <a:lnTo>
                  <a:pt x="1485900" y="1135599"/>
                </a:lnTo>
                <a:lnTo>
                  <a:pt x="1479550" y="1141160"/>
                </a:lnTo>
                <a:lnTo>
                  <a:pt x="1472010" y="1147118"/>
                </a:lnTo>
                <a:lnTo>
                  <a:pt x="1463675" y="1152679"/>
                </a:lnTo>
                <a:lnTo>
                  <a:pt x="1453753" y="1158239"/>
                </a:lnTo>
                <a:lnTo>
                  <a:pt x="1448991" y="1161020"/>
                </a:lnTo>
                <a:lnTo>
                  <a:pt x="1443435" y="1163403"/>
                </a:lnTo>
                <a:lnTo>
                  <a:pt x="1437878" y="1165389"/>
                </a:lnTo>
                <a:lnTo>
                  <a:pt x="1432322" y="1166978"/>
                </a:lnTo>
                <a:lnTo>
                  <a:pt x="1432719" y="1172539"/>
                </a:lnTo>
                <a:lnTo>
                  <a:pt x="1432719" y="1178497"/>
                </a:lnTo>
                <a:lnTo>
                  <a:pt x="1432719" y="1184852"/>
                </a:lnTo>
                <a:lnTo>
                  <a:pt x="1432322" y="1190810"/>
                </a:lnTo>
                <a:lnTo>
                  <a:pt x="1431131" y="1197165"/>
                </a:lnTo>
                <a:lnTo>
                  <a:pt x="1429941" y="1203520"/>
                </a:lnTo>
                <a:lnTo>
                  <a:pt x="1427956" y="1210273"/>
                </a:lnTo>
                <a:lnTo>
                  <a:pt x="1425575" y="1217025"/>
                </a:lnTo>
                <a:lnTo>
                  <a:pt x="1422797" y="1223778"/>
                </a:lnTo>
                <a:lnTo>
                  <a:pt x="1419225" y="1230530"/>
                </a:lnTo>
                <a:lnTo>
                  <a:pt x="1415653" y="1237283"/>
                </a:lnTo>
                <a:lnTo>
                  <a:pt x="1410891" y="1244432"/>
                </a:lnTo>
                <a:lnTo>
                  <a:pt x="1405731" y="1251185"/>
                </a:lnTo>
                <a:lnTo>
                  <a:pt x="1399778" y="1258334"/>
                </a:lnTo>
                <a:lnTo>
                  <a:pt x="1393428" y="1265484"/>
                </a:lnTo>
                <a:lnTo>
                  <a:pt x="1386285" y="1272633"/>
                </a:lnTo>
                <a:lnTo>
                  <a:pt x="1379935" y="1278194"/>
                </a:lnTo>
                <a:lnTo>
                  <a:pt x="1374378" y="1283755"/>
                </a:lnTo>
                <a:lnTo>
                  <a:pt x="1368028" y="1288124"/>
                </a:lnTo>
                <a:lnTo>
                  <a:pt x="1362075" y="1292891"/>
                </a:lnTo>
                <a:lnTo>
                  <a:pt x="1356519" y="1296863"/>
                </a:lnTo>
                <a:lnTo>
                  <a:pt x="1350566" y="1300040"/>
                </a:lnTo>
                <a:lnTo>
                  <a:pt x="1345010" y="1303615"/>
                </a:lnTo>
                <a:lnTo>
                  <a:pt x="1339453" y="1305998"/>
                </a:lnTo>
                <a:lnTo>
                  <a:pt x="1334294" y="1308382"/>
                </a:lnTo>
                <a:lnTo>
                  <a:pt x="1328738" y="1310765"/>
                </a:lnTo>
                <a:lnTo>
                  <a:pt x="1323181" y="1312354"/>
                </a:lnTo>
                <a:lnTo>
                  <a:pt x="1318022" y="1313545"/>
                </a:lnTo>
                <a:lnTo>
                  <a:pt x="1312863" y="1314737"/>
                </a:lnTo>
                <a:lnTo>
                  <a:pt x="1307703" y="1315134"/>
                </a:lnTo>
                <a:lnTo>
                  <a:pt x="1302544" y="1315531"/>
                </a:lnTo>
                <a:lnTo>
                  <a:pt x="1297781" y="1315928"/>
                </a:lnTo>
                <a:lnTo>
                  <a:pt x="1293019" y="1315531"/>
                </a:lnTo>
                <a:lnTo>
                  <a:pt x="1288256" y="1315134"/>
                </a:lnTo>
                <a:lnTo>
                  <a:pt x="1279128" y="1313545"/>
                </a:lnTo>
                <a:lnTo>
                  <a:pt x="1276747" y="1322284"/>
                </a:lnTo>
                <a:lnTo>
                  <a:pt x="1273969" y="1331022"/>
                </a:lnTo>
                <a:lnTo>
                  <a:pt x="1270000" y="1339760"/>
                </a:lnTo>
                <a:lnTo>
                  <a:pt x="1265635" y="1348499"/>
                </a:lnTo>
                <a:lnTo>
                  <a:pt x="1260078" y="1358032"/>
                </a:lnTo>
                <a:lnTo>
                  <a:pt x="1253331" y="1366770"/>
                </a:lnTo>
                <a:lnTo>
                  <a:pt x="1245394" y="1375906"/>
                </a:lnTo>
                <a:lnTo>
                  <a:pt x="1236266" y="1385439"/>
                </a:lnTo>
                <a:lnTo>
                  <a:pt x="1230313" y="1391397"/>
                </a:lnTo>
                <a:lnTo>
                  <a:pt x="1224756" y="1396163"/>
                </a:lnTo>
                <a:lnTo>
                  <a:pt x="1219200" y="1401327"/>
                </a:lnTo>
                <a:lnTo>
                  <a:pt x="1213247" y="1405696"/>
                </a:lnTo>
                <a:lnTo>
                  <a:pt x="1207691" y="1409271"/>
                </a:lnTo>
                <a:lnTo>
                  <a:pt x="1202135" y="1413243"/>
                </a:lnTo>
                <a:lnTo>
                  <a:pt x="1196578" y="1416023"/>
                </a:lnTo>
                <a:lnTo>
                  <a:pt x="1191419" y="1419201"/>
                </a:lnTo>
                <a:lnTo>
                  <a:pt x="1185863" y="1421584"/>
                </a:lnTo>
                <a:lnTo>
                  <a:pt x="1180703" y="1423173"/>
                </a:lnTo>
                <a:lnTo>
                  <a:pt x="1175544" y="1425159"/>
                </a:lnTo>
                <a:lnTo>
                  <a:pt x="1170781" y="1426748"/>
                </a:lnTo>
                <a:lnTo>
                  <a:pt x="1165622" y="1427542"/>
                </a:lnTo>
                <a:lnTo>
                  <a:pt x="1160463" y="1428336"/>
                </a:lnTo>
                <a:lnTo>
                  <a:pt x="1155700" y="1428734"/>
                </a:lnTo>
                <a:lnTo>
                  <a:pt x="1150938" y="1428734"/>
                </a:lnTo>
                <a:lnTo>
                  <a:pt x="1144588" y="1428734"/>
                </a:lnTo>
                <a:lnTo>
                  <a:pt x="1137841" y="1427939"/>
                </a:lnTo>
                <a:lnTo>
                  <a:pt x="1131491" y="1426748"/>
                </a:lnTo>
                <a:lnTo>
                  <a:pt x="1125538" y="1425159"/>
                </a:lnTo>
                <a:lnTo>
                  <a:pt x="1119188" y="1422776"/>
                </a:lnTo>
                <a:lnTo>
                  <a:pt x="1113235" y="1420392"/>
                </a:lnTo>
                <a:lnTo>
                  <a:pt x="1107281" y="1417215"/>
                </a:lnTo>
                <a:lnTo>
                  <a:pt x="1101725" y="1414037"/>
                </a:lnTo>
                <a:lnTo>
                  <a:pt x="1096566" y="1410462"/>
                </a:lnTo>
                <a:lnTo>
                  <a:pt x="1090613" y="1406888"/>
                </a:lnTo>
                <a:lnTo>
                  <a:pt x="1079897" y="1398943"/>
                </a:lnTo>
                <a:lnTo>
                  <a:pt x="1069975" y="1390205"/>
                </a:lnTo>
                <a:lnTo>
                  <a:pt x="1059656" y="1381069"/>
                </a:lnTo>
                <a:lnTo>
                  <a:pt x="1056878" y="1385836"/>
                </a:lnTo>
                <a:lnTo>
                  <a:pt x="1053703" y="1390205"/>
                </a:lnTo>
                <a:lnTo>
                  <a:pt x="1050131" y="1394971"/>
                </a:lnTo>
                <a:lnTo>
                  <a:pt x="1046163" y="1399738"/>
                </a:lnTo>
                <a:lnTo>
                  <a:pt x="1042194" y="1404107"/>
                </a:lnTo>
                <a:lnTo>
                  <a:pt x="1037431" y="1408874"/>
                </a:lnTo>
                <a:lnTo>
                  <a:pt x="1032669" y="1413640"/>
                </a:lnTo>
                <a:lnTo>
                  <a:pt x="1027113" y="1417612"/>
                </a:lnTo>
                <a:lnTo>
                  <a:pt x="1016794" y="1425953"/>
                </a:lnTo>
                <a:lnTo>
                  <a:pt x="1006475" y="1432706"/>
                </a:lnTo>
                <a:lnTo>
                  <a:pt x="996553" y="1437869"/>
                </a:lnTo>
                <a:lnTo>
                  <a:pt x="986631" y="1442238"/>
                </a:lnTo>
                <a:lnTo>
                  <a:pt x="977503" y="1445813"/>
                </a:lnTo>
                <a:lnTo>
                  <a:pt x="968772" y="1447799"/>
                </a:lnTo>
                <a:lnTo>
                  <a:pt x="959644" y="1448991"/>
                </a:lnTo>
                <a:lnTo>
                  <a:pt x="950913" y="1449388"/>
                </a:lnTo>
                <a:lnTo>
                  <a:pt x="944166" y="1449388"/>
                </a:lnTo>
                <a:lnTo>
                  <a:pt x="937419" y="1448594"/>
                </a:lnTo>
                <a:lnTo>
                  <a:pt x="930672" y="1447402"/>
                </a:lnTo>
                <a:lnTo>
                  <a:pt x="923925" y="1445416"/>
                </a:lnTo>
                <a:lnTo>
                  <a:pt x="917575" y="1443033"/>
                </a:lnTo>
                <a:lnTo>
                  <a:pt x="911225" y="1440650"/>
                </a:lnTo>
                <a:lnTo>
                  <a:pt x="905272" y="1437472"/>
                </a:lnTo>
                <a:lnTo>
                  <a:pt x="898922" y="1434294"/>
                </a:lnTo>
                <a:lnTo>
                  <a:pt x="893366" y="1430720"/>
                </a:lnTo>
                <a:lnTo>
                  <a:pt x="887810" y="1427145"/>
                </a:lnTo>
                <a:lnTo>
                  <a:pt x="876300" y="1419201"/>
                </a:lnTo>
                <a:lnTo>
                  <a:pt x="865188" y="1410462"/>
                </a:lnTo>
                <a:lnTo>
                  <a:pt x="854472" y="1402121"/>
                </a:lnTo>
                <a:lnTo>
                  <a:pt x="837803" y="1388616"/>
                </a:lnTo>
                <a:lnTo>
                  <a:pt x="835422" y="1386630"/>
                </a:lnTo>
                <a:lnTo>
                  <a:pt x="681435" y="1264689"/>
                </a:lnTo>
                <a:lnTo>
                  <a:pt x="673497" y="1270647"/>
                </a:lnTo>
                <a:lnTo>
                  <a:pt x="665560" y="1275414"/>
                </a:lnTo>
                <a:lnTo>
                  <a:pt x="649685" y="1285741"/>
                </a:lnTo>
                <a:lnTo>
                  <a:pt x="633016" y="1294480"/>
                </a:lnTo>
                <a:lnTo>
                  <a:pt x="617538" y="1302026"/>
                </a:lnTo>
                <a:lnTo>
                  <a:pt x="602456" y="1308382"/>
                </a:lnTo>
                <a:lnTo>
                  <a:pt x="588963" y="1313148"/>
                </a:lnTo>
                <a:lnTo>
                  <a:pt x="576660" y="1317120"/>
                </a:lnTo>
                <a:lnTo>
                  <a:pt x="571103" y="1318312"/>
                </a:lnTo>
                <a:lnTo>
                  <a:pt x="565944" y="1319106"/>
                </a:lnTo>
                <a:lnTo>
                  <a:pt x="561975" y="1319503"/>
                </a:lnTo>
                <a:lnTo>
                  <a:pt x="557610" y="1319503"/>
                </a:lnTo>
                <a:lnTo>
                  <a:pt x="553641" y="1319106"/>
                </a:lnTo>
                <a:lnTo>
                  <a:pt x="550069" y="1318312"/>
                </a:lnTo>
                <a:lnTo>
                  <a:pt x="546497" y="1317517"/>
                </a:lnTo>
                <a:lnTo>
                  <a:pt x="543719" y="1315531"/>
                </a:lnTo>
                <a:lnTo>
                  <a:pt x="540941" y="1313942"/>
                </a:lnTo>
                <a:lnTo>
                  <a:pt x="538163" y="1312354"/>
                </a:lnTo>
                <a:lnTo>
                  <a:pt x="535781" y="1309970"/>
                </a:lnTo>
                <a:lnTo>
                  <a:pt x="533003" y="1307587"/>
                </a:lnTo>
                <a:lnTo>
                  <a:pt x="529431" y="1302026"/>
                </a:lnTo>
                <a:lnTo>
                  <a:pt x="525860" y="1296466"/>
                </a:lnTo>
                <a:lnTo>
                  <a:pt x="523478" y="1290507"/>
                </a:lnTo>
                <a:lnTo>
                  <a:pt x="521891" y="1284152"/>
                </a:lnTo>
                <a:lnTo>
                  <a:pt x="519906" y="1278194"/>
                </a:lnTo>
                <a:lnTo>
                  <a:pt x="518716" y="1272236"/>
                </a:lnTo>
                <a:lnTo>
                  <a:pt x="518319" y="1267073"/>
                </a:lnTo>
                <a:lnTo>
                  <a:pt x="517525" y="1259526"/>
                </a:lnTo>
                <a:lnTo>
                  <a:pt x="517525" y="1256745"/>
                </a:lnTo>
                <a:lnTo>
                  <a:pt x="517525" y="1255554"/>
                </a:lnTo>
                <a:lnTo>
                  <a:pt x="516731" y="1252376"/>
                </a:lnTo>
                <a:lnTo>
                  <a:pt x="515541" y="1248007"/>
                </a:lnTo>
                <a:lnTo>
                  <a:pt x="514350" y="1245624"/>
                </a:lnTo>
                <a:lnTo>
                  <a:pt x="512366" y="1243638"/>
                </a:lnTo>
                <a:lnTo>
                  <a:pt x="509985" y="1240857"/>
                </a:lnTo>
                <a:lnTo>
                  <a:pt x="507603" y="1239269"/>
                </a:lnTo>
                <a:lnTo>
                  <a:pt x="504031" y="1237283"/>
                </a:lnTo>
                <a:lnTo>
                  <a:pt x="499666" y="1236091"/>
                </a:lnTo>
                <a:lnTo>
                  <a:pt x="495300" y="1235296"/>
                </a:lnTo>
                <a:lnTo>
                  <a:pt x="489744" y="1234502"/>
                </a:lnTo>
                <a:lnTo>
                  <a:pt x="483394" y="1234502"/>
                </a:lnTo>
                <a:lnTo>
                  <a:pt x="475853" y="1235694"/>
                </a:lnTo>
                <a:lnTo>
                  <a:pt x="471884" y="1236091"/>
                </a:lnTo>
                <a:lnTo>
                  <a:pt x="467915" y="1235694"/>
                </a:lnTo>
                <a:lnTo>
                  <a:pt x="463947" y="1234105"/>
                </a:lnTo>
                <a:lnTo>
                  <a:pt x="459978" y="1232119"/>
                </a:lnTo>
                <a:lnTo>
                  <a:pt x="455612" y="1229736"/>
                </a:lnTo>
                <a:lnTo>
                  <a:pt x="451247" y="1226558"/>
                </a:lnTo>
                <a:lnTo>
                  <a:pt x="447278" y="1222983"/>
                </a:lnTo>
                <a:lnTo>
                  <a:pt x="442912" y="1219011"/>
                </a:lnTo>
                <a:lnTo>
                  <a:pt x="439340" y="1214245"/>
                </a:lnTo>
                <a:lnTo>
                  <a:pt x="434975" y="1209876"/>
                </a:lnTo>
                <a:lnTo>
                  <a:pt x="427037" y="1199151"/>
                </a:lnTo>
                <a:lnTo>
                  <a:pt x="419100" y="1187235"/>
                </a:lnTo>
                <a:lnTo>
                  <a:pt x="411559" y="1175716"/>
                </a:lnTo>
                <a:lnTo>
                  <a:pt x="404415" y="1163800"/>
                </a:lnTo>
                <a:lnTo>
                  <a:pt x="398065" y="1151884"/>
                </a:lnTo>
                <a:lnTo>
                  <a:pt x="388144" y="1130833"/>
                </a:lnTo>
                <a:lnTo>
                  <a:pt x="381000" y="1116136"/>
                </a:lnTo>
                <a:lnTo>
                  <a:pt x="379015" y="1110575"/>
                </a:lnTo>
                <a:lnTo>
                  <a:pt x="379015" y="1108589"/>
                </a:lnTo>
                <a:lnTo>
                  <a:pt x="379015" y="1102631"/>
                </a:lnTo>
                <a:lnTo>
                  <a:pt x="379015" y="1099056"/>
                </a:lnTo>
                <a:lnTo>
                  <a:pt x="378619" y="1094687"/>
                </a:lnTo>
                <a:lnTo>
                  <a:pt x="377428" y="1089921"/>
                </a:lnTo>
                <a:lnTo>
                  <a:pt x="375840" y="1085154"/>
                </a:lnTo>
                <a:lnTo>
                  <a:pt x="374253" y="1080388"/>
                </a:lnTo>
                <a:lnTo>
                  <a:pt x="371872" y="1075622"/>
                </a:lnTo>
                <a:lnTo>
                  <a:pt x="368300" y="1070855"/>
                </a:lnTo>
                <a:lnTo>
                  <a:pt x="363934" y="1066883"/>
                </a:lnTo>
                <a:lnTo>
                  <a:pt x="361553" y="1064500"/>
                </a:lnTo>
                <a:lnTo>
                  <a:pt x="359172" y="1062514"/>
                </a:lnTo>
                <a:lnTo>
                  <a:pt x="355997" y="1060925"/>
                </a:lnTo>
                <a:lnTo>
                  <a:pt x="352822" y="1059336"/>
                </a:lnTo>
                <a:lnTo>
                  <a:pt x="349250" y="1057747"/>
                </a:lnTo>
                <a:lnTo>
                  <a:pt x="345678" y="1056556"/>
                </a:lnTo>
                <a:lnTo>
                  <a:pt x="341312" y="1055761"/>
                </a:lnTo>
                <a:lnTo>
                  <a:pt x="336947" y="1054967"/>
                </a:lnTo>
                <a:lnTo>
                  <a:pt x="332581" y="1054173"/>
                </a:lnTo>
                <a:lnTo>
                  <a:pt x="328215" y="1052981"/>
                </a:lnTo>
                <a:lnTo>
                  <a:pt x="323453" y="1050598"/>
                </a:lnTo>
                <a:lnTo>
                  <a:pt x="319484" y="1048612"/>
                </a:lnTo>
                <a:lnTo>
                  <a:pt x="315119" y="1046229"/>
                </a:lnTo>
                <a:lnTo>
                  <a:pt x="311150" y="1043051"/>
                </a:lnTo>
                <a:lnTo>
                  <a:pt x="307181" y="1039476"/>
                </a:lnTo>
                <a:lnTo>
                  <a:pt x="303212" y="1035504"/>
                </a:lnTo>
                <a:lnTo>
                  <a:pt x="299640" y="1031532"/>
                </a:lnTo>
                <a:lnTo>
                  <a:pt x="295672" y="1027163"/>
                </a:lnTo>
                <a:lnTo>
                  <a:pt x="288528" y="1017233"/>
                </a:lnTo>
                <a:lnTo>
                  <a:pt x="281781" y="1006906"/>
                </a:lnTo>
                <a:lnTo>
                  <a:pt x="275431" y="994990"/>
                </a:lnTo>
                <a:lnTo>
                  <a:pt x="269081" y="982676"/>
                </a:lnTo>
                <a:lnTo>
                  <a:pt x="263922" y="969569"/>
                </a:lnTo>
                <a:lnTo>
                  <a:pt x="258762" y="956064"/>
                </a:lnTo>
                <a:lnTo>
                  <a:pt x="254000" y="942559"/>
                </a:lnTo>
                <a:lnTo>
                  <a:pt x="250031" y="928657"/>
                </a:lnTo>
                <a:lnTo>
                  <a:pt x="246062" y="914755"/>
                </a:lnTo>
                <a:lnTo>
                  <a:pt x="242887" y="901250"/>
                </a:lnTo>
                <a:lnTo>
                  <a:pt x="239712" y="888142"/>
                </a:lnTo>
                <a:lnTo>
                  <a:pt x="239315" y="884568"/>
                </a:lnTo>
                <a:lnTo>
                  <a:pt x="238919" y="880993"/>
                </a:lnTo>
                <a:lnTo>
                  <a:pt x="239315" y="877418"/>
                </a:lnTo>
                <a:lnTo>
                  <a:pt x="239712" y="873843"/>
                </a:lnTo>
                <a:lnTo>
                  <a:pt x="240109" y="870268"/>
                </a:lnTo>
                <a:lnTo>
                  <a:pt x="240903" y="866296"/>
                </a:lnTo>
                <a:lnTo>
                  <a:pt x="244078" y="859147"/>
                </a:lnTo>
                <a:lnTo>
                  <a:pt x="247253" y="851600"/>
                </a:lnTo>
                <a:lnTo>
                  <a:pt x="252015" y="844053"/>
                </a:lnTo>
                <a:lnTo>
                  <a:pt x="257572" y="836506"/>
                </a:lnTo>
                <a:lnTo>
                  <a:pt x="263525" y="828959"/>
                </a:lnTo>
                <a:lnTo>
                  <a:pt x="270272" y="821015"/>
                </a:lnTo>
                <a:lnTo>
                  <a:pt x="277415" y="813469"/>
                </a:lnTo>
                <a:lnTo>
                  <a:pt x="284956" y="806319"/>
                </a:lnTo>
                <a:lnTo>
                  <a:pt x="292894" y="799169"/>
                </a:lnTo>
                <a:lnTo>
                  <a:pt x="301228" y="792020"/>
                </a:lnTo>
                <a:lnTo>
                  <a:pt x="309562" y="784870"/>
                </a:lnTo>
                <a:lnTo>
                  <a:pt x="327422" y="771762"/>
                </a:lnTo>
                <a:lnTo>
                  <a:pt x="271065" y="641480"/>
                </a:lnTo>
                <a:lnTo>
                  <a:pt x="259953" y="660546"/>
                </a:lnTo>
                <a:lnTo>
                  <a:pt x="252015" y="674448"/>
                </a:lnTo>
                <a:lnTo>
                  <a:pt x="245665" y="687159"/>
                </a:lnTo>
                <a:lnTo>
                  <a:pt x="243681" y="690733"/>
                </a:lnTo>
                <a:lnTo>
                  <a:pt x="240903" y="694308"/>
                </a:lnTo>
                <a:lnTo>
                  <a:pt x="238125" y="697486"/>
                </a:lnTo>
                <a:lnTo>
                  <a:pt x="234950" y="700266"/>
                </a:lnTo>
                <a:lnTo>
                  <a:pt x="231378" y="702649"/>
                </a:lnTo>
                <a:lnTo>
                  <a:pt x="227409" y="704635"/>
                </a:lnTo>
                <a:lnTo>
                  <a:pt x="223837" y="705827"/>
                </a:lnTo>
                <a:lnTo>
                  <a:pt x="219472" y="707019"/>
                </a:lnTo>
                <a:lnTo>
                  <a:pt x="213519" y="707416"/>
                </a:lnTo>
                <a:lnTo>
                  <a:pt x="209947" y="707416"/>
                </a:lnTo>
                <a:lnTo>
                  <a:pt x="206375" y="707019"/>
                </a:lnTo>
                <a:lnTo>
                  <a:pt x="203200" y="705827"/>
                </a:lnTo>
                <a:lnTo>
                  <a:pt x="199628" y="704635"/>
                </a:lnTo>
                <a:lnTo>
                  <a:pt x="196850" y="703047"/>
                </a:lnTo>
                <a:lnTo>
                  <a:pt x="193675" y="701458"/>
                </a:lnTo>
                <a:lnTo>
                  <a:pt x="190897" y="699075"/>
                </a:lnTo>
                <a:lnTo>
                  <a:pt x="188119" y="696691"/>
                </a:lnTo>
                <a:lnTo>
                  <a:pt x="9922" y="515568"/>
                </a:lnTo>
                <a:lnTo>
                  <a:pt x="7937" y="513184"/>
                </a:lnTo>
                <a:lnTo>
                  <a:pt x="5953" y="510801"/>
                </a:lnTo>
                <a:lnTo>
                  <a:pt x="3969" y="508021"/>
                </a:lnTo>
                <a:lnTo>
                  <a:pt x="2778" y="505240"/>
                </a:lnTo>
                <a:lnTo>
                  <a:pt x="1587" y="502063"/>
                </a:lnTo>
                <a:lnTo>
                  <a:pt x="794" y="499282"/>
                </a:lnTo>
                <a:lnTo>
                  <a:pt x="397" y="496105"/>
                </a:lnTo>
                <a:lnTo>
                  <a:pt x="0" y="493324"/>
                </a:lnTo>
                <a:lnTo>
                  <a:pt x="0" y="490147"/>
                </a:lnTo>
                <a:lnTo>
                  <a:pt x="0" y="486969"/>
                </a:lnTo>
                <a:lnTo>
                  <a:pt x="397" y="484189"/>
                </a:lnTo>
                <a:lnTo>
                  <a:pt x="1190" y="481011"/>
                </a:lnTo>
                <a:lnTo>
                  <a:pt x="1984" y="477833"/>
                </a:lnTo>
                <a:lnTo>
                  <a:pt x="3175" y="475053"/>
                </a:lnTo>
                <a:lnTo>
                  <a:pt x="4762" y="472273"/>
                </a:lnTo>
                <a:lnTo>
                  <a:pt x="7144" y="469889"/>
                </a:lnTo>
                <a:lnTo>
                  <a:pt x="12700" y="461548"/>
                </a:lnTo>
                <a:lnTo>
                  <a:pt x="26987" y="444071"/>
                </a:lnTo>
                <a:lnTo>
                  <a:pt x="48419" y="417062"/>
                </a:lnTo>
                <a:lnTo>
                  <a:pt x="76597" y="382902"/>
                </a:lnTo>
                <a:lnTo>
                  <a:pt x="92869" y="363439"/>
                </a:lnTo>
                <a:lnTo>
                  <a:pt x="111125" y="342785"/>
                </a:lnTo>
                <a:lnTo>
                  <a:pt x="130572" y="320939"/>
                </a:lnTo>
                <a:lnTo>
                  <a:pt x="151209" y="297901"/>
                </a:lnTo>
                <a:lnTo>
                  <a:pt x="173037" y="274069"/>
                </a:lnTo>
                <a:lnTo>
                  <a:pt x="196453" y="249840"/>
                </a:lnTo>
                <a:lnTo>
                  <a:pt x="220265" y="224816"/>
                </a:lnTo>
                <a:lnTo>
                  <a:pt x="245269" y="200190"/>
                </a:lnTo>
                <a:lnTo>
                  <a:pt x="258365" y="187479"/>
                </a:lnTo>
                <a:lnTo>
                  <a:pt x="271462" y="175166"/>
                </a:lnTo>
                <a:lnTo>
                  <a:pt x="284162" y="163647"/>
                </a:lnTo>
                <a:lnTo>
                  <a:pt x="297259" y="152525"/>
                </a:lnTo>
                <a:lnTo>
                  <a:pt x="321865" y="131474"/>
                </a:lnTo>
                <a:lnTo>
                  <a:pt x="346472" y="112011"/>
                </a:lnTo>
                <a:lnTo>
                  <a:pt x="369887" y="94137"/>
                </a:lnTo>
                <a:lnTo>
                  <a:pt x="392906" y="78646"/>
                </a:lnTo>
                <a:lnTo>
                  <a:pt x="413940" y="64347"/>
                </a:lnTo>
                <a:lnTo>
                  <a:pt x="434181" y="51239"/>
                </a:lnTo>
                <a:lnTo>
                  <a:pt x="452040" y="40117"/>
                </a:lnTo>
                <a:lnTo>
                  <a:pt x="469106" y="30584"/>
                </a:lnTo>
                <a:lnTo>
                  <a:pt x="483791" y="22640"/>
                </a:lnTo>
                <a:lnTo>
                  <a:pt x="496491" y="15888"/>
                </a:lnTo>
                <a:lnTo>
                  <a:pt x="514747" y="6752"/>
                </a:lnTo>
                <a:lnTo>
                  <a:pt x="522685" y="3178"/>
                </a:lnTo>
                <a:lnTo>
                  <a:pt x="527447" y="1192"/>
                </a:lnTo>
                <a:lnTo>
                  <a:pt x="532606" y="397"/>
                </a:lnTo>
                <a:lnTo>
                  <a:pt x="53776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endParaRPr lang="zh-CN" altLang="en-US" sz="1350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DADC909-0EF7-2F61-C9E0-FC76E268B947}"/>
              </a:ext>
            </a:extLst>
          </p:cNvPr>
          <p:cNvGrpSpPr/>
          <p:nvPr/>
        </p:nvGrpSpPr>
        <p:grpSpPr>
          <a:xfrm>
            <a:off x="1121772" y="2666137"/>
            <a:ext cx="2097812" cy="1103399"/>
            <a:chOff x="444692" y="2743377"/>
            <a:chExt cx="2097812" cy="1103399"/>
          </a:xfrm>
        </p:grpSpPr>
        <p:sp>
          <p:nvSpPr>
            <p:cNvPr id="22" name="矩形 28">
              <a:extLst>
                <a:ext uri="{FF2B5EF4-FFF2-40B4-BE49-F238E27FC236}">
                  <a16:creationId xmlns:a16="http://schemas.microsoft.com/office/drawing/2014/main" id="{FE31F094-8134-31A1-CD56-348707F3DD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9833" y="2743377"/>
              <a:ext cx="12426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 dirty="0">
                  <a:solidFill>
                    <a:srgbClr val="397900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100" b="1" dirty="0">
                <a:solidFill>
                  <a:srgbClr val="3979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矩形 34">
              <a:extLst>
                <a:ext uri="{FF2B5EF4-FFF2-40B4-BE49-F238E27FC236}">
                  <a16:creationId xmlns:a16="http://schemas.microsoft.com/office/drawing/2014/main" id="{2E2971F0-B71C-A73A-D1F0-0D0E4BAF43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692" y="3050661"/>
              <a:ext cx="2097812" cy="796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50000"/>
                </a:lnSpc>
                <a:buNone/>
              </a:pPr>
              <a:r>
                <a:rPr lang="zh-CN" altLang="en-US" sz="105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2F0BA459-D2E0-5085-0283-20E08E0119D8}"/>
              </a:ext>
            </a:extLst>
          </p:cNvPr>
          <p:cNvGrpSpPr/>
          <p:nvPr/>
        </p:nvGrpSpPr>
        <p:grpSpPr>
          <a:xfrm>
            <a:off x="3523094" y="3147049"/>
            <a:ext cx="2097812" cy="1103399"/>
            <a:chOff x="444692" y="2743377"/>
            <a:chExt cx="2097812" cy="1103399"/>
          </a:xfrm>
        </p:grpSpPr>
        <p:sp>
          <p:nvSpPr>
            <p:cNvPr id="25" name="矩形 28">
              <a:extLst>
                <a:ext uri="{FF2B5EF4-FFF2-40B4-BE49-F238E27FC236}">
                  <a16:creationId xmlns:a16="http://schemas.microsoft.com/office/drawing/2014/main" id="{F1DA6DAE-AD06-31FD-D6CB-63DD59FB98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9833" y="2743377"/>
              <a:ext cx="12426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 dirty="0">
                  <a:solidFill>
                    <a:srgbClr val="397900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100" b="1" dirty="0">
                <a:solidFill>
                  <a:srgbClr val="3979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矩形 34">
              <a:extLst>
                <a:ext uri="{FF2B5EF4-FFF2-40B4-BE49-F238E27FC236}">
                  <a16:creationId xmlns:a16="http://schemas.microsoft.com/office/drawing/2014/main" id="{FBA1ECEF-BF4B-6DF4-9705-F39D83068A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692" y="3050661"/>
              <a:ext cx="2097812" cy="796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50000"/>
                </a:lnSpc>
                <a:buNone/>
              </a:pPr>
              <a:r>
                <a:rPr lang="zh-CN" altLang="en-US" sz="105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191B35E-3365-6969-4A53-E2610B02A4C7}"/>
              </a:ext>
            </a:extLst>
          </p:cNvPr>
          <p:cNvGrpSpPr/>
          <p:nvPr/>
        </p:nvGrpSpPr>
        <p:grpSpPr>
          <a:xfrm>
            <a:off x="6124734" y="2666137"/>
            <a:ext cx="2097812" cy="1103399"/>
            <a:chOff x="444692" y="2743377"/>
            <a:chExt cx="2097812" cy="1103399"/>
          </a:xfrm>
        </p:grpSpPr>
        <p:sp>
          <p:nvSpPr>
            <p:cNvPr id="28" name="矩形 28">
              <a:extLst>
                <a:ext uri="{FF2B5EF4-FFF2-40B4-BE49-F238E27FC236}">
                  <a16:creationId xmlns:a16="http://schemas.microsoft.com/office/drawing/2014/main" id="{057E2E9C-E737-6F46-465A-4FCFB34297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9833" y="2743377"/>
              <a:ext cx="12426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 dirty="0">
                  <a:solidFill>
                    <a:srgbClr val="397900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100" b="1" dirty="0">
                <a:solidFill>
                  <a:srgbClr val="3979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矩形 34">
              <a:extLst>
                <a:ext uri="{FF2B5EF4-FFF2-40B4-BE49-F238E27FC236}">
                  <a16:creationId xmlns:a16="http://schemas.microsoft.com/office/drawing/2014/main" id="{C566451D-6577-A0A0-B6FC-BA729DEB41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692" y="3050661"/>
              <a:ext cx="2097812" cy="796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50000"/>
                </a:lnSpc>
                <a:buNone/>
              </a:pPr>
              <a:r>
                <a:rPr lang="zh-CN" altLang="en-US" sz="105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035393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0DF92EBB-3A0C-0A98-8D8A-39F5F7B723FC}"/>
              </a:ext>
            </a:extLst>
          </p:cNvPr>
          <p:cNvGrpSpPr/>
          <p:nvPr/>
        </p:nvGrpSpPr>
        <p:grpSpPr>
          <a:xfrm>
            <a:off x="323528" y="195486"/>
            <a:ext cx="2330467" cy="657002"/>
            <a:chOff x="1188616" y="1906504"/>
            <a:chExt cx="2330467" cy="657002"/>
          </a:xfrm>
        </p:grpSpPr>
        <p:sp>
          <p:nvSpPr>
            <p:cNvPr id="10" name="TextBox 76">
              <a:extLst>
                <a:ext uri="{FF2B5EF4-FFF2-40B4-BE49-F238E27FC236}">
                  <a16:creationId xmlns:a16="http://schemas.microsoft.com/office/drawing/2014/main" id="{9328EE02-E4EB-BF6C-9471-6BA1D829E32C}"/>
                </a:ext>
              </a:extLst>
            </p:cNvPr>
            <p:cNvSpPr txBox="1"/>
            <p:nvPr/>
          </p:nvSpPr>
          <p:spPr>
            <a:xfrm>
              <a:off x="1845618" y="2052601"/>
              <a:ext cx="1571052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AA53B4D7-C81E-3815-12BF-33FE6B1FBAF6}"/>
                </a:ext>
              </a:extLst>
            </p:cNvPr>
            <p:cNvSpPr/>
            <p:nvPr/>
          </p:nvSpPr>
          <p:spPr>
            <a:xfrm rot="5400000">
              <a:off x="2267829" y="1234022"/>
              <a:ext cx="500542" cy="2001966"/>
            </a:xfrm>
            <a:custGeom>
              <a:avLst/>
              <a:gdLst>
                <a:gd name="connsiteX0" fmla="*/ 0 w 500542"/>
                <a:gd name="connsiteY0" fmla="*/ 1775719 h 2001966"/>
                <a:gd name="connsiteX1" fmla="*/ 0 w 500542"/>
                <a:gd name="connsiteY1" fmla="*/ 1628409 h 2001966"/>
                <a:gd name="connsiteX2" fmla="*/ 1 w 500542"/>
                <a:gd name="connsiteY2" fmla="*/ 1628403 h 2001966"/>
                <a:gd name="connsiteX3" fmla="*/ 1 w 500542"/>
                <a:gd name="connsiteY3" fmla="*/ 1251527 h 2001966"/>
                <a:gd name="connsiteX4" fmla="*/ 1 w 500542"/>
                <a:gd name="connsiteY4" fmla="*/ 1163615 h 2001966"/>
                <a:gd name="connsiteX5" fmla="*/ 2 w 500542"/>
                <a:gd name="connsiteY5" fmla="*/ 1163609 h 2001966"/>
                <a:gd name="connsiteX6" fmla="*/ 2 w 500542"/>
                <a:gd name="connsiteY6" fmla="*/ 786733 h 2001966"/>
                <a:gd name="connsiteX7" fmla="*/ 2 w 500542"/>
                <a:gd name="connsiteY7" fmla="*/ 698821 h 2001966"/>
                <a:gd name="connsiteX8" fmla="*/ 3 w 500542"/>
                <a:gd name="connsiteY8" fmla="*/ 698815 h 2001966"/>
                <a:gd name="connsiteX9" fmla="*/ 3 w 500542"/>
                <a:gd name="connsiteY9" fmla="*/ 321939 h 2001966"/>
                <a:gd name="connsiteX10" fmla="*/ 3 w 500542"/>
                <a:gd name="connsiteY10" fmla="*/ 234026 h 2001966"/>
                <a:gd name="connsiteX11" fmla="*/ 61152 w 500542"/>
                <a:gd name="connsiteY11" fmla="*/ 151348 h 2001966"/>
                <a:gd name="connsiteX12" fmla="*/ 78623 w 500542"/>
                <a:gd name="connsiteY12" fmla="*/ 134859 h 2001966"/>
                <a:gd name="connsiteX13" fmla="*/ 156572 w 500542"/>
                <a:gd name="connsiteY13" fmla="*/ 78414 h 2001966"/>
                <a:gd name="connsiteX14" fmla="*/ 182158 w 500542"/>
                <a:gd name="connsiteY14" fmla="*/ 56420 h 2001966"/>
                <a:gd name="connsiteX15" fmla="*/ 250285 w 500542"/>
                <a:gd name="connsiteY15" fmla="*/ 0 h 2001966"/>
                <a:gd name="connsiteX16" fmla="*/ 318439 w 500542"/>
                <a:gd name="connsiteY16" fmla="*/ 56420 h 2001966"/>
                <a:gd name="connsiteX17" fmla="*/ 344000 w 500542"/>
                <a:gd name="connsiteY17" fmla="*/ 78414 h 2001966"/>
                <a:gd name="connsiteX18" fmla="*/ 421922 w 500542"/>
                <a:gd name="connsiteY18" fmla="*/ 134859 h 2001966"/>
                <a:gd name="connsiteX19" fmla="*/ 439394 w 500542"/>
                <a:gd name="connsiteY19" fmla="*/ 151348 h 2001966"/>
                <a:gd name="connsiteX20" fmla="*/ 500542 w 500542"/>
                <a:gd name="connsiteY20" fmla="*/ 234026 h 2001966"/>
                <a:gd name="connsiteX21" fmla="*/ 500542 w 500542"/>
                <a:gd name="connsiteY21" fmla="*/ 381363 h 2001966"/>
                <a:gd name="connsiteX22" fmla="*/ 500541 w 500542"/>
                <a:gd name="connsiteY22" fmla="*/ 381369 h 2001966"/>
                <a:gd name="connsiteX23" fmla="*/ 500541 w 500542"/>
                <a:gd name="connsiteY23" fmla="*/ 758245 h 2001966"/>
                <a:gd name="connsiteX24" fmla="*/ 500541 w 500542"/>
                <a:gd name="connsiteY24" fmla="*/ 846157 h 2001966"/>
                <a:gd name="connsiteX25" fmla="*/ 500540 w 500542"/>
                <a:gd name="connsiteY25" fmla="*/ 846163 h 2001966"/>
                <a:gd name="connsiteX26" fmla="*/ 500540 w 500542"/>
                <a:gd name="connsiteY26" fmla="*/ 1223039 h 2001966"/>
                <a:gd name="connsiteX27" fmla="*/ 500540 w 500542"/>
                <a:gd name="connsiteY27" fmla="*/ 1310951 h 2001966"/>
                <a:gd name="connsiteX28" fmla="*/ 500539 w 500542"/>
                <a:gd name="connsiteY28" fmla="*/ 1310958 h 2001966"/>
                <a:gd name="connsiteX29" fmla="*/ 500539 w 500542"/>
                <a:gd name="connsiteY29" fmla="*/ 1687834 h 2001966"/>
                <a:gd name="connsiteX30" fmla="*/ 500539 w 500542"/>
                <a:gd name="connsiteY30" fmla="*/ 1775745 h 2001966"/>
                <a:gd name="connsiteX31" fmla="*/ 439390 w 500542"/>
                <a:gd name="connsiteY31" fmla="*/ 1858424 h 2001966"/>
                <a:gd name="connsiteX32" fmla="*/ 421919 w 500542"/>
                <a:gd name="connsiteY32" fmla="*/ 1874913 h 2001966"/>
                <a:gd name="connsiteX33" fmla="*/ 342627 w 500542"/>
                <a:gd name="connsiteY33" fmla="*/ 1931410 h 2001966"/>
                <a:gd name="connsiteX34" fmla="*/ 317144 w 500542"/>
                <a:gd name="connsiteY34" fmla="*/ 1951207 h 2001966"/>
                <a:gd name="connsiteX35" fmla="*/ 250231 w 500542"/>
                <a:gd name="connsiteY35" fmla="*/ 2001966 h 2001966"/>
                <a:gd name="connsiteX36" fmla="*/ 183395 w 500542"/>
                <a:gd name="connsiteY36" fmla="*/ 1951181 h 2001966"/>
                <a:gd name="connsiteX37" fmla="*/ 157912 w 500542"/>
                <a:gd name="connsiteY37" fmla="*/ 1931384 h 2001966"/>
                <a:gd name="connsiteX38" fmla="*/ 78594 w 500542"/>
                <a:gd name="connsiteY38" fmla="*/ 1874887 h 2001966"/>
                <a:gd name="connsiteX39" fmla="*/ 61149 w 500542"/>
                <a:gd name="connsiteY39" fmla="*/ 1858398 h 2001966"/>
                <a:gd name="connsiteX40" fmla="*/ 0 w 500542"/>
                <a:gd name="connsiteY40" fmla="*/ 1775719 h 2001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00542" h="2001966">
                  <a:moveTo>
                    <a:pt x="0" y="1775719"/>
                  </a:moveTo>
                  <a:lnTo>
                    <a:pt x="0" y="1628409"/>
                  </a:lnTo>
                  <a:lnTo>
                    <a:pt x="1" y="1628403"/>
                  </a:lnTo>
                  <a:lnTo>
                    <a:pt x="1" y="1251527"/>
                  </a:lnTo>
                  <a:lnTo>
                    <a:pt x="1" y="1163615"/>
                  </a:lnTo>
                  <a:lnTo>
                    <a:pt x="2" y="1163609"/>
                  </a:lnTo>
                  <a:lnTo>
                    <a:pt x="2" y="786733"/>
                  </a:lnTo>
                  <a:lnTo>
                    <a:pt x="2" y="698821"/>
                  </a:lnTo>
                  <a:lnTo>
                    <a:pt x="3" y="698815"/>
                  </a:lnTo>
                  <a:lnTo>
                    <a:pt x="3" y="321939"/>
                  </a:lnTo>
                  <a:lnTo>
                    <a:pt x="3" y="234026"/>
                  </a:lnTo>
                  <a:cubicBezTo>
                    <a:pt x="3" y="195724"/>
                    <a:pt x="24582" y="162488"/>
                    <a:pt x="61152" y="151348"/>
                  </a:cubicBezTo>
                  <a:cubicBezTo>
                    <a:pt x="69241" y="148893"/>
                    <a:pt x="75703" y="142768"/>
                    <a:pt x="78623" y="134859"/>
                  </a:cubicBezTo>
                  <a:cubicBezTo>
                    <a:pt x="90796" y="101829"/>
                    <a:pt x="121371" y="79681"/>
                    <a:pt x="156572" y="78414"/>
                  </a:cubicBezTo>
                  <a:cubicBezTo>
                    <a:pt x="169184" y="77949"/>
                    <a:pt x="179806" y="68826"/>
                    <a:pt x="182158" y="56420"/>
                  </a:cubicBezTo>
                  <a:cubicBezTo>
                    <a:pt x="188309" y="23726"/>
                    <a:pt x="216946" y="0"/>
                    <a:pt x="250285" y="0"/>
                  </a:cubicBezTo>
                  <a:cubicBezTo>
                    <a:pt x="283626" y="0"/>
                    <a:pt x="312288" y="23726"/>
                    <a:pt x="318439" y="56420"/>
                  </a:cubicBezTo>
                  <a:cubicBezTo>
                    <a:pt x="320765" y="68826"/>
                    <a:pt x="331387" y="77974"/>
                    <a:pt x="344000" y="78414"/>
                  </a:cubicBezTo>
                  <a:cubicBezTo>
                    <a:pt x="379149" y="79681"/>
                    <a:pt x="409749" y="101855"/>
                    <a:pt x="421922" y="134859"/>
                  </a:cubicBezTo>
                  <a:cubicBezTo>
                    <a:pt x="424843" y="142794"/>
                    <a:pt x="431304" y="148893"/>
                    <a:pt x="439394" y="151348"/>
                  </a:cubicBezTo>
                  <a:cubicBezTo>
                    <a:pt x="475964" y="162514"/>
                    <a:pt x="500542" y="195750"/>
                    <a:pt x="500542" y="234026"/>
                  </a:cubicBezTo>
                  <a:lnTo>
                    <a:pt x="500542" y="381363"/>
                  </a:lnTo>
                  <a:lnTo>
                    <a:pt x="500541" y="381369"/>
                  </a:lnTo>
                  <a:lnTo>
                    <a:pt x="500541" y="758245"/>
                  </a:lnTo>
                  <a:lnTo>
                    <a:pt x="500541" y="846157"/>
                  </a:lnTo>
                  <a:lnTo>
                    <a:pt x="500540" y="846163"/>
                  </a:lnTo>
                  <a:lnTo>
                    <a:pt x="500540" y="1223039"/>
                  </a:lnTo>
                  <a:lnTo>
                    <a:pt x="500540" y="1310951"/>
                  </a:lnTo>
                  <a:lnTo>
                    <a:pt x="500539" y="1310958"/>
                  </a:lnTo>
                  <a:lnTo>
                    <a:pt x="500539" y="1687834"/>
                  </a:lnTo>
                  <a:lnTo>
                    <a:pt x="500539" y="1775745"/>
                  </a:lnTo>
                  <a:cubicBezTo>
                    <a:pt x="500539" y="1814048"/>
                    <a:pt x="475960" y="1847285"/>
                    <a:pt x="439390" y="1858424"/>
                  </a:cubicBezTo>
                  <a:cubicBezTo>
                    <a:pt x="431301" y="1860904"/>
                    <a:pt x="424839" y="1867004"/>
                    <a:pt x="421919" y="1874913"/>
                  </a:cubicBezTo>
                  <a:cubicBezTo>
                    <a:pt x="409720" y="1907994"/>
                    <a:pt x="377853" y="1930686"/>
                    <a:pt x="342627" y="1931410"/>
                  </a:cubicBezTo>
                  <a:cubicBezTo>
                    <a:pt x="330686" y="1931642"/>
                    <a:pt x="320323" y="1939706"/>
                    <a:pt x="317144" y="1951207"/>
                  </a:cubicBezTo>
                  <a:cubicBezTo>
                    <a:pt x="308795" y="1981084"/>
                    <a:pt x="281297" y="2001966"/>
                    <a:pt x="250231" y="2001966"/>
                  </a:cubicBezTo>
                  <a:cubicBezTo>
                    <a:pt x="219191" y="2001966"/>
                    <a:pt x="191692" y="1981084"/>
                    <a:pt x="183395" y="1951181"/>
                  </a:cubicBezTo>
                  <a:cubicBezTo>
                    <a:pt x="180191" y="1939680"/>
                    <a:pt x="169853" y="1931642"/>
                    <a:pt x="157912" y="1931384"/>
                  </a:cubicBezTo>
                  <a:cubicBezTo>
                    <a:pt x="122686" y="1930660"/>
                    <a:pt x="90794" y="1907968"/>
                    <a:pt x="78594" y="1874887"/>
                  </a:cubicBezTo>
                  <a:cubicBezTo>
                    <a:pt x="75674" y="1866953"/>
                    <a:pt x="69212" y="1860853"/>
                    <a:pt x="61149" y="1858398"/>
                  </a:cubicBezTo>
                  <a:cubicBezTo>
                    <a:pt x="24579" y="1847233"/>
                    <a:pt x="0" y="1813997"/>
                    <a:pt x="0" y="1775719"/>
                  </a:cubicBezTo>
                  <a:close/>
                </a:path>
              </a:pathLst>
            </a:custGeom>
            <a:noFill/>
            <a:ln w="9525" cap="flat">
              <a:solidFill>
                <a:srgbClr val="397900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B5F81FAA-2C20-8B5E-856D-C60808FE1137}"/>
                </a:ext>
              </a:extLst>
            </p:cNvPr>
            <p:cNvSpPr/>
            <p:nvPr/>
          </p:nvSpPr>
          <p:spPr>
            <a:xfrm>
              <a:off x="1188616" y="1906504"/>
              <a:ext cx="657002" cy="6570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r>
                <a:rPr lang="en-US" altLang="zh-CN" sz="2700" kern="0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zh-CN" altLang="en-US" sz="27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右箭头 1">
            <a:extLst>
              <a:ext uri="{FF2B5EF4-FFF2-40B4-BE49-F238E27FC236}">
                <a16:creationId xmlns:a16="http://schemas.microsoft.com/office/drawing/2014/main" id="{12E63C5D-0608-03E4-445E-8A2D1D1C66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9592" y="2571750"/>
            <a:ext cx="7174706" cy="370284"/>
          </a:xfrm>
          <a:prstGeom prst="rightArrow">
            <a:avLst>
              <a:gd name="adj1" fmla="val 50000"/>
              <a:gd name="adj2" fmla="val 49966"/>
            </a:avLst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35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椭圆 4">
            <a:extLst>
              <a:ext uri="{FF2B5EF4-FFF2-40B4-BE49-F238E27FC236}">
                <a16:creationId xmlns:a16="http://schemas.microsoft.com/office/drawing/2014/main" id="{A0CF3F90-62C6-7610-2349-679FD0261C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2023" y="2465784"/>
            <a:ext cx="566738" cy="567928"/>
          </a:xfrm>
          <a:prstGeom prst="ellipse">
            <a:avLst/>
          </a:prstGeom>
          <a:solidFill>
            <a:srgbClr val="397900"/>
          </a:solidFill>
          <a:ln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3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2019</a:t>
            </a:r>
            <a:endParaRPr lang="zh-CN" altLang="en-US" sz="135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椭圆 7">
            <a:extLst>
              <a:ext uri="{FF2B5EF4-FFF2-40B4-BE49-F238E27FC236}">
                <a16:creationId xmlns:a16="http://schemas.microsoft.com/office/drawing/2014/main" id="{5714E5AF-337E-7FE2-5632-7527BD7949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33154" y="2465784"/>
            <a:ext cx="566738" cy="567928"/>
          </a:xfrm>
          <a:prstGeom prst="ellipse">
            <a:avLst/>
          </a:prstGeom>
          <a:solidFill>
            <a:srgbClr val="1D4110"/>
          </a:solidFill>
          <a:ln w="3175">
            <a:noFill/>
            <a:beve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3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2020</a:t>
            </a:r>
            <a:endParaRPr lang="zh-CN" altLang="en-US" sz="135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椭圆 10">
            <a:extLst>
              <a:ext uri="{FF2B5EF4-FFF2-40B4-BE49-F238E27FC236}">
                <a16:creationId xmlns:a16="http://schemas.microsoft.com/office/drawing/2014/main" id="{CAFE46C6-5A15-5C31-68EA-48F9E679BE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63095" y="2465783"/>
            <a:ext cx="566738" cy="567929"/>
          </a:xfrm>
          <a:prstGeom prst="ellipse">
            <a:avLst/>
          </a:prstGeom>
          <a:solidFill>
            <a:srgbClr val="397900"/>
          </a:solidFill>
          <a:ln w="3175">
            <a:solidFill>
              <a:srgbClr val="397900"/>
            </a:solidFill>
            <a:beve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3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2021</a:t>
            </a:r>
            <a:endParaRPr lang="zh-CN" altLang="en-US" sz="135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9" name="组合 11">
            <a:extLst>
              <a:ext uri="{FF2B5EF4-FFF2-40B4-BE49-F238E27FC236}">
                <a16:creationId xmlns:a16="http://schemas.microsoft.com/office/drawing/2014/main" id="{D956C3A0-A695-6FFA-F2DD-9BF0A8D803A7}"/>
              </a:ext>
            </a:extLst>
          </p:cNvPr>
          <p:cNvGrpSpPr/>
          <p:nvPr/>
        </p:nvGrpSpPr>
        <p:grpSpPr bwMode="auto">
          <a:xfrm>
            <a:off x="5553745" y="2425303"/>
            <a:ext cx="647700" cy="648891"/>
            <a:chOff x="0" y="0"/>
            <a:chExt cx="863600" cy="865186"/>
          </a:xfrm>
          <a:solidFill>
            <a:srgbClr val="1D4110"/>
          </a:solidFill>
        </p:grpSpPr>
        <p:sp>
          <p:nvSpPr>
            <p:cNvPr id="40" name="椭圆 12">
              <a:extLst>
                <a:ext uri="{FF2B5EF4-FFF2-40B4-BE49-F238E27FC236}">
                  <a16:creationId xmlns:a16="http://schemas.microsoft.com/office/drawing/2014/main" id="{B3358DF7-2A60-D6C2-8D75-70D9F38945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863600" cy="865186"/>
            </a:xfrm>
            <a:prstGeom prst="ellipse">
              <a:avLst/>
            </a:prstGeom>
            <a:grpFill/>
            <a:ln w="12700">
              <a:noFill/>
              <a:beve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3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椭圆 13">
              <a:extLst>
                <a:ext uri="{FF2B5EF4-FFF2-40B4-BE49-F238E27FC236}">
                  <a16:creationId xmlns:a16="http://schemas.microsoft.com/office/drawing/2014/main" id="{45DCFEB5-8F6D-7158-C2E9-A2E2BA8D3C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975" y="53975"/>
              <a:ext cx="755650" cy="757237"/>
            </a:xfrm>
            <a:prstGeom prst="ellipse">
              <a:avLst/>
            </a:prstGeom>
            <a:grpFill/>
            <a:ln w="3175">
              <a:noFill/>
              <a:bevel/>
            </a:ln>
          </p:spPr>
          <p:txBody>
            <a:bodyPr lIns="0" tIns="0" rIns="0" bIns="0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35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2022</a:t>
              </a:r>
              <a:endParaRPr lang="zh-CN" altLang="en-US" sz="13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2" name="组合 14">
            <a:extLst>
              <a:ext uri="{FF2B5EF4-FFF2-40B4-BE49-F238E27FC236}">
                <a16:creationId xmlns:a16="http://schemas.microsoft.com/office/drawing/2014/main" id="{838BDF77-0D5B-11AA-EDF4-F6D109C3B84C}"/>
              </a:ext>
            </a:extLst>
          </p:cNvPr>
          <p:cNvGrpSpPr/>
          <p:nvPr/>
        </p:nvGrpSpPr>
        <p:grpSpPr bwMode="auto">
          <a:xfrm>
            <a:off x="6983685" y="2439591"/>
            <a:ext cx="647700" cy="648891"/>
            <a:chOff x="0" y="0"/>
            <a:chExt cx="863600" cy="865187"/>
          </a:xfrm>
        </p:grpSpPr>
        <p:sp>
          <p:nvSpPr>
            <p:cNvPr id="43" name="椭圆 15">
              <a:extLst>
                <a:ext uri="{FF2B5EF4-FFF2-40B4-BE49-F238E27FC236}">
                  <a16:creationId xmlns:a16="http://schemas.microsoft.com/office/drawing/2014/main" id="{47426C6E-3C62-24D3-C820-50C6CC9347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863600" cy="86518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35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椭圆 16">
              <a:extLst>
                <a:ext uri="{FF2B5EF4-FFF2-40B4-BE49-F238E27FC236}">
                  <a16:creationId xmlns:a16="http://schemas.microsoft.com/office/drawing/2014/main" id="{D2ED1522-F9DD-98BB-CE85-7DE952F8C2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975" y="53975"/>
              <a:ext cx="755650" cy="75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lIns="0" tIns="0" rIns="0" bIns="0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35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2023</a:t>
              </a:r>
              <a:endParaRPr lang="zh-CN" altLang="en-US" sz="13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F6C92D5C-7BF3-0D4B-BFD8-09A48A034AF7}"/>
              </a:ext>
            </a:extLst>
          </p:cNvPr>
          <p:cNvGrpSpPr/>
          <p:nvPr/>
        </p:nvGrpSpPr>
        <p:grpSpPr>
          <a:xfrm>
            <a:off x="795636" y="1376103"/>
            <a:ext cx="1809700" cy="998002"/>
            <a:chOff x="530052" y="1232292"/>
            <a:chExt cx="1809700" cy="99800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2E2C44F1-09A1-C646-CDBB-74A20E278C85}"/>
                </a:ext>
              </a:extLst>
            </p:cNvPr>
            <p:cNvSpPr txBox="1"/>
            <p:nvPr/>
          </p:nvSpPr>
          <p:spPr>
            <a:xfrm>
              <a:off x="539552" y="1232292"/>
              <a:ext cx="180020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rgbClr val="397900"/>
                  </a:solidFill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F7AAD046-35F0-34CD-909D-75CF012FF1C1}"/>
                </a:ext>
              </a:extLst>
            </p:cNvPr>
            <p:cNvSpPr txBox="1"/>
            <p:nvPr/>
          </p:nvSpPr>
          <p:spPr>
            <a:xfrm>
              <a:off x="530052" y="1491630"/>
              <a:ext cx="1571052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3F14412A-C7A6-3A5B-F340-77213546A084}"/>
              </a:ext>
            </a:extLst>
          </p:cNvPr>
          <p:cNvGrpSpPr/>
          <p:nvPr/>
        </p:nvGrpSpPr>
        <p:grpSpPr>
          <a:xfrm>
            <a:off x="4163095" y="1376103"/>
            <a:ext cx="1809700" cy="998002"/>
            <a:chOff x="530052" y="1232292"/>
            <a:chExt cx="1809700" cy="99800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5C843A59-C757-1393-36F0-AA4FC5F02EA0}"/>
                </a:ext>
              </a:extLst>
            </p:cNvPr>
            <p:cNvSpPr txBox="1"/>
            <p:nvPr/>
          </p:nvSpPr>
          <p:spPr>
            <a:xfrm>
              <a:off x="539552" y="1232292"/>
              <a:ext cx="180020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rgbClr val="397900"/>
                  </a:solidFill>
                </a:rPr>
                <a:t>添加标题文本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8BCCF1C9-0750-7119-9F37-D9684C37D414}"/>
                </a:ext>
              </a:extLst>
            </p:cNvPr>
            <p:cNvSpPr txBox="1"/>
            <p:nvPr/>
          </p:nvSpPr>
          <p:spPr>
            <a:xfrm>
              <a:off x="530052" y="1491630"/>
              <a:ext cx="1571052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3EDC28FE-4724-B022-CDE2-3F2639E67F2C}"/>
              </a:ext>
            </a:extLst>
          </p:cNvPr>
          <p:cNvGrpSpPr/>
          <p:nvPr/>
        </p:nvGrpSpPr>
        <p:grpSpPr>
          <a:xfrm>
            <a:off x="6983685" y="1376103"/>
            <a:ext cx="1809700" cy="998002"/>
            <a:chOff x="530052" y="1232292"/>
            <a:chExt cx="1809700" cy="998002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D25B6499-ADEF-0E2C-4382-120F11E983BD}"/>
                </a:ext>
              </a:extLst>
            </p:cNvPr>
            <p:cNvSpPr txBox="1"/>
            <p:nvPr/>
          </p:nvSpPr>
          <p:spPr>
            <a:xfrm>
              <a:off x="539552" y="1232292"/>
              <a:ext cx="180020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rgbClr val="397900"/>
                  </a:solidFill>
                </a:rPr>
                <a:t>添加标题文本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870C11C6-B5AF-EAF7-FA4A-5203AECDD279}"/>
                </a:ext>
              </a:extLst>
            </p:cNvPr>
            <p:cNvSpPr txBox="1"/>
            <p:nvPr/>
          </p:nvSpPr>
          <p:spPr>
            <a:xfrm>
              <a:off x="530052" y="1491630"/>
              <a:ext cx="1571052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0F582C88-A88D-D5D3-95B9-208D5DF7E672}"/>
              </a:ext>
            </a:extLst>
          </p:cNvPr>
          <p:cNvGrpSpPr/>
          <p:nvPr/>
        </p:nvGrpSpPr>
        <p:grpSpPr>
          <a:xfrm>
            <a:off x="2677245" y="3180159"/>
            <a:ext cx="1809700" cy="998002"/>
            <a:chOff x="530052" y="1232292"/>
            <a:chExt cx="1809700" cy="998002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E19126A9-9945-9838-B17B-3616CD1DCE95}"/>
                </a:ext>
              </a:extLst>
            </p:cNvPr>
            <p:cNvSpPr txBox="1"/>
            <p:nvPr/>
          </p:nvSpPr>
          <p:spPr>
            <a:xfrm>
              <a:off x="539552" y="1232292"/>
              <a:ext cx="180020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rgbClr val="397900"/>
                  </a:solidFill>
                </a:rPr>
                <a:t>添加标题文本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58C238FD-3046-67A3-86E8-3D7A38B9DDD4}"/>
                </a:ext>
              </a:extLst>
            </p:cNvPr>
            <p:cNvSpPr txBox="1"/>
            <p:nvPr/>
          </p:nvSpPr>
          <p:spPr>
            <a:xfrm>
              <a:off x="530052" y="1491630"/>
              <a:ext cx="1571052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4823727E-8899-BB65-1A87-F1CC50F333B1}"/>
              </a:ext>
            </a:extLst>
          </p:cNvPr>
          <p:cNvGrpSpPr/>
          <p:nvPr/>
        </p:nvGrpSpPr>
        <p:grpSpPr>
          <a:xfrm>
            <a:off x="5523756" y="3180159"/>
            <a:ext cx="1809700" cy="998002"/>
            <a:chOff x="530052" y="1232292"/>
            <a:chExt cx="1809700" cy="998002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954088F3-7D96-6E87-B3FC-020DD319603B}"/>
                </a:ext>
              </a:extLst>
            </p:cNvPr>
            <p:cNvSpPr txBox="1"/>
            <p:nvPr/>
          </p:nvSpPr>
          <p:spPr>
            <a:xfrm>
              <a:off x="539552" y="1232292"/>
              <a:ext cx="180020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rgbClr val="397900"/>
                  </a:solidFill>
                </a:rPr>
                <a:t>添加标题文本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01765425-12BC-12E0-BCAB-F4CCDAF9DCDC}"/>
                </a:ext>
              </a:extLst>
            </p:cNvPr>
            <p:cNvSpPr txBox="1"/>
            <p:nvPr/>
          </p:nvSpPr>
          <p:spPr>
            <a:xfrm>
              <a:off x="530052" y="1491630"/>
              <a:ext cx="1571052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513036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0" name="任意多边形: 形状 109">
            <a:extLst>
              <a:ext uri="{FF2B5EF4-FFF2-40B4-BE49-F238E27FC236}">
                <a16:creationId xmlns:a16="http://schemas.microsoft.com/office/drawing/2014/main" id="{0B26BD3C-92E9-B7A2-F965-9CFC7466E47B}"/>
              </a:ext>
            </a:extLst>
          </p:cNvPr>
          <p:cNvSpPr>
            <a:spLocks/>
          </p:cNvSpPr>
          <p:nvPr/>
        </p:nvSpPr>
        <p:spPr bwMode="auto">
          <a:xfrm>
            <a:off x="4445048" y="481575"/>
            <a:ext cx="1299544" cy="997864"/>
          </a:xfrm>
          <a:custGeom>
            <a:avLst/>
            <a:gdLst>
              <a:gd name="connsiteX0" fmla="*/ 284162 w 533400"/>
              <a:gd name="connsiteY0" fmla="*/ 407988 h 409575"/>
              <a:gd name="connsiteX1" fmla="*/ 285750 w 533400"/>
              <a:gd name="connsiteY1" fmla="*/ 407988 h 409575"/>
              <a:gd name="connsiteX2" fmla="*/ 285750 w 533400"/>
              <a:gd name="connsiteY2" fmla="*/ 409575 h 409575"/>
              <a:gd name="connsiteX3" fmla="*/ 288925 w 533400"/>
              <a:gd name="connsiteY3" fmla="*/ 401637 h 409575"/>
              <a:gd name="connsiteX4" fmla="*/ 288925 w 533400"/>
              <a:gd name="connsiteY4" fmla="*/ 404813 h 409575"/>
              <a:gd name="connsiteX5" fmla="*/ 285750 w 533400"/>
              <a:gd name="connsiteY5" fmla="*/ 407988 h 409575"/>
              <a:gd name="connsiteX6" fmla="*/ 290512 w 533400"/>
              <a:gd name="connsiteY6" fmla="*/ 398463 h 409575"/>
              <a:gd name="connsiteX7" fmla="*/ 288925 w 533400"/>
              <a:gd name="connsiteY7" fmla="*/ 401637 h 409575"/>
              <a:gd name="connsiteX8" fmla="*/ 288925 w 533400"/>
              <a:gd name="connsiteY8" fmla="*/ 400050 h 409575"/>
              <a:gd name="connsiteX9" fmla="*/ 295275 w 533400"/>
              <a:gd name="connsiteY9" fmla="*/ 388938 h 409575"/>
              <a:gd name="connsiteX10" fmla="*/ 293687 w 533400"/>
              <a:gd name="connsiteY10" fmla="*/ 395288 h 409575"/>
              <a:gd name="connsiteX11" fmla="*/ 290512 w 533400"/>
              <a:gd name="connsiteY11" fmla="*/ 398463 h 409575"/>
              <a:gd name="connsiteX12" fmla="*/ 290512 w 533400"/>
              <a:gd name="connsiteY12" fmla="*/ 398463 h 409575"/>
              <a:gd name="connsiteX13" fmla="*/ 182562 w 533400"/>
              <a:gd name="connsiteY13" fmla="*/ 379413 h 409575"/>
              <a:gd name="connsiteX14" fmla="*/ 184150 w 533400"/>
              <a:gd name="connsiteY14" fmla="*/ 379413 h 409575"/>
              <a:gd name="connsiteX15" fmla="*/ 187325 w 533400"/>
              <a:gd name="connsiteY15" fmla="*/ 379413 h 409575"/>
              <a:gd name="connsiteX16" fmla="*/ 184150 w 533400"/>
              <a:gd name="connsiteY16" fmla="*/ 382588 h 409575"/>
              <a:gd name="connsiteX17" fmla="*/ 182562 w 533400"/>
              <a:gd name="connsiteY17" fmla="*/ 384175 h 409575"/>
              <a:gd name="connsiteX18" fmla="*/ 180975 w 533400"/>
              <a:gd name="connsiteY18" fmla="*/ 382588 h 409575"/>
              <a:gd name="connsiteX19" fmla="*/ 182562 w 533400"/>
              <a:gd name="connsiteY19" fmla="*/ 382588 h 409575"/>
              <a:gd name="connsiteX20" fmla="*/ 277812 w 533400"/>
              <a:gd name="connsiteY20" fmla="*/ 377825 h 409575"/>
              <a:gd name="connsiteX21" fmla="*/ 279400 w 533400"/>
              <a:gd name="connsiteY21" fmla="*/ 377825 h 409575"/>
              <a:gd name="connsiteX22" fmla="*/ 279400 w 533400"/>
              <a:gd name="connsiteY22" fmla="*/ 379413 h 409575"/>
              <a:gd name="connsiteX23" fmla="*/ 274637 w 533400"/>
              <a:gd name="connsiteY23" fmla="*/ 382588 h 409575"/>
              <a:gd name="connsiteX24" fmla="*/ 273050 w 533400"/>
              <a:gd name="connsiteY24" fmla="*/ 387350 h 409575"/>
              <a:gd name="connsiteX25" fmla="*/ 271462 w 533400"/>
              <a:gd name="connsiteY25" fmla="*/ 387350 h 409575"/>
              <a:gd name="connsiteX26" fmla="*/ 268287 w 533400"/>
              <a:gd name="connsiteY26" fmla="*/ 388938 h 409575"/>
              <a:gd name="connsiteX27" fmla="*/ 266700 w 533400"/>
              <a:gd name="connsiteY27" fmla="*/ 392113 h 409575"/>
              <a:gd name="connsiteX28" fmla="*/ 266700 w 533400"/>
              <a:gd name="connsiteY28" fmla="*/ 388938 h 409575"/>
              <a:gd name="connsiteX29" fmla="*/ 268287 w 533400"/>
              <a:gd name="connsiteY29" fmla="*/ 387350 h 409575"/>
              <a:gd name="connsiteX30" fmla="*/ 268287 w 533400"/>
              <a:gd name="connsiteY30" fmla="*/ 384175 h 409575"/>
              <a:gd name="connsiteX31" fmla="*/ 271462 w 533400"/>
              <a:gd name="connsiteY31" fmla="*/ 384175 h 409575"/>
              <a:gd name="connsiteX32" fmla="*/ 273050 w 533400"/>
              <a:gd name="connsiteY32" fmla="*/ 384175 h 409575"/>
              <a:gd name="connsiteX33" fmla="*/ 273050 w 533400"/>
              <a:gd name="connsiteY33" fmla="*/ 382588 h 409575"/>
              <a:gd name="connsiteX34" fmla="*/ 274637 w 533400"/>
              <a:gd name="connsiteY34" fmla="*/ 379413 h 409575"/>
              <a:gd name="connsiteX35" fmla="*/ 192087 w 533400"/>
              <a:gd name="connsiteY35" fmla="*/ 377825 h 409575"/>
              <a:gd name="connsiteX36" fmla="*/ 188912 w 533400"/>
              <a:gd name="connsiteY36" fmla="*/ 379413 h 409575"/>
              <a:gd name="connsiteX37" fmla="*/ 187325 w 533400"/>
              <a:gd name="connsiteY37" fmla="*/ 379413 h 409575"/>
              <a:gd name="connsiteX38" fmla="*/ 252412 w 533400"/>
              <a:gd name="connsiteY38" fmla="*/ 376238 h 409575"/>
              <a:gd name="connsiteX39" fmla="*/ 252412 w 533400"/>
              <a:gd name="connsiteY39" fmla="*/ 377825 h 409575"/>
              <a:gd name="connsiteX40" fmla="*/ 250825 w 533400"/>
              <a:gd name="connsiteY40" fmla="*/ 379413 h 409575"/>
              <a:gd name="connsiteX41" fmla="*/ 247650 w 533400"/>
              <a:gd name="connsiteY41" fmla="*/ 379413 h 409575"/>
              <a:gd name="connsiteX42" fmla="*/ 250825 w 533400"/>
              <a:gd name="connsiteY42" fmla="*/ 377825 h 409575"/>
              <a:gd name="connsiteX43" fmla="*/ 257175 w 533400"/>
              <a:gd name="connsiteY43" fmla="*/ 373063 h 409575"/>
              <a:gd name="connsiteX44" fmla="*/ 257175 w 533400"/>
              <a:gd name="connsiteY44" fmla="*/ 376238 h 409575"/>
              <a:gd name="connsiteX45" fmla="*/ 255587 w 533400"/>
              <a:gd name="connsiteY45" fmla="*/ 376238 h 409575"/>
              <a:gd name="connsiteX46" fmla="*/ 252412 w 533400"/>
              <a:gd name="connsiteY46" fmla="*/ 376238 h 409575"/>
              <a:gd name="connsiteX47" fmla="*/ 333375 w 533400"/>
              <a:gd name="connsiteY47" fmla="*/ 371475 h 409575"/>
              <a:gd name="connsiteX48" fmla="*/ 331787 w 533400"/>
              <a:gd name="connsiteY48" fmla="*/ 376238 h 409575"/>
              <a:gd name="connsiteX49" fmla="*/ 330200 w 533400"/>
              <a:gd name="connsiteY49" fmla="*/ 376238 h 409575"/>
              <a:gd name="connsiteX50" fmla="*/ 331787 w 533400"/>
              <a:gd name="connsiteY50" fmla="*/ 373063 h 409575"/>
              <a:gd name="connsiteX51" fmla="*/ 198437 w 533400"/>
              <a:gd name="connsiteY51" fmla="*/ 371475 h 409575"/>
              <a:gd name="connsiteX52" fmla="*/ 200025 w 533400"/>
              <a:gd name="connsiteY52" fmla="*/ 371475 h 409575"/>
              <a:gd name="connsiteX53" fmla="*/ 203200 w 533400"/>
              <a:gd name="connsiteY53" fmla="*/ 371475 h 409575"/>
              <a:gd name="connsiteX54" fmla="*/ 203200 w 533400"/>
              <a:gd name="connsiteY54" fmla="*/ 373063 h 409575"/>
              <a:gd name="connsiteX55" fmla="*/ 198437 w 533400"/>
              <a:gd name="connsiteY55" fmla="*/ 376238 h 409575"/>
              <a:gd name="connsiteX56" fmla="*/ 193675 w 533400"/>
              <a:gd name="connsiteY56" fmla="*/ 377825 h 409575"/>
              <a:gd name="connsiteX57" fmla="*/ 192087 w 533400"/>
              <a:gd name="connsiteY57" fmla="*/ 377825 h 409575"/>
              <a:gd name="connsiteX58" fmla="*/ 196850 w 533400"/>
              <a:gd name="connsiteY58" fmla="*/ 376238 h 409575"/>
              <a:gd name="connsiteX59" fmla="*/ 198437 w 533400"/>
              <a:gd name="connsiteY59" fmla="*/ 373063 h 409575"/>
              <a:gd name="connsiteX60" fmla="*/ 203200 w 533400"/>
              <a:gd name="connsiteY60" fmla="*/ 368300 h 409575"/>
              <a:gd name="connsiteX61" fmla="*/ 204787 w 533400"/>
              <a:gd name="connsiteY61" fmla="*/ 368300 h 409575"/>
              <a:gd name="connsiteX62" fmla="*/ 207962 w 533400"/>
              <a:gd name="connsiteY62" fmla="*/ 368300 h 409575"/>
              <a:gd name="connsiteX63" fmla="*/ 204787 w 533400"/>
              <a:gd name="connsiteY63" fmla="*/ 371475 h 409575"/>
              <a:gd name="connsiteX64" fmla="*/ 203200 w 533400"/>
              <a:gd name="connsiteY64" fmla="*/ 371475 h 409575"/>
              <a:gd name="connsiteX65" fmla="*/ 193675 w 533400"/>
              <a:gd name="connsiteY65" fmla="*/ 363538 h 409575"/>
              <a:gd name="connsiteX66" fmla="*/ 196850 w 533400"/>
              <a:gd name="connsiteY66" fmla="*/ 366713 h 409575"/>
              <a:gd name="connsiteX67" fmla="*/ 193675 w 533400"/>
              <a:gd name="connsiteY67" fmla="*/ 366713 h 409575"/>
              <a:gd name="connsiteX68" fmla="*/ 231775 w 533400"/>
              <a:gd name="connsiteY68" fmla="*/ 360363 h 409575"/>
              <a:gd name="connsiteX69" fmla="*/ 234950 w 533400"/>
              <a:gd name="connsiteY69" fmla="*/ 360363 h 409575"/>
              <a:gd name="connsiteX70" fmla="*/ 236537 w 533400"/>
              <a:gd name="connsiteY70" fmla="*/ 360363 h 409575"/>
              <a:gd name="connsiteX71" fmla="*/ 234950 w 533400"/>
              <a:gd name="connsiteY71" fmla="*/ 361950 h 409575"/>
              <a:gd name="connsiteX72" fmla="*/ 234950 w 533400"/>
              <a:gd name="connsiteY72" fmla="*/ 363538 h 409575"/>
              <a:gd name="connsiteX73" fmla="*/ 231775 w 533400"/>
              <a:gd name="connsiteY73" fmla="*/ 363538 h 409575"/>
              <a:gd name="connsiteX74" fmla="*/ 231775 w 533400"/>
              <a:gd name="connsiteY74" fmla="*/ 361950 h 409575"/>
              <a:gd name="connsiteX75" fmla="*/ 211137 w 533400"/>
              <a:gd name="connsiteY75" fmla="*/ 357188 h 409575"/>
              <a:gd name="connsiteX76" fmla="*/ 214312 w 533400"/>
              <a:gd name="connsiteY76" fmla="*/ 357188 h 409575"/>
              <a:gd name="connsiteX77" fmla="*/ 211137 w 533400"/>
              <a:gd name="connsiteY77" fmla="*/ 360363 h 409575"/>
              <a:gd name="connsiteX78" fmla="*/ 220662 w 533400"/>
              <a:gd name="connsiteY78" fmla="*/ 352425 h 409575"/>
              <a:gd name="connsiteX79" fmla="*/ 223837 w 533400"/>
              <a:gd name="connsiteY79" fmla="*/ 352425 h 409575"/>
              <a:gd name="connsiteX80" fmla="*/ 220662 w 533400"/>
              <a:gd name="connsiteY80" fmla="*/ 355600 h 409575"/>
              <a:gd name="connsiteX81" fmla="*/ 219074 w 533400"/>
              <a:gd name="connsiteY81" fmla="*/ 355600 h 409575"/>
              <a:gd name="connsiteX82" fmla="*/ 215900 w 533400"/>
              <a:gd name="connsiteY82" fmla="*/ 357188 h 409575"/>
              <a:gd name="connsiteX83" fmla="*/ 214312 w 533400"/>
              <a:gd name="connsiteY83" fmla="*/ 357188 h 409575"/>
              <a:gd name="connsiteX84" fmla="*/ 215900 w 533400"/>
              <a:gd name="connsiteY84" fmla="*/ 355600 h 409575"/>
              <a:gd name="connsiteX85" fmla="*/ 136525 w 533400"/>
              <a:gd name="connsiteY85" fmla="*/ 317500 h 409575"/>
              <a:gd name="connsiteX86" fmla="*/ 139700 w 533400"/>
              <a:gd name="connsiteY86" fmla="*/ 317500 h 409575"/>
              <a:gd name="connsiteX87" fmla="*/ 141287 w 533400"/>
              <a:gd name="connsiteY87" fmla="*/ 317500 h 409575"/>
              <a:gd name="connsiteX88" fmla="*/ 139700 w 533400"/>
              <a:gd name="connsiteY88" fmla="*/ 319088 h 409575"/>
              <a:gd name="connsiteX89" fmla="*/ 136525 w 533400"/>
              <a:gd name="connsiteY89" fmla="*/ 320675 h 409575"/>
              <a:gd name="connsiteX90" fmla="*/ 134937 w 533400"/>
              <a:gd name="connsiteY90" fmla="*/ 320675 h 409575"/>
              <a:gd name="connsiteX91" fmla="*/ 134937 w 533400"/>
              <a:gd name="connsiteY91" fmla="*/ 319088 h 409575"/>
              <a:gd name="connsiteX92" fmla="*/ 136525 w 533400"/>
              <a:gd name="connsiteY92" fmla="*/ 319088 h 409575"/>
              <a:gd name="connsiteX93" fmla="*/ 34925 w 533400"/>
              <a:gd name="connsiteY93" fmla="*/ 303213 h 409575"/>
              <a:gd name="connsiteX94" fmla="*/ 38100 w 533400"/>
              <a:gd name="connsiteY94" fmla="*/ 304801 h 409575"/>
              <a:gd name="connsiteX95" fmla="*/ 39688 w 533400"/>
              <a:gd name="connsiteY95" fmla="*/ 304801 h 409575"/>
              <a:gd name="connsiteX96" fmla="*/ 42863 w 533400"/>
              <a:gd name="connsiteY96" fmla="*/ 304801 h 409575"/>
              <a:gd name="connsiteX97" fmla="*/ 42863 w 533400"/>
              <a:gd name="connsiteY97" fmla="*/ 307976 h 409575"/>
              <a:gd name="connsiteX98" fmla="*/ 39688 w 533400"/>
              <a:gd name="connsiteY98" fmla="*/ 307976 h 409575"/>
              <a:gd name="connsiteX99" fmla="*/ 38100 w 533400"/>
              <a:gd name="connsiteY99" fmla="*/ 307976 h 409575"/>
              <a:gd name="connsiteX100" fmla="*/ 34925 w 533400"/>
              <a:gd name="connsiteY100" fmla="*/ 307976 h 409575"/>
              <a:gd name="connsiteX101" fmla="*/ 33338 w 533400"/>
              <a:gd name="connsiteY101" fmla="*/ 309563 h 409575"/>
              <a:gd name="connsiteX102" fmla="*/ 31750 w 533400"/>
              <a:gd name="connsiteY102" fmla="*/ 309563 h 409575"/>
              <a:gd name="connsiteX103" fmla="*/ 28575 w 533400"/>
              <a:gd name="connsiteY103" fmla="*/ 309563 h 409575"/>
              <a:gd name="connsiteX104" fmla="*/ 26988 w 533400"/>
              <a:gd name="connsiteY104" fmla="*/ 312738 h 409575"/>
              <a:gd name="connsiteX105" fmla="*/ 23813 w 533400"/>
              <a:gd name="connsiteY105" fmla="*/ 312738 h 409575"/>
              <a:gd name="connsiteX106" fmla="*/ 23813 w 533400"/>
              <a:gd name="connsiteY106" fmla="*/ 314326 h 409575"/>
              <a:gd name="connsiteX107" fmla="*/ 22225 w 533400"/>
              <a:gd name="connsiteY107" fmla="*/ 314326 h 409575"/>
              <a:gd name="connsiteX108" fmla="*/ 19050 w 533400"/>
              <a:gd name="connsiteY108" fmla="*/ 317501 h 409575"/>
              <a:gd name="connsiteX109" fmla="*/ 12700 w 533400"/>
              <a:gd name="connsiteY109" fmla="*/ 317501 h 409575"/>
              <a:gd name="connsiteX110" fmla="*/ 7938 w 533400"/>
              <a:gd name="connsiteY110" fmla="*/ 317501 h 409575"/>
              <a:gd name="connsiteX111" fmla="*/ 1588 w 533400"/>
              <a:gd name="connsiteY111" fmla="*/ 319088 h 409575"/>
              <a:gd name="connsiteX112" fmla="*/ 0 w 533400"/>
              <a:gd name="connsiteY112" fmla="*/ 317501 h 409575"/>
              <a:gd name="connsiteX113" fmla="*/ 1588 w 533400"/>
              <a:gd name="connsiteY113" fmla="*/ 314326 h 409575"/>
              <a:gd name="connsiteX114" fmla="*/ 3175 w 533400"/>
              <a:gd name="connsiteY114" fmla="*/ 314326 h 409575"/>
              <a:gd name="connsiteX115" fmla="*/ 6350 w 533400"/>
              <a:gd name="connsiteY115" fmla="*/ 314326 h 409575"/>
              <a:gd name="connsiteX116" fmla="*/ 7938 w 533400"/>
              <a:gd name="connsiteY116" fmla="*/ 314326 h 409575"/>
              <a:gd name="connsiteX117" fmla="*/ 11113 w 533400"/>
              <a:gd name="connsiteY117" fmla="*/ 312738 h 409575"/>
              <a:gd name="connsiteX118" fmla="*/ 12700 w 533400"/>
              <a:gd name="connsiteY118" fmla="*/ 309563 h 409575"/>
              <a:gd name="connsiteX119" fmla="*/ 15875 w 533400"/>
              <a:gd name="connsiteY119" fmla="*/ 309563 h 409575"/>
              <a:gd name="connsiteX120" fmla="*/ 19050 w 533400"/>
              <a:gd name="connsiteY120" fmla="*/ 309563 h 409575"/>
              <a:gd name="connsiteX121" fmla="*/ 23813 w 533400"/>
              <a:gd name="connsiteY121" fmla="*/ 307976 h 409575"/>
              <a:gd name="connsiteX122" fmla="*/ 26988 w 533400"/>
              <a:gd name="connsiteY122" fmla="*/ 304801 h 409575"/>
              <a:gd name="connsiteX123" fmla="*/ 28575 w 533400"/>
              <a:gd name="connsiteY123" fmla="*/ 304801 h 409575"/>
              <a:gd name="connsiteX124" fmla="*/ 31750 w 533400"/>
              <a:gd name="connsiteY124" fmla="*/ 304801 h 409575"/>
              <a:gd name="connsiteX125" fmla="*/ 85725 w 533400"/>
              <a:gd name="connsiteY125" fmla="*/ 302578 h 409575"/>
              <a:gd name="connsiteX126" fmla="*/ 85725 w 533400"/>
              <a:gd name="connsiteY126" fmla="*/ 303213 h 409575"/>
              <a:gd name="connsiteX127" fmla="*/ 82550 w 533400"/>
              <a:gd name="connsiteY127" fmla="*/ 303213 h 409575"/>
              <a:gd name="connsiteX128" fmla="*/ 85725 w 533400"/>
              <a:gd name="connsiteY128" fmla="*/ 301626 h 409575"/>
              <a:gd name="connsiteX129" fmla="*/ 90488 w 533400"/>
              <a:gd name="connsiteY129" fmla="*/ 301626 h 409575"/>
              <a:gd name="connsiteX130" fmla="*/ 85725 w 533400"/>
              <a:gd name="connsiteY130" fmla="*/ 302578 h 409575"/>
              <a:gd name="connsiteX131" fmla="*/ 92075 w 533400"/>
              <a:gd name="connsiteY131" fmla="*/ 298450 h 409575"/>
              <a:gd name="connsiteX132" fmla="*/ 93663 w 533400"/>
              <a:gd name="connsiteY132" fmla="*/ 298450 h 409575"/>
              <a:gd name="connsiteX133" fmla="*/ 96838 w 533400"/>
              <a:gd name="connsiteY133" fmla="*/ 298450 h 409575"/>
              <a:gd name="connsiteX134" fmla="*/ 92075 w 533400"/>
              <a:gd name="connsiteY134" fmla="*/ 301626 h 409575"/>
              <a:gd name="connsiteX135" fmla="*/ 90488 w 533400"/>
              <a:gd name="connsiteY135" fmla="*/ 301626 h 409575"/>
              <a:gd name="connsiteX136" fmla="*/ 38100 w 533400"/>
              <a:gd name="connsiteY136" fmla="*/ 265113 h 409575"/>
              <a:gd name="connsiteX137" fmla="*/ 39687 w 533400"/>
              <a:gd name="connsiteY137" fmla="*/ 265113 h 409575"/>
              <a:gd name="connsiteX138" fmla="*/ 42862 w 533400"/>
              <a:gd name="connsiteY138" fmla="*/ 265113 h 409575"/>
              <a:gd name="connsiteX139" fmla="*/ 46037 w 533400"/>
              <a:gd name="connsiteY139" fmla="*/ 265113 h 409575"/>
              <a:gd name="connsiteX140" fmla="*/ 44450 w 533400"/>
              <a:gd name="connsiteY140" fmla="*/ 266700 h 409575"/>
              <a:gd name="connsiteX141" fmla="*/ 39687 w 533400"/>
              <a:gd name="connsiteY141" fmla="*/ 266700 h 409575"/>
              <a:gd name="connsiteX142" fmla="*/ 38100 w 533400"/>
              <a:gd name="connsiteY142" fmla="*/ 266700 h 409575"/>
              <a:gd name="connsiteX143" fmla="*/ 34925 w 533400"/>
              <a:gd name="connsiteY143" fmla="*/ 266700 h 409575"/>
              <a:gd name="connsiteX144" fmla="*/ 53975 w 533400"/>
              <a:gd name="connsiteY144" fmla="*/ 261938 h 409575"/>
              <a:gd name="connsiteX145" fmla="*/ 58737 w 533400"/>
              <a:gd name="connsiteY145" fmla="*/ 261938 h 409575"/>
              <a:gd name="connsiteX146" fmla="*/ 50800 w 533400"/>
              <a:gd name="connsiteY146" fmla="*/ 265113 h 409575"/>
              <a:gd name="connsiteX147" fmla="*/ 49212 w 533400"/>
              <a:gd name="connsiteY147" fmla="*/ 265113 h 409575"/>
              <a:gd name="connsiteX148" fmla="*/ 61912 w 533400"/>
              <a:gd name="connsiteY148" fmla="*/ 260350 h 409575"/>
              <a:gd name="connsiteX149" fmla="*/ 65087 w 533400"/>
              <a:gd name="connsiteY149" fmla="*/ 260350 h 409575"/>
              <a:gd name="connsiteX150" fmla="*/ 66675 w 533400"/>
              <a:gd name="connsiteY150" fmla="*/ 260350 h 409575"/>
              <a:gd name="connsiteX151" fmla="*/ 69850 w 533400"/>
              <a:gd name="connsiteY151" fmla="*/ 260350 h 409575"/>
              <a:gd name="connsiteX152" fmla="*/ 71437 w 533400"/>
              <a:gd name="connsiteY152" fmla="*/ 260350 h 409575"/>
              <a:gd name="connsiteX153" fmla="*/ 65087 w 533400"/>
              <a:gd name="connsiteY153" fmla="*/ 261938 h 409575"/>
              <a:gd name="connsiteX154" fmla="*/ 60325 w 533400"/>
              <a:gd name="connsiteY154" fmla="*/ 261938 h 409575"/>
              <a:gd name="connsiteX155" fmla="*/ 517524 w 533400"/>
              <a:gd name="connsiteY155" fmla="*/ 198438 h 409575"/>
              <a:gd name="connsiteX156" fmla="*/ 519112 w 533400"/>
              <a:gd name="connsiteY156" fmla="*/ 198438 h 409575"/>
              <a:gd name="connsiteX157" fmla="*/ 517524 w 533400"/>
              <a:gd name="connsiteY157" fmla="*/ 201613 h 409575"/>
              <a:gd name="connsiteX158" fmla="*/ 514350 w 533400"/>
              <a:gd name="connsiteY158" fmla="*/ 201613 h 409575"/>
              <a:gd name="connsiteX159" fmla="*/ 501650 w 533400"/>
              <a:gd name="connsiteY159" fmla="*/ 176213 h 409575"/>
              <a:gd name="connsiteX160" fmla="*/ 501650 w 533400"/>
              <a:gd name="connsiteY160" fmla="*/ 179388 h 409575"/>
              <a:gd name="connsiteX161" fmla="*/ 498475 w 533400"/>
              <a:gd name="connsiteY161" fmla="*/ 179388 h 409575"/>
              <a:gd name="connsiteX162" fmla="*/ 501650 w 533400"/>
              <a:gd name="connsiteY162" fmla="*/ 174625 h 409575"/>
              <a:gd name="connsiteX163" fmla="*/ 503237 w 533400"/>
              <a:gd name="connsiteY163" fmla="*/ 174625 h 409575"/>
              <a:gd name="connsiteX164" fmla="*/ 501650 w 533400"/>
              <a:gd name="connsiteY164" fmla="*/ 176213 h 409575"/>
              <a:gd name="connsiteX165" fmla="*/ 123825 w 533400"/>
              <a:gd name="connsiteY165" fmla="*/ 171450 h 409575"/>
              <a:gd name="connsiteX166" fmla="*/ 125412 w 533400"/>
              <a:gd name="connsiteY166" fmla="*/ 171450 h 409575"/>
              <a:gd name="connsiteX167" fmla="*/ 128588 w 533400"/>
              <a:gd name="connsiteY167" fmla="*/ 171450 h 409575"/>
              <a:gd name="connsiteX168" fmla="*/ 130175 w 533400"/>
              <a:gd name="connsiteY168" fmla="*/ 171450 h 409575"/>
              <a:gd name="connsiteX169" fmla="*/ 133350 w 533400"/>
              <a:gd name="connsiteY169" fmla="*/ 171450 h 409575"/>
              <a:gd name="connsiteX170" fmla="*/ 133350 w 533400"/>
              <a:gd name="connsiteY170" fmla="*/ 174625 h 409575"/>
              <a:gd name="connsiteX171" fmla="*/ 130175 w 533400"/>
              <a:gd name="connsiteY171" fmla="*/ 174625 h 409575"/>
              <a:gd name="connsiteX172" fmla="*/ 128588 w 533400"/>
              <a:gd name="connsiteY172" fmla="*/ 174625 h 409575"/>
              <a:gd name="connsiteX173" fmla="*/ 80962 w 533400"/>
              <a:gd name="connsiteY173" fmla="*/ 158750 h 409575"/>
              <a:gd name="connsiteX174" fmla="*/ 82550 w 533400"/>
              <a:gd name="connsiteY174" fmla="*/ 158750 h 409575"/>
              <a:gd name="connsiteX175" fmla="*/ 85725 w 533400"/>
              <a:gd name="connsiteY175" fmla="*/ 158750 h 409575"/>
              <a:gd name="connsiteX176" fmla="*/ 87312 w 533400"/>
              <a:gd name="connsiteY176" fmla="*/ 160338 h 409575"/>
              <a:gd name="connsiteX177" fmla="*/ 92075 w 533400"/>
              <a:gd name="connsiteY177" fmla="*/ 163513 h 409575"/>
              <a:gd name="connsiteX178" fmla="*/ 93662 w 533400"/>
              <a:gd name="connsiteY178" fmla="*/ 163513 h 409575"/>
              <a:gd name="connsiteX179" fmla="*/ 96837 w 533400"/>
              <a:gd name="connsiteY179" fmla="*/ 163513 h 409575"/>
              <a:gd name="connsiteX180" fmla="*/ 98425 w 533400"/>
              <a:gd name="connsiteY180" fmla="*/ 163513 h 409575"/>
              <a:gd name="connsiteX181" fmla="*/ 103187 w 533400"/>
              <a:gd name="connsiteY181" fmla="*/ 163513 h 409575"/>
              <a:gd name="connsiteX182" fmla="*/ 107950 w 533400"/>
              <a:gd name="connsiteY182" fmla="*/ 165100 h 409575"/>
              <a:gd name="connsiteX183" fmla="*/ 112712 w 533400"/>
              <a:gd name="connsiteY183" fmla="*/ 165100 h 409575"/>
              <a:gd name="connsiteX184" fmla="*/ 114300 w 533400"/>
              <a:gd name="connsiteY184" fmla="*/ 165100 h 409575"/>
              <a:gd name="connsiteX185" fmla="*/ 117475 w 533400"/>
              <a:gd name="connsiteY185" fmla="*/ 165100 h 409575"/>
              <a:gd name="connsiteX186" fmla="*/ 119062 w 533400"/>
              <a:gd name="connsiteY186" fmla="*/ 165100 h 409575"/>
              <a:gd name="connsiteX187" fmla="*/ 122237 w 533400"/>
              <a:gd name="connsiteY187" fmla="*/ 168276 h 409575"/>
              <a:gd name="connsiteX188" fmla="*/ 123825 w 533400"/>
              <a:gd name="connsiteY188" fmla="*/ 168276 h 409575"/>
              <a:gd name="connsiteX189" fmla="*/ 123825 w 533400"/>
              <a:gd name="connsiteY189" fmla="*/ 169863 h 409575"/>
              <a:gd name="connsiteX190" fmla="*/ 122237 w 533400"/>
              <a:gd name="connsiteY190" fmla="*/ 169863 h 409575"/>
              <a:gd name="connsiteX191" fmla="*/ 119062 w 533400"/>
              <a:gd name="connsiteY191" fmla="*/ 169863 h 409575"/>
              <a:gd name="connsiteX192" fmla="*/ 119062 w 533400"/>
              <a:gd name="connsiteY192" fmla="*/ 171451 h 409575"/>
              <a:gd name="connsiteX193" fmla="*/ 117475 w 533400"/>
              <a:gd name="connsiteY193" fmla="*/ 171451 h 409575"/>
              <a:gd name="connsiteX194" fmla="*/ 119062 w 533400"/>
              <a:gd name="connsiteY194" fmla="*/ 174626 h 409575"/>
              <a:gd name="connsiteX195" fmla="*/ 122237 w 533400"/>
              <a:gd name="connsiteY195" fmla="*/ 174626 h 409575"/>
              <a:gd name="connsiteX196" fmla="*/ 117475 w 533400"/>
              <a:gd name="connsiteY196" fmla="*/ 176213 h 409575"/>
              <a:gd name="connsiteX197" fmla="*/ 114300 w 533400"/>
              <a:gd name="connsiteY197" fmla="*/ 176213 h 409575"/>
              <a:gd name="connsiteX198" fmla="*/ 114300 w 533400"/>
              <a:gd name="connsiteY198" fmla="*/ 179388 h 409575"/>
              <a:gd name="connsiteX199" fmla="*/ 112712 w 533400"/>
              <a:gd name="connsiteY199" fmla="*/ 179388 h 409575"/>
              <a:gd name="connsiteX200" fmla="*/ 112712 w 533400"/>
              <a:gd name="connsiteY200" fmla="*/ 176213 h 409575"/>
              <a:gd name="connsiteX201" fmla="*/ 109537 w 533400"/>
              <a:gd name="connsiteY201" fmla="*/ 176213 h 409575"/>
              <a:gd name="connsiteX202" fmla="*/ 107950 w 533400"/>
              <a:gd name="connsiteY202" fmla="*/ 176213 h 409575"/>
              <a:gd name="connsiteX203" fmla="*/ 103187 w 533400"/>
              <a:gd name="connsiteY203" fmla="*/ 176213 h 409575"/>
              <a:gd name="connsiteX204" fmla="*/ 101600 w 533400"/>
              <a:gd name="connsiteY204" fmla="*/ 174626 h 409575"/>
              <a:gd name="connsiteX205" fmla="*/ 98425 w 533400"/>
              <a:gd name="connsiteY205" fmla="*/ 174626 h 409575"/>
              <a:gd name="connsiteX206" fmla="*/ 98425 w 533400"/>
              <a:gd name="connsiteY206" fmla="*/ 171451 h 409575"/>
              <a:gd name="connsiteX207" fmla="*/ 101600 w 533400"/>
              <a:gd name="connsiteY207" fmla="*/ 171451 h 409575"/>
              <a:gd name="connsiteX208" fmla="*/ 98425 w 533400"/>
              <a:gd name="connsiteY208" fmla="*/ 169863 h 409575"/>
              <a:gd name="connsiteX209" fmla="*/ 96837 w 533400"/>
              <a:gd name="connsiteY209" fmla="*/ 168276 h 409575"/>
              <a:gd name="connsiteX210" fmla="*/ 92075 w 533400"/>
              <a:gd name="connsiteY210" fmla="*/ 165100 h 409575"/>
              <a:gd name="connsiteX211" fmla="*/ 87312 w 533400"/>
              <a:gd name="connsiteY211" fmla="*/ 163513 h 409575"/>
              <a:gd name="connsiteX212" fmla="*/ 82550 w 533400"/>
              <a:gd name="connsiteY212" fmla="*/ 160338 h 409575"/>
              <a:gd name="connsiteX213" fmla="*/ 80962 w 533400"/>
              <a:gd name="connsiteY213" fmla="*/ 160338 h 409575"/>
              <a:gd name="connsiteX214" fmla="*/ 517525 w 533400"/>
              <a:gd name="connsiteY214" fmla="*/ 155575 h 409575"/>
              <a:gd name="connsiteX215" fmla="*/ 519112 w 533400"/>
              <a:gd name="connsiteY215" fmla="*/ 155575 h 409575"/>
              <a:gd name="connsiteX216" fmla="*/ 519112 w 533400"/>
              <a:gd name="connsiteY216" fmla="*/ 158750 h 409575"/>
              <a:gd name="connsiteX217" fmla="*/ 517525 w 533400"/>
              <a:gd name="connsiteY217" fmla="*/ 160338 h 409575"/>
              <a:gd name="connsiteX218" fmla="*/ 512762 w 533400"/>
              <a:gd name="connsiteY218" fmla="*/ 165100 h 409575"/>
              <a:gd name="connsiteX219" fmla="*/ 511175 w 533400"/>
              <a:gd name="connsiteY219" fmla="*/ 168275 h 409575"/>
              <a:gd name="connsiteX220" fmla="*/ 508000 w 533400"/>
              <a:gd name="connsiteY220" fmla="*/ 169863 h 409575"/>
              <a:gd name="connsiteX221" fmla="*/ 503237 w 533400"/>
              <a:gd name="connsiteY221" fmla="*/ 174625 h 409575"/>
              <a:gd name="connsiteX222" fmla="*/ 503237 w 533400"/>
              <a:gd name="connsiteY222" fmla="*/ 171450 h 409575"/>
              <a:gd name="connsiteX223" fmla="*/ 506412 w 533400"/>
              <a:gd name="connsiteY223" fmla="*/ 171450 h 409575"/>
              <a:gd name="connsiteX224" fmla="*/ 506412 w 533400"/>
              <a:gd name="connsiteY224" fmla="*/ 169863 h 409575"/>
              <a:gd name="connsiteX225" fmla="*/ 508000 w 533400"/>
              <a:gd name="connsiteY225" fmla="*/ 168275 h 409575"/>
              <a:gd name="connsiteX226" fmla="*/ 508000 w 533400"/>
              <a:gd name="connsiteY226" fmla="*/ 165100 h 409575"/>
              <a:gd name="connsiteX227" fmla="*/ 511175 w 533400"/>
              <a:gd name="connsiteY227" fmla="*/ 163513 h 409575"/>
              <a:gd name="connsiteX228" fmla="*/ 512762 w 533400"/>
              <a:gd name="connsiteY228" fmla="*/ 163513 h 409575"/>
              <a:gd name="connsiteX229" fmla="*/ 512762 w 533400"/>
              <a:gd name="connsiteY229" fmla="*/ 160338 h 409575"/>
              <a:gd name="connsiteX230" fmla="*/ 512762 w 533400"/>
              <a:gd name="connsiteY230" fmla="*/ 158750 h 409575"/>
              <a:gd name="connsiteX231" fmla="*/ 514350 w 533400"/>
              <a:gd name="connsiteY231" fmla="*/ 158750 h 409575"/>
              <a:gd name="connsiteX232" fmla="*/ 74612 w 533400"/>
              <a:gd name="connsiteY232" fmla="*/ 155575 h 409575"/>
              <a:gd name="connsiteX233" fmla="*/ 76200 w 533400"/>
              <a:gd name="connsiteY233" fmla="*/ 155575 h 409575"/>
              <a:gd name="connsiteX234" fmla="*/ 77787 w 533400"/>
              <a:gd name="connsiteY234" fmla="*/ 155575 h 409575"/>
              <a:gd name="connsiteX235" fmla="*/ 77787 w 533400"/>
              <a:gd name="connsiteY235" fmla="*/ 158750 h 409575"/>
              <a:gd name="connsiteX236" fmla="*/ 76200 w 533400"/>
              <a:gd name="connsiteY236" fmla="*/ 158750 h 409575"/>
              <a:gd name="connsiteX237" fmla="*/ 74612 w 533400"/>
              <a:gd name="connsiteY237" fmla="*/ 158750 h 409575"/>
              <a:gd name="connsiteX238" fmla="*/ 508000 w 533400"/>
              <a:gd name="connsiteY238" fmla="*/ 147638 h 409575"/>
              <a:gd name="connsiteX239" fmla="*/ 508000 w 533400"/>
              <a:gd name="connsiteY239" fmla="*/ 149226 h 409575"/>
              <a:gd name="connsiteX240" fmla="*/ 506412 w 533400"/>
              <a:gd name="connsiteY240" fmla="*/ 149226 h 409575"/>
              <a:gd name="connsiteX241" fmla="*/ 511175 w 533400"/>
              <a:gd name="connsiteY241" fmla="*/ 139700 h 409575"/>
              <a:gd name="connsiteX242" fmla="*/ 512762 w 533400"/>
              <a:gd name="connsiteY242" fmla="*/ 142875 h 409575"/>
              <a:gd name="connsiteX243" fmla="*/ 514350 w 533400"/>
              <a:gd name="connsiteY243" fmla="*/ 142875 h 409575"/>
              <a:gd name="connsiteX244" fmla="*/ 517525 w 533400"/>
              <a:gd name="connsiteY244" fmla="*/ 144463 h 409575"/>
              <a:gd name="connsiteX245" fmla="*/ 514350 w 533400"/>
              <a:gd name="connsiteY245" fmla="*/ 144463 h 409575"/>
              <a:gd name="connsiteX246" fmla="*/ 512762 w 533400"/>
              <a:gd name="connsiteY246" fmla="*/ 144463 h 409575"/>
              <a:gd name="connsiteX247" fmla="*/ 512762 w 533400"/>
              <a:gd name="connsiteY247" fmla="*/ 147638 h 409575"/>
              <a:gd name="connsiteX248" fmla="*/ 511175 w 533400"/>
              <a:gd name="connsiteY248" fmla="*/ 147638 h 409575"/>
              <a:gd name="connsiteX249" fmla="*/ 508000 w 533400"/>
              <a:gd name="connsiteY249" fmla="*/ 147638 h 409575"/>
              <a:gd name="connsiteX250" fmla="*/ 508000 w 533400"/>
              <a:gd name="connsiteY250" fmla="*/ 144463 h 409575"/>
              <a:gd name="connsiteX251" fmla="*/ 508000 w 533400"/>
              <a:gd name="connsiteY251" fmla="*/ 142875 h 409575"/>
              <a:gd name="connsiteX252" fmla="*/ 511175 w 533400"/>
              <a:gd name="connsiteY252" fmla="*/ 142875 h 409575"/>
              <a:gd name="connsiteX253" fmla="*/ 481012 w 533400"/>
              <a:gd name="connsiteY253" fmla="*/ 136525 h 409575"/>
              <a:gd name="connsiteX254" fmla="*/ 481012 w 533400"/>
              <a:gd name="connsiteY254" fmla="*/ 138113 h 409575"/>
              <a:gd name="connsiteX255" fmla="*/ 479425 w 533400"/>
              <a:gd name="connsiteY255" fmla="*/ 138113 h 409575"/>
              <a:gd name="connsiteX256" fmla="*/ 487363 w 533400"/>
              <a:gd name="connsiteY256" fmla="*/ 120650 h 409575"/>
              <a:gd name="connsiteX257" fmla="*/ 490538 w 533400"/>
              <a:gd name="connsiteY257" fmla="*/ 120650 h 409575"/>
              <a:gd name="connsiteX258" fmla="*/ 490538 w 533400"/>
              <a:gd name="connsiteY258" fmla="*/ 122238 h 409575"/>
              <a:gd name="connsiteX259" fmla="*/ 487363 w 533400"/>
              <a:gd name="connsiteY259" fmla="*/ 122238 h 409575"/>
              <a:gd name="connsiteX260" fmla="*/ 447675 w 533400"/>
              <a:gd name="connsiteY260" fmla="*/ 100013 h 409575"/>
              <a:gd name="connsiteX261" fmla="*/ 449262 w 533400"/>
              <a:gd name="connsiteY261" fmla="*/ 100013 h 409575"/>
              <a:gd name="connsiteX262" fmla="*/ 447675 w 533400"/>
              <a:gd name="connsiteY262" fmla="*/ 101600 h 409575"/>
              <a:gd name="connsiteX263" fmla="*/ 455612 w 533400"/>
              <a:gd name="connsiteY263" fmla="*/ 90488 h 409575"/>
              <a:gd name="connsiteX264" fmla="*/ 454025 w 533400"/>
              <a:gd name="connsiteY264" fmla="*/ 93663 h 409575"/>
              <a:gd name="connsiteX265" fmla="*/ 454025 w 533400"/>
              <a:gd name="connsiteY265" fmla="*/ 95250 h 409575"/>
              <a:gd name="connsiteX266" fmla="*/ 450850 w 533400"/>
              <a:gd name="connsiteY266" fmla="*/ 96838 h 409575"/>
              <a:gd name="connsiteX267" fmla="*/ 449262 w 533400"/>
              <a:gd name="connsiteY267" fmla="*/ 100013 h 409575"/>
              <a:gd name="connsiteX268" fmla="*/ 449262 w 533400"/>
              <a:gd name="connsiteY268" fmla="*/ 96838 h 409575"/>
              <a:gd name="connsiteX269" fmla="*/ 450850 w 533400"/>
              <a:gd name="connsiteY269" fmla="*/ 95250 h 409575"/>
              <a:gd name="connsiteX270" fmla="*/ 450850 w 533400"/>
              <a:gd name="connsiteY270" fmla="*/ 93663 h 409575"/>
              <a:gd name="connsiteX271" fmla="*/ 523875 w 533400"/>
              <a:gd name="connsiteY271" fmla="*/ 84138 h 409575"/>
              <a:gd name="connsiteX272" fmla="*/ 527050 w 533400"/>
              <a:gd name="connsiteY272" fmla="*/ 84138 h 409575"/>
              <a:gd name="connsiteX273" fmla="*/ 528637 w 533400"/>
              <a:gd name="connsiteY273" fmla="*/ 84138 h 409575"/>
              <a:gd name="connsiteX274" fmla="*/ 530225 w 533400"/>
              <a:gd name="connsiteY274" fmla="*/ 84138 h 409575"/>
              <a:gd name="connsiteX275" fmla="*/ 530225 w 533400"/>
              <a:gd name="connsiteY275" fmla="*/ 85726 h 409575"/>
              <a:gd name="connsiteX276" fmla="*/ 533400 w 533400"/>
              <a:gd name="connsiteY276" fmla="*/ 88901 h 409575"/>
              <a:gd name="connsiteX277" fmla="*/ 533400 w 533400"/>
              <a:gd name="connsiteY277" fmla="*/ 90489 h 409575"/>
              <a:gd name="connsiteX278" fmla="*/ 533400 w 533400"/>
              <a:gd name="connsiteY278" fmla="*/ 93664 h 409575"/>
              <a:gd name="connsiteX279" fmla="*/ 533400 w 533400"/>
              <a:gd name="connsiteY279" fmla="*/ 95251 h 409575"/>
              <a:gd name="connsiteX280" fmla="*/ 530225 w 533400"/>
              <a:gd name="connsiteY280" fmla="*/ 95251 h 409575"/>
              <a:gd name="connsiteX281" fmla="*/ 528637 w 533400"/>
              <a:gd name="connsiteY281" fmla="*/ 95251 h 409575"/>
              <a:gd name="connsiteX282" fmla="*/ 527050 w 533400"/>
              <a:gd name="connsiteY282" fmla="*/ 93664 h 409575"/>
              <a:gd name="connsiteX283" fmla="*/ 523875 w 533400"/>
              <a:gd name="connsiteY283" fmla="*/ 93664 h 409575"/>
              <a:gd name="connsiteX284" fmla="*/ 523875 w 533400"/>
              <a:gd name="connsiteY284" fmla="*/ 90489 h 409575"/>
              <a:gd name="connsiteX285" fmla="*/ 523875 w 533400"/>
              <a:gd name="connsiteY285" fmla="*/ 88901 h 409575"/>
              <a:gd name="connsiteX286" fmla="*/ 522287 w 533400"/>
              <a:gd name="connsiteY286" fmla="*/ 88901 h 409575"/>
              <a:gd name="connsiteX287" fmla="*/ 522287 w 533400"/>
              <a:gd name="connsiteY287" fmla="*/ 85726 h 409575"/>
              <a:gd name="connsiteX288" fmla="*/ 523875 w 533400"/>
              <a:gd name="connsiteY288" fmla="*/ 85726 h 409575"/>
              <a:gd name="connsiteX289" fmla="*/ 463550 w 533400"/>
              <a:gd name="connsiteY289" fmla="*/ 84137 h 409575"/>
              <a:gd name="connsiteX290" fmla="*/ 463550 w 533400"/>
              <a:gd name="connsiteY290" fmla="*/ 85725 h 409575"/>
              <a:gd name="connsiteX291" fmla="*/ 460375 w 533400"/>
              <a:gd name="connsiteY291" fmla="*/ 88900 h 409575"/>
              <a:gd name="connsiteX292" fmla="*/ 458787 w 533400"/>
              <a:gd name="connsiteY292" fmla="*/ 88900 h 409575"/>
              <a:gd name="connsiteX293" fmla="*/ 455612 w 533400"/>
              <a:gd name="connsiteY293" fmla="*/ 90488 h 409575"/>
              <a:gd name="connsiteX294" fmla="*/ 460375 w 533400"/>
              <a:gd name="connsiteY294" fmla="*/ 85725 h 409575"/>
              <a:gd name="connsiteX295" fmla="*/ 122237 w 533400"/>
              <a:gd name="connsiteY295" fmla="*/ 80962 h 409575"/>
              <a:gd name="connsiteX296" fmla="*/ 123825 w 533400"/>
              <a:gd name="connsiteY296" fmla="*/ 84137 h 409575"/>
              <a:gd name="connsiteX297" fmla="*/ 125412 w 533400"/>
              <a:gd name="connsiteY297" fmla="*/ 84137 h 409575"/>
              <a:gd name="connsiteX298" fmla="*/ 128587 w 533400"/>
              <a:gd name="connsiteY298" fmla="*/ 84137 h 409575"/>
              <a:gd name="connsiteX299" fmla="*/ 133350 w 533400"/>
              <a:gd name="connsiteY299" fmla="*/ 85725 h 409575"/>
              <a:gd name="connsiteX300" fmla="*/ 134937 w 533400"/>
              <a:gd name="connsiteY300" fmla="*/ 88900 h 409575"/>
              <a:gd name="connsiteX301" fmla="*/ 134937 w 533400"/>
              <a:gd name="connsiteY301" fmla="*/ 90488 h 409575"/>
              <a:gd name="connsiteX302" fmla="*/ 141287 w 533400"/>
              <a:gd name="connsiteY302" fmla="*/ 93663 h 409575"/>
              <a:gd name="connsiteX303" fmla="*/ 136525 w 533400"/>
              <a:gd name="connsiteY303" fmla="*/ 93663 h 409575"/>
              <a:gd name="connsiteX304" fmla="*/ 134937 w 533400"/>
              <a:gd name="connsiteY304" fmla="*/ 93663 h 409575"/>
              <a:gd name="connsiteX305" fmla="*/ 133350 w 533400"/>
              <a:gd name="connsiteY305" fmla="*/ 93663 h 409575"/>
              <a:gd name="connsiteX306" fmla="*/ 130175 w 533400"/>
              <a:gd name="connsiteY306" fmla="*/ 93663 h 409575"/>
              <a:gd name="connsiteX307" fmla="*/ 123825 w 533400"/>
              <a:gd name="connsiteY307" fmla="*/ 88900 h 409575"/>
              <a:gd name="connsiteX308" fmla="*/ 123825 w 533400"/>
              <a:gd name="connsiteY308" fmla="*/ 85725 h 409575"/>
              <a:gd name="connsiteX309" fmla="*/ 122237 w 533400"/>
              <a:gd name="connsiteY309" fmla="*/ 84137 h 409575"/>
              <a:gd name="connsiteX310" fmla="*/ 119062 w 533400"/>
              <a:gd name="connsiteY310" fmla="*/ 84137 h 409575"/>
              <a:gd name="connsiteX311" fmla="*/ 230187 w 533400"/>
              <a:gd name="connsiteY311" fmla="*/ 52388 h 409575"/>
              <a:gd name="connsiteX312" fmla="*/ 231775 w 533400"/>
              <a:gd name="connsiteY312" fmla="*/ 52388 h 409575"/>
              <a:gd name="connsiteX313" fmla="*/ 231775 w 533400"/>
              <a:gd name="connsiteY313" fmla="*/ 53976 h 409575"/>
              <a:gd name="connsiteX314" fmla="*/ 230187 w 533400"/>
              <a:gd name="connsiteY314" fmla="*/ 53976 h 409575"/>
              <a:gd name="connsiteX315" fmla="*/ 230187 w 533400"/>
              <a:gd name="connsiteY315" fmla="*/ 49213 h 409575"/>
              <a:gd name="connsiteX316" fmla="*/ 231775 w 533400"/>
              <a:gd name="connsiteY316" fmla="*/ 49213 h 409575"/>
              <a:gd name="connsiteX317" fmla="*/ 230187 w 533400"/>
              <a:gd name="connsiteY317" fmla="*/ 52388 h 409575"/>
              <a:gd name="connsiteX318" fmla="*/ 192087 w 533400"/>
              <a:gd name="connsiteY318" fmla="*/ 46038 h 409575"/>
              <a:gd name="connsiteX319" fmla="*/ 193674 w 533400"/>
              <a:gd name="connsiteY319" fmla="*/ 46038 h 409575"/>
              <a:gd name="connsiteX320" fmla="*/ 196850 w 533400"/>
              <a:gd name="connsiteY320" fmla="*/ 47625 h 409575"/>
              <a:gd name="connsiteX321" fmla="*/ 198437 w 533400"/>
              <a:gd name="connsiteY321" fmla="*/ 47625 h 409575"/>
              <a:gd name="connsiteX322" fmla="*/ 198437 w 533400"/>
              <a:gd name="connsiteY322" fmla="*/ 49213 h 409575"/>
              <a:gd name="connsiteX323" fmla="*/ 196850 w 533400"/>
              <a:gd name="connsiteY323" fmla="*/ 49213 h 409575"/>
              <a:gd name="connsiteX324" fmla="*/ 193674 w 533400"/>
              <a:gd name="connsiteY324" fmla="*/ 49213 h 409575"/>
              <a:gd name="connsiteX325" fmla="*/ 192087 w 533400"/>
              <a:gd name="connsiteY325" fmla="*/ 49213 h 409575"/>
              <a:gd name="connsiteX326" fmla="*/ 192087 w 533400"/>
              <a:gd name="connsiteY326" fmla="*/ 47625 h 409575"/>
              <a:gd name="connsiteX327" fmla="*/ 203200 w 533400"/>
              <a:gd name="connsiteY327" fmla="*/ 42863 h 409575"/>
              <a:gd name="connsiteX328" fmla="*/ 204788 w 533400"/>
              <a:gd name="connsiteY328" fmla="*/ 42863 h 409575"/>
              <a:gd name="connsiteX329" fmla="*/ 207963 w 533400"/>
              <a:gd name="connsiteY329" fmla="*/ 42863 h 409575"/>
              <a:gd name="connsiteX330" fmla="*/ 209550 w 533400"/>
              <a:gd name="connsiteY330" fmla="*/ 42863 h 409575"/>
              <a:gd name="connsiteX331" fmla="*/ 209550 w 533400"/>
              <a:gd name="connsiteY331" fmla="*/ 46038 h 409575"/>
              <a:gd name="connsiteX332" fmla="*/ 211138 w 533400"/>
              <a:gd name="connsiteY332" fmla="*/ 49213 h 409575"/>
              <a:gd name="connsiteX333" fmla="*/ 211138 w 533400"/>
              <a:gd name="connsiteY333" fmla="*/ 52388 h 409575"/>
              <a:gd name="connsiteX334" fmla="*/ 211138 w 533400"/>
              <a:gd name="connsiteY334" fmla="*/ 53976 h 409575"/>
              <a:gd name="connsiteX335" fmla="*/ 209550 w 533400"/>
              <a:gd name="connsiteY335" fmla="*/ 53976 h 409575"/>
              <a:gd name="connsiteX336" fmla="*/ 207963 w 533400"/>
              <a:gd name="connsiteY336" fmla="*/ 52388 h 409575"/>
              <a:gd name="connsiteX337" fmla="*/ 204788 w 533400"/>
              <a:gd name="connsiteY337" fmla="*/ 49213 h 409575"/>
              <a:gd name="connsiteX338" fmla="*/ 203200 w 533400"/>
              <a:gd name="connsiteY338" fmla="*/ 49213 h 409575"/>
              <a:gd name="connsiteX339" fmla="*/ 203200 w 533400"/>
              <a:gd name="connsiteY339" fmla="*/ 47625 h 409575"/>
              <a:gd name="connsiteX340" fmla="*/ 203200 w 533400"/>
              <a:gd name="connsiteY340" fmla="*/ 46038 h 409575"/>
              <a:gd name="connsiteX341" fmla="*/ 220662 w 533400"/>
              <a:gd name="connsiteY341" fmla="*/ 31750 h 409575"/>
              <a:gd name="connsiteX342" fmla="*/ 223837 w 533400"/>
              <a:gd name="connsiteY342" fmla="*/ 31750 h 409575"/>
              <a:gd name="connsiteX343" fmla="*/ 225424 w 533400"/>
              <a:gd name="connsiteY343" fmla="*/ 31750 h 409575"/>
              <a:gd name="connsiteX344" fmla="*/ 225424 w 533400"/>
              <a:gd name="connsiteY344" fmla="*/ 33337 h 409575"/>
              <a:gd name="connsiteX345" fmla="*/ 227012 w 533400"/>
              <a:gd name="connsiteY345" fmla="*/ 36512 h 409575"/>
              <a:gd name="connsiteX346" fmla="*/ 230187 w 533400"/>
              <a:gd name="connsiteY346" fmla="*/ 38100 h 409575"/>
              <a:gd name="connsiteX347" fmla="*/ 227012 w 533400"/>
              <a:gd name="connsiteY347" fmla="*/ 41275 h 409575"/>
              <a:gd name="connsiteX348" fmla="*/ 225424 w 533400"/>
              <a:gd name="connsiteY348" fmla="*/ 41275 h 409575"/>
              <a:gd name="connsiteX349" fmla="*/ 223837 w 533400"/>
              <a:gd name="connsiteY349" fmla="*/ 42863 h 409575"/>
              <a:gd name="connsiteX350" fmla="*/ 223837 w 533400"/>
              <a:gd name="connsiteY350" fmla="*/ 41275 h 409575"/>
              <a:gd name="connsiteX351" fmla="*/ 220662 w 533400"/>
              <a:gd name="connsiteY351" fmla="*/ 41275 h 409575"/>
              <a:gd name="connsiteX352" fmla="*/ 220662 w 533400"/>
              <a:gd name="connsiteY352" fmla="*/ 38100 h 409575"/>
              <a:gd name="connsiteX353" fmla="*/ 220662 w 533400"/>
              <a:gd name="connsiteY353" fmla="*/ 36512 h 409575"/>
              <a:gd name="connsiteX354" fmla="*/ 255587 w 533400"/>
              <a:gd name="connsiteY354" fmla="*/ 19050 h 409575"/>
              <a:gd name="connsiteX355" fmla="*/ 257175 w 533400"/>
              <a:gd name="connsiteY355" fmla="*/ 19050 h 409575"/>
              <a:gd name="connsiteX356" fmla="*/ 257175 w 533400"/>
              <a:gd name="connsiteY356" fmla="*/ 20637 h 409575"/>
              <a:gd name="connsiteX357" fmla="*/ 258762 w 533400"/>
              <a:gd name="connsiteY357" fmla="*/ 22225 h 409575"/>
              <a:gd name="connsiteX358" fmla="*/ 261937 w 533400"/>
              <a:gd name="connsiteY358" fmla="*/ 25400 h 409575"/>
              <a:gd name="connsiteX359" fmla="*/ 263525 w 533400"/>
              <a:gd name="connsiteY359" fmla="*/ 30162 h 409575"/>
              <a:gd name="connsiteX360" fmla="*/ 261937 w 533400"/>
              <a:gd name="connsiteY360" fmla="*/ 26987 h 409575"/>
              <a:gd name="connsiteX361" fmla="*/ 258762 w 533400"/>
              <a:gd name="connsiteY361" fmla="*/ 25400 h 409575"/>
              <a:gd name="connsiteX362" fmla="*/ 257175 w 533400"/>
              <a:gd name="connsiteY362" fmla="*/ 22225 h 409575"/>
              <a:gd name="connsiteX363" fmla="*/ 257175 w 533400"/>
              <a:gd name="connsiteY363" fmla="*/ 20638 h 409575"/>
              <a:gd name="connsiteX364" fmla="*/ 255587 w 533400"/>
              <a:gd name="connsiteY364" fmla="*/ 20638 h 409575"/>
              <a:gd name="connsiteX365" fmla="*/ 247650 w 533400"/>
              <a:gd name="connsiteY365" fmla="*/ 9525 h 409575"/>
              <a:gd name="connsiteX366" fmla="*/ 250825 w 533400"/>
              <a:gd name="connsiteY366" fmla="*/ 9525 h 409575"/>
              <a:gd name="connsiteX367" fmla="*/ 250825 w 533400"/>
              <a:gd name="connsiteY367" fmla="*/ 11113 h 409575"/>
              <a:gd name="connsiteX368" fmla="*/ 247650 w 533400"/>
              <a:gd name="connsiteY368" fmla="*/ 11113 h 409575"/>
              <a:gd name="connsiteX369" fmla="*/ 273050 w 533400"/>
              <a:gd name="connsiteY369" fmla="*/ 9525 h 409575"/>
              <a:gd name="connsiteX370" fmla="*/ 274637 w 533400"/>
              <a:gd name="connsiteY370" fmla="*/ 9525 h 409575"/>
              <a:gd name="connsiteX371" fmla="*/ 274637 w 533400"/>
              <a:gd name="connsiteY371" fmla="*/ 11112 h 409575"/>
              <a:gd name="connsiteX372" fmla="*/ 274637 w 533400"/>
              <a:gd name="connsiteY372" fmla="*/ 14287 h 409575"/>
              <a:gd name="connsiteX373" fmla="*/ 277812 w 533400"/>
              <a:gd name="connsiteY373" fmla="*/ 14287 h 409575"/>
              <a:gd name="connsiteX374" fmla="*/ 279400 w 533400"/>
              <a:gd name="connsiteY374" fmla="*/ 15875 h 409575"/>
              <a:gd name="connsiteX375" fmla="*/ 279400 w 533400"/>
              <a:gd name="connsiteY375" fmla="*/ 19050 h 409575"/>
              <a:gd name="connsiteX376" fmla="*/ 279400 w 533400"/>
              <a:gd name="connsiteY376" fmla="*/ 20637 h 409575"/>
              <a:gd name="connsiteX377" fmla="*/ 282575 w 533400"/>
              <a:gd name="connsiteY377" fmla="*/ 22225 h 409575"/>
              <a:gd name="connsiteX378" fmla="*/ 284162 w 533400"/>
              <a:gd name="connsiteY378" fmla="*/ 26987 h 409575"/>
              <a:gd name="connsiteX379" fmla="*/ 282575 w 533400"/>
              <a:gd name="connsiteY379" fmla="*/ 26987 h 409575"/>
              <a:gd name="connsiteX380" fmla="*/ 282575 w 533400"/>
              <a:gd name="connsiteY380" fmla="*/ 25400 h 409575"/>
              <a:gd name="connsiteX381" fmla="*/ 279400 w 533400"/>
              <a:gd name="connsiteY381" fmla="*/ 22225 h 409575"/>
              <a:gd name="connsiteX382" fmla="*/ 274637 w 533400"/>
              <a:gd name="connsiteY382" fmla="*/ 15875 h 409575"/>
              <a:gd name="connsiteX383" fmla="*/ 246062 w 533400"/>
              <a:gd name="connsiteY383" fmla="*/ 6350 h 409575"/>
              <a:gd name="connsiteX384" fmla="*/ 247650 w 533400"/>
              <a:gd name="connsiteY384" fmla="*/ 9525 h 409575"/>
              <a:gd name="connsiteX385" fmla="*/ 246062 w 533400"/>
              <a:gd name="connsiteY385" fmla="*/ 9525 h 409575"/>
              <a:gd name="connsiteX386" fmla="*/ 271462 w 533400"/>
              <a:gd name="connsiteY386" fmla="*/ 6350 h 409575"/>
              <a:gd name="connsiteX387" fmla="*/ 273050 w 533400"/>
              <a:gd name="connsiteY387" fmla="*/ 6350 h 409575"/>
              <a:gd name="connsiteX388" fmla="*/ 273050 w 533400"/>
              <a:gd name="connsiteY388" fmla="*/ 9525 h 409575"/>
              <a:gd name="connsiteX389" fmla="*/ 271462 w 533400"/>
              <a:gd name="connsiteY389" fmla="*/ 9525 h 409575"/>
              <a:gd name="connsiteX390" fmla="*/ 242887 w 533400"/>
              <a:gd name="connsiteY390" fmla="*/ 4763 h 409575"/>
              <a:gd name="connsiteX391" fmla="*/ 246062 w 533400"/>
              <a:gd name="connsiteY391" fmla="*/ 4763 h 409575"/>
              <a:gd name="connsiteX392" fmla="*/ 246062 w 533400"/>
              <a:gd name="connsiteY392" fmla="*/ 6350 h 409575"/>
              <a:gd name="connsiteX393" fmla="*/ 242887 w 533400"/>
              <a:gd name="connsiteY393" fmla="*/ 6350 h 409575"/>
              <a:gd name="connsiteX394" fmla="*/ 220662 w 533400"/>
              <a:gd name="connsiteY394" fmla="*/ 0 h 409575"/>
              <a:gd name="connsiteX395" fmla="*/ 223837 w 533400"/>
              <a:gd name="connsiteY395" fmla="*/ 0 h 409575"/>
              <a:gd name="connsiteX396" fmla="*/ 225425 w 533400"/>
              <a:gd name="connsiteY396" fmla="*/ 3175 h 409575"/>
              <a:gd name="connsiteX397" fmla="*/ 225425 w 533400"/>
              <a:gd name="connsiteY397" fmla="*/ 4762 h 409575"/>
              <a:gd name="connsiteX398" fmla="*/ 227012 w 533400"/>
              <a:gd name="connsiteY398" fmla="*/ 6350 h 409575"/>
              <a:gd name="connsiteX399" fmla="*/ 230187 w 533400"/>
              <a:gd name="connsiteY399" fmla="*/ 9525 h 409575"/>
              <a:gd name="connsiteX400" fmla="*/ 231775 w 533400"/>
              <a:gd name="connsiteY400" fmla="*/ 15875 h 409575"/>
              <a:gd name="connsiteX401" fmla="*/ 236537 w 533400"/>
              <a:gd name="connsiteY401" fmla="*/ 20637 h 409575"/>
              <a:gd name="connsiteX402" fmla="*/ 242887 w 533400"/>
              <a:gd name="connsiteY402" fmla="*/ 31750 h 409575"/>
              <a:gd name="connsiteX403" fmla="*/ 242887 w 533400"/>
              <a:gd name="connsiteY403" fmla="*/ 33337 h 409575"/>
              <a:gd name="connsiteX404" fmla="*/ 246062 w 533400"/>
              <a:gd name="connsiteY404" fmla="*/ 33337 h 409575"/>
              <a:gd name="connsiteX405" fmla="*/ 246062 w 533400"/>
              <a:gd name="connsiteY405" fmla="*/ 36512 h 409575"/>
              <a:gd name="connsiteX406" fmla="*/ 250825 w 533400"/>
              <a:gd name="connsiteY406" fmla="*/ 36512 h 409575"/>
              <a:gd name="connsiteX407" fmla="*/ 250825 w 533400"/>
              <a:gd name="connsiteY407" fmla="*/ 38100 h 409575"/>
              <a:gd name="connsiteX408" fmla="*/ 252412 w 533400"/>
              <a:gd name="connsiteY408" fmla="*/ 41275 h 409575"/>
              <a:gd name="connsiteX409" fmla="*/ 255587 w 533400"/>
              <a:gd name="connsiteY409" fmla="*/ 42862 h 409575"/>
              <a:gd name="connsiteX410" fmla="*/ 257175 w 533400"/>
              <a:gd name="connsiteY410" fmla="*/ 42862 h 409575"/>
              <a:gd name="connsiteX411" fmla="*/ 258762 w 533400"/>
              <a:gd name="connsiteY411" fmla="*/ 46037 h 409575"/>
              <a:gd name="connsiteX412" fmla="*/ 261937 w 533400"/>
              <a:gd name="connsiteY412" fmla="*/ 46037 h 409575"/>
              <a:gd name="connsiteX413" fmla="*/ 263525 w 533400"/>
              <a:gd name="connsiteY413" fmla="*/ 46037 h 409575"/>
              <a:gd name="connsiteX414" fmla="*/ 266700 w 533400"/>
              <a:gd name="connsiteY414" fmla="*/ 47625 h 409575"/>
              <a:gd name="connsiteX415" fmla="*/ 268287 w 533400"/>
              <a:gd name="connsiteY415" fmla="*/ 47625 h 409575"/>
              <a:gd name="connsiteX416" fmla="*/ 271462 w 533400"/>
              <a:gd name="connsiteY416" fmla="*/ 46037 h 409575"/>
              <a:gd name="connsiteX417" fmla="*/ 273050 w 533400"/>
              <a:gd name="connsiteY417" fmla="*/ 46037 h 409575"/>
              <a:gd name="connsiteX418" fmla="*/ 273050 w 533400"/>
              <a:gd name="connsiteY418" fmla="*/ 42862 h 409575"/>
              <a:gd name="connsiteX419" fmla="*/ 273050 w 533400"/>
              <a:gd name="connsiteY419" fmla="*/ 41275 h 409575"/>
              <a:gd name="connsiteX420" fmla="*/ 271462 w 533400"/>
              <a:gd name="connsiteY420" fmla="*/ 38100 h 409575"/>
              <a:gd name="connsiteX421" fmla="*/ 268287 w 533400"/>
              <a:gd name="connsiteY421" fmla="*/ 36512 h 409575"/>
              <a:gd name="connsiteX422" fmla="*/ 266700 w 533400"/>
              <a:gd name="connsiteY422" fmla="*/ 31750 h 409575"/>
              <a:gd name="connsiteX423" fmla="*/ 268287 w 533400"/>
              <a:gd name="connsiteY423" fmla="*/ 33337 h 409575"/>
              <a:gd name="connsiteX424" fmla="*/ 271462 w 533400"/>
              <a:gd name="connsiteY424" fmla="*/ 36512 h 409575"/>
              <a:gd name="connsiteX425" fmla="*/ 273050 w 533400"/>
              <a:gd name="connsiteY425" fmla="*/ 38100 h 409575"/>
              <a:gd name="connsiteX426" fmla="*/ 274637 w 533400"/>
              <a:gd name="connsiteY426" fmla="*/ 41275 h 409575"/>
              <a:gd name="connsiteX427" fmla="*/ 274637 w 533400"/>
              <a:gd name="connsiteY427" fmla="*/ 38100 h 409575"/>
              <a:gd name="connsiteX428" fmla="*/ 277812 w 533400"/>
              <a:gd name="connsiteY428" fmla="*/ 38100 h 409575"/>
              <a:gd name="connsiteX429" fmla="*/ 279400 w 533400"/>
              <a:gd name="connsiteY429" fmla="*/ 38100 h 409575"/>
              <a:gd name="connsiteX430" fmla="*/ 282575 w 533400"/>
              <a:gd name="connsiteY430" fmla="*/ 38100 h 409575"/>
              <a:gd name="connsiteX431" fmla="*/ 284162 w 533400"/>
              <a:gd name="connsiteY431" fmla="*/ 36512 h 409575"/>
              <a:gd name="connsiteX432" fmla="*/ 285750 w 533400"/>
              <a:gd name="connsiteY432" fmla="*/ 36512 h 409575"/>
              <a:gd name="connsiteX433" fmla="*/ 285750 w 533400"/>
              <a:gd name="connsiteY433" fmla="*/ 33337 h 409575"/>
              <a:gd name="connsiteX434" fmla="*/ 285750 w 533400"/>
              <a:gd name="connsiteY434" fmla="*/ 31750 h 409575"/>
              <a:gd name="connsiteX435" fmla="*/ 284162 w 533400"/>
              <a:gd name="connsiteY435" fmla="*/ 30162 h 409575"/>
              <a:gd name="connsiteX436" fmla="*/ 284162 w 533400"/>
              <a:gd name="connsiteY436" fmla="*/ 26987 h 409575"/>
              <a:gd name="connsiteX437" fmla="*/ 285750 w 533400"/>
              <a:gd name="connsiteY437" fmla="*/ 30162 h 409575"/>
              <a:gd name="connsiteX438" fmla="*/ 288925 w 533400"/>
              <a:gd name="connsiteY438" fmla="*/ 30162 h 409575"/>
              <a:gd name="connsiteX439" fmla="*/ 290512 w 533400"/>
              <a:gd name="connsiteY439" fmla="*/ 30162 h 409575"/>
              <a:gd name="connsiteX440" fmla="*/ 298450 w 533400"/>
              <a:gd name="connsiteY440" fmla="*/ 25400 h 409575"/>
              <a:gd name="connsiteX441" fmla="*/ 304800 w 533400"/>
              <a:gd name="connsiteY441" fmla="*/ 20637 h 409575"/>
              <a:gd name="connsiteX442" fmla="*/ 306387 w 533400"/>
              <a:gd name="connsiteY442" fmla="*/ 20637 h 409575"/>
              <a:gd name="connsiteX443" fmla="*/ 309562 w 533400"/>
              <a:gd name="connsiteY443" fmla="*/ 20637 h 409575"/>
              <a:gd name="connsiteX444" fmla="*/ 311150 w 533400"/>
              <a:gd name="connsiteY444" fmla="*/ 20637 h 409575"/>
              <a:gd name="connsiteX445" fmla="*/ 314325 w 533400"/>
              <a:gd name="connsiteY445" fmla="*/ 19050 h 409575"/>
              <a:gd name="connsiteX446" fmla="*/ 315912 w 533400"/>
              <a:gd name="connsiteY446" fmla="*/ 19050 h 409575"/>
              <a:gd name="connsiteX447" fmla="*/ 317500 w 533400"/>
              <a:gd name="connsiteY447" fmla="*/ 19050 h 409575"/>
              <a:gd name="connsiteX448" fmla="*/ 320675 w 533400"/>
              <a:gd name="connsiteY448" fmla="*/ 19050 h 409575"/>
              <a:gd name="connsiteX449" fmla="*/ 322262 w 533400"/>
              <a:gd name="connsiteY449" fmla="*/ 15875 h 409575"/>
              <a:gd name="connsiteX450" fmla="*/ 325437 w 533400"/>
              <a:gd name="connsiteY450" fmla="*/ 15875 h 409575"/>
              <a:gd name="connsiteX451" fmla="*/ 327025 w 533400"/>
              <a:gd name="connsiteY451" fmla="*/ 15875 h 409575"/>
              <a:gd name="connsiteX452" fmla="*/ 330200 w 533400"/>
              <a:gd name="connsiteY452" fmla="*/ 15875 h 409575"/>
              <a:gd name="connsiteX453" fmla="*/ 331787 w 533400"/>
              <a:gd name="connsiteY453" fmla="*/ 15875 h 409575"/>
              <a:gd name="connsiteX454" fmla="*/ 333375 w 533400"/>
              <a:gd name="connsiteY454" fmla="*/ 15875 h 409575"/>
              <a:gd name="connsiteX455" fmla="*/ 336550 w 533400"/>
              <a:gd name="connsiteY455" fmla="*/ 19050 h 409575"/>
              <a:gd name="connsiteX456" fmla="*/ 338137 w 533400"/>
              <a:gd name="connsiteY456" fmla="*/ 20637 h 409575"/>
              <a:gd name="connsiteX457" fmla="*/ 341312 w 533400"/>
              <a:gd name="connsiteY457" fmla="*/ 20637 h 409575"/>
              <a:gd name="connsiteX458" fmla="*/ 342900 w 533400"/>
              <a:gd name="connsiteY458" fmla="*/ 22225 h 409575"/>
              <a:gd name="connsiteX459" fmla="*/ 346075 w 533400"/>
              <a:gd name="connsiteY459" fmla="*/ 25400 h 409575"/>
              <a:gd name="connsiteX460" fmla="*/ 347662 w 533400"/>
              <a:gd name="connsiteY460" fmla="*/ 26987 h 409575"/>
              <a:gd name="connsiteX461" fmla="*/ 349250 w 533400"/>
              <a:gd name="connsiteY461" fmla="*/ 30162 h 409575"/>
              <a:gd name="connsiteX462" fmla="*/ 349250 w 533400"/>
              <a:gd name="connsiteY462" fmla="*/ 31750 h 409575"/>
              <a:gd name="connsiteX463" fmla="*/ 352425 w 533400"/>
              <a:gd name="connsiteY463" fmla="*/ 36512 h 409575"/>
              <a:gd name="connsiteX464" fmla="*/ 352425 w 533400"/>
              <a:gd name="connsiteY464" fmla="*/ 38100 h 409575"/>
              <a:gd name="connsiteX465" fmla="*/ 352425 w 533400"/>
              <a:gd name="connsiteY465" fmla="*/ 41275 h 409575"/>
              <a:gd name="connsiteX466" fmla="*/ 354012 w 533400"/>
              <a:gd name="connsiteY466" fmla="*/ 41275 h 409575"/>
              <a:gd name="connsiteX467" fmla="*/ 357187 w 533400"/>
              <a:gd name="connsiteY467" fmla="*/ 42862 h 409575"/>
              <a:gd name="connsiteX468" fmla="*/ 361950 w 533400"/>
              <a:gd name="connsiteY468" fmla="*/ 46037 h 409575"/>
              <a:gd name="connsiteX469" fmla="*/ 363537 w 533400"/>
              <a:gd name="connsiteY469" fmla="*/ 47625 h 409575"/>
              <a:gd name="connsiteX470" fmla="*/ 365125 w 533400"/>
              <a:gd name="connsiteY470" fmla="*/ 47625 h 409575"/>
              <a:gd name="connsiteX471" fmla="*/ 368300 w 533400"/>
              <a:gd name="connsiteY471" fmla="*/ 47625 h 409575"/>
              <a:gd name="connsiteX472" fmla="*/ 369887 w 533400"/>
              <a:gd name="connsiteY472" fmla="*/ 46037 h 409575"/>
              <a:gd name="connsiteX473" fmla="*/ 373062 w 533400"/>
              <a:gd name="connsiteY473" fmla="*/ 46037 h 409575"/>
              <a:gd name="connsiteX474" fmla="*/ 373062 w 533400"/>
              <a:gd name="connsiteY474" fmla="*/ 47625 h 409575"/>
              <a:gd name="connsiteX475" fmla="*/ 374650 w 533400"/>
              <a:gd name="connsiteY475" fmla="*/ 49212 h 409575"/>
              <a:gd name="connsiteX476" fmla="*/ 376237 w 533400"/>
              <a:gd name="connsiteY476" fmla="*/ 49212 h 409575"/>
              <a:gd name="connsiteX477" fmla="*/ 379412 w 533400"/>
              <a:gd name="connsiteY477" fmla="*/ 49212 h 409575"/>
              <a:gd name="connsiteX478" fmla="*/ 379412 w 533400"/>
              <a:gd name="connsiteY478" fmla="*/ 47625 h 409575"/>
              <a:gd name="connsiteX479" fmla="*/ 381000 w 533400"/>
              <a:gd name="connsiteY479" fmla="*/ 47625 h 409575"/>
              <a:gd name="connsiteX480" fmla="*/ 385762 w 533400"/>
              <a:gd name="connsiteY480" fmla="*/ 47625 h 409575"/>
              <a:gd name="connsiteX481" fmla="*/ 392112 w 533400"/>
              <a:gd name="connsiteY481" fmla="*/ 47625 h 409575"/>
              <a:gd name="connsiteX482" fmla="*/ 395287 w 533400"/>
              <a:gd name="connsiteY482" fmla="*/ 49212 h 409575"/>
              <a:gd name="connsiteX483" fmla="*/ 396875 w 533400"/>
              <a:gd name="connsiteY483" fmla="*/ 49212 h 409575"/>
              <a:gd name="connsiteX484" fmla="*/ 400050 w 533400"/>
              <a:gd name="connsiteY484" fmla="*/ 49212 h 409575"/>
              <a:gd name="connsiteX485" fmla="*/ 401637 w 533400"/>
              <a:gd name="connsiteY485" fmla="*/ 49212 h 409575"/>
              <a:gd name="connsiteX486" fmla="*/ 401637 w 533400"/>
              <a:gd name="connsiteY486" fmla="*/ 52387 h 409575"/>
              <a:gd name="connsiteX487" fmla="*/ 406400 w 533400"/>
              <a:gd name="connsiteY487" fmla="*/ 57150 h 409575"/>
              <a:gd name="connsiteX488" fmla="*/ 406400 w 533400"/>
              <a:gd name="connsiteY488" fmla="*/ 58737 h 409575"/>
              <a:gd name="connsiteX489" fmla="*/ 407987 w 533400"/>
              <a:gd name="connsiteY489" fmla="*/ 61912 h 409575"/>
              <a:gd name="connsiteX490" fmla="*/ 411162 w 533400"/>
              <a:gd name="connsiteY490" fmla="*/ 61912 h 409575"/>
              <a:gd name="connsiteX491" fmla="*/ 412750 w 533400"/>
              <a:gd name="connsiteY491" fmla="*/ 63500 h 409575"/>
              <a:gd name="connsiteX492" fmla="*/ 415925 w 533400"/>
              <a:gd name="connsiteY492" fmla="*/ 63500 h 409575"/>
              <a:gd name="connsiteX493" fmla="*/ 417512 w 533400"/>
              <a:gd name="connsiteY493" fmla="*/ 63500 h 409575"/>
              <a:gd name="connsiteX494" fmla="*/ 422275 w 533400"/>
              <a:gd name="connsiteY494" fmla="*/ 63500 h 409575"/>
              <a:gd name="connsiteX495" fmla="*/ 423862 w 533400"/>
              <a:gd name="connsiteY495" fmla="*/ 63500 h 409575"/>
              <a:gd name="connsiteX496" fmla="*/ 427037 w 533400"/>
              <a:gd name="connsiteY496" fmla="*/ 65087 h 409575"/>
              <a:gd name="connsiteX497" fmla="*/ 428625 w 533400"/>
              <a:gd name="connsiteY497" fmla="*/ 65087 h 409575"/>
              <a:gd name="connsiteX498" fmla="*/ 428625 w 533400"/>
              <a:gd name="connsiteY498" fmla="*/ 68262 h 409575"/>
              <a:gd name="connsiteX499" fmla="*/ 431800 w 533400"/>
              <a:gd name="connsiteY499" fmla="*/ 69850 h 409575"/>
              <a:gd name="connsiteX500" fmla="*/ 431800 w 533400"/>
              <a:gd name="connsiteY500" fmla="*/ 73025 h 409575"/>
              <a:gd name="connsiteX501" fmla="*/ 428625 w 533400"/>
              <a:gd name="connsiteY501" fmla="*/ 74612 h 409575"/>
              <a:gd name="connsiteX502" fmla="*/ 428625 w 533400"/>
              <a:gd name="connsiteY502" fmla="*/ 77787 h 409575"/>
              <a:gd name="connsiteX503" fmla="*/ 428625 w 533400"/>
              <a:gd name="connsiteY503" fmla="*/ 79375 h 409575"/>
              <a:gd name="connsiteX504" fmla="*/ 431800 w 533400"/>
              <a:gd name="connsiteY504" fmla="*/ 80962 h 409575"/>
              <a:gd name="connsiteX505" fmla="*/ 431800 w 533400"/>
              <a:gd name="connsiteY505" fmla="*/ 84137 h 409575"/>
              <a:gd name="connsiteX506" fmla="*/ 433387 w 533400"/>
              <a:gd name="connsiteY506" fmla="*/ 85725 h 409575"/>
              <a:gd name="connsiteX507" fmla="*/ 433387 w 533400"/>
              <a:gd name="connsiteY507" fmla="*/ 88900 h 409575"/>
              <a:gd name="connsiteX508" fmla="*/ 433387 w 533400"/>
              <a:gd name="connsiteY508" fmla="*/ 90488 h 409575"/>
              <a:gd name="connsiteX509" fmla="*/ 436562 w 533400"/>
              <a:gd name="connsiteY509" fmla="*/ 93663 h 409575"/>
              <a:gd name="connsiteX510" fmla="*/ 436562 w 533400"/>
              <a:gd name="connsiteY510" fmla="*/ 95250 h 409575"/>
              <a:gd name="connsiteX511" fmla="*/ 438150 w 533400"/>
              <a:gd name="connsiteY511" fmla="*/ 96838 h 409575"/>
              <a:gd name="connsiteX512" fmla="*/ 439737 w 533400"/>
              <a:gd name="connsiteY512" fmla="*/ 100013 h 409575"/>
              <a:gd name="connsiteX513" fmla="*/ 442912 w 533400"/>
              <a:gd name="connsiteY513" fmla="*/ 100013 h 409575"/>
              <a:gd name="connsiteX514" fmla="*/ 444500 w 533400"/>
              <a:gd name="connsiteY514" fmla="*/ 101600 h 409575"/>
              <a:gd name="connsiteX515" fmla="*/ 447675 w 533400"/>
              <a:gd name="connsiteY515" fmla="*/ 101600 h 409575"/>
              <a:gd name="connsiteX516" fmla="*/ 447675 w 533400"/>
              <a:gd name="connsiteY516" fmla="*/ 104775 h 409575"/>
              <a:gd name="connsiteX517" fmla="*/ 449262 w 533400"/>
              <a:gd name="connsiteY517" fmla="*/ 104775 h 409575"/>
              <a:gd name="connsiteX518" fmla="*/ 449262 w 533400"/>
              <a:gd name="connsiteY518" fmla="*/ 106363 h 409575"/>
              <a:gd name="connsiteX519" fmla="*/ 454025 w 533400"/>
              <a:gd name="connsiteY519" fmla="*/ 107950 h 409575"/>
              <a:gd name="connsiteX520" fmla="*/ 455612 w 533400"/>
              <a:gd name="connsiteY520" fmla="*/ 111125 h 409575"/>
              <a:gd name="connsiteX521" fmla="*/ 455612 w 533400"/>
              <a:gd name="connsiteY521" fmla="*/ 112713 h 409575"/>
              <a:gd name="connsiteX522" fmla="*/ 455612 w 533400"/>
              <a:gd name="connsiteY522" fmla="*/ 115888 h 409575"/>
              <a:gd name="connsiteX523" fmla="*/ 458787 w 533400"/>
              <a:gd name="connsiteY523" fmla="*/ 117475 h 409575"/>
              <a:gd name="connsiteX524" fmla="*/ 458787 w 533400"/>
              <a:gd name="connsiteY524" fmla="*/ 120650 h 409575"/>
              <a:gd name="connsiteX525" fmla="*/ 463550 w 533400"/>
              <a:gd name="connsiteY525" fmla="*/ 122238 h 409575"/>
              <a:gd name="connsiteX526" fmla="*/ 465137 w 533400"/>
              <a:gd name="connsiteY526" fmla="*/ 123825 h 409575"/>
              <a:gd name="connsiteX527" fmla="*/ 466725 w 533400"/>
              <a:gd name="connsiteY527" fmla="*/ 123825 h 409575"/>
              <a:gd name="connsiteX528" fmla="*/ 466725 w 533400"/>
              <a:gd name="connsiteY528" fmla="*/ 127000 h 409575"/>
              <a:gd name="connsiteX529" fmla="*/ 466725 w 533400"/>
              <a:gd name="connsiteY529" fmla="*/ 128588 h 409575"/>
              <a:gd name="connsiteX530" fmla="*/ 469900 w 533400"/>
              <a:gd name="connsiteY530" fmla="*/ 131763 h 409575"/>
              <a:gd name="connsiteX531" fmla="*/ 469900 w 533400"/>
              <a:gd name="connsiteY531" fmla="*/ 133350 h 409575"/>
              <a:gd name="connsiteX532" fmla="*/ 471487 w 533400"/>
              <a:gd name="connsiteY532" fmla="*/ 136525 h 409575"/>
              <a:gd name="connsiteX533" fmla="*/ 474662 w 533400"/>
              <a:gd name="connsiteY533" fmla="*/ 136525 h 409575"/>
              <a:gd name="connsiteX534" fmla="*/ 476250 w 533400"/>
              <a:gd name="connsiteY534" fmla="*/ 136525 h 409575"/>
              <a:gd name="connsiteX535" fmla="*/ 476250 w 533400"/>
              <a:gd name="connsiteY535" fmla="*/ 138113 h 409575"/>
              <a:gd name="connsiteX536" fmla="*/ 479425 w 533400"/>
              <a:gd name="connsiteY536" fmla="*/ 138113 h 409575"/>
              <a:gd name="connsiteX537" fmla="*/ 481012 w 533400"/>
              <a:gd name="connsiteY537" fmla="*/ 139700 h 409575"/>
              <a:gd name="connsiteX538" fmla="*/ 482600 w 533400"/>
              <a:gd name="connsiteY538" fmla="*/ 139700 h 409575"/>
              <a:gd name="connsiteX539" fmla="*/ 482600 w 533400"/>
              <a:gd name="connsiteY539" fmla="*/ 142875 h 409575"/>
              <a:gd name="connsiteX540" fmla="*/ 482600 w 533400"/>
              <a:gd name="connsiteY540" fmla="*/ 144463 h 409575"/>
              <a:gd name="connsiteX541" fmla="*/ 482600 w 533400"/>
              <a:gd name="connsiteY541" fmla="*/ 147638 h 409575"/>
              <a:gd name="connsiteX542" fmla="*/ 482600 w 533400"/>
              <a:gd name="connsiteY542" fmla="*/ 149225 h 409575"/>
              <a:gd name="connsiteX543" fmla="*/ 485775 w 533400"/>
              <a:gd name="connsiteY543" fmla="*/ 147638 h 409575"/>
              <a:gd name="connsiteX544" fmla="*/ 487362 w 533400"/>
              <a:gd name="connsiteY544" fmla="*/ 147638 h 409575"/>
              <a:gd name="connsiteX545" fmla="*/ 490537 w 533400"/>
              <a:gd name="connsiteY545" fmla="*/ 144463 h 409575"/>
              <a:gd name="connsiteX546" fmla="*/ 492125 w 533400"/>
              <a:gd name="connsiteY546" fmla="*/ 144463 h 409575"/>
              <a:gd name="connsiteX547" fmla="*/ 490537 w 533400"/>
              <a:gd name="connsiteY547" fmla="*/ 147638 h 409575"/>
              <a:gd name="connsiteX548" fmla="*/ 487362 w 533400"/>
              <a:gd name="connsiteY548" fmla="*/ 149225 h 409575"/>
              <a:gd name="connsiteX549" fmla="*/ 485775 w 533400"/>
              <a:gd name="connsiteY549" fmla="*/ 149225 h 409575"/>
              <a:gd name="connsiteX550" fmla="*/ 487362 w 533400"/>
              <a:gd name="connsiteY550" fmla="*/ 152400 h 409575"/>
              <a:gd name="connsiteX551" fmla="*/ 485775 w 533400"/>
              <a:gd name="connsiteY551" fmla="*/ 153988 h 409575"/>
              <a:gd name="connsiteX552" fmla="*/ 482600 w 533400"/>
              <a:gd name="connsiteY552" fmla="*/ 155575 h 409575"/>
              <a:gd name="connsiteX553" fmla="*/ 485775 w 533400"/>
              <a:gd name="connsiteY553" fmla="*/ 158750 h 409575"/>
              <a:gd name="connsiteX554" fmla="*/ 487362 w 533400"/>
              <a:gd name="connsiteY554" fmla="*/ 158750 h 409575"/>
              <a:gd name="connsiteX555" fmla="*/ 490537 w 533400"/>
              <a:gd name="connsiteY555" fmla="*/ 155575 h 409575"/>
              <a:gd name="connsiteX556" fmla="*/ 492125 w 533400"/>
              <a:gd name="connsiteY556" fmla="*/ 155575 h 409575"/>
              <a:gd name="connsiteX557" fmla="*/ 495300 w 533400"/>
              <a:gd name="connsiteY557" fmla="*/ 155575 h 409575"/>
              <a:gd name="connsiteX558" fmla="*/ 492125 w 533400"/>
              <a:gd name="connsiteY558" fmla="*/ 158750 h 409575"/>
              <a:gd name="connsiteX559" fmla="*/ 490537 w 533400"/>
              <a:gd name="connsiteY559" fmla="*/ 158750 h 409575"/>
              <a:gd name="connsiteX560" fmla="*/ 490537 w 533400"/>
              <a:gd name="connsiteY560" fmla="*/ 160338 h 409575"/>
              <a:gd name="connsiteX561" fmla="*/ 487362 w 533400"/>
              <a:gd name="connsiteY561" fmla="*/ 160338 h 409575"/>
              <a:gd name="connsiteX562" fmla="*/ 487362 w 533400"/>
              <a:gd name="connsiteY562" fmla="*/ 163513 h 409575"/>
              <a:gd name="connsiteX563" fmla="*/ 485775 w 533400"/>
              <a:gd name="connsiteY563" fmla="*/ 165100 h 409575"/>
              <a:gd name="connsiteX564" fmla="*/ 485775 w 533400"/>
              <a:gd name="connsiteY564" fmla="*/ 168275 h 409575"/>
              <a:gd name="connsiteX565" fmla="*/ 485775 w 533400"/>
              <a:gd name="connsiteY565" fmla="*/ 169863 h 409575"/>
              <a:gd name="connsiteX566" fmla="*/ 487362 w 533400"/>
              <a:gd name="connsiteY566" fmla="*/ 171450 h 409575"/>
              <a:gd name="connsiteX567" fmla="*/ 487362 w 533400"/>
              <a:gd name="connsiteY567" fmla="*/ 174625 h 409575"/>
              <a:gd name="connsiteX568" fmla="*/ 487362 w 533400"/>
              <a:gd name="connsiteY568" fmla="*/ 176213 h 409575"/>
              <a:gd name="connsiteX569" fmla="*/ 487362 w 533400"/>
              <a:gd name="connsiteY569" fmla="*/ 180975 h 409575"/>
              <a:gd name="connsiteX570" fmla="*/ 487362 w 533400"/>
              <a:gd name="connsiteY570" fmla="*/ 184150 h 409575"/>
              <a:gd name="connsiteX571" fmla="*/ 487362 w 533400"/>
              <a:gd name="connsiteY571" fmla="*/ 185738 h 409575"/>
              <a:gd name="connsiteX572" fmla="*/ 490537 w 533400"/>
              <a:gd name="connsiteY572" fmla="*/ 185738 h 409575"/>
              <a:gd name="connsiteX573" fmla="*/ 490537 w 533400"/>
              <a:gd name="connsiteY573" fmla="*/ 184150 h 409575"/>
              <a:gd name="connsiteX574" fmla="*/ 492125 w 533400"/>
              <a:gd name="connsiteY574" fmla="*/ 184150 h 409575"/>
              <a:gd name="connsiteX575" fmla="*/ 495300 w 533400"/>
              <a:gd name="connsiteY575" fmla="*/ 180975 h 409575"/>
              <a:gd name="connsiteX576" fmla="*/ 496887 w 533400"/>
              <a:gd name="connsiteY576" fmla="*/ 179388 h 409575"/>
              <a:gd name="connsiteX577" fmla="*/ 498475 w 533400"/>
              <a:gd name="connsiteY577" fmla="*/ 179388 h 409575"/>
              <a:gd name="connsiteX578" fmla="*/ 498475 w 533400"/>
              <a:gd name="connsiteY578" fmla="*/ 180975 h 409575"/>
              <a:gd name="connsiteX579" fmla="*/ 496887 w 533400"/>
              <a:gd name="connsiteY579" fmla="*/ 184150 h 409575"/>
              <a:gd name="connsiteX580" fmla="*/ 496887 w 533400"/>
              <a:gd name="connsiteY580" fmla="*/ 185738 h 409575"/>
              <a:gd name="connsiteX581" fmla="*/ 496887 w 533400"/>
              <a:gd name="connsiteY581" fmla="*/ 187325 h 409575"/>
              <a:gd name="connsiteX582" fmla="*/ 498475 w 533400"/>
              <a:gd name="connsiteY582" fmla="*/ 187325 h 409575"/>
              <a:gd name="connsiteX583" fmla="*/ 501650 w 533400"/>
              <a:gd name="connsiteY583" fmla="*/ 187325 h 409575"/>
              <a:gd name="connsiteX584" fmla="*/ 503237 w 533400"/>
              <a:gd name="connsiteY584" fmla="*/ 187325 h 409575"/>
              <a:gd name="connsiteX585" fmla="*/ 503237 w 533400"/>
              <a:gd name="connsiteY585" fmla="*/ 190500 h 409575"/>
              <a:gd name="connsiteX586" fmla="*/ 503237 w 533400"/>
              <a:gd name="connsiteY586" fmla="*/ 192088 h 409575"/>
              <a:gd name="connsiteX587" fmla="*/ 501650 w 533400"/>
              <a:gd name="connsiteY587" fmla="*/ 192088 h 409575"/>
              <a:gd name="connsiteX588" fmla="*/ 501650 w 533400"/>
              <a:gd name="connsiteY588" fmla="*/ 195263 h 409575"/>
              <a:gd name="connsiteX589" fmla="*/ 501650 w 533400"/>
              <a:gd name="connsiteY589" fmla="*/ 196850 h 409575"/>
              <a:gd name="connsiteX590" fmla="*/ 503237 w 533400"/>
              <a:gd name="connsiteY590" fmla="*/ 198438 h 409575"/>
              <a:gd name="connsiteX591" fmla="*/ 503237 w 533400"/>
              <a:gd name="connsiteY591" fmla="*/ 201613 h 409575"/>
              <a:gd name="connsiteX592" fmla="*/ 506412 w 533400"/>
              <a:gd name="connsiteY592" fmla="*/ 201613 h 409575"/>
              <a:gd name="connsiteX593" fmla="*/ 508000 w 533400"/>
              <a:gd name="connsiteY593" fmla="*/ 201613 h 409575"/>
              <a:gd name="connsiteX594" fmla="*/ 511175 w 533400"/>
              <a:gd name="connsiteY594" fmla="*/ 201613 h 409575"/>
              <a:gd name="connsiteX595" fmla="*/ 511175 w 533400"/>
              <a:gd name="connsiteY595" fmla="*/ 203200 h 409575"/>
              <a:gd name="connsiteX596" fmla="*/ 508000 w 533400"/>
              <a:gd name="connsiteY596" fmla="*/ 203200 h 409575"/>
              <a:gd name="connsiteX597" fmla="*/ 506412 w 533400"/>
              <a:gd name="connsiteY597" fmla="*/ 203200 h 409575"/>
              <a:gd name="connsiteX598" fmla="*/ 503237 w 533400"/>
              <a:gd name="connsiteY598" fmla="*/ 206375 h 409575"/>
              <a:gd name="connsiteX599" fmla="*/ 503237 w 533400"/>
              <a:gd name="connsiteY599" fmla="*/ 207963 h 409575"/>
              <a:gd name="connsiteX600" fmla="*/ 503237 w 533400"/>
              <a:gd name="connsiteY600" fmla="*/ 211138 h 409575"/>
              <a:gd name="connsiteX601" fmla="*/ 503237 w 533400"/>
              <a:gd name="connsiteY601" fmla="*/ 212725 h 409575"/>
              <a:gd name="connsiteX602" fmla="*/ 503237 w 533400"/>
              <a:gd name="connsiteY602" fmla="*/ 214313 h 409575"/>
              <a:gd name="connsiteX603" fmla="*/ 503237 w 533400"/>
              <a:gd name="connsiteY603" fmla="*/ 217488 h 409575"/>
              <a:gd name="connsiteX604" fmla="*/ 503237 w 533400"/>
              <a:gd name="connsiteY604" fmla="*/ 219075 h 409575"/>
              <a:gd name="connsiteX605" fmla="*/ 506412 w 533400"/>
              <a:gd name="connsiteY605" fmla="*/ 219075 h 409575"/>
              <a:gd name="connsiteX606" fmla="*/ 506412 w 533400"/>
              <a:gd name="connsiteY606" fmla="*/ 222250 h 409575"/>
              <a:gd name="connsiteX607" fmla="*/ 506412 w 533400"/>
              <a:gd name="connsiteY607" fmla="*/ 223838 h 409575"/>
              <a:gd name="connsiteX608" fmla="*/ 506412 w 533400"/>
              <a:gd name="connsiteY608" fmla="*/ 227013 h 409575"/>
              <a:gd name="connsiteX609" fmla="*/ 506412 w 533400"/>
              <a:gd name="connsiteY609" fmla="*/ 228600 h 409575"/>
              <a:gd name="connsiteX610" fmla="*/ 503237 w 533400"/>
              <a:gd name="connsiteY610" fmla="*/ 228600 h 409575"/>
              <a:gd name="connsiteX611" fmla="*/ 506412 w 533400"/>
              <a:gd name="connsiteY611" fmla="*/ 230188 h 409575"/>
              <a:gd name="connsiteX612" fmla="*/ 506412 w 533400"/>
              <a:gd name="connsiteY612" fmla="*/ 233363 h 409575"/>
              <a:gd name="connsiteX613" fmla="*/ 506412 w 533400"/>
              <a:gd name="connsiteY613" fmla="*/ 234950 h 409575"/>
              <a:gd name="connsiteX614" fmla="*/ 503237 w 533400"/>
              <a:gd name="connsiteY614" fmla="*/ 234950 h 409575"/>
              <a:gd name="connsiteX615" fmla="*/ 503237 w 533400"/>
              <a:gd name="connsiteY615" fmla="*/ 238125 h 409575"/>
              <a:gd name="connsiteX616" fmla="*/ 503237 w 533400"/>
              <a:gd name="connsiteY616" fmla="*/ 239713 h 409575"/>
              <a:gd name="connsiteX617" fmla="*/ 503237 w 533400"/>
              <a:gd name="connsiteY617" fmla="*/ 242888 h 409575"/>
              <a:gd name="connsiteX618" fmla="*/ 506412 w 533400"/>
              <a:gd name="connsiteY618" fmla="*/ 244475 h 409575"/>
              <a:gd name="connsiteX619" fmla="*/ 506412 w 533400"/>
              <a:gd name="connsiteY619" fmla="*/ 246063 h 409575"/>
              <a:gd name="connsiteX620" fmla="*/ 508000 w 533400"/>
              <a:gd name="connsiteY620" fmla="*/ 249238 h 409575"/>
              <a:gd name="connsiteX621" fmla="*/ 508000 w 533400"/>
              <a:gd name="connsiteY621" fmla="*/ 246063 h 409575"/>
              <a:gd name="connsiteX622" fmla="*/ 511175 w 533400"/>
              <a:gd name="connsiteY622" fmla="*/ 246063 h 409575"/>
              <a:gd name="connsiteX623" fmla="*/ 511175 w 533400"/>
              <a:gd name="connsiteY623" fmla="*/ 244475 h 409575"/>
              <a:gd name="connsiteX624" fmla="*/ 512762 w 533400"/>
              <a:gd name="connsiteY624" fmla="*/ 244475 h 409575"/>
              <a:gd name="connsiteX625" fmla="*/ 514350 w 533400"/>
              <a:gd name="connsiteY625" fmla="*/ 246063 h 409575"/>
              <a:gd name="connsiteX626" fmla="*/ 514350 w 533400"/>
              <a:gd name="connsiteY626" fmla="*/ 249238 h 409575"/>
              <a:gd name="connsiteX627" fmla="*/ 514350 w 533400"/>
              <a:gd name="connsiteY627" fmla="*/ 250825 h 409575"/>
              <a:gd name="connsiteX628" fmla="*/ 517525 w 533400"/>
              <a:gd name="connsiteY628" fmla="*/ 254000 h 409575"/>
              <a:gd name="connsiteX629" fmla="*/ 517525 w 533400"/>
              <a:gd name="connsiteY629" fmla="*/ 255588 h 409575"/>
              <a:gd name="connsiteX630" fmla="*/ 517525 w 533400"/>
              <a:gd name="connsiteY630" fmla="*/ 258763 h 409575"/>
              <a:gd name="connsiteX631" fmla="*/ 517525 w 533400"/>
              <a:gd name="connsiteY631" fmla="*/ 260350 h 409575"/>
              <a:gd name="connsiteX632" fmla="*/ 519112 w 533400"/>
              <a:gd name="connsiteY632" fmla="*/ 261938 h 409575"/>
              <a:gd name="connsiteX633" fmla="*/ 519112 w 533400"/>
              <a:gd name="connsiteY633" fmla="*/ 265113 h 409575"/>
              <a:gd name="connsiteX634" fmla="*/ 517525 w 533400"/>
              <a:gd name="connsiteY634" fmla="*/ 265113 h 409575"/>
              <a:gd name="connsiteX635" fmla="*/ 517525 w 533400"/>
              <a:gd name="connsiteY635" fmla="*/ 266700 h 409575"/>
              <a:gd name="connsiteX636" fmla="*/ 517525 w 533400"/>
              <a:gd name="connsiteY636" fmla="*/ 269875 h 409575"/>
              <a:gd name="connsiteX637" fmla="*/ 517525 w 533400"/>
              <a:gd name="connsiteY637" fmla="*/ 271463 h 409575"/>
              <a:gd name="connsiteX638" fmla="*/ 517525 w 533400"/>
              <a:gd name="connsiteY638" fmla="*/ 273050 h 409575"/>
              <a:gd name="connsiteX639" fmla="*/ 517525 w 533400"/>
              <a:gd name="connsiteY639" fmla="*/ 276225 h 409575"/>
              <a:gd name="connsiteX640" fmla="*/ 514350 w 533400"/>
              <a:gd name="connsiteY640" fmla="*/ 276225 h 409575"/>
              <a:gd name="connsiteX641" fmla="*/ 512762 w 533400"/>
              <a:gd name="connsiteY641" fmla="*/ 273050 h 409575"/>
              <a:gd name="connsiteX642" fmla="*/ 512762 w 533400"/>
              <a:gd name="connsiteY642" fmla="*/ 271463 h 409575"/>
              <a:gd name="connsiteX643" fmla="*/ 511175 w 533400"/>
              <a:gd name="connsiteY643" fmla="*/ 269875 h 409575"/>
              <a:gd name="connsiteX644" fmla="*/ 511175 w 533400"/>
              <a:gd name="connsiteY644" fmla="*/ 271463 h 409575"/>
              <a:gd name="connsiteX645" fmla="*/ 511175 w 533400"/>
              <a:gd name="connsiteY645" fmla="*/ 273050 h 409575"/>
              <a:gd name="connsiteX646" fmla="*/ 512762 w 533400"/>
              <a:gd name="connsiteY646" fmla="*/ 276225 h 409575"/>
              <a:gd name="connsiteX647" fmla="*/ 517525 w 533400"/>
              <a:gd name="connsiteY647" fmla="*/ 277813 h 409575"/>
              <a:gd name="connsiteX648" fmla="*/ 519112 w 533400"/>
              <a:gd name="connsiteY648" fmla="*/ 277813 h 409575"/>
              <a:gd name="connsiteX649" fmla="*/ 519112 w 533400"/>
              <a:gd name="connsiteY649" fmla="*/ 276225 h 409575"/>
              <a:gd name="connsiteX650" fmla="*/ 522288 w 533400"/>
              <a:gd name="connsiteY650" fmla="*/ 276225 h 409575"/>
              <a:gd name="connsiteX651" fmla="*/ 522288 w 533400"/>
              <a:gd name="connsiteY651" fmla="*/ 277813 h 409575"/>
              <a:gd name="connsiteX652" fmla="*/ 522288 w 533400"/>
              <a:gd name="connsiteY652" fmla="*/ 280988 h 409575"/>
              <a:gd name="connsiteX653" fmla="*/ 522288 w 533400"/>
              <a:gd name="connsiteY653" fmla="*/ 282575 h 409575"/>
              <a:gd name="connsiteX654" fmla="*/ 523875 w 533400"/>
              <a:gd name="connsiteY654" fmla="*/ 285750 h 409575"/>
              <a:gd name="connsiteX655" fmla="*/ 523875 w 533400"/>
              <a:gd name="connsiteY655" fmla="*/ 287338 h 409575"/>
              <a:gd name="connsiteX656" fmla="*/ 523875 w 533400"/>
              <a:gd name="connsiteY656" fmla="*/ 288925 h 409575"/>
              <a:gd name="connsiteX657" fmla="*/ 523875 w 533400"/>
              <a:gd name="connsiteY657" fmla="*/ 292100 h 409575"/>
              <a:gd name="connsiteX658" fmla="*/ 523875 w 533400"/>
              <a:gd name="connsiteY658" fmla="*/ 293688 h 409575"/>
              <a:gd name="connsiteX659" fmla="*/ 522288 w 533400"/>
              <a:gd name="connsiteY659" fmla="*/ 292100 h 409575"/>
              <a:gd name="connsiteX660" fmla="*/ 522288 w 533400"/>
              <a:gd name="connsiteY660" fmla="*/ 293688 h 409575"/>
              <a:gd name="connsiteX661" fmla="*/ 519112 w 533400"/>
              <a:gd name="connsiteY661" fmla="*/ 293688 h 409575"/>
              <a:gd name="connsiteX662" fmla="*/ 517525 w 533400"/>
              <a:gd name="connsiteY662" fmla="*/ 296863 h 409575"/>
              <a:gd name="connsiteX663" fmla="*/ 519112 w 533400"/>
              <a:gd name="connsiteY663" fmla="*/ 296863 h 409575"/>
              <a:gd name="connsiteX664" fmla="*/ 522288 w 533400"/>
              <a:gd name="connsiteY664" fmla="*/ 296863 h 409575"/>
              <a:gd name="connsiteX665" fmla="*/ 523875 w 533400"/>
              <a:gd name="connsiteY665" fmla="*/ 296863 h 409575"/>
              <a:gd name="connsiteX666" fmla="*/ 522288 w 533400"/>
              <a:gd name="connsiteY666" fmla="*/ 298450 h 409575"/>
              <a:gd name="connsiteX667" fmla="*/ 519112 w 533400"/>
              <a:gd name="connsiteY667" fmla="*/ 301625 h 409575"/>
              <a:gd name="connsiteX668" fmla="*/ 517525 w 533400"/>
              <a:gd name="connsiteY668" fmla="*/ 303213 h 409575"/>
              <a:gd name="connsiteX669" fmla="*/ 514350 w 533400"/>
              <a:gd name="connsiteY669" fmla="*/ 303213 h 409575"/>
              <a:gd name="connsiteX670" fmla="*/ 514350 w 533400"/>
              <a:gd name="connsiteY670" fmla="*/ 304800 h 409575"/>
              <a:gd name="connsiteX671" fmla="*/ 512762 w 533400"/>
              <a:gd name="connsiteY671" fmla="*/ 309563 h 409575"/>
              <a:gd name="connsiteX672" fmla="*/ 512762 w 533400"/>
              <a:gd name="connsiteY672" fmla="*/ 312738 h 409575"/>
              <a:gd name="connsiteX673" fmla="*/ 511175 w 533400"/>
              <a:gd name="connsiteY673" fmla="*/ 312738 h 409575"/>
              <a:gd name="connsiteX674" fmla="*/ 511175 w 533400"/>
              <a:gd name="connsiteY674" fmla="*/ 314325 h 409575"/>
              <a:gd name="connsiteX675" fmla="*/ 508000 w 533400"/>
              <a:gd name="connsiteY675" fmla="*/ 317500 h 409575"/>
              <a:gd name="connsiteX676" fmla="*/ 508000 w 533400"/>
              <a:gd name="connsiteY676" fmla="*/ 319088 h 409575"/>
              <a:gd name="connsiteX677" fmla="*/ 498475 w 533400"/>
              <a:gd name="connsiteY677" fmla="*/ 319088 h 409575"/>
              <a:gd name="connsiteX678" fmla="*/ 498475 w 533400"/>
              <a:gd name="connsiteY678" fmla="*/ 317500 h 409575"/>
              <a:gd name="connsiteX679" fmla="*/ 496887 w 533400"/>
              <a:gd name="connsiteY679" fmla="*/ 317500 h 409575"/>
              <a:gd name="connsiteX680" fmla="*/ 496887 w 533400"/>
              <a:gd name="connsiteY680" fmla="*/ 319088 h 409575"/>
              <a:gd name="connsiteX681" fmla="*/ 496887 w 533400"/>
              <a:gd name="connsiteY681" fmla="*/ 320675 h 409575"/>
              <a:gd name="connsiteX682" fmla="*/ 498475 w 533400"/>
              <a:gd name="connsiteY682" fmla="*/ 320675 h 409575"/>
              <a:gd name="connsiteX683" fmla="*/ 501650 w 533400"/>
              <a:gd name="connsiteY683" fmla="*/ 323850 h 409575"/>
              <a:gd name="connsiteX684" fmla="*/ 501650 w 533400"/>
              <a:gd name="connsiteY684" fmla="*/ 325438 h 409575"/>
              <a:gd name="connsiteX685" fmla="*/ 503237 w 533400"/>
              <a:gd name="connsiteY685" fmla="*/ 328613 h 409575"/>
              <a:gd name="connsiteX686" fmla="*/ 503237 w 533400"/>
              <a:gd name="connsiteY686" fmla="*/ 330200 h 409575"/>
              <a:gd name="connsiteX687" fmla="*/ 508000 w 533400"/>
              <a:gd name="connsiteY687" fmla="*/ 333375 h 409575"/>
              <a:gd name="connsiteX688" fmla="*/ 512762 w 533400"/>
              <a:gd name="connsiteY688" fmla="*/ 334963 h 409575"/>
              <a:gd name="connsiteX689" fmla="*/ 512762 w 533400"/>
              <a:gd name="connsiteY689" fmla="*/ 336550 h 409575"/>
              <a:gd name="connsiteX690" fmla="*/ 512762 w 533400"/>
              <a:gd name="connsiteY690" fmla="*/ 339725 h 409575"/>
              <a:gd name="connsiteX691" fmla="*/ 511175 w 533400"/>
              <a:gd name="connsiteY691" fmla="*/ 339725 h 409575"/>
              <a:gd name="connsiteX692" fmla="*/ 508000 w 533400"/>
              <a:gd name="connsiteY692" fmla="*/ 339725 h 409575"/>
              <a:gd name="connsiteX693" fmla="*/ 508000 w 533400"/>
              <a:gd name="connsiteY693" fmla="*/ 336550 h 409575"/>
              <a:gd name="connsiteX694" fmla="*/ 506412 w 533400"/>
              <a:gd name="connsiteY694" fmla="*/ 336550 h 409575"/>
              <a:gd name="connsiteX695" fmla="*/ 503237 w 533400"/>
              <a:gd name="connsiteY695" fmla="*/ 339725 h 409575"/>
              <a:gd name="connsiteX696" fmla="*/ 501650 w 533400"/>
              <a:gd name="connsiteY696" fmla="*/ 339725 h 409575"/>
              <a:gd name="connsiteX697" fmla="*/ 501650 w 533400"/>
              <a:gd name="connsiteY697" fmla="*/ 336550 h 409575"/>
              <a:gd name="connsiteX698" fmla="*/ 498475 w 533400"/>
              <a:gd name="connsiteY698" fmla="*/ 334963 h 409575"/>
              <a:gd name="connsiteX699" fmla="*/ 498475 w 533400"/>
              <a:gd name="connsiteY699" fmla="*/ 333375 h 409575"/>
              <a:gd name="connsiteX700" fmla="*/ 496887 w 533400"/>
              <a:gd name="connsiteY700" fmla="*/ 333375 h 409575"/>
              <a:gd name="connsiteX701" fmla="*/ 495300 w 533400"/>
              <a:gd name="connsiteY701" fmla="*/ 333375 h 409575"/>
              <a:gd name="connsiteX702" fmla="*/ 490537 w 533400"/>
              <a:gd name="connsiteY702" fmla="*/ 328613 h 409575"/>
              <a:gd name="connsiteX703" fmla="*/ 487362 w 533400"/>
              <a:gd name="connsiteY703" fmla="*/ 325438 h 409575"/>
              <a:gd name="connsiteX704" fmla="*/ 485775 w 533400"/>
              <a:gd name="connsiteY704" fmla="*/ 325438 h 409575"/>
              <a:gd name="connsiteX705" fmla="*/ 482600 w 533400"/>
              <a:gd name="connsiteY705" fmla="*/ 323850 h 409575"/>
              <a:gd name="connsiteX706" fmla="*/ 482600 w 533400"/>
              <a:gd name="connsiteY706" fmla="*/ 325438 h 409575"/>
              <a:gd name="connsiteX707" fmla="*/ 481012 w 533400"/>
              <a:gd name="connsiteY707" fmla="*/ 328613 h 409575"/>
              <a:gd name="connsiteX708" fmla="*/ 479425 w 533400"/>
              <a:gd name="connsiteY708" fmla="*/ 330200 h 409575"/>
              <a:gd name="connsiteX709" fmla="*/ 476250 w 533400"/>
              <a:gd name="connsiteY709" fmla="*/ 330200 h 409575"/>
              <a:gd name="connsiteX710" fmla="*/ 476250 w 533400"/>
              <a:gd name="connsiteY710" fmla="*/ 333375 h 409575"/>
              <a:gd name="connsiteX711" fmla="*/ 474662 w 533400"/>
              <a:gd name="connsiteY711" fmla="*/ 333375 h 409575"/>
              <a:gd name="connsiteX712" fmla="*/ 471487 w 533400"/>
              <a:gd name="connsiteY712" fmla="*/ 333375 h 409575"/>
              <a:gd name="connsiteX713" fmla="*/ 471487 w 533400"/>
              <a:gd name="connsiteY713" fmla="*/ 334963 h 409575"/>
              <a:gd name="connsiteX714" fmla="*/ 471487 w 533400"/>
              <a:gd name="connsiteY714" fmla="*/ 336550 h 409575"/>
              <a:gd name="connsiteX715" fmla="*/ 474662 w 533400"/>
              <a:gd name="connsiteY715" fmla="*/ 339725 h 409575"/>
              <a:gd name="connsiteX716" fmla="*/ 474662 w 533400"/>
              <a:gd name="connsiteY716" fmla="*/ 341313 h 409575"/>
              <a:gd name="connsiteX717" fmla="*/ 474662 w 533400"/>
              <a:gd name="connsiteY717" fmla="*/ 344488 h 409575"/>
              <a:gd name="connsiteX718" fmla="*/ 471487 w 533400"/>
              <a:gd name="connsiteY718" fmla="*/ 344488 h 409575"/>
              <a:gd name="connsiteX719" fmla="*/ 469900 w 533400"/>
              <a:gd name="connsiteY719" fmla="*/ 346075 h 409575"/>
              <a:gd name="connsiteX720" fmla="*/ 466725 w 533400"/>
              <a:gd name="connsiteY720" fmla="*/ 346075 h 409575"/>
              <a:gd name="connsiteX721" fmla="*/ 466725 w 533400"/>
              <a:gd name="connsiteY721" fmla="*/ 344488 h 409575"/>
              <a:gd name="connsiteX722" fmla="*/ 465137 w 533400"/>
              <a:gd name="connsiteY722" fmla="*/ 341313 h 409575"/>
              <a:gd name="connsiteX723" fmla="*/ 465137 w 533400"/>
              <a:gd name="connsiteY723" fmla="*/ 344488 h 409575"/>
              <a:gd name="connsiteX724" fmla="*/ 465137 w 533400"/>
              <a:gd name="connsiteY724" fmla="*/ 346075 h 409575"/>
              <a:gd name="connsiteX725" fmla="*/ 465137 w 533400"/>
              <a:gd name="connsiteY725" fmla="*/ 347663 h 409575"/>
              <a:gd name="connsiteX726" fmla="*/ 466725 w 533400"/>
              <a:gd name="connsiteY726" fmla="*/ 350838 h 409575"/>
              <a:gd name="connsiteX727" fmla="*/ 469900 w 533400"/>
              <a:gd name="connsiteY727" fmla="*/ 350838 h 409575"/>
              <a:gd name="connsiteX728" fmla="*/ 471487 w 533400"/>
              <a:gd name="connsiteY728" fmla="*/ 352425 h 409575"/>
              <a:gd name="connsiteX729" fmla="*/ 471487 w 533400"/>
              <a:gd name="connsiteY729" fmla="*/ 355600 h 409575"/>
              <a:gd name="connsiteX730" fmla="*/ 471487 w 533400"/>
              <a:gd name="connsiteY730" fmla="*/ 360363 h 409575"/>
              <a:gd name="connsiteX731" fmla="*/ 471487 w 533400"/>
              <a:gd name="connsiteY731" fmla="*/ 361950 h 409575"/>
              <a:gd name="connsiteX732" fmla="*/ 471487 w 533400"/>
              <a:gd name="connsiteY732" fmla="*/ 363538 h 409575"/>
              <a:gd name="connsiteX733" fmla="*/ 471487 w 533400"/>
              <a:gd name="connsiteY733" fmla="*/ 366713 h 409575"/>
              <a:gd name="connsiteX734" fmla="*/ 471487 w 533400"/>
              <a:gd name="connsiteY734" fmla="*/ 368300 h 409575"/>
              <a:gd name="connsiteX735" fmla="*/ 471487 w 533400"/>
              <a:gd name="connsiteY735" fmla="*/ 371475 h 409575"/>
              <a:gd name="connsiteX736" fmla="*/ 469900 w 533400"/>
              <a:gd name="connsiteY736" fmla="*/ 371475 h 409575"/>
              <a:gd name="connsiteX737" fmla="*/ 469900 w 533400"/>
              <a:gd name="connsiteY737" fmla="*/ 368300 h 409575"/>
              <a:gd name="connsiteX738" fmla="*/ 469900 w 533400"/>
              <a:gd name="connsiteY738" fmla="*/ 366713 h 409575"/>
              <a:gd name="connsiteX739" fmla="*/ 469900 w 533400"/>
              <a:gd name="connsiteY739" fmla="*/ 363538 h 409575"/>
              <a:gd name="connsiteX740" fmla="*/ 469900 w 533400"/>
              <a:gd name="connsiteY740" fmla="*/ 361950 h 409575"/>
              <a:gd name="connsiteX741" fmla="*/ 469900 w 533400"/>
              <a:gd name="connsiteY741" fmla="*/ 360363 h 409575"/>
              <a:gd name="connsiteX742" fmla="*/ 466725 w 533400"/>
              <a:gd name="connsiteY742" fmla="*/ 360363 h 409575"/>
              <a:gd name="connsiteX743" fmla="*/ 466725 w 533400"/>
              <a:gd name="connsiteY743" fmla="*/ 355600 h 409575"/>
              <a:gd name="connsiteX744" fmla="*/ 465137 w 533400"/>
              <a:gd name="connsiteY744" fmla="*/ 352425 h 409575"/>
              <a:gd name="connsiteX745" fmla="*/ 465137 w 533400"/>
              <a:gd name="connsiteY745" fmla="*/ 350838 h 409575"/>
              <a:gd name="connsiteX746" fmla="*/ 463550 w 533400"/>
              <a:gd name="connsiteY746" fmla="*/ 350838 h 409575"/>
              <a:gd name="connsiteX747" fmla="*/ 463550 w 533400"/>
              <a:gd name="connsiteY747" fmla="*/ 347663 h 409575"/>
              <a:gd name="connsiteX748" fmla="*/ 463550 w 533400"/>
              <a:gd name="connsiteY748" fmla="*/ 346075 h 409575"/>
              <a:gd name="connsiteX749" fmla="*/ 460375 w 533400"/>
              <a:gd name="connsiteY749" fmla="*/ 344488 h 409575"/>
              <a:gd name="connsiteX750" fmla="*/ 460375 w 533400"/>
              <a:gd name="connsiteY750" fmla="*/ 341313 h 409575"/>
              <a:gd name="connsiteX751" fmla="*/ 458787 w 533400"/>
              <a:gd name="connsiteY751" fmla="*/ 341313 h 409575"/>
              <a:gd name="connsiteX752" fmla="*/ 455612 w 533400"/>
              <a:gd name="connsiteY752" fmla="*/ 339725 h 409575"/>
              <a:gd name="connsiteX753" fmla="*/ 454025 w 533400"/>
              <a:gd name="connsiteY753" fmla="*/ 336550 h 409575"/>
              <a:gd name="connsiteX754" fmla="*/ 450850 w 533400"/>
              <a:gd name="connsiteY754" fmla="*/ 344488 h 409575"/>
              <a:gd name="connsiteX755" fmla="*/ 450850 w 533400"/>
              <a:gd name="connsiteY755" fmla="*/ 346075 h 409575"/>
              <a:gd name="connsiteX756" fmla="*/ 449262 w 533400"/>
              <a:gd name="connsiteY756" fmla="*/ 347663 h 409575"/>
              <a:gd name="connsiteX757" fmla="*/ 449262 w 533400"/>
              <a:gd name="connsiteY757" fmla="*/ 350838 h 409575"/>
              <a:gd name="connsiteX758" fmla="*/ 449262 w 533400"/>
              <a:gd name="connsiteY758" fmla="*/ 352425 h 409575"/>
              <a:gd name="connsiteX759" fmla="*/ 449262 w 533400"/>
              <a:gd name="connsiteY759" fmla="*/ 355600 h 409575"/>
              <a:gd name="connsiteX760" fmla="*/ 449262 w 533400"/>
              <a:gd name="connsiteY760" fmla="*/ 357188 h 409575"/>
              <a:gd name="connsiteX761" fmla="*/ 450850 w 533400"/>
              <a:gd name="connsiteY761" fmla="*/ 360363 h 409575"/>
              <a:gd name="connsiteX762" fmla="*/ 449262 w 533400"/>
              <a:gd name="connsiteY762" fmla="*/ 360363 h 409575"/>
              <a:gd name="connsiteX763" fmla="*/ 449262 w 533400"/>
              <a:gd name="connsiteY763" fmla="*/ 361950 h 409575"/>
              <a:gd name="connsiteX764" fmla="*/ 447675 w 533400"/>
              <a:gd name="connsiteY764" fmla="*/ 363538 h 409575"/>
              <a:gd name="connsiteX765" fmla="*/ 444500 w 533400"/>
              <a:gd name="connsiteY765" fmla="*/ 363538 h 409575"/>
              <a:gd name="connsiteX766" fmla="*/ 442912 w 533400"/>
              <a:gd name="connsiteY766" fmla="*/ 368300 h 409575"/>
              <a:gd name="connsiteX767" fmla="*/ 439737 w 533400"/>
              <a:gd name="connsiteY767" fmla="*/ 368300 h 409575"/>
              <a:gd name="connsiteX768" fmla="*/ 438150 w 533400"/>
              <a:gd name="connsiteY768" fmla="*/ 371475 h 409575"/>
              <a:gd name="connsiteX769" fmla="*/ 436562 w 533400"/>
              <a:gd name="connsiteY769" fmla="*/ 371475 h 409575"/>
              <a:gd name="connsiteX770" fmla="*/ 431800 w 533400"/>
              <a:gd name="connsiteY770" fmla="*/ 371475 h 409575"/>
              <a:gd name="connsiteX771" fmla="*/ 431800 w 533400"/>
              <a:gd name="connsiteY771" fmla="*/ 373063 h 409575"/>
              <a:gd name="connsiteX772" fmla="*/ 431800 w 533400"/>
              <a:gd name="connsiteY772" fmla="*/ 376238 h 409575"/>
              <a:gd name="connsiteX773" fmla="*/ 428625 w 533400"/>
              <a:gd name="connsiteY773" fmla="*/ 376238 h 409575"/>
              <a:gd name="connsiteX774" fmla="*/ 428625 w 533400"/>
              <a:gd name="connsiteY774" fmla="*/ 373063 h 409575"/>
              <a:gd name="connsiteX775" fmla="*/ 427037 w 533400"/>
              <a:gd name="connsiteY775" fmla="*/ 373063 h 409575"/>
              <a:gd name="connsiteX776" fmla="*/ 423862 w 533400"/>
              <a:gd name="connsiteY776" fmla="*/ 376238 h 409575"/>
              <a:gd name="connsiteX777" fmla="*/ 423862 w 533400"/>
              <a:gd name="connsiteY777" fmla="*/ 377825 h 409575"/>
              <a:gd name="connsiteX778" fmla="*/ 423862 w 533400"/>
              <a:gd name="connsiteY778" fmla="*/ 379413 h 409575"/>
              <a:gd name="connsiteX779" fmla="*/ 422275 w 533400"/>
              <a:gd name="connsiteY779" fmla="*/ 382588 h 409575"/>
              <a:gd name="connsiteX780" fmla="*/ 422275 w 533400"/>
              <a:gd name="connsiteY780" fmla="*/ 384175 h 409575"/>
              <a:gd name="connsiteX781" fmla="*/ 417512 w 533400"/>
              <a:gd name="connsiteY781" fmla="*/ 384175 h 409575"/>
              <a:gd name="connsiteX782" fmla="*/ 415925 w 533400"/>
              <a:gd name="connsiteY782" fmla="*/ 384175 h 409575"/>
              <a:gd name="connsiteX783" fmla="*/ 412750 w 533400"/>
              <a:gd name="connsiteY783" fmla="*/ 384175 h 409575"/>
              <a:gd name="connsiteX784" fmla="*/ 412750 w 533400"/>
              <a:gd name="connsiteY784" fmla="*/ 382588 h 409575"/>
              <a:gd name="connsiteX785" fmla="*/ 411162 w 533400"/>
              <a:gd name="connsiteY785" fmla="*/ 382588 h 409575"/>
              <a:gd name="connsiteX786" fmla="*/ 407988 w 533400"/>
              <a:gd name="connsiteY786" fmla="*/ 382588 h 409575"/>
              <a:gd name="connsiteX787" fmla="*/ 407988 w 533400"/>
              <a:gd name="connsiteY787" fmla="*/ 384175 h 409575"/>
              <a:gd name="connsiteX788" fmla="*/ 411163 w 533400"/>
              <a:gd name="connsiteY788" fmla="*/ 384175 h 409575"/>
              <a:gd name="connsiteX789" fmla="*/ 411163 w 533400"/>
              <a:gd name="connsiteY789" fmla="*/ 387351 h 409575"/>
              <a:gd name="connsiteX790" fmla="*/ 407988 w 533400"/>
              <a:gd name="connsiteY790" fmla="*/ 388938 h 409575"/>
              <a:gd name="connsiteX791" fmla="*/ 406400 w 533400"/>
              <a:gd name="connsiteY791" fmla="*/ 388938 h 409575"/>
              <a:gd name="connsiteX792" fmla="*/ 404813 w 533400"/>
              <a:gd name="connsiteY792" fmla="*/ 392113 h 409575"/>
              <a:gd name="connsiteX793" fmla="*/ 401638 w 533400"/>
              <a:gd name="connsiteY793" fmla="*/ 392113 h 409575"/>
              <a:gd name="connsiteX794" fmla="*/ 400050 w 533400"/>
              <a:gd name="connsiteY794" fmla="*/ 392113 h 409575"/>
              <a:gd name="connsiteX795" fmla="*/ 396875 w 533400"/>
              <a:gd name="connsiteY795" fmla="*/ 392113 h 409575"/>
              <a:gd name="connsiteX796" fmla="*/ 396875 w 533400"/>
              <a:gd name="connsiteY796" fmla="*/ 388938 h 409575"/>
              <a:gd name="connsiteX797" fmla="*/ 396875 w 533400"/>
              <a:gd name="connsiteY797" fmla="*/ 387351 h 409575"/>
              <a:gd name="connsiteX798" fmla="*/ 396875 w 533400"/>
              <a:gd name="connsiteY798" fmla="*/ 384175 h 409575"/>
              <a:gd name="connsiteX799" fmla="*/ 396875 w 533400"/>
              <a:gd name="connsiteY799" fmla="*/ 379413 h 409575"/>
              <a:gd name="connsiteX800" fmla="*/ 400050 w 533400"/>
              <a:gd name="connsiteY800" fmla="*/ 377825 h 409575"/>
              <a:gd name="connsiteX801" fmla="*/ 401638 w 533400"/>
              <a:gd name="connsiteY801" fmla="*/ 377825 h 409575"/>
              <a:gd name="connsiteX802" fmla="*/ 401638 w 533400"/>
              <a:gd name="connsiteY802" fmla="*/ 379413 h 409575"/>
              <a:gd name="connsiteX803" fmla="*/ 404813 w 533400"/>
              <a:gd name="connsiteY803" fmla="*/ 379413 h 409575"/>
              <a:gd name="connsiteX804" fmla="*/ 404813 w 533400"/>
              <a:gd name="connsiteY804" fmla="*/ 382588 h 409575"/>
              <a:gd name="connsiteX805" fmla="*/ 406400 w 533400"/>
              <a:gd name="connsiteY805" fmla="*/ 382588 h 409575"/>
              <a:gd name="connsiteX806" fmla="*/ 407987 w 533400"/>
              <a:gd name="connsiteY806" fmla="*/ 382588 h 409575"/>
              <a:gd name="connsiteX807" fmla="*/ 407987 w 533400"/>
              <a:gd name="connsiteY807" fmla="*/ 379413 h 409575"/>
              <a:gd name="connsiteX808" fmla="*/ 406400 w 533400"/>
              <a:gd name="connsiteY808" fmla="*/ 379413 h 409575"/>
              <a:gd name="connsiteX809" fmla="*/ 404812 w 533400"/>
              <a:gd name="connsiteY809" fmla="*/ 377825 h 409575"/>
              <a:gd name="connsiteX810" fmla="*/ 401637 w 533400"/>
              <a:gd name="connsiteY810" fmla="*/ 376238 h 409575"/>
              <a:gd name="connsiteX811" fmla="*/ 401637 w 533400"/>
              <a:gd name="connsiteY811" fmla="*/ 373063 h 409575"/>
              <a:gd name="connsiteX812" fmla="*/ 400050 w 533400"/>
              <a:gd name="connsiteY812" fmla="*/ 373063 h 409575"/>
              <a:gd name="connsiteX813" fmla="*/ 396875 w 533400"/>
              <a:gd name="connsiteY813" fmla="*/ 373063 h 409575"/>
              <a:gd name="connsiteX814" fmla="*/ 400050 w 533400"/>
              <a:gd name="connsiteY814" fmla="*/ 376238 h 409575"/>
              <a:gd name="connsiteX815" fmla="*/ 396875 w 533400"/>
              <a:gd name="connsiteY815" fmla="*/ 376238 h 409575"/>
              <a:gd name="connsiteX816" fmla="*/ 396875 w 533400"/>
              <a:gd name="connsiteY816" fmla="*/ 377825 h 409575"/>
              <a:gd name="connsiteX817" fmla="*/ 395287 w 533400"/>
              <a:gd name="connsiteY817" fmla="*/ 377825 h 409575"/>
              <a:gd name="connsiteX818" fmla="*/ 392112 w 533400"/>
              <a:gd name="connsiteY818" fmla="*/ 376238 h 409575"/>
              <a:gd name="connsiteX819" fmla="*/ 388937 w 533400"/>
              <a:gd name="connsiteY819" fmla="*/ 376238 h 409575"/>
              <a:gd name="connsiteX820" fmla="*/ 385762 w 533400"/>
              <a:gd name="connsiteY820" fmla="*/ 373063 h 409575"/>
              <a:gd name="connsiteX821" fmla="*/ 384175 w 533400"/>
              <a:gd name="connsiteY821" fmla="*/ 373063 h 409575"/>
              <a:gd name="connsiteX822" fmla="*/ 384175 w 533400"/>
              <a:gd name="connsiteY822" fmla="*/ 371475 h 409575"/>
              <a:gd name="connsiteX823" fmla="*/ 381000 w 533400"/>
              <a:gd name="connsiteY823" fmla="*/ 368300 h 409575"/>
              <a:gd name="connsiteX824" fmla="*/ 379412 w 533400"/>
              <a:gd name="connsiteY824" fmla="*/ 366713 h 409575"/>
              <a:gd name="connsiteX825" fmla="*/ 376237 w 533400"/>
              <a:gd name="connsiteY825" fmla="*/ 363538 h 409575"/>
              <a:gd name="connsiteX826" fmla="*/ 374650 w 533400"/>
              <a:gd name="connsiteY826" fmla="*/ 361950 h 409575"/>
              <a:gd name="connsiteX827" fmla="*/ 373062 w 533400"/>
              <a:gd name="connsiteY827" fmla="*/ 360363 h 409575"/>
              <a:gd name="connsiteX828" fmla="*/ 369887 w 533400"/>
              <a:gd name="connsiteY828" fmla="*/ 360363 h 409575"/>
              <a:gd name="connsiteX829" fmla="*/ 369887 w 533400"/>
              <a:gd name="connsiteY829" fmla="*/ 357188 h 409575"/>
              <a:gd name="connsiteX830" fmla="*/ 368300 w 533400"/>
              <a:gd name="connsiteY830" fmla="*/ 357188 h 409575"/>
              <a:gd name="connsiteX831" fmla="*/ 365125 w 533400"/>
              <a:gd name="connsiteY831" fmla="*/ 357188 h 409575"/>
              <a:gd name="connsiteX832" fmla="*/ 363537 w 533400"/>
              <a:gd name="connsiteY832" fmla="*/ 357188 h 409575"/>
              <a:gd name="connsiteX833" fmla="*/ 361950 w 533400"/>
              <a:gd name="connsiteY833" fmla="*/ 357188 h 409575"/>
              <a:gd name="connsiteX834" fmla="*/ 358775 w 533400"/>
              <a:gd name="connsiteY834" fmla="*/ 357188 h 409575"/>
              <a:gd name="connsiteX835" fmla="*/ 358775 w 533400"/>
              <a:gd name="connsiteY835" fmla="*/ 360363 h 409575"/>
              <a:gd name="connsiteX836" fmla="*/ 358775 w 533400"/>
              <a:gd name="connsiteY836" fmla="*/ 361950 h 409575"/>
              <a:gd name="connsiteX837" fmla="*/ 358775 w 533400"/>
              <a:gd name="connsiteY837" fmla="*/ 363538 h 409575"/>
              <a:gd name="connsiteX838" fmla="*/ 357187 w 533400"/>
              <a:gd name="connsiteY838" fmla="*/ 366713 h 409575"/>
              <a:gd name="connsiteX839" fmla="*/ 358775 w 533400"/>
              <a:gd name="connsiteY839" fmla="*/ 366713 h 409575"/>
              <a:gd name="connsiteX840" fmla="*/ 358775 w 533400"/>
              <a:gd name="connsiteY840" fmla="*/ 368300 h 409575"/>
              <a:gd name="connsiteX841" fmla="*/ 357187 w 533400"/>
              <a:gd name="connsiteY841" fmla="*/ 368300 h 409575"/>
              <a:gd name="connsiteX842" fmla="*/ 357187 w 533400"/>
              <a:gd name="connsiteY842" fmla="*/ 371475 h 409575"/>
              <a:gd name="connsiteX843" fmla="*/ 357187 w 533400"/>
              <a:gd name="connsiteY843" fmla="*/ 373063 h 409575"/>
              <a:gd name="connsiteX844" fmla="*/ 354012 w 533400"/>
              <a:gd name="connsiteY844" fmla="*/ 373063 h 409575"/>
              <a:gd name="connsiteX845" fmla="*/ 354012 w 533400"/>
              <a:gd name="connsiteY845" fmla="*/ 371475 h 409575"/>
              <a:gd name="connsiteX846" fmla="*/ 352425 w 533400"/>
              <a:gd name="connsiteY846" fmla="*/ 371475 h 409575"/>
              <a:gd name="connsiteX847" fmla="*/ 349250 w 533400"/>
              <a:gd name="connsiteY847" fmla="*/ 368300 h 409575"/>
              <a:gd name="connsiteX848" fmla="*/ 347662 w 533400"/>
              <a:gd name="connsiteY848" fmla="*/ 368300 h 409575"/>
              <a:gd name="connsiteX849" fmla="*/ 346075 w 533400"/>
              <a:gd name="connsiteY849" fmla="*/ 371475 h 409575"/>
              <a:gd name="connsiteX850" fmla="*/ 342900 w 533400"/>
              <a:gd name="connsiteY850" fmla="*/ 368300 h 409575"/>
              <a:gd name="connsiteX851" fmla="*/ 341312 w 533400"/>
              <a:gd name="connsiteY851" fmla="*/ 368300 h 409575"/>
              <a:gd name="connsiteX852" fmla="*/ 338137 w 533400"/>
              <a:gd name="connsiteY852" fmla="*/ 368300 h 409575"/>
              <a:gd name="connsiteX853" fmla="*/ 336550 w 533400"/>
              <a:gd name="connsiteY853" fmla="*/ 371475 h 409575"/>
              <a:gd name="connsiteX854" fmla="*/ 333375 w 533400"/>
              <a:gd name="connsiteY854" fmla="*/ 371475 h 409575"/>
              <a:gd name="connsiteX855" fmla="*/ 333375 w 533400"/>
              <a:gd name="connsiteY855" fmla="*/ 368300 h 409575"/>
              <a:gd name="connsiteX856" fmla="*/ 331787 w 533400"/>
              <a:gd name="connsiteY856" fmla="*/ 368300 h 409575"/>
              <a:gd name="connsiteX857" fmla="*/ 330200 w 533400"/>
              <a:gd name="connsiteY857" fmla="*/ 368300 h 409575"/>
              <a:gd name="connsiteX858" fmla="*/ 327025 w 533400"/>
              <a:gd name="connsiteY858" fmla="*/ 368300 h 409575"/>
              <a:gd name="connsiteX859" fmla="*/ 325437 w 533400"/>
              <a:gd name="connsiteY859" fmla="*/ 368300 h 409575"/>
              <a:gd name="connsiteX860" fmla="*/ 320675 w 533400"/>
              <a:gd name="connsiteY860" fmla="*/ 371475 h 409575"/>
              <a:gd name="connsiteX861" fmla="*/ 317500 w 533400"/>
              <a:gd name="connsiteY861" fmla="*/ 371475 h 409575"/>
              <a:gd name="connsiteX862" fmla="*/ 315912 w 533400"/>
              <a:gd name="connsiteY862" fmla="*/ 371475 h 409575"/>
              <a:gd name="connsiteX863" fmla="*/ 314325 w 533400"/>
              <a:gd name="connsiteY863" fmla="*/ 371475 h 409575"/>
              <a:gd name="connsiteX864" fmla="*/ 314325 w 533400"/>
              <a:gd name="connsiteY864" fmla="*/ 373063 h 409575"/>
              <a:gd name="connsiteX865" fmla="*/ 309562 w 533400"/>
              <a:gd name="connsiteY865" fmla="*/ 376238 h 409575"/>
              <a:gd name="connsiteX866" fmla="*/ 306387 w 533400"/>
              <a:gd name="connsiteY866" fmla="*/ 377825 h 409575"/>
              <a:gd name="connsiteX867" fmla="*/ 306387 w 533400"/>
              <a:gd name="connsiteY867" fmla="*/ 379413 h 409575"/>
              <a:gd name="connsiteX868" fmla="*/ 304800 w 533400"/>
              <a:gd name="connsiteY868" fmla="*/ 382588 h 409575"/>
              <a:gd name="connsiteX869" fmla="*/ 300037 w 533400"/>
              <a:gd name="connsiteY869" fmla="*/ 384175 h 409575"/>
              <a:gd name="connsiteX870" fmla="*/ 298450 w 533400"/>
              <a:gd name="connsiteY870" fmla="*/ 387350 h 409575"/>
              <a:gd name="connsiteX871" fmla="*/ 298450 w 533400"/>
              <a:gd name="connsiteY871" fmla="*/ 388938 h 409575"/>
              <a:gd name="connsiteX872" fmla="*/ 295275 w 533400"/>
              <a:gd name="connsiteY872" fmla="*/ 388938 h 409575"/>
              <a:gd name="connsiteX873" fmla="*/ 298450 w 533400"/>
              <a:gd name="connsiteY873" fmla="*/ 384175 h 409575"/>
              <a:gd name="connsiteX874" fmla="*/ 298450 w 533400"/>
              <a:gd name="connsiteY874" fmla="*/ 379413 h 409575"/>
              <a:gd name="connsiteX875" fmla="*/ 295275 w 533400"/>
              <a:gd name="connsiteY875" fmla="*/ 377825 h 409575"/>
              <a:gd name="connsiteX876" fmla="*/ 295275 w 533400"/>
              <a:gd name="connsiteY876" fmla="*/ 376238 h 409575"/>
              <a:gd name="connsiteX877" fmla="*/ 293687 w 533400"/>
              <a:gd name="connsiteY877" fmla="*/ 373063 h 409575"/>
              <a:gd name="connsiteX878" fmla="*/ 290512 w 533400"/>
              <a:gd name="connsiteY878" fmla="*/ 373063 h 409575"/>
              <a:gd name="connsiteX879" fmla="*/ 290512 w 533400"/>
              <a:gd name="connsiteY879" fmla="*/ 376238 h 409575"/>
              <a:gd name="connsiteX880" fmla="*/ 288925 w 533400"/>
              <a:gd name="connsiteY880" fmla="*/ 376238 h 409575"/>
              <a:gd name="connsiteX881" fmla="*/ 285750 w 533400"/>
              <a:gd name="connsiteY881" fmla="*/ 376238 h 409575"/>
              <a:gd name="connsiteX882" fmla="*/ 285750 w 533400"/>
              <a:gd name="connsiteY882" fmla="*/ 377825 h 409575"/>
              <a:gd name="connsiteX883" fmla="*/ 284162 w 533400"/>
              <a:gd name="connsiteY883" fmla="*/ 377825 h 409575"/>
              <a:gd name="connsiteX884" fmla="*/ 282575 w 533400"/>
              <a:gd name="connsiteY884" fmla="*/ 377825 h 409575"/>
              <a:gd name="connsiteX885" fmla="*/ 279400 w 533400"/>
              <a:gd name="connsiteY885" fmla="*/ 377825 h 409575"/>
              <a:gd name="connsiteX886" fmla="*/ 279400 w 533400"/>
              <a:gd name="connsiteY886" fmla="*/ 376238 h 409575"/>
              <a:gd name="connsiteX887" fmla="*/ 282575 w 533400"/>
              <a:gd name="connsiteY887" fmla="*/ 376238 h 409575"/>
              <a:gd name="connsiteX888" fmla="*/ 284162 w 533400"/>
              <a:gd name="connsiteY888" fmla="*/ 371475 h 409575"/>
              <a:gd name="connsiteX889" fmla="*/ 285750 w 533400"/>
              <a:gd name="connsiteY889" fmla="*/ 368300 h 409575"/>
              <a:gd name="connsiteX890" fmla="*/ 284162 w 533400"/>
              <a:gd name="connsiteY890" fmla="*/ 368300 h 409575"/>
              <a:gd name="connsiteX891" fmla="*/ 284162 w 533400"/>
              <a:gd name="connsiteY891" fmla="*/ 366713 h 409575"/>
              <a:gd name="connsiteX892" fmla="*/ 284162 w 533400"/>
              <a:gd name="connsiteY892" fmla="*/ 361950 h 409575"/>
              <a:gd name="connsiteX893" fmla="*/ 282575 w 533400"/>
              <a:gd name="connsiteY893" fmla="*/ 360363 h 409575"/>
              <a:gd name="connsiteX894" fmla="*/ 279400 w 533400"/>
              <a:gd name="connsiteY894" fmla="*/ 357188 h 409575"/>
              <a:gd name="connsiteX895" fmla="*/ 277812 w 533400"/>
              <a:gd name="connsiteY895" fmla="*/ 360363 h 409575"/>
              <a:gd name="connsiteX896" fmla="*/ 274637 w 533400"/>
              <a:gd name="connsiteY896" fmla="*/ 360363 h 409575"/>
              <a:gd name="connsiteX897" fmla="*/ 273050 w 533400"/>
              <a:gd name="connsiteY897" fmla="*/ 361950 h 409575"/>
              <a:gd name="connsiteX898" fmla="*/ 271462 w 533400"/>
              <a:gd name="connsiteY898" fmla="*/ 363538 h 409575"/>
              <a:gd name="connsiteX899" fmla="*/ 266700 w 533400"/>
              <a:gd name="connsiteY899" fmla="*/ 366713 h 409575"/>
              <a:gd name="connsiteX900" fmla="*/ 263525 w 533400"/>
              <a:gd name="connsiteY900" fmla="*/ 368300 h 409575"/>
              <a:gd name="connsiteX901" fmla="*/ 261937 w 533400"/>
              <a:gd name="connsiteY901" fmla="*/ 371475 h 409575"/>
              <a:gd name="connsiteX902" fmla="*/ 258762 w 533400"/>
              <a:gd name="connsiteY902" fmla="*/ 371475 h 409575"/>
              <a:gd name="connsiteX903" fmla="*/ 258762 w 533400"/>
              <a:gd name="connsiteY903" fmla="*/ 368300 h 409575"/>
              <a:gd name="connsiteX904" fmla="*/ 261937 w 533400"/>
              <a:gd name="connsiteY904" fmla="*/ 366713 h 409575"/>
              <a:gd name="connsiteX905" fmla="*/ 261937 w 533400"/>
              <a:gd name="connsiteY905" fmla="*/ 361950 h 409575"/>
              <a:gd name="connsiteX906" fmla="*/ 258762 w 533400"/>
              <a:gd name="connsiteY906" fmla="*/ 361950 h 409575"/>
              <a:gd name="connsiteX907" fmla="*/ 258762 w 533400"/>
              <a:gd name="connsiteY907" fmla="*/ 363538 h 409575"/>
              <a:gd name="connsiteX908" fmla="*/ 257175 w 533400"/>
              <a:gd name="connsiteY908" fmla="*/ 363538 h 409575"/>
              <a:gd name="connsiteX909" fmla="*/ 255587 w 533400"/>
              <a:gd name="connsiteY909" fmla="*/ 363538 h 409575"/>
              <a:gd name="connsiteX910" fmla="*/ 252412 w 533400"/>
              <a:gd name="connsiteY910" fmla="*/ 366713 h 409575"/>
              <a:gd name="connsiteX911" fmla="*/ 252412 w 533400"/>
              <a:gd name="connsiteY911" fmla="*/ 368300 h 409575"/>
              <a:gd name="connsiteX912" fmla="*/ 250825 w 533400"/>
              <a:gd name="connsiteY912" fmla="*/ 371475 h 409575"/>
              <a:gd name="connsiteX913" fmla="*/ 250825 w 533400"/>
              <a:gd name="connsiteY913" fmla="*/ 368300 h 409575"/>
              <a:gd name="connsiteX914" fmla="*/ 250825 w 533400"/>
              <a:gd name="connsiteY914" fmla="*/ 366713 h 409575"/>
              <a:gd name="connsiteX915" fmla="*/ 252412 w 533400"/>
              <a:gd name="connsiteY915" fmla="*/ 363538 h 409575"/>
              <a:gd name="connsiteX916" fmla="*/ 252412 w 533400"/>
              <a:gd name="connsiteY916" fmla="*/ 361950 h 409575"/>
              <a:gd name="connsiteX917" fmla="*/ 255587 w 533400"/>
              <a:gd name="connsiteY917" fmla="*/ 360363 h 409575"/>
              <a:gd name="connsiteX918" fmla="*/ 252412 w 533400"/>
              <a:gd name="connsiteY918" fmla="*/ 360363 h 409575"/>
              <a:gd name="connsiteX919" fmla="*/ 252412 w 533400"/>
              <a:gd name="connsiteY919" fmla="*/ 357188 h 409575"/>
              <a:gd name="connsiteX920" fmla="*/ 250825 w 533400"/>
              <a:gd name="connsiteY920" fmla="*/ 357188 h 409575"/>
              <a:gd name="connsiteX921" fmla="*/ 247650 w 533400"/>
              <a:gd name="connsiteY921" fmla="*/ 360363 h 409575"/>
              <a:gd name="connsiteX922" fmla="*/ 246062 w 533400"/>
              <a:gd name="connsiteY922" fmla="*/ 360363 h 409575"/>
              <a:gd name="connsiteX923" fmla="*/ 246062 w 533400"/>
              <a:gd name="connsiteY923" fmla="*/ 361950 h 409575"/>
              <a:gd name="connsiteX924" fmla="*/ 242887 w 533400"/>
              <a:gd name="connsiteY924" fmla="*/ 361950 h 409575"/>
              <a:gd name="connsiteX925" fmla="*/ 239712 w 533400"/>
              <a:gd name="connsiteY925" fmla="*/ 360363 h 409575"/>
              <a:gd name="connsiteX926" fmla="*/ 236537 w 533400"/>
              <a:gd name="connsiteY926" fmla="*/ 360363 h 409575"/>
              <a:gd name="connsiteX927" fmla="*/ 236537 w 533400"/>
              <a:gd name="connsiteY927" fmla="*/ 357188 h 409575"/>
              <a:gd name="connsiteX928" fmla="*/ 239712 w 533400"/>
              <a:gd name="connsiteY928" fmla="*/ 357188 h 409575"/>
              <a:gd name="connsiteX929" fmla="*/ 239712 w 533400"/>
              <a:gd name="connsiteY929" fmla="*/ 355600 h 409575"/>
              <a:gd name="connsiteX930" fmla="*/ 236537 w 533400"/>
              <a:gd name="connsiteY930" fmla="*/ 355600 h 409575"/>
              <a:gd name="connsiteX931" fmla="*/ 234950 w 533400"/>
              <a:gd name="connsiteY931" fmla="*/ 355600 h 409575"/>
              <a:gd name="connsiteX932" fmla="*/ 231775 w 533400"/>
              <a:gd name="connsiteY932" fmla="*/ 355600 h 409575"/>
              <a:gd name="connsiteX933" fmla="*/ 230187 w 533400"/>
              <a:gd name="connsiteY933" fmla="*/ 355600 h 409575"/>
              <a:gd name="connsiteX934" fmla="*/ 227012 w 533400"/>
              <a:gd name="connsiteY934" fmla="*/ 357188 h 409575"/>
              <a:gd name="connsiteX935" fmla="*/ 225425 w 533400"/>
              <a:gd name="connsiteY935" fmla="*/ 360363 h 409575"/>
              <a:gd name="connsiteX936" fmla="*/ 223837 w 533400"/>
              <a:gd name="connsiteY936" fmla="*/ 360363 h 409575"/>
              <a:gd name="connsiteX937" fmla="*/ 220662 w 533400"/>
              <a:gd name="connsiteY937" fmla="*/ 361950 h 409575"/>
              <a:gd name="connsiteX938" fmla="*/ 219075 w 533400"/>
              <a:gd name="connsiteY938" fmla="*/ 361950 h 409575"/>
              <a:gd name="connsiteX939" fmla="*/ 214312 w 533400"/>
              <a:gd name="connsiteY939" fmla="*/ 366713 h 409575"/>
              <a:gd name="connsiteX940" fmla="*/ 209550 w 533400"/>
              <a:gd name="connsiteY940" fmla="*/ 368300 h 409575"/>
              <a:gd name="connsiteX941" fmla="*/ 207962 w 533400"/>
              <a:gd name="connsiteY941" fmla="*/ 368300 h 409575"/>
              <a:gd name="connsiteX942" fmla="*/ 209550 w 533400"/>
              <a:gd name="connsiteY942" fmla="*/ 366713 h 409575"/>
              <a:gd name="connsiteX943" fmla="*/ 207962 w 533400"/>
              <a:gd name="connsiteY943" fmla="*/ 366713 h 409575"/>
              <a:gd name="connsiteX944" fmla="*/ 207962 w 533400"/>
              <a:gd name="connsiteY944" fmla="*/ 363538 h 409575"/>
              <a:gd name="connsiteX945" fmla="*/ 209550 w 533400"/>
              <a:gd name="connsiteY945" fmla="*/ 363538 h 409575"/>
              <a:gd name="connsiteX946" fmla="*/ 211137 w 533400"/>
              <a:gd name="connsiteY946" fmla="*/ 361950 h 409575"/>
              <a:gd name="connsiteX947" fmla="*/ 214312 w 533400"/>
              <a:gd name="connsiteY947" fmla="*/ 361950 h 409575"/>
              <a:gd name="connsiteX948" fmla="*/ 214312 w 533400"/>
              <a:gd name="connsiteY948" fmla="*/ 360363 h 409575"/>
              <a:gd name="connsiteX949" fmla="*/ 215900 w 533400"/>
              <a:gd name="connsiteY949" fmla="*/ 360363 h 409575"/>
              <a:gd name="connsiteX950" fmla="*/ 219075 w 533400"/>
              <a:gd name="connsiteY950" fmla="*/ 357188 h 409575"/>
              <a:gd name="connsiteX951" fmla="*/ 220662 w 533400"/>
              <a:gd name="connsiteY951" fmla="*/ 357188 h 409575"/>
              <a:gd name="connsiteX952" fmla="*/ 220662 w 533400"/>
              <a:gd name="connsiteY952" fmla="*/ 355600 h 409575"/>
              <a:gd name="connsiteX953" fmla="*/ 223837 w 533400"/>
              <a:gd name="connsiteY953" fmla="*/ 355600 h 409575"/>
              <a:gd name="connsiteX954" fmla="*/ 225425 w 533400"/>
              <a:gd name="connsiteY954" fmla="*/ 355600 h 409575"/>
              <a:gd name="connsiteX955" fmla="*/ 227012 w 533400"/>
              <a:gd name="connsiteY955" fmla="*/ 352425 h 409575"/>
              <a:gd name="connsiteX956" fmla="*/ 231775 w 533400"/>
              <a:gd name="connsiteY956" fmla="*/ 347663 h 409575"/>
              <a:gd name="connsiteX957" fmla="*/ 230187 w 533400"/>
              <a:gd name="connsiteY957" fmla="*/ 346075 h 409575"/>
              <a:gd name="connsiteX958" fmla="*/ 227012 w 533400"/>
              <a:gd name="connsiteY958" fmla="*/ 346075 h 409575"/>
              <a:gd name="connsiteX959" fmla="*/ 227012 w 533400"/>
              <a:gd name="connsiteY959" fmla="*/ 344488 h 409575"/>
              <a:gd name="connsiteX960" fmla="*/ 223837 w 533400"/>
              <a:gd name="connsiteY960" fmla="*/ 346075 h 409575"/>
              <a:gd name="connsiteX961" fmla="*/ 220662 w 533400"/>
              <a:gd name="connsiteY961" fmla="*/ 347663 h 409575"/>
              <a:gd name="connsiteX962" fmla="*/ 219075 w 533400"/>
              <a:gd name="connsiteY962" fmla="*/ 347663 h 409575"/>
              <a:gd name="connsiteX963" fmla="*/ 215900 w 533400"/>
              <a:gd name="connsiteY963" fmla="*/ 347663 h 409575"/>
              <a:gd name="connsiteX964" fmla="*/ 215900 w 533400"/>
              <a:gd name="connsiteY964" fmla="*/ 350838 h 409575"/>
              <a:gd name="connsiteX965" fmla="*/ 214312 w 533400"/>
              <a:gd name="connsiteY965" fmla="*/ 350838 h 409575"/>
              <a:gd name="connsiteX966" fmla="*/ 211137 w 533400"/>
              <a:gd name="connsiteY966" fmla="*/ 352425 h 409575"/>
              <a:gd name="connsiteX967" fmla="*/ 207962 w 533400"/>
              <a:gd name="connsiteY967" fmla="*/ 352425 h 409575"/>
              <a:gd name="connsiteX968" fmla="*/ 203200 w 533400"/>
              <a:gd name="connsiteY968" fmla="*/ 355600 h 409575"/>
              <a:gd name="connsiteX969" fmla="*/ 198437 w 533400"/>
              <a:gd name="connsiteY969" fmla="*/ 360363 h 409575"/>
              <a:gd name="connsiteX970" fmla="*/ 193675 w 533400"/>
              <a:gd name="connsiteY970" fmla="*/ 363538 h 409575"/>
              <a:gd name="connsiteX971" fmla="*/ 192087 w 533400"/>
              <a:gd name="connsiteY971" fmla="*/ 363538 h 409575"/>
              <a:gd name="connsiteX972" fmla="*/ 192087 w 533400"/>
              <a:gd name="connsiteY972" fmla="*/ 366713 h 409575"/>
              <a:gd name="connsiteX973" fmla="*/ 188912 w 533400"/>
              <a:gd name="connsiteY973" fmla="*/ 368300 h 409575"/>
              <a:gd name="connsiteX974" fmla="*/ 188912 w 533400"/>
              <a:gd name="connsiteY974" fmla="*/ 371475 h 409575"/>
              <a:gd name="connsiteX975" fmla="*/ 187325 w 533400"/>
              <a:gd name="connsiteY975" fmla="*/ 371475 h 409575"/>
              <a:gd name="connsiteX976" fmla="*/ 184150 w 533400"/>
              <a:gd name="connsiteY976" fmla="*/ 371475 h 409575"/>
              <a:gd name="connsiteX977" fmla="*/ 187325 w 533400"/>
              <a:gd name="connsiteY977" fmla="*/ 366713 h 409575"/>
              <a:gd name="connsiteX978" fmla="*/ 188912 w 533400"/>
              <a:gd name="connsiteY978" fmla="*/ 361950 h 409575"/>
              <a:gd name="connsiteX979" fmla="*/ 192087 w 533400"/>
              <a:gd name="connsiteY979" fmla="*/ 360363 h 409575"/>
              <a:gd name="connsiteX980" fmla="*/ 193675 w 533400"/>
              <a:gd name="connsiteY980" fmla="*/ 357188 h 409575"/>
              <a:gd name="connsiteX981" fmla="*/ 196850 w 533400"/>
              <a:gd name="connsiteY981" fmla="*/ 357188 h 409575"/>
              <a:gd name="connsiteX982" fmla="*/ 198437 w 533400"/>
              <a:gd name="connsiteY982" fmla="*/ 355600 h 409575"/>
              <a:gd name="connsiteX983" fmla="*/ 198437 w 533400"/>
              <a:gd name="connsiteY983" fmla="*/ 352425 h 409575"/>
              <a:gd name="connsiteX984" fmla="*/ 198437 w 533400"/>
              <a:gd name="connsiteY984" fmla="*/ 350838 h 409575"/>
              <a:gd name="connsiteX985" fmla="*/ 198437 w 533400"/>
              <a:gd name="connsiteY985" fmla="*/ 347663 h 409575"/>
              <a:gd name="connsiteX986" fmla="*/ 196850 w 533400"/>
              <a:gd name="connsiteY986" fmla="*/ 347663 h 409575"/>
              <a:gd name="connsiteX987" fmla="*/ 198438 w 533400"/>
              <a:gd name="connsiteY987" fmla="*/ 346075 h 409575"/>
              <a:gd name="connsiteX988" fmla="*/ 198438 w 533400"/>
              <a:gd name="connsiteY988" fmla="*/ 347663 h 409575"/>
              <a:gd name="connsiteX989" fmla="*/ 200025 w 533400"/>
              <a:gd name="connsiteY989" fmla="*/ 347663 h 409575"/>
              <a:gd name="connsiteX990" fmla="*/ 200025 w 533400"/>
              <a:gd name="connsiteY990" fmla="*/ 346075 h 409575"/>
              <a:gd name="connsiteX991" fmla="*/ 200025 w 533400"/>
              <a:gd name="connsiteY991" fmla="*/ 344488 h 409575"/>
              <a:gd name="connsiteX992" fmla="*/ 200025 w 533400"/>
              <a:gd name="connsiteY992" fmla="*/ 341313 h 409575"/>
              <a:gd name="connsiteX993" fmla="*/ 200025 w 533400"/>
              <a:gd name="connsiteY993" fmla="*/ 339725 h 409575"/>
              <a:gd name="connsiteX994" fmla="*/ 200025 w 533400"/>
              <a:gd name="connsiteY994" fmla="*/ 336550 h 409575"/>
              <a:gd name="connsiteX995" fmla="*/ 200025 w 533400"/>
              <a:gd name="connsiteY995" fmla="*/ 334963 h 409575"/>
              <a:gd name="connsiteX996" fmla="*/ 198437 w 533400"/>
              <a:gd name="connsiteY996" fmla="*/ 334963 h 409575"/>
              <a:gd name="connsiteX997" fmla="*/ 198437 w 533400"/>
              <a:gd name="connsiteY997" fmla="*/ 333375 h 409575"/>
              <a:gd name="connsiteX998" fmla="*/ 198437 w 533400"/>
              <a:gd name="connsiteY998" fmla="*/ 330200 h 409575"/>
              <a:gd name="connsiteX999" fmla="*/ 198437 w 533400"/>
              <a:gd name="connsiteY999" fmla="*/ 328613 h 409575"/>
              <a:gd name="connsiteX1000" fmla="*/ 196850 w 533400"/>
              <a:gd name="connsiteY1000" fmla="*/ 328613 h 409575"/>
              <a:gd name="connsiteX1001" fmla="*/ 193675 w 533400"/>
              <a:gd name="connsiteY1001" fmla="*/ 330200 h 409575"/>
              <a:gd name="connsiteX1002" fmla="*/ 192087 w 533400"/>
              <a:gd name="connsiteY1002" fmla="*/ 330200 h 409575"/>
              <a:gd name="connsiteX1003" fmla="*/ 192087 w 533400"/>
              <a:gd name="connsiteY1003" fmla="*/ 328613 h 409575"/>
              <a:gd name="connsiteX1004" fmla="*/ 193675 w 533400"/>
              <a:gd name="connsiteY1004" fmla="*/ 328613 h 409575"/>
              <a:gd name="connsiteX1005" fmla="*/ 196850 w 533400"/>
              <a:gd name="connsiteY1005" fmla="*/ 325438 h 409575"/>
              <a:gd name="connsiteX1006" fmla="*/ 196850 w 533400"/>
              <a:gd name="connsiteY1006" fmla="*/ 323850 h 409575"/>
              <a:gd name="connsiteX1007" fmla="*/ 193675 w 533400"/>
              <a:gd name="connsiteY1007" fmla="*/ 323850 h 409575"/>
              <a:gd name="connsiteX1008" fmla="*/ 193675 w 533400"/>
              <a:gd name="connsiteY1008" fmla="*/ 320675 h 409575"/>
              <a:gd name="connsiteX1009" fmla="*/ 192087 w 533400"/>
              <a:gd name="connsiteY1009" fmla="*/ 319088 h 409575"/>
              <a:gd name="connsiteX1010" fmla="*/ 188912 w 533400"/>
              <a:gd name="connsiteY1010" fmla="*/ 320675 h 409575"/>
              <a:gd name="connsiteX1011" fmla="*/ 184150 w 533400"/>
              <a:gd name="connsiteY1011" fmla="*/ 320675 h 409575"/>
              <a:gd name="connsiteX1012" fmla="*/ 182562 w 533400"/>
              <a:gd name="connsiteY1012" fmla="*/ 320675 h 409575"/>
              <a:gd name="connsiteX1013" fmla="*/ 180975 w 533400"/>
              <a:gd name="connsiteY1013" fmla="*/ 320675 h 409575"/>
              <a:gd name="connsiteX1014" fmla="*/ 177800 w 533400"/>
              <a:gd name="connsiteY1014" fmla="*/ 320675 h 409575"/>
              <a:gd name="connsiteX1015" fmla="*/ 177800 w 533400"/>
              <a:gd name="connsiteY1015" fmla="*/ 319088 h 409575"/>
              <a:gd name="connsiteX1016" fmla="*/ 176212 w 533400"/>
              <a:gd name="connsiteY1016" fmla="*/ 319088 h 409575"/>
              <a:gd name="connsiteX1017" fmla="*/ 173037 w 533400"/>
              <a:gd name="connsiteY1017" fmla="*/ 319088 h 409575"/>
              <a:gd name="connsiteX1018" fmla="*/ 171450 w 533400"/>
              <a:gd name="connsiteY1018" fmla="*/ 319088 h 409575"/>
              <a:gd name="connsiteX1019" fmla="*/ 166687 w 533400"/>
              <a:gd name="connsiteY1019" fmla="*/ 319088 h 409575"/>
              <a:gd name="connsiteX1020" fmla="*/ 165100 w 533400"/>
              <a:gd name="connsiteY1020" fmla="*/ 320675 h 409575"/>
              <a:gd name="connsiteX1021" fmla="*/ 161925 w 533400"/>
              <a:gd name="connsiteY1021" fmla="*/ 320675 h 409575"/>
              <a:gd name="connsiteX1022" fmla="*/ 160337 w 533400"/>
              <a:gd name="connsiteY1022" fmla="*/ 323850 h 409575"/>
              <a:gd name="connsiteX1023" fmla="*/ 157162 w 533400"/>
              <a:gd name="connsiteY1023" fmla="*/ 323850 h 409575"/>
              <a:gd name="connsiteX1024" fmla="*/ 155575 w 533400"/>
              <a:gd name="connsiteY1024" fmla="*/ 325438 h 409575"/>
              <a:gd name="connsiteX1025" fmla="*/ 146050 w 533400"/>
              <a:gd name="connsiteY1025" fmla="*/ 330200 h 409575"/>
              <a:gd name="connsiteX1026" fmla="*/ 141287 w 533400"/>
              <a:gd name="connsiteY1026" fmla="*/ 333375 h 409575"/>
              <a:gd name="connsiteX1027" fmla="*/ 139700 w 533400"/>
              <a:gd name="connsiteY1027" fmla="*/ 336550 h 409575"/>
              <a:gd name="connsiteX1028" fmla="*/ 136525 w 533400"/>
              <a:gd name="connsiteY1028" fmla="*/ 336550 h 409575"/>
              <a:gd name="connsiteX1029" fmla="*/ 134937 w 533400"/>
              <a:gd name="connsiteY1029" fmla="*/ 336550 h 409575"/>
              <a:gd name="connsiteX1030" fmla="*/ 134937 w 533400"/>
              <a:gd name="connsiteY1030" fmla="*/ 339725 h 409575"/>
              <a:gd name="connsiteX1031" fmla="*/ 133350 w 533400"/>
              <a:gd name="connsiteY1031" fmla="*/ 339725 h 409575"/>
              <a:gd name="connsiteX1032" fmla="*/ 133350 w 533400"/>
              <a:gd name="connsiteY1032" fmla="*/ 336550 h 409575"/>
              <a:gd name="connsiteX1033" fmla="*/ 133350 w 533400"/>
              <a:gd name="connsiteY1033" fmla="*/ 334963 h 409575"/>
              <a:gd name="connsiteX1034" fmla="*/ 134937 w 533400"/>
              <a:gd name="connsiteY1034" fmla="*/ 334963 h 409575"/>
              <a:gd name="connsiteX1035" fmla="*/ 136525 w 533400"/>
              <a:gd name="connsiteY1035" fmla="*/ 334963 h 409575"/>
              <a:gd name="connsiteX1036" fmla="*/ 136525 w 533400"/>
              <a:gd name="connsiteY1036" fmla="*/ 333375 h 409575"/>
              <a:gd name="connsiteX1037" fmla="*/ 139700 w 533400"/>
              <a:gd name="connsiteY1037" fmla="*/ 333375 h 409575"/>
              <a:gd name="connsiteX1038" fmla="*/ 139700 w 533400"/>
              <a:gd name="connsiteY1038" fmla="*/ 330200 h 409575"/>
              <a:gd name="connsiteX1039" fmla="*/ 141287 w 533400"/>
              <a:gd name="connsiteY1039" fmla="*/ 330200 h 409575"/>
              <a:gd name="connsiteX1040" fmla="*/ 146050 w 533400"/>
              <a:gd name="connsiteY1040" fmla="*/ 325438 h 409575"/>
              <a:gd name="connsiteX1041" fmla="*/ 149225 w 533400"/>
              <a:gd name="connsiteY1041" fmla="*/ 323850 h 409575"/>
              <a:gd name="connsiteX1042" fmla="*/ 150812 w 533400"/>
              <a:gd name="connsiteY1042" fmla="*/ 323850 h 409575"/>
              <a:gd name="connsiteX1043" fmla="*/ 152400 w 533400"/>
              <a:gd name="connsiteY1043" fmla="*/ 320675 h 409575"/>
              <a:gd name="connsiteX1044" fmla="*/ 155575 w 533400"/>
              <a:gd name="connsiteY1044" fmla="*/ 320675 h 409575"/>
              <a:gd name="connsiteX1045" fmla="*/ 157162 w 533400"/>
              <a:gd name="connsiteY1045" fmla="*/ 320675 h 409575"/>
              <a:gd name="connsiteX1046" fmla="*/ 157162 w 533400"/>
              <a:gd name="connsiteY1046" fmla="*/ 319088 h 409575"/>
              <a:gd name="connsiteX1047" fmla="*/ 160337 w 533400"/>
              <a:gd name="connsiteY1047" fmla="*/ 319088 h 409575"/>
              <a:gd name="connsiteX1048" fmla="*/ 161925 w 533400"/>
              <a:gd name="connsiteY1048" fmla="*/ 317500 h 409575"/>
              <a:gd name="connsiteX1049" fmla="*/ 166687 w 533400"/>
              <a:gd name="connsiteY1049" fmla="*/ 314325 h 409575"/>
              <a:gd name="connsiteX1050" fmla="*/ 168275 w 533400"/>
              <a:gd name="connsiteY1050" fmla="*/ 314325 h 409575"/>
              <a:gd name="connsiteX1051" fmla="*/ 173037 w 533400"/>
              <a:gd name="connsiteY1051" fmla="*/ 312738 h 409575"/>
              <a:gd name="connsiteX1052" fmla="*/ 173037 w 533400"/>
              <a:gd name="connsiteY1052" fmla="*/ 309563 h 409575"/>
              <a:gd name="connsiteX1053" fmla="*/ 176212 w 533400"/>
              <a:gd name="connsiteY1053" fmla="*/ 309563 h 409575"/>
              <a:gd name="connsiteX1054" fmla="*/ 176212 w 533400"/>
              <a:gd name="connsiteY1054" fmla="*/ 307975 h 409575"/>
              <a:gd name="connsiteX1055" fmla="*/ 177800 w 533400"/>
              <a:gd name="connsiteY1055" fmla="*/ 304800 h 409575"/>
              <a:gd name="connsiteX1056" fmla="*/ 176212 w 533400"/>
              <a:gd name="connsiteY1056" fmla="*/ 304800 h 409575"/>
              <a:gd name="connsiteX1057" fmla="*/ 176212 w 533400"/>
              <a:gd name="connsiteY1057" fmla="*/ 303213 h 409575"/>
              <a:gd name="connsiteX1058" fmla="*/ 173037 w 533400"/>
              <a:gd name="connsiteY1058" fmla="*/ 303213 h 409575"/>
              <a:gd name="connsiteX1059" fmla="*/ 168275 w 533400"/>
              <a:gd name="connsiteY1059" fmla="*/ 303213 h 409575"/>
              <a:gd name="connsiteX1060" fmla="*/ 166687 w 533400"/>
              <a:gd name="connsiteY1060" fmla="*/ 304800 h 409575"/>
              <a:gd name="connsiteX1061" fmla="*/ 165100 w 533400"/>
              <a:gd name="connsiteY1061" fmla="*/ 307975 h 409575"/>
              <a:gd name="connsiteX1062" fmla="*/ 161925 w 533400"/>
              <a:gd name="connsiteY1062" fmla="*/ 309563 h 409575"/>
              <a:gd name="connsiteX1063" fmla="*/ 149225 w 533400"/>
              <a:gd name="connsiteY1063" fmla="*/ 314325 h 409575"/>
              <a:gd name="connsiteX1064" fmla="*/ 141287 w 533400"/>
              <a:gd name="connsiteY1064" fmla="*/ 317500 h 409575"/>
              <a:gd name="connsiteX1065" fmla="*/ 144462 w 533400"/>
              <a:gd name="connsiteY1065" fmla="*/ 314325 h 409575"/>
              <a:gd name="connsiteX1066" fmla="*/ 149225 w 533400"/>
              <a:gd name="connsiteY1066" fmla="*/ 312738 h 409575"/>
              <a:gd name="connsiteX1067" fmla="*/ 150812 w 533400"/>
              <a:gd name="connsiteY1067" fmla="*/ 312738 h 409575"/>
              <a:gd name="connsiteX1068" fmla="*/ 150812 w 533400"/>
              <a:gd name="connsiteY1068" fmla="*/ 309563 h 409575"/>
              <a:gd name="connsiteX1069" fmla="*/ 152400 w 533400"/>
              <a:gd name="connsiteY1069" fmla="*/ 309563 h 409575"/>
              <a:gd name="connsiteX1070" fmla="*/ 152400 w 533400"/>
              <a:gd name="connsiteY1070" fmla="*/ 307975 h 409575"/>
              <a:gd name="connsiteX1071" fmla="*/ 152400 w 533400"/>
              <a:gd name="connsiteY1071" fmla="*/ 304800 h 409575"/>
              <a:gd name="connsiteX1072" fmla="*/ 155575 w 533400"/>
              <a:gd name="connsiteY1072" fmla="*/ 304800 h 409575"/>
              <a:gd name="connsiteX1073" fmla="*/ 155575 w 533400"/>
              <a:gd name="connsiteY1073" fmla="*/ 303213 h 409575"/>
              <a:gd name="connsiteX1074" fmla="*/ 155575 w 533400"/>
              <a:gd name="connsiteY1074" fmla="*/ 301625 h 409575"/>
              <a:gd name="connsiteX1075" fmla="*/ 152400 w 533400"/>
              <a:gd name="connsiteY1075" fmla="*/ 298450 h 409575"/>
              <a:gd name="connsiteX1076" fmla="*/ 150812 w 533400"/>
              <a:gd name="connsiteY1076" fmla="*/ 298450 h 409575"/>
              <a:gd name="connsiteX1077" fmla="*/ 149225 w 533400"/>
              <a:gd name="connsiteY1077" fmla="*/ 298450 h 409575"/>
              <a:gd name="connsiteX1078" fmla="*/ 144462 w 533400"/>
              <a:gd name="connsiteY1078" fmla="*/ 298450 h 409575"/>
              <a:gd name="connsiteX1079" fmla="*/ 139700 w 533400"/>
              <a:gd name="connsiteY1079" fmla="*/ 301625 h 409575"/>
              <a:gd name="connsiteX1080" fmla="*/ 136525 w 533400"/>
              <a:gd name="connsiteY1080" fmla="*/ 301625 h 409575"/>
              <a:gd name="connsiteX1081" fmla="*/ 134937 w 533400"/>
              <a:gd name="connsiteY1081" fmla="*/ 298450 h 409575"/>
              <a:gd name="connsiteX1082" fmla="*/ 133350 w 533400"/>
              <a:gd name="connsiteY1082" fmla="*/ 301625 h 409575"/>
              <a:gd name="connsiteX1083" fmla="*/ 130175 w 533400"/>
              <a:gd name="connsiteY1083" fmla="*/ 301625 h 409575"/>
              <a:gd name="connsiteX1084" fmla="*/ 128587 w 533400"/>
              <a:gd name="connsiteY1084" fmla="*/ 303213 h 409575"/>
              <a:gd name="connsiteX1085" fmla="*/ 125412 w 533400"/>
              <a:gd name="connsiteY1085" fmla="*/ 303213 h 409575"/>
              <a:gd name="connsiteX1086" fmla="*/ 123825 w 533400"/>
              <a:gd name="connsiteY1086" fmla="*/ 304800 h 409575"/>
              <a:gd name="connsiteX1087" fmla="*/ 119062 w 533400"/>
              <a:gd name="connsiteY1087" fmla="*/ 304800 h 409575"/>
              <a:gd name="connsiteX1088" fmla="*/ 119062 w 533400"/>
              <a:gd name="connsiteY1088" fmla="*/ 303213 h 409575"/>
              <a:gd name="connsiteX1089" fmla="*/ 122237 w 533400"/>
              <a:gd name="connsiteY1089" fmla="*/ 303213 h 409575"/>
              <a:gd name="connsiteX1090" fmla="*/ 123825 w 533400"/>
              <a:gd name="connsiteY1090" fmla="*/ 303213 h 409575"/>
              <a:gd name="connsiteX1091" fmla="*/ 125412 w 533400"/>
              <a:gd name="connsiteY1091" fmla="*/ 301625 h 409575"/>
              <a:gd name="connsiteX1092" fmla="*/ 128587 w 533400"/>
              <a:gd name="connsiteY1092" fmla="*/ 301625 h 409575"/>
              <a:gd name="connsiteX1093" fmla="*/ 130175 w 533400"/>
              <a:gd name="connsiteY1093" fmla="*/ 298450 h 409575"/>
              <a:gd name="connsiteX1094" fmla="*/ 133350 w 533400"/>
              <a:gd name="connsiteY1094" fmla="*/ 296863 h 409575"/>
              <a:gd name="connsiteX1095" fmla="*/ 134937 w 533400"/>
              <a:gd name="connsiteY1095" fmla="*/ 296863 h 409575"/>
              <a:gd name="connsiteX1096" fmla="*/ 136525 w 533400"/>
              <a:gd name="connsiteY1096" fmla="*/ 296863 h 409575"/>
              <a:gd name="connsiteX1097" fmla="*/ 141287 w 533400"/>
              <a:gd name="connsiteY1097" fmla="*/ 293688 h 409575"/>
              <a:gd name="connsiteX1098" fmla="*/ 144462 w 533400"/>
              <a:gd name="connsiteY1098" fmla="*/ 292100 h 409575"/>
              <a:gd name="connsiteX1099" fmla="*/ 146050 w 533400"/>
              <a:gd name="connsiteY1099" fmla="*/ 292100 h 409575"/>
              <a:gd name="connsiteX1100" fmla="*/ 149225 w 533400"/>
              <a:gd name="connsiteY1100" fmla="*/ 292100 h 409575"/>
              <a:gd name="connsiteX1101" fmla="*/ 149225 w 533400"/>
              <a:gd name="connsiteY1101" fmla="*/ 288925 h 409575"/>
              <a:gd name="connsiteX1102" fmla="*/ 150812 w 533400"/>
              <a:gd name="connsiteY1102" fmla="*/ 288925 h 409575"/>
              <a:gd name="connsiteX1103" fmla="*/ 152400 w 533400"/>
              <a:gd name="connsiteY1103" fmla="*/ 288925 h 409575"/>
              <a:gd name="connsiteX1104" fmla="*/ 155575 w 533400"/>
              <a:gd name="connsiteY1104" fmla="*/ 292100 h 409575"/>
              <a:gd name="connsiteX1105" fmla="*/ 155575 w 533400"/>
              <a:gd name="connsiteY1105" fmla="*/ 288925 h 409575"/>
              <a:gd name="connsiteX1106" fmla="*/ 157162 w 533400"/>
              <a:gd name="connsiteY1106" fmla="*/ 288925 h 409575"/>
              <a:gd name="connsiteX1107" fmla="*/ 160337 w 533400"/>
              <a:gd name="connsiteY1107" fmla="*/ 288925 h 409575"/>
              <a:gd name="connsiteX1108" fmla="*/ 160337 w 533400"/>
              <a:gd name="connsiteY1108" fmla="*/ 287338 h 409575"/>
              <a:gd name="connsiteX1109" fmla="*/ 161925 w 533400"/>
              <a:gd name="connsiteY1109" fmla="*/ 287338 h 409575"/>
              <a:gd name="connsiteX1110" fmla="*/ 161925 w 533400"/>
              <a:gd name="connsiteY1110" fmla="*/ 285750 h 409575"/>
              <a:gd name="connsiteX1111" fmla="*/ 160337 w 533400"/>
              <a:gd name="connsiteY1111" fmla="*/ 285750 h 409575"/>
              <a:gd name="connsiteX1112" fmla="*/ 160337 w 533400"/>
              <a:gd name="connsiteY1112" fmla="*/ 282575 h 409575"/>
              <a:gd name="connsiteX1113" fmla="*/ 157162 w 533400"/>
              <a:gd name="connsiteY1113" fmla="*/ 280988 h 409575"/>
              <a:gd name="connsiteX1114" fmla="*/ 157162 w 533400"/>
              <a:gd name="connsiteY1114" fmla="*/ 277813 h 409575"/>
              <a:gd name="connsiteX1115" fmla="*/ 152400 w 533400"/>
              <a:gd name="connsiteY1115" fmla="*/ 277813 h 409575"/>
              <a:gd name="connsiteX1116" fmla="*/ 150812 w 533400"/>
              <a:gd name="connsiteY1116" fmla="*/ 277813 h 409575"/>
              <a:gd name="connsiteX1117" fmla="*/ 144462 w 533400"/>
              <a:gd name="connsiteY1117" fmla="*/ 280988 h 409575"/>
              <a:gd name="connsiteX1118" fmla="*/ 123825 w 533400"/>
              <a:gd name="connsiteY1118" fmla="*/ 285750 h 409575"/>
              <a:gd name="connsiteX1119" fmla="*/ 122237 w 533400"/>
              <a:gd name="connsiteY1119" fmla="*/ 285750 h 409575"/>
              <a:gd name="connsiteX1120" fmla="*/ 117475 w 533400"/>
              <a:gd name="connsiteY1120" fmla="*/ 287338 h 409575"/>
              <a:gd name="connsiteX1121" fmla="*/ 109537 w 533400"/>
              <a:gd name="connsiteY1121" fmla="*/ 287338 h 409575"/>
              <a:gd name="connsiteX1122" fmla="*/ 106362 w 533400"/>
              <a:gd name="connsiteY1122" fmla="*/ 287338 h 409575"/>
              <a:gd name="connsiteX1123" fmla="*/ 103187 w 533400"/>
              <a:gd name="connsiteY1123" fmla="*/ 288925 h 409575"/>
              <a:gd name="connsiteX1124" fmla="*/ 98425 w 533400"/>
              <a:gd name="connsiteY1124" fmla="*/ 288925 h 409575"/>
              <a:gd name="connsiteX1125" fmla="*/ 96837 w 533400"/>
              <a:gd name="connsiteY1125" fmla="*/ 292100 h 409575"/>
              <a:gd name="connsiteX1126" fmla="*/ 93662 w 533400"/>
              <a:gd name="connsiteY1126" fmla="*/ 292100 h 409575"/>
              <a:gd name="connsiteX1127" fmla="*/ 93662 w 533400"/>
              <a:gd name="connsiteY1127" fmla="*/ 293688 h 409575"/>
              <a:gd name="connsiteX1128" fmla="*/ 92075 w 533400"/>
              <a:gd name="connsiteY1128" fmla="*/ 293688 h 409575"/>
              <a:gd name="connsiteX1129" fmla="*/ 90487 w 533400"/>
              <a:gd name="connsiteY1129" fmla="*/ 293688 h 409575"/>
              <a:gd name="connsiteX1130" fmla="*/ 87312 w 533400"/>
              <a:gd name="connsiteY1130" fmla="*/ 293688 h 409575"/>
              <a:gd name="connsiteX1131" fmla="*/ 85725 w 533400"/>
              <a:gd name="connsiteY1131" fmla="*/ 293688 h 409575"/>
              <a:gd name="connsiteX1132" fmla="*/ 85725 w 533400"/>
              <a:gd name="connsiteY1132" fmla="*/ 296863 h 409575"/>
              <a:gd name="connsiteX1133" fmla="*/ 80962 w 533400"/>
              <a:gd name="connsiteY1133" fmla="*/ 296863 h 409575"/>
              <a:gd name="connsiteX1134" fmla="*/ 76200 w 533400"/>
              <a:gd name="connsiteY1134" fmla="*/ 298450 h 409575"/>
              <a:gd name="connsiteX1135" fmla="*/ 74612 w 533400"/>
              <a:gd name="connsiteY1135" fmla="*/ 298450 h 409575"/>
              <a:gd name="connsiteX1136" fmla="*/ 71437 w 533400"/>
              <a:gd name="connsiteY1136" fmla="*/ 301625 h 409575"/>
              <a:gd name="connsiteX1137" fmla="*/ 69850 w 533400"/>
              <a:gd name="connsiteY1137" fmla="*/ 301625 h 409575"/>
              <a:gd name="connsiteX1138" fmla="*/ 66675 w 533400"/>
              <a:gd name="connsiteY1138" fmla="*/ 301625 h 409575"/>
              <a:gd name="connsiteX1139" fmla="*/ 65087 w 533400"/>
              <a:gd name="connsiteY1139" fmla="*/ 301625 h 409575"/>
              <a:gd name="connsiteX1140" fmla="*/ 61912 w 533400"/>
              <a:gd name="connsiteY1140" fmla="*/ 303213 h 409575"/>
              <a:gd name="connsiteX1141" fmla="*/ 53975 w 533400"/>
              <a:gd name="connsiteY1141" fmla="*/ 303213 h 409575"/>
              <a:gd name="connsiteX1142" fmla="*/ 53975 w 533400"/>
              <a:gd name="connsiteY1142" fmla="*/ 301625 h 409575"/>
              <a:gd name="connsiteX1143" fmla="*/ 50800 w 533400"/>
              <a:gd name="connsiteY1143" fmla="*/ 301625 h 409575"/>
              <a:gd name="connsiteX1144" fmla="*/ 49212 w 533400"/>
              <a:gd name="connsiteY1144" fmla="*/ 301625 h 409575"/>
              <a:gd name="connsiteX1145" fmla="*/ 53975 w 533400"/>
              <a:gd name="connsiteY1145" fmla="*/ 298450 h 409575"/>
              <a:gd name="connsiteX1146" fmla="*/ 55562 w 533400"/>
              <a:gd name="connsiteY1146" fmla="*/ 298450 h 409575"/>
              <a:gd name="connsiteX1147" fmla="*/ 58737 w 533400"/>
              <a:gd name="connsiteY1147" fmla="*/ 298450 h 409575"/>
              <a:gd name="connsiteX1148" fmla="*/ 61912 w 533400"/>
              <a:gd name="connsiteY1148" fmla="*/ 296863 h 409575"/>
              <a:gd name="connsiteX1149" fmla="*/ 65087 w 533400"/>
              <a:gd name="connsiteY1149" fmla="*/ 296863 h 409575"/>
              <a:gd name="connsiteX1150" fmla="*/ 66675 w 533400"/>
              <a:gd name="connsiteY1150" fmla="*/ 296863 h 409575"/>
              <a:gd name="connsiteX1151" fmla="*/ 69850 w 533400"/>
              <a:gd name="connsiteY1151" fmla="*/ 296863 h 409575"/>
              <a:gd name="connsiteX1152" fmla="*/ 71437 w 533400"/>
              <a:gd name="connsiteY1152" fmla="*/ 296863 h 409575"/>
              <a:gd name="connsiteX1153" fmla="*/ 76200 w 533400"/>
              <a:gd name="connsiteY1153" fmla="*/ 293688 h 409575"/>
              <a:gd name="connsiteX1154" fmla="*/ 82550 w 533400"/>
              <a:gd name="connsiteY1154" fmla="*/ 292100 h 409575"/>
              <a:gd name="connsiteX1155" fmla="*/ 87312 w 533400"/>
              <a:gd name="connsiteY1155" fmla="*/ 288925 h 409575"/>
              <a:gd name="connsiteX1156" fmla="*/ 98425 w 533400"/>
              <a:gd name="connsiteY1156" fmla="*/ 285750 h 409575"/>
              <a:gd name="connsiteX1157" fmla="*/ 106362 w 533400"/>
              <a:gd name="connsiteY1157" fmla="*/ 282575 h 409575"/>
              <a:gd name="connsiteX1158" fmla="*/ 114300 w 533400"/>
              <a:gd name="connsiteY1158" fmla="*/ 280988 h 409575"/>
              <a:gd name="connsiteX1159" fmla="*/ 117475 w 533400"/>
              <a:gd name="connsiteY1159" fmla="*/ 280988 h 409575"/>
              <a:gd name="connsiteX1160" fmla="*/ 117475 w 533400"/>
              <a:gd name="connsiteY1160" fmla="*/ 277813 h 409575"/>
              <a:gd name="connsiteX1161" fmla="*/ 119062 w 533400"/>
              <a:gd name="connsiteY1161" fmla="*/ 277813 h 409575"/>
              <a:gd name="connsiteX1162" fmla="*/ 122237 w 533400"/>
              <a:gd name="connsiteY1162" fmla="*/ 276225 h 409575"/>
              <a:gd name="connsiteX1163" fmla="*/ 123825 w 533400"/>
              <a:gd name="connsiteY1163" fmla="*/ 276225 h 409575"/>
              <a:gd name="connsiteX1164" fmla="*/ 123825 w 533400"/>
              <a:gd name="connsiteY1164" fmla="*/ 273050 h 409575"/>
              <a:gd name="connsiteX1165" fmla="*/ 130175 w 533400"/>
              <a:gd name="connsiteY1165" fmla="*/ 269875 h 409575"/>
              <a:gd name="connsiteX1166" fmla="*/ 133350 w 533400"/>
              <a:gd name="connsiteY1166" fmla="*/ 266700 h 409575"/>
              <a:gd name="connsiteX1167" fmla="*/ 136525 w 533400"/>
              <a:gd name="connsiteY1167" fmla="*/ 261938 h 409575"/>
              <a:gd name="connsiteX1168" fmla="*/ 136525 w 533400"/>
              <a:gd name="connsiteY1168" fmla="*/ 260350 h 409575"/>
              <a:gd name="connsiteX1169" fmla="*/ 134937 w 533400"/>
              <a:gd name="connsiteY1169" fmla="*/ 258763 h 409575"/>
              <a:gd name="connsiteX1170" fmla="*/ 133350 w 533400"/>
              <a:gd name="connsiteY1170" fmla="*/ 258763 h 409575"/>
              <a:gd name="connsiteX1171" fmla="*/ 130175 w 533400"/>
              <a:gd name="connsiteY1171" fmla="*/ 258763 h 409575"/>
              <a:gd name="connsiteX1172" fmla="*/ 128587 w 533400"/>
              <a:gd name="connsiteY1172" fmla="*/ 258763 h 409575"/>
              <a:gd name="connsiteX1173" fmla="*/ 122237 w 533400"/>
              <a:gd name="connsiteY1173" fmla="*/ 258763 h 409575"/>
              <a:gd name="connsiteX1174" fmla="*/ 119062 w 533400"/>
              <a:gd name="connsiteY1174" fmla="*/ 258763 h 409575"/>
              <a:gd name="connsiteX1175" fmla="*/ 117475 w 533400"/>
              <a:gd name="connsiteY1175" fmla="*/ 255588 h 409575"/>
              <a:gd name="connsiteX1176" fmla="*/ 114300 w 533400"/>
              <a:gd name="connsiteY1176" fmla="*/ 255588 h 409575"/>
              <a:gd name="connsiteX1177" fmla="*/ 112712 w 533400"/>
              <a:gd name="connsiteY1177" fmla="*/ 255588 h 409575"/>
              <a:gd name="connsiteX1178" fmla="*/ 109537 w 533400"/>
              <a:gd name="connsiteY1178" fmla="*/ 255588 h 409575"/>
              <a:gd name="connsiteX1179" fmla="*/ 107950 w 533400"/>
              <a:gd name="connsiteY1179" fmla="*/ 255588 h 409575"/>
              <a:gd name="connsiteX1180" fmla="*/ 103187 w 533400"/>
              <a:gd name="connsiteY1180" fmla="*/ 255588 h 409575"/>
              <a:gd name="connsiteX1181" fmla="*/ 98425 w 533400"/>
              <a:gd name="connsiteY1181" fmla="*/ 258763 h 409575"/>
              <a:gd name="connsiteX1182" fmla="*/ 96837 w 533400"/>
              <a:gd name="connsiteY1182" fmla="*/ 258763 h 409575"/>
              <a:gd name="connsiteX1183" fmla="*/ 93662 w 533400"/>
              <a:gd name="connsiteY1183" fmla="*/ 258763 h 409575"/>
              <a:gd name="connsiteX1184" fmla="*/ 93662 w 533400"/>
              <a:gd name="connsiteY1184" fmla="*/ 255588 h 409575"/>
              <a:gd name="connsiteX1185" fmla="*/ 85725 w 533400"/>
              <a:gd name="connsiteY1185" fmla="*/ 258763 h 409575"/>
              <a:gd name="connsiteX1186" fmla="*/ 80962 w 533400"/>
              <a:gd name="connsiteY1186" fmla="*/ 260350 h 409575"/>
              <a:gd name="connsiteX1187" fmla="*/ 77787 w 533400"/>
              <a:gd name="connsiteY1187" fmla="*/ 260350 h 409575"/>
              <a:gd name="connsiteX1188" fmla="*/ 71437 w 533400"/>
              <a:gd name="connsiteY1188" fmla="*/ 260350 h 409575"/>
              <a:gd name="connsiteX1189" fmla="*/ 74612 w 533400"/>
              <a:gd name="connsiteY1189" fmla="*/ 258763 h 409575"/>
              <a:gd name="connsiteX1190" fmla="*/ 76200 w 533400"/>
              <a:gd name="connsiteY1190" fmla="*/ 258763 h 409575"/>
              <a:gd name="connsiteX1191" fmla="*/ 77787 w 533400"/>
              <a:gd name="connsiteY1191" fmla="*/ 258763 h 409575"/>
              <a:gd name="connsiteX1192" fmla="*/ 80962 w 533400"/>
              <a:gd name="connsiteY1192" fmla="*/ 258763 h 409575"/>
              <a:gd name="connsiteX1193" fmla="*/ 82550 w 533400"/>
              <a:gd name="connsiteY1193" fmla="*/ 255588 h 409575"/>
              <a:gd name="connsiteX1194" fmla="*/ 87312 w 533400"/>
              <a:gd name="connsiteY1194" fmla="*/ 254000 h 409575"/>
              <a:gd name="connsiteX1195" fmla="*/ 90487 w 533400"/>
              <a:gd name="connsiteY1195" fmla="*/ 254000 h 409575"/>
              <a:gd name="connsiteX1196" fmla="*/ 92075 w 533400"/>
              <a:gd name="connsiteY1196" fmla="*/ 250825 h 409575"/>
              <a:gd name="connsiteX1197" fmla="*/ 93662 w 533400"/>
              <a:gd name="connsiteY1197" fmla="*/ 250825 h 409575"/>
              <a:gd name="connsiteX1198" fmla="*/ 93662 w 533400"/>
              <a:gd name="connsiteY1198" fmla="*/ 249238 h 409575"/>
              <a:gd name="connsiteX1199" fmla="*/ 96837 w 533400"/>
              <a:gd name="connsiteY1199" fmla="*/ 246063 h 409575"/>
              <a:gd name="connsiteX1200" fmla="*/ 98425 w 533400"/>
              <a:gd name="connsiteY1200" fmla="*/ 246063 h 409575"/>
              <a:gd name="connsiteX1201" fmla="*/ 109537 w 533400"/>
              <a:gd name="connsiteY1201" fmla="*/ 242888 h 409575"/>
              <a:gd name="connsiteX1202" fmla="*/ 114300 w 533400"/>
              <a:gd name="connsiteY1202" fmla="*/ 242888 h 409575"/>
              <a:gd name="connsiteX1203" fmla="*/ 119062 w 533400"/>
              <a:gd name="connsiteY1203" fmla="*/ 239713 h 409575"/>
              <a:gd name="connsiteX1204" fmla="*/ 123825 w 533400"/>
              <a:gd name="connsiteY1204" fmla="*/ 238125 h 409575"/>
              <a:gd name="connsiteX1205" fmla="*/ 125412 w 533400"/>
              <a:gd name="connsiteY1205" fmla="*/ 233363 h 409575"/>
              <a:gd name="connsiteX1206" fmla="*/ 128587 w 533400"/>
              <a:gd name="connsiteY1206" fmla="*/ 228600 h 409575"/>
              <a:gd name="connsiteX1207" fmla="*/ 130175 w 533400"/>
              <a:gd name="connsiteY1207" fmla="*/ 227013 h 409575"/>
              <a:gd name="connsiteX1208" fmla="*/ 130175 w 533400"/>
              <a:gd name="connsiteY1208" fmla="*/ 222250 h 409575"/>
              <a:gd name="connsiteX1209" fmla="*/ 128587 w 533400"/>
              <a:gd name="connsiteY1209" fmla="*/ 219075 h 409575"/>
              <a:gd name="connsiteX1210" fmla="*/ 125412 w 533400"/>
              <a:gd name="connsiteY1210" fmla="*/ 217488 h 409575"/>
              <a:gd name="connsiteX1211" fmla="*/ 123825 w 533400"/>
              <a:gd name="connsiteY1211" fmla="*/ 214313 h 409575"/>
              <a:gd name="connsiteX1212" fmla="*/ 122237 w 533400"/>
              <a:gd name="connsiteY1212" fmla="*/ 214313 h 409575"/>
              <a:gd name="connsiteX1213" fmla="*/ 119062 w 533400"/>
              <a:gd name="connsiteY1213" fmla="*/ 212725 h 409575"/>
              <a:gd name="connsiteX1214" fmla="*/ 119062 w 533400"/>
              <a:gd name="connsiteY1214" fmla="*/ 211138 h 409575"/>
              <a:gd name="connsiteX1215" fmla="*/ 122237 w 533400"/>
              <a:gd name="connsiteY1215" fmla="*/ 207963 h 409575"/>
              <a:gd name="connsiteX1216" fmla="*/ 125412 w 533400"/>
              <a:gd name="connsiteY1216" fmla="*/ 207963 h 409575"/>
              <a:gd name="connsiteX1217" fmla="*/ 128587 w 533400"/>
              <a:gd name="connsiteY1217" fmla="*/ 207963 h 409575"/>
              <a:gd name="connsiteX1218" fmla="*/ 128587 w 533400"/>
              <a:gd name="connsiteY1218" fmla="*/ 206375 h 409575"/>
              <a:gd name="connsiteX1219" fmla="*/ 128587 w 533400"/>
              <a:gd name="connsiteY1219" fmla="*/ 203200 h 409575"/>
              <a:gd name="connsiteX1220" fmla="*/ 128587 w 533400"/>
              <a:gd name="connsiteY1220" fmla="*/ 201613 h 409575"/>
              <a:gd name="connsiteX1221" fmla="*/ 128587 w 533400"/>
              <a:gd name="connsiteY1221" fmla="*/ 198438 h 409575"/>
              <a:gd name="connsiteX1222" fmla="*/ 125412 w 533400"/>
              <a:gd name="connsiteY1222" fmla="*/ 196850 h 409575"/>
              <a:gd name="connsiteX1223" fmla="*/ 125412 w 533400"/>
              <a:gd name="connsiteY1223" fmla="*/ 195263 h 409575"/>
              <a:gd name="connsiteX1224" fmla="*/ 125412 w 533400"/>
              <a:gd name="connsiteY1224" fmla="*/ 192088 h 409575"/>
              <a:gd name="connsiteX1225" fmla="*/ 125412 w 533400"/>
              <a:gd name="connsiteY1225" fmla="*/ 190500 h 409575"/>
              <a:gd name="connsiteX1226" fmla="*/ 125412 w 533400"/>
              <a:gd name="connsiteY1226" fmla="*/ 187325 h 409575"/>
              <a:gd name="connsiteX1227" fmla="*/ 123825 w 533400"/>
              <a:gd name="connsiteY1227" fmla="*/ 187325 h 409575"/>
              <a:gd name="connsiteX1228" fmla="*/ 123825 w 533400"/>
              <a:gd name="connsiteY1228" fmla="*/ 185738 h 409575"/>
              <a:gd name="connsiteX1229" fmla="*/ 123825 w 533400"/>
              <a:gd name="connsiteY1229" fmla="*/ 184150 h 409575"/>
              <a:gd name="connsiteX1230" fmla="*/ 125412 w 533400"/>
              <a:gd name="connsiteY1230" fmla="*/ 180975 h 409575"/>
              <a:gd name="connsiteX1231" fmla="*/ 125412 w 533400"/>
              <a:gd name="connsiteY1231" fmla="*/ 179388 h 409575"/>
              <a:gd name="connsiteX1232" fmla="*/ 123825 w 533400"/>
              <a:gd name="connsiteY1232" fmla="*/ 179388 h 409575"/>
              <a:gd name="connsiteX1233" fmla="*/ 123825 w 533400"/>
              <a:gd name="connsiteY1233" fmla="*/ 176213 h 409575"/>
              <a:gd name="connsiteX1234" fmla="*/ 125412 w 533400"/>
              <a:gd name="connsiteY1234" fmla="*/ 176213 h 409575"/>
              <a:gd name="connsiteX1235" fmla="*/ 128587 w 533400"/>
              <a:gd name="connsiteY1235" fmla="*/ 176213 h 409575"/>
              <a:gd name="connsiteX1236" fmla="*/ 128587 w 533400"/>
              <a:gd name="connsiteY1236" fmla="*/ 179388 h 409575"/>
              <a:gd name="connsiteX1237" fmla="*/ 128587 w 533400"/>
              <a:gd name="connsiteY1237" fmla="*/ 180975 h 409575"/>
              <a:gd name="connsiteX1238" fmla="*/ 130175 w 533400"/>
              <a:gd name="connsiteY1238" fmla="*/ 180975 h 409575"/>
              <a:gd name="connsiteX1239" fmla="*/ 130175 w 533400"/>
              <a:gd name="connsiteY1239" fmla="*/ 179388 h 409575"/>
              <a:gd name="connsiteX1240" fmla="*/ 133350 w 533400"/>
              <a:gd name="connsiteY1240" fmla="*/ 179388 h 409575"/>
              <a:gd name="connsiteX1241" fmla="*/ 134937 w 533400"/>
              <a:gd name="connsiteY1241" fmla="*/ 179388 h 409575"/>
              <a:gd name="connsiteX1242" fmla="*/ 136525 w 533400"/>
              <a:gd name="connsiteY1242" fmla="*/ 179388 h 409575"/>
              <a:gd name="connsiteX1243" fmla="*/ 136525 w 533400"/>
              <a:gd name="connsiteY1243" fmla="*/ 174625 h 409575"/>
              <a:gd name="connsiteX1244" fmla="*/ 134937 w 533400"/>
              <a:gd name="connsiteY1244" fmla="*/ 171450 h 409575"/>
              <a:gd name="connsiteX1245" fmla="*/ 134937 w 533400"/>
              <a:gd name="connsiteY1245" fmla="*/ 169863 h 409575"/>
              <a:gd name="connsiteX1246" fmla="*/ 133350 w 533400"/>
              <a:gd name="connsiteY1246" fmla="*/ 168275 h 409575"/>
              <a:gd name="connsiteX1247" fmla="*/ 133350 w 533400"/>
              <a:gd name="connsiteY1247" fmla="*/ 165100 h 409575"/>
              <a:gd name="connsiteX1248" fmla="*/ 133350 w 533400"/>
              <a:gd name="connsiteY1248" fmla="*/ 163513 h 409575"/>
              <a:gd name="connsiteX1249" fmla="*/ 130175 w 533400"/>
              <a:gd name="connsiteY1249" fmla="*/ 163513 h 409575"/>
              <a:gd name="connsiteX1250" fmla="*/ 128587 w 533400"/>
              <a:gd name="connsiteY1250" fmla="*/ 163513 h 409575"/>
              <a:gd name="connsiteX1251" fmla="*/ 125412 w 533400"/>
              <a:gd name="connsiteY1251" fmla="*/ 163513 h 409575"/>
              <a:gd name="connsiteX1252" fmla="*/ 125412 w 533400"/>
              <a:gd name="connsiteY1252" fmla="*/ 160338 h 409575"/>
              <a:gd name="connsiteX1253" fmla="*/ 128587 w 533400"/>
              <a:gd name="connsiteY1253" fmla="*/ 158750 h 409575"/>
              <a:gd name="connsiteX1254" fmla="*/ 128587 w 533400"/>
              <a:gd name="connsiteY1254" fmla="*/ 155575 h 409575"/>
              <a:gd name="connsiteX1255" fmla="*/ 128587 w 533400"/>
              <a:gd name="connsiteY1255" fmla="*/ 153988 h 409575"/>
              <a:gd name="connsiteX1256" fmla="*/ 130175 w 533400"/>
              <a:gd name="connsiteY1256" fmla="*/ 155575 h 409575"/>
              <a:gd name="connsiteX1257" fmla="*/ 133350 w 533400"/>
              <a:gd name="connsiteY1257" fmla="*/ 155575 h 409575"/>
              <a:gd name="connsiteX1258" fmla="*/ 133350 w 533400"/>
              <a:gd name="connsiteY1258" fmla="*/ 153988 h 409575"/>
              <a:gd name="connsiteX1259" fmla="*/ 134937 w 533400"/>
              <a:gd name="connsiteY1259" fmla="*/ 152400 h 409575"/>
              <a:gd name="connsiteX1260" fmla="*/ 134937 w 533400"/>
              <a:gd name="connsiteY1260" fmla="*/ 149225 h 409575"/>
              <a:gd name="connsiteX1261" fmla="*/ 134937 w 533400"/>
              <a:gd name="connsiteY1261" fmla="*/ 147638 h 409575"/>
              <a:gd name="connsiteX1262" fmla="*/ 136525 w 533400"/>
              <a:gd name="connsiteY1262" fmla="*/ 147638 h 409575"/>
              <a:gd name="connsiteX1263" fmla="*/ 136525 w 533400"/>
              <a:gd name="connsiteY1263" fmla="*/ 144463 h 409575"/>
              <a:gd name="connsiteX1264" fmla="*/ 139700 w 533400"/>
              <a:gd name="connsiteY1264" fmla="*/ 142875 h 409575"/>
              <a:gd name="connsiteX1265" fmla="*/ 139700 w 533400"/>
              <a:gd name="connsiteY1265" fmla="*/ 139700 h 409575"/>
              <a:gd name="connsiteX1266" fmla="*/ 139700 w 533400"/>
              <a:gd name="connsiteY1266" fmla="*/ 138113 h 409575"/>
              <a:gd name="connsiteX1267" fmla="*/ 139700 w 533400"/>
              <a:gd name="connsiteY1267" fmla="*/ 136525 h 409575"/>
              <a:gd name="connsiteX1268" fmla="*/ 139700 w 533400"/>
              <a:gd name="connsiteY1268" fmla="*/ 131763 h 409575"/>
              <a:gd name="connsiteX1269" fmla="*/ 139700 w 533400"/>
              <a:gd name="connsiteY1269" fmla="*/ 128588 h 409575"/>
              <a:gd name="connsiteX1270" fmla="*/ 139700 w 533400"/>
              <a:gd name="connsiteY1270" fmla="*/ 127000 h 409575"/>
              <a:gd name="connsiteX1271" fmla="*/ 141287 w 533400"/>
              <a:gd name="connsiteY1271" fmla="*/ 123825 h 409575"/>
              <a:gd name="connsiteX1272" fmla="*/ 141287 w 533400"/>
              <a:gd name="connsiteY1272" fmla="*/ 122238 h 409575"/>
              <a:gd name="connsiteX1273" fmla="*/ 144462 w 533400"/>
              <a:gd name="connsiteY1273" fmla="*/ 120650 h 409575"/>
              <a:gd name="connsiteX1274" fmla="*/ 144462 w 533400"/>
              <a:gd name="connsiteY1274" fmla="*/ 115888 h 409575"/>
              <a:gd name="connsiteX1275" fmla="*/ 141287 w 533400"/>
              <a:gd name="connsiteY1275" fmla="*/ 115888 h 409575"/>
              <a:gd name="connsiteX1276" fmla="*/ 141287 w 533400"/>
              <a:gd name="connsiteY1276" fmla="*/ 112713 h 409575"/>
              <a:gd name="connsiteX1277" fmla="*/ 144462 w 533400"/>
              <a:gd name="connsiteY1277" fmla="*/ 111125 h 409575"/>
              <a:gd name="connsiteX1278" fmla="*/ 144462 w 533400"/>
              <a:gd name="connsiteY1278" fmla="*/ 107950 h 409575"/>
              <a:gd name="connsiteX1279" fmla="*/ 144462 w 533400"/>
              <a:gd name="connsiteY1279" fmla="*/ 106363 h 409575"/>
              <a:gd name="connsiteX1280" fmla="*/ 146050 w 533400"/>
              <a:gd name="connsiteY1280" fmla="*/ 106363 h 409575"/>
              <a:gd name="connsiteX1281" fmla="*/ 149225 w 533400"/>
              <a:gd name="connsiteY1281" fmla="*/ 106363 h 409575"/>
              <a:gd name="connsiteX1282" fmla="*/ 149225 w 533400"/>
              <a:gd name="connsiteY1282" fmla="*/ 104775 h 409575"/>
              <a:gd name="connsiteX1283" fmla="*/ 150812 w 533400"/>
              <a:gd name="connsiteY1283" fmla="*/ 104775 h 409575"/>
              <a:gd name="connsiteX1284" fmla="*/ 149225 w 533400"/>
              <a:gd name="connsiteY1284" fmla="*/ 100013 h 409575"/>
              <a:gd name="connsiteX1285" fmla="*/ 150812 w 533400"/>
              <a:gd name="connsiteY1285" fmla="*/ 100013 h 409575"/>
              <a:gd name="connsiteX1286" fmla="*/ 144462 w 533400"/>
              <a:gd name="connsiteY1286" fmla="*/ 95250 h 409575"/>
              <a:gd name="connsiteX1287" fmla="*/ 152400 w 533400"/>
              <a:gd name="connsiteY1287" fmla="*/ 100013 h 409575"/>
              <a:gd name="connsiteX1288" fmla="*/ 155575 w 533400"/>
              <a:gd name="connsiteY1288" fmla="*/ 100013 h 409575"/>
              <a:gd name="connsiteX1289" fmla="*/ 155575 w 533400"/>
              <a:gd name="connsiteY1289" fmla="*/ 96838 h 409575"/>
              <a:gd name="connsiteX1290" fmla="*/ 157162 w 533400"/>
              <a:gd name="connsiteY1290" fmla="*/ 95250 h 409575"/>
              <a:gd name="connsiteX1291" fmla="*/ 160337 w 533400"/>
              <a:gd name="connsiteY1291" fmla="*/ 95250 h 409575"/>
              <a:gd name="connsiteX1292" fmla="*/ 160337 w 533400"/>
              <a:gd name="connsiteY1292" fmla="*/ 93663 h 409575"/>
              <a:gd name="connsiteX1293" fmla="*/ 161925 w 533400"/>
              <a:gd name="connsiteY1293" fmla="*/ 93663 h 409575"/>
              <a:gd name="connsiteX1294" fmla="*/ 165100 w 533400"/>
              <a:gd name="connsiteY1294" fmla="*/ 93663 h 409575"/>
              <a:gd name="connsiteX1295" fmla="*/ 166687 w 533400"/>
              <a:gd name="connsiteY1295" fmla="*/ 93663 h 409575"/>
              <a:gd name="connsiteX1296" fmla="*/ 168275 w 533400"/>
              <a:gd name="connsiteY1296" fmla="*/ 93663 h 409575"/>
              <a:gd name="connsiteX1297" fmla="*/ 168275 w 533400"/>
              <a:gd name="connsiteY1297" fmla="*/ 90488 h 409575"/>
              <a:gd name="connsiteX1298" fmla="*/ 168275 w 533400"/>
              <a:gd name="connsiteY1298" fmla="*/ 88900 h 409575"/>
              <a:gd name="connsiteX1299" fmla="*/ 166687 w 533400"/>
              <a:gd name="connsiteY1299" fmla="*/ 85725 h 409575"/>
              <a:gd name="connsiteX1300" fmla="*/ 166687 w 533400"/>
              <a:gd name="connsiteY1300" fmla="*/ 84137 h 409575"/>
              <a:gd name="connsiteX1301" fmla="*/ 166687 w 533400"/>
              <a:gd name="connsiteY1301" fmla="*/ 80962 h 409575"/>
              <a:gd name="connsiteX1302" fmla="*/ 168275 w 533400"/>
              <a:gd name="connsiteY1302" fmla="*/ 84137 h 409575"/>
              <a:gd name="connsiteX1303" fmla="*/ 171450 w 533400"/>
              <a:gd name="connsiteY1303" fmla="*/ 84137 h 409575"/>
              <a:gd name="connsiteX1304" fmla="*/ 173037 w 533400"/>
              <a:gd name="connsiteY1304" fmla="*/ 80962 h 409575"/>
              <a:gd name="connsiteX1305" fmla="*/ 173037 w 533400"/>
              <a:gd name="connsiteY1305" fmla="*/ 79375 h 409575"/>
              <a:gd name="connsiteX1306" fmla="*/ 173037 w 533400"/>
              <a:gd name="connsiteY1306" fmla="*/ 77787 h 409575"/>
              <a:gd name="connsiteX1307" fmla="*/ 173037 w 533400"/>
              <a:gd name="connsiteY1307" fmla="*/ 74612 h 409575"/>
              <a:gd name="connsiteX1308" fmla="*/ 173037 w 533400"/>
              <a:gd name="connsiteY1308" fmla="*/ 73025 h 409575"/>
              <a:gd name="connsiteX1309" fmla="*/ 171450 w 533400"/>
              <a:gd name="connsiteY1309" fmla="*/ 73025 h 409575"/>
              <a:gd name="connsiteX1310" fmla="*/ 168275 w 533400"/>
              <a:gd name="connsiteY1310" fmla="*/ 69850 h 409575"/>
              <a:gd name="connsiteX1311" fmla="*/ 166687 w 533400"/>
              <a:gd name="connsiteY1311" fmla="*/ 69850 h 409575"/>
              <a:gd name="connsiteX1312" fmla="*/ 165100 w 533400"/>
              <a:gd name="connsiteY1312" fmla="*/ 68262 h 409575"/>
              <a:gd name="connsiteX1313" fmla="*/ 161925 w 533400"/>
              <a:gd name="connsiteY1313" fmla="*/ 65087 h 409575"/>
              <a:gd name="connsiteX1314" fmla="*/ 157162 w 533400"/>
              <a:gd name="connsiteY1314" fmla="*/ 63500 h 409575"/>
              <a:gd name="connsiteX1315" fmla="*/ 155575 w 533400"/>
              <a:gd name="connsiteY1315" fmla="*/ 61912 h 409575"/>
              <a:gd name="connsiteX1316" fmla="*/ 152400 w 533400"/>
              <a:gd name="connsiteY1316" fmla="*/ 58737 h 409575"/>
              <a:gd name="connsiteX1317" fmla="*/ 150812 w 533400"/>
              <a:gd name="connsiteY1317" fmla="*/ 57150 h 409575"/>
              <a:gd name="connsiteX1318" fmla="*/ 150812 w 533400"/>
              <a:gd name="connsiteY1318" fmla="*/ 52387 h 409575"/>
              <a:gd name="connsiteX1319" fmla="*/ 149225 w 533400"/>
              <a:gd name="connsiteY1319" fmla="*/ 52387 h 409575"/>
              <a:gd name="connsiteX1320" fmla="*/ 149225 w 533400"/>
              <a:gd name="connsiteY1320" fmla="*/ 49212 h 409575"/>
              <a:gd name="connsiteX1321" fmla="*/ 149225 w 533400"/>
              <a:gd name="connsiteY1321" fmla="*/ 47625 h 409575"/>
              <a:gd name="connsiteX1322" fmla="*/ 150812 w 533400"/>
              <a:gd name="connsiteY1322" fmla="*/ 49212 h 409575"/>
              <a:gd name="connsiteX1323" fmla="*/ 152400 w 533400"/>
              <a:gd name="connsiteY1323" fmla="*/ 52387 h 409575"/>
              <a:gd name="connsiteX1324" fmla="*/ 157162 w 533400"/>
              <a:gd name="connsiteY1324" fmla="*/ 52387 h 409575"/>
              <a:gd name="connsiteX1325" fmla="*/ 160337 w 533400"/>
              <a:gd name="connsiteY1325" fmla="*/ 53975 h 409575"/>
              <a:gd name="connsiteX1326" fmla="*/ 161925 w 533400"/>
              <a:gd name="connsiteY1326" fmla="*/ 53975 h 409575"/>
              <a:gd name="connsiteX1327" fmla="*/ 161925 w 533400"/>
              <a:gd name="connsiteY1327" fmla="*/ 57150 h 409575"/>
              <a:gd name="connsiteX1328" fmla="*/ 166687 w 533400"/>
              <a:gd name="connsiteY1328" fmla="*/ 58737 h 409575"/>
              <a:gd name="connsiteX1329" fmla="*/ 166687 w 533400"/>
              <a:gd name="connsiteY1329" fmla="*/ 61912 h 409575"/>
              <a:gd name="connsiteX1330" fmla="*/ 168275 w 533400"/>
              <a:gd name="connsiteY1330" fmla="*/ 61912 h 409575"/>
              <a:gd name="connsiteX1331" fmla="*/ 171450 w 533400"/>
              <a:gd name="connsiteY1331" fmla="*/ 61912 h 409575"/>
              <a:gd name="connsiteX1332" fmla="*/ 173037 w 533400"/>
              <a:gd name="connsiteY1332" fmla="*/ 61912 h 409575"/>
              <a:gd name="connsiteX1333" fmla="*/ 177800 w 533400"/>
              <a:gd name="connsiteY1333" fmla="*/ 63500 h 409575"/>
              <a:gd name="connsiteX1334" fmla="*/ 180975 w 533400"/>
              <a:gd name="connsiteY1334" fmla="*/ 65087 h 409575"/>
              <a:gd name="connsiteX1335" fmla="*/ 184150 w 533400"/>
              <a:gd name="connsiteY1335" fmla="*/ 65087 h 409575"/>
              <a:gd name="connsiteX1336" fmla="*/ 188912 w 533400"/>
              <a:gd name="connsiteY1336" fmla="*/ 65087 h 409575"/>
              <a:gd name="connsiteX1337" fmla="*/ 192087 w 533400"/>
              <a:gd name="connsiteY1337" fmla="*/ 65087 h 409575"/>
              <a:gd name="connsiteX1338" fmla="*/ 193675 w 533400"/>
              <a:gd name="connsiteY1338" fmla="*/ 65087 h 409575"/>
              <a:gd name="connsiteX1339" fmla="*/ 196850 w 533400"/>
              <a:gd name="connsiteY1339" fmla="*/ 65087 h 409575"/>
              <a:gd name="connsiteX1340" fmla="*/ 198437 w 533400"/>
              <a:gd name="connsiteY1340" fmla="*/ 68262 h 409575"/>
              <a:gd name="connsiteX1341" fmla="*/ 203200 w 533400"/>
              <a:gd name="connsiteY1341" fmla="*/ 68262 h 409575"/>
              <a:gd name="connsiteX1342" fmla="*/ 204787 w 533400"/>
              <a:gd name="connsiteY1342" fmla="*/ 68262 h 409575"/>
              <a:gd name="connsiteX1343" fmla="*/ 207962 w 533400"/>
              <a:gd name="connsiteY1343" fmla="*/ 68262 h 409575"/>
              <a:gd name="connsiteX1344" fmla="*/ 209550 w 533400"/>
              <a:gd name="connsiteY1344" fmla="*/ 68262 h 409575"/>
              <a:gd name="connsiteX1345" fmla="*/ 211137 w 533400"/>
              <a:gd name="connsiteY1345" fmla="*/ 68262 h 409575"/>
              <a:gd name="connsiteX1346" fmla="*/ 214312 w 533400"/>
              <a:gd name="connsiteY1346" fmla="*/ 68262 h 409575"/>
              <a:gd name="connsiteX1347" fmla="*/ 219075 w 533400"/>
              <a:gd name="connsiteY1347" fmla="*/ 69850 h 409575"/>
              <a:gd name="connsiteX1348" fmla="*/ 220662 w 533400"/>
              <a:gd name="connsiteY1348" fmla="*/ 69850 h 409575"/>
              <a:gd name="connsiteX1349" fmla="*/ 223837 w 533400"/>
              <a:gd name="connsiteY1349" fmla="*/ 73025 h 409575"/>
              <a:gd name="connsiteX1350" fmla="*/ 227012 w 533400"/>
              <a:gd name="connsiteY1350" fmla="*/ 74612 h 409575"/>
              <a:gd name="connsiteX1351" fmla="*/ 230187 w 533400"/>
              <a:gd name="connsiteY1351" fmla="*/ 74612 h 409575"/>
              <a:gd name="connsiteX1352" fmla="*/ 231775 w 533400"/>
              <a:gd name="connsiteY1352" fmla="*/ 73025 h 409575"/>
              <a:gd name="connsiteX1353" fmla="*/ 234950 w 533400"/>
              <a:gd name="connsiteY1353" fmla="*/ 73025 h 409575"/>
              <a:gd name="connsiteX1354" fmla="*/ 234950 w 533400"/>
              <a:gd name="connsiteY1354" fmla="*/ 69850 h 409575"/>
              <a:gd name="connsiteX1355" fmla="*/ 234950 w 533400"/>
              <a:gd name="connsiteY1355" fmla="*/ 68262 h 409575"/>
              <a:gd name="connsiteX1356" fmla="*/ 234950 w 533400"/>
              <a:gd name="connsiteY1356" fmla="*/ 65087 h 409575"/>
              <a:gd name="connsiteX1357" fmla="*/ 231775 w 533400"/>
              <a:gd name="connsiteY1357" fmla="*/ 63500 h 409575"/>
              <a:gd name="connsiteX1358" fmla="*/ 230187 w 533400"/>
              <a:gd name="connsiteY1358" fmla="*/ 61912 h 409575"/>
              <a:gd name="connsiteX1359" fmla="*/ 230187 w 533400"/>
              <a:gd name="connsiteY1359" fmla="*/ 58737 h 409575"/>
              <a:gd name="connsiteX1360" fmla="*/ 231775 w 533400"/>
              <a:gd name="connsiteY1360" fmla="*/ 58737 h 409575"/>
              <a:gd name="connsiteX1361" fmla="*/ 234950 w 533400"/>
              <a:gd name="connsiteY1361" fmla="*/ 58737 h 409575"/>
              <a:gd name="connsiteX1362" fmla="*/ 234950 w 533400"/>
              <a:gd name="connsiteY1362" fmla="*/ 61912 h 409575"/>
              <a:gd name="connsiteX1363" fmla="*/ 236537 w 533400"/>
              <a:gd name="connsiteY1363" fmla="*/ 63500 h 409575"/>
              <a:gd name="connsiteX1364" fmla="*/ 236537 w 533400"/>
              <a:gd name="connsiteY1364" fmla="*/ 65087 h 409575"/>
              <a:gd name="connsiteX1365" fmla="*/ 239712 w 533400"/>
              <a:gd name="connsiteY1365" fmla="*/ 68262 h 409575"/>
              <a:gd name="connsiteX1366" fmla="*/ 241300 w 533400"/>
              <a:gd name="connsiteY1366" fmla="*/ 68262 h 409575"/>
              <a:gd name="connsiteX1367" fmla="*/ 241300 w 533400"/>
              <a:gd name="connsiteY1367" fmla="*/ 69850 h 409575"/>
              <a:gd name="connsiteX1368" fmla="*/ 242887 w 533400"/>
              <a:gd name="connsiteY1368" fmla="*/ 73025 h 409575"/>
              <a:gd name="connsiteX1369" fmla="*/ 242887 w 533400"/>
              <a:gd name="connsiteY1369" fmla="*/ 74612 h 409575"/>
              <a:gd name="connsiteX1370" fmla="*/ 246062 w 533400"/>
              <a:gd name="connsiteY1370" fmla="*/ 74612 h 409575"/>
              <a:gd name="connsiteX1371" fmla="*/ 246062 w 533400"/>
              <a:gd name="connsiteY1371" fmla="*/ 77787 h 409575"/>
              <a:gd name="connsiteX1372" fmla="*/ 247650 w 533400"/>
              <a:gd name="connsiteY1372" fmla="*/ 77787 h 409575"/>
              <a:gd name="connsiteX1373" fmla="*/ 250825 w 533400"/>
              <a:gd name="connsiteY1373" fmla="*/ 74612 h 409575"/>
              <a:gd name="connsiteX1374" fmla="*/ 250825 w 533400"/>
              <a:gd name="connsiteY1374" fmla="*/ 73025 h 409575"/>
              <a:gd name="connsiteX1375" fmla="*/ 250825 w 533400"/>
              <a:gd name="connsiteY1375" fmla="*/ 69850 h 409575"/>
              <a:gd name="connsiteX1376" fmla="*/ 250825 w 533400"/>
              <a:gd name="connsiteY1376" fmla="*/ 65087 h 409575"/>
              <a:gd name="connsiteX1377" fmla="*/ 252412 w 533400"/>
              <a:gd name="connsiteY1377" fmla="*/ 63500 h 409575"/>
              <a:gd name="connsiteX1378" fmla="*/ 250825 w 533400"/>
              <a:gd name="connsiteY1378" fmla="*/ 58737 h 409575"/>
              <a:gd name="connsiteX1379" fmla="*/ 250825 w 533400"/>
              <a:gd name="connsiteY1379" fmla="*/ 53975 h 409575"/>
              <a:gd name="connsiteX1380" fmla="*/ 247650 w 533400"/>
              <a:gd name="connsiteY1380" fmla="*/ 52387 h 409575"/>
              <a:gd name="connsiteX1381" fmla="*/ 246062 w 533400"/>
              <a:gd name="connsiteY1381" fmla="*/ 49212 h 409575"/>
              <a:gd name="connsiteX1382" fmla="*/ 246062 w 533400"/>
              <a:gd name="connsiteY1382" fmla="*/ 47625 h 409575"/>
              <a:gd name="connsiteX1383" fmla="*/ 246062 w 533400"/>
              <a:gd name="connsiteY1383" fmla="*/ 46037 h 409575"/>
              <a:gd name="connsiteX1384" fmla="*/ 242887 w 533400"/>
              <a:gd name="connsiteY1384" fmla="*/ 42862 h 409575"/>
              <a:gd name="connsiteX1385" fmla="*/ 242887 w 533400"/>
              <a:gd name="connsiteY1385" fmla="*/ 38100 h 409575"/>
              <a:gd name="connsiteX1386" fmla="*/ 236537 w 533400"/>
              <a:gd name="connsiteY1386" fmla="*/ 30162 h 409575"/>
              <a:gd name="connsiteX1387" fmla="*/ 236537 w 533400"/>
              <a:gd name="connsiteY1387" fmla="*/ 26987 h 409575"/>
              <a:gd name="connsiteX1388" fmla="*/ 234950 w 533400"/>
              <a:gd name="connsiteY1388" fmla="*/ 22225 h 409575"/>
              <a:gd name="connsiteX1389" fmla="*/ 231775 w 533400"/>
              <a:gd name="connsiteY1389" fmla="*/ 19050 h 409575"/>
              <a:gd name="connsiteX1390" fmla="*/ 230187 w 533400"/>
              <a:gd name="connsiteY1390" fmla="*/ 14287 h 409575"/>
              <a:gd name="connsiteX1391" fmla="*/ 225425 w 533400"/>
              <a:gd name="connsiteY1391" fmla="*/ 11112 h 409575"/>
              <a:gd name="connsiteX1392" fmla="*/ 225425 w 533400"/>
              <a:gd name="connsiteY1392" fmla="*/ 9525 h 409575"/>
              <a:gd name="connsiteX1393" fmla="*/ 225425 w 533400"/>
              <a:gd name="connsiteY1393" fmla="*/ 6350 h 409575"/>
              <a:gd name="connsiteX1394" fmla="*/ 223837 w 533400"/>
              <a:gd name="connsiteY1394" fmla="*/ 4762 h 409575"/>
              <a:gd name="connsiteX1395" fmla="*/ 220662 w 533400"/>
              <a:gd name="connsiteY1395" fmla="*/ 3175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</a:cxnLst>
            <a:rect l="l" t="t" r="r" b="b"/>
            <a:pathLst>
              <a:path w="533400" h="409575">
                <a:moveTo>
                  <a:pt x="284162" y="407988"/>
                </a:moveTo>
                <a:lnTo>
                  <a:pt x="285750" y="407988"/>
                </a:lnTo>
                <a:lnTo>
                  <a:pt x="285750" y="409575"/>
                </a:lnTo>
                <a:close/>
                <a:moveTo>
                  <a:pt x="288925" y="401637"/>
                </a:moveTo>
                <a:lnTo>
                  <a:pt x="288925" y="404813"/>
                </a:lnTo>
                <a:lnTo>
                  <a:pt x="285750" y="407988"/>
                </a:lnTo>
                <a:close/>
                <a:moveTo>
                  <a:pt x="290512" y="398463"/>
                </a:moveTo>
                <a:lnTo>
                  <a:pt x="288925" y="401637"/>
                </a:lnTo>
                <a:lnTo>
                  <a:pt x="288925" y="400050"/>
                </a:lnTo>
                <a:close/>
                <a:moveTo>
                  <a:pt x="295275" y="388938"/>
                </a:moveTo>
                <a:lnTo>
                  <a:pt x="293687" y="395288"/>
                </a:lnTo>
                <a:lnTo>
                  <a:pt x="290512" y="398463"/>
                </a:lnTo>
                <a:lnTo>
                  <a:pt x="290512" y="398463"/>
                </a:lnTo>
                <a:close/>
                <a:moveTo>
                  <a:pt x="182562" y="379413"/>
                </a:moveTo>
                <a:lnTo>
                  <a:pt x="184150" y="379413"/>
                </a:lnTo>
                <a:lnTo>
                  <a:pt x="187325" y="379413"/>
                </a:lnTo>
                <a:lnTo>
                  <a:pt x="184150" y="382588"/>
                </a:lnTo>
                <a:lnTo>
                  <a:pt x="182562" y="384175"/>
                </a:lnTo>
                <a:lnTo>
                  <a:pt x="180975" y="382588"/>
                </a:lnTo>
                <a:lnTo>
                  <a:pt x="182562" y="382588"/>
                </a:lnTo>
                <a:close/>
                <a:moveTo>
                  <a:pt x="277812" y="377825"/>
                </a:moveTo>
                <a:lnTo>
                  <a:pt x="279400" y="377825"/>
                </a:lnTo>
                <a:lnTo>
                  <a:pt x="279400" y="379413"/>
                </a:lnTo>
                <a:lnTo>
                  <a:pt x="274637" y="382588"/>
                </a:lnTo>
                <a:lnTo>
                  <a:pt x="273050" y="387350"/>
                </a:lnTo>
                <a:lnTo>
                  <a:pt x="271462" y="387350"/>
                </a:lnTo>
                <a:lnTo>
                  <a:pt x="268287" y="388938"/>
                </a:lnTo>
                <a:lnTo>
                  <a:pt x="266700" y="392113"/>
                </a:lnTo>
                <a:lnTo>
                  <a:pt x="266700" y="388938"/>
                </a:lnTo>
                <a:lnTo>
                  <a:pt x="268287" y="387350"/>
                </a:lnTo>
                <a:lnTo>
                  <a:pt x="268287" y="384175"/>
                </a:lnTo>
                <a:lnTo>
                  <a:pt x="271462" y="384175"/>
                </a:lnTo>
                <a:lnTo>
                  <a:pt x="273050" y="384175"/>
                </a:lnTo>
                <a:lnTo>
                  <a:pt x="273050" y="382588"/>
                </a:lnTo>
                <a:lnTo>
                  <a:pt x="274637" y="379413"/>
                </a:lnTo>
                <a:close/>
                <a:moveTo>
                  <a:pt x="192087" y="377825"/>
                </a:moveTo>
                <a:lnTo>
                  <a:pt x="188912" y="379413"/>
                </a:lnTo>
                <a:lnTo>
                  <a:pt x="187325" y="379413"/>
                </a:lnTo>
                <a:close/>
                <a:moveTo>
                  <a:pt x="252412" y="376238"/>
                </a:moveTo>
                <a:lnTo>
                  <a:pt x="252412" y="377825"/>
                </a:lnTo>
                <a:lnTo>
                  <a:pt x="250825" y="379413"/>
                </a:lnTo>
                <a:lnTo>
                  <a:pt x="247650" y="379413"/>
                </a:lnTo>
                <a:lnTo>
                  <a:pt x="250825" y="377825"/>
                </a:lnTo>
                <a:close/>
                <a:moveTo>
                  <a:pt x="257175" y="373063"/>
                </a:moveTo>
                <a:lnTo>
                  <a:pt x="257175" y="376238"/>
                </a:lnTo>
                <a:lnTo>
                  <a:pt x="255587" y="376238"/>
                </a:lnTo>
                <a:lnTo>
                  <a:pt x="252412" y="376238"/>
                </a:lnTo>
                <a:close/>
                <a:moveTo>
                  <a:pt x="333375" y="371475"/>
                </a:moveTo>
                <a:lnTo>
                  <a:pt x="331787" y="376238"/>
                </a:lnTo>
                <a:lnTo>
                  <a:pt x="330200" y="376238"/>
                </a:lnTo>
                <a:lnTo>
                  <a:pt x="331787" y="373063"/>
                </a:lnTo>
                <a:close/>
                <a:moveTo>
                  <a:pt x="198437" y="371475"/>
                </a:moveTo>
                <a:lnTo>
                  <a:pt x="200025" y="371475"/>
                </a:lnTo>
                <a:lnTo>
                  <a:pt x="203200" y="371475"/>
                </a:lnTo>
                <a:lnTo>
                  <a:pt x="203200" y="373063"/>
                </a:lnTo>
                <a:lnTo>
                  <a:pt x="198437" y="376238"/>
                </a:lnTo>
                <a:lnTo>
                  <a:pt x="193675" y="377825"/>
                </a:lnTo>
                <a:lnTo>
                  <a:pt x="192087" y="377825"/>
                </a:lnTo>
                <a:lnTo>
                  <a:pt x="196850" y="376238"/>
                </a:lnTo>
                <a:lnTo>
                  <a:pt x="198437" y="373063"/>
                </a:lnTo>
                <a:close/>
                <a:moveTo>
                  <a:pt x="203200" y="368300"/>
                </a:moveTo>
                <a:lnTo>
                  <a:pt x="204787" y="368300"/>
                </a:lnTo>
                <a:lnTo>
                  <a:pt x="207962" y="368300"/>
                </a:lnTo>
                <a:lnTo>
                  <a:pt x="204787" y="371475"/>
                </a:lnTo>
                <a:lnTo>
                  <a:pt x="203200" y="371475"/>
                </a:lnTo>
                <a:close/>
                <a:moveTo>
                  <a:pt x="193675" y="363538"/>
                </a:moveTo>
                <a:lnTo>
                  <a:pt x="196850" y="366713"/>
                </a:lnTo>
                <a:lnTo>
                  <a:pt x="193675" y="366713"/>
                </a:lnTo>
                <a:close/>
                <a:moveTo>
                  <a:pt x="231775" y="360363"/>
                </a:moveTo>
                <a:lnTo>
                  <a:pt x="234950" y="360363"/>
                </a:lnTo>
                <a:lnTo>
                  <a:pt x="236537" y="360363"/>
                </a:lnTo>
                <a:lnTo>
                  <a:pt x="234950" y="361950"/>
                </a:lnTo>
                <a:lnTo>
                  <a:pt x="234950" y="363538"/>
                </a:lnTo>
                <a:lnTo>
                  <a:pt x="231775" y="363538"/>
                </a:lnTo>
                <a:lnTo>
                  <a:pt x="231775" y="361950"/>
                </a:lnTo>
                <a:close/>
                <a:moveTo>
                  <a:pt x="211137" y="357188"/>
                </a:moveTo>
                <a:lnTo>
                  <a:pt x="214312" y="357188"/>
                </a:lnTo>
                <a:lnTo>
                  <a:pt x="211137" y="360363"/>
                </a:lnTo>
                <a:close/>
                <a:moveTo>
                  <a:pt x="220662" y="352425"/>
                </a:moveTo>
                <a:lnTo>
                  <a:pt x="223837" y="352425"/>
                </a:lnTo>
                <a:lnTo>
                  <a:pt x="220662" y="355600"/>
                </a:lnTo>
                <a:lnTo>
                  <a:pt x="219074" y="355600"/>
                </a:lnTo>
                <a:lnTo>
                  <a:pt x="215900" y="357188"/>
                </a:lnTo>
                <a:lnTo>
                  <a:pt x="214312" y="357188"/>
                </a:lnTo>
                <a:lnTo>
                  <a:pt x="215900" y="355600"/>
                </a:lnTo>
                <a:close/>
                <a:moveTo>
                  <a:pt x="136525" y="317500"/>
                </a:moveTo>
                <a:lnTo>
                  <a:pt x="139700" y="317500"/>
                </a:lnTo>
                <a:lnTo>
                  <a:pt x="141287" y="317500"/>
                </a:lnTo>
                <a:lnTo>
                  <a:pt x="139700" y="319088"/>
                </a:lnTo>
                <a:lnTo>
                  <a:pt x="136525" y="320675"/>
                </a:lnTo>
                <a:lnTo>
                  <a:pt x="134937" y="320675"/>
                </a:lnTo>
                <a:lnTo>
                  <a:pt x="134937" y="319088"/>
                </a:lnTo>
                <a:lnTo>
                  <a:pt x="136525" y="319088"/>
                </a:lnTo>
                <a:close/>
                <a:moveTo>
                  <a:pt x="34925" y="303213"/>
                </a:moveTo>
                <a:lnTo>
                  <a:pt x="38100" y="304801"/>
                </a:lnTo>
                <a:lnTo>
                  <a:pt x="39688" y="304801"/>
                </a:lnTo>
                <a:lnTo>
                  <a:pt x="42863" y="304801"/>
                </a:lnTo>
                <a:lnTo>
                  <a:pt x="42863" y="307976"/>
                </a:lnTo>
                <a:lnTo>
                  <a:pt x="39688" y="307976"/>
                </a:lnTo>
                <a:lnTo>
                  <a:pt x="38100" y="307976"/>
                </a:lnTo>
                <a:lnTo>
                  <a:pt x="34925" y="307976"/>
                </a:lnTo>
                <a:lnTo>
                  <a:pt x="33338" y="309563"/>
                </a:lnTo>
                <a:lnTo>
                  <a:pt x="31750" y="309563"/>
                </a:lnTo>
                <a:lnTo>
                  <a:pt x="28575" y="309563"/>
                </a:lnTo>
                <a:lnTo>
                  <a:pt x="26988" y="312738"/>
                </a:lnTo>
                <a:lnTo>
                  <a:pt x="23813" y="312738"/>
                </a:lnTo>
                <a:lnTo>
                  <a:pt x="23813" y="314326"/>
                </a:lnTo>
                <a:lnTo>
                  <a:pt x="22225" y="314326"/>
                </a:lnTo>
                <a:lnTo>
                  <a:pt x="19050" y="317501"/>
                </a:lnTo>
                <a:lnTo>
                  <a:pt x="12700" y="317501"/>
                </a:lnTo>
                <a:lnTo>
                  <a:pt x="7938" y="317501"/>
                </a:lnTo>
                <a:lnTo>
                  <a:pt x="1588" y="319088"/>
                </a:lnTo>
                <a:lnTo>
                  <a:pt x="0" y="317501"/>
                </a:lnTo>
                <a:lnTo>
                  <a:pt x="1588" y="314326"/>
                </a:lnTo>
                <a:lnTo>
                  <a:pt x="3175" y="314326"/>
                </a:lnTo>
                <a:lnTo>
                  <a:pt x="6350" y="314326"/>
                </a:lnTo>
                <a:lnTo>
                  <a:pt x="7938" y="314326"/>
                </a:lnTo>
                <a:lnTo>
                  <a:pt x="11113" y="312738"/>
                </a:lnTo>
                <a:lnTo>
                  <a:pt x="12700" y="309563"/>
                </a:lnTo>
                <a:lnTo>
                  <a:pt x="15875" y="309563"/>
                </a:lnTo>
                <a:lnTo>
                  <a:pt x="19050" y="309563"/>
                </a:lnTo>
                <a:lnTo>
                  <a:pt x="23813" y="307976"/>
                </a:lnTo>
                <a:lnTo>
                  <a:pt x="26988" y="304801"/>
                </a:lnTo>
                <a:lnTo>
                  <a:pt x="28575" y="304801"/>
                </a:lnTo>
                <a:lnTo>
                  <a:pt x="31750" y="304801"/>
                </a:lnTo>
                <a:close/>
                <a:moveTo>
                  <a:pt x="85725" y="302578"/>
                </a:moveTo>
                <a:lnTo>
                  <a:pt x="85725" y="303213"/>
                </a:lnTo>
                <a:lnTo>
                  <a:pt x="82550" y="303213"/>
                </a:lnTo>
                <a:close/>
                <a:moveTo>
                  <a:pt x="85725" y="301626"/>
                </a:moveTo>
                <a:lnTo>
                  <a:pt x="90488" y="301626"/>
                </a:lnTo>
                <a:lnTo>
                  <a:pt x="85725" y="302578"/>
                </a:lnTo>
                <a:close/>
                <a:moveTo>
                  <a:pt x="92075" y="298450"/>
                </a:moveTo>
                <a:lnTo>
                  <a:pt x="93663" y="298450"/>
                </a:lnTo>
                <a:lnTo>
                  <a:pt x="96838" y="298450"/>
                </a:lnTo>
                <a:lnTo>
                  <a:pt x="92075" y="301626"/>
                </a:lnTo>
                <a:lnTo>
                  <a:pt x="90488" y="301626"/>
                </a:lnTo>
                <a:close/>
                <a:moveTo>
                  <a:pt x="38100" y="265113"/>
                </a:moveTo>
                <a:lnTo>
                  <a:pt x="39687" y="265113"/>
                </a:lnTo>
                <a:lnTo>
                  <a:pt x="42862" y="265113"/>
                </a:lnTo>
                <a:lnTo>
                  <a:pt x="46037" y="265113"/>
                </a:lnTo>
                <a:lnTo>
                  <a:pt x="44450" y="266700"/>
                </a:lnTo>
                <a:lnTo>
                  <a:pt x="39687" y="266700"/>
                </a:lnTo>
                <a:lnTo>
                  <a:pt x="38100" y="266700"/>
                </a:lnTo>
                <a:lnTo>
                  <a:pt x="34925" y="266700"/>
                </a:lnTo>
                <a:close/>
                <a:moveTo>
                  <a:pt x="53975" y="261938"/>
                </a:moveTo>
                <a:lnTo>
                  <a:pt x="58737" y="261938"/>
                </a:lnTo>
                <a:lnTo>
                  <a:pt x="50800" y="265113"/>
                </a:lnTo>
                <a:lnTo>
                  <a:pt x="49212" y="265113"/>
                </a:lnTo>
                <a:close/>
                <a:moveTo>
                  <a:pt x="61912" y="260350"/>
                </a:moveTo>
                <a:lnTo>
                  <a:pt x="65087" y="260350"/>
                </a:lnTo>
                <a:lnTo>
                  <a:pt x="66675" y="260350"/>
                </a:lnTo>
                <a:lnTo>
                  <a:pt x="69850" y="260350"/>
                </a:lnTo>
                <a:lnTo>
                  <a:pt x="71437" y="260350"/>
                </a:lnTo>
                <a:lnTo>
                  <a:pt x="65087" y="261938"/>
                </a:lnTo>
                <a:lnTo>
                  <a:pt x="60325" y="261938"/>
                </a:lnTo>
                <a:close/>
                <a:moveTo>
                  <a:pt x="517524" y="198438"/>
                </a:moveTo>
                <a:lnTo>
                  <a:pt x="519112" y="198438"/>
                </a:lnTo>
                <a:lnTo>
                  <a:pt x="517524" y="201613"/>
                </a:lnTo>
                <a:lnTo>
                  <a:pt x="514350" y="201613"/>
                </a:lnTo>
                <a:close/>
                <a:moveTo>
                  <a:pt x="501650" y="176213"/>
                </a:moveTo>
                <a:lnTo>
                  <a:pt x="501650" y="179388"/>
                </a:lnTo>
                <a:lnTo>
                  <a:pt x="498475" y="179388"/>
                </a:lnTo>
                <a:close/>
                <a:moveTo>
                  <a:pt x="501650" y="174625"/>
                </a:moveTo>
                <a:lnTo>
                  <a:pt x="503237" y="174625"/>
                </a:lnTo>
                <a:lnTo>
                  <a:pt x="501650" y="176213"/>
                </a:lnTo>
                <a:close/>
                <a:moveTo>
                  <a:pt x="123825" y="171450"/>
                </a:moveTo>
                <a:lnTo>
                  <a:pt x="125412" y="171450"/>
                </a:lnTo>
                <a:lnTo>
                  <a:pt x="128588" y="171450"/>
                </a:lnTo>
                <a:lnTo>
                  <a:pt x="130175" y="171450"/>
                </a:lnTo>
                <a:lnTo>
                  <a:pt x="133350" y="171450"/>
                </a:lnTo>
                <a:lnTo>
                  <a:pt x="133350" y="174625"/>
                </a:lnTo>
                <a:lnTo>
                  <a:pt x="130175" y="174625"/>
                </a:lnTo>
                <a:lnTo>
                  <a:pt x="128588" y="174625"/>
                </a:lnTo>
                <a:close/>
                <a:moveTo>
                  <a:pt x="80962" y="158750"/>
                </a:moveTo>
                <a:lnTo>
                  <a:pt x="82550" y="158750"/>
                </a:lnTo>
                <a:lnTo>
                  <a:pt x="85725" y="158750"/>
                </a:lnTo>
                <a:lnTo>
                  <a:pt x="87312" y="160338"/>
                </a:lnTo>
                <a:lnTo>
                  <a:pt x="92075" y="163513"/>
                </a:lnTo>
                <a:lnTo>
                  <a:pt x="93662" y="163513"/>
                </a:lnTo>
                <a:lnTo>
                  <a:pt x="96837" y="163513"/>
                </a:lnTo>
                <a:lnTo>
                  <a:pt x="98425" y="163513"/>
                </a:lnTo>
                <a:lnTo>
                  <a:pt x="103187" y="163513"/>
                </a:lnTo>
                <a:lnTo>
                  <a:pt x="107950" y="165100"/>
                </a:lnTo>
                <a:lnTo>
                  <a:pt x="112712" y="165100"/>
                </a:lnTo>
                <a:lnTo>
                  <a:pt x="114300" y="165100"/>
                </a:lnTo>
                <a:lnTo>
                  <a:pt x="117475" y="165100"/>
                </a:lnTo>
                <a:lnTo>
                  <a:pt x="119062" y="165100"/>
                </a:lnTo>
                <a:lnTo>
                  <a:pt x="122237" y="168276"/>
                </a:lnTo>
                <a:lnTo>
                  <a:pt x="123825" y="168276"/>
                </a:lnTo>
                <a:lnTo>
                  <a:pt x="123825" y="169863"/>
                </a:lnTo>
                <a:lnTo>
                  <a:pt x="122237" y="169863"/>
                </a:lnTo>
                <a:lnTo>
                  <a:pt x="119062" y="169863"/>
                </a:lnTo>
                <a:lnTo>
                  <a:pt x="119062" y="171451"/>
                </a:lnTo>
                <a:lnTo>
                  <a:pt x="117475" y="171451"/>
                </a:lnTo>
                <a:lnTo>
                  <a:pt x="119062" y="174626"/>
                </a:lnTo>
                <a:lnTo>
                  <a:pt x="122237" y="174626"/>
                </a:lnTo>
                <a:lnTo>
                  <a:pt x="117475" y="176213"/>
                </a:lnTo>
                <a:lnTo>
                  <a:pt x="114300" y="176213"/>
                </a:lnTo>
                <a:lnTo>
                  <a:pt x="114300" y="179388"/>
                </a:lnTo>
                <a:lnTo>
                  <a:pt x="112712" y="179388"/>
                </a:lnTo>
                <a:lnTo>
                  <a:pt x="112712" y="176213"/>
                </a:lnTo>
                <a:lnTo>
                  <a:pt x="109537" y="176213"/>
                </a:lnTo>
                <a:lnTo>
                  <a:pt x="107950" y="176213"/>
                </a:lnTo>
                <a:lnTo>
                  <a:pt x="103187" y="176213"/>
                </a:lnTo>
                <a:lnTo>
                  <a:pt x="101600" y="174626"/>
                </a:lnTo>
                <a:lnTo>
                  <a:pt x="98425" y="174626"/>
                </a:lnTo>
                <a:lnTo>
                  <a:pt x="98425" y="171451"/>
                </a:lnTo>
                <a:lnTo>
                  <a:pt x="101600" y="171451"/>
                </a:lnTo>
                <a:lnTo>
                  <a:pt x="98425" y="169863"/>
                </a:lnTo>
                <a:lnTo>
                  <a:pt x="96837" y="168276"/>
                </a:lnTo>
                <a:lnTo>
                  <a:pt x="92075" y="165100"/>
                </a:lnTo>
                <a:lnTo>
                  <a:pt x="87312" y="163513"/>
                </a:lnTo>
                <a:lnTo>
                  <a:pt x="82550" y="160338"/>
                </a:lnTo>
                <a:lnTo>
                  <a:pt x="80962" y="160338"/>
                </a:lnTo>
                <a:close/>
                <a:moveTo>
                  <a:pt x="517525" y="155575"/>
                </a:moveTo>
                <a:lnTo>
                  <a:pt x="519112" y="155575"/>
                </a:lnTo>
                <a:lnTo>
                  <a:pt x="519112" y="158750"/>
                </a:lnTo>
                <a:lnTo>
                  <a:pt x="517525" y="160338"/>
                </a:lnTo>
                <a:lnTo>
                  <a:pt x="512762" y="165100"/>
                </a:lnTo>
                <a:lnTo>
                  <a:pt x="511175" y="168275"/>
                </a:lnTo>
                <a:lnTo>
                  <a:pt x="508000" y="169863"/>
                </a:lnTo>
                <a:lnTo>
                  <a:pt x="503237" y="174625"/>
                </a:lnTo>
                <a:lnTo>
                  <a:pt x="503237" y="171450"/>
                </a:lnTo>
                <a:lnTo>
                  <a:pt x="506412" y="171450"/>
                </a:lnTo>
                <a:lnTo>
                  <a:pt x="506412" y="169863"/>
                </a:lnTo>
                <a:lnTo>
                  <a:pt x="508000" y="168275"/>
                </a:lnTo>
                <a:lnTo>
                  <a:pt x="508000" y="165100"/>
                </a:lnTo>
                <a:lnTo>
                  <a:pt x="511175" y="163513"/>
                </a:lnTo>
                <a:lnTo>
                  <a:pt x="512762" y="163513"/>
                </a:lnTo>
                <a:lnTo>
                  <a:pt x="512762" y="160338"/>
                </a:lnTo>
                <a:lnTo>
                  <a:pt x="512762" y="158750"/>
                </a:lnTo>
                <a:lnTo>
                  <a:pt x="514350" y="158750"/>
                </a:lnTo>
                <a:close/>
                <a:moveTo>
                  <a:pt x="74612" y="155575"/>
                </a:moveTo>
                <a:lnTo>
                  <a:pt x="76200" y="155575"/>
                </a:lnTo>
                <a:lnTo>
                  <a:pt x="77787" y="155575"/>
                </a:lnTo>
                <a:lnTo>
                  <a:pt x="77787" y="158750"/>
                </a:lnTo>
                <a:lnTo>
                  <a:pt x="76200" y="158750"/>
                </a:lnTo>
                <a:lnTo>
                  <a:pt x="74612" y="158750"/>
                </a:lnTo>
                <a:close/>
                <a:moveTo>
                  <a:pt x="508000" y="147638"/>
                </a:moveTo>
                <a:lnTo>
                  <a:pt x="508000" y="149226"/>
                </a:lnTo>
                <a:lnTo>
                  <a:pt x="506412" y="149226"/>
                </a:lnTo>
                <a:close/>
                <a:moveTo>
                  <a:pt x="511175" y="139700"/>
                </a:moveTo>
                <a:lnTo>
                  <a:pt x="512762" y="142875"/>
                </a:lnTo>
                <a:lnTo>
                  <a:pt x="514350" y="142875"/>
                </a:lnTo>
                <a:lnTo>
                  <a:pt x="517525" y="144463"/>
                </a:lnTo>
                <a:lnTo>
                  <a:pt x="514350" y="144463"/>
                </a:lnTo>
                <a:lnTo>
                  <a:pt x="512762" y="144463"/>
                </a:lnTo>
                <a:lnTo>
                  <a:pt x="512762" y="147638"/>
                </a:lnTo>
                <a:lnTo>
                  <a:pt x="511175" y="147638"/>
                </a:lnTo>
                <a:lnTo>
                  <a:pt x="508000" y="147638"/>
                </a:lnTo>
                <a:lnTo>
                  <a:pt x="508000" y="144463"/>
                </a:lnTo>
                <a:lnTo>
                  <a:pt x="508000" y="142875"/>
                </a:lnTo>
                <a:lnTo>
                  <a:pt x="511175" y="142875"/>
                </a:lnTo>
                <a:close/>
                <a:moveTo>
                  <a:pt x="481012" y="136525"/>
                </a:moveTo>
                <a:lnTo>
                  <a:pt x="481012" y="138113"/>
                </a:lnTo>
                <a:lnTo>
                  <a:pt x="479425" y="138113"/>
                </a:lnTo>
                <a:close/>
                <a:moveTo>
                  <a:pt x="487363" y="120650"/>
                </a:moveTo>
                <a:lnTo>
                  <a:pt x="490538" y="120650"/>
                </a:lnTo>
                <a:lnTo>
                  <a:pt x="490538" y="122238"/>
                </a:lnTo>
                <a:lnTo>
                  <a:pt x="487363" y="122238"/>
                </a:lnTo>
                <a:close/>
                <a:moveTo>
                  <a:pt x="447675" y="100013"/>
                </a:moveTo>
                <a:lnTo>
                  <a:pt x="449262" y="100013"/>
                </a:lnTo>
                <a:lnTo>
                  <a:pt x="447675" y="101600"/>
                </a:lnTo>
                <a:close/>
                <a:moveTo>
                  <a:pt x="455612" y="90488"/>
                </a:moveTo>
                <a:lnTo>
                  <a:pt x="454025" y="93663"/>
                </a:lnTo>
                <a:lnTo>
                  <a:pt x="454025" y="95250"/>
                </a:lnTo>
                <a:lnTo>
                  <a:pt x="450850" y="96838"/>
                </a:lnTo>
                <a:lnTo>
                  <a:pt x="449262" y="100013"/>
                </a:lnTo>
                <a:lnTo>
                  <a:pt x="449262" y="96838"/>
                </a:lnTo>
                <a:lnTo>
                  <a:pt x="450850" y="95250"/>
                </a:lnTo>
                <a:lnTo>
                  <a:pt x="450850" y="93663"/>
                </a:lnTo>
                <a:close/>
                <a:moveTo>
                  <a:pt x="523875" y="84138"/>
                </a:moveTo>
                <a:lnTo>
                  <a:pt x="527050" y="84138"/>
                </a:lnTo>
                <a:lnTo>
                  <a:pt x="528637" y="84138"/>
                </a:lnTo>
                <a:lnTo>
                  <a:pt x="530225" y="84138"/>
                </a:lnTo>
                <a:lnTo>
                  <a:pt x="530225" y="85726"/>
                </a:lnTo>
                <a:lnTo>
                  <a:pt x="533400" y="88901"/>
                </a:lnTo>
                <a:lnTo>
                  <a:pt x="533400" y="90489"/>
                </a:lnTo>
                <a:lnTo>
                  <a:pt x="533400" y="93664"/>
                </a:lnTo>
                <a:lnTo>
                  <a:pt x="533400" y="95251"/>
                </a:lnTo>
                <a:lnTo>
                  <a:pt x="530225" y="95251"/>
                </a:lnTo>
                <a:lnTo>
                  <a:pt x="528637" y="95251"/>
                </a:lnTo>
                <a:lnTo>
                  <a:pt x="527050" y="93664"/>
                </a:lnTo>
                <a:lnTo>
                  <a:pt x="523875" y="93664"/>
                </a:lnTo>
                <a:lnTo>
                  <a:pt x="523875" y="90489"/>
                </a:lnTo>
                <a:lnTo>
                  <a:pt x="523875" y="88901"/>
                </a:lnTo>
                <a:lnTo>
                  <a:pt x="522287" y="88901"/>
                </a:lnTo>
                <a:lnTo>
                  <a:pt x="522287" y="85726"/>
                </a:lnTo>
                <a:lnTo>
                  <a:pt x="523875" y="85726"/>
                </a:lnTo>
                <a:close/>
                <a:moveTo>
                  <a:pt x="463550" y="84137"/>
                </a:moveTo>
                <a:lnTo>
                  <a:pt x="463550" y="85725"/>
                </a:lnTo>
                <a:lnTo>
                  <a:pt x="460375" y="88900"/>
                </a:lnTo>
                <a:lnTo>
                  <a:pt x="458787" y="88900"/>
                </a:lnTo>
                <a:lnTo>
                  <a:pt x="455612" y="90488"/>
                </a:lnTo>
                <a:lnTo>
                  <a:pt x="460375" y="85725"/>
                </a:lnTo>
                <a:close/>
                <a:moveTo>
                  <a:pt x="122237" y="80962"/>
                </a:moveTo>
                <a:lnTo>
                  <a:pt x="123825" y="84137"/>
                </a:lnTo>
                <a:lnTo>
                  <a:pt x="125412" y="84137"/>
                </a:lnTo>
                <a:lnTo>
                  <a:pt x="128587" y="84137"/>
                </a:lnTo>
                <a:lnTo>
                  <a:pt x="133350" y="85725"/>
                </a:lnTo>
                <a:lnTo>
                  <a:pt x="134937" y="88900"/>
                </a:lnTo>
                <a:lnTo>
                  <a:pt x="134937" y="90488"/>
                </a:lnTo>
                <a:lnTo>
                  <a:pt x="141287" y="93663"/>
                </a:lnTo>
                <a:lnTo>
                  <a:pt x="136525" y="93663"/>
                </a:lnTo>
                <a:lnTo>
                  <a:pt x="134937" y="93663"/>
                </a:lnTo>
                <a:lnTo>
                  <a:pt x="133350" y="93663"/>
                </a:lnTo>
                <a:lnTo>
                  <a:pt x="130175" y="93663"/>
                </a:lnTo>
                <a:lnTo>
                  <a:pt x="123825" y="88900"/>
                </a:lnTo>
                <a:lnTo>
                  <a:pt x="123825" y="85725"/>
                </a:lnTo>
                <a:lnTo>
                  <a:pt x="122237" y="84137"/>
                </a:lnTo>
                <a:lnTo>
                  <a:pt x="119062" y="84137"/>
                </a:lnTo>
                <a:close/>
                <a:moveTo>
                  <a:pt x="230187" y="52388"/>
                </a:moveTo>
                <a:lnTo>
                  <a:pt x="231775" y="52388"/>
                </a:lnTo>
                <a:lnTo>
                  <a:pt x="231775" y="53976"/>
                </a:lnTo>
                <a:lnTo>
                  <a:pt x="230187" y="53976"/>
                </a:lnTo>
                <a:close/>
                <a:moveTo>
                  <a:pt x="230187" y="49213"/>
                </a:moveTo>
                <a:lnTo>
                  <a:pt x="231775" y="49213"/>
                </a:lnTo>
                <a:lnTo>
                  <a:pt x="230187" y="52388"/>
                </a:lnTo>
                <a:close/>
                <a:moveTo>
                  <a:pt x="192087" y="46038"/>
                </a:moveTo>
                <a:lnTo>
                  <a:pt x="193674" y="46038"/>
                </a:lnTo>
                <a:lnTo>
                  <a:pt x="196850" y="47625"/>
                </a:lnTo>
                <a:lnTo>
                  <a:pt x="198437" y="47625"/>
                </a:lnTo>
                <a:lnTo>
                  <a:pt x="198437" y="49213"/>
                </a:lnTo>
                <a:lnTo>
                  <a:pt x="196850" y="49213"/>
                </a:lnTo>
                <a:lnTo>
                  <a:pt x="193674" y="49213"/>
                </a:lnTo>
                <a:lnTo>
                  <a:pt x="192087" y="49213"/>
                </a:lnTo>
                <a:lnTo>
                  <a:pt x="192087" y="47625"/>
                </a:lnTo>
                <a:close/>
                <a:moveTo>
                  <a:pt x="203200" y="42863"/>
                </a:moveTo>
                <a:lnTo>
                  <a:pt x="204788" y="42863"/>
                </a:lnTo>
                <a:lnTo>
                  <a:pt x="207963" y="42863"/>
                </a:lnTo>
                <a:lnTo>
                  <a:pt x="209550" y="42863"/>
                </a:lnTo>
                <a:lnTo>
                  <a:pt x="209550" y="46038"/>
                </a:lnTo>
                <a:lnTo>
                  <a:pt x="211138" y="49213"/>
                </a:lnTo>
                <a:lnTo>
                  <a:pt x="211138" y="52388"/>
                </a:lnTo>
                <a:lnTo>
                  <a:pt x="211138" y="53976"/>
                </a:lnTo>
                <a:lnTo>
                  <a:pt x="209550" y="53976"/>
                </a:lnTo>
                <a:lnTo>
                  <a:pt x="207963" y="52388"/>
                </a:lnTo>
                <a:lnTo>
                  <a:pt x="204788" y="49213"/>
                </a:lnTo>
                <a:lnTo>
                  <a:pt x="203200" y="49213"/>
                </a:lnTo>
                <a:lnTo>
                  <a:pt x="203200" y="47625"/>
                </a:lnTo>
                <a:lnTo>
                  <a:pt x="203200" y="46038"/>
                </a:lnTo>
                <a:close/>
                <a:moveTo>
                  <a:pt x="220662" y="31750"/>
                </a:moveTo>
                <a:lnTo>
                  <a:pt x="223837" y="31750"/>
                </a:lnTo>
                <a:lnTo>
                  <a:pt x="225424" y="31750"/>
                </a:lnTo>
                <a:lnTo>
                  <a:pt x="225424" y="33337"/>
                </a:lnTo>
                <a:lnTo>
                  <a:pt x="227012" y="36512"/>
                </a:lnTo>
                <a:lnTo>
                  <a:pt x="230187" y="38100"/>
                </a:lnTo>
                <a:lnTo>
                  <a:pt x="227012" y="41275"/>
                </a:lnTo>
                <a:lnTo>
                  <a:pt x="225424" y="41275"/>
                </a:lnTo>
                <a:lnTo>
                  <a:pt x="223837" y="42863"/>
                </a:lnTo>
                <a:lnTo>
                  <a:pt x="223837" y="41275"/>
                </a:lnTo>
                <a:lnTo>
                  <a:pt x="220662" y="41275"/>
                </a:lnTo>
                <a:lnTo>
                  <a:pt x="220662" y="38100"/>
                </a:lnTo>
                <a:lnTo>
                  <a:pt x="220662" y="36512"/>
                </a:lnTo>
                <a:close/>
                <a:moveTo>
                  <a:pt x="255587" y="19050"/>
                </a:moveTo>
                <a:lnTo>
                  <a:pt x="257175" y="19050"/>
                </a:lnTo>
                <a:lnTo>
                  <a:pt x="257175" y="20637"/>
                </a:lnTo>
                <a:lnTo>
                  <a:pt x="258762" y="22225"/>
                </a:lnTo>
                <a:lnTo>
                  <a:pt x="261937" y="25400"/>
                </a:lnTo>
                <a:lnTo>
                  <a:pt x="263525" y="30162"/>
                </a:lnTo>
                <a:lnTo>
                  <a:pt x="261937" y="26987"/>
                </a:lnTo>
                <a:lnTo>
                  <a:pt x="258762" y="25400"/>
                </a:lnTo>
                <a:lnTo>
                  <a:pt x="257175" y="22225"/>
                </a:lnTo>
                <a:lnTo>
                  <a:pt x="257175" y="20638"/>
                </a:lnTo>
                <a:lnTo>
                  <a:pt x="255587" y="20638"/>
                </a:lnTo>
                <a:close/>
                <a:moveTo>
                  <a:pt x="247650" y="9525"/>
                </a:moveTo>
                <a:lnTo>
                  <a:pt x="250825" y="9525"/>
                </a:lnTo>
                <a:lnTo>
                  <a:pt x="250825" y="11113"/>
                </a:lnTo>
                <a:lnTo>
                  <a:pt x="247650" y="11113"/>
                </a:lnTo>
                <a:close/>
                <a:moveTo>
                  <a:pt x="273050" y="9525"/>
                </a:moveTo>
                <a:lnTo>
                  <a:pt x="274637" y="9525"/>
                </a:lnTo>
                <a:lnTo>
                  <a:pt x="274637" y="11112"/>
                </a:lnTo>
                <a:lnTo>
                  <a:pt x="274637" y="14287"/>
                </a:lnTo>
                <a:lnTo>
                  <a:pt x="277812" y="14287"/>
                </a:lnTo>
                <a:lnTo>
                  <a:pt x="279400" y="15875"/>
                </a:lnTo>
                <a:lnTo>
                  <a:pt x="279400" y="19050"/>
                </a:lnTo>
                <a:lnTo>
                  <a:pt x="279400" y="20637"/>
                </a:lnTo>
                <a:lnTo>
                  <a:pt x="282575" y="22225"/>
                </a:lnTo>
                <a:lnTo>
                  <a:pt x="284162" y="26987"/>
                </a:lnTo>
                <a:lnTo>
                  <a:pt x="282575" y="26987"/>
                </a:lnTo>
                <a:lnTo>
                  <a:pt x="282575" y="25400"/>
                </a:lnTo>
                <a:lnTo>
                  <a:pt x="279400" y="22225"/>
                </a:lnTo>
                <a:lnTo>
                  <a:pt x="274637" y="15875"/>
                </a:lnTo>
                <a:close/>
                <a:moveTo>
                  <a:pt x="246062" y="6350"/>
                </a:moveTo>
                <a:lnTo>
                  <a:pt x="247650" y="9525"/>
                </a:lnTo>
                <a:lnTo>
                  <a:pt x="246062" y="9525"/>
                </a:lnTo>
                <a:close/>
                <a:moveTo>
                  <a:pt x="271462" y="6350"/>
                </a:moveTo>
                <a:lnTo>
                  <a:pt x="273050" y="6350"/>
                </a:lnTo>
                <a:lnTo>
                  <a:pt x="273050" y="9525"/>
                </a:lnTo>
                <a:lnTo>
                  <a:pt x="271462" y="9525"/>
                </a:lnTo>
                <a:close/>
                <a:moveTo>
                  <a:pt x="242887" y="4763"/>
                </a:moveTo>
                <a:lnTo>
                  <a:pt x="246062" y="4763"/>
                </a:lnTo>
                <a:lnTo>
                  <a:pt x="246062" y="6350"/>
                </a:lnTo>
                <a:lnTo>
                  <a:pt x="242887" y="6350"/>
                </a:lnTo>
                <a:close/>
                <a:moveTo>
                  <a:pt x="220662" y="0"/>
                </a:moveTo>
                <a:lnTo>
                  <a:pt x="223837" y="0"/>
                </a:lnTo>
                <a:lnTo>
                  <a:pt x="225425" y="3175"/>
                </a:lnTo>
                <a:lnTo>
                  <a:pt x="225425" y="4762"/>
                </a:lnTo>
                <a:lnTo>
                  <a:pt x="227012" y="6350"/>
                </a:lnTo>
                <a:lnTo>
                  <a:pt x="230187" y="9525"/>
                </a:lnTo>
                <a:lnTo>
                  <a:pt x="231775" y="15875"/>
                </a:lnTo>
                <a:lnTo>
                  <a:pt x="236537" y="20637"/>
                </a:lnTo>
                <a:lnTo>
                  <a:pt x="242887" y="31750"/>
                </a:lnTo>
                <a:lnTo>
                  <a:pt x="242887" y="33337"/>
                </a:lnTo>
                <a:lnTo>
                  <a:pt x="246062" y="33337"/>
                </a:lnTo>
                <a:lnTo>
                  <a:pt x="246062" y="36512"/>
                </a:lnTo>
                <a:lnTo>
                  <a:pt x="250825" y="36512"/>
                </a:lnTo>
                <a:lnTo>
                  <a:pt x="250825" y="38100"/>
                </a:lnTo>
                <a:lnTo>
                  <a:pt x="252412" y="41275"/>
                </a:lnTo>
                <a:lnTo>
                  <a:pt x="255587" y="42862"/>
                </a:lnTo>
                <a:lnTo>
                  <a:pt x="257175" y="42862"/>
                </a:lnTo>
                <a:lnTo>
                  <a:pt x="258762" y="46037"/>
                </a:lnTo>
                <a:lnTo>
                  <a:pt x="261937" y="46037"/>
                </a:lnTo>
                <a:lnTo>
                  <a:pt x="263525" y="46037"/>
                </a:lnTo>
                <a:lnTo>
                  <a:pt x="266700" y="47625"/>
                </a:lnTo>
                <a:lnTo>
                  <a:pt x="268287" y="47625"/>
                </a:lnTo>
                <a:lnTo>
                  <a:pt x="271462" y="46037"/>
                </a:lnTo>
                <a:lnTo>
                  <a:pt x="273050" y="46037"/>
                </a:lnTo>
                <a:lnTo>
                  <a:pt x="273050" y="42862"/>
                </a:lnTo>
                <a:lnTo>
                  <a:pt x="273050" y="41275"/>
                </a:lnTo>
                <a:lnTo>
                  <a:pt x="271462" y="38100"/>
                </a:lnTo>
                <a:lnTo>
                  <a:pt x="268287" y="36512"/>
                </a:lnTo>
                <a:lnTo>
                  <a:pt x="266700" y="31750"/>
                </a:lnTo>
                <a:lnTo>
                  <a:pt x="268287" y="33337"/>
                </a:lnTo>
                <a:lnTo>
                  <a:pt x="271462" y="36512"/>
                </a:lnTo>
                <a:lnTo>
                  <a:pt x="273050" y="38100"/>
                </a:lnTo>
                <a:lnTo>
                  <a:pt x="274637" y="41275"/>
                </a:lnTo>
                <a:lnTo>
                  <a:pt x="274637" y="38100"/>
                </a:lnTo>
                <a:lnTo>
                  <a:pt x="277812" y="38100"/>
                </a:lnTo>
                <a:lnTo>
                  <a:pt x="279400" y="38100"/>
                </a:lnTo>
                <a:lnTo>
                  <a:pt x="282575" y="38100"/>
                </a:lnTo>
                <a:lnTo>
                  <a:pt x="284162" y="36512"/>
                </a:lnTo>
                <a:lnTo>
                  <a:pt x="285750" y="36512"/>
                </a:lnTo>
                <a:lnTo>
                  <a:pt x="285750" y="33337"/>
                </a:lnTo>
                <a:lnTo>
                  <a:pt x="285750" y="31750"/>
                </a:lnTo>
                <a:lnTo>
                  <a:pt x="284162" y="30162"/>
                </a:lnTo>
                <a:lnTo>
                  <a:pt x="284162" y="26987"/>
                </a:lnTo>
                <a:lnTo>
                  <a:pt x="285750" y="30162"/>
                </a:lnTo>
                <a:lnTo>
                  <a:pt x="288925" y="30162"/>
                </a:lnTo>
                <a:lnTo>
                  <a:pt x="290512" y="30162"/>
                </a:lnTo>
                <a:lnTo>
                  <a:pt x="298450" y="25400"/>
                </a:lnTo>
                <a:lnTo>
                  <a:pt x="304800" y="20637"/>
                </a:lnTo>
                <a:lnTo>
                  <a:pt x="306387" y="20637"/>
                </a:lnTo>
                <a:lnTo>
                  <a:pt x="309562" y="20637"/>
                </a:lnTo>
                <a:lnTo>
                  <a:pt x="311150" y="20637"/>
                </a:lnTo>
                <a:lnTo>
                  <a:pt x="314325" y="19050"/>
                </a:lnTo>
                <a:lnTo>
                  <a:pt x="315912" y="19050"/>
                </a:lnTo>
                <a:lnTo>
                  <a:pt x="317500" y="19050"/>
                </a:lnTo>
                <a:lnTo>
                  <a:pt x="320675" y="19050"/>
                </a:lnTo>
                <a:lnTo>
                  <a:pt x="322262" y="15875"/>
                </a:lnTo>
                <a:lnTo>
                  <a:pt x="325437" y="15875"/>
                </a:lnTo>
                <a:lnTo>
                  <a:pt x="327025" y="15875"/>
                </a:lnTo>
                <a:lnTo>
                  <a:pt x="330200" y="15875"/>
                </a:lnTo>
                <a:lnTo>
                  <a:pt x="331787" y="15875"/>
                </a:lnTo>
                <a:lnTo>
                  <a:pt x="333375" y="15875"/>
                </a:lnTo>
                <a:lnTo>
                  <a:pt x="336550" y="19050"/>
                </a:lnTo>
                <a:lnTo>
                  <a:pt x="338137" y="20637"/>
                </a:lnTo>
                <a:lnTo>
                  <a:pt x="341312" y="20637"/>
                </a:lnTo>
                <a:lnTo>
                  <a:pt x="342900" y="22225"/>
                </a:lnTo>
                <a:lnTo>
                  <a:pt x="346075" y="25400"/>
                </a:lnTo>
                <a:lnTo>
                  <a:pt x="347662" y="26987"/>
                </a:lnTo>
                <a:lnTo>
                  <a:pt x="349250" y="30162"/>
                </a:lnTo>
                <a:lnTo>
                  <a:pt x="349250" y="31750"/>
                </a:lnTo>
                <a:lnTo>
                  <a:pt x="352425" y="36512"/>
                </a:lnTo>
                <a:lnTo>
                  <a:pt x="352425" y="38100"/>
                </a:lnTo>
                <a:lnTo>
                  <a:pt x="352425" y="41275"/>
                </a:lnTo>
                <a:lnTo>
                  <a:pt x="354012" y="41275"/>
                </a:lnTo>
                <a:lnTo>
                  <a:pt x="357187" y="42862"/>
                </a:lnTo>
                <a:lnTo>
                  <a:pt x="361950" y="46037"/>
                </a:lnTo>
                <a:lnTo>
                  <a:pt x="363537" y="47625"/>
                </a:lnTo>
                <a:lnTo>
                  <a:pt x="365125" y="47625"/>
                </a:lnTo>
                <a:lnTo>
                  <a:pt x="368300" y="47625"/>
                </a:lnTo>
                <a:lnTo>
                  <a:pt x="369887" y="46037"/>
                </a:lnTo>
                <a:lnTo>
                  <a:pt x="373062" y="46037"/>
                </a:lnTo>
                <a:lnTo>
                  <a:pt x="373062" y="47625"/>
                </a:lnTo>
                <a:lnTo>
                  <a:pt x="374650" y="49212"/>
                </a:lnTo>
                <a:lnTo>
                  <a:pt x="376237" y="49212"/>
                </a:lnTo>
                <a:lnTo>
                  <a:pt x="379412" y="49212"/>
                </a:lnTo>
                <a:lnTo>
                  <a:pt x="379412" y="47625"/>
                </a:lnTo>
                <a:lnTo>
                  <a:pt x="381000" y="47625"/>
                </a:lnTo>
                <a:lnTo>
                  <a:pt x="385762" y="47625"/>
                </a:lnTo>
                <a:lnTo>
                  <a:pt x="392112" y="47625"/>
                </a:lnTo>
                <a:lnTo>
                  <a:pt x="395287" y="49212"/>
                </a:lnTo>
                <a:lnTo>
                  <a:pt x="396875" y="49212"/>
                </a:lnTo>
                <a:lnTo>
                  <a:pt x="400050" y="49212"/>
                </a:lnTo>
                <a:lnTo>
                  <a:pt x="401637" y="49212"/>
                </a:lnTo>
                <a:lnTo>
                  <a:pt x="401637" y="52387"/>
                </a:lnTo>
                <a:lnTo>
                  <a:pt x="406400" y="57150"/>
                </a:lnTo>
                <a:lnTo>
                  <a:pt x="406400" y="58737"/>
                </a:lnTo>
                <a:lnTo>
                  <a:pt x="407987" y="61912"/>
                </a:lnTo>
                <a:lnTo>
                  <a:pt x="411162" y="61912"/>
                </a:lnTo>
                <a:lnTo>
                  <a:pt x="412750" y="63500"/>
                </a:lnTo>
                <a:lnTo>
                  <a:pt x="415925" y="63500"/>
                </a:lnTo>
                <a:lnTo>
                  <a:pt x="417512" y="63500"/>
                </a:lnTo>
                <a:lnTo>
                  <a:pt x="422275" y="63500"/>
                </a:lnTo>
                <a:lnTo>
                  <a:pt x="423862" y="63500"/>
                </a:lnTo>
                <a:lnTo>
                  <a:pt x="427037" y="65087"/>
                </a:lnTo>
                <a:lnTo>
                  <a:pt x="428625" y="65087"/>
                </a:lnTo>
                <a:lnTo>
                  <a:pt x="428625" y="68262"/>
                </a:lnTo>
                <a:lnTo>
                  <a:pt x="431800" y="69850"/>
                </a:lnTo>
                <a:lnTo>
                  <a:pt x="431800" y="73025"/>
                </a:lnTo>
                <a:lnTo>
                  <a:pt x="428625" y="74612"/>
                </a:lnTo>
                <a:lnTo>
                  <a:pt x="428625" y="77787"/>
                </a:lnTo>
                <a:lnTo>
                  <a:pt x="428625" y="79375"/>
                </a:lnTo>
                <a:lnTo>
                  <a:pt x="431800" y="80962"/>
                </a:lnTo>
                <a:lnTo>
                  <a:pt x="431800" y="84137"/>
                </a:lnTo>
                <a:lnTo>
                  <a:pt x="433387" y="85725"/>
                </a:lnTo>
                <a:lnTo>
                  <a:pt x="433387" y="88900"/>
                </a:lnTo>
                <a:lnTo>
                  <a:pt x="433387" y="90488"/>
                </a:lnTo>
                <a:lnTo>
                  <a:pt x="436562" y="93663"/>
                </a:lnTo>
                <a:lnTo>
                  <a:pt x="436562" y="95250"/>
                </a:lnTo>
                <a:lnTo>
                  <a:pt x="438150" y="96838"/>
                </a:lnTo>
                <a:lnTo>
                  <a:pt x="439737" y="100013"/>
                </a:lnTo>
                <a:lnTo>
                  <a:pt x="442912" y="100013"/>
                </a:lnTo>
                <a:lnTo>
                  <a:pt x="444500" y="101600"/>
                </a:lnTo>
                <a:lnTo>
                  <a:pt x="447675" y="101600"/>
                </a:lnTo>
                <a:lnTo>
                  <a:pt x="447675" y="104775"/>
                </a:lnTo>
                <a:lnTo>
                  <a:pt x="449262" y="104775"/>
                </a:lnTo>
                <a:lnTo>
                  <a:pt x="449262" y="106363"/>
                </a:lnTo>
                <a:lnTo>
                  <a:pt x="454025" y="107950"/>
                </a:lnTo>
                <a:lnTo>
                  <a:pt x="455612" y="111125"/>
                </a:lnTo>
                <a:lnTo>
                  <a:pt x="455612" y="112713"/>
                </a:lnTo>
                <a:lnTo>
                  <a:pt x="455612" y="115888"/>
                </a:lnTo>
                <a:lnTo>
                  <a:pt x="458787" y="117475"/>
                </a:lnTo>
                <a:lnTo>
                  <a:pt x="458787" y="120650"/>
                </a:lnTo>
                <a:lnTo>
                  <a:pt x="463550" y="122238"/>
                </a:lnTo>
                <a:lnTo>
                  <a:pt x="465137" y="123825"/>
                </a:lnTo>
                <a:lnTo>
                  <a:pt x="466725" y="123825"/>
                </a:lnTo>
                <a:lnTo>
                  <a:pt x="466725" y="127000"/>
                </a:lnTo>
                <a:lnTo>
                  <a:pt x="466725" y="128588"/>
                </a:lnTo>
                <a:lnTo>
                  <a:pt x="469900" y="131763"/>
                </a:lnTo>
                <a:lnTo>
                  <a:pt x="469900" y="133350"/>
                </a:lnTo>
                <a:lnTo>
                  <a:pt x="471487" y="136525"/>
                </a:lnTo>
                <a:lnTo>
                  <a:pt x="474662" y="136525"/>
                </a:lnTo>
                <a:lnTo>
                  <a:pt x="476250" y="136525"/>
                </a:lnTo>
                <a:lnTo>
                  <a:pt x="476250" y="138113"/>
                </a:lnTo>
                <a:lnTo>
                  <a:pt x="479425" y="138113"/>
                </a:lnTo>
                <a:lnTo>
                  <a:pt x="481012" y="139700"/>
                </a:lnTo>
                <a:lnTo>
                  <a:pt x="482600" y="139700"/>
                </a:lnTo>
                <a:lnTo>
                  <a:pt x="482600" y="142875"/>
                </a:lnTo>
                <a:lnTo>
                  <a:pt x="482600" y="144463"/>
                </a:lnTo>
                <a:lnTo>
                  <a:pt x="482600" y="147638"/>
                </a:lnTo>
                <a:lnTo>
                  <a:pt x="482600" y="149225"/>
                </a:lnTo>
                <a:lnTo>
                  <a:pt x="485775" y="147638"/>
                </a:lnTo>
                <a:lnTo>
                  <a:pt x="487362" y="147638"/>
                </a:lnTo>
                <a:lnTo>
                  <a:pt x="490537" y="144463"/>
                </a:lnTo>
                <a:lnTo>
                  <a:pt x="492125" y="144463"/>
                </a:lnTo>
                <a:lnTo>
                  <a:pt x="490537" y="147638"/>
                </a:lnTo>
                <a:lnTo>
                  <a:pt x="487362" y="149225"/>
                </a:lnTo>
                <a:lnTo>
                  <a:pt x="485775" y="149225"/>
                </a:lnTo>
                <a:lnTo>
                  <a:pt x="487362" y="152400"/>
                </a:lnTo>
                <a:lnTo>
                  <a:pt x="485775" y="153988"/>
                </a:lnTo>
                <a:lnTo>
                  <a:pt x="482600" y="155575"/>
                </a:lnTo>
                <a:lnTo>
                  <a:pt x="485775" y="158750"/>
                </a:lnTo>
                <a:lnTo>
                  <a:pt x="487362" y="158750"/>
                </a:lnTo>
                <a:lnTo>
                  <a:pt x="490537" y="155575"/>
                </a:lnTo>
                <a:lnTo>
                  <a:pt x="492125" y="155575"/>
                </a:lnTo>
                <a:lnTo>
                  <a:pt x="495300" y="155575"/>
                </a:lnTo>
                <a:lnTo>
                  <a:pt x="492125" y="158750"/>
                </a:lnTo>
                <a:lnTo>
                  <a:pt x="490537" y="158750"/>
                </a:lnTo>
                <a:lnTo>
                  <a:pt x="490537" y="160338"/>
                </a:lnTo>
                <a:lnTo>
                  <a:pt x="487362" y="160338"/>
                </a:lnTo>
                <a:lnTo>
                  <a:pt x="487362" y="163513"/>
                </a:lnTo>
                <a:lnTo>
                  <a:pt x="485775" y="165100"/>
                </a:lnTo>
                <a:lnTo>
                  <a:pt x="485775" y="168275"/>
                </a:lnTo>
                <a:lnTo>
                  <a:pt x="485775" y="169863"/>
                </a:lnTo>
                <a:lnTo>
                  <a:pt x="487362" y="171450"/>
                </a:lnTo>
                <a:lnTo>
                  <a:pt x="487362" y="174625"/>
                </a:lnTo>
                <a:lnTo>
                  <a:pt x="487362" y="176213"/>
                </a:lnTo>
                <a:lnTo>
                  <a:pt x="487362" y="180975"/>
                </a:lnTo>
                <a:lnTo>
                  <a:pt x="487362" y="184150"/>
                </a:lnTo>
                <a:lnTo>
                  <a:pt x="487362" y="185738"/>
                </a:lnTo>
                <a:lnTo>
                  <a:pt x="490537" y="185738"/>
                </a:lnTo>
                <a:lnTo>
                  <a:pt x="490537" y="184150"/>
                </a:lnTo>
                <a:lnTo>
                  <a:pt x="492125" y="184150"/>
                </a:lnTo>
                <a:lnTo>
                  <a:pt x="495300" y="180975"/>
                </a:lnTo>
                <a:lnTo>
                  <a:pt x="496887" y="179388"/>
                </a:lnTo>
                <a:lnTo>
                  <a:pt x="498475" y="179388"/>
                </a:lnTo>
                <a:lnTo>
                  <a:pt x="498475" y="180975"/>
                </a:lnTo>
                <a:lnTo>
                  <a:pt x="496887" y="184150"/>
                </a:lnTo>
                <a:lnTo>
                  <a:pt x="496887" y="185738"/>
                </a:lnTo>
                <a:lnTo>
                  <a:pt x="496887" y="187325"/>
                </a:lnTo>
                <a:lnTo>
                  <a:pt x="498475" y="187325"/>
                </a:lnTo>
                <a:lnTo>
                  <a:pt x="501650" y="187325"/>
                </a:lnTo>
                <a:lnTo>
                  <a:pt x="503237" y="187325"/>
                </a:lnTo>
                <a:lnTo>
                  <a:pt x="503237" y="190500"/>
                </a:lnTo>
                <a:lnTo>
                  <a:pt x="503237" y="192088"/>
                </a:lnTo>
                <a:lnTo>
                  <a:pt x="501650" y="192088"/>
                </a:lnTo>
                <a:lnTo>
                  <a:pt x="501650" y="195263"/>
                </a:lnTo>
                <a:lnTo>
                  <a:pt x="501650" y="196850"/>
                </a:lnTo>
                <a:lnTo>
                  <a:pt x="503237" y="198438"/>
                </a:lnTo>
                <a:lnTo>
                  <a:pt x="503237" y="201613"/>
                </a:lnTo>
                <a:lnTo>
                  <a:pt x="506412" y="201613"/>
                </a:lnTo>
                <a:lnTo>
                  <a:pt x="508000" y="201613"/>
                </a:lnTo>
                <a:lnTo>
                  <a:pt x="511175" y="201613"/>
                </a:lnTo>
                <a:lnTo>
                  <a:pt x="511175" y="203200"/>
                </a:lnTo>
                <a:lnTo>
                  <a:pt x="508000" y="203200"/>
                </a:lnTo>
                <a:lnTo>
                  <a:pt x="506412" y="203200"/>
                </a:lnTo>
                <a:lnTo>
                  <a:pt x="503237" y="206375"/>
                </a:lnTo>
                <a:lnTo>
                  <a:pt x="503237" y="207963"/>
                </a:lnTo>
                <a:lnTo>
                  <a:pt x="503237" y="211138"/>
                </a:lnTo>
                <a:lnTo>
                  <a:pt x="503237" y="212725"/>
                </a:lnTo>
                <a:lnTo>
                  <a:pt x="503237" y="214313"/>
                </a:lnTo>
                <a:lnTo>
                  <a:pt x="503237" y="217488"/>
                </a:lnTo>
                <a:lnTo>
                  <a:pt x="503237" y="219075"/>
                </a:lnTo>
                <a:lnTo>
                  <a:pt x="506412" y="219075"/>
                </a:lnTo>
                <a:lnTo>
                  <a:pt x="506412" y="222250"/>
                </a:lnTo>
                <a:lnTo>
                  <a:pt x="506412" y="223838"/>
                </a:lnTo>
                <a:lnTo>
                  <a:pt x="506412" y="227013"/>
                </a:lnTo>
                <a:lnTo>
                  <a:pt x="506412" y="228600"/>
                </a:lnTo>
                <a:lnTo>
                  <a:pt x="503237" y="228600"/>
                </a:lnTo>
                <a:lnTo>
                  <a:pt x="506412" y="230188"/>
                </a:lnTo>
                <a:lnTo>
                  <a:pt x="506412" y="233363"/>
                </a:lnTo>
                <a:lnTo>
                  <a:pt x="506412" y="234950"/>
                </a:lnTo>
                <a:lnTo>
                  <a:pt x="503237" y="234950"/>
                </a:lnTo>
                <a:lnTo>
                  <a:pt x="503237" y="238125"/>
                </a:lnTo>
                <a:lnTo>
                  <a:pt x="503237" y="239713"/>
                </a:lnTo>
                <a:lnTo>
                  <a:pt x="503237" y="242888"/>
                </a:lnTo>
                <a:lnTo>
                  <a:pt x="506412" y="244475"/>
                </a:lnTo>
                <a:lnTo>
                  <a:pt x="506412" y="246063"/>
                </a:lnTo>
                <a:lnTo>
                  <a:pt x="508000" y="249238"/>
                </a:lnTo>
                <a:lnTo>
                  <a:pt x="508000" y="246063"/>
                </a:lnTo>
                <a:lnTo>
                  <a:pt x="511175" y="246063"/>
                </a:lnTo>
                <a:lnTo>
                  <a:pt x="511175" y="244475"/>
                </a:lnTo>
                <a:lnTo>
                  <a:pt x="512762" y="244475"/>
                </a:lnTo>
                <a:lnTo>
                  <a:pt x="514350" y="246063"/>
                </a:lnTo>
                <a:lnTo>
                  <a:pt x="514350" y="249238"/>
                </a:lnTo>
                <a:lnTo>
                  <a:pt x="514350" y="250825"/>
                </a:lnTo>
                <a:lnTo>
                  <a:pt x="517525" y="254000"/>
                </a:lnTo>
                <a:lnTo>
                  <a:pt x="517525" y="255588"/>
                </a:lnTo>
                <a:lnTo>
                  <a:pt x="517525" y="258763"/>
                </a:lnTo>
                <a:lnTo>
                  <a:pt x="517525" y="260350"/>
                </a:lnTo>
                <a:lnTo>
                  <a:pt x="519112" y="261938"/>
                </a:lnTo>
                <a:lnTo>
                  <a:pt x="519112" y="265113"/>
                </a:lnTo>
                <a:lnTo>
                  <a:pt x="517525" y="265113"/>
                </a:lnTo>
                <a:lnTo>
                  <a:pt x="517525" y="266700"/>
                </a:lnTo>
                <a:lnTo>
                  <a:pt x="517525" y="269875"/>
                </a:lnTo>
                <a:lnTo>
                  <a:pt x="517525" y="271463"/>
                </a:lnTo>
                <a:lnTo>
                  <a:pt x="517525" y="273050"/>
                </a:lnTo>
                <a:lnTo>
                  <a:pt x="517525" y="276225"/>
                </a:lnTo>
                <a:lnTo>
                  <a:pt x="514350" y="276225"/>
                </a:lnTo>
                <a:lnTo>
                  <a:pt x="512762" y="273050"/>
                </a:lnTo>
                <a:lnTo>
                  <a:pt x="512762" y="271463"/>
                </a:lnTo>
                <a:lnTo>
                  <a:pt x="511175" y="269875"/>
                </a:lnTo>
                <a:lnTo>
                  <a:pt x="511175" y="271463"/>
                </a:lnTo>
                <a:lnTo>
                  <a:pt x="511175" y="273050"/>
                </a:lnTo>
                <a:lnTo>
                  <a:pt x="512762" y="276225"/>
                </a:lnTo>
                <a:lnTo>
                  <a:pt x="517525" y="277813"/>
                </a:lnTo>
                <a:lnTo>
                  <a:pt x="519112" y="277813"/>
                </a:lnTo>
                <a:lnTo>
                  <a:pt x="519112" y="276225"/>
                </a:lnTo>
                <a:lnTo>
                  <a:pt x="522288" y="276225"/>
                </a:lnTo>
                <a:lnTo>
                  <a:pt x="522288" y="277813"/>
                </a:lnTo>
                <a:lnTo>
                  <a:pt x="522288" y="280988"/>
                </a:lnTo>
                <a:lnTo>
                  <a:pt x="522288" y="282575"/>
                </a:lnTo>
                <a:lnTo>
                  <a:pt x="523875" y="285750"/>
                </a:lnTo>
                <a:lnTo>
                  <a:pt x="523875" y="287338"/>
                </a:lnTo>
                <a:lnTo>
                  <a:pt x="523875" y="288925"/>
                </a:lnTo>
                <a:lnTo>
                  <a:pt x="523875" y="292100"/>
                </a:lnTo>
                <a:lnTo>
                  <a:pt x="523875" y="293688"/>
                </a:lnTo>
                <a:lnTo>
                  <a:pt x="522288" y="292100"/>
                </a:lnTo>
                <a:lnTo>
                  <a:pt x="522288" y="293688"/>
                </a:lnTo>
                <a:lnTo>
                  <a:pt x="519112" y="293688"/>
                </a:lnTo>
                <a:lnTo>
                  <a:pt x="517525" y="296863"/>
                </a:lnTo>
                <a:lnTo>
                  <a:pt x="519112" y="296863"/>
                </a:lnTo>
                <a:lnTo>
                  <a:pt x="522288" y="296863"/>
                </a:lnTo>
                <a:lnTo>
                  <a:pt x="523875" y="296863"/>
                </a:lnTo>
                <a:lnTo>
                  <a:pt x="522288" y="298450"/>
                </a:lnTo>
                <a:lnTo>
                  <a:pt x="519112" y="301625"/>
                </a:lnTo>
                <a:lnTo>
                  <a:pt x="517525" y="303213"/>
                </a:lnTo>
                <a:lnTo>
                  <a:pt x="514350" y="303213"/>
                </a:lnTo>
                <a:lnTo>
                  <a:pt x="514350" y="304800"/>
                </a:lnTo>
                <a:lnTo>
                  <a:pt x="512762" y="309563"/>
                </a:lnTo>
                <a:lnTo>
                  <a:pt x="512762" y="312738"/>
                </a:lnTo>
                <a:lnTo>
                  <a:pt x="511175" y="312738"/>
                </a:lnTo>
                <a:lnTo>
                  <a:pt x="511175" y="314325"/>
                </a:lnTo>
                <a:lnTo>
                  <a:pt x="508000" y="317500"/>
                </a:lnTo>
                <a:lnTo>
                  <a:pt x="508000" y="319088"/>
                </a:lnTo>
                <a:lnTo>
                  <a:pt x="498475" y="319088"/>
                </a:lnTo>
                <a:lnTo>
                  <a:pt x="498475" y="317500"/>
                </a:lnTo>
                <a:lnTo>
                  <a:pt x="496887" y="317500"/>
                </a:lnTo>
                <a:lnTo>
                  <a:pt x="496887" y="319088"/>
                </a:lnTo>
                <a:lnTo>
                  <a:pt x="496887" y="320675"/>
                </a:lnTo>
                <a:lnTo>
                  <a:pt x="498475" y="320675"/>
                </a:lnTo>
                <a:lnTo>
                  <a:pt x="501650" y="323850"/>
                </a:lnTo>
                <a:lnTo>
                  <a:pt x="501650" y="325438"/>
                </a:lnTo>
                <a:lnTo>
                  <a:pt x="503237" y="328613"/>
                </a:lnTo>
                <a:lnTo>
                  <a:pt x="503237" y="330200"/>
                </a:lnTo>
                <a:lnTo>
                  <a:pt x="508000" y="333375"/>
                </a:lnTo>
                <a:lnTo>
                  <a:pt x="512762" y="334963"/>
                </a:lnTo>
                <a:lnTo>
                  <a:pt x="512762" y="336550"/>
                </a:lnTo>
                <a:lnTo>
                  <a:pt x="512762" y="339725"/>
                </a:lnTo>
                <a:lnTo>
                  <a:pt x="511175" y="339725"/>
                </a:lnTo>
                <a:lnTo>
                  <a:pt x="508000" y="339725"/>
                </a:lnTo>
                <a:lnTo>
                  <a:pt x="508000" y="336550"/>
                </a:lnTo>
                <a:lnTo>
                  <a:pt x="506412" y="336550"/>
                </a:lnTo>
                <a:lnTo>
                  <a:pt x="503237" y="339725"/>
                </a:lnTo>
                <a:lnTo>
                  <a:pt x="501650" y="339725"/>
                </a:lnTo>
                <a:lnTo>
                  <a:pt x="501650" y="336550"/>
                </a:lnTo>
                <a:lnTo>
                  <a:pt x="498475" y="334963"/>
                </a:lnTo>
                <a:lnTo>
                  <a:pt x="498475" y="333375"/>
                </a:lnTo>
                <a:lnTo>
                  <a:pt x="496887" y="333375"/>
                </a:lnTo>
                <a:lnTo>
                  <a:pt x="495300" y="333375"/>
                </a:lnTo>
                <a:lnTo>
                  <a:pt x="490537" y="328613"/>
                </a:lnTo>
                <a:lnTo>
                  <a:pt x="487362" y="325438"/>
                </a:lnTo>
                <a:lnTo>
                  <a:pt x="485775" y="325438"/>
                </a:lnTo>
                <a:lnTo>
                  <a:pt x="482600" y="323850"/>
                </a:lnTo>
                <a:lnTo>
                  <a:pt x="482600" y="325438"/>
                </a:lnTo>
                <a:lnTo>
                  <a:pt x="481012" y="328613"/>
                </a:lnTo>
                <a:lnTo>
                  <a:pt x="479425" y="330200"/>
                </a:lnTo>
                <a:lnTo>
                  <a:pt x="476250" y="330200"/>
                </a:lnTo>
                <a:lnTo>
                  <a:pt x="476250" y="333375"/>
                </a:lnTo>
                <a:lnTo>
                  <a:pt x="474662" y="333375"/>
                </a:lnTo>
                <a:lnTo>
                  <a:pt x="471487" y="333375"/>
                </a:lnTo>
                <a:lnTo>
                  <a:pt x="471487" y="334963"/>
                </a:lnTo>
                <a:lnTo>
                  <a:pt x="471487" y="336550"/>
                </a:lnTo>
                <a:lnTo>
                  <a:pt x="474662" y="339725"/>
                </a:lnTo>
                <a:lnTo>
                  <a:pt x="474662" y="341313"/>
                </a:lnTo>
                <a:lnTo>
                  <a:pt x="474662" y="344488"/>
                </a:lnTo>
                <a:lnTo>
                  <a:pt x="471487" y="344488"/>
                </a:lnTo>
                <a:lnTo>
                  <a:pt x="469900" y="346075"/>
                </a:lnTo>
                <a:lnTo>
                  <a:pt x="466725" y="346075"/>
                </a:lnTo>
                <a:lnTo>
                  <a:pt x="466725" y="344488"/>
                </a:lnTo>
                <a:lnTo>
                  <a:pt x="465137" y="341313"/>
                </a:lnTo>
                <a:lnTo>
                  <a:pt x="465137" y="344488"/>
                </a:lnTo>
                <a:lnTo>
                  <a:pt x="465137" y="346075"/>
                </a:lnTo>
                <a:lnTo>
                  <a:pt x="465137" y="347663"/>
                </a:lnTo>
                <a:lnTo>
                  <a:pt x="466725" y="350838"/>
                </a:lnTo>
                <a:lnTo>
                  <a:pt x="469900" y="350838"/>
                </a:lnTo>
                <a:lnTo>
                  <a:pt x="471487" y="352425"/>
                </a:lnTo>
                <a:lnTo>
                  <a:pt x="471487" y="355600"/>
                </a:lnTo>
                <a:lnTo>
                  <a:pt x="471487" y="360363"/>
                </a:lnTo>
                <a:lnTo>
                  <a:pt x="471487" y="361950"/>
                </a:lnTo>
                <a:lnTo>
                  <a:pt x="471487" y="363538"/>
                </a:lnTo>
                <a:lnTo>
                  <a:pt x="471487" y="366713"/>
                </a:lnTo>
                <a:lnTo>
                  <a:pt x="471487" y="368300"/>
                </a:lnTo>
                <a:lnTo>
                  <a:pt x="471487" y="371475"/>
                </a:lnTo>
                <a:lnTo>
                  <a:pt x="469900" y="371475"/>
                </a:lnTo>
                <a:lnTo>
                  <a:pt x="469900" y="368300"/>
                </a:lnTo>
                <a:lnTo>
                  <a:pt x="469900" y="366713"/>
                </a:lnTo>
                <a:lnTo>
                  <a:pt x="469900" y="363538"/>
                </a:lnTo>
                <a:lnTo>
                  <a:pt x="469900" y="361950"/>
                </a:lnTo>
                <a:lnTo>
                  <a:pt x="469900" y="360363"/>
                </a:lnTo>
                <a:lnTo>
                  <a:pt x="466725" y="360363"/>
                </a:lnTo>
                <a:lnTo>
                  <a:pt x="466725" y="355600"/>
                </a:lnTo>
                <a:lnTo>
                  <a:pt x="465137" y="352425"/>
                </a:lnTo>
                <a:lnTo>
                  <a:pt x="465137" y="350838"/>
                </a:lnTo>
                <a:lnTo>
                  <a:pt x="463550" y="350838"/>
                </a:lnTo>
                <a:lnTo>
                  <a:pt x="463550" y="347663"/>
                </a:lnTo>
                <a:lnTo>
                  <a:pt x="463550" y="346075"/>
                </a:lnTo>
                <a:lnTo>
                  <a:pt x="460375" y="344488"/>
                </a:lnTo>
                <a:lnTo>
                  <a:pt x="460375" y="341313"/>
                </a:lnTo>
                <a:lnTo>
                  <a:pt x="458787" y="341313"/>
                </a:lnTo>
                <a:lnTo>
                  <a:pt x="455612" y="339725"/>
                </a:lnTo>
                <a:lnTo>
                  <a:pt x="454025" y="336550"/>
                </a:lnTo>
                <a:lnTo>
                  <a:pt x="450850" y="344488"/>
                </a:lnTo>
                <a:lnTo>
                  <a:pt x="450850" y="346075"/>
                </a:lnTo>
                <a:lnTo>
                  <a:pt x="449262" y="347663"/>
                </a:lnTo>
                <a:lnTo>
                  <a:pt x="449262" y="350838"/>
                </a:lnTo>
                <a:lnTo>
                  <a:pt x="449262" y="352425"/>
                </a:lnTo>
                <a:lnTo>
                  <a:pt x="449262" y="355600"/>
                </a:lnTo>
                <a:lnTo>
                  <a:pt x="449262" y="357188"/>
                </a:lnTo>
                <a:lnTo>
                  <a:pt x="450850" y="360363"/>
                </a:lnTo>
                <a:lnTo>
                  <a:pt x="449262" y="360363"/>
                </a:lnTo>
                <a:lnTo>
                  <a:pt x="449262" y="361950"/>
                </a:lnTo>
                <a:lnTo>
                  <a:pt x="447675" y="363538"/>
                </a:lnTo>
                <a:lnTo>
                  <a:pt x="444500" y="363538"/>
                </a:lnTo>
                <a:lnTo>
                  <a:pt x="442912" y="368300"/>
                </a:lnTo>
                <a:lnTo>
                  <a:pt x="439737" y="368300"/>
                </a:lnTo>
                <a:lnTo>
                  <a:pt x="438150" y="371475"/>
                </a:lnTo>
                <a:lnTo>
                  <a:pt x="436562" y="371475"/>
                </a:lnTo>
                <a:lnTo>
                  <a:pt x="431800" y="371475"/>
                </a:lnTo>
                <a:lnTo>
                  <a:pt x="431800" y="373063"/>
                </a:lnTo>
                <a:lnTo>
                  <a:pt x="431800" y="376238"/>
                </a:lnTo>
                <a:lnTo>
                  <a:pt x="428625" y="376238"/>
                </a:lnTo>
                <a:lnTo>
                  <a:pt x="428625" y="373063"/>
                </a:lnTo>
                <a:lnTo>
                  <a:pt x="427037" y="373063"/>
                </a:lnTo>
                <a:lnTo>
                  <a:pt x="423862" y="376238"/>
                </a:lnTo>
                <a:lnTo>
                  <a:pt x="423862" y="377825"/>
                </a:lnTo>
                <a:lnTo>
                  <a:pt x="423862" y="379413"/>
                </a:lnTo>
                <a:lnTo>
                  <a:pt x="422275" y="382588"/>
                </a:lnTo>
                <a:lnTo>
                  <a:pt x="422275" y="384175"/>
                </a:lnTo>
                <a:lnTo>
                  <a:pt x="417512" y="384175"/>
                </a:lnTo>
                <a:lnTo>
                  <a:pt x="415925" y="384175"/>
                </a:lnTo>
                <a:lnTo>
                  <a:pt x="412750" y="384175"/>
                </a:lnTo>
                <a:lnTo>
                  <a:pt x="412750" y="382588"/>
                </a:lnTo>
                <a:lnTo>
                  <a:pt x="411162" y="382588"/>
                </a:lnTo>
                <a:lnTo>
                  <a:pt x="407988" y="382588"/>
                </a:lnTo>
                <a:lnTo>
                  <a:pt x="407988" y="384175"/>
                </a:lnTo>
                <a:lnTo>
                  <a:pt x="411163" y="384175"/>
                </a:lnTo>
                <a:lnTo>
                  <a:pt x="411163" y="387351"/>
                </a:lnTo>
                <a:lnTo>
                  <a:pt x="407988" y="388938"/>
                </a:lnTo>
                <a:lnTo>
                  <a:pt x="406400" y="388938"/>
                </a:lnTo>
                <a:lnTo>
                  <a:pt x="404813" y="392113"/>
                </a:lnTo>
                <a:lnTo>
                  <a:pt x="401638" y="392113"/>
                </a:lnTo>
                <a:lnTo>
                  <a:pt x="400050" y="392113"/>
                </a:lnTo>
                <a:lnTo>
                  <a:pt x="396875" y="392113"/>
                </a:lnTo>
                <a:lnTo>
                  <a:pt x="396875" y="388938"/>
                </a:lnTo>
                <a:lnTo>
                  <a:pt x="396875" y="387351"/>
                </a:lnTo>
                <a:lnTo>
                  <a:pt x="396875" y="384175"/>
                </a:lnTo>
                <a:lnTo>
                  <a:pt x="396875" y="379413"/>
                </a:lnTo>
                <a:lnTo>
                  <a:pt x="400050" y="377825"/>
                </a:lnTo>
                <a:lnTo>
                  <a:pt x="401638" y="377825"/>
                </a:lnTo>
                <a:lnTo>
                  <a:pt x="401638" y="379413"/>
                </a:lnTo>
                <a:lnTo>
                  <a:pt x="404813" y="379413"/>
                </a:lnTo>
                <a:lnTo>
                  <a:pt x="404813" y="382588"/>
                </a:lnTo>
                <a:lnTo>
                  <a:pt x="406400" y="382588"/>
                </a:lnTo>
                <a:lnTo>
                  <a:pt x="407987" y="382588"/>
                </a:lnTo>
                <a:lnTo>
                  <a:pt x="407987" y="379413"/>
                </a:lnTo>
                <a:lnTo>
                  <a:pt x="406400" y="379413"/>
                </a:lnTo>
                <a:lnTo>
                  <a:pt x="404812" y="377825"/>
                </a:lnTo>
                <a:lnTo>
                  <a:pt x="401637" y="376238"/>
                </a:lnTo>
                <a:lnTo>
                  <a:pt x="401637" y="373063"/>
                </a:lnTo>
                <a:lnTo>
                  <a:pt x="400050" y="373063"/>
                </a:lnTo>
                <a:lnTo>
                  <a:pt x="396875" y="373063"/>
                </a:lnTo>
                <a:lnTo>
                  <a:pt x="400050" y="376238"/>
                </a:lnTo>
                <a:lnTo>
                  <a:pt x="396875" y="376238"/>
                </a:lnTo>
                <a:lnTo>
                  <a:pt x="396875" y="377825"/>
                </a:lnTo>
                <a:lnTo>
                  <a:pt x="395287" y="377825"/>
                </a:lnTo>
                <a:lnTo>
                  <a:pt x="392112" y="376238"/>
                </a:lnTo>
                <a:lnTo>
                  <a:pt x="388937" y="376238"/>
                </a:lnTo>
                <a:lnTo>
                  <a:pt x="385762" y="373063"/>
                </a:lnTo>
                <a:lnTo>
                  <a:pt x="384175" y="373063"/>
                </a:lnTo>
                <a:lnTo>
                  <a:pt x="384175" y="371475"/>
                </a:lnTo>
                <a:lnTo>
                  <a:pt x="381000" y="368300"/>
                </a:lnTo>
                <a:lnTo>
                  <a:pt x="379412" y="366713"/>
                </a:lnTo>
                <a:lnTo>
                  <a:pt x="376237" y="363538"/>
                </a:lnTo>
                <a:lnTo>
                  <a:pt x="374650" y="361950"/>
                </a:lnTo>
                <a:lnTo>
                  <a:pt x="373062" y="360363"/>
                </a:lnTo>
                <a:lnTo>
                  <a:pt x="369887" y="360363"/>
                </a:lnTo>
                <a:lnTo>
                  <a:pt x="369887" y="357188"/>
                </a:lnTo>
                <a:lnTo>
                  <a:pt x="368300" y="357188"/>
                </a:lnTo>
                <a:lnTo>
                  <a:pt x="365125" y="357188"/>
                </a:lnTo>
                <a:lnTo>
                  <a:pt x="363537" y="357188"/>
                </a:lnTo>
                <a:lnTo>
                  <a:pt x="361950" y="357188"/>
                </a:lnTo>
                <a:lnTo>
                  <a:pt x="358775" y="357188"/>
                </a:lnTo>
                <a:lnTo>
                  <a:pt x="358775" y="360363"/>
                </a:lnTo>
                <a:lnTo>
                  <a:pt x="358775" y="361950"/>
                </a:lnTo>
                <a:lnTo>
                  <a:pt x="358775" y="363538"/>
                </a:lnTo>
                <a:lnTo>
                  <a:pt x="357187" y="366713"/>
                </a:lnTo>
                <a:lnTo>
                  <a:pt x="358775" y="366713"/>
                </a:lnTo>
                <a:lnTo>
                  <a:pt x="358775" y="368300"/>
                </a:lnTo>
                <a:lnTo>
                  <a:pt x="357187" y="368300"/>
                </a:lnTo>
                <a:lnTo>
                  <a:pt x="357187" y="371475"/>
                </a:lnTo>
                <a:lnTo>
                  <a:pt x="357187" y="373063"/>
                </a:lnTo>
                <a:lnTo>
                  <a:pt x="354012" y="373063"/>
                </a:lnTo>
                <a:lnTo>
                  <a:pt x="354012" y="371475"/>
                </a:lnTo>
                <a:lnTo>
                  <a:pt x="352425" y="371475"/>
                </a:lnTo>
                <a:lnTo>
                  <a:pt x="349250" y="368300"/>
                </a:lnTo>
                <a:lnTo>
                  <a:pt x="347662" y="368300"/>
                </a:lnTo>
                <a:lnTo>
                  <a:pt x="346075" y="371475"/>
                </a:lnTo>
                <a:lnTo>
                  <a:pt x="342900" y="368300"/>
                </a:lnTo>
                <a:lnTo>
                  <a:pt x="341312" y="368300"/>
                </a:lnTo>
                <a:lnTo>
                  <a:pt x="338137" y="368300"/>
                </a:lnTo>
                <a:lnTo>
                  <a:pt x="336550" y="371475"/>
                </a:lnTo>
                <a:lnTo>
                  <a:pt x="333375" y="371475"/>
                </a:lnTo>
                <a:lnTo>
                  <a:pt x="333375" y="368300"/>
                </a:lnTo>
                <a:lnTo>
                  <a:pt x="331787" y="368300"/>
                </a:lnTo>
                <a:lnTo>
                  <a:pt x="330200" y="368300"/>
                </a:lnTo>
                <a:lnTo>
                  <a:pt x="327025" y="368300"/>
                </a:lnTo>
                <a:lnTo>
                  <a:pt x="325437" y="368300"/>
                </a:lnTo>
                <a:lnTo>
                  <a:pt x="320675" y="371475"/>
                </a:lnTo>
                <a:lnTo>
                  <a:pt x="317500" y="371475"/>
                </a:lnTo>
                <a:lnTo>
                  <a:pt x="315912" y="371475"/>
                </a:lnTo>
                <a:lnTo>
                  <a:pt x="314325" y="371475"/>
                </a:lnTo>
                <a:lnTo>
                  <a:pt x="314325" y="373063"/>
                </a:lnTo>
                <a:lnTo>
                  <a:pt x="309562" y="376238"/>
                </a:lnTo>
                <a:lnTo>
                  <a:pt x="306387" y="377825"/>
                </a:lnTo>
                <a:lnTo>
                  <a:pt x="306387" y="379413"/>
                </a:lnTo>
                <a:lnTo>
                  <a:pt x="304800" y="382588"/>
                </a:lnTo>
                <a:lnTo>
                  <a:pt x="300037" y="384175"/>
                </a:lnTo>
                <a:lnTo>
                  <a:pt x="298450" y="387350"/>
                </a:lnTo>
                <a:lnTo>
                  <a:pt x="298450" y="388938"/>
                </a:lnTo>
                <a:lnTo>
                  <a:pt x="295275" y="388938"/>
                </a:lnTo>
                <a:lnTo>
                  <a:pt x="298450" y="384175"/>
                </a:lnTo>
                <a:lnTo>
                  <a:pt x="298450" y="379413"/>
                </a:lnTo>
                <a:lnTo>
                  <a:pt x="295275" y="377825"/>
                </a:lnTo>
                <a:lnTo>
                  <a:pt x="295275" y="376238"/>
                </a:lnTo>
                <a:lnTo>
                  <a:pt x="293687" y="373063"/>
                </a:lnTo>
                <a:lnTo>
                  <a:pt x="290512" y="373063"/>
                </a:lnTo>
                <a:lnTo>
                  <a:pt x="290512" y="376238"/>
                </a:lnTo>
                <a:lnTo>
                  <a:pt x="288925" y="376238"/>
                </a:lnTo>
                <a:lnTo>
                  <a:pt x="285750" y="376238"/>
                </a:lnTo>
                <a:lnTo>
                  <a:pt x="285750" y="377825"/>
                </a:lnTo>
                <a:lnTo>
                  <a:pt x="284162" y="377825"/>
                </a:lnTo>
                <a:lnTo>
                  <a:pt x="282575" y="377825"/>
                </a:lnTo>
                <a:lnTo>
                  <a:pt x="279400" y="377825"/>
                </a:lnTo>
                <a:lnTo>
                  <a:pt x="279400" y="376238"/>
                </a:lnTo>
                <a:lnTo>
                  <a:pt x="282575" y="376238"/>
                </a:lnTo>
                <a:lnTo>
                  <a:pt x="284162" y="371475"/>
                </a:lnTo>
                <a:lnTo>
                  <a:pt x="285750" y="368300"/>
                </a:lnTo>
                <a:lnTo>
                  <a:pt x="284162" y="368300"/>
                </a:lnTo>
                <a:lnTo>
                  <a:pt x="284162" y="366713"/>
                </a:lnTo>
                <a:lnTo>
                  <a:pt x="284162" y="361950"/>
                </a:lnTo>
                <a:lnTo>
                  <a:pt x="282575" y="360363"/>
                </a:lnTo>
                <a:lnTo>
                  <a:pt x="279400" y="357188"/>
                </a:lnTo>
                <a:lnTo>
                  <a:pt x="277812" y="360363"/>
                </a:lnTo>
                <a:lnTo>
                  <a:pt x="274637" y="360363"/>
                </a:lnTo>
                <a:lnTo>
                  <a:pt x="273050" y="361950"/>
                </a:lnTo>
                <a:lnTo>
                  <a:pt x="271462" y="363538"/>
                </a:lnTo>
                <a:lnTo>
                  <a:pt x="266700" y="366713"/>
                </a:lnTo>
                <a:lnTo>
                  <a:pt x="263525" y="368300"/>
                </a:lnTo>
                <a:lnTo>
                  <a:pt x="261937" y="371475"/>
                </a:lnTo>
                <a:lnTo>
                  <a:pt x="258762" y="371475"/>
                </a:lnTo>
                <a:lnTo>
                  <a:pt x="258762" y="368300"/>
                </a:lnTo>
                <a:lnTo>
                  <a:pt x="261937" y="366713"/>
                </a:lnTo>
                <a:lnTo>
                  <a:pt x="261937" y="361950"/>
                </a:lnTo>
                <a:lnTo>
                  <a:pt x="258762" y="361950"/>
                </a:lnTo>
                <a:lnTo>
                  <a:pt x="258762" y="363538"/>
                </a:lnTo>
                <a:lnTo>
                  <a:pt x="257175" y="363538"/>
                </a:lnTo>
                <a:lnTo>
                  <a:pt x="255587" y="363538"/>
                </a:lnTo>
                <a:lnTo>
                  <a:pt x="252412" y="366713"/>
                </a:lnTo>
                <a:lnTo>
                  <a:pt x="252412" y="368300"/>
                </a:lnTo>
                <a:lnTo>
                  <a:pt x="250825" y="371475"/>
                </a:lnTo>
                <a:lnTo>
                  <a:pt x="250825" y="368300"/>
                </a:lnTo>
                <a:lnTo>
                  <a:pt x="250825" y="366713"/>
                </a:lnTo>
                <a:lnTo>
                  <a:pt x="252412" y="363538"/>
                </a:lnTo>
                <a:lnTo>
                  <a:pt x="252412" y="361950"/>
                </a:lnTo>
                <a:lnTo>
                  <a:pt x="255587" y="360363"/>
                </a:lnTo>
                <a:lnTo>
                  <a:pt x="252412" y="360363"/>
                </a:lnTo>
                <a:lnTo>
                  <a:pt x="252412" y="357188"/>
                </a:lnTo>
                <a:lnTo>
                  <a:pt x="250825" y="357188"/>
                </a:lnTo>
                <a:lnTo>
                  <a:pt x="247650" y="360363"/>
                </a:lnTo>
                <a:lnTo>
                  <a:pt x="246062" y="360363"/>
                </a:lnTo>
                <a:lnTo>
                  <a:pt x="246062" y="361950"/>
                </a:lnTo>
                <a:lnTo>
                  <a:pt x="242887" y="361950"/>
                </a:lnTo>
                <a:lnTo>
                  <a:pt x="239712" y="360363"/>
                </a:lnTo>
                <a:lnTo>
                  <a:pt x="236537" y="360363"/>
                </a:lnTo>
                <a:lnTo>
                  <a:pt x="236537" y="357188"/>
                </a:lnTo>
                <a:lnTo>
                  <a:pt x="239712" y="357188"/>
                </a:lnTo>
                <a:lnTo>
                  <a:pt x="239712" y="355600"/>
                </a:lnTo>
                <a:lnTo>
                  <a:pt x="236537" y="355600"/>
                </a:lnTo>
                <a:lnTo>
                  <a:pt x="234950" y="355600"/>
                </a:lnTo>
                <a:lnTo>
                  <a:pt x="231775" y="355600"/>
                </a:lnTo>
                <a:lnTo>
                  <a:pt x="230187" y="355600"/>
                </a:lnTo>
                <a:lnTo>
                  <a:pt x="227012" y="357188"/>
                </a:lnTo>
                <a:lnTo>
                  <a:pt x="225425" y="360363"/>
                </a:lnTo>
                <a:lnTo>
                  <a:pt x="223837" y="360363"/>
                </a:lnTo>
                <a:lnTo>
                  <a:pt x="220662" y="361950"/>
                </a:lnTo>
                <a:lnTo>
                  <a:pt x="219075" y="361950"/>
                </a:lnTo>
                <a:lnTo>
                  <a:pt x="214312" y="366713"/>
                </a:lnTo>
                <a:lnTo>
                  <a:pt x="209550" y="368300"/>
                </a:lnTo>
                <a:lnTo>
                  <a:pt x="207962" y="368300"/>
                </a:lnTo>
                <a:lnTo>
                  <a:pt x="209550" y="366713"/>
                </a:lnTo>
                <a:lnTo>
                  <a:pt x="207962" y="366713"/>
                </a:lnTo>
                <a:lnTo>
                  <a:pt x="207962" y="363538"/>
                </a:lnTo>
                <a:lnTo>
                  <a:pt x="209550" y="363538"/>
                </a:lnTo>
                <a:lnTo>
                  <a:pt x="211137" y="361950"/>
                </a:lnTo>
                <a:lnTo>
                  <a:pt x="214312" y="361950"/>
                </a:lnTo>
                <a:lnTo>
                  <a:pt x="214312" y="360363"/>
                </a:lnTo>
                <a:lnTo>
                  <a:pt x="215900" y="360363"/>
                </a:lnTo>
                <a:lnTo>
                  <a:pt x="219075" y="357188"/>
                </a:lnTo>
                <a:lnTo>
                  <a:pt x="220662" y="357188"/>
                </a:lnTo>
                <a:lnTo>
                  <a:pt x="220662" y="355600"/>
                </a:lnTo>
                <a:lnTo>
                  <a:pt x="223837" y="355600"/>
                </a:lnTo>
                <a:lnTo>
                  <a:pt x="225425" y="355600"/>
                </a:lnTo>
                <a:lnTo>
                  <a:pt x="227012" y="352425"/>
                </a:lnTo>
                <a:lnTo>
                  <a:pt x="231775" y="347663"/>
                </a:lnTo>
                <a:lnTo>
                  <a:pt x="230187" y="346075"/>
                </a:lnTo>
                <a:lnTo>
                  <a:pt x="227012" y="346075"/>
                </a:lnTo>
                <a:lnTo>
                  <a:pt x="227012" y="344488"/>
                </a:lnTo>
                <a:lnTo>
                  <a:pt x="223837" y="346075"/>
                </a:lnTo>
                <a:lnTo>
                  <a:pt x="220662" y="347663"/>
                </a:lnTo>
                <a:lnTo>
                  <a:pt x="219075" y="347663"/>
                </a:lnTo>
                <a:lnTo>
                  <a:pt x="215900" y="347663"/>
                </a:lnTo>
                <a:lnTo>
                  <a:pt x="215900" y="350838"/>
                </a:lnTo>
                <a:lnTo>
                  <a:pt x="214312" y="350838"/>
                </a:lnTo>
                <a:lnTo>
                  <a:pt x="211137" y="352425"/>
                </a:lnTo>
                <a:lnTo>
                  <a:pt x="207962" y="352425"/>
                </a:lnTo>
                <a:lnTo>
                  <a:pt x="203200" y="355600"/>
                </a:lnTo>
                <a:lnTo>
                  <a:pt x="198437" y="360363"/>
                </a:lnTo>
                <a:lnTo>
                  <a:pt x="193675" y="363538"/>
                </a:lnTo>
                <a:lnTo>
                  <a:pt x="192087" y="363538"/>
                </a:lnTo>
                <a:lnTo>
                  <a:pt x="192087" y="366713"/>
                </a:lnTo>
                <a:lnTo>
                  <a:pt x="188912" y="368300"/>
                </a:lnTo>
                <a:lnTo>
                  <a:pt x="188912" y="371475"/>
                </a:lnTo>
                <a:lnTo>
                  <a:pt x="187325" y="371475"/>
                </a:lnTo>
                <a:lnTo>
                  <a:pt x="184150" y="371475"/>
                </a:lnTo>
                <a:lnTo>
                  <a:pt x="187325" y="366713"/>
                </a:lnTo>
                <a:lnTo>
                  <a:pt x="188912" y="361950"/>
                </a:lnTo>
                <a:lnTo>
                  <a:pt x="192087" y="360363"/>
                </a:lnTo>
                <a:lnTo>
                  <a:pt x="193675" y="357188"/>
                </a:lnTo>
                <a:lnTo>
                  <a:pt x="196850" y="357188"/>
                </a:lnTo>
                <a:lnTo>
                  <a:pt x="198437" y="355600"/>
                </a:lnTo>
                <a:lnTo>
                  <a:pt x="198437" y="352425"/>
                </a:lnTo>
                <a:lnTo>
                  <a:pt x="198437" y="350838"/>
                </a:lnTo>
                <a:lnTo>
                  <a:pt x="198437" y="347663"/>
                </a:lnTo>
                <a:lnTo>
                  <a:pt x="196850" y="347663"/>
                </a:lnTo>
                <a:lnTo>
                  <a:pt x="198438" y="346075"/>
                </a:lnTo>
                <a:lnTo>
                  <a:pt x="198438" y="347663"/>
                </a:lnTo>
                <a:lnTo>
                  <a:pt x="200025" y="347663"/>
                </a:lnTo>
                <a:lnTo>
                  <a:pt x="200025" y="346075"/>
                </a:lnTo>
                <a:lnTo>
                  <a:pt x="200025" y="344488"/>
                </a:lnTo>
                <a:lnTo>
                  <a:pt x="200025" y="341313"/>
                </a:lnTo>
                <a:lnTo>
                  <a:pt x="200025" y="339725"/>
                </a:lnTo>
                <a:lnTo>
                  <a:pt x="200025" y="336550"/>
                </a:lnTo>
                <a:lnTo>
                  <a:pt x="200025" y="334963"/>
                </a:lnTo>
                <a:lnTo>
                  <a:pt x="198437" y="334963"/>
                </a:lnTo>
                <a:lnTo>
                  <a:pt x="198437" y="333375"/>
                </a:lnTo>
                <a:lnTo>
                  <a:pt x="198437" y="330200"/>
                </a:lnTo>
                <a:lnTo>
                  <a:pt x="198437" y="328613"/>
                </a:lnTo>
                <a:lnTo>
                  <a:pt x="196850" y="328613"/>
                </a:lnTo>
                <a:lnTo>
                  <a:pt x="193675" y="330200"/>
                </a:lnTo>
                <a:lnTo>
                  <a:pt x="192087" y="330200"/>
                </a:lnTo>
                <a:lnTo>
                  <a:pt x="192087" y="328613"/>
                </a:lnTo>
                <a:lnTo>
                  <a:pt x="193675" y="328613"/>
                </a:lnTo>
                <a:lnTo>
                  <a:pt x="196850" y="325438"/>
                </a:lnTo>
                <a:lnTo>
                  <a:pt x="196850" y="323850"/>
                </a:lnTo>
                <a:lnTo>
                  <a:pt x="193675" y="323850"/>
                </a:lnTo>
                <a:lnTo>
                  <a:pt x="193675" y="320675"/>
                </a:lnTo>
                <a:lnTo>
                  <a:pt x="192087" y="319088"/>
                </a:lnTo>
                <a:lnTo>
                  <a:pt x="188912" y="320675"/>
                </a:lnTo>
                <a:lnTo>
                  <a:pt x="184150" y="320675"/>
                </a:lnTo>
                <a:lnTo>
                  <a:pt x="182562" y="320675"/>
                </a:lnTo>
                <a:lnTo>
                  <a:pt x="180975" y="320675"/>
                </a:lnTo>
                <a:lnTo>
                  <a:pt x="177800" y="320675"/>
                </a:lnTo>
                <a:lnTo>
                  <a:pt x="177800" y="319088"/>
                </a:lnTo>
                <a:lnTo>
                  <a:pt x="176212" y="319088"/>
                </a:lnTo>
                <a:lnTo>
                  <a:pt x="173037" y="319088"/>
                </a:lnTo>
                <a:lnTo>
                  <a:pt x="171450" y="319088"/>
                </a:lnTo>
                <a:lnTo>
                  <a:pt x="166687" y="319088"/>
                </a:lnTo>
                <a:lnTo>
                  <a:pt x="165100" y="320675"/>
                </a:lnTo>
                <a:lnTo>
                  <a:pt x="161925" y="320675"/>
                </a:lnTo>
                <a:lnTo>
                  <a:pt x="160337" y="323850"/>
                </a:lnTo>
                <a:lnTo>
                  <a:pt x="157162" y="323850"/>
                </a:lnTo>
                <a:lnTo>
                  <a:pt x="155575" y="325438"/>
                </a:lnTo>
                <a:lnTo>
                  <a:pt x="146050" y="330200"/>
                </a:lnTo>
                <a:lnTo>
                  <a:pt x="141287" y="333375"/>
                </a:lnTo>
                <a:lnTo>
                  <a:pt x="139700" y="336550"/>
                </a:lnTo>
                <a:lnTo>
                  <a:pt x="136525" y="336550"/>
                </a:lnTo>
                <a:lnTo>
                  <a:pt x="134937" y="336550"/>
                </a:lnTo>
                <a:lnTo>
                  <a:pt x="134937" y="339725"/>
                </a:lnTo>
                <a:lnTo>
                  <a:pt x="133350" y="339725"/>
                </a:lnTo>
                <a:lnTo>
                  <a:pt x="133350" y="336550"/>
                </a:lnTo>
                <a:lnTo>
                  <a:pt x="133350" y="334963"/>
                </a:lnTo>
                <a:lnTo>
                  <a:pt x="134937" y="334963"/>
                </a:lnTo>
                <a:lnTo>
                  <a:pt x="136525" y="334963"/>
                </a:lnTo>
                <a:lnTo>
                  <a:pt x="136525" y="333375"/>
                </a:lnTo>
                <a:lnTo>
                  <a:pt x="139700" y="333375"/>
                </a:lnTo>
                <a:lnTo>
                  <a:pt x="139700" y="330200"/>
                </a:lnTo>
                <a:lnTo>
                  <a:pt x="141287" y="330200"/>
                </a:lnTo>
                <a:lnTo>
                  <a:pt x="146050" y="325438"/>
                </a:lnTo>
                <a:lnTo>
                  <a:pt x="149225" y="323850"/>
                </a:lnTo>
                <a:lnTo>
                  <a:pt x="150812" y="323850"/>
                </a:lnTo>
                <a:lnTo>
                  <a:pt x="152400" y="320675"/>
                </a:lnTo>
                <a:lnTo>
                  <a:pt x="155575" y="320675"/>
                </a:lnTo>
                <a:lnTo>
                  <a:pt x="157162" y="320675"/>
                </a:lnTo>
                <a:lnTo>
                  <a:pt x="157162" y="319088"/>
                </a:lnTo>
                <a:lnTo>
                  <a:pt x="160337" y="319088"/>
                </a:lnTo>
                <a:lnTo>
                  <a:pt x="161925" y="317500"/>
                </a:lnTo>
                <a:lnTo>
                  <a:pt x="166687" y="314325"/>
                </a:lnTo>
                <a:lnTo>
                  <a:pt x="168275" y="314325"/>
                </a:lnTo>
                <a:lnTo>
                  <a:pt x="173037" y="312738"/>
                </a:lnTo>
                <a:lnTo>
                  <a:pt x="173037" y="309563"/>
                </a:lnTo>
                <a:lnTo>
                  <a:pt x="176212" y="309563"/>
                </a:lnTo>
                <a:lnTo>
                  <a:pt x="176212" y="307975"/>
                </a:lnTo>
                <a:lnTo>
                  <a:pt x="177800" y="304800"/>
                </a:lnTo>
                <a:lnTo>
                  <a:pt x="176212" y="304800"/>
                </a:lnTo>
                <a:lnTo>
                  <a:pt x="176212" y="303213"/>
                </a:lnTo>
                <a:lnTo>
                  <a:pt x="173037" y="303213"/>
                </a:lnTo>
                <a:lnTo>
                  <a:pt x="168275" y="303213"/>
                </a:lnTo>
                <a:lnTo>
                  <a:pt x="166687" y="304800"/>
                </a:lnTo>
                <a:lnTo>
                  <a:pt x="165100" y="307975"/>
                </a:lnTo>
                <a:lnTo>
                  <a:pt x="161925" y="309563"/>
                </a:lnTo>
                <a:lnTo>
                  <a:pt x="149225" y="314325"/>
                </a:lnTo>
                <a:lnTo>
                  <a:pt x="141287" y="317500"/>
                </a:lnTo>
                <a:lnTo>
                  <a:pt x="144462" y="314325"/>
                </a:lnTo>
                <a:lnTo>
                  <a:pt x="149225" y="312738"/>
                </a:lnTo>
                <a:lnTo>
                  <a:pt x="150812" y="312738"/>
                </a:lnTo>
                <a:lnTo>
                  <a:pt x="150812" y="309563"/>
                </a:lnTo>
                <a:lnTo>
                  <a:pt x="152400" y="309563"/>
                </a:lnTo>
                <a:lnTo>
                  <a:pt x="152400" y="307975"/>
                </a:lnTo>
                <a:lnTo>
                  <a:pt x="152400" y="304800"/>
                </a:lnTo>
                <a:lnTo>
                  <a:pt x="155575" y="304800"/>
                </a:lnTo>
                <a:lnTo>
                  <a:pt x="155575" y="303213"/>
                </a:lnTo>
                <a:lnTo>
                  <a:pt x="155575" y="301625"/>
                </a:lnTo>
                <a:lnTo>
                  <a:pt x="152400" y="298450"/>
                </a:lnTo>
                <a:lnTo>
                  <a:pt x="150812" y="298450"/>
                </a:lnTo>
                <a:lnTo>
                  <a:pt x="149225" y="298450"/>
                </a:lnTo>
                <a:lnTo>
                  <a:pt x="144462" y="298450"/>
                </a:lnTo>
                <a:lnTo>
                  <a:pt x="139700" y="301625"/>
                </a:lnTo>
                <a:lnTo>
                  <a:pt x="136525" y="301625"/>
                </a:lnTo>
                <a:lnTo>
                  <a:pt x="134937" y="298450"/>
                </a:lnTo>
                <a:lnTo>
                  <a:pt x="133350" y="301625"/>
                </a:lnTo>
                <a:lnTo>
                  <a:pt x="130175" y="301625"/>
                </a:lnTo>
                <a:lnTo>
                  <a:pt x="128587" y="303213"/>
                </a:lnTo>
                <a:lnTo>
                  <a:pt x="125412" y="303213"/>
                </a:lnTo>
                <a:lnTo>
                  <a:pt x="123825" y="304800"/>
                </a:lnTo>
                <a:lnTo>
                  <a:pt x="119062" y="304800"/>
                </a:lnTo>
                <a:lnTo>
                  <a:pt x="119062" y="303213"/>
                </a:lnTo>
                <a:lnTo>
                  <a:pt x="122237" y="303213"/>
                </a:lnTo>
                <a:lnTo>
                  <a:pt x="123825" y="303213"/>
                </a:lnTo>
                <a:lnTo>
                  <a:pt x="125412" y="301625"/>
                </a:lnTo>
                <a:lnTo>
                  <a:pt x="128587" y="301625"/>
                </a:lnTo>
                <a:lnTo>
                  <a:pt x="130175" y="298450"/>
                </a:lnTo>
                <a:lnTo>
                  <a:pt x="133350" y="296863"/>
                </a:lnTo>
                <a:lnTo>
                  <a:pt x="134937" y="296863"/>
                </a:lnTo>
                <a:lnTo>
                  <a:pt x="136525" y="296863"/>
                </a:lnTo>
                <a:lnTo>
                  <a:pt x="141287" y="293688"/>
                </a:lnTo>
                <a:lnTo>
                  <a:pt x="144462" y="292100"/>
                </a:lnTo>
                <a:lnTo>
                  <a:pt x="146050" y="292100"/>
                </a:lnTo>
                <a:lnTo>
                  <a:pt x="149225" y="292100"/>
                </a:lnTo>
                <a:lnTo>
                  <a:pt x="149225" y="288925"/>
                </a:lnTo>
                <a:lnTo>
                  <a:pt x="150812" y="288925"/>
                </a:lnTo>
                <a:lnTo>
                  <a:pt x="152400" y="288925"/>
                </a:lnTo>
                <a:lnTo>
                  <a:pt x="155575" y="292100"/>
                </a:lnTo>
                <a:lnTo>
                  <a:pt x="155575" y="288925"/>
                </a:lnTo>
                <a:lnTo>
                  <a:pt x="157162" y="288925"/>
                </a:lnTo>
                <a:lnTo>
                  <a:pt x="160337" y="288925"/>
                </a:lnTo>
                <a:lnTo>
                  <a:pt x="160337" y="287338"/>
                </a:lnTo>
                <a:lnTo>
                  <a:pt x="161925" y="287338"/>
                </a:lnTo>
                <a:lnTo>
                  <a:pt x="161925" y="285750"/>
                </a:lnTo>
                <a:lnTo>
                  <a:pt x="160337" y="285750"/>
                </a:lnTo>
                <a:lnTo>
                  <a:pt x="160337" y="282575"/>
                </a:lnTo>
                <a:lnTo>
                  <a:pt x="157162" y="280988"/>
                </a:lnTo>
                <a:lnTo>
                  <a:pt x="157162" y="277813"/>
                </a:lnTo>
                <a:lnTo>
                  <a:pt x="152400" y="277813"/>
                </a:lnTo>
                <a:lnTo>
                  <a:pt x="150812" y="277813"/>
                </a:lnTo>
                <a:lnTo>
                  <a:pt x="144462" y="280988"/>
                </a:lnTo>
                <a:lnTo>
                  <a:pt x="123825" y="285750"/>
                </a:lnTo>
                <a:lnTo>
                  <a:pt x="122237" y="285750"/>
                </a:lnTo>
                <a:lnTo>
                  <a:pt x="117475" y="287338"/>
                </a:lnTo>
                <a:lnTo>
                  <a:pt x="109537" y="287338"/>
                </a:lnTo>
                <a:lnTo>
                  <a:pt x="106362" y="287338"/>
                </a:lnTo>
                <a:lnTo>
                  <a:pt x="103187" y="288925"/>
                </a:lnTo>
                <a:lnTo>
                  <a:pt x="98425" y="288925"/>
                </a:lnTo>
                <a:lnTo>
                  <a:pt x="96837" y="292100"/>
                </a:lnTo>
                <a:lnTo>
                  <a:pt x="93662" y="292100"/>
                </a:lnTo>
                <a:lnTo>
                  <a:pt x="93662" y="293688"/>
                </a:lnTo>
                <a:lnTo>
                  <a:pt x="92075" y="293688"/>
                </a:lnTo>
                <a:lnTo>
                  <a:pt x="90487" y="293688"/>
                </a:lnTo>
                <a:lnTo>
                  <a:pt x="87312" y="293688"/>
                </a:lnTo>
                <a:lnTo>
                  <a:pt x="85725" y="293688"/>
                </a:lnTo>
                <a:lnTo>
                  <a:pt x="85725" y="296863"/>
                </a:lnTo>
                <a:lnTo>
                  <a:pt x="80962" y="296863"/>
                </a:lnTo>
                <a:lnTo>
                  <a:pt x="76200" y="298450"/>
                </a:lnTo>
                <a:lnTo>
                  <a:pt x="74612" y="298450"/>
                </a:lnTo>
                <a:lnTo>
                  <a:pt x="71437" y="301625"/>
                </a:lnTo>
                <a:lnTo>
                  <a:pt x="69850" y="301625"/>
                </a:lnTo>
                <a:lnTo>
                  <a:pt x="66675" y="301625"/>
                </a:lnTo>
                <a:lnTo>
                  <a:pt x="65087" y="301625"/>
                </a:lnTo>
                <a:lnTo>
                  <a:pt x="61912" y="303213"/>
                </a:lnTo>
                <a:lnTo>
                  <a:pt x="53975" y="303213"/>
                </a:lnTo>
                <a:lnTo>
                  <a:pt x="53975" y="301625"/>
                </a:lnTo>
                <a:lnTo>
                  <a:pt x="50800" y="301625"/>
                </a:lnTo>
                <a:lnTo>
                  <a:pt x="49212" y="301625"/>
                </a:lnTo>
                <a:lnTo>
                  <a:pt x="53975" y="298450"/>
                </a:lnTo>
                <a:lnTo>
                  <a:pt x="55562" y="298450"/>
                </a:lnTo>
                <a:lnTo>
                  <a:pt x="58737" y="298450"/>
                </a:lnTo>
                <a:lnTo>
                  <a:pt x="61912" y="296863"/>
                </a:lnTo>
                <a:lnTo>
                  <a:pt x="65087" y="296863"/>
                </a:lnTo>
                <a:lnTo>
                  <a:pt x="66675" y="296863"/>
                </a:lnTo>
                <a:lnTo>
                  <a:pt x="69850" y="296863"/>
                </a:lnTo>
                <a:lnTo>
                  <a:pt x="71437" y="296863"/>
                </a:lnTo>
                <a:lnTo>
                  <a:pt x="76200" y="293688"/>
                </a:lnTo>
                <a:lnTo>
                  <a:pt x="82550" y="292100"/>
                </a:lnTo>
                <a:lnTo>
                  <a:pt x="87312" y="288925"/>
                </a:lnTo>
                <a:lnTo>
                  <a:pt x="98425" y="285750"/>
                </a:lnTo>
                <a:lnTo>
                  <a:pt x="106362" y="282575"/>
                </a:lnTo>
                <a:lnTo>
                  <a:pt x="114300" y="280988"/>
                </a:lnTo>
                <a:lnTo>
                  <a:pt x="117475" y="280988"/>
                </a:lnTo>
                <a:lnTo>
                  <a:pt x="117475" y="277813"/>
                </a:lnTo>
                <a:lnTo>
                  <a:pt x="119062" y="277813"/>
                </a:lnTo>
                <a:lnTo>
                  <a:pt x="122237" y="276225"/>
                </a:lnTo>
                <a:lnTo>
                  <a:pt x="123825" y="276225"/>
                </a:lnTo>
                <a:lnTo>
                  <a:pt x="123825" y="273050"/>
                </a:lnTo>
                <a:lnTo>
                  <a:pt x="130175" y="269875"/>
                </a:lnTo>
                <a:lnTo>
                  <a:pt x="133350" y="266700"/>
                </a:lnTo>
                <a:lnTo>
                  <a:pt x="136525" y="261938"/>
                </a:lnTo>
                <a:lnTo>
                  <a:pt x="136525" y="260350"/>
                </a:lnTo>
                <a:lnTo>
                  <a:pt x="134937" y="258763"/>
                </a:lnTo>
                <a:lnTo>
                  <a:pt x="133350" y="258763"/>
                </a:lnTo>
                <a:lnTo>
                  <a:pt x="130175" y="258763"/>
                </a:lnTo>
                <a:lnTo>
                  <a:pt x="128587" y="258763"/>
                </a:lnTo>
                <a:lnTo>
                  <a:pt x="122237" y="258763"/>
                </a:lnTo>
                <a:lnTo>
                  <a:pt x="119062" y="258763"/>
                </a:lnTo>
                <a:lnTo>
                  <a:pt x="117475" y="255588"/>
                </a:lnTo>
                <a:lnTo>
                  <a:pt x="114300" y="255588"/>
                </a:lnTo>
                <a:lnTo>
                  <a:pt x="112712" y="255588"/>
                </a:lnTo>
                <a:lnTo>
                  <a:pt x="109537" y="255588"/>
                </a:lnTo>
                <a:lnTo>
                  <a:pt x="107950" y="255588"/>
                </a:lnTo>
                <a:lnTo>
                  <a:pt x="103187" y="255588"/>
                </a:lnTo>
                <a:lnTo>
                  <a:pt x="98425" y="258763"/>
                </a:lnTo>
                <a:lnTo>
                  <a:pt x="96837" y="258763"/>
                </a:lnTo>
                <a:lnTo>
                  <a:pt x="93662" y="258763"/>
                </a:lnTo>
                <a:lnTo>
                  <a:pt x="93662" y="255588"/>
                </a:lnTo>
                <a:lnTo>
                  <a:pt x="85725" y="258763"/>
                </a:lnTo>
                <a:lnTo>
                  <a:pt x="80962" y="260350"/>
                </a:lnTo>
                <a:lnTo>
                  <a:pt x="77787" y="260350"/>
                </a:lnTo>
                <a:lnTo>
                  <a:pt x="71437" y="260350"/>
                </a:lnTo>
                <a:lnTo>
                  <a:pt x="74612" y="258763"/>
                </a:lnTo>
                <a:lnTo>
                  <a:pt x="76200" y="258763"/>
                </a:lnTo>
                <a:lnTo>
                  <a:pt x="77787" y="258763"/>
                </a:lnTo>
                <a:lnTo>
                  <a:pt x="80962" y="258763"/>
                </a:lnTo>
                <a:lnTo>
                  <a:pt x="82550" y="255588"/>
                </a:lnTo>
                <a:lnTo>
                  <a:pt x="87312" y="254000"/>
                </a:lnTo>
                <a:lnTo>
                  <a:pt x="90487" y="254000"/>
                </a:lnTo>
                <a:lnTo>
                  <a:pt x="92075" y="250825"/>
                </a:lnTo>
                <a:lnTo>
                  <a:pt x="93662" y="250825"/>
                </a:lnTo>
                <a:lnTo>
                  <a:pt x="93662" y="249238"/>
                </a:lnTo>
                <a:lnTo>
                  <a:pt x="96837" y="246063"/>
                </a:lnTo>
                <a:lnTo>
                  <a:pt x="98425" y="246063"/>
                </a:lnTo>
                <a:lnTo>
                  <a:pt x="109537" y="242888"/>
                </a:lnTo>
                <a:lnTo>
                  <a:pt x="114300" y="242888"/>
                </a:lnTo>
                <a:lnTo>
                  <a:pt x="119062" y="239713"/>
                </a:lnTo>
                <a:lnTo>
                  <a:pt x="123825" y="238125"/>
                </a:lnTo>
                <a:lnTo>
                  <a:pt x="125412" y="233363"/>
                </a:lnTo>
                <a:lnTo>
                  <a:pt x="128587" y="228600"/>
                </a:lnTo>
                <a:lnTo>
                  <a:pt x="130175" y="227013"/>
                </a:lnTo>
                <a:lnTo>
                  <a:pt x="130175" y="222250"/>
                </a:lnTo>
                <a:lnTo>
                  <a:pt x="128587" y="219075"/>
                </a:lnTo>
                <a:lnTo>
                  <a:pt x="125412" y="217488"/>
                </a:lnTo>
                <a:lnTo>
                  <a:pt x="123825" y="214313"/>
                </a:lnTo>
                <a:lnTo>
                  <a:pt x="122237" y="214313"/>
                </a:lnTo>
                <a:lnTo>
                  <a:pt x="119062" y="212725"/>
                </a:lnTo>
                <a:lnTo>
                  <a:pt x="119062" y="211138"/>
                </a:lnTo>
                <a:lnTo>
                  <a:pt x="122237" y="207963"/>
                </a:lnTo>
                <a:lnTo>
                  <a:pt x="125412" y="207963"/>
                </a:lnTo>
                <a:lnTo>
                  <a:pt x="128587" y="207963"/>
                </a:lnTo>
                <a:lnTo>
                  <a:pt x="128587" y="206375"/>
                </a:lnTo>
                <a:lnTo>
                  <a:pt x="128587" y="203200"/>
                </a:lnTo>
                <a:lnTo>
                  <a:pt x="128587" y="201613"/>
                </a:lnTo>
                <a:lnTo>
                  <a:pt x="128587" y="198438"/>
                </a:lnTo>
                <a:lnTo>
                  <a:pt x="125412" y="196850"/>
                </a:lnTo>
                <a:lnTo>
                  <a:pt x="125412" y="195263"/>
                </a:lnTo>
                <a:lnTo>
                  <a:pt x="125412" y="192088"/>
                </a:lnTo>
                <a:lnTo>
                  <a:pt x="125412" y="190500"/>
                </a:lnTo>
                <a:lnTo>
                  <a:pt x="125412" y="187325"/>
                </a:lnTo>
                <a:lnTo>
                  <a:pt x="123825" y="187325"/>
                </a:lnTo>
                <a:lnTo>
                  <a:pt x="123825" y="185738"/>
                </a:lnTo>
                <a:lnTo>
                  <a:pt x="123825" y="184150"/>
                </a:lnTo>
                <a:lnTo>
                  <a:pt x="125412" y="180975"/>
                </a:lnTo>
                <a:lnTo>
                  <a:pt x="125412" y="179388"/>
                </a:lnTo>
                <a:lnTo>
                  <a:pt x="123825" y="179388"/>
                </a:lnTo>
                <a:lnTo>
                  <a:pt x="123825" y="176213"/>
                </a:lnTo>
                <a:lnTo>
                  <a:pt x="125412" y="176213"/>
                </a:lnTo>
                <a:lnTo>
                  <a:pt x="128587" y="176213"/>
                </a:lnTo>
                <a:lnTo>
                  <a:pt x="128587" y="179388"/>
                </a:lnTo>
                <a:lnTo>
                  <a:pt x="128587" y="180975"/>
                </a:lnTo>
                <a:lnTo>
                  <a:pt x="130175" y="180975"/>
                </a:lnTo>
                <a:lnTo>
                  <a:pt x="130175" y="179388"/>
                </a:lnTo>
                <a:lnTo>
                  <a:pt x="133350" y="179388"/>
                </a:lnTo>
                <a:lnTo>
                  <a:pt x="134937" y="179388"/>
                </a:lnTo>
                <a:lnTo>
                  <a:pt x="136525" y="179388"/>
                </a:lnTo>
                <a:lnTo>
                  <a:pt x="136525" y="174625"/>
                </a:lnTo>
                <a:lnTo>
                  <a:pt x="134937" y="171450"/>
                </a:lnTo>
                <a:lnTo>
                  <a:pt x="134937" y="169863"/>
                </a:lnTo>
                <a:lnTo>
                  <a:pt x="133350" y="168275"/>
                </a:lnTo>
                <a:lnTo>
                  <a:pt x="133350" y="165100"/>
                </a:lnTo>
                <a:lnTo>
                  <a:pt x="133350" y="163513"/>
                </a:lnTo>
                <a:lnTo>
                  <a:pt x="130175" y="163513"/>
                </a:lnTo>
                <a:lnTo>
                  <a:pt x="128587" y="163513"/>
                </a:lnTo>
                <a:lnTo>
                  <a:pt x="125412" y="163513"/>
                </a:lnTo>
                <a:lnTo>
                  <a:pt x="125412" y="160338"/>
                </a:lnTo>
                <a:lnTo>
                  <a:pt x="128587" y="158750"/>
                </a:lnTo>
                <a:lnTo>
                  <a:pt x="128587" y="155575"/>
                </a:lnTo>
                <a:lnTo>
                  <a:pt x="128587" y="153988"/>
                </a:lnTo>
                <a:lnTo>
                  <a:pt x="130175" y="155575"/>
                </a:lnTo>
                <a:lnTo>
                  <a:pt x="133350" y="155575"/>
                </a:lnTo>
                <a:lnTo>
                  <a:pt x="133350" y="153988"/>
                </a:lnTo>
                <a:lnTo>
                  <a:pt x="134937" y="152400"/>
                </a:lnTo>
                <a:lnTo>
                  <a:pt x="134937" y="149225"/>
                </a:lnTo>
                <a:lnTo>
                  <a:pt x="134937" y="147638"/>
                </a:lnTo>
                <a:lnTo>
                  <a:pt x="136525" y="147638"/>
                </a:lnTo>
                <a:lnTo>
                  <a:pt x="136525" y="144463"/>
                </a:lnTo>
                <a:lnTo>
                  <a:pt x="139700" y="142875"/>
                </a:lnTo>
                <a:lnTo>
                  <a:pt x="139700" y="139700"/>
                </a:lnTo>
                <a:lnTo>
                  <a:pt x="139700" y="138113"/>
                </a:lnTo>
                <a:lnTo>
                  <a:pt x="139700" y="136525"/>
                </a:lnTo>
                <a:lnTo>
                  <a:pt x="139700" y="131763"/>
                </a:lnTo>
                <a:lnTo>
                  <a:pt x="139700" y="128588"/>
                </a:lnTo>
                <a:lnTo>
                  <a:pt x="139700" y="127000"/>
                </a:lnTo>
                <a:lnTo>
                  <a:pt x="141287" y="123825"/>
                </a:lnTo>
                <a:lnTo>
                  <a:pt x="141287" y="122238"/>
                </a:lnTo>
                <a:lnTo>
                  <a:pt x="144462" y="120650"/>
                </a:lnTo>
                <a:lnTo>
                  <a:pt x="144462" y="115888"/>
                </a:lnTo>
                <a:lnTo>
                  <a:pt x="141287" y="115888"/>
                </a:lnTo>
                <a:lnTo>
                  <a:pt x="141287" y="112713"/>
                </a:lnTo>
                <a:lnTo>
                  <a:pt x="144462" y="111125"/>
                </a:lnTo>
                <a:lnTo>
                  <a:pt x="144462" y="107950"/>
                </a:lnTo>
                <a:lnTo>
                  <a:pt x="144462" y="106363"/>
                </a:lnTo>
                <a:lnTo>
                  <a:pt x="146050" y="106363"/>
                </a:lnTo>
                <a:lnTo>
                  <a:pt x="149225" y="106363"/>
                </a:lnTo>
                <a:lnTo>
                  <a:pt x="149225" y="104775"/>
                </a:lnTo>
                <a:lnTo>
                  <a:pt x="150812" y="104775"/>
                </a:lnTo>
                <a:lnTo>
                  <a:pt x="149225" y="100013"/>
                </a:lnTo>
                <a:lnTo>
                  <a:pt x="150812" y="100013"/>
                </a:lnTo>
                <a:lnTo>
                  <a:pt x="144462" y="95250"/>
                </a:lnTo>
                <a:lnTo>
                  <a:pt x="152400" y="100013"/>
                </a:lnTo>
                <a:lnTo>
                  <a:pt x="155575" y="100013"/>
                </a:lnTo>
                <a:lnTo>
                  <a:pt x="155575" y="96838"/>
                </a:lnTo>
                <a:lnTo>
                  <a:pt x="157162" y="95250"/>
                </a:lnTo>
                <a:lnTo>
                  <a:pt x="160337" y="95250"/>
                </a:lnTo>
                <a:lnTo>
                  <a:pt x="160337" y="93663"/>
                </a:lnTo>
                <a:lnTo>
                  <a:pt x="161925" y="93663"/>
                </a:lnTo>
                <a:lnTo>
                  <a:pt x="165100" y="93663"/>
                </a:lnTo>
                <a:lnTo>
                  <a:pt x="166687" y="93663"/>
                </a:lnTo>
                <a:lnTo>
                  <a:pt x="168275" y="93663"/>
                </a:lnTo>
                <a:lnTo>
                  <a:pt x="168275" y="90488"/>
                </a:lnTo>
                <a:lnTo>
                  <a:pt x="168275" y="88900"/>
                </a:lnTo>
                <a:lnTo>
                  <a:pt x="166687" y="85725"/>
                </a:lnTo>
                <a:lnTo>
                  <a:pt x="166687" y="84137"/>
                </a:lnTo>
                <a:lnTo>
                  <a:pt x="166687" y="80962"/>
                </a:lnTo>
                <a:lnTo>
                  <a:pt x="168275" y="84137"/>
                </a:lnTo>
                <a:lnTo>
                  <a:pt x="171450" y="84137"/>
                </a:lnTo>
                <a:lnTo>
                  <a:pt x="173037" y="80962"/>
                </a:lnTo>
                <a:lnTo>
                  <a:pt x="173037" y="79375"/>
                </a:lnTo>
                <a:lnTo>
                  <a:pt x="173037" y="77787"/>
                </a:lnTo>
                <a:lnTo>
                  <a:pt x="173037" y="74612"/>
                </a:lnTo>
                <a:lnTo>
                  <a:pt x="173037" y="73025"/>
                </a:lnTo>
                <a:lnTo>
                  <a:pt x="171450" y="73025"/>
                </a:lnTo>
                <a:lnTo>
                  <a:pt x="168275" y="69850"/>
                </a:lnTo>
                <a:lnTo>
                  <a:pt x="166687" y="69850"/>
                </a:lnTo>
                <a:lnTo>
                  <a:pt x="165100" y="68262"/>
                </a:lnTo>
                <a:lnTo>
                  <a:pt x="161925" y="65087"/>
                </a:lnTo>
                <a:lnTo>
                  <a:pt x="157162" y="63500"/>
                </a:lnTo>
                <a:lnTo>
                  <a:pt x="155575" y="61912"/>
                </a:lnTo>
                <a:lnTo>
                  <a:pt x="152400" y="58737"/>
                </a:lnTo>
                <a:lnTo>
                  <a:pt x="150812" y="57150"/>
                </a:lnTo>
                <a:lnTo>
                  <a:pt x="150812" y="52387"/>
                </a:lnTo>
                <a:lnTo>
                  <a:pt x="149225" y="52387"/>
                </a:lnTo>
                <a:lnTo>
                  <a:pt x="149225" y="49212"/>
                </a:lnTo>
                <a:lnTo>
                  <a:pt x="149225" y="47625"/>
                </a:lnTo>
                <a:lnTo>
                  <a:pt x="150812" y="49212"/>
                </a:lnTo>
                <a:lnTo>
                  <a:pt x="152400" y="52387"/>
                </a:lnTo>
                <a:lnTo>
                  <a:pt x="157162" y="52387"/>
                </a:lnTo>
                <a:lnTo>
                  <a:pt x="160337" y="53975"/>
                </a:lnTo>
                <a:lnTo>
                  <a:pt x="161925" y="53975"/>
                </a:lnTo>
                <a:lnTo>
                  <a:pt x="161925" y="57150"/>
                </a:lnTo>
                <a:lnTo>
                  <a:pt x="166687" y="58737"/>
                </a:lnTo>
                <a:lnTo>
                  <a:pt x="166687" y="61912"/>
                </a:lnTo>
                <a:lnTo>
                  <a:pt x="168275" y="61912"/>
                </a:lnTo>
                <a:lnTo>
                  <a:pt x="171450" y="61912"/>
                </a:lnTo>
                <a:lnTo>
                  <a:pt x="173037" y="61912"/>
                </a:lnTo>
                <a:lnTo>
                  <a:pt x="177800" y="63500"/>
                </a:lnTo>
                <a:lnTo>
                  <a:pt x="180975" y="65087"/>
                </a:lnTo>
                <a:lnTo>
                  <a:pt x="184150" y="65087"/>
                </a:lnTo>
                <a:lnTo>
                  <a:pt x="188912" y="65087"/>
                </a:lnTo>
                <a:lnTo>
                  <a:pt x="192087" y="65087"/>
                </a:lnTo>
                <a:lnTo>
                  <a:pt x="193675" y="65087"/>
                </a:lnTo>
                <a:lnTo>
                  <a:pt x="196850" y="65087"/>
                </a:lnTo>
                <a:lnTo>
                  <a:pt x="198437" y="68262"/>
                </a:lnTo>
                <a:lnTo>
                  <a:pt x="203200" y="68262"/>
                </a:lnTo>
                <a:lnTo>
                  <a:pt x="204787" y="68262"/>
                </a:lnTo>
                <a:lnTo>
                  <a:pt x="207962" y="68262"/>
                </a:lnTo>
                <a:lnTo>
                  <a:pt x="209550" y="68262"/>
                </a:lnTo>
                <a:lnTo>
                  <a:pt x="211137" y="68262"/>
                </a:lnTo>
                <a:lnTo>
                  <a:pt x="214312" y="68262"/>
                </a:lnTo>
                <a:lnTo>
                  <a:pt x="219075" y="69850"/>
                </a:lnTo>
                <a:lnTo>
                  <a:pt x="220662" y="69850"/>
                </a:lnTo>
                <a:lnTo>
                  <a:pt x="223837" y="73025"/>
                </a:lnTo>
                <a:lnTo>
                  <a:pt x="227012" y="74612"/>
                </a:lnTo>
                <a:lnTo>
                  <a:pt x="230187" y="74612"/>
                </a:lnTo>
                <a:lnTo>
                  <a:pt x="231775" y="73025"/>
                </a:lnTo>
                <a:lnTo>
                  <a:pt x="234950" y="73025"/>
                </a:lnTo>
                <a:lnTo>
                  <a:pt x="234950" y="69850"/>
                </a:lnTo>
                <a:lnTo>
                  <a:pt x="234950" y="68262"/>
                </a:lnTo>
                <a:lnTo>
                  <a:pt x="234950" y="65087"/>
                </a:lnTo>
                <a:lnTo>
                  <a:pt x="231775" y="63500"/>
                </a:lnTo>
                <a:lnTo>
                  <a:pt x="230187" y="61912"/>
                </a:lnTo>
                <a:lnTo>
                  <a:pt x="230187" y="58737"/>
                </a:lnTo>
                <a:lnTo>
                  <a:pt x="231775" y="58737"/>
                </a:lnTo>
                <a:lnTo>
                  <a:pt x="234950" y="58737"/>
                </a:lnTo>
                <a:lnTo>
                  <a:pt x="234950" y="61912"/>
                </a:lnTo>
                <a:lnTo>
                  <a:pt x="236537" y="63500"/>
                </a:lnTo>
                <a:lnTo>
                  <a:pt x="236537" y="65087"/>
                </a:lnTo>
                <a:lnTo>
                  <a:pt x="239712" y="68262"/>
                </a:lnTo>
                <a:lnTo>
                  <a:pt x="241300" y="68262"/>
                </a:lnTo>
                <a:lnTo>
                  <a:pt x="241300" y="69850"/>
                </a:lnTo>
                <a:lnTo>
                  <a:pt x="242887" y="73025"/>
                </a:lnTo>
                <a:lnTo>
                  <a:pt x="242887" y="74612"/>
                </a:lnTo>
                <a:lnTo>
                  <a:pt x="246062" y="74612"/>
                </a:lnTo>
                <a:lnTo>
                  <a:pt x="246062" y="77787"/>
                </a:lnTo>
                <a:lnTo>
                  <a:pt x="247650" y="77787"/>
                </a:lnTo>
                <a:lnTo>
                  <a:pt x="250825" y="74612"/>
                </a:lnTo>
                <a:lnTo>
                  <a:pt x="250825" y="73025"/>
                </a:lnTo>
                <a:lnTo>
                  <a:pt x="250825" y="69850"/>
                </a:lnTo>
                <a:lnTo>
                  <a:pt x="250825" y="65087"/>
                </a:lnTo>
                <a:lnTo>
                  <a:pt x="252412" y="63500"/>
                </a:lnTo>
                <a:lnTo>
                  <a:pt x="250825" y="58737"/>
                </a:lnTo>
                <a:lnTo>
                  <a:pt x="250825" y="53975"/>
                </a:lnTo>
                <a:lnTo>
                  <a:pt x="247650" y="52387"/>
                </a:lnTo>
                <a:lnTo>
                  <a:pt x="246062" y="49212"/>
                </a:lnTo>
                <a:lnTo>
                  <a:pt x="246062" y="47625"/>
                </a:lnTo>
                <a:lnTo>
                  <a:pt x="246062" y="46037"/>
                </a:lnTo>
                <a:lnTo>
                  <a:pt x="242887" y="42862"/>
                </a:lnTo>
                <a:lnTo>
                  <a:pt x="242887" y="38100"/>
                </a:lnTo>
                <a:lnTo>
                  <a:pt x="236537" y="30162"/>
                </a:lnTo>
                <a:lnTo>
                  <a:pt x="236537" y="26987"/>
                </a:lnTo>
                <a:lnTo>
                  <a:pt x="234950" y="22225"/>
                </a:lnTo>
                <a:lnTo>
                  <a:pt x="231775" y="19050"/>
                </a:lnTo>
                <a:lnTo>
                  <a:pt x="230187" y="14287"/>
                </a:lnTo>
                <a:lnTo>
                  <a:pt x="225425" y="11112"/>
                </a:lnTo>
                <a:lnTo>
                  <a:pt x="225425" y="9525"/>
                </a:lnTo>
                <a:lnTo>
                  <a:pt x="225425" y="6350"/>
                </a:lnTo>
                <a:lnTo>
                  <a:pt x="223837" y="4762"/>
                </a:lnTo>
                <a:lnTo>
                  <a:pt x="220662" y="3175"/>
                </a:lnTo>
                <a:close/>
              </a:path>
            </a:pathLst>
          </a:custGeom>
          <a:gradFill>
            <a:gsLst>
              <a:gs pos="14000">
                <a:srgbClr val="397900">
                  <a:alpha val="0"/>
                </a:srgbClr>
              </a:gs>
              <a:gs pos="100000">
                <a:srgbClr val="397900"/>
              </a:gs>
            </a:gsLst>
            <a:lin ang="186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48D1449C-2260-8824-07DC-FC6FF1058AF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4664"/>
          <a:stretch/>
        </p:blipFill>
        <p:spPr>
          <a:xfrm>
            <a:off x="0" y="2343010"/>
            <a:ext cx="9144000" cy="280049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3A1474A5-B3CA-9E4E-AE20-4EBDE6CCE58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18917" y="1227977"/>
            <a:ext cx="4225083" cy="3360162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52660747-D3A5-EF67-46D0-A9FBFFDB232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-124775" y="0"/>
            <a:ext cx="3472640" cy="1613731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C3724E4C-57FD-03BC-47E8-EFA7735EB22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473106"/>
            <a:ext cx="9144000" cy="1670393"/>
          </a:xfrm>
          <a:prstGeom prst="rect">
            <a:avLst/>
          </a:prstGeom>
        </p:spPr>
      </p:pic>
      <p:grpSp>
        <p:nvGrpSpPr>
          <p:cNvPr id="100" name="组合 99">
            <a:extLst>
              <a:ext uri="{FF2B5EF4-FFF2-40B4-BE49-F238E27FC236}">
                <a16:creationId xmlns:a16="http://schemas.microsoft.com/office/drawing/2014/main" id="{E91AAA6F-8668-4E2A-8CB4-71454E9988F3}"/>
              </a:ext>
            </a:extLst>
          </p:cNvPr>
          <p:cNvGrpSpPr/>
          <p:nvPr/>
        </p:nvGrpSpPr>
        <p:grpSpPr>
          <a:xfrm>
            <a:off x="2428718" y="-84729"/>
            <a:ext cx="4497533" cy="2806456"/>
            <a:chOff x="2428718" y="120519"/>
            <a:chExt cx="4497533" cy="2806456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53E86EA8-249B-0686-9B83-C2F9ADA29721}"/>
                </a:ext>
              </a:extLst>
            </p:cNvPr>
            <p:cNvSpPr/>
            <p:nvPr/>
          </p:nvSpPr>
          <p:spPr>
            <a:xfrm>
              <a:off x="4445610" y="710984"/>
              <a:ext cx="1765227" cy="22159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3800" dirty="0">
                  <a:latin typeface="演示悠然小楷" panose="00000500000000000000" pitchFamily="2" charset="-122"/>
                  <a:ea typeface="演示悠然小楷" panose="00000500000000000000" pitchFamily="2" charset="-122"/>
                  <a:cs typeface="阿里巴巴普惠体 2.0 95 ExtraBold" panose="00020600040101010101" pitchFamily="18" charset="-122"/>
                  <a:sym typeface="+mn-lt"/>
                </a:rPr>
                <a:t>端</a:t>
              </a: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847614A9-581D-9607-E40B-BE9C5CDB87CE}"/>
                </a:ext>
              </a:extLst>
            </p:cNvPr>
            <p:cNvSpPr/>
            <p:nvPr/>
          </p:nvSpPr>
          <p:spPr>
            <a:xfrm>
              <a:off x="5423917" y="634926"/>
              <a:ext cx="1502334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1500" dirty="0">
                  <a:latin typeface="演示悠然小楷" panose="00000500000000000000" pitchFamily="2" charset="-122"/>
                  <a:ea typeface="演示悠然小楷" panose="00000500000000000000" pitchFamily="2" charset="-122"/>
                  <a:cs typeface="阿里巴巴普惠体 2.0 95 ExtraBold" panose="00020600040101010101" pitchFamily="18" charset="-122"/>
                  <a:sym typeface="+mn-lt"/>
                </a:rPr>
                <a:t>午</a:t>
              </a:r>
            </a:p>
          </p:txBody>
        </p:sp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F2802E84-3302-B0F3-452A-BE2E363D2012}"/>
                </a:ext>
              </a:extLst>
            </p:cNvPr>
            <p:cNvSpPr/>
            <p:nvPr/>
          </p:nvSpPr>
          <p:spPr>
            <a:xfrm>
              <a:off x="2428718" y="324837"/>
              <a:ext cx="1765227" cy="22159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3800" dirty="0">
                  <a:latin typeface="演示悠然小楷" panose="00000500000000000000" pitchFamily="2" charset="-122"/>
                  <a:ea typeface="演示悠然小楷" panose="00000500000000000000" pitchFamily="2" charset="-122"/>
                  <a:cs typeface="阿里巴巴普惠体 2.0 95 ExtraBold" panose="00020600040101010101" pitchFamily="18" charset="-122"/>
                  <a:sym typeface="+mn-lt"/>
                </a:rPr>
                <a:t>粽</a:t>
              </a: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AC648432-C944-B2AD-BC68-7A799D65D0E7}"/>
                </a:ext>
              </a:extLst>
            </p:cNvPr>
            <p:cNvSpPr/>
            <p:nvPr/>
          </p:nvSpPr>
          <p:spPr>
            <a:xfrm>
              <a:off x="3506058" y="120519"/>
              <a:ext cx="1765227" cy="22159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3800" dirty="0">
                  <a:latin typeface="演示悠然小楷" panose="00000500000000000000" pitchFamily="2" charset="-122"/>
                  <a:ea typeface="演示悠然小楷" panose="00000500000000000000" pitchFamily="2" charset="-122"/>
                  <a:cs typeface="阿里巴巴普惠体 2.0 95 ExtraBold" panose="00020600040101010101" pitchFamily="18" charset="-122"/>
                  <a:sym typeface="+mn-lt"/>
                </a:rPr>
                <a:t>香</a:t>
              </a:r>
            </a:p>
          </p:txBody>
        </p:sp>
      </p:grpSp>
      <p:pic>
        <p:nvPicPr>
          <p:cNvPr id="37" name="图片 36">
            <a:extLst>
              <a:ext uri="{FF2B5EF4-FFF2-40B4-BE49-F238E27FC236}">
                <a16:creationId xmlns:a16="http://schemas.microsoft.com/office/drawing/2014/main" id="{10B66FF2-3A75-27EC-A43E-DB870ADDFEE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92284"/>
            <a:ext cx="3913005" cy="1449261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07337011-D0B6-CA98-5B73-657447BE601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0311" y="3509720"/>
            <a:ext cx="2449740" cy="1297597"/>
          </a:xfrm>
          <a:prstGeom prst="rect">
            <a:avLst/>
          </a:prstGeom>
        </p:spPr>
      </p:pic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5DFDB81E-A351-C9A0-3302-D149590D95CC}"/>
              </a:ext>
            </a:extLst>
          </p:cNvPr>
          <p:cNvGrpSpPr/>
          <p:nvPr/>
        </p:nvGrpSpPr>
        <p:grpSpPr>
          <a:xfrm>
            <a:off x="4857019" y="578522"/>
            <a:ext cx="688170" cy="673413"/>
            <a:chOff x="4707890" y="-1285867"/>
            <a:chExt cx="688170" cy="673413"/>
          </a:xfrm>
        </p:grpSpPr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FAC9B901-C1EF-9C00-5081-365E828CA5F6}"/>
                </a:ext>
              </a:extLst>
            </p:cNvPr>
            <p:cNvSpPr txBox="1"/>
            <p:nvPr/>
          </p:nvSpPr>
          <p:spPr>
            <a:xfrm>
              <a:off x="4707890" y="-1285867"/>
              <a:ext cx="4587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五</a:t>
              </a:r>
              <a:endParaRPr lang="zh-CN" altLang="en-US" sz="2400" dirty="0">
                <a:solidFill>
                  <a:schemeClr val="bg1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endParaRPr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CA222526-490C-FE2A-1382-3418087E39E2}"/>
                </a:ext>
              </a:extLst>
            </p:cNvPr>
            <p:cNvSpPr txBox="1"/>
            <p:nvPr/>
          </p:nvSpPr>
          <p:spPr>
            <a:xfrm>
              <a:off x="4937280" y="-1285867"/>
              <a:ext cx="4587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月</a:t>
              </a:r>
            </a:p>
          </p:txBody>
        </p:sp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id="{D62CA68A-F28A-56B5-91D1-E651EC908A68}"/>
                </a:ext>
              </a:extLst>
            </p:cNvPr>
            <p:cNvSpPr txBox="1"/>
            <p:nvPr/>
          </p:nvSpPr>
          <p:spPr>
            <a:xfrm>
              <a:off x="4707890" y="-1074119"/>
              <a:ext cx="4587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初</a:t>
              </a:r>
            </a:p>
          </p:txBody>
        </p:sp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2712D3D1-2721-B36C-15D2-FEDDF7D4E483}"/>
                </a:ext>
              </a:extLst>
            </p:cNvPr>
            <p:cNvSpPr txBox="1"/>
            <p:nvPr/>
          </p:nvSpPr>
          <p:spPr>
            <a:xfrm>
              <a:off x="4937280" y="-1074119"/>
              <a:ext cx="4587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五</a:t>
              </a:r>
            </a:p>
          </p:txBody>
        </p:sp>
      </p:grp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0991ED18-110F-2F7C-2081-0A0B23C4E563}"/>
              </a:ext>
            </a:extLst>
          </p:cNvPr>
          <p:cNvGrpSpPr/>
          <p:nvPr/>
        </p:nvGrpSpPr>
        <p:grpSpPr>
          <a:xfrm>
            <a:off x="2701585" y="2098510"/>
            <a:ext cx="408688" cy="386431"/>
            <a:chOff x="2643672" y="2090732"/>
            <a:chExt cx="408688" cy="386431"/>
          </a:xfrm>
        </p:grpSpPr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B75A72DF-2D46-9E4B-67E1-BF3E24EEFC52}"/>
                </a:ext>
              </a:extLst>
            </p:cNvPr>
            <p:cNvSpPr/>
            <p:nvPr/>
          </p:nvSpPr>
          <p:spPr bwMode="auto">
            <a:xfrm>
              <a:off x="2643672" y="2090732"/>
              <a:ext cx="386431" cy="386431"/>
            </a:xfrm>
            <a:prstGeom prst="ellipse">
              <a:avLst/>
            </a:prstGeom>
            <a:solidFill>
              <a:srgbClr val="397900"/>
            </a:solidFill>
            <a:ln w="15875">
              <a:noFill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zh-CN" altLang="en-US" dirty="0"/>
            </a:p>
          </p:txBody>
        </p:sp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C37048C8-B9B8-3393-9D17-219BDA0AA6AD}"/>
                </a:ext>
              </a:extLst>
            </p:cNvPr>
            <p:cNvSpPr txBox="1"/>
            <p:nvPr/>
          </p:nvSpPr>
          <p:spPr>
            <a:xfrm>
              <a:off x="2665929" y="2131729"/>
              <a:ext cx="386431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</a:rPr>
                <a:t>传</a:t>
              </a:r>
            </a:p>
          </p:txBody>
        </p:sp>
      </p:grpSp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57479039-786C-BAD0-0582-81ADE06069B2}"/>
              </a:ext>
            </a:extLst>
          </p:cNvPr>
          <p:cNvGrpSpPr/>
          <p:nvPr/>
        </p:nvGrpSpPr>
        <p:grpSpPr>
          <a:xfrm>
            <a:off x="3143521" y="2098510"/>
            <a:ext cx="408688" cy="386431"/>
            <a:chOff x="2643672" y="2090732"/>
            <a:chExt cx="408688" cy="386431"/>
          </a:xfrm>
        </p:grpSpPr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4A9AA38B-8B23-9ACE-DFB4-BC83CFBC8011}"/>
                </a:ext>
              </a:extLst>
            </p:cNvPr>
            <p:cNvSpPr/>
            <p:nvPr/>
          </p:nvSpPr>
          <p:spPr bwMode="auto">
            <a:xfrm>
              <a:off x="2643672" y="2090732"/>
              <a:ext cx="386431" cy="386431"/>
            </a:xfrm>
            <a:prstGeom prst="ellipse">
              <a:avLst/>
            </a:prstGeom>
            <a:solidFill>
              <a:srgbClr val="397900"/>
            </a:solidFill>
            <a:ln w="15875">
              <a:noFill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zh-CN" altLang="en-US" dirty="0"/>
            </a:p>
          </p:txBody>
        </p:sp>
        <p:sp>
          <p:nvSpPr>
            <p:cNvPr id="132" name="文本框 131">
              <a:extLst>
                <a:ext uri="{FF2B5EF4-FFF2-40B4-BE49-F238E27FC236}">
                  <a16:creationId xmlns:a16="http://schemas.microsoft.com/office/drawing/2014/main" id="{A9DF8C81-3155-487A-0F9A-6072D88E5DAA}"/>
                </a:ext>
              </a:extLst>
            </p:cNvPr>
            <p:cNvSpPr txBox="1"/>
            <p:nvPr/>
          </p:nvSpPr>
          <p:spPr>
            <a:xfrm>
              <a:off x="2665929" y="2131729"/>
              <a:ext cx="386431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</a:rPr>
                <a:t>统</a:t>
              </a:r>
            </a:p>
          </p:txBody>
        </p:sp>
      </p:grpSp>
      <p:grpSp>
        <p:nvGrpSpPr>
          <p:cNvPr id="133" name="组合 132">
            <a:extLst>
              <a:ext uri="{FF2B5EF4-FFF2-40B4-BE49-F238E27FC236}">
                <a16:creationId xmlns:a16="http://schemas.microsoft.com/office/drawing/2014/main" id="{B92774D4-0E0C-B31C-0028-07B1E102F6EA}"/>
              </a:ext>
            </a:extLst>
          </p:cNvPr>
          <p:cNvGrpSpPr/>
          <p:nvPr/>
        </p:nvGrpSpPr>
        <p:grpSpPr>
          <a:xfrm>
            <a:off x="3585457" y="2098510"/>
            <a:ext cx="408688" cy="386431"/>
            <a:chOff x="2643672" y="2090732"/>
            <a:chExt cx="408688" cy="386431"/>
          </a:xfrm>
        </p:grpSpPr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B6759FB0-1394-BD12-619F-0BD26229C02E}"/>
                </a:ext>
              </a:extLst>
            </p:cNvPr>
            <p:cNvSpPr/>
            <p:nvPr/>
          </p:nvSpPr>
          <p:spPr bwMode="auto">
            <a:xfrm>
              <a:off x="2643672" y="2090732"/>
              <a:ext cx="386431" cy="386431"/>
            </a:xfrm>
            <a:prstGeom prst="ellipse">
              <a:avLst/>
            </a:prstGeom>
            <a:solidFill>
              <a:srgbClr val="397900"/>
            </a:solidFill>
            <a:ln w="15875">
              <a:noFill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zh-CN" altLang="en-US" dirty="0"/>
            </a:p>
          </p:txBody>
        </p:sp>
        <p:sp>
          <p:nvSpPr>
            <p:cNvPr id="135" name="文本框 134">
              <a:extLst>
                <a:ext uri="{FF2B5EF4-FFF2-40B4-BE49-F238E27FC236}">
                  <a16:creationId xmlns:a16="http://schemas.microsoft.com/office/drawing/2014/main" id="{D1357AB3-77F3-947D-C333-06A286FCD483}"/>
                </a:ext>
              </a:extLst>
            </p:cNvPr>
            <p:cNvSpPr txBox="1"/>
            <p:nvPr/>
          </p:nvSpPr>
          <p:spPr>
            <a:xfrm>
              <a:off x="2665929" y="2131729"/>
              <a:ext cx="386431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</a:rPr>
                <a:t>节</a:t>
              </a:r>
            </a:p>
          </p:txBody>
        </p:sp>
      </p:grp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0D318410-2673-EFEA-0BDF-DF19ED594966}"/>
              </a:ext>
            </a:extLst>
          </p:cNvPr>
          <p:cNvGrpSpPr/>
          <p:nvPr/>
        </p:nvGrpSpPr>
        <p:grpSpPr>
          <a:xfrm>
            <a:off x="4027393" y="2098510"/>
            <a:ext cx="408688" cy="386431"/>
            <a:chOff x="2643672" y="2090732"/>
            <a:chExt cx="408688" cy="386431"/>
          </a:xfrm>
        </p:grpSpPr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id="{CC3E0D87-4DF5-F660-F3B7-00E437B4479C}"/>
                </a:ext>
              </a:extLst>
            </p:cNvPr>
            <p:cNvSpPr/>
            <p:nvPr/>
          </p:nvSpPr>
          <p:spPr bwMode="auto">
            <a:xfrm>
              <a:off x="2643672" y="2090732"/>
              <a:ext cx="386431" cy="386431"/>
            </a:xfrm>
            <a:prstGeom prst="ellipse">
              <a:avLst/>
            </a:prstGeom>
            <a:solidFill>
              <a:srgbClr val="397900"/>
            </a:solidFill>
            <a:ln w="15875">
              <a:noFill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zh-CN" altLang="en-US" dirty="0"/>
            </a:p>
          </p:txBody>
        </p:sp>
        <p:sp>
          <p:nvSpPr>
            <p:cNvPr id="138" name="文本框 137">
              <a:extLst>
                <a:ext uri="{FF2B5EF4-FFF2-40B4-BE49-F238E27FC236}">
                  <a16:creationId xmlns:a16="http://schemas.microsoft.com/office/drawing/2014/main" id="{F37416F4-DA76-E2DA-7D34-CBDDD682177D}"/>
                </a:ext>
              </a:extLst>
            </p:cNvPr>
            <p:cNvSpPr txBox="1"/>
            <p:nvPr/>
          </p:nvSpPr>
          <p:spPr>
            <a:xfrm>
              <a:off x="2665929" y="2131729"/>
              <a:ext cx="386431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</a:rPr>
                <a:t>日</a:t>
              </a:r>
            </a:p>
          </p:txBody>
        </p:sp>
      </p:grpSp>
      <p:sp>
        <p:nvSpPr>
          <p:cNvPr id="139" name="矩形 138">
            <a:extLst>
              <a:ext uri="{FF2B5EF4-FFF2-40B4-BE49-F238E27FC236}">
                <a16:creationId xmlns:a16="http://schemas.microsoft.com/office/drawing/2014/main" id="{EB9FBF07-E088-132E-3863-F18C32E15F67}"/>
              </a:ext>
            </a:extLst>
          </p:cNvPr>
          <p:cNvSpPr/>
          <p:nvPr/>
        </p:nvSpPr>
        <p:spPr>
          <a:xfrm>
            <a:off x="2782087" y="2699087"/>
            <a:ext cx="35798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b="1" dirty="0">
                <a:cs typeface="+mn-ea"/>
                <a:sym typeface="+mn-lt"/>
              </a:rPr>
              <a:t>端午节活动策划 </a:t>
            </a:r>
            <a:r>
              <a:rPr lang="en-US" altLang="zh-CN" sz="1400" b="1" dirty="0">
                <a:cs typeface="+mn-ea"/>
                <a:sym typeface="+mn-lt"/>
              </a:rPr>
              <a:t>/ </a:t>
            </a:r>
            <a:r>
              <a:rPr lang="zh-CN" altLang="en-US" sz="1400" b="1" dirty="0">
                <a:cs typeface="+mn-ea"/>
                <a:sym typeface="+mn-lt"/>
              </a:rPr>
              <a:t>主题班会  </a:t>
            </a:r>
            <a:r>
              <a:rPr lang="en-US" altLang="zh-CN" sz="1400" b="1" dirty="0">
                <a:cs typeface="+mn-ea"/>
                <a:sym typeface="+mn-lt"/>
              </a:rPr>
              <a:t>/  </a:t>
            </a:r>
            <a:r>
              <a:rPr lang="zh-CN" altLang="en-US" sz="1400" b="1" dirty="0">
                <a:cs typeface="+mn-ea"/>
                <a:sym typeface="+mn-lt"/>
              </a:rPr>
              <a:t>节日文化宣传</a:t>
            </a:r>
          </a:p>
        </p:txBody>
      </p:sp>
      <p:sp>
        <p:nvSpPr>
          <p:cNvPr id="140" name="矩形 259">
            <a:extLst>
              <a:ext uri="{FF2B5EF4-FFF2-40B4-BE49-F238E27FC236}">
                <a16:creationId xmlns:a16="http://schemas.microsoft.com/office/drawing/2014/main" id="{74FEF69D-2FCA-543A-31B0-94F8FD0B56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5767" y="3221010"/>
            <a:ext cx="2955670" cy="23636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25600" tIns="25600" rIns="25600" bIns="256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200" b="1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汇报人</a:t>
            </a:r>
            <a:r>
              <a:rPr lang="en-US" altLang="zh-CN" sz="1200" b="1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:51PPT</a:t>
            </a:r>
            <a:r>
              <a:rPr lang="zh-CN" altLang="en-US" sz="1200" b="1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模板网   时间：</a:t>
            </a:r>
            <a:r>
              <a:rPr lang="en-US" altLang="zh-CN" sz="1200" b="1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2022.05</a:t>
            </a:r>
          </a:p>
        </p:txBody>
      </p:sp>
      <p:pic>
        <p:nvPicPr>
          <p:cNvPr id="144" name="图片 143">
            <a:extLst>
              <a:ext uri="{FF2B5EF4-FFF2-40B4-BE49-F238E27FC236}">
                <a16:creationId xmlns:a16="http://schemas.microsoft.com/office/drawing/2014/main" id="{FFDC78CB-2F52-D713-7E81-BAF69F3BF8FC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duotone>
              <a:schemeClr val="accent6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8565" y="195486"/>
            <a:ext cx="2129820" cy="817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4493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D1C6ACA-DBE9-1243-4FC1-1447C9E0BFFE}"/>
              </a:ext>
            </a:extLst>
          </p:cNvPr>
          <p:cNvSpPr txBox="1"/>
          <p:nvPr/>
        </p:nvSpPr>
        <p:spPr>
          <a:xfrm>
            <a:off x="611188" y="2643758"/>
            <a:ext cx="474687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21588148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椭圆 38">
            <a:extLst>
              <a:ext uri="{FF2B5EF4-FFF2-40B4-BE49-F238E27FC236}">
                <a16:creationId xmlns:a16="http://schemas.microsoft.com/office/drawing/2014/main" id="{A30752A2-8DCB-FC77-9667-88BF814EC1A4}"/>
              </a:ext>
            </a:extLst>
          </p:cNvPr>
          <p:cNvSpPr/>
          <p:nvPr/>
        </p:nvSpPr>
        <p:spPr>
          <a:xfrm>
            <a:off x="4095652" y="1000787"/>
            <a:ext cx="919808" cy="91980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r>
              <a:rPr lang="en-US" altLang="zh-CN" sz="2700" kern="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27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0252F08C-96AC-8D5F-4B10-5004C9D49610}"/>
              </a:ext>
            </a:extLst>
          </p:cNvPr>
          <p:cNvSpPr/>
          <p:nvPr/>
        </p:nvSpPr>
        <p:spPr>
          <a:xfrm rot="5400000">
            <a:off x="4321729" y="843285"/>
            <a:ext cx="500542" cy="2519748"/>
          </a:xfrm>
          <a:custGeom>
            <a:avLst/>
            <a:gdLst>
              <a:gd name="connsiteX0" fmla="*/ 0 w 500542"/>
              <a:gd name="connsiteY0" fmla="*/ 2293501 h 2519748"/>
              <a:gd name="connsiteX1" fmla="*/ 0 w 500542"/>
              <a:gd name="connsiteY1" fmla="*/ 2146191 h 2519748"/>
              <a:gd name="connsiteX2" fmla="*/ 1 w 500542"/>
              <a:gd name="connsiteY2" fmla="*/ 2146185 h 2519748"/>
              <a:gd name="connsiteX3" fmla="*/ 1 w 500542"/>
              <a:gd name="connsiteY3" fmla="*/ 1775725 h 2519748"/>
              <a:gd name="connsiteX4" fmla="*/ 0 w 500542"/>
              <a:gd name="connsiteY4" fmla="*/ 1775719 h 2519748"/>
              <a:gd name="connsiteX5" fmla="*/ 0 w 500542"/>
              <a:gd name="connsiteY5" fmla="*/ 1628409 h 2519748"/>
              <a:gd name="connsiteX6" fmla="*/ 1 w 500542"/>
              <a:gd name="connsiteY6" fmla="*/ 1628403 h 2519748"/>
              <a:gd name="connsiteX7" fmla="*/ 1 w 500542"/>
              <a:gd name="connsiteY7" fmla="*/ 1251527 h 2519748"/>
              <a:gd name="connsiteX8" fmla="*/ 1 w 500542"/>
              <a:gd name="connsiteY8" fmla="*/ 1163615 h 2519748"/>
              <a:gd name="connsiteX9" fmla="*/ 2 w 500542"/>
              <a:gd name="connsiteY9" fmla="*/ 1163609 h 2519748"/>
              <a:gd name="connsiteX10" fmla="*/ 2 w 500542"/>
              <a:gd name="connsiteY10" fmla="*/ 786733 h 2519748"/>
              <a:gd name="connsiteX11" fmla="*/ 2 w 500542"/>
              <a:gd name="connsiteY11" fmla="*/ 698821 h 2519748"/>
              <a:gd name="connsiteX12" fmla="*/ 3 w 500542"/>
              <a:gd name="connsiteY12" fmla="*/ 698815 h 2519748"/>
              <a:gd name="connsiteX13" fmla="*/ 3 w 500542"/>
              <a:gd name="connsiteY13" fmla="*/ 321939 h 2519748"/>
              <a:gd name="connsiteX14" fmla="*/ 3 w 500542"/>
              <a:gd name="connsiteY14" fmla="*/ 234026 h 2519748"/>
              <a:gd name="connsiteX15" fmla="*/ 61152 w 500542"/>
              <a:gd name="connsiteY15" fmla="*/ 151348 h 2519748"/>
              <a:gd name="connsiteX16" fmla="*/ 78623 w 500542"/>
              <a:gd name="connsiteY16" fmla="*/ 134859 h 2519748"/>
              <a:gd name="connsiteX17" fmla="*/ 156572 w 500542"/>
              <a:gd name="connsiteY17" fmla="*/ 78414 h 2519748"/>
              <a:gd name="connsiteX18" fmla="*/ 182158 w 500542"/>
              <a:gd name="connsiteY18" fmla="*/ 56420 h 2519748"/>
              <a:gd name="connsiteX19" fmla="*/ 250285 w 500542"/>
              <a:gd name="connsiteY19" fmla="*/ 0 h 2519748"/>
              <a:gd name="connsiteX20" fmla="*/ 318439 w 500542"/>
              <a:gd name="connsiteY20" fmla="*/ 56420 h 2519748"/>
              <a:gd name="connsiteX21" fmla="*/ 344000 w 500542"/>
              <a:gd name="connsiteY21" fmla="*/ 78414 h 2519748"/>
              <a:gd name="connsiteX22" fmla="*/ 421922 w 500542"/>
              <a:gd name="connsiteY22" fmla="*/ 134859 h 2519748"/>
              <a:gd name="connsiteX23" fmla="*/ 439394 w 500542"/>
              <a:gd name="connsiteY23" fmla="*/ 151348 h 2519748"/>
              <a:gd name="connsiteX24" fmla="*/ 500542 w 500542"/>
              <a:gd name="connsiteY24" fmla="*/ 234026 h 2519748"/>
              <a:gd name="connsiteX25" fmla="*/ 500542 w 500542"/>
              <a:gd name="connsiteY25" fmla="*/ 381363 h 2519748"/>
              <a:gd name="connsiteX26" fmla="*/ 500541 w 500542"/>
              <a:gd name="connsiteY26" fmla="*/ 381369 h 2519748"/>
              <a:gd name="connsiteX27" fmla="*/ 500541 w 500542"/>
              <a:gd name="connsiteY27" fmla="*/ 751802 h 2519748"/>
              <a:gd name="connsiteX28" fmla="*/ 500542 w 500542"/>
              <a:gd name="connsiteY28" fmla="*/ 751808 h 2519748"/>
              <a:gd name="connsiteX29" fmla="*/ 500542 w 500542"/>
              <a:gd name="connsiteY29" fmla="*/ 899145 h 2519748"/>
              <a:gd name="connsiteX30" fmla="*/ 500541 w 500542"/>
              <a:gd name="connsiteY30" fmla="*/ 899151 h 2519748"/>
              <a:gd name="connsiteX31" fmla="*/ 500541 w 500542"/>
              <a:gd name="connsiteY31" fmla="*/ 1276027 h 2519748"/>
              <a:gd name="connsiteX32" fmla="*/ 500541 w 500542"/>
              <a:gd name="connsiteY32" fmla="*/ 1363939 h 2519748"/>
              <a:gd name="connsiteX33" fmla="*/ 500540 w 500542"/>
              <a:gd name="connsiteY33" fmla="*/ 1363945 h 2519748"/>
              <a:gd name="connsiteX34" fmla="*/ 500540 w 500542"/>
              <a:gd name="connsiteY34" fmla="*/ 1740821 h 2519748"/>
              <a:gd name="connsiteX35" fmla="*/ 500540 w 500542"/>
              <a:gd name="connsiteY35" fmla="*/ 1828733 h 2519748"/>
              <a:gd name="connsiteX36" fmla="*/ 500539 w 500542"/>
              <a:gd name="connsiteY36" fmla="*/ 1828740 h 2519748"/>
              <a:gd name="connsiteX37" fmla="*/ 500539 w 500542"/>
              <a:gd name="connsiteY37" fmla="*/ 2205616 h 2519748"/>
              <a:gd name="connsiteX38" fmla="*/ 500539 w 500542"/>
              <a:gd name="connsiteY38" fmla="*/ 2293527 h 2519748"/>
              <a:gd name="connsiteX39" fmla="*/ 439390 w 500542"/>
              <a:gd name="connsiteY39" fmla="*/ 2376206 h 2519748"/>
              <a:gd name="connsiteX40" fmla="*/ 421919 w 500542"/>
              <a:gd name="connsiteY40" fmla="*/ 2392695 h 2519748"/>
              <a:gd name="connsiteX41" fmla="*/ 342627 w 500542"/>
              <a:gd name="connsiteY41" fmla="*/ 2449192 h 2519748"/>
              <a:gd name="connsiteX42" fmla="*/ 317144 w 500542"/>
              <a:gd name="connsiteY42" fmla="*/ 2468989 h 2519748"/>
              <a:gd name="connsiteX43" fmla="*/ 250231 w 500542"/>
              <a:gd name="connsiteY43" fmla="*/ 2519748 h 2519748"/>
              <a:gd name="connsiteX44" fmla="*/ 183395 w 500542"/>
              <a:gd name="connsiteY44" fmla="*/ 2468963 h 2519748"/>
              <a:gd name="connsiteX45" fmla="*/ 157912 w 500542"/>
              <a:gd name="connsiteY45" fmla="*/ 2449166 h 2519748"/>
              <a:gd name="connsiteX46" fmla="*/ 78594 w 500542"/>
              <a:gd name="connsiteY46" fmla="*/ 2392669 h 2519748"/>
              <a:gd name="connsiteX47" fmla="*/ 61149 w 500542"/>
              <a:gd name="connsiteY47" fmla="*/ 2376180 h 2519748"/>
              <a:gd name="connsiteX48" fmla="*/ 0 w 500542"/>
              <a:gd name="connsiteY48" fmla="*/ 2293501 h 2519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500542" h="2519748">
                <a:moveTo>
                  <a:pt x="0" y="2293501"/>
                </a:moveTo>
                <a:lnTo>
                  <a:pt x="0" y="2146191"/>
                </a:lnTo>
                <a:lnTo>
                  <a:pt x="1" y="2146185"/>
                </a:lnTo>
                <a:lnTo>
                  <a:pt x="1" y="1775725"/>
                </a:lnTo>
                <a:lnTo>
                  <a:pt x="0" y="1775719"/>
                </a:lnTo>
                <a:lnTo>
                  <a:pt x="0" y="1628409"/>
                </a:lnTo>
                <a:lnTo>
                  <a:pt x="1" y="1628403"/>
                </a:lnTo>
                <a:lnTo>
                  <a:pt x="1" y="1251527"/>
                </a:lnTo>
                <a:lnTo>
                  <a:pt x="1" y="1163615"/>
                </a:lnTo>
                <a:lnTo>
                  <a:pt x="2" y="1163609"/>
                </a:lnTo>
                <a:lnTo>
                  <a:pt x="2" y="786733"/>
                </a:lnTo>
                <a:lnTo>
                  <a:pt x="2" y="698821"/>
                </a:lnTo>
                <a:lnTo>
                  <a:pt x="3" y="698815"/>
                </a:lnTo>
                <a:lnTo>
                  <a:pt x="3" y="321939"/>
                </a:lnTo>
                <a:lnTo>
                  <a:pt x="3" y="234026"/>
                </a:lnTo>
                <a:cubicBezTo>
                  <a:pt x="3" y="195724"/>
                  <a:pt x="24582" y="162488"/>
                  <a:pt x="61152" y="151348"/>
                </a:cubicBezTo>
                <a:cubicBezTo>
                  <a:pt x="69241" y="148893"/>
                  <a:pt x="75703" y="142768"/>
                  <a:pt x="78623" y="134859"/>
                </a:cubicBezTo>
                <a:cubicBezTo>
                  <a:pt x="90796" y="101829"/>
                  <a:pt x="121371" y="79681"/>
                  <a:pt x="156572" y="78414"/>
                </a:cubicBezTo>
                <a:cubicBezTo>
                  <a:pt x="169184" y="77949"/>
                  <a:pt x="179806" y="68826"/>
                  <a:pt x="182158" y="56420"/>
                </a:cubicBezTo>
                <a:cubicBezTo>
                  <a:pt x="188309" y="23726"/>
                  <a:pt x="216946" y="0"/>
                  <a:pt x="250285" y="0"/>
                </a:cubicBezTo>
                <a:cubicBezTo>
                  <a:pt x="283626" y="0"/>
                  <a:pt x="312288" y="23726"/>
                  <a:pt x="318439" y="56420"/>
                </a:cubicBezTo>
                <a:cubicBezTo>
                  <a:pt x="320765" y="68826"/>
                  <a:pt x="331387" y="77974"/>
                  <a:pt x="344000" y="78414"/>
                </a:cubicBezTo>
                <a:cubicBezTo>
                  <a:pt x="379149" y="79681"/>
                  <a:pt x="409749" y="101855"/>
                  <a:pt x="421922" y="134859"/>
                </a:cubicBezTo>
                <a:cubicBezTo>
                  <a:pt x="424843" y="142794"/>
                  <a:pt x="431304" y="148893"/>
                  <a:pt x="439394" y="151348"/>
                </a:cubicBezTo>
                <a:cubicBezTo>
                  <a:pt x="475964" y="162514"/>
                  <a:pt x="500542" y="195750"/>
                  <a:pt x="500542" y="234026"/>
                </a:cubicBezTo>
                <a:lnTo>
                  <a:pt x="500542" y="381363"/>
                </a:lnTo>
                <a:lnTo>
                  <a:pt x="500541" y="381369"/>
                </a:lnTo>
                <a:lnTo>
                  <a:pt x="500541" y="751802"/>
                </a:lnTo>
                <a:lnTo>
                  <a:pt x="500542" y="751808"/>
                </a:lnTo>
                <a:lnTo>
                  <a:pt x="500542" y="899145"/>
                </a:lnTo>
                <a:lnTo>
                  <a:pt x="500541" y="899151"/>
                </a:lnTo>
                <a:lnTo>
                  <a:pt x="500541" y="1276027"/>
                </a:lnTo>
                <a:lnTo>
                  <a:pt x="500541" y="1363939"/>
                </a:lnTo>
                <a:lnTo>
                  <a:pt x="500540" y="1363945"/>
                </a:lnTo>
                <a:lnTo>
                  <a:pt x="500540" y="1740821"/>
                </a:lnTo>
                <a:lnTo>
                  <a:pt x="500540" y="1828733"/>
                </a:lnTo>
                <a:lnTo>
                  <a:pt x="500539" y="1828740"/>
                </a:lnTo>
                <a:lnTo>
                  <a:pt x="500539" y="2205616"/>
                </a:lnTo>
                <a:lnTo>
                  <a:pt x="500539" y="2293527"/>
                </a:lnTo>
                <a:cubicBezTo>
                  <a:pt x="500539" y="2331830"/>
                  <a:pt x="475960" y="2365067"/>
                  <a:pt x="439390" y="2376206"/>
                </a:cubicBezTo>
                <a:cubicBezTo>
                  <a:pt x="431301" y="2378686"/>
                  <a:pt x="424839" y="2384786"/>
                  <a:pt x="421919" y="2392695"/>
                </a:cubicBezTo>
                <a:cubicBezTo>
                  <a:pt x="409720" y="2425776"/>
                  <a:pt x="377853" y="2448468"/>
                  <a:pt x="342627" y="2449192"/>
                </a:cubicBezTo>
                <a:cubicBezTo>
                  <a:pt x="330686" y="2449424"/>
                  <a:pt x="320323" y="2457488"/>
                  <a:pt x="317144" y="2468989"/>
                </a:cubicBezTo>
                <a:cubicBezTo>
                  <a:pt x="308795" y="2498866"/>
                  <a:pt x="281297" y="2519748"/>
                  <a:pt x="250231" y="2519748"/>
                </a:cubicBezTo>
                <a:cubicBezTo>
                  <a:pt x="219191" y="2519748"/>
                  <a:pt x="191692" y="2498866"/>
                  <a:pt x="183395" y="2468963"/>
                </a:cubicBezTo>
                <a:cubicBezTo>
                  <a:pt x="180191" y="2457462"/>
                  <a:pt x="169853" y="2449424"/>
                  <a:pt x="157912" y="2449166"/>
                </a:cubicBezTo>
                <a:cubicBezTo>
                  <a:pt x="122686" y="2448442"/>
                  <a:pt x="90794" y="2425750"/>
                  <a:pt x="78594" y="2392669"/>
                </a:cubicBezTo>
                <a:cubicBezTo>
                  <a:pt x="75674" y="2384735"/>
                  <a:pt x="69212" y="2378635"/>
                  <a:pt x="61149" y="2376180"/>
                </a:cubicBezTo>
                <a:cubicBezTo>
                  <a:pt x="24579" y="2365015"/>
                  <a:pt x="0" y="2331779"/>
                  <a:pt x="0" y="2293501"/>
                </a:cubicBezTo>
                <a:close/>
              </a:path>
            </a:pathLst>
          </a:custGeom>
          <a:solidFill>
            <a:schemeClr val="bg1"/>
          </a:solidFill>
          <a:ln w="9525" cap="flat">
            <a:solidFill>
              <a:srgbClr val="397900"/>
            </a:soli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48D1449C-2260-8824-07DC-FC6FF1058A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4664"/>
          <a:stretch/>
        </p:blipFill>
        <p:spPr>
          <a:xfrm>
            <a:off x="0" y="2343010"/>
            <a:ext cx="9144000" cy="280049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3A1474A5-B3CA-9E4E-AE20-4EBDE6CCE58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01839" y="1227977"/>
            <a:ext cx="4225083" cy="3360162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52660747-D3A5-EF67-46D0-A9FBFFDB232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-124775" y="0"/>
            <a:ext cx="3472640" cy="1613731"/>
          </a:xfrm>
          <a:prstGeom prst="rect">
            <a:avLst/>
          </a:prstGeom>
        </p:spPr>
      </p:pic>
      <p:sp>
        <p:nvSpPr>
          <p:cNvPr id="63" name="TextBox 76">
            <a:extLst>
              <a:ext uri="{FF2B5EF4-FFF2-40B4-BE49-F238E27FC236}">
                <a16:creationId xmlns:a16="http://schemas.microsoft.com/office/drawing/2014/main" id="{C3199085-B82A-5E40-834A-552B5A207C59}"/>
              </a:ext>
            </a:extLst>
          </p:cNvPr>
          <p:cNvSpPr txBox="1"/>
          <p:nvPr/>
        </p:nvSpPr>
        <p:spPr>
          <a:xfrm>
            <a:off x="3827778" y="1920755"/>
            <a:ext cx="1571052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添加标题文本</a:t>
            </a:r>
          </a:p>
        </p:txBody>
      </p:sp>
      <p:pic>
        <p:nvPicPr>
          <p:cNvPr id="85" name="图片 84">
            <a:extLst>
              <a:ext uri="{FF2B5EF4-FFF2-40B4-BE49-F238E27FC236}">
                <a16:creationId xmlns:a16="http://schemas.microsoft.com/office/drawing/2014/main" id="{80B3A112-AD94-4FD8-069E-26C1196AA7E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6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0192" y="457502"/>
            <a:ext cx="2129820" cy="817523"/>
          </a:xfrm>
          <a:prstGeom prst="rect">
            <a:avLst/>
          </a:prstGeom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id="{8C769A59-309D-9D52-7D75-230F02845A88}"/>
              </a:ext>
            </a:extLst>
          </p:cNvPr>
          <p:cNvSpPr txBox="1"/>
          <p:nvPr/>
        </p:nvSpPr>
        <p:spPr>
          <a:xfrm>
            <a:off x="2808759" y="2431034"/>
            <a:ext cx="3526482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C3724E4C-57FD-03BC-47E8-EFA7735EB22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473106"/>
            <a:ext cx="9144000" cy="1670393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10B66FF2-3A75-27EC-A43E-DB870ADDFEE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92284"/>
            <a:ext cx="3913005" cy="1449261"/>
          </a:xfrm>
          <a:prstGeom prst="rect">
            <a:avLst/>
          </a:prstGeom>
        </p:spPr>
      </p:pic>
      <p:pic>
        <p:nvPicPr>
          <p:cNvPr id="86" name="图片 85">
            <a:extLst>
              <a:ext uri="{FF2B5EF4-FFF2-40B4-BE49-F238E27FC236}">
                <a16:creationId xmlns:a16="http://schemas.microsoft.com/office/drawing/2014/main" id="{E2059F2A-9E65-B87F-09BE-BCBB17F8E54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6127" y="3501749"/>
            <a:ext cx="2449740" cy="1297597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AD52BFFE-AF9A-5D17-C408-682D3685909B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2882" y="418833"/>
            <a:ext cx="2088232" cy="1224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8054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0DF92EBB-3A0C-0A98-8D8A-39F5F7B723FC}"/>
              </a:ext>
            </a:extLst>
          </p:cNvPr>
          <p:cNvGrpSpPr/>
          <p:nvPr/>
        </p:nvGrpSpPr>
        <p:grpSpPr>
          <a:xfrm>
            <a:off x="323528" y="195486"/>
            <a:ext cx="2330467" cy="657002"/>
            <a:chOff x="1188616" y="1906504"/>
            <a:chExt cx="2330467" cy="657002"/>
          </a:xfrm>
        </p:grpSpPr>
        <p:sp>
          <p:nvSpPr>
            <p:cNvPr id="10" name="TextBox 76">
              <a:extLst>
                <a:ext uri="{FF2B5EF4-FFF2-40B4-BE49-F238E27FC236}">
                  <a16:creationId xmlns:a16="http://schemas.microsoft.com/office/drawing/2014/main" id="{9328EE02-E4EB-BF6C-9471-6BA1D829E32C}"/>
                </a:ext>
              </a:extLst>
            </p:cNvPr>
            <p:cNvSpPr txBox="1"/>
            <p:nvPr/>
          </p:nvSpPr>
          <p:spPr>
            <a:xfrm>
              <a:off x="1845618" y="2052601"/>
              <a:ext cx="1571052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AA53B4D7-C81E-3815-12BF-33FE6B1FBAF6}"/>
                </a:ext>
              </a:extLst>
            </p:cNvPr>
            <p:cNvSpPr/>
            <p:nvPr/>
          </p:nvSpPr>
          <p:spPr>
            <a:xfrm rot="5400000">
              <a:off x="2267829" y="1234022"/>
              <a:ext cx="500542" cy="2001966"/>
            </a:xfrm>
            <a:custGeom>
              <a:avLst/>
              <a:gdLst>
                <a:gd name="connsiteX0" fmla="*/ 0 w 500542"/>
                <a:gd name="connsiteY0" fmla="*/ 1775719 h 2001966"/>
                <a:gd name="connsiteX1" fmla="*/ 0 w 500542"/>
                <a:gd name="connsiteY1" fmla="*/ 1628409 h 2001966"/>
                <a:gd name="connsiteX2" fmla="*/ 1 w 500542"/>
                <a:gd name="connsiteY2" fmla="*/ 1628403 h 2001966"/>
                <a:gd name="connsiteX3" fmla="*/ 1 w 500542"/>
                <a:gd name="connsiteY3" fmla="*/ 1251527 h 2001966"/>
                <a:gd name="connsiteX4" fmla="*/ 1 w 500542"/>
                <a:gd name="connsiteY4" fmla="*/ 1163615 h 2001966"/>
                <a:gd name="connsiteX5" fmla="*/ 2 w 500542"/>
                <a:gd name="connsiteY5" fmla="*/ 1163609 h 2001966"/>
                <a:gd name="connsiteX6" fmla="*/ 2 w 500542"/>
                <a:gd name="connsiteY6" fmla="*/ 786733 h 2001966"/>
                <a:gd name="connsiteX7" fmla="*/ 2 w 500542"/>
                <a:gd name="connsiteY7" fmla="*/ 698821 h 2001966"/>
                <a:gd name="connsiteX8" fmla="*/ 3 w 500542"/>
                <a:gd name="connsiteY8" fmla="*/ 698815 h 2001966"/>
                <a:gd name="connsiteX9" fmla="*/ 3 w 500542"/>
                <a:gd name="connsiteY9" fmla="*/ 321939 h 2001966"/>
                <a:gd name="connsiteX10" fmla="*/ 3 w 500542"/>
                <a:gd name="connsiteY10" fmla="*/ 234026 h 2001966"/>
                <a:gd name="connsiteX11" fmla="*/ 61152 w 500542"/>
                <a:gd name="connsiteY11" fmla="*/ 151348 h 2001966"/>
                <a:gd name="connsiteX12" fmla="*/ 78623 w 500542"/>
                <a:gd name="connsiteY12" fmla="*/ 134859 h 2001966"/>
                <a:gd name="connsiteX13" fmla="*/ 156572 w 500542"/>
                <a:gd name="connsiteY13" fmla="*/ 78414 h 2001966"/>
                <a:gd name="connsiteX14" fmla="*/ 182158 w 500542"/>
                <a:gd name="connsiteY14" fmla="*/ 56420 h 2001966"/>
                <a:gd name="connsiteX15" fmla="*/ 250285 w 500542"/>
                <a:gd name="connsiteY15" fmla="*/ 0 h 2001966"/>
                <a:gd name="connsiteX16" fmla="*/ 318439 w 500542"/>
                <a:gd name="connsiteY16" fmla="*/ 56420 h 2001966"/>
                <a:gd name="connsiteX17" fmla="*/ 344000 w 500542"/>
                <a:gd name="connsiteY17" fmla="*/ 78414 h 2001966"/>
                <a:gd name="connsiteX18" fmla="*/ 421922 w 500542"/>
                <a:gd name="connsiteY18" fmla="*/ 134859 h 2001966"/>
                <a:gd name="connsiteX19" fmla="*/ 439394 w 500542"/>
                <a:gd name="connsiteY19" fmla="*/ 151348 h 2001966"/>
                <a:gd name="connsiteX20" fmla="*/ 500542 w 500542"/>
                <a:gd name="connsiteY20" fmla="*/ 234026 h 2001966"/>
                <a:gd name="connsiteX21" fmla="*/ 500542 w 500542"/>
                <a:gd name="connsiteY21" fmla="*/ 381363 h 2001966"/>
                <a:gd name="connsiteX22" fmla="*/ 500541 w 500542"/>
                <a:gd name="connsiteY22" fmla="*/ 381369 h 2001966"/>
                <a:gd name="connsiteX23" fmla="*/ 500541 w 500542"/>
                <a:gd name="connsiteY23" fmla="*/ 758245 h 2001966"/>
                <a:gd name="connsiteX24" fmla="*/ 500541 w 500542"/>
                <a:gd name="connsiteY24" fmla="*/ 846157 h 2001966"/>
                <a:gd name="connsiteX25" fmla="*/ 500540 w 500542"/>
                <a:gd name="connsiteY25" fmla="*/ 846163 h 2001966"/>
                <a:gd name="connsiteX26" fmla="*/ 500540 w 500542"/>
                <a:gd name="connsiteY26" fmla="*/ 1223039 h 2001966"/>
                <a:gd name="connsiteX27" fmla="*/ 500540 w 500542"/>
                <a:gd name="connsiteY27" fmla="*/ 1310951 h 2001966"/>
                <a:gd name="connsiteX28" fmla="*/ 500539 w 500542"/>
                <a:gd name="connsiteY28" fmla="*/ 1310958 h 2001966"/>
                <a:gd name="connsiteX29" fmla="*/ 500539 w 500542"/>
                <a:gd name="connsiteY29" fmla="*/ 1687834 h 2001966"/>
                <a:gd name="connsiteX30" fmla="*/ 500539 w 500542"/>
                <a:gd name="connsiteY30" fmla="*/ 1775745 h 2001966"/>
                <a:gd name="connsiteX31" fmla="*/ 439390 w 500542"/>
                <a:gd name="connsiteY31" fmla="*/ 1858424 h 2001966"/>
                <a:gd name="connsiteX32" fmla="*/ 421919 w 500542"/>
                <a:gd name="connsiteY32" fmla="*/ 1874913 h 2001966"/>
                <a:gd name="connsiteX33" fmla="*/ 342627 w 500542"/>
                <a:gd name="connsiteY33" fmla="*/ 1931410 h 2001966"/>
                <a:gd name="connsiteX34" fmla="*/ 317144 w 500542"/>
                <a:gd name="connsiteY34" fmla="*/ 1951207 h 2001966"/>
                <a:gd name="connsiteX35" fmla="*/ 250231 w 500542"/>
                <a:gd name="connsiteY35" fmla="*/ 2001966 h 2001966"/>
                <a:gd name="connsiteX36" fmla="*/ 183395 w 500542"/>
                <a:gd name="connsiteY36" fmla="*/ 1951181 h 2001966"/>
                <a:gd name="connsiteX37" fmla="*/ 157912 w 500542"/>
                <a:gd name="connsiteY37" fmla="*/ 1931384 h 2001966"/>
                <a:gd name="connsiteX38" fmla="*/ 78594 w 500542"/>
                <a:gd name="connsiteY38" fmla="*/ 1874887 h 2001966"/>
                <a:gd name="connsiteX39" fmla="*/ 61149 w 500542"/>
                <a:gd name="connsiteY39" fmla="*/ 1858398 h 2001966"/>
                <a:gd name="connsiteX40" fmla="*/ 0 w 500542"/>
                <a:gd name="connsiteY40" fmla="*/ 1775719 h 2001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00542" h="2001966">
                  <a:moveTo>
                    <a:pt x="0" y="1775719"/>
                  </a:moveTo>
                  <a:lnTo>
                    <a:pt x="0" y="1628409"/>
                  </a:lnTo>
                  <a:lnTo>
                    <a:pt x="1" y="1628403"/>
                  </a:lnTo>
                  <a:lnTo>
                    <a:pt x="1" y="1251527"/>
                  </a:lnTo>
                  <a:lnTo>
                    <a:pt x="1" y="1163615"/>
                  </a:lnTo>
                  <a:lnTo>
                    <a:pt x="2" y="1163609"/>
                  </a:lnTo>
                  <a:lnTo>
                    <a:pt x="2" y="786733"/>
                  </a:lnTo>
                  <a:lnTo>
                    <a:pt x="2" y="698821"/>
                  </a:lnTo>
                  <a:lnTo>
                    <a:pt x="3" y="698815"/>
                  </a:lnTo>
                  <a:lnTo>
                    <a:pt x="3" y="321939"/>
                  </a:lnTo>
                  <a:lnTo>
                    <a:pt x="3" y="234026"/>
                  </a:lnTo>
                  <a:cubicBezTo>
                    <a:pt x="3" y="195724"/>
                    <a:pt x="24582" y="162488"/>
                    <a:pt x="61152" y="151348"/>
                  </a:cubicBezTo>
                  <a:cubicBezTo>
                    <a:pt x="69241" y="148893"/>
                    <a:pt x="75703" y="142768"/>
                    <a:pt x="78623" y="134859"/>
                  </a:cubicBezTo>
                  <a:cubicBezTo>
                    <a:pt x="90796" y="101829"/>
                    <a:pt x="121371" y="79681"/>
                    <a:pt x="156572" y="78414"/>
                  </a:cubicBezTo>
                  <a:cubicBezTo>
                    <a:pt x="169184" y="77949"/>
                    <a:pt x="179806" y="68826"/>
                    <a:pt x="182158" y="56420"/>
                  </a:cubicBezTo>
                  <a:cubicBezTo>
                    <a:pt x="188309" y="23726"/>
                    <a:pt x="216946" y="0"/>
                    <a:pt x="250285" y="0"/>
                  </a:cubicBezTo>
                  <a:cubicBezTo>
                    <a:pt x="283626" y="0"/>
                    <a:pt x="312288" y="23726"/>
                    <a:pt x="318439" y="56420"/>
                  </a:cubicBezTo>
                  <a:cubicBezTo>
                    <a:pt x="320765" y="68826"/>
                    <a:pt x="331387" y="77974"/>
                    <a:pt x="344000" y="78414"/>
                  </a:cubicBezTo>
                  <a:cubicBezTo>
                    <a:pt x="379149" y="79681"/>
                    <a:pt x="409749" y="101855"/>
                    <a:pt x="421922" y="134859"/>
                  </a:cubicBezTo>
                  <a:cubicBezTo>
                    <a:pt x="424843" y="142794"/>
                    <a:pt x="431304" y="148893"/>
                    <a:pt x="439394" y="151348"/>
                  </a:cubicBezTo>
                  <a:cubicBezTo>
                    <a:pt x="475964" y="162514"/>
                    <a:pt x="500542" y="195750"/>
                    <a:pt x="500542" y="234026"/>
                  </a:cubicBezTo>
                  <a:lnTo>
                    <a:pt x="500542" y="381363"/>
                  </a:lnTo>
                  <a:lnTo>
                    <a:pt x="500541" y="381369"/>
                  </a:lnTo>
                  <a:lnTo>
                    <a:pt x="500541" y="758245"/>
                  </a:lnTo>
                  <a:lnTo>
                    <a:pt x="500541" y="846157"/>
                  </a:lnTo>
                  <a:lnTo>
                    <a:pt x="500540" y="846163"/>
                  </a:lnTo>
                  <a:lnTo>
                    <a:pt x="500540" y="1223039"/>
                  </a:lnTo>
                  <a:lnTo>
                    <a:pt x="500540" y="1310951"/>
                  </a:lnTo>
                  <a:lnTo>
                    <a:pt x="500539" y="1310958"/>
                  </a:lnTo>
                  <a:lnTo>
                    <a:pt x="500539" y="1687834"/>
                  </a:lnTo>
                  <a:lnTo>
                    <a:pt x="500539" y="1775745"/>
                  </a:lnTo>
                  <a:cubicBezTo>
                    <a:pt x="500539" y="1814048"/>
                    <a:pt x="475960" y="1847285"/>
                    <a:pt x="439390" y="1858424"/>
                  </a:cubicBezTo>
                  <a:cubicBezTo>
                    <a:pt x="431301" y="1860904"/>
                    <a:pt x="424839" y="1867004"/>
                    <a:pt x="421919" y="1874913"/>
                  </a:cubicBezTo>
                  <a:cubicBezTo>
                    <a:pt x="409720" y="1907994"/>
                    <a:pt x="377853" y="1930686"/>
                    <a:pt x="342627" y="1931410"/>
                  </a:cubicBezTo>
                  <a:cubicBezTo>
                    <a:pt x="330686" y="1931642"/>
                    <a:pt x="320323" y="1939706"/>
                    <a:pt x="317144" y="1951207"/>
                  </a:cubicBezTo>
                  <a:cubicBezTo>
                    <a:pt x="308795" y="1981084"/>
                    <a:pt x="281297" y="2001966"/>
                    <a:pt x="250231" y="2001966"/>
                  </a:cubicBezTo>
                  <a:cubicBezTo>
                    <a:pt x="219191" y="2001966"/>
                    <a:pt x="191692" y="1981084"/>
                    <a:pt x="183395" y="1951181"/>
                  </a:cubicBezTo>
                  <a:cubicBezTo>
                    <a:pt x="180191" y="1939680"/>
                    <a:pt x="169853" y="1931642"/>
                    <a:pt x="157912" y="1931384"/>
                  </a:cubicBezTo>
                  <a:cubicBezTo>
                    <a:pt x="122686" y="1930660"/>
                    <a:pt x="90794" y="1907968"/>
                    <a:pt x="78594" y="1874887"/>
                  </a:cubicBezTo>
                  <a:cubicBezTo>
                    <a:pt x="75674" y="1866953"/>
                    <a:pt x="69212" y="1860853"/>
                    <a:pt x="61149" y="1858398"/>
                  </a:cubicBezTo>
                  <a:cubicBezTo>
                    <a:pt x="24579" y="1847233"/>
                    <a:pt x="0" y="1813997"/>
                    <a:pt x="0" y="1775719"/>
                  </a:cubicBezTo>
                  <a:close/>
                </a:path>
              </a:pathLst>
            </a:custGeom>
            <a:noFill/>
            <a:ln w="9525" cap="flat">
              <a:solidFill>
                <a:srgbClr val="397900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B5F81FAA-2C20-8B5E-856D-C60808FE1137}"/>
                </a:ext>
              </a:extLst>
            </p:cNvPr>
            <p:cNvSpPr/>
            <p:nvPr/>
          </p:nvSpPr>
          <p:spPr>
            <a:xfrm>
              <a:off x="1188616" y="1906504"/>
              <a:ext cx="657002" cy="6570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r>
                <a:rPr lang="en-US" altLang="zh-CN" sz="2700" kern="0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zh-CN" altLang="en-US" sz="27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Freeform 6">
            <a:extLst>
              <a:ext uri="{FF2B5EF4-FFF2-40B4-BE49-F238E27FC236}">
                <a16:creationId xmlns:a16="http://schemas.microsoft.com/office/drawing/2014/main" id="{3F4B1BD7-1F5E-A526-9A30-5951F592F58C}"/>
              </a:ext>
            </a:extLst>
          </p:cNvPr>
          <p:cNvSpPr/>
          <p:nvPr/>
        </p:nvSpPr>
        <p:spPr bwMode="auto">
          <a:xfrm flipH="1">
            <a:off x="2880100" y="989367"/>
            <a:ext cx="1533246" cy="1540969"/>
          </a:xfrm>
          <a:custGeom>
            <a:avLst/>
            <a:gdLst>
              <a:gd name="T0" fmla="*/ 104 w 1588"/>
              <a:gd name="T1" fmla="*/ 1596 h 1596"/>
              <a:gd name="T2" fmla="*/ 1470 w 1588"/>
              <a:gd name="T3" fmla="*/ 1596 h 1596"/>
              <a:gd name="T4" fmla="*/ 1470 w 1588"/>
              <a:gd name="T5" fmla="*/ 1596 h 1596"/>
              <a:gd name="T6" fmla="*/ 1488 w 1588"/>
              <a:gd name="T7" fmla="*/ 1596 h 1596"/>
              <a:gd name="T8" fmla="*/ 1506 w 1588"/>
              <a:gd name="T9" fmla="*/ 1594 h 1596"/>
              <a:gd name="T10" fmla="*/ 1520 w 1588"/>
              <a:gd name="T11" fmla="*/ 1590 h 1596"/>
              <a:gd name="T12" fmla="*/ 1534 w 1588"/>
              <a:gd name="T13" fmla="*/ 1584 h 1596"/>
              <a:gd name="T14" fmla="*/ 1548 w 1588"/>
              <a:gd name="T15" fmla="*/ 1578 h 1596"/>
              <a:gd name="T16" fmla="*/ 1558 w 1588"/>
              <a:gd name="T17" fmla="*/ 1570 h 1596"/>
              <a:gd name="T18" fmla="*/ 1566 w 1588"/>
              <a:gd name="T19" fmla="*/ 1562 h 1596"/>
              <a:gd name="T20" fmla="*/ 1574 w 1588"/>
              <a:gd name="T21" fmla="*/ 1552 h 1596"/>
              <a:gd name="T22" fmla="*/ 1580 w 1588"/>
              <a:gd name="T23" fmla="*/ 1540 h 1596"/>
              <a:gd name="T24" fmla="*/ 1584 w 1588"/>
              <a:gd name="T25" fmla="*/ 1528 h 1596"/>
              <a:gd name="T26" fmla="*/ 1586 w 1588"/>
              <a:gd name="T27" fmla="*/ 1516 h 1596"/>
              <a:gd name="T28" fmla="*/ 1588 w 1588"/>
              <a:gd name="T29" fmla="*/ 1504 h 1596"/>
              <a:gd name="T30" fmla="*/ 1586 w 1588"/>
              <a:gd name="T31" fmla="*/ 1490 h 1596"/>
              <a:gd name="T32" fmla="*/ 1584 w 1588"/>
              <a:gd name="T33" fmla="*/ 1476 h 1596"/>
              <a:gd name="T34" fmla="*/ 1578 w 1588"/>
              <a:gd name="T35" fmla="*/ 1462 h 1596"/>
              <a:gd name="T36" fmla="*/ 1572 w 1588"/>
              <a:gd name="T37" fmla="*/ 1446 h 1596"/>
              <a:gd name="T38" fmla="*/ 862 w 1588"/>
              <a:gd name="T39" fmla="*/ 58 h 1596"/>
              <a:gd name="T40" fmla="*/ 862 w 1588"/>
              <a:gd name="T41" fmla="*/ 58 h 1596"/>
              <a:gd name="T42" fmla="*/ 854 w 1588"/>
              <a:gd name="T43" fmla="*/ 44 h 1596"/>
              <a:gd name="T44" fmla="*/ 846 w 1588"/>
              <a:gd name="T45" fmla="*/ 32 h 1596"/>
              <a:gd name="T46" fmla="*/ 836 w 1588"/>
              <a:gd name="T47" fmla="*/ 22 h 1596"/>
              <a:gd name="T48" fmla="*/ 828 w 1588"/>
              <a:gd name="T49" fmla="*/ 14 h 1596"/>
              <a:gd name="T50" fmla="*/ 818 w 1588"/>
              <a:gd name="T51" fmla="*/ 8 h 1596"/>
              <a:gd name="T52" fmla="*/ 808 w 1588"/>
              <a:gd name="T53" fmla="*/ 4 h 1596"/>
              <a:gd name="T54" fmla="*/ 798 w 1588"/>
              <a:gd name="T55" fmla="*/ 0 h 1596"/>
              <a:gd name="T56" fmla="*/ 788 w 1588"/>
              <a:gd name="T57" fmla="*/ 0 h 1596"/>
              <a:gd name="T58" fmla="*/ 778 w 1588"/>
              <a:gd name="T59" fmla="*/ 0 h 1596"/>
              <a:gd name="T60" fmla="*/ 768 w 1588"/>
              <a:gd name="T61" fmla="*/ 4 h 1596"/>
              <a:gd name="T62" fmla="*/ 758 w 1588"/>
              <a:gd name="T63" fmla="*/ 8 h 1596"/>
              <a:gd name="T64" fmla="*/ 748 w 1588"/>
              <a:gd name="T65" fmla="*/ 14 h 1596"/>
              <a:gd name="T66" fmla="*/ 738 w 1588"/>
              <a:gd name="T67" fmla="*/ 22 h 1596"/>
              <a:gd name="T68" fmla="*/ 730 w 1588"/>
              <a:gd name="T69" fmla="*/ 32 h 1596"/>
              <a:gd name="T70" fmla="*/ 722 w 1588"/>
              <a:gd name="T71" fmla="*/ 44 h 1596"/>
              <a:gd name="T72" fmla="*/ 714 w 1588"/>
              <a:gd name="T73" fmla="*/ 58 h 1596"/>
              <a:gd name="T74" fmla="*/ 14 w 1588"/>
              <a:gd name="T75" fmla="*/ 1456 h 1596"/>
              <a:gd name="T76" fmla="*/ 14 w 1588"/>
              <a:gd name="T77" fmla="*/ 1456 h 1596"/>
              <a:gd name="T78" fmla="*/ 8 w 1588"/>
              <a:gd name="T79" fmla="*/ 1472 h 1596"/>
              <a:gd name="T80" fmla="*/ 4 w 1588"/>
              <a:gd name="T81" fmla="*/ 1486 h 1596"/>
              <a:gd name="T82" fmla="*/ 0 w 1588"/>
              <a:gd name="T83" fmla="*/ 1500 h 1596"/>
              <a:gd name="T84" fmla="*/ 0 w 1588"/>
              <a:gd name="T85" fmla="*/ 1512 h 1596"/>
              <a:gd name="T86" fmla="*/ 0 w 1588"/>
              <a:gd name="T87" fmla="*/ 1524 h 1596"/>
              <a:gd name="T88" fmla="*/ 2 w 1588"/>
              <a:gd name="T89" fmla="*/ 1536 h 1596"/>
              <a:gd name="T90" fmla="*/ 6 w 1588"/>
              <a:gd name="T91" fmla="*/ 1546 h 1596"/>
              <a:gd name="T92" fmla="*/ 12 w 1588"/>
              <a:gd name="T93" fmla="*/ 1556 h 1596"/>
              <a:gd name="T94" fmla="*/ 18 w 1588"/>
              <a:gd name="T95" fmla="*/ 1566 h 1596"/>
              <a:gd name="T96" fmla="*/ 26 w 1588"/>
              <a:gd name="T97" fmla="*/ 1574 h 1596"/>
              <a:gd name="T98" fmla="*/ 36 w 1588"/>
              <a:gd name="T99" fmla="*/ 1580 h 1596"/>
              <a:gd name="T100" fmla="*/ 48 w 1588"/>
              <a:gd name="T101" fmla="*/ 1586 h 1596"/>
              <a:gd name="T102" fmla="*/ 60 w 1588"/>
              <a:gd name="T103" fmla="*/ 1590 h 1596"/>
              <a:gd name="T104" fmla="*/ 74 w 1588"/>
              <a:gd name="T105" fmla="*/ 1594 h 1596"/>
              <a:gd name="T106" fmla="*/ 88 w 1588"/>
              <a:gd name="T107" fmla="*/ 1596 h 1596"/>
              <a:gd name="T108" fmla="*/ 104 w 1588"/>
              <a:gd name="T109" fmla="*/ 1596 h 1596"/>
              <a:gd name="T110" fmla="*/ 104 w 1588"/>
              <a:gd name="T111" fmla="*/ 1596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88" h="1596">
                <a:moveTo>
                  <a:pt x="104" y="1596"/>
                </a:moveTo>
                <a:lnTo>
                  <a:pt x="1470" y="1596"/>
                </a:lnTo>
                <a:lnTo>
                  <a:pt x="1470" y="1596"/>
                </a:lnTo>
                <a:lnTo>
                  <a:pt x="1488" y="1596"/>
                </a:lnTo>
                <a:lnTo>
                  <a:pt x="1506" y="1594"/>
                </a:lnTo>
                <a:lnTo>
                  <a:pt x="1520" y="1590"/>
                </a:lnTo>
                <a:lnTo>
                  <a:pt x="1534" y="1584"/>
                </a:lnTo>
                <a:lnTo>
                  <a:pt x="1548" y="1578"/>
                </a:lnTo>
                <a:lnTo>
                  <a:pt x="1558" y="1570"/>
                </a:lnTo>
                <a:lnTo>
                  <a:pt x="1566" y="1562"/>
                </a:lnTo>
                <a:lnTo>
                  <a:pt x="1574" y="1552"/>
                </a:lnTo>
                <a:lnTo>
                  <a:pt x="1580" y="1540"/>
                </a:lnTo>
                <a:lnTo>
                  <a:pt x="1584" y="1528"/>
                </a:lnTo>
                <a:lnTo>
                  <a:pt x="1586" y="1516"/>
                </a:lnTo>
                <a:lnTo>
                  <a:pt x="1588" y="1504"/>
                </a:lnTo>
                <a:lnTo>
                  <a:pt x="1586" y="1490"/>
                </a:lnTo>
                <a:lnTo>
                  <a:pt x="1584" y="1476"/>
                </a:lnTo>
                <a:lnTo>
                  <a:pt x="1578" y="1462"/>
                </a:lnTo>
                <a:lnTo>
                  <a:pt x="1572" y="1446"/>
                </a:lnTo>
                <a:lnTo>
                  <a:pt x="862" y="58"/>
                </a:lnTo>
                <a:lnTo>
                  <a:pt x="862" y="58"/>
                </a:lnTo>
                <a:lnTo>
                  <a:pt x="854" y="44"/>
                </a:lnTo>
                <a:lnTo>
                  <a:pt x="846" y="32"/>
                </a:lnTo>
                <a:lnTo>
                  <a:pt x="836" y="22"/>
                </a:lnTo>
                <a:lnTo>
                  <a:pt x="828" y="14"/>
                </a:lnTo>
                <a:lnTo>
                  <a:pt x="818" y="8"/>
                </a:lnTo>
                <a:lnTo>
                  <a:pt x="808" y="4"/>
                </a:lnTo>
                <a:lnTo>
                  <a:pt x="798" y="0"/>
                </a:lnTo>
                <a:lnTo>
                  <a:pt x="788" y="0"/>
                </a:lnTo>
                <a:lnTo>
                  <a:pt x="778" y="0"/>
                </a:lnTo>
                <a:lnTo>
                  <a:pt x="768" y="4"/>
                </a:lnTo>
                <a:lnTo>
                  <a:pt x="758" y="8"/>
                </a:lnTo>
                <a:lnTo>
                  <a:pt x="748" y="14"/>
                </a:lnTo>
                <a:lnTo>
                  <a:pt x="738" y="22"/>
                </a:lnTo>
                <a:lnTo>
                  <a:pt x="730" y="32"/>
                </a:lnTo>
                <a:lnTo>
                  <a:pt x="722" y="44"/>
                </a:lnTo>
                <a:lnTo>
                  <a:pt x="714" y="58"/>
                </a:lnTo>
                <a:lnTo>
                  <a:pt x="14" y="1456"/>
                </a:lnTo>
                <a:lnTo>
                  <a:pt x="14" y="1456"/>
                </a:lnTo>
                <a:lnTo>
                  <a:pt x="8" y="1472"/>
                </a:lnTo>
                <a:lnTo>
                  <a:pt x="4" y="1486"/>
                </a:lnTo>
                <a:lnTo>
                  <a:pt x="0" y="1500"/>
                </a:lnTo>
                <a:lnTo>
                  <a:pt x="0" y="1512"/>
                </a:lnTo>
                <a:lnTo>
                  <a:pt x="0" y="1524"/>
                </a:lnTo>
                <a:lnTo>
                  <a:pt x="2" y="1536"/>
                </a:lnTo>
                <a:lnTo>
                  <a:pt x="6" y="1546"/>
                </a:lnTo>
                <a:lnTo>
                  <a:pt x="12" y="1556"/>
                </a:lnTo>
                <a:lnTo>
                  <a:pt x="18" y="1566"/>
                </a:lnTo>
                <a:lnTo>
                  <a:pt x="26" y="1574"/>
                </a:lnTo>
                <a:lnTo>
                  <a:pt x="36" y="1580"/>
                </a:lnTo>
                <a:lnTo>
                  <a:pt x="48" y="1586"/>
                </a:lnTo>
                <a:lnTo>
                  <a:pt x="60" y="1590"/>
                </a:lnTo>
                <a:lnTo>
                  <a:pt x="74" y="1594"/>
                </a:lnTo>
                <a:lnTo>
                  <a:pt x="88" y="1596"/>
                </a:lnTo>
                <a:lnTo>
                  <a:pt x="104" y="1596"/>
                </a:lnTo>
                <a:lnTo>
                  <a:pt x="104" y="1596"/>
                </a:lnTo>
                <a:close/>
              </a:path>
            </a:pathLst>
          </a:custGeom>
          <a:solidFill>
            <a:srgbClr val="397900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900">
              <a:cs typeface="+mn-ea"/>
              <a:sym typeface="+mn-lt"/>
            </a:endParaRPr>
          </a:p>
        </p:txBody>
      </p:sp>
      <p:sp>
        <p:nvSpPr>
          <p:cNvPr id="26" name="Freeform 6">
            <a:extLst>
              <a:ext uri="{FF2B5EF4-FFF2-40B4-BE49-F238E27FC236}">
                <a16:creationId xmlns:a16="http://schemas.microsoft.com/office/drawing/2014/main" id="{12C7D75F-963A-5B12-5A71-154A584CB666}"/>
              </a:ext>
            </a:extLst>
          </p:cNvPr>
          <p:cNvSpPr/>
          <p:nvPr/>
        </p:nvSpPr>
        <p:spPr bwMode="auto">
          <a:xfrm flipH="1">
            <a:off x="4730654" y="989367"/>
            <a:ext cx="1533246" cy="1540969"/>
          </a:xfrm>
          <a:custGeom>
            <a:avLst/>
            <a:gdLst>
              <a:gd name="T0" fmla="*/ 104 w 1588"/>
              <a:gd name="T1" fmla="*/ 1596 h 1596"/>
              <a:gd name="T2" fmla="*/ 1470 w 1588"/>
              <a:gd name="T3" fmla="*/ 1596 h 1596"/>
              <a:gd name="T4" fmla="*/ 1470 w 1588"/>
              <a:gd name="T5" fmla="*/ 1596 h 1596"/>
              <a:gd name="T6" fmla="*/ 1488 w 1588"/>
              <a:gd name="T7" fmla="*/ 1596 h 1596"/>
              <a:gd name="T8" fmla="*/ 1506 w 1588"/>
              <a:gd name="T9" fmla="*/ 1594 h 1596"/>
              <a:gd name="T10" fmla="*/ 1520 w 1588"/>
              <a:gd name="T11" fmla="*/ 1590 h 1596"/>
              <a:gd name="T12" fmla="*/ 1534 w 1588"/>
              <a:gd name="T13" fmla="*/ 1584 h 1596"/>
              <a:gd name="T14" fmla="*/ 1548 w 1588"/>
              <a:gd name="T15" fmla="*/ 1578 h 1596"/>
              <a:gd name="T16" fmla="*/ 1558 w 1588"/>
              <a:gd name="T17" fmla="*/ 1570 h 1596"/>
              <a:gd name="T18" fmla="*/ 1566 w 1588"/>
              <a:gd name="T19" fmla="*/ 1562 h 1596"/>
              <a:gd name="T20" fmla="*/ 1574 w 1588"/>
              <a:gd name="T21" fmla="*/ 1552 h 1596"/>
              <a:gd name="T22" fmla="*/ 1580 w 1588"/>
              <a:gd name="T23" fmla="*/ 1540 h 1596"/>
              <a:gd name="T24" fmla="*/ 1584 w 1588"/>
              <a:gd name="T25" fmla="*/ 1528 h 1596"/>
              <a:gd name="T26" fmla="*/ 1586 w 1588"/>
              <a:gd name="T27" fmla="*/ 1516 h 1596"/>
              <a:gd name="T28" fmla="*/ 1588 w 1588"/>
              <a:gd name="T29" fmla="*/ 1504 h 1596"/>
              <a:gd name="T30" fmla="*/ 1586 w 1588"/>
              <a:gd name="T31" fmla="*/ 1490 h 1596"/>
              <a:gd name="T32" fmla="*/ 1584 w 1588"/>
              <a:gd name="T33" fmla="*/ 1476 h 1596"/>
              <a:gd name="T34" fmla="*/ 1578 w 1588"/>
              <a:gd name="T35" fmla="*/ 1462 h 1596"/>
              <a:gd name="T36" fmla="*/ 1572 w 1588"/>
              <a:gd name="T37" fmla="*/ 1446 h 1596"/>
              <a:gd name="T38" fmla="*/ 862 w 1588"/>
              <a:gd name="T39" fmla="*/ 58 h 1596"/>
              <a:gd name="T40" fmla="*/ 862 w 1588"/>
              <a:gd name="T41" fmla="*/ 58 h 1596"/>
              <a:gd name="T42" fmla="*/ 854 w 1588"/>
              <a:gd name="T43" fmla="*/ 44 h 1596"/>
              <a:gd name="T44" fmla="*/ 846 w 1588"/>
              <a:gd name="T45" fmla="*/ 32 h 1596"/>
              <a:gd name="T46" fmla="*/ 836 w 1588"/>
              <a:gd name="T47" fmla="*/ 22 h 1596"/>
              <a:gd name="T48" fmla="*/ 828 w 1588"/>
              <a:gd name="T49" fmla="*/ 14 h 1596"/>
              <a:gd name="T50" fmla="*/ 818 w 1588"/>
              <a:gd name="T51" fmla="*/ 8 h 1596"/>
              <a:gd name="T52" fmla="*/ 808 w 1588"/>
              <a:gd name="T53" fmla="*/ 4 h 1596"/>
              <a:gd name="T54" fmla="*/ 798 w 1588"/>
              <a:gd name="T55" fmla="*/ 0 h 1596"/>
              <a:gd name="T56" fmla="*/ 788 w 1588"/>
              <a:gd name="T57" fmla="*/ 0 h 1596"/>
              <a:gd name="T58" fmla="*/ 778 w 1588"/>
              <a:gd name="T59" fmla="*/ 0 h 1596"/>
              <a:gd name="T60" fmla="*/ 768 w 1588"/>
              <a:gd name="T61" fmla="*/ 4 h 1596"/>
              <a:gd name="T62" fmla="*/ 758 w 1588"/>
              <a:gd name="T63" fmla="*/ 8 h 1596"/>
              <a:gd name="T64" fmla="*/ 748 w 1588"/>
              <a:gd name="T65" fmla="*/ 14 h 1596"/>
              <a:gd name="T66" fmla="*/ 738 w 1588"/>
              <a:gd name="T67" fmla="*/ 22 h 1596"/>
              <a:gd name="T68" fmla="*/ 730 w 1588"/>
              <a:gd name="T69" fmla="*/ 32 h 1596"/>
              <a:gd name="T70" fmla="*/ 722 w 1588"/>
              <a:gd name="T71" fmla="*/ 44 h 1596"/>
              <a:gd name="T72" fmla="*/ 714 w 1588"/>
              <a:gd name="T73" fmla="*/ 58 h 1596"/>
              <a:gd name="T74" fmla="*/ 14 w 1588"/>
              <a:gd name="T75" fmla="*/ 1456 h 1596"/>
              <a:gd name="T76" fmla="*/ 14 w 1588"/>
              <a:gd name="T77" fmla="*/ 1456 h 1596"/>
              <a:gd name="T78" fmla="*/ 8 w 1588"/>
              <a:gd name="T79" fmla="*/ 1472 h 1596"/>
              <a:gd name="T80" fmla="*/ 4 w 1588"/>
              <a:gd name="T81" fmla="*/ 1486 h 1596"/>
              <a:gd name="T82" fmla="*/ 0 w 1588"/>
              <a:gd name="T83" fmla="*/ 1500 h 1596"/>
              <a:gd name="T84" fmla="*/ 0 w 1588"/>
              <a:gd name="T85" fmla="*/ 1512 h 1596"/>
              <a:gd name="T86" fmla="*/ 0 w 1588"/>
              <a:gd name="T87" fmla="*/ 1524 h 1596"/>
              <a:gd name="T88" fmla="*/ 2 w 1588"/>
              <a:gd name="T89" fmla="*/ 1536 h 1596"/>
              <a:gd name="T90" fmla="*/ 6 w 1588"/>
              <a:gd name="T91" fmla="*/ 1546 h 1596"/>
              <a:gd name="T92" fmla="*/ 12 w 1588"/>
              <a:gd name="T93" fmla="*/ 1556 h 1596"/>
              <a:gd name="T94" fmla="*/ 18 w 1588"/>
              <a:gd name="T95" fmla="*/ 1566 h 1596"/>
              <a:gd name="T96" fmla="*/ 26 w 1588"/>
              <a:gd name="T97" fmla="*/ 1574 h 1596"/>
              <a:gd name="T98" fmla="*/ 36 w 1588"/>
              <a:gd name="T99" fmla="*/ 1580 h 1596"/>
              <a:gd name="T100" fmla="*/ 48 w 1588"/>
              <a:gd name="T101" fmla="*/ 1586 h 1596"/>
              <a:gd name="T102" fmla="*/ 60 w 1588"/>
              <a:gd name="T103" fmla="*/ 1590 h 1596"/>
              <a:gd name="T104" fmla="*/ 74 w 1588"/>
              <a:gd name="T105" fmla="*/ 1594 h 1596"/>
              <a:gd name="T106" fmla="*/ 88 w 1588"/>
              <a:gd name="T107" fmla="*/ 1596 h 1596"/>
              <a:gd name="T108" fmla="*/ 104 w 1588"/>
              <a:gd name="T109" fmla="*/ 1596 h 1596"/>
              <a:gd name="T110" fmla="*/ 104 w 1588"/>
              <a:gd name="T111" fmla="*/ 1596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88" h="1596">
                <a:moveTo>
                  <a:pt x="104" y="1596"/>
                </a:moveTo>
                <a:lnTo>
                  <a:pt x="1470" y="1596"/>
                </a:lnTo>
                <a:lnTo>
                  <a:pt x="1470" y="1596"/>
                </a:lnTo>
                <a:lnTo>
                  <a:pt x="1488" y="1596"/>
                </a:lnTo>
                <a:lnTo>
                  <a:pt x="1506" y="1594"/>
                </a:lnTo>
                <a:lnTo>
                  <a:pt x="1520" y="1590"/>
                </a:lnTo>
                <a:lnTo>
                  <a:pt x="1534" y="1584"/>
                </a:lnTo>
                <a:lnTo>
                  <a:pt x="1548" y="1578"/>
                </a:lnTo>
                <a:lnTo>
                  <a:pt x="1558" y="1570"/>
                </a:lnTo>
                <a:lnTo>
                  <a:pt x="1566" y="1562"/>
                </a:lnTo>
                <a:lnTo>
                  <a:pt x="1574" y="1552"/>
                </a:lnTo>
                <a:lnTo>
                  <a:pt x="1580" y="1540"/>
                </a:lnTo>
                <a:lnTo>
                  <a:pt x="1584" y="1528"/>
                </a:lnTo>
                <a:lnTo>
                  <a:pt x="1586" y="1516"/>
                </a:lnTo>
                <a:lnTo>
                  <a:pt x="1588" y="1504"/>
                </a:lnTo>
                <a:lnTo>
                  <a:pt x="1586" y="1490"/>
                </a:lnTo>
                <a:lnTo>
                  <a:pt x="1584" y="1476"/>
                </a:lnTo>
                <a:lnTo>
                  <a:pt x="1578" y="1462"/>
                </a:lnTo>
                <a:lnTo>
                  <a:pt x="1572" y="1446"/>
                </a:lnTo>
                <a:lnTo>
                  <a:pt x="862" y="58"/>
                </a:lnTo>
                <a:lnTo>
                  <a:pt x="862" y="58"/>
                </a:lnTo>
                <a:lnTo>
                  <a:pt x="854" y="44"/>
                </a:lnTo>
                <a:lnTo>
                  <a:pt x="846" y="32"/>
                </a:lnTo>
                <a:lnTo>
                  <a:pt x="836" y="22"/>
                </a:lnTo>
                <a:lnTo>
                  <a:pt x="828" y="14"/>
                </a:lnTo>
                <a:lnTo>
                  <a:pt x="818" y="8"/>
                </a:lnTo>
                <a:lnTo>
                  <a:pt x="808" y="4"/>
                </a:lnTo>
                <a:lnTo>
                  <a:pt x="798" y="0"/>
                </a:lnTo>
                <a:lnTo>
                  <a:pt x="788" y="0"/>
                </a:lnTo>
                <a:lnTo>
                  <a:pt x="778" y="0"/>
                </a:lnTo>
                <a:lnTo>
                  <a:pt x="768" y="4"/>
                </a:lnTo>
                <a:lnTo>
                  <a:pt x="758" y="8"/>
                </a:lnTo>
                <a:lnTo>
                  <a:pt x="748" y="14"/>
                </a:lnTo>
                <a:lnTo>
                  <a:pt x="738" y="22"/>
                </a:lnTo>
                <a:lnTo>
                  <a:pt x="730" y="32"/>
                </a:lnTo>
                <a:lnTo>
                  <a:pt x="722" y="44"/>
                </a:lnTo>
                <a:lnTo>
                  <a:pt x="714" y="58"/>
                </a:lnTo>
                <a:lnTo>
                  <a:pt x="14" y="1456"/>
                </a:lnTo>
                <a:lnTo>
                  <a:pt x="14" y="1456"/>
                </a:lnTo>
                <a:lnTo>
                  <a:pt x="8" y="1472"/>
                </a:lnTo>
                <a:lnTo>
                  <a:pt x="4" y="1486"/>
                </a:lnTo>
                <a:lnTo>
                  <a:pt x="0" y="1500"/>
                </a:lnTo>
                <a:lnTo>
                  <a:pt x="0" y="1512"/>
                </a:lnTo>
                <a:lnTo>
                  <a:pt x="0" y="1524"/>
                </a:lnTo>
                <a:lnTo>
                  <a:pt x="2" y="1536"/>
                </a:lnTo>
                <a:lnTo>
                  <a:pt x="6" y="1546"/>
                </a:lnTo>
                <a:lnTo>
                  <a:pt x="12" y="1556"/>
                </a:lnTo>
                <a:lnTo>
                  <a:pt x="18" y="1566"/>
                </a:lnTo>
                <a:lnTo>
                  <a:pt x="26" y="1574"/>
                </a:lnTo>
                <a:lnTo>
                  <a:pt x="36" y="1580"/>
                </a:lnTo>
                <a:lnTo>
                  <a:pt x="48" y="1586"/>
                </a:lnTo>
                <a:lnTo>
                  <a:pt x="60" y="1590"/>
                </a:lnTo>
                <a:lnTo>
                  <a:pt x="74" y="1594"/>
                </a:lnTo>
                <a:lnTo>
                  <a:pt x="88" y="1596"/>
                </a:lnTo>
                <a:lnTo>
                  <a:pt x="104" y="1596"/>
                </a:lnTo>
                <a:lnTo>
                  <a:pt x="104" y="1596"/>
                </a:lnTo>
                <a:close/>
              </a:path>
            </a:pathLst>
          </a:custGeom>
          <a:solidFill>
            <a:srgbClr val="397900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900">
              <a:cs typeface="+mn-ea"/>
              <a:sym typeface="+mn-lt"/>
            </a:endParaRPr>
          </a:p>
        </p:txBody>
      </p:sp>
      <p:sp>
        <p:nvSpPr>
          <p:cNvPr id="27" name="Freeform 6">
            <a:extLst>
              <a:ext uri="{FF2B5EF4-FFF2-40B4-BE49-F238E27FC236}">
                <a16:creationId xmlns:a16="http://schemas.microsoft.com/office/drawing/2014/main" id="{43571B09-1BD6-68F4-7C97-E671F446B4C1}"/>
              </a:ext>
            </a:extLst>
          </p:cNvPr>
          <p:cNvSpPr/>
          <p:nvPr/>
        </p:nvSpPr>
        <p:spPr bwMode="auto">
          <a:xfrm flipH="1" flipV="1">
            <a:off x="3805377" y="989367"/>
            <a:ext cx="1533246" cy="1540969"/>
          </a:xfrm>
          <a:custGeom>
            <a:avLst/>
            <a:gdLst>
              <a:gd name="T0" fmla="*/ 104 w 1588"/>
              <a:gd name="T1" fmla="*/ 1596 h 1596"/>
              <a:gd name="T2" fmla="*/ 1470 w 1588"/>
              <a:gd name="T3" fmla="*/ 1596 h 1596"/>
              <a:gd name="T4" fmla="*/ 1470 w 1588"/>
              <a:gd name="T5" fmla="*/ 1596 h 1596"/>
              <a:gd name="T6" fmla="*/ 1488 w 1588"/>
              <a:gd name="T7" fmla="*/ 1596 h 1596"/>
              <a:gd name="T8" fmla="*/ 1506 w 1588"/>
              <a:gd name="T9" fmla="*/ 1594 h 1596"/>
              <a:gd name="T10" fmla="*/ 1520 w 1588"/>
              <a:gd name="T11" fmla="*/ 1590 h 1596"/>
              <a:gd name="T12" fmla="*/ 1534 w 1588"/>
              <a:gd name="T13" fmla="*/ 1584 h 1596"/>
              <a:gd name="T14" fmla="*/ 1548 w 1588"/>
              <a:gd name="T15" fmla="*/ 1578 h 1596"/>
              <a:gd name="T16" fmla="*/ 1558 w 1588"/>
              <a:gd name="T17" fmla="*/ 1570 h 1596"/>
              <a:gd name="T18" fmla="*/ 1566 w 1588"/>
              <a:gd name="T19" fmla="*/ 1562 h 1596"/>
              <a:gd name="T20" fmla="*/ 1574 w 1588"/>
              <a:gd name="T21" fmla="*/ 1552 h 1596"/>
              <a:gd name="T22" fmla="*/ 1580 w 1588"/>
              <a:gd name="T23" fmla="*/ 1540 h 1596"/>
              <a:gd name="T24" fmla="*/ 1584 w 1588"/>
              <a:gd name="T25" fmla="*/ 1528 h 1596"/>
              <a:gd name="T26" fmla="*/ 1586 w 1588"/>
              <a:gd name="T27" fmla="*/ 1516 h 1596"/>
              <a:gd name="T28" fmla="*/ 1588 w 1588"/>
              <a:gd name="T29" fmla="*/ 1504 h 1596"/>
              <a:gd name="T30" fmla="*/ 1586 w 1588"/>
              <a:gd name="T31" fmla="*/ 1490 h 1596"/>
              <a:gd name="T32" fmla="*/ 1584 w 1588"/>
              <a:gd name="T33" fmla="*/ 1476 h 1596"/>
              <a:gd name="T34" fmla="*/ 1578 w 1588"/>
              <a:gd name="T35" fmla="*/ 1462 h 1596"/>
              <a:gd name="T36" fmla="*/ 1572 w 1588"/>
              <a:gd name="T37" fmla="*/ 1446 h 1596"/>
              <a:gd name="T38" fmla="*/ 862 w 1588"/>
              <a:gd name="T39" fmla="*/ 58 h 1596"/>
              <a:gd name="T40" fmla="*/ 862 w 1588"/>
              <a:gd name="T41" fmla="*/ 58 h 1596"/>
              <a:gd name="T42" fmla="*/ 854 w 1588"/>
              <a:gd name="T43" fmla="*/ 44 h 1596"/>
              <a:gd name="T44" fmla="*/ 846 w 1588"/>
              <a:gd name="T45" fmla="*/ 32 h 1596"/>
              <a:gd name="T46" fmla="*/ 836 w 1588"/>
              <a:gd name="T47" fmla="*/ 22 h 1596"/>
              <a:gd name="T48" fmla="*/ 828 w 1588"/>
              <a:gd name="T49" fmla="*/ 14 h 1596"/>
              <a:gd name="T50" fmla="*/ 818 w 1588"/>
              <a:gd name="T51" fmla="*/ 8 h 1596"/>
              <a:gd name="T52" fmla="*/ 808 w 1588"/>
              <a:gd name="T53" fmla="*/ 4 h 1596"/>
              <a:gd name="T54" fmla="*/ 798 w 1588"/>
              <a:gd name="T55" fmla="*/ 0 h 1596"/>
              <a:gd name="T56" fmla="*/ 788 w 1588"/>
              <a:gd name="T57" fmla="*/ 0 h 1596"/>
              <a:gd name="T58" fmla="*/ 778 w 1588"/>
              <a:gd name="T59" fmla="*/ 0 h 1596"/>
              <a:gd name="T60" fmla="*/ 768 w 1588"/>
              <a:gd name="T61" fmla="*/ 4 h 1596"/>
              <a:gd name="T62" fmla="*/ 758 w 1588"/>
              <a:gd name="T63" fmla="*/ 8 h 1596"/>
              <a:gd name="T64" fmla="*/ 748 w 1588"/>
              <a:gd name="T65" fmla="*/ 14 h 1596"/>
              <a:gd name="T66" fmla="*/ 738 w 1588"/>
              <a:gd name="T67" fmla="*/ 22 h 1596"/>
              <a:gd name="T68" fmla="*/ 730 w 1588"/>
              <a:gd name="T69" fmla="*/ 32 h 1596"/>
              <a:gd name="T70" fmla="*/ 722 w 1588"/>
              <a:gd name="T71" fmla="*/ 44 h 1596"/>
              <a:gd name="T72" fmla="*/ 714 w 1588"/>
              <a:gd name="T73" fmla="*/ 58 h 1596"/>
              <a:gd name="T74" fmla="*/ 14 w 1588"/>
              <a:gd name="T75" fmla="*/ 1456 h 1596"/>
              <a:gd name="T76" fmla="*/ 14 w 1588"/>
              <a:gd name="T77" fmla="*/ 1456 h 1596"/>
              <a:gd name="T78" fmla="*/ 8 w 1588"/>
              <a:gd name="T79" fmla="*/ 1472 h 1596"/>
              <a:gd name="T80" fmla="*/ 4 w 1588"/>
              <a:gd name="T81" fmla="*/ 1486 h 1596"/>
              <a:gd name="T82" fmla="*/ 0 w 1588"/>
              <a:gd name="T83" fmla="*/ 1500 h 1596"/>
              <a:gd name="T84" fmla="*/ 0 w 1588"/>
              <a:gd name="T85" fmla="*/ 1512 h 1596"/>
              <a:gd name="T86" fmla="*/ 0 w 1588"/>
              <a:gd name="T87" fmla="*/ 1524 h 1596"/>
              <a:gd name="T88" fmla="*/ 2 w 1588"/>
              <a:gd name="T89" fmla="*/ 1536 h 1596"/>
              <a:gd name="T90" fmla="*/ 6 w 1588"/>
              <a:gd name="T91" fmla="*/ 1546 h 1596"/>
              <a:gd name="T92" fmla="*/ 12 w 1588"/>
              <a:gd name="T93" fmla="*/ 1556 h 1596"/>
              <a:gd name="T94" fmla="*/ 18 w 1588"/>
              <a:gd name="T95" fmla="*/ 1566 h 1596"/>
              <a:gd name="T96" fmla="*/ 26 w 1588"/>
              <a:gd name="T97" fmla="*/ 1574 h 1596"/>
              <a:gd name="T98" fmla="*/ 36 w 1588"/>
              <a:gd name="T99" fmla="*/ 1580 h 1596"/>
              <a:gd name="T100" fmla="*/ 48 w 1588"/>
              <a:gd name="T101" fmla="*/ 1586 h 1596"/>
              <a:gd name="T102" fmla="*/ 60 w 1588"/>
              <a:gd name="T103" fmla="*/ 1590 h 1596"/>
              <a:gd name="T104" fmla="*/ 74 w 1588"/>
              <a:gd name="T105" fmla="*/ 1594 h 1596"/>
              <a:gd name="T106" fmla="*/ 88 w 1588"/>
              <a:gd name="T107" fmla="*/ 1596 h 1596"/>
              <a:gd name="T108" fmla="*/ 104 w 1588"/>
              <a:gd name="T109" fmla="*/ 1596 h 1596"/>
              <a:gd name="T110" fmla="*/ 104 w 1588"/>
              <a:gd name="T111" fmla="*/ 1596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88" h="1596">
                <a:moveTo>
                  <a:pt x="104" y="1596"/>
                </a:moveTo>
                <a:lnTo>
                  <a:pt x="1470" y="1596"/>
                </a:lnTo>
                <a:lnTo>
                  <a:pt x="1470" y="1596"/>
                </a:lnTo>
                <a:lnTo>
                  <a:pt x="1488" y="1596"/>
                </a:lnTo>
                <a:lnTo>
                  <a:pt x="1506" y="1594"/>
                </a:lnTo>
                <a:lnTo>
                  <a:pt x="1520" y="1590"/>
                </a:lnTo>
                <a:lnTo>
                  <a:pt x="1534" y="1584"/>
                </a:lnTo>
                <a:lnTo>
                  <a:pt x="1548" y="1578"/>
                </a:lnTo>
                <a:lnTo>
                  <a:pt x="1558" y="1570"/>
                </a:lnTo>
                <a:lnTo>
                  <a:pt x="1566" y="1562"/>
                </a:lnTo>
                <a:lnTo>
                  <a:pt x="1574" y="1552"/>
                </a:lnTo>
                <a:lnTo>
                  <a:pt x="1580" y="1540"/>
                </a:lnTo>
                <a:lnTo>
                  <a:pt x="1584" y="1528"/>
                </a:lnTo>
                <a:lnTo>
                  <a:pt x="1586" y="1516"/>
                </a:lnTo>
                <a:lnTo>
                  <a:pt x="1588" y="1504"/>
                </a:lnTo>
                <a:lnTo>
                  <a:pt x="1586" y="1490"/>
                </a:lnTo>
                <a:lnTo>
                  <a:pt x="1584" y="1476"/>
                </a:lnTo>
                <a:lnTo>
                  <a:pt x="1578" y="1462"/>
                </a:lnTo>
                <a:lnTo>
                  <a:pt x="1572" y="1446"/>
                </a:lnTo>
                <a:lnTo>
                  <a:pt x="862" y="58"/>
                </a:lnTo>
                <a:lnTo>
                  <a:pt x="862" y="58"/>
                </a:lnTo>
                <a:lnTo>
                  <a:pt x="854" y="44"/>
                </a:lnTo>
                <a:lnTo>
                  <a:pt x="846" y="32"/>
                </a:lnTo>
                <a:lnTo>
                  <a:pt x="836" y="22"/>
                </a:lnTo>
                <a:lnTo>
                  <a:pt x="828" y="14"/>
                </a:lnTo>
                <a:lnTo>
                  <a:pt x="818" y="8"/>
                </a:lnTo>
                <a:lnTo>
                  <a:pt x="808" y="4"/>
                </a:lnTo>
                <a:lnTo>
                  <a:pt x="798" y="0"/>
                </a:lnTo>
                <a:lnTo>
                  <a:pt x="788" y="0"/>
                </a:lnTo>
                <a:lnTo>
                  <a:pt x="778" y="0"/>
                </a:lnTo>
                <a:lnTo>
                  <a:pt x="768" y="4"/>
                </a:lnTo>
                <a:lnTo>
                  <a:pt x="758" y="8"/>
                </a:lnTo>
                <a:lnTo>
                  <a:pt x="748" y="14"/>
                </a:lnTo>
                <a:lnTo>
                  <a:pt x="738" y="22"/>
                </a:lnTo>
                <a:lnTo>
                  <a:pt x="730" y="32"/>
                </a:lnTo>
                <a:lnTo>
                  <a:pt x="722" y="44"/>
                </a:lnTo>
                <a:lnTo>
                  <a:pt x="714" y="58"/>
                </a:lnTo>
                <a:lnTo>
                  <a:pt x="14" y="1456"/>
                </a:lnTo>
                <a:lnTo>
                  <a:pt x="14" y="1456"/>
                </a:lnTo>
                <a:lnTo>
                  <a:pt x="8" y="1472"/>
                </a:lnTo>
                <a:lnTo>
                  <a:pt x="4" y="1486"/>
                </a:lnTo>
                <a:lnTo>
                  <a:pt x="0" y="1500"/>
                </a:lnTo>
                <a:lnTo>
                  <a:pt x="0" y="1512"/>
                </a:lnTo>
                <a:lnTo>
                  <a:pt x="0" y="1524"/>
                </a:lnTo>
                <a:lnTo>
                  <a:pt x="2" y="1536"/>
                </a:lnTo>
                <a:lnTo>
                  <a:pt x="6" y="1546"/>
                </a:lnTo>
                <a:lnTo>
                  <a:pt x="12" y="1556"/>
                </a:lnTo>
                <a:lnTo>
                  <a:pt x="18" y="1566"/>
                </a:lnTo>
                <a:lnTo>
                  <a:pt x="26" y="1574"/>
                </a:lnTo>
                <a:lnTo>
                  <a:pt x="36" y="1580"/>
                </a:lnTo>
                <a:lnTo>
                  <a:pt x="48" y="1586"/>
                </a:lnTo>
                <a:lnTo>
                  <a:pt x="60" y="1590"/>
                </a:lnTo>
                <a:lnTo>
                  <a:pt x="74" y="1594"/>
                </a:lnTo>
                <a:lnTo>
                  <a:pt x="88" y="1596"/>
                </a:lnTo>
                <a:lnTo>
                  <a:pt x="104" y="1596"/>
                </a:lnTo>
                <a:lnTo>
                  <a:pt x="104" y="1596"/>
                </a:lnTo>
                <a:close/>
              </a:path>
            </a:pathLst>
          </a:custGeom>
          <a:solidFill>
            <a:srgbClr val="1D4110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900">
              <a:cs typeface="+mn-ea"/>
              <a:sym typeface="+mn-lt"/>
            </a:endParaRPr>
          </a:p>
        </p:txBody>
      </p:sp>
      <p:sp>
        <p:nvSpPr>
          <p:cNvPr id="22" name="Freeform 6">
            <a:extLst>
              <a:ext uri="{FF2B5EF4-FFF2-40B4-BE49-F238E27FC236}">
                <a16:creationId xmlns:a16="http://schemas.microsoft.com/office/drawing/2014/main" id="{A67295A1-03ED-6061-1910-94BEDC47BF83}"/>
              </a:ext>
            </a:extLst>
          </p:cNvPr>
          <p:cNvSpPr/>
          <p:nvPr/>
        </p:nvSpPr>
        <p:spPr bwMode="auto">
          <a:xfrm flipH="1" flipV="1">
            <a:off x="4730654" y="2587508"/>
            <a:ext cx="1533246" cy="1540969"/>
          </a:xfrm>
          <a:custGeom>
            <a:avLst/>
            <a:gdLst>
              <a:gd name="T0" fmla="*/ 104 w 1588"/>
              <a:gd name="T1" fmla="*/ 1596 h 1596"/>
              <a:gd name="T2" fmla="*/ 1470 w 1588"/>
              <a:gd name="T3" fmla="*/ 1596 h 1596"/>
              <a:gd name="T4" fmla="*/ 1470 w 1588"/>
              <a:gd name="T5" fmla="*/ 1596 h 1596"/>
              <a:gd name="T6" fmla="*/ 1488 w 1588"/>
              <a:gd name="T7" fmla="*/ 1596 h 1596"/>
              <a:gd name="T8" fmla="*/ 1506 w 1588"/>
              <a:gd name="T9" fmla="*/ 1594 h 1596"/>
              <a:gd name="T10" fmla="*/ 1520 w 1588"/>
              <a:gd name="T11" fmla="*/ 1590 h 1596"/>
              <a:gd name="T12" fmla="*/ 1534 w 1588"/>
              <a:gd name="T13" fmla="*/ 1584 h 1596"/>
              <a:gd name="T14" fmla="*/ 1548 w 1588"/>
              <a:gd name="T15" fmla="*/ 1578 h 1596"/>
              <a:gd name="T16" fmla="*/ 1558 w 1588"/>
              <a:gd name="T17" fmla="*/ 1570 h 1596"/>
              <a:gd name="T18" fmla="*/ 1566 w 1588"/>
              <a:gd name="T19" fmla="*/ 1562 h 1596"/>
              <a:gd name="T20" fmla="*/ 1574 w 1588"/>
              <a:gd name="T21" fmla="*/ 1552 h 1596"/>
              <a:gd name="T22" fmla="*/ 1580 w 1588"/>
              <a:gd name="T23" fmla="*/ 1540 h 1596"/>
              <a:gd name="T24" fmla="*/ 1584 w 1588"/>
              <a:gd name="T25" fmla="*/ 1528 h 1596"/>
              <a:gd name="T26" fmla="*/ 1586 w 1588"/>
              <a:gd name="T27" fmla="*/ 1516 h 1596"/>
              <a:gd name="T28" fmla="*/ 1588 w 1588"/>
              <a:gd name="T29" fmla="*/ 1504 h 1596"/>
              <a:gd name="T30" fmla="*/ 1586 w 1588"/>
              <a:gd name="T31" fmla="*/ 1490 h 1596"/>
              <a:gd name="T32" fmla="*/ 1584 w 1588"/>
              <a:gd name="T33" fmla="*/ 1476 h 1596"/>
              <a:gd name="T34" fmla="*/ 1578 w 1588"/>
              <a:gd name="T35" fmla="*/ 1462 h 1596"/>
              <a:gd name="T36" fmla="*/ 1572 w 1588"/>
              <a:gd name="T37" fmla="*/ 1446 h 1596"/>
              <a:gd name="T38" fmla="*/ 862 w 1588"/>
              <a:gd name="T39" fmla="*/ 58 h 1596"/>
              <a:gd name="T40" fmla="*/ 862 w 1588"/>
              <a:gd name="T41" fmla="*/ 58 h 1596"/>
              <a:gd name="T42" fmla="*/ 854 w 1588"/>
              <a:gd name="T43" fmla="*/ 44 h 1596"/>
              <a:gd name="T44" fmla="*/ 846 w 1588"/>
              <a:gd name="T45" fmla="*/ 32 h 1596"/>
              <a:gd name="T46" fmla="*/ 836 w 1588"/>
              <a:gd name="T47" fmla="*/ 22 h 1596"/>
              <a:gd name="T48" fmla="*/ 828 w 1588"/>
              <a:gd name="T49" fmla="*/ 14 h 1596"/>
              <a:gd name="T50" fmla="*/ 818 w 1588"/>
              <a:gd name="T51" fmla="*/ 8 h 1596"/>
              <a:gd name="T52" fmla="*/ 808 w 1588"/>
              <a:gd name="T53" fmla="*/ 4 h 1596"/>
              <a:gd name="T54" fmla="*/ 798 w 1588"/>
              <a:gd name="T55" fmla="*/ 0 h 1596"/>
              <a:gd name="T56" fmla="*/ 788 w 1588"/>
              <a:gd name="T57" fmla="*/ 0 h 1596"/>
              <a:gd name="T58" fmla="*/ 778 w 1588"/>
              <a:gd name="T59" fmla="*/ 0 h 1596"/>
              <a:gd name="T60" fmla="*/ 768 w 1588"/>
              <a:gd name="T61" fmla="*/ 4 h 1596"/>
              <a:gd name="T62" fmla="*/ 758 w 1588"/>
              <a:gd name="T63" fmla="*/ 8 h 1596"/>
              <a:gd name="T64" fmla="*/ 748 w 1588"/>
              <a:gd name="T65" fmla="*/ 14 h 1596"/>
              <a:gd name="T66" fmla="*/ 738 w 1588"/>
              <a:gd name="T67" fmla="*/ 22 h 1596"/>
              <a:gd name="T68" fmla="*/ 730 w 1588"/>
              <a:gd name="T69" fmla="*/ 32 h 1596"/>
              <a:gd name="T70" fmla="*/ 722 w 1588"/>
              <a:gd name="T71" fmla="*/ 44 h 1596"/>
              <a:gd name="T72" fmla="*/ 714 w 1588"/>
              <a:gd name="T73" fmla="*/ 58 h 1596"/>
              <a:gd name="T74" fmla="*/ 14 w 1588"/>
              <a:gd name="T75" fmla="*/ 1456 h 1596"/>
              <a:gd name="T76" fmla="*/ 14 w 1588"/>
              <a:gd name="T77" fmla="*/ 1456 h 1596"/>
              <a:gd name="T78" fmla="*/ 8 w 1588"/>
              <a:gd name="T79" fmla="*/ 1472 h 1596"/>
              <a:gd name="T80" fmla="*/ 4 w 1588"/>
              <a:gd name="T81" fmla="*/ 1486 h 1596"/>
              <a:gd name="T82" fmla="*/ 0 w 1588"/>
              <a:gd name="T83" fmla="*/ 1500 h 1596"/>
              <a:gd name="T84" fmla="*/ 0 w 1588"/>
              <a:gd name="T85" fmla="*/ 1512 h 1596"/>
              <a:gd name="T86" fmla="*/ 0 w 1588"/>
              <a:gd name="T87" fmla="*/ 1524 h 1596"/>
              <a:gd name="T88" fmla="*/ 2 w 1588"/>
              <a:gd name="T89" fmla="*/ 1536 h 1596"/>
              <a:gd name="T90" fmla="*/ 6 w 1588"/>
              <a:gd name="T91" fmla="*/ 1546 h 1596"/>
              <a:gd name="T92" fmla="*/ 12 w 1588"/>
              <a:gd name="T93" fmla="*/ 1556 h 1596"/>
              <a:gd name="T94" fmla="*/ 18 w 1588"/>
              <a:gd name="T95" fmla="*/ 1566 h 1596"/>
              <a:gd name="T96" fmla="*/ 26 w 1588"/>
              <a:gd name="T97" fmla="*/ 1574 h 1596"/>
              <a:gd name="T98" fmla="*/ 36 w 1588"/>
              <a:gd name="T99" fmla="*/ 1580 h 1596"/>
              <a:gd name="T100" fmla="*/ 48 w 1588"/>
              <a:gd name="T101" fmla="*/ 1586 h 1596"/>
              <a:gd name="T102" fmla="*/ 60 w 1588"/>
              <a:gd name="T103" fmla="*/ 1590 h 1596"/>
              <a:gd name="T104" fmla="*/ 74 w 1588"/>
              <a:gd name="T105" fmla="*/ 1594 h 1596"/>
              <a:gd name="T106" fmla="*/ 88 w 1588"/>
              <a:gd name="T107" fmla="*/ 1596 h 1596"/>
              <a:gd name="T108" fmla="*/ 104 w 1588"/>
              <a:gd name="T109" fmla="*/ 1596 h 1596"/>
              <a:gd name="T110" fmla="*/ 104 w 1588"/>
              <a:gd name="T111" fmla="*/ 1596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88" h="1596">
                <a:moveTo>
                  <a:pt x="104" y="1596"/>
                </a:moveTo>
                <a:lnTo>
                  <a:pt x="1470" y="1596"/>
                </a:lnTo>
                <a:lnTo>
                  <a:pt x="1470" y="1596"/>
                </a:lnTo>
                <a:lnTo>
                  <a:pt x="1488" y="1596"/>
                </a:lnTo>
                <a:lnTo>
                  <a:pt x="1506" y="1594"/>
                </a:lnTo>
                <a:lnTo>
                  <a:pt x="1520" y="1590"/>
                </a:lnTo>
                <a:lnTo>
                  <a:pt x="1534" y="1584"/>
                </a:lnTo>
                <a:lnTo>
                  <a:pt x="1548" y="1578"/>
                </a:lnTo>
                <a:lnTo>
                  <a:pt x="1558" y="1570"/>
                </a:lnTo>
                <a:lnTo>
                  <a:pt x="1566" y="1562"/>
                </a:lnTo>
                <a:lnTo>
                  <a:pt x="1574" y="1552"/>
                </a:lnTo>
                <a:lnTo>
                  <a:pt x="1580" y="1540"/>
                </a:lnTo>
                <a:lnTo>
                  <a:pt x="1584" y="1528"/>
                </a:lnTo>
                <a:lnTo>
                  <a:pt x="1586" y="1516"/>
                </a:lnTo>
                <a:lnTo>
                  <a:pt x="1588" y="1504"/>
                </a:lnTo>
                <a:lnTo>
                  <a:pt x="1586" y="1490"/>
                </a:lnTo>
                <a:lnTo>
                  <a:pt x="1584" y="1476"/>
                </a:lnTo>
                <a:lnTo>
                  <a:pt x="1578" y="1462"/>
                </a:lnTo>
                <a:lnTo>
                  <a:pt x="1572" y="1446"/>
                </a:lnTo>
                <a:lnTo>
                  <a:pt x="862" y="58"/>
                </a:lnTo>
                <a:lnTo>
                  <a:pt x="862" y="58"/>
                </a:lnTo>
                <a:lnTo>
                  <a:pt x="854" y="44"/>
                </a:lnTo>
                <a:lnTo>
                  <a:pt x="846" y="32"/>
                </a:lnTo>
                <a:lnTo>
                  <a:pt x="836" y="22"/>
                </a:lnTo>
                <a:lnTo>
                  <a:pt x="828" y="14"/>
                </a:lnTo>
                <a:lnTo>
                  <a:pt x="818" y="8"/>
                </a:lnTo>
                <a:lnTo>
                  <a:pt x="808" y="4"/>
                </a:lnTo>
                <a:lnTo>
                  <a:pt x="798" y="0"/>
                </a:lnTo>
                <a:lnTo>
                  <a:pt x="788" y="0"/>
                </a:lnTo>
                <a:lnTo>
                  <a:pt x="778" y="0"/>
                </a:lnTo>
                <a:lnTo>
                  <a:pt x="768" y="4"/>
                </a:lnTo>
                <a:lnTo>
                  <a:pt x="758" y="8"/>
                </a:lnTo>
                <a:lnTo>
                  <a:pt x="748" y="14"/>
                </a:lnTo>
                <a:lnTo>
                  <a:pt x="738" y="22"/>
                </a:lnTo>
                <a:lnTo>
                  <a:pt x="730" y="32"/>
                </a:lnTo>
                <a:lnTo>
                  <a:pt x="722" y="44"/>
                </a:lnTo>
                <a:lnTo>
                  <a:pt x="714" y="58"/>
                </a:lnTo>
                <a:lnTo>
                  <a:pt x="14" y="1456"/>
                </a:lnTo>
                <a:lnTo>
                  <a:pt x="14" y="1456"/>
                </a:lnTo>
                <a:lnTo>
                  <a:pt x="8" y="1472"/>
                </a:lnTo>
                <a:lnTo>
                  <a:pt x="4" y="1486"/>
                </a:lnTo>
                <a:lnTo>
                  <a:pt x="0" y="1500"/>
                </a:lnTo>
                <a:lnTo>
                  <a:pt x="0" y="1512"/>
                </a:lnTo>
                <a:lnTo>
                  <a:pt x="0" y="1524"/>
                </a:lnTo>
                <a:lnTo>
                  <a:pt x="2" y="1536"/>
                </a:lnTo>
                <a:lnTo>
                  <a:pt x="6" y="1546"/>
                </a:lnTo>
                <a:lnTo>
                  <a:pt x="12" y="1556"/>
                </a:lnTo>
                <a:lnTo>
                  <a:pt x="18" y="1566"/>
                </a:lnTo>
                <a:lnTo>
                  <a:pt x="26" y="1574"/>
                </a:lnTo>
                <a:lnTo>
                  <a:pt x="36" y="1580"/>
                </a:lnTo>
                <a:lnTo>
                  <a:pt x="48" y="1586"/>
                </a:lnTo>
                <a:lnTo>
                  <a:pt x="60" y="1590"/>
                </a:lnTo>
                <a:lnTo>
                  <a:pt x="74" y="1594"/>
                </a:lnTo>
                <a:lnTo>
                  <a:pt x="88" y="1596"/>
                </a:lnTo>
                <a:lnTo>
                  <a:pt x="104" y="1596"/>
                </a:lnTo>
                <a:lnTo>
                  <a:pt x="104" y="1596"/>
                </a:lnTo>
                <a:close/>
              </a:path>
            </a:pathLst>
          </a:custGeom>
          <a:solidFill>
            <a:srgbClr val="1D4110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900">
              <a:cs typeface="+mn-ea"/>
              <a:sym typeface="+mn-lt"/>
            </a:endParaRPr>
          </a:p>
        </p:txBody>
      </p:sp>
      <p:sp>
        <p:nvSpPr>
          <p:cNvPr id="23" name="Freeform 6">
            <a:extLst>
              <a:ext uri="{FF2B5EF4-FFF2-40B4-BE49-F238E27FC236}">
                <a16:creationId xmlns:a16="http://schemas.microsoft.com/office/drawing/2014/main" id="{C814C54D-8BEC-BCEA-23D0-5F0D284CAF2B}"/>
              </a:ext>
            </a:extLst>
          </p:cNvPr>
          <p:cNvSpPr/>
          <p:nvPr/>
        </p:nvSpPr>
        <p:spPr bwMode="auto">
          <a:xfrm flipH="1" flipV="1">
            <a:off x="2880100" y="2587508"/>
            <a:ext cx="1533246" cy="1540969"/>
          </a:xfrm>
          <a:custGeom>
            <a:avLst/>
            <a:gdLst>
              <a:gd name="T0" fmla="*/ 104 w 1588"/>
              <a:gd name="T1" fmla="*/ 1596 h 1596"/>
              <a:gd name="T2" fmla="*/ 1470 w 1588"/>
              <a:gd name="T3" fmla="*/ 1596 h 1596"/>
              <a:gd name="T4" fmla="*/ 1470 w 1588"/>
              <a:gd name="T5" fmla="*/ 1596 h 1596"/>
              <a:gd name="T6" fmla="*/ 1488 w 1588"/>
              <a:gd name="T7" fmla="*/ 1596 h 1596"/>
              <a:gd name="T8" fmla="*/ 1506 w 1588"/>
              <a:gd name="T9" fmla="*/ 1594 h 1596"/>
              <a:gd name="T10" fmla="*/ 1520 w 1588"/>
              <a:gd name="T11" fmla="*/ 1590 h 1596"/>
              <a:gd name="T12" fmla="*/ 1534 w 1588"/>
              <a:gd name="T13" fmla="*/ 1584 h 1596"/>
              <a:gd name="T14" fmla="*/ 1548 w 1588"/>
              <a:gd name="T15" fmla="*/ 1578 h 1596"/>
              <a:gd name="T16" fmla="*/ 1558 w 1588"/>
              <a:gd name="T17" fmla="*/ 1570 h 1596"/>
              <a:gd name="T18" fmla="*/ 1566 w 1588"/>
              <a:gd name="T19" fmla="*/ 1562 h 1596"/>
              <a:gd name="T20" fmla="*/ 1574 w 1588"/>
              <a:gd name="T21" fmla="*/ 1552 h 1596"/>
              <a:gd name="T22" fmla="*/ 1580 w 1588"/>
              <a:gd name="T23" fmla="*/ 1540 h 1596"/>
              <a:gd name="T24" fmla="*/ 1584 w 1588"/>
              <a:gd name="T25" fmla="*/ 1528 h 1596"/>
              <a:gd name="T26" fmla="*/ 1586 w 1588"/>
              <a:gd name="T27" fmla="*/ 1516 h 1596"/>
              <a:gd name="T28" fmla="*/ 1588 w 1588"/>
              <a:gd name="T29" fmla="*/ 1504 h 1596"/>
              <a:gd name="T30" fmla="*/ 1586 w 1588"/>
              <a:gd name="T31" fmla="*/ 1490 h 1596"/>
              <a:gd name="T32" fmla="*/ 1584 w 1588"/>
              <a:gd name="T33" fmla="*/ 1476 h 1596"/>
              <a:gd name="T34" fmla="*/ 1578 w 1588"/>
              <a:gd name="T35" fmla="*/ 1462 h 1596"/>
              <a:gd name="T36" fmla="*/ 1572 w 1588"/>
              <a:gd name="T37" fmla="*/ 1446 h 1596"/>
              <a:gd name="T38" fmla="*/ 862 w 1588"/>
              <a:gd name="T39" fmla="*/ 58 h 1596"/>
              <a:gd name="T40" fmla="*/ 862 w 1588"/>
              <a:gd name="T41" fmla="*/ 58 h 1596"/>
              <a:gd name="T42" fmla="*/ 854 w 1588"/>
              <a:gd name="T43" fmla="*/ 44 h 1596"/>
              <a:gd name="T44" fmla="*/ 846 w 1588"/>
              <a:gd name="T45" fmla="*/ 32 h 1596"/>
              <a:gd name="T46" fmla="*/ 836 w 1588"/>
              <a:gd name="T47" fmla="*/ 22 h 1596"/>
              <a:gd name="T48" fmla="*/ 828 w 1588"/>
              <a:gd name="T49" fmla="*/ 14 h 1596"/>
              <a:gd name="T50" fmla="*/ 818 w 1588"/>
              <a:gd name="T51" fmla="*/ 8 h 1596"/>
              <a:gd name="T52" fmla="*/ 808 w 1588"/>
              <a:gd name="T53" fmla="*/ 4 h 1596"/>
              <a:gd name="T54" fmla="*/ 798 w 1588"/>
              <a:gd name="T55" fmla="*/ 0 h 1596"/>
              <a:gd name="T56" fmla="*/ 788 w 1588"/>
              <a:gd name="T57" fmla="*/ 0 h 1596"/>
              <a:gd name="T58" fmla="*/ 778 w 1588"/>
              <a:gd name="T59" fmla="*/ 0 h 1596"/>
              <a:gd name="T60" fmla="*/ 768 w 1588"/>
              <a:gd name="T61" fmla="*/ 4 h 1596"/>
              <a:gd name="T62" fmla="*/ 758 w 1588"/>
              <a:gd name="T63" fmla="*/ 8 h 1596"/>
              <a:gd name="T64" fmla="*/ 748 w 1588"/>
              <a:gd name="T65" fmla="*/ 14 h 1596"/>
              <a:gd name="T66" fmla="*/ 738 w 1588"/>
              <a:gd name="T67" fmla="*/ 22 h 1596"/>
              <a:gd name="T68" fmla="*/ 730 w 1588"/>
              <a:gd name="T69" fmla="*/ 32 h 1596"/>
              <a:gd name="T70" fmla="*/ 722 w 1588"/>
              <a:gd name="T71" fmla="*/ 44 h 1596"/>
              <a:gd name="T72" fmla="*/ 714 w 1588"/>
              <a:gd name="T73" fmla="*/ 58 h 1596"/>
              <a:gd name="T74" fmla="*/ 14 w 1588"/>
              <a:gd name="T75" fmla="*/ 1456 h 1596"/>
              <a:gd name="T76" fmla="*/ 14 w 1588"/>
              <a:gd name="T77" fmla="*/ 1456 h 1596"/>
              <a:gd name="T78" fmla="*/ 8 w 1588"/>
              <a:gd name="T79" fmla="*/ 1472 h 1596"/>
              <a:gd name="T80" fmla="*/ 4 w 1588"/>
              <a:gd name="T81" fmla="*/ 1486 h 1596"/>
              <a:gd name="T82" fmla="*/ 0 w 1588"/>
              <a:gd name="T83" fmla="*/ 1500 h 1596"/>
              <a:gd name="T84" fmla="*/ 0 w 1588"/>
              <a:gd name="T85" fmla="*/ 1512 h 1596"/>
              <a:gd name="T86" fmla="*/ 0 w 1588"/>
              <a:gd name="T87" fmla="*/ 1524 h 1596"/>
              <a:gd name="T88" fmla="*/ 2 w 1588"/>
              <a:gd name="T89" fmla="*/ 1536 h 1596"/>
              <a:gd name="T90" fmla="*/ 6 w 1588"/>
              <a:gd name="T91" fmla="*/ 1546 h 1596"/>
              <a:gd name="T92" fmla="*/ 12 w 1588"/>
              <a:gd name="T93" fmla="*/ 1556 h 1596"/>
              <a:gd name="T94" fmla="*/ 18 w 1588"/>
              <a:gd name="T95" fmla="*/ 1566 h 1596"/>
              <a:gd name="T96" fmla="*/ 26 w 1588"/>
              <a:gd name="T97" fmla="*/ 1574 h 1596"/>
              <a:gd name="T98" fmla="*/ 36 w 1588"/>
              <a:gd name="T99" fmla="*/ 1580 h 1596"/>
              <a:gd name="T100" fmla="*/ 48 w 1588"/>
              <a:gd name="T101" fmla="*/ 1586 h 1596"/>
              <a:gd name="T102" fmla="*/ 60 w 1588"/>
              <a:gd name="T103" fmla="*/ 1590 h 1596"/>
              <a:gd name="T104" fmla="*/ 74 w 1588"/>
              <a:gd name="T105" fmla="*/ 1594 h 1596"/>
              <a:gd name="T106" fmla="*/ 88 w 1588"/>
              <a:gd name="T107" fmla="*/ 1596 h 1596"/>
              <a:gd name="T108" fmla="*/ 104 w 1588"/>
              <a:gd name="T109" fmla="*/ 1596 h 1596"/>
              <a:gd name="T110" fmla="*/ 104 w 1588"/>
              <a:gd name="T111" fmla="*/ 1596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88" h="1596">
                <a:moveTo>
                  <a:pt x="104" y="1596"/>
                </a:moveTo>
                <a:lnTo>
                  <a:pt x="1470" y="1596"/>
                </a:lnTo>
                <a:lnTo>
                  <a:pt x="1470" y="1596"/>
                </a:lnTo>
                <a:lnTo>
                  <a:pt x="1488" y="1596"/>
                </a:lnTo>
                <a:lnTo>
                  <a:pt x="1506" y="1594"/>
                </a:lnTo>
                <a:lnTo>
                  <a:pt x="1520" y="1590"/>
                </a:lnTo>
                <a:lnTo>
                  <a:pt x="1534" y="1584"/>
                </a:lnTo>
                <a:lnTo>
                  <a:pt x="1548" y="1578"/>
                </a:lnTo>
                <a:lnTo>
                  <a:pt x="1558" y="1570"/>
                </a:lnTo>
                <a:lnTo>
                  <a:pt x="1566" y="1562"/>
                </a:lnTo>
                <a:lnTo>
                  <a:pt x="1574" y="1552"/>
                </a:lnTo>
                <a:lnTo>
                  <a:pt x="1580" y="1540"/>
                </a:lnTo>
                <a:lnTo>
                  <a:pt x="1584" y="1528"/>
                </a:lnTo>
                <a:lnTo>
                  <a:pt x="1586" y="1516"/>
                </a:lnTo>
                <a:lnTo>
                  <a:pt x="1588" y="1504"/>
                </a:lnTo>
                <a:lnTo>
                  <a:pt x="1586" y="1490"/>
                </a:lnTo>
                <a:lnTo>
                  <a:pt x="1584" y="1476"/>
                </a:lnTo>
                <a:lnTo>
                  <a:pt x="1578" y="1462"/>
                </a:lnTo>
                <a:lnTo>
                  <a:pt x="1572" y="1446"/>
                </a:lnTo>
                <a:lnTo>
                  <a:pt x="862" y="58"/>
                </a:lnTo>
                <a:lnTo>
                  <a:pt x="862" y="58"/>
                </a:lnTo>
                <a:lnTo>
                  <a:pt x="854" y="44"/>
                </a:lnTo>
                <a:lnTo>
                  <a:pt x="846" y="32"/>
                </a:lnTo>
                <a:lnTo>
                  <a:pt x="836" y="22"/>
                </a:lnTo>
                <a:lnTo>
                  <a:pt x="828" y="14"/>
                </a:lnTo>
                <a:lnTo>
                  <a:pt x="818" y="8"/>
                </a:lnTo>
                <a:lnTo>
                  <a:pt x="808" y="4"/>
                </a:lnTo>
                <a:lnTo>
                  <a:pt x="798" y="0"/>
                </a:lnTo>
                <a:lnTo>
                  <a:pt x="788" y="0"/>
                </a:lnTo>
                <a:lnTo>
                  <a:pt x="778" y="0"/>
                </a:lnTo>
                <a:lnTo>
                  <a:pt x="768" y="4"/>
                </a:lnTo>
                <a:lnTo>
                  <a:pt x="758" y="8"/>
                </a:lnTo>
                <a:lnTo>
                  <a:pt x="748" y="14"/>
                </a:lnTo>
                <a:lnTo>
                  <a:pt x="738" y="22"/>
                </a:lnTo>
                <a:lnTo>
                  <a:pt x="730" y="32"/>
                </a:lnTo>
                <a:lnTo>
                  <a:pt x="722" y="44"/>
                </a:lnTo>
                <a:lnTo>
                  <a:pt x="714" y="58"/>
                </a:lnTo>
                <a:lnTo>
                  <a:pt x="14" y="1456"/>
                </a:lnTo>
                <a:lnTo>
                  <a:pt x="14" y="1456"/>
                </a:lnTo>
                <a:lnTo>
                  <a:pt x="8" y="1472"/>
                </a:lnTo>
                <a:lnTo>
                  <a:pt x="4" y="1486"/>
                </a:lnTo>
                <a:lnTo>
                  <a:pt x="0" y="1500"/>
                </a:lnTo>
                <a:lnTo>
                  <a:pt x="0" y="1512"/>
                </a:lnTo>
                <a:lnTo>
                  <a:pt x="0" y="1524"/>
                </a:lnTo>
                <a:lnTo>
                  <a:pt x="2" y="1536"/>
                </a:lnTo>
                <a:lnTo>
                  <a:pt x="6" y="1546"/>
                </a:lnTo>
                <a:lnTo>
                  <a:pt x="12" y="1556"/>
                </a:lnTo>
                <a:lnTo>
                  <a:pt x="18" y="1566"/>
                </a:lnTo>
                <a:lnTo>
                  <a:pt x="26" y="1574"/>
                </a:lnTo>
                <a:lnTo>
                  <a:pt x="36" y="1580"/>
                </a:lnTo>
                <a:lnTo>
                  <a:pt x="48" y="1586"/>
                </a:lnTo>
                <a:lnTo>
                  <a:pt x="60" y="1590"/>
                </a:lnTo>
                <a:lnTo>
                  <a:pt x="74" y="1594"/>
                </a:lnTo>
                <a:lnTo>
                  <a:pt x="88" y="1596"/>
                </a:lnTo>
                <a:lnTo>
                  <a:pt x="104" y="1596"/>
                </a:lnTo>
                <a:lnTo>
                  <a:pt x="104" y="1596"/>
                </a:lnTo>
                <a:close/>
              </a:path>
            </a:pathLst>
          </a:custGeom>
          <a:solidFill>
            <a:srgbClr val="1D4110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900">
              <a:cs typeface="+mn-ea"/>
              <a:sym typeface="+mn-lt"/>
            </a:endParaRPr>
          </a:p>
        </p:txBody>
      </p:sp>
      <p:sp>
        <p:nvSpPr>
          <p:cNvPr id="24" name="Freeform 6">
            <a:extLst>
              <a:ext uri="{FF2B5EF4-FFF2-40B4-BE49-F238E27FC236}">
                <a16:creationId xmlns:a16="http://schemas.microsoft.com/office/drawing/2014/main" id="{E47A737E-734A-02F5-72BB-78A07AF8440B}"/>
              </a:ext>
            </a:extLst>
          </p:cNvPr>
          <p:cNvSpPr/>
          <p:nvPr/>
        </p:nvSpPr>
        <p:spPr bwMode="auto">
          <a:xfrm flipH="1">
            <a:off x="3805377" y="2587508"/>
            <a:ext cx="1533246" cy="1540969"/>
          </a:xfrm>
          <a:custGeom>
            <a:avLst/>
            <a:gdLst>
              <a:gd name="T0" fmla="*/ 104 w 1588"/>
              <a:gd name="T1" fmla="*/ 1596 h 1596"/>
              <a:gd name="T2" fmla="*/ 1470 w 1588"/>
              <a:gd name="T3" fmla="*/ 1596 h 1596"/>
              <a:gd name="T4" fmla="*/ 1470 w 1588"/>
              <a:gd name="T5" fmla="*/ 1596 h 1596"/>
              <a:gd name="T6" fmla="*/ 1488 w 1588"/>
              <a:gd name="T7" fmla="*/ 1596 h 1596"/>
              <a:gd name="T8" fmla="*/ 1506 w 1588"/>
              <a:gd name="T9" fmla="*/ 1594 h 1596"/>
              <a:gd name="T10" fmla="*/ 1520 w 1588"/>
              <a:gd name="T11" fmla="*/ 1590 h 1596"/>
              <a:gd name="T12" fmla="*/ 1534 w 1588"/>
              <a:gd name="T13" fmla="*/ 1584 h 1596"/>
              <a:gd name="T14" fmla="*/ 1548 w 1588"/>
              <a:gd name="T15" fmla="*/ 1578 h 1596"/>
              <a:gd name="T16" fmla="*/ 1558 w 1588"/>
              <a:gd name="T17" fmla="*/ 1570 h 1596"/>
              <a:gd name="T18" fmla="*/ 1566 w 1588"/>
              <a:gd name="T19" fmla="*/ 1562 h 1596"/>
              <a:gd name="T20" fmla="*/ 1574 w 1588"/>
              <a:gd name="T21" fmla="*/ 1552 h 1596"/>
              <a:gd name="T22" fmla="*/ 1580 w 1588"/>
              <a:gd name="T23" fmla="*/ 1540 h 1596"/>
              <a:gd name="T24" fmla="*/ 1584 w 1588"/>
              <a:gd name="T25" fmla="*/ 1528 h 1596"/>
              <a:gd name="T26" fmla="*/ 1586 w 1588"/>
              <a:gd name="T27" fmla="*/ 1516 h 1596"/>
              <a:gd name="T28" fmla="*/ 1588 w 1588"/>
              <a:gd name="T29" fmla="*/ 1504 h 1596"/>
              <a:gd name="T30" fmla="*/ 1586 w 1588"/>
              <a:gd name="T31" fmla="*/ 1490 h 1596"/>
              <a:gd name="T32" fmla="*/ 1584 w 1588"/>
              <a:gd name="T33" fmla="*/ 1476 h 1596"/>
              <a:gd name="T34" fmla="*/ 1578 w 1588"/>
              <a:gd name="T35" fmla="*/ 1462 h 1596"/>
              <a:gd name="T36" fmla="*/ 1572 w 1588"/>
              <a:gd name="T37" fmla="*/ 1446 h 1596"/>
              <a:gd name="T38" fmla="*/ 862 w 1588"/>
              <a:gd name="T39" fmla="*/ 58 h 1596"/>
              <a:gd name="T40" fmla="*/ 862 w 1588"/>
              <a:gd name="T41" fmla="*/ 58 h 1596"/>
              <a:gd name="T42" fmla="*/ 854 w 1588"/>
              <a:gd name="T43" fmla="*/ 44 h 1596"/>
              <a:gd name="T44" fmla="*/ 846 w 1588"/>
              <a:gd name="T45" fmla="*/ 32 h 1596"/>
              <a:gd name="T46" fmla="*/ 836 w 1588"/>
              <a:gd name="T47" fmla="*/ 22 h 1596"/>
              <a:gd name="T48" fmla="*/ 828 w 1588"/>
              <a:gd name="T49" fmla="*/ 14 h 1596"/>
              <a:gd name="T50" fmla="*/ 818 w 1588"/>
              <a:gd name="T51" fmla="*/ 8 h 1596"/>
              <a:gd name="T52" fmla="*/ 808 w 1588"/>
              <a:gd name="T53" fmla="*/ 4 h 1596"/>
              <a:gd name="T54" fmla="*/ 798 w 1588"/>
              <a:gd name="T55" fmla="*/ 0 h 1596"/>
              <a:gd name="T56" fmla="*/ 788 w 1588"/>
              <a:gd name="T57" fmla="*/ 0 h 1596"/>
              <a:gd name="T58" fmla="*/ 778 w 1588"/>
              <a:gd name="T59" fmla="*/ 0 h 1596"/>
              <a:gd name="T60" fmla="*/ 768 w 1588"/>
              <a:gd name="T61" fmla="*/ 4 h 1596"/>
              <a:gd name="T62" fmla="*/ 758 w 1588"/>
              <a:gd name="T63" fmla="*/ 8 h 1596"/>
              <a:gd name="T64" fmla="*/ 748 w 1588"/>
              <a:gd name="T65" fmla="*/ 14 h 1596"/>
              <a:gd name="T66" fmla="*/ 738 w 1588"/>
              <a:gd name="T67" fmla="*/ 22 h 1596"/>
              <a:gd name="T68" fmla="*/ 730 w 1588"/>
              <a:gd name="T69" fmla="*/ 32 h 1596"/>
              <a:gd name="T70" fmla="*/ 722 w 1588"/>
              <a:gd name="T71" fmla="*/ 44 h 1596"/>
              <a:gd name="T72" fmla="*/ 714 w 1588"/>
              <a:gd name="T73" fmla="*/ 58 h 1596"/>
              <a:gd name="T74" fmla="*/ 14 w 1588"/>
              <a:gd name="T75" fmla="*/ 1456 h 1596"/>
              <a:gd name="T76" fmla="*/ 14 w 1588"/>
              <a:gd name="T77" fmla="*/ 1456 h 1596"/>
              <a:gd name="T78" fmla="*/ 8 w 1588"/>
              <a:gd name="T79" fmla="*/ 1472 h 1596"/>
              <a:gd name="T80" fmla="*/ 4 w 1588"/>
              <a:gd name="T81" fmla="*/ 1486 h 1596"/>
              <a:gd name="T82" fmla="*/ 0 w 1588"/>
              <a:gd name="T83" fmla="*/ 1500 h 1596"/>
              <a:gd name="T84" fmla="*/ 0 w 1588"/>
              <a:gd name="T85" fmla="*/ 1512 h 1596"/>
              <a:gd name="T86" fmla="*/ 0 w 1588"/>
              <a:gd name="T87" fmla="*/ 1524 h 1596"/>
              <a:gd name="T88" fmla="*/ 2 w 1588"/>
              <a:gd name="T89" fmla="*/ 1536 h 1596"/>
              <a:gd name="T90" fmla="*/ 6 w 1588"/>
              <a:gd name="T91" fmla="*/ 1546 h 1596"/>
              <a:gd name="T92" fmla="*/ 12 w 1588"/>
              <a:gd name="T93" fmla="*/ 1556 h 1596"/>
              <a:gd name="T94" fmla="*/ 18 w 1588"/>
              <a:gd name="T95" fmla="*/ 1566 h 1596"/>
              <a:gd name="T96" fmla="*/ 26 w 1588"/>
              <a:gd name="T97" fmla="*/ 1574 h 1596"/>
              <a:gd name="T98" fmla="*/ 36 w 1588"/>
              <a:gd name="T99" fmla="*/ 1580 h 1596"/>
              <a:gd name="T100" fmla="*/ 48 w 1588"/>
              <a:gd name="T101" fmla="*/ 1586 h 1596"/>
              <a:gd name="T102" fmla="*/ 60 w 1588"/>
              <a:gd name="T103" fmla="*/ 1590 h 1596"/>
              <a:gd name="T104" fmla="*/ 74 w 1588"/>
              <a:gd name="T105" fmla="*/ 1594 h 1596"/>
              <a:gd name="T106" fmla="*/ 88 w 1588"/>
              <a:gd name="T107" fmla="*/ 1596 h 1596"/>
              <a:gd name="T108" fmla="*/ 104 w 1588"/>
              <a:gd name="T109" fmla="*/ 1596 h 1596"/>
              <a:gd name="T110" fmla="*/ 104 w 1588"/>
              <a:gd name="T111" fmla="*/ 1596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88" h="1596">
                <a:moveTo>
                  <a:pt x="104" y="1596"/>
                </a:moveTo>
                <a:lnTo>
                  <a:pt x="1470" y="1596"/>
                </a:lnTo>
                <a:lnTo>
                  <a:pt x="1470" y="1596"/>
                </a:lnTo>
                <a:lnTo>
                  <a:pt x="1488" y="1596"/>
                </a:lnTo>
                <a:lnTo>
                  <a:pt x="1506" y="1594"/>
                </a:lnTo>
                <a:lnTo>
                  <a:pt x="1520" y="1590"/>
                </a:lnTo>
                <a:lnTo>
                  <a:pt x="1534" y="1584"/>
                </a:lnTo>
                <a:lnTo>
                  <a:pt x="1548" y="1578"/>
                </a:lnTo>
                <a:lnTo>
                  <a:pt x="1558" y="1570"/>
                </a:lnTo>
                <a:lnTo>
                  <a:pt x="1566" y="1562"/>
                </a:lnTo>
                <a:lnTo>
                  <a:pt x="1574" y="1552"/>
                </a:lnTo>
                <a:lnTo>
                  <a:pt x="1580" y="1540"/>
                </a:lnTo>
                <a:lnTo>
                  <a:pt x="1584" y="1528"/>
                </a:lnTo>
                <a:lnTo>
                  <a:pt x="1586" y="1516"/>
                </a:lnTo>
                <a:lnTo>
                  <a:pt x="1588" y="1504"/>
                </a:lnTo>
                <a:lnTo>
                  <a:pt x="1586" y="1490"/>
                </a:lnTo>
                <a:lnTo>
                  <a:pt x="1584" y="1476"/>
                </a:lnTo>
                <a:lnTo>
                  <a:pt x="1578" y="1462"/>
                </a:lnTo>
                <a:lnTo>
                  <a:pt x="1572" y="1446"/>
                </a:lnTo>
                <a:lnTo>
                  <a:pt x="862" y="58"/>
                </a:lnTo>
                <a:lnTo>
                  <a:pt x="862" y="58"/>
                </a:lnTo>
                <a:lnTo>
                  <a:pt x="854" y="44"/>
                </a:lnTo>
                <a:lnTo>
                  <a:pt x="846" y="32"/>
                </a:lnTo>
                <a:lnTo>
                  <a:pt x="836" y="22"/>
                </a:lnTo>
                <a:lnTo>
                  <a:pt x="828" y="14"/>
                </a:lnTo>
                <a:lnTo>
                  <a:pt x="818" y="8"/>
                </a:lnTo>
                <a:lnTo>
                  <a:pt x="808" y="4"/>
                </a:lnTo>
                <a:lnTo>
                  <a:pt x="798" y="0"/>
                </a:lnTo>
                <a:lnTo>
                  <a:pt x="788" y="0"/>
                </a:lnTo>
                <a:lnTo>
                  <a:pt x="778" y="0"/>
                </a:lnTo>
                <a:lnTo>
                  <a:pt x="768" y="4"/>
                </a:lnTo>
                <a:lnTo>
                  <a:pt x="758" y="8"/>
                </a:lnTo>
                <a:lnTo>
                  <a:pt x="748" y="14"/>
                </a:lnTo>
                <a:lnTo>
                  <a:pt x="738" y="22"/>
                </a:lnTo>
                <a:lnTo>
                  <a:pt x="730" y="32"/>
                </a:lnTo>
                <a:lnTo>
                  <a:pt x="722" y="44"/>
                </a:lnTo>
                <a:lnTo>
                  <a:pt x="714" y="58"/>
                </a:lnTo>
                <a:lnTo>
                  <a:pt x="14" y="1456"/>
                </a:lnTo>
                <a:lnTo>
                  <a:pt x="14" y="1456"/>
                </a:lnTo>
                <a:lnTo>
                  <a:pt x="8" y="1472"/>
                </a:lnTo>
                <a:lnTo>
                  <a:pt x="4" y="1486"/>
                </a:lnTo>
                <a:lnTo>
                  <a:pt x="0" y="1500"/>
                </a:lnTo>
                <a:lnTo>
                  <a:pt x="0" y="1512"/>
                </a:lnTo>
                <a:lnTo>
                  <a:pt x="0" y="1524"/>
                </a:lnTo>
                <a:lnTo>
                  <a:pt x="2" y="1536"/>
                </a:lnTo>
                <a:lnTo>
                  <a:pt x="6" y="1546"/>
                </a:lnTo>
                <a:lnTo>
                  <a:pt x="12" y="1556"/>
                </a:lnTo>
                <a:lnTo>
                  <a:pt x="18" y="1566"/>
                </a:lnTo>
                <a:lnTo>
                  <a:pt x="26" y="1574"/>
                </a:lnTo>
                <a:lnTo>
                  <a:pt x="36" y="1580"/>
                </a:lnTo>
                <a:lnTo>
                  <a:pt x="48" y="1586"/>
                </a:lnTo>
                <a:lnTo>
                  <a:pt x="60" y="1590"/>
                </a:lnTo>
                <a:lnTo>
                  <a:pt x="74" y="1594"/>
                </a:lnTo>
                <a:lnTo>
                  <a:pt x="88" y="1596"/>
                </a:lnTo>
                <a:lnTo>
                  <a:pt x="104" y="1596"/>
                </a:lnTo>
                <a:lnTo>
                  <a:pt x="104" y="1596"/>
                </a:lnTo>
                <a:close/>
              </a:path>
            </a:pathLst>
          </a:custGeom>
          <a:solidFill>
            <a:srgbClr val="397900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900">
              <a:cs typeface="+mn-ea"/>
              <a:sym typeface="+mn-lt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CD88DE95-9720-B091-9D12-62D4FCF3B6FB}"/>
              </a:ext>
            </a:extLst>
          </p:cNvPr>
          <p:cNvSpPr/>
          <p:nvPr/>
        </p:nvSpPr>
        <p:spPr>
          <a:xfrm>
            <a:off x="3867967" y="1854888"/>
            <a:ext cx="1408068" cy="14080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>
              <a:cs typeface="+mn-ea"/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B21C8A09-8447-B27C-84C7-F12BD3869534}"/>
              </a:ext>
            </a:extLst>
          </p:cNvPr>
          <p:cNvSpPr txBox="1"/>
          <p:nvPr/>
        </p:nvSpPr>
        <p:spPr>
          <a:xfrm>
            <a:off x="3157877" y="2114716"/>
            <a:ext cx="498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D543330A-998A-14D4-DFDB-A70C44013DE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9462" y="1073276"/>
            <a:ext cx="653585" cy="653585"/>
          </a:xfrm>
          <a:prstGeom prst="rect">
            <a:avLst/>
          </a:prstGeom>
        </p:spPr>
      </p:pic>
      <p:sp>
        <p:nvSpPr>
          <p:cNvPr id="31" name="矩形 30">
            <a:extLst>
              <a:ext uri="{FF2B5EF4-FFF2-40B4-BE49-F238E27FC236}">
                <a16:creationId xmlns:a16="http://schemas.microsoft.com/office/drawing/2014/main" id="{CB76BE97-708A-754D-7930-D223E855FBA0}"/>
              </a:ext>
            </a:extLst>
          </p:cNvPr>
          <p:cNvSpPr/>
          <p:nvPr/>
        </p:nvSpPr>
        <p:spPr>
          <a:xfrm>
            <a:off x="3259437" y="1704537"/>
            <a:ext cx="787395" cy="342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描述文本</a:t>
            </a:r>
            <a:endParaRPr lang="en-US" altLang="zh-CN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E065AA5E-CA1B-EF85-F3EB-FFE9F53B0818}"/>
              </a:ext>
            </a:extLst>
          </p:cNvPr>
          <p:cNvSpPr txBox="1"/>
          <p:nvPr/>
        </p:nvSpPr>
        <p:spPr>
          <a:xfrm>
            <a:off x="5526132" y="2114716"/>
            <a:ext cx="498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62BDD184-91CD-4A4A-66F1-AD5BA60CA8C9}"/>
              </a:ext>
            </a:extLst>
          </p:cNvPr>
          <p:cNvSpPr/>
          <p:nvPr/>
        </p:nvSpPr>
        <p:spPr>
          <a:xfrm>
            <a:off x="5142558" y="1704537"/>
            <a:ext cx="787395" cy="342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描述文本</a:t>
            </a:r>
            <a:endParaRPr lang="en-US" altLang="zh-CN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CE7DB191-515F-B2CB-5792-EC109D0B7A75}"/>
              </a:ext>
            </a:extLst>
          </p:cNvPr>
          <p:cNvSpPr/>
          <p:nvPr/>
        </p:nvSpPr>
        <p:spPr>
          <a:xfrm>
            <a:off x="4200752" y="1461970"/>
            <a:ext cx="787395" cy="342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描述文本</a:t>
            </a:r>
            <a:endParaRPr lang="en-US" altLang="zh-CN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A381D143-A284-BD65-6528-9ABE123EEE6D}"/>
              </a:ext>
            </a:extLst>
          </p:cNvPr>
          <p:cNvSpPr txBox="1"/>
          <p:nvPr/>
        </p:nvSpPr>
        <p:spPr>
          <a:xfrm>
            <a:off x="4119069" y="1094018"/>
            <a:ext cx="498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id="{47E7235E-04D5-F715-FB8D-947711AEC58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3581" y="1025534"/>
            <a:ext cx="488236" cy="488236"/>
          </a:xfrm>
          <a:prstGeom prst="rect">
            <a:avLst/>
          </a:prstGeom>
        </p:spPr>
      </p:pic>
      <p:sp>
        <p:nvSpPr>
          <p:cNvPr id="38" name="矩形 37">
            <a:extLst>
              <a:ext uri="{FF2B5EF4-FFF2-40B4-BE49-F238E27FC236}">
                <a16:creationId xmlns:a16="http://schemas.microsoft.com/office/drawing/2014/main" id="{8515B165-0F20-778B-A64A-E87574F24BE4}"/>
              </a:ext>
            </a:extLst>
          </p:cNvPr>
          <p:cNvSpPr/>
          <p:nvPr/>
        </p:nvSpPr>
        <p:spPr>
          <a:xfrm>
            <a:off x="4200752" y="3298217"/>
            <a:ext cx="787395" cy="342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描述文本</a:t>
            </a:r>
            <a:endParaRPr lang="en-US" altLang="zh-CN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424DD0B-C901-B920-3DAF-78CAB7C4DAB7}"/>
              </a:ext>
            </a:extLst>
          </p:cNvPr>
          <p:cNvSpPr txBox="1"/>
          <p:nvPr/>
        </p:nvSpPr>
        <p:spPr>
          <a:xfrm>
            <a:off x="4119069" y="3692493"/>
            <a:ext cx="498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05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id="{D0E49FDF-E91A-EF25-A3C0-466AF5666C0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3581" y="3595892"/>
            <a:ext cx="558241" cy="558241"/>
          </a:xfrm>
          <a:prstGeom prst="rect">
            <a:avLst/>
          </a:prstGeom>
        </p:spPr>
      </p:pic>
      <p:sp>
        <p:nvSpPr>
          <p:cNvPr id="41" name="文本框 40">
            <a:extLst>
              <a:ext uri="{FF2B5EF4-FFF2-40B4-BE49-F238E27FC236}">
                <a16:creationId xmlns:a16="http://schemas.microsoft.com/office/drawing/2014/main" id="{BE06350D-D88E-5FBE-77B1-3D09A863E869}"/>
              </a:ext>
            </a:extLst>
          </p:cNvPr>
          <p:cNvSpPr txBox="1"/>
          <p:nvPr/>
        </p:nvSpPr>
        <p:spPr>
          <a:xfrm>
            <a:off x="3157877" y="2648543"/>
            <a:ext cx="498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06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3A7B2922-FD39-9283-6C31-7B6A131277FE}"/>
              </a:ext>
            </a:extLst>
          </p:cNvPr>
          <p:cNvSpPr txBox="1"/>
          <p:nvPr/>
        </p:nvSpPr>
        <p:spPr>
          <a:xfrm>
            <a:off x="5526132" y="2648543"/>
            <a:ext cx="498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2372C053-9BCE-7402-9A8A-0177FD4D8604}"/>
              </a:ext>
            </a:extLst>
          </p:cNvPr>
          <p:cNvSpPr/>
          <p:nvPr/>
        </p:nvSpPr>
        <p:spPr>
          <a:xfrm>
            <a:off x="3259437" y="3015809"/>
            <a:ext cx="787395" cy="342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描述文本</a:t>
            </a:r>
            <a:endParaRPr lang="en-US" altLang="zh-CN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49C6485A-7207-80AE-1F07-D250BABEECEE}"/>
              </a:ext>
            </a:extLst>
          </p:cNvPr>
          <p:cNvSpPr/>
          <p:nvPr/>
        </p:nvSpPr>
        <p:spPr>
          <a:xfrm>
            <a:off x="5142558" y="3015809"/>
            <a:ext cx="787395" cy="342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描述文本</a:t>
            </a:r>
            <a:endParaRPr lang="en-US" altLang="zh-CN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45" name="图片 44">
            <a:extLst>
              <a:ext uri="{FF2B5EF4-FFF2-40B4-BE49-F238E27FC236}">
                <a16:creationId xmlns:a16="http://schemas.microsoft.com/office/drawing/2014/main" id="{9F7A7683-DE58-F43D-4AB3-50F477E987D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1503" y="3430072"/>
            <a:ext cx="587173" cy="587173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id="{50239F26-3B37-9F0D-C675-1FC9D9F1C166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0810" y="2145009"/>
            <a:ext cx="1062381" cy="558874"/>
          </a:xfrm>
          <a:prstGeom prst="rect">
            <a:avLst/>
          </a:prstGeom>
        </p:spPr>
      </p:pic>
      <p:sp>
        <p:nvSpPr>
          <p:cNvPr id="48" name="矩形 47">
            <a:extLst>
              <a:ext uri="{FF2B5EF4-FFF2-40B4-BE49-F238E27FC236}">
                <a16:creationId xmlns:a16="http://schemas.microsoft.com/office/drawing/2014/main" id="{F5E1E2F9-9CA1-B838-5292-3514E46B7074}"/>
              </a:ext>
            </a:extLst>
          </p:cNvPr>
          <p:cNvSpPr/>
          <p:nvPr/>
        </p:nvSpPr>
        <p:spPr>
          <a:xfrm>
            <a:off x="4075710" y="2643758"/>
            <a:ext cx="992579" cy="4261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1600" b="1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garden-leaf_16335">
            <a:extLst>
              <a:ext uri="{FF2B5EF4-FFF2-40B4-BE49-F238E27FC236}">
                <a16:creationId xmlns:a16="http://schemas.microsoft.com/office/drawing/2014/main" id="{A932D634-68C4-AA72-5113-6E4ECBB0462A}"/>
              </a:ext>
            </a:extLst>
          </p:cNvPr>
          <p:cNvSpPr/>
          <p:nvPr/>
        </p:nvSpPr>
        <p:spPr>
          <a:xfrm>
            <a:off x="5350894" y="1311904"/>
            <a:ext cx="350476" cy="404410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367" h="3891">
                <a:moveTo>
                  <a:pt x="390" y="333"/>
                </a:moveTo>
                <a:cubicBezTo>
                  <a:pt x="513" y="590"/>
                  <a:pt x="512" y="895"/>
                  <a:pt x="385" y="1241"/>
                </a:cubicBezTo>
                <a:cubicBezTo>
                  <a:pt x="0" y="2291"/>
                  <a:pt x="407" y="2902"/>
                  <a:pt x="411" y="2908"/>
                </a:cubicBezTo>
                <a:cubicBezTo>
                  <a:pt x="642" y="3267"/>
                  <a:pt x="937" y="3449"/>
                  <a:pt x="1289" y="3449"/>
                </a:cubicBezTo>
                <a:cubicBezTo>
                  <a:pt x="1554" y="3449"/>
                  <a:pt x="1847" y="3347"/>
                  <a:pt x="2161" y="3146"/>
                </a:cubicBezTo>
                <a:lnTo>
                  <a:pt x="2198" y="3122"/>
                </a:lnTo>
                <a:cubicBezTo>
                  <a:pt x="1702" y="2658"/>
                  <a:pt x="1153" y="2155"/>
                  <a:pt x="1073" y="1484"/>
                </a:cubicBezTo>
                <a:cubicBezTo>
                  <a:pt x="1062" y="1391"/>
                  <a:pt x="1139" y="1343"/>
                  <a:pt x="1212" y="1349"/>
                </a:cubicBezTo>
                <a:cubicBezTo>
                  <a:pt x="1162" y="1379"/>
                  <a:pt x="1125" y="1438"/>
                  <a:pt x="1148" y="1509"/>
                </a:cubicBezTo>
                <a:cubicBezTo>
                  <a:pt x="1351" y="2156"/>
                  <a:pt x="1785" y="2637"/>
                  <a:pt x="2270" y="3076"/>
                </a:cubicBezTo>
                <a:cubicBezTo>
                  <a:pt x="2279" y="3084"/>
                  <a:pt x="2289" y="3092"/>
                  <a:pt x="2298" y="3101"/>
                </a:cubicBezTo>
                <a:cubicBezTo>
                  <a:pt x="2308" y="3109"/>
                  <a:pt x="2317" y="3118"/>
                  <a:pt x="2326" y="3126"/>
                </a:cubicBezTo>
                <a:cubicBezTo>
                  <a:pt x="2456" y="3242"/>
                  <a:pt x="2589" y="3355"/>
                  <a:pt x="2723" y="3468"/>
                </a:cubicBezTo>
                <a:cubicBezTo>
                  <a:pt x="2846" y="3572"/>
                  <a:pt x="2970" y="3677"/>
                  <a:pt x="3091" y="3782"/>
                </a:cubicBezTo>
                <a:cubicBezTo>
                  <a:pt x="3215" y="3891"/>
                  <a:pt x="3367" y="3684"/>
                  <a:pt x="3243" y="3575"/>
                </a:cubicBezTo>
                <a:cubicBezTo>
                  <a:pt x="3015" y="3376"/>
                  <a:pt x="2776" y="3182"/>
                  <a:pt x="2547" y="2981"/>
                </a:cubicBezTo>
                <a:cubicBezTo>
                  <a:pt x="2537" y="2973"/>
                  <a:pt x="2528" y="2964"/>
                  <a:pt x="2519" y="2956"/>
                </a:cubicBezTo>
                <a:cubicBezTo>
                  <a:pt x="2509" y="2948"/>
                  <a:pt x="2500" y="2939"/>
                  <a:pt x="2491" y="2931"/>
                </a:cubicBezTo>
                <a:cubicBezTo>
                  <a:pt x="2745" y="2757"/>
                  <a:pt x="2954" y="2573"/>
                  <a:pt x="3006" y="2325"/>
                </a:cubicBezTo>
                <a:cubicBezTo>
                  <a:pt x="3051" y="2111"/>
                  <a:pt x="2976" y="1862"/>
                  <a:pt x="2778" y="1566"/>
                </a:cubicBezTo>
                <a:cubicBezTo>
                  <a:pt x="2321" y="884"/>
                  <a:pt x="833" y="264"/>
                  <a:pt x="126" y="0"/>
                </a:cubicBezTo>
                <a:cubicBezTo>
                  <a:pt x="223" y="81"/>
                  <a:pt x="321" y="190"/>
                  <a:pt x="39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ecological-house_18294">
            <a:extLst>
              <a:ext uri="{FF2B5EF4-FFF2-40B4-BE49-F238E27FC236}">
                <a16:creationId xmlns:a16="http://schemas.microsoft.com/office/drawing/2014/main" id="{1D7D0522-4305-4765-26C6-D5CCE6C19965}"/>
              </a:ext>
            </a:extLst>
          </p:cNvPr>
          <p:cNvSpPr/>
          <p:nvPr/>
        </p:nvSpPr>
        <p:spPr>
          <a:xfrm>
            <a:off x="5323882" y="3473312"/>
            <a:ext cx="335869" cy="298814"/>
          </a:xfrm>
          <a:custGeom>
            <a:avLst/>
            <a:gdLst>
              <a:gd name="connsiteX0" fmla="*/ 284994 w 608375"/>
              <a:gd name="connsiteY0" fmla="*/ 136352 h 541256"/>
              <a:gd name="connsiteX1" fmla="*/ 295936 w 608375"/>
              <a:gd name="connsiteY1" fmla="*/ 144476 h 541256"/>
              <a:gd name="connsiteX2" fmla="*/ 404509 w 608375"/>
              <a:gd name="connsiteY2" fmla="*/ 330194 h 541256"/>
              <a:gd name="connsiteX3" fmla="*/ 337644 w 608375"/>
              <a:gd name="connsiteY3" fmla="*/ 378468 h 541256"/>
              <a:gd name="connsiteX4" fmla="*/ 332781 w 608375"/>
              <a:gd name="connsiteY4" fmla="*/ 427675 h 541256"/>
              <a:gd name="connsiteX5" fmla="*/ 313517 w 608375"/>
              <a:gd name="connsiteY5" fmla="*/ 429730 h 541256"/>
              <a:gd name="connsiteX6" fmla="*/ 316603 w 608375"/>
              <a:gd name="connsiteY6" fmla="*/ 393688 h 541256"/>
              <a:gd name="connsiteX7" fmla="*/ 316977 w 608375"/>
              <a:gd name="connsiteY7" fmla="*/ 379962 h 541256"/>
              <a:gd name="connsiteX8" fmla="*/ 316509 w 608375"/>
              <a:gd name="connsiteY8" fmla="*/ 364742 h 541256"/>
              <a:gd name="connsiteX9" fmla="*/ 315761 w 608375"/>
              <a:gd name="connsiteY9" fmla="*/ 349522 h 541256"/>
              <a:gd name="connsiteX10" fmla="*/ 293037 w 608375"/>
              <a:gd name="connsiteY10" fmla="*/ 234113 h 541256"/>
              <a:gd name="connsiteX11" fmla="*/ 292382 w 608375"/>
              <a:gd name="connsiteY11" fmla="*/ 239716 h 541256"/>
              <a:gd name="connsiteX12" fmla="*/ 300518 w 608375"/>
              <a:gd name="connsiteY12" fmla="*/ 348589 h 541256"/>
              <a:gd name="connsiteX13" fmla="*/ 299957 w 608375"/>
              <a:gd name="connsiteY13" fmla="*/ 363808 h 541256"/>
              <a:gd name="connsiteX14" fmla="*/ 298835 w 608375"/>
              <a:gd name="connsiteY14" fmla="*/ 378935 h 541256"/>
              <a:gd name="connsiteX15" fmla="*/ 271902 w 608375"/>
              <a:gd name="connsiteY15" fmla="*/ 374733 h 541256"/>
              <a:gd name="connsiteX16" fmla="*/ 200081 w 608375"/>
              <a:gd name="connsiteY16" fmla="*/ 321044 h 541256"/>
              <a:gd name="connsiteX17" fmla="*/ 275736 w 608375"/>
              <a:gd name="connsiteY17" fmla="*/ 146343 h 541256"/>
              <a:gd name="connsiteX18" fmla="*/ 302671 w 608375"/>
              <a:gd name="connsiteY18" fmla="*/ 90917 h 541256"/>
              <a:gd name="connsiteX19" fmla="*/ 170046 w 608375"/>
              <a:gd name="connsiteY19" fmla="*/ 189820 h 541256"/>
              <a:gd name="connsiteX20" fmla="*/ 170607 w 608375"/>
              <a:gd name="connsiteY20" fmla="*/ 196077 h 541256"/>
              <a:gd name="connsiteX21" fmla="*/ 170607 w 608375"/>
              <a:gd name="connsiteY21" fmla="*/ 460191 h 541256"/>
              <a:gd name="connsiteX22" fmla="*/ 434360 w 608375"/>
              <a:gd name="connsiteY22" fmla="*/ 460191 h 541256"/>
              <a:gd name="connsiteX23" fmla="*/ 434360 w 608375"/>
              <a:gd name="connsiteY23" fmla="*/ 196077 h 541256"/>
              <a:gd name="connsiteX24" fmla="*/ 435202 w 608375"/>
              <a:gd name="connsiteY24" fmla="*/ 188513 h 541256"/>
              <a:gd name="connsiteX25" fmla="*/ 302402 w 608375"/>
              <a:gd name="connsiteY25" fmla="*/ 0 h 541256"/>
              <a:gd name="connsiteX26" fmla="*/ 326614 w 608375"/>
              <a:gd name="connsiteY26" fmla="*/ 7891 h 541256"/>
              <a:gd name="connsiteX27" fmla="*/ 591863 w 608375"/>
              <a:gd name="connsiteY27" fmla="*/ 203269 h 541256"/>
              <a:gd name="connsiteX28" fmla="*/ 600468 w 608375"/>
              <a:gd name="connsiteY28" fmla="*/ 259864 h 541256"/>
              <a:gd name="connsiteX29" fmla="*/ 567733 w 608375"/>
              <a:gd name="connsiteY29" fmla="*/ 276302 h 541256"/>
              <a:gd name="connsiteX30" fmla="*/ 543696 w 608375"/>
              <a:gd name="connsiteY30" fmla="*/ 268457 h 541256"/>
              <a:gd name="connsiteX31" fmla="*/ 515450 w 608375"/>
              <a:gd name="connsiteY31" fmla="*/ 247630 h 541256"/>
              <a:gd name="connsiteX32" fmla="*/ 515450 w 608375"/>
              <a:gd name="connsiteY32" fmla="*/ 500724 h 541256"/>
              <a:gd name="connsiteX33" fmla="*/ 474952 w 608375"/>
              <a:gd name="connsiteY33" fmla="*/ 541256 h 541256"/>
              <a:gd name="connsiteX34" fmla="*/ 130109 w 608375"/>
              <a:gd name="connsiteY34" fmla="*/ 541256 h 541256"/>
              <a:gd name="connsiteX35" fmla="*/ 89518 w 608375"/>
              <a:gd name="connsiteY35" fmla="*/ 500724 h 541256"/>
              <a:gd name="connsiteX36" fmla="*/ 89518 w 608375"/>
              <a:gd name="connsiteY36" fmla="*/ 249871 h 541256"/>
              <a:gd name="connsiteX37" fmla="*/ 64826 w 608375"/>
              <a:gd name="connsiteY37" fmla="*/ 268270 h 541256"/>
              <a:gd name="connsiteX38" fmla="*/ 8054 w 608375"/>
              <a:gd name="connsiteY38" fmla="*/ 260051 h 541256"/>
              <a:gd name="connsiteX39" fmla="*/ 16284 w 608375"/>
              <a:gd name="connsiteY39" fmla="*/ 203362 h 541256"/>
              <a:gd name="connsiteX40" fmla="*/ 278260 w 608375"/>
              <a:gd name="connsiteY40" fmla="*/ 8078 h 541256"/>
              <a:gd name="connsiteX41" fmla="*/ 302402 w 608375"/>
              <a:gd name="connsiteY41" fmla="*/ 0 h 541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08375" h="541256">
                <a:moveTo>
                  <a:pt x="284994" y="136352"/>
                </a:moveTo>
                <a:lnTo>
                  <a:pt x="295936" y="144476"/>
                </a:lnTo>
                <a:cubicBezTo>
                  <a:pt x="378885" y="205822"/>
                  <a:pt x="421529" y="278746"/>
                  <a:pt x="404509" y="330194"/>
                </a:cubicBezTo>
                <a:cubicBezTo>
                  <a:pt x="395718" y="356899"/>
                  <a:pt x="371684" y="373799"/>
                  <a:pt x="337644" y="378468"/>
                </a:cubicBezTo>
                <a:cubicBezTo>
                  <a:pt x="337457" y="394995"/>
                  <a:pt x="335961" y="411428"/>
                  <a:pt x="332781" y="427675"/>
                </a:cubicBezTo>
                <a:cubicBezTo>
                  <a:pt x="329321" y="445043"/>
                  <a:pt x="310898" y="446910"/>
                  <a:pt x="313517" y="429730"/>
                </a:cubicBezTo>
                <a:cubicBezTo>
                  <a:pt x="315294" y="417778"/>
                  <a:pt x="316135" y="405733"/>
                  <a:pt x="316603" y="393688"/>
                </a:cubicBezTo>
                <a:cubicBezTo>
                  <a:pt x="316790" y="389112"/>
                  <a:pt x="317071" y="384537"/>
                  <a:pt x="316977" y="379962"/>
                </a:cubicBezTo>
                <a:cubicBezTo>
                  <a:pt x="316977" y="374826"/>
                  <a:pt x="316790" y="369784"/>
                  <a:pt x="316509" y="364742"/>
                </a:cubicBezTo>
                <a:cubicBezTo>
                  <a:pt x="316322" y="359607"/>
                  <a:pt x="316135" y="354564"/>
                  <a:pt x="315761" y="349522"/>
                </a:cubicBezTo>
                <a:cubicBezTo>
                  <a:pt x="312675" y="310679"/>
                  <a:pt x="304072" y="271929"/>
                  <a:pt x="293037" y="234113"/>
                </a:cubicBezTo>
                <a:cubicBezTo>
                  <a:pt x="292382" y="235701"/>
                  <a:pt x="292102" y="237475"/>
                  <a:pt x="292382" y="239716"/>
                </a:cubicBezTo>
                <a:cubicBezTo>
                  <a:pt x="297339" y="275851"/>
                  <a:pt x="301266" y="312453"/>
                  <a:pt x="300518" y="348589"/>
                </a:cubicBezTo>
                <a:cubicBezTo>
                  <a:pt x="300425" y="353724"/>
                  <a:pt x="300331" y="358766"/>
                  <a:pt x="299957" y="363808"/>
                </a:cubicBezTo>
                <a:cubicBezTo>
                  <a:pt x="299676" y="368850"/>
                  <a:pt x="299302" y="373893"/>
                  <a:pt x="298835" y="378935"/>
                </a:cubicBezTo>
                <a:cubicBezTo>
                  <a:pt x="290138" y="378094"/>
                  <a:pt x="281254" y="376694"/>
                  <a:pt x="271902" y="374733"/>
                </a:cubicBezTo>
                <a:cubicBezTo>
                  <a:pt x="232999" y="366610"/>
                  <a:pt x="208871" y="348495"/>
                  <a:pt x="200081" y="321044"/>
                </a:cubicBezTo>
                <a:cubicBezTo>
                  <a:pt x="178572" y="253162"/>
                  <a:pt x="265730" y="157081"/>
                  <a:pt x="275736" y="146343"/>
                </a:cubicBezTo>
                <a:close/>
                <a:moveTo>
                  <a:pt x="302671" y="90917"/>
                </a:moveTo>
                <a:lnTo>
                  <a:pt x="170046" y="189820"/>
                </a:lnTo>
                <a:cubicBezTo>
                  <a:pt x="170327" y="191875"/>
                  <a:pt x="170607" y="193929"/>
                  <a:pt x="170607" y="196077"/>
                </a:cubicBezTo>
                <a:lnTo>
                  <a:pt x="170607" y="460191"/>
                </a:lnTo>
                <a:lnTo>
                  <a:pt x="434360" y="460191"/>
                </a:lnTo>
                <a:lnTo>
                  <a:pt x="434360" y="196077"/>
                </a:lnTo>
                <a:cubicBezTo>
                  <a:pt x="434360" y="193462"/>
                  <a:pt x="434734" y="190941"/>
                  <a:pt x="435202" y="188513"/>
                </a:cubicBezTo>
                <a:close/>
                <a:moveTo>
                  <a:pt x="302402" y="0"/>
                </a:moveTo>
                <a:cubicBezTo>
                  <a:pt x="310902" y="-24"/>
                  <a:pt x="319413" y="2615"/>
                  <a:pt x="326614" y="7891"/>
                </a:cubicBezTo>
                <a:lnTo>
                  <a:pt x="591863" y="203269"/>
                </a:lnTo>
                <a:cubicBezTo>
                  <a:pt x="609914" y="216530"/>
                  <a:pt x="613749" y="241840"/>
                  <a:pt x="600468" y="259864"/>
                </a:cubicBezTo>
                <a:cubicBezTo>
                  <a:pt x="592518" y="270605"/>
                  <a:pt x="580172" y="276302"/>
                  <a:pt x="567733" y="276302"/>
                </a:cubicBezTo>
                <a:cubicBezTo>
                  <a:pt x="559408" y="276302"/>
                  <a:pt x="550991" y="273780"/>
                  <a:pt x="543696" y="268457"/>
                </a:cubicBezTo>
                <a:lnTo>
                  <a:pt x="515450" y="247630"/>
                </a:lnTo>
                <a:lnTo>
                  <a:pt x="515450" y="500724"/>
                </a:lnTo>
                <a:cubicBezTo>
                  <a:pt x="515450" y="523045"/>
                  <a:pt x="497305" y="541256"/>
                  <a:pt x="474952" y="541256"/>
                </a:cubicBezTo>
                <a:lnTo>
                  <a:pt x="130109" y="541256"/>
                </a:lnTo>
                <a:cubicBezTo>
                  <a:pt x="107662" y="541256"/>
                  <a:pt x="89518" y="523045"/>
                  <a:pt x="89518" y="500724"/>
                </a:cubicBezTo>
                <a:lnTo>
                  <a:pt x="89518" y="249871"/>
                </a:lnTo>
                <a:lnTo>
                  <a:pt x="64826" y="268270"/>
                </a:lnTo>
                <a:cubicBezTo>
                  <a:pt x="46868" y="281625"/>
                  <a:pt x="21522" y="277983"/>
                  <a:pt x="8054" y="260051"/>
                </a:cubicBezTo>
                <a:cubicBezTo>
                  <a:pt x="-5321" y="242120"/>
                  <a:pt x="-1673" y="216811"/>
                  <a:pt x="16284" y="203362"/>
                </a:cubicBezTo>
                <a:lnTo>
                  <a:pt x="278260" y="8078"/>
                </a:lnTo>
                <a:cubicBezTo>
                  <a:pt x="285415" y="2708"/>
                  <a:pt x="293903" y="23"/>
                  <a:pt x="30240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0A2F222D-0860-1499-263C-68483C53BA36}"/>
              </a:ext>
            </a:extLst>
          </p:cNvPr>
          <p:cNvGrpSpPr/>
          <p:nvPr/>
        </p:nvGrpSpPr>
        <p:grpSpPr>
          <a:xfrm>
            <a:off x="6046163" y="1359881"/>
            <a:ext cx="2311620" cy="644802"/>
            <a:chOff x="6046163" y="1359881"/>
            <a:chExt cx="2311620" cy="64480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BE5072AC-438B-10A5-A9C8-B15EE05B9547}"/>
                </a:ext>
              </a:extLst>
            </p:cNvPr>
            <p:cNvSpPr txBox="1"/>
            <p:nvPr/>
          </p:nvSpPr>
          <p:spPr>
            <a:xfrm>
              <a:off x="6046163" y="1359881"/>
              <a:ext cx="164028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rgbClr val="397900"/>
                  </a:solidFill>
                </a:rPr>
                <a:t>添加标题文本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A478A07B-4010-E113-0C2D-3136C34310A8}"/>
                </a:ext>
              </a:extLst>
            </p:cNvPr>
            <p:cNvSpPr txBox="1"/>
            <p:nvPr/>
          </p:nvSpPr>
          <p:spPr>
            <a:xfrm>
              <a:off x="6046163" y="1604573"/>
              <a:ext cx="231162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00" dirty="0"/>
                <a:t>此处添加详细文本描述，文字内容建议与标题相关尽量简洁生动</a:t>
              </a:r>
              <a:r>
                <a:rPr lang="en-US" altLang="zh-CN" sz="1000" dirty="0"/>
                <a:t>……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0595ADED-EF46-132B-3F2E-2703F3B49210}"/>
              </a:ext>
            </a:extLst>
          </p:cNvPr>
          <p:cNvGrpSpPr/>
          <p:nvPr/>
        </p:nvGrpSpPr>
        <p:grpSpPr>
          <a:xfrm>
            <a:off x="6046163" y="3230210"/>
            <a:ext cx="2311620" cy="644802"/>
            <a:chOff x="6046163" y="1359881"/>
            <a:chExt cx="2311620" cy="644802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BFAF7F75-D3E7-C70B-A824-CFACAA19BFF2}"/>
                </a:ext>
              </a:extLst>
            </p:cNvPr>
            <p:cNvSpPr txBox="1"/>
            <p:nvPr/>
          </p:nvSpPr>
          <p:spPr>
            <a:xfrm>
              <a:off x="6046163" y="1359881"/>
              <a:ext cx="164028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rgbClr val="397900"/>
                  </a:solidFill>
                </a:rPr>
                <a:t>添加标题文本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49A44DED-0267-5B5A-B2BD-DAD2A1BE83FE}"/>
                </a:ext>
              </a:extLst>
            </p:cNvPr>
            <p:cNvSpPr txBox="1"/>
            <p:nvPr/>
          </p:nvSpPr>
          <p:spPr>
            <a:xfrm>
              <a:off x="6046163" y="1604573"/>
              <a:ext cx="231162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00" dirty="0"/>
                <a:t>此处添加详细文本描述，文字内容建议与标题相关尽量简洁生动</a:t>
              </a:r>
              <a:r>
                <a:rPr lang="en-US" altLang="zh-CN" sz="1000" dirty="0"/>
                <a:t>……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C7742EBA-E768-73DD-1CB5-D7E6C8DD2630}"/>
              </a:ext>
            </a:extLst>
          </p:cNvPr>
          <p:cNvGrpSpPr/>
          <p:nvPr/>
        </p:nvGrpSpPr>
        <p:grpSpPr>
          <a:xfrm>
            <a:off x="6377106" y="2264057"/>
            <a:ext cx="2311620" cy="644802"/>
            <a:chOff x="6046163" y="1359881"/>
            <a:chExt cx="2311620" cy="644802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77314A5A-87F6-E0A3-6F5D-87B01E94FA13}"/>
                </a:ext>
              </a:extLst>
            </p:cNvPr>
            <p:cNvSpPr txBox="1"/>
            <p:nvPr/>
          </p:nvSpPr>
          <p:spPr>
            <a:xfrm>
              <a:off x="6046163" y="1359881"/>
              <a:ext cx="164028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rgbClr val="397900"/>
                  </a:solidFill>
                </a:rPr>
                <a:t>添加标题文本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43FC7163-1E48-431A-0D04-5CD42036EB13}"/>
                </a:ext>
              </a:extLst>
            </p:cNvPr>
            <p:cNvSpPr txBox="1"/>
            <p:nvPr/>
          </p:nvSpPr>
          <p:spPr>
            <a:xfrm>
              <a:off x="6046163" y="1604573"/>
              <a:ext cx="231162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00" dirty="0"/>
                <a:t>此处添加详细文本描述，文字内容建议与标题相关尽量简洁生动</a:t>
              </a:r>
              <a:r>
                <a:rPr lang="en-US" altLang="zh-CN" sz="1000" dirty="0"/>
                <a:t>……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64437829-3E1B-2027-46D7-F59C19F715DC}"/>
              </a:ext>
            </a:extLst>
          </p:cNvPr>
          <p:cNvGrpSpPr/>
          <p:nvPr/>
        </p:nvGrpSpPr>
        <p:grpSpPr>
          <a:xfrm>
            <a:off x="551030" y="1359881"/>
            <a:ext cx="2324832" cy="644802"/>
            <a:chOff x="6046163" y="1359881"/>
            <a:chExt cx="2324832" cy="644802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E7313406-B6CC-D7F9-98F9-BDA7B151D1D0}"/>
                </a:ext>
              </a:extLst>
            </p:cNvPr>
            <p:cNvSpPr txBox="1"/>
            <p:nvPr/>
          </p:nvSpPr>
          <p:spPr>
            <a:xfrm>
              <a:off x="6730712" y="1359881"/>
              <a:ext cx="164028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rgbClr val="397900"/>
                  </a:solidFill>
                </a:rPr>
                <a:t>添加标题文本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E8CAA2C0-9065-BFD3-B46A-8C37B32936C0}"/>
                </a:ext>
              </a:extLst>
            </p:cNvPr>
            <p:cNvSpPr txBox="1"/>
            <p:nvPr/>
          </p:nvSpPr>
          <p:spPr>
            <a:xfrm>
              <a:off x="6046163" y="1604573"/>
              <a:ext cx="231162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AFDD8EBE-9059-75FE-A3D2-96EF1E34EEEA}"/>
              </a:ext>
            </a:extLst>
          </p:cNvPr>
          <p:cNvGrpSpPr/>
          <p:nvPr/>
        </p:nvGrpSpPr>
        <p:grpSpPr>
          <a:xfrm>
            <a:off x="551030" y="3230210"/>
            <a:ext cx="2326059" cy="644802"/>
            <a:chOff x="6046163" y="1359881"/>
            <a:chExt cx="2326059" cy="644802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756A6E22-BE0C-4D31-3DD2-EF04C8077D20}"/>
                </a:ext>
              </a:extLst>
            </p:cNvPr>
            <p:cNvSpPr txBox="1"/>
            <p:nvPr/>
          </p:nvSpPr>
          <p:spPr>
            <a:xfrm>
              <a:off x="6731939" y="1359881"/>
              <a:ext cx="164028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rgbClr val="397900"/>
                  </a:solidFill>
                </a:rPr>
                <a:t>添加标题文本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E11D49D1-C6BA-3016-6C6C-E2E38C321949}"/>
                </a:ext>
              </a:extLst>
            </p:cNvPr>
            <p:cNvSpPr txBox="1"/>
            <p:nvPr/>
          </p:nvSpPr>
          <p:spPr>
            <a:xfrm>
              <a:off x="6046163" y="1604573"/>
              <a:ext cx="231162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D40133C5-2DC3-664D-B9B3-C04B5866C4C4}"/>
              </a:ext>
            </a:extLst>
          </p:cNvPr>
          <p:cNvGrpSpPr/>
          <p:nvPr/>
        </p:nvGrpSpPr>
        <p:grpSpPr>
          <a:xfrm>
            <a:off x="477756" y="2264057"/>
            <a:ext cx="2317755" cy="644802"/>
            <a:chOff x="6046163" y="1359881"/>
            <a:chExt cx="2317755" cy="644802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89E0E464-B6C1-3B98-D189-2825CE1761F9}"/>
                </a:ext>
              </a:extLst>
            </p:cNvPr>
            <p:cNvSpPr txBox="1"/>
            <p:nvPr/>
          </p:nvSpPr>
          <p:spPr>
            <a:xfrm>
              <a:off x="6723635" y="1359881"/>
              <a:ext cx="164028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rgbClr val="397900"/>
                  </a:solidFill>
                </a:rPr>
                <a:t>添加标题文本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8499318A-E6A1-9D51-2CC3-0FDF63175172}"/>
                </a:ext>
              </a:extLst>
            </p:cNvPr>
            <p:cNvSpPr txBox="1"/>
            <p:nvPr/>
          </p:nvSpPr>
          <p:spPr>
            <a:xfrm>
              <a:off x="6046163" y="1604573"/>
              <a:ext cx="231162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</a:rPr>
                <a:t>……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0DF92EBB-3A0C-0A98-8D8A-39F5F7B723FC}"/>
              </a:ext>
            </a:extLst>
          </p:cNvPr>
          <p:cNvGrpSpPr/>
          <p:nvPr/>
        </p:nvGrpSpPr>
        <p:grpSpPr>
          <a:xfrm>
            <a:off x="323528" y="195486"/>
            <a:ext cx="2330467" cy="657002"/>
            <a:chOff x="1188616" y="1906504"/>
            <a:chExt cx="2330467" cy="657002"/>
          </a:xfrm>
        </p:grpSpPr>
        <p:sp>
          <p:nvSpPr>
            <p:cNvPr id="10" name="TextBox 76">
              <a:extLst>
                <a:ext uri="{FF2B5EF4-FFF2-40B4-BE49-F238E27FC236}">
                  <a16:creationId xmlns:a16="http://schemas.microsoft.com/office/drawing/2014/main" id="{9328EE02-E4EB-BF6C-9471-6BA1D829E32C}"/>
                </a:ext>
              </a:extLst>
            </p:cNvPr>
            <p:cNvSpPr txBox="1"/>
            <p:nvPr/>
          </p:nvSpPr>
          <p:spPr>
            <a:xfrm>
              <a:off x="1845618" y="2052601"/>
              <a:ext cx="1571052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AA53B4D7-C81E-3815-12BF-33FE6B1FBAF6}"/>
                </a:ext>
              </a:extLst>
            </p:cNvPr>
            <p:cNvSpPr/>
            <p:nvPr/>
          </p:nvSpPr>
          <p:spPr>
            <a:xfrm rot="5400000">
              <a:off x="2267829" y="1234022"/>
              <a:ext cx="500542" cy="2001966"/>
            </a:xfrm>
            <a:custGeom>
              <a:avLst/>
              <a:gdLst>
                <a:gd name="connsiteX0" fmla="*/ 0 w 500542"/>
                <a:gd name="connsiteY0" fmla="*/ 1775719 h 2001966"/>
                <a:gd name="connsiteX1" fmla="*/ 0 w 500542"/>
                <a:gd name="connsiteY1" fmla="*/ 1628409 h 2001966"/>
                <a:gd name="connsiteX2" fmla="*/ 1 w 500542"/>
                <a:gd name="connsiteY2" fmla="*/ 1628403 h 2001966"/>
                <a:gd name="connsiteX3" fmla="*/ 1 w 500542"/>
                <a:gd name="connsiteY3" fmla="*/ 1251527 h 2001966"/>
                <a:gd name="connsiteX4" fmla="*/ 1 w 500542"/>
                <a:gd name="connsiteY4" fmla="*/ 1163615 h 2001966"/>
                <a:gd name="connsiteX5" fmla="*/ 2 w 500542"/>
                <a:gd name="connsiteY5" fmla="*/ 1163609 h 2001966"/>
                <a:gd name="connsiteX6" fmla="*/ 2 w 500542"/>
                <a:gd name="connsiteY6" fmla="*/ 786733 h 2001966"/>
                <a:gd name="connsiteX7" fmla="*/ 2 w 500542"/>
                <a:gd name="connsiteY7" fmla="*/ 698821 h 2001966"/>
                <a:gd name="connsiteX8" fmla="*/ 3 w 500542"/>
                <a:gd name="connsiteY8" fmla="*/ 698815 h 2001966"/>
                <a:gd name="connsiteX9" fmla="*/ 3 w 500542"/>
                <a:gd name="connsiteY9" fmla="*/ 321939 h 2001966"/>
                <a:gd name="connsiteX10" fmla="*/ 3 w 500542"/>
                <a:gd name="connsiteY10" fmla="*/ 234026 h 2001966"/>
                <a:gd name="connsiteX11" fmla="*/ 61152 w 500542"/>
                <a:gd name="connsiteY11" fmla="*/ 151348 h 2001966"/>
                <a:gd name="connsiteX12" fmla="*/ 78623 w 500542"/>
                <a:gd name="connsiteY12" fmla="*/ 134859 h 2001966"/>
                <a:gd name="connsiteX13" fmla="*/ 156572 w 500542"/>
                <a:gd name="connsiteY13" fmla="*/ 78414 h 2001966"/>
                <a:gd name="connsiteX14" fmla="*/ 182158 w 500542"/>
                <a:gd name="connsiteY14" fmla="*/ 56420 h 2001966"/>
                <a:gd name="connsiteX15" fmla="*/ 250285 w 500542"/>
                <a:gd name="connsiteY15" fmla="*/ 0 h 2001966"/>
                <a:gd name="connsiteX16" fmla="*/ 318439 w 500542"/>
                <a:gd name="connsiteY16" fmla="*/ 56420 h 2001966"/>
                <a:gd name="connsiteX17" fmla="*/ 344000 w 500542"/>
                <a:gd name="connsiteY17" fmla="*/ 78414 h 2001966"/>
                <a:gd name="connsiteX18" fmla="*/ 421922 w 500542"/>
                <a:gd name="connsiteY18" fmla="*/ 134859 h 2001966"/>
                <a:gd name="connsiteX19" fmla="*/ 439394 w 500542"/>
                <a:gd name="connsiteY19" fmla="*/ 151348 h 2001966"/>
                <a:gd name="connsiteX20" fmla="*/ 500542 w 500542"/>
                <a:gd name="connsiteY20" fmla="*/ 234026 h 2001966"/>
                <a:gd name="connsiteX21" fmla="*/ 500542 w 500542"/>
                <a:gd name="connsiteY21" fmla="*/ 381363 h 2001966"/>
                <a:gd name="connsiteX22" fmla="*/ 500541 w 500542"/>
                <a:gd name="connsiteY22" fmla="*/ 381369 h 2001966"/>
                <a:gd name="connsiteX23" fmla="*/ 500541 w 500542"/>
                <a:gd name="connsiteY23" fmla="*/ 758245 h 2001966"/>
                <a:gd name="connsiteX24" fmla="*/ 500541 w 500542"/>
                <a:gd name="connsiteY24" fmla="*/ 846157 h 2001966"/>
                <a:gd name="connsiteX25" fmla="*/ 500540 w 500542"/>
                <a:gd name="connsiteY25" fmla="*/ 846163 h 2001966"/>
                <a:gd name="connsiteX26" fmla="*/ 500540 w 500542"/>
                <a:gd name="connsiteY26" fmla="*/ 1223039 h 2001966"/>
                <a:gd name="connsiteX27" fmla="*/ 500540 w 500542"/>
                <a:gd name="connsiteY27" fmla="*/ 1310951 h 2001966"/>
                <a:gd name="connsiteX28" fmla="*/ 500539 w 500542"/>
                <a:gd name="connsiteY28" fmla="*/ 1310958 h 2001966"/>
                <a:gd name="connsiteX29" fmla="*/ 500539 w 500542"/>
                <a:gd name="connsiteY29" fmla="*/ 1687834 h 2001966"/>
                <a:gd name="connsiteX30" fmla="*/ 500539 w 500542"/>
                <a:gd name="connsiteY30" fmla="*/ 1775745 h 2001966"/>
                <a:gd name="connsiteX31" fmla="*/ 439390 w 500542"/>
                <a:gd name="connsiteY31" fmla="*/ 1858424 h 2001966"/>
                <a:gd name="connsiteX32" fmla="*/ 421919 w 500542"/>
                <a:gd name="connsiteY32" fmla="*/ 1874913 h 2001966"/>
                <a:gd name="connsiteX33" fmla="*/ 342627 w 500542"/>
                <a:gd name="connsiteY33" fmla="*/ 1931410 h 2001966"/>
                <a:gd name="connsiteX34" fmla="*/ 317144 w 500542"/>
                <a:gd name="connsiteY34" fmla="*/ 1951207 h 2001966"/>
                <a:gd name="connsiteX35" fmla="*/ 250231 w 500542"/>
                <a:gd name="connsiteY35" fmla="*/ 2001966 h 2001966"/>
                <a:gd name="connsiteX36" fmla="*/ 183395 w 500542"/>
                <a:gd name="connsiteY36" fmla="*/ 1951181 h 2001966"/>
                <a:gd name="connsiteX37" fmla="*/ 157912 w 500542"/>
                <a:gd name="connsiteY37" fmla="*/ 1931384 h 2001966"/>
                <a:gd name="connsiteX38" fmla="*/ 78594 w 500542"/>
                <a:gd name="connsiteY38" fmla="*/ 1874887 h 2001966"/>
                <a:gd name="connsiteX39" fmla="*/ 61149 w 500542"/>
                <a:gd name="connsiteY39" fmla="*/ 1858398 h 2001966"/>
                <a:gd name="connsiteX40" fmla="*/ 0 w 500542"/>
                <a:gd name="connsiteY40" fmla="*/ 1775719 h 2001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00542" h="2001966">
                  <a:moveTo>
                    <a:pt x="0" y="1775719"/>
                  </a:moveTo>
                  <a:lnTo>
                    <a:pt x="0" y="1628409"/>
                  </a:lnTo>
                  <a:lnTo>
                    <a:pt x="1" y="1628403"/>
                  </a:lnTo>
                  <a:lnTo>
                    <a:pt x="1" y="1251527"/>
                  </a:lnTo>
                  <a:lnTo>
                    <a:pt x="1" y="1163615"/>
                  </a:lnTo>
                  <a:lnTo>
                    <a:pt x="2" y="1163609"/>
                  </a:lnTo>
                  <a:lnTo>
                    <a:pt x="2" y="786733"/>
                  </a:lnTo>
                  <a:lnTo>
                    <a:pt x="2" y="698821"/>
                  </a:lnTo>
                  <a:lnTo>
                    <a:pt x="3" y="698815"/>
                  </a:lnTo>
                  <a:lnTo>
                    <a:pt x="3" y="321939"/>
                  </a:lnTo>
                  <a:lnTo>
                    <a:pt x="3" y="234026"/>
                  </a:lnTo>
                  <a:cubicBezTo>
                    <a:pt x="3" y="195724"/>
                    <a:pt x="24582" y="162488"/>
                    <a:pt x="61152" y="151348"/>
                  </a:cubicBezTo>
                  <a:cubicBezTo>
                    <a:pt x="69241" y="148893"/>
                    <a:pt x="75703" y="142768"/>
                    <a:pt x="78623" y="134859"/>
                  </a:cubicBezTo>
                  <a:cubicBezTo>
                    <a:pt x="90796" y="101829"/>
                    <a:pt x="121371" y="79681"/>
                    <a:pt x="156572" y="78414"/>
                  </a:cubicBezTo>
                  <a:cubicBezTo>
                    <a:pt x="169184" y="77949"/>
                    <a:pt x="179806" y="68826"/>
                    <a:pt x="182158" y="56420"/>
                  </a:cubicBezTo>
                  <a:cubicBezTo>
                    <a:pt x="188309" y="23726"/>
                    <a:pt x="216946" y="0"/>
                    <a:pt x="250285" y="0"/>
                  </a:cubicBezTo>
                  <a:cubicBezTo>
                    <a:pt x="283626" y="0"/>
                    <a:pt x="312288" y="23726"/>
                    <a:pt x="318439" y="56420"/>
                  </a:cubicBezTo>
                  <a:cubicBezTo>
                    <a:pt x="320765" y="68826"/>
                    <a:pt x="331387" y="77974"/>
                    <a:pt x="344000" y="78414"/>
                  </a:cubicBezTo>
                  <a:cubicBezTo>
                    <a:pt x="379149" y="79681"/>
                    <a:pt x="409749" y="101855"/>
                    <a:pt x="421922" y="134859"/>
                  </a:cubicBezTo>
                  <a:cubicBezTo>
                    <a:pt x="424843" y="142794"/>
                    <a:pt x="431304" y="148893"/>
                    <a:pt x="439394" y="151348"/>
                  </a:cubicBezTo>
                  <a:cubicBezTo>
                    <a:pt x="475964" y="162514"/>
                    <a:pt x="500542" y="195750"/>
                    <a:pt x="500542" y="234026"/>
                  </a:cubicBezTo>
                  <a:lnTo>
                    <a:pt x="500542" y="381363"/>
                  </a:lnTo>
                  <a:lnTo>
                    <a:pt x="500541" y="381369"/>
                  </a:lnTo>
                  <a:lnTo>
                    <a:pt x="500541" y="758245"/>
                  </a:lnTo>
                  <a:lnTo>
                    <a:pt x="500541" y="846157"/>
                  </a:lnTo>
                  <a:lnTo>
                    <a:pt x="500540" y="846163"/>
                  </a:lnTo>
                  <a:lnTo>
                    <a:pt x="500540" y="1223039"/>
                  </a:lnTo>
                  <a:lnTo>
                    <a:pt x="500540" y="1310951"/>
                  </a:lnTo>
                  <a:lnTo>
                    <a:pt x="500539" y="1310958"/>
                  </a:lnTo>
                  <a:lnTo>
                    <a:pt x="500539" y="1687834"/>
                  </a:lnTo>
                  <a:lnTo>
                    <a:pt x="500539" y="1775745"/>
                  </a:lnTo>
                  <a:cubicBezTo>
                    <a:pt x="500539" y="1814048"/>
                    <a:pt x="475960" y="1847285"/>
                    <a:pt x="439390" y="1858424"/>
                  </a:cubicBezTo>
                  <a:cubicBezTo>
                    <a:pt x="431301" y="1860904"/>
                    <a:pt x="424839" y="1867004"/>
                    <a:pt x="421919" y="1874913"/>
                  </a:cubicBezTo>
                  <a:cubicBezTo>
                    <a:pt x="409720" y="1907994"/>
                    <a:pt x="377853" y="1930686"/>
                    <a:pt x="342627" y="1931410"/>
                  </a:cubicBezTo>
                  <a:cubicBezTo>
                    <a:pt x="330686" y="1931642"/>
                    <a:pt x="320323" y="1939706"/>
                    <a:pt x="317144" y="1951207"/>
                  </a:cubicBezTo>
                  <a:cubicBezTo>
                    <a:pt x="308795" y="1981084"/>
                    <a:pt x="281297" y="2001966"/>
                    <a:pt x="250231" y="2001966"/>
                  </a:cubicBezTo>
                  <a:cubicBezTo>
                    <a:pt x="219191" y="2001966"/>
                    <a:pt x="191692" y="1981084"/>
                    <a:pt x="183395" y="1951181"/>
                  </a:cubicBezTo>
                  <a:cubicBezTo>
                    <a:pt x="180191" y="1939680"/>
                    <a:pt x="169853" y="1931642"/>
                    <a:pt x="157912" y="1931384"/>
                  </a:cubicBezTo>
                  <a:cubicBezTo>
                    <a:pt x="122686" y="1930660"/>
                    <a:pt x="90794" y="1907968"/>
                    <a:pt x="78594" y="1874887"/>
                  </a:cubicBezTo>
                  <a:cubicBezTo>
                    <a:pt x="75674" y="1866953"/>
                    <a:pt x="69212" y="1860853"/>
                    <a:pt x="61149" y="1858398"/>
                  </a:cubicBezTo>
                  <a:cubicBezTo>
                    <a:pt x="24579" y="1847233"/>
                    <a:pt x="0" y="1813997"/>
                    <a:pt x="0" y="1775719"/>
                  </a:cubicBezTo>
                  <a:close/>
                </a:path>
              </a:pathLst>
            </a:custGeom>
            <a:noFill/>
            <a:ln w="9525" cap="flat">
              <a:solidFill>
                <a:srgbClr val="397900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B5F81FAA-2C20-8B5E-856D-C60808FE1137}"/>
                </a:ext>
              </a:extLst>
            </p:cNvPr>
            <p:cNvSpPr/>
            <p:nvPr/>
          </p:nvSpPr>
          <p:spPr>
            <a:xfrm>
              <a:off x="1188616" y="1906504"/>
              <a:ext cx="657002" cy="6570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r>
                <a:rPr lang="en-US" altLang="zh-CN" sz="2700" kern="0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zh-CN" altLang="en-US" sz="27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梯形 2">
            <a:extLst>
              <a:ext uri="{FF2B5EF4-FFF2-40B4-BE49-F238E27FC236}">
                <a16:creationId xmlns:a16="http://schemas.microsoft.com/office/drawing/2014/main" id="{09C0377D-6EDF-117C-26FD-59C1C2E9EA86}"/>
              </a:ext>
            </a:extLst>
          </p:cNvPr>
          <p:cNvSpPr/>
          <p:nvPr/>
        </p:nvSpPr>
        <p:spPr bwMode="auto">
          <a:xfrm>
            <a:off x="3905615" y="1345825"/>
            <a:ext cx="1332770" cy="550090"/>
          </a:xfrm>
          <a:prstGeom prst="trapezoid">
            <a:avLst>
              <a:gd name="adj" fmla="val 80574"/>
            </a:avLst>
          </a:prstGeom>
          <a:solidFill>
            <a:srgbClr val="397900"/>
          </a:solidFill>
          <a:ln w="15875">
            <a:noFill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/>
          </a:p>
        </p:txBody>
      </p:sp>
      <p:sp>
        <p:nvSpPr>
          <p:cNvPr id="65" name="梯形 64">
            <a:extLst>
              <a:ext uri="{FF2B5EF4-FFF2-40B4-BE49-F238E27FC236}">
                <a16:creationId xmlns:a16="http://schemas.microsoft.com/office/drawing/2014/main" id="{21BDE950-77AF-B838-5F5C-FFC6C6C94FB0}"/>
              </a:ext>
            </a:extLst>
          </p:cNvPr>
          <p:cNvSpPr/>
          <p:nvPr/>
        </p:nvSpPr>
        <p:spPr bwMode="auto">
          <a:xfrm>
            <a:off x="3413830" y="2001862"/>
            <a:ext cx="2316339" cy="550090"/>
          </a:xfrm>
          <a:prstGeom prst="trapezoid">
            <a:avLst>
              <a:gd name="adj" fmla="val 80574"/>
            </a:avLst>
          </a:prstGeom>
          <a:solidFill>
            <a:schemeClr val="accent5">
              <a:lumMod val="50000"/>
            </a:schemeClr>
          </a:solidFill>
          <a:ln w="15875">
            <a:noFill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/>
          </a:p>
        </p:txBody>
      </p:sp>
      <p:sp>
        <p:nvSpPr>
          <p:cNvPr id="66" name="梯形 65">
            <a:extLst>
              <a:ext uri="{FF2B5EF4-FFF2-40B4-BE49-F238E27FC236}">
                <a16:creationId xmlns:a16="http://schemas.microsoft.com/office/drawing/2014/main" id="{8A9D6AFF-6FAB-A39F-AFCE-EF70063DA6EB}"/>
              </a:ext>
            </a:extLst>
          </p:cNvPr>
          <p:cNvSpPr/>
          <p:nvPr/>
        </p:nvSpPr>
        <p:spPr bwMode="auto">
          <a:xfrm>
            <a:off x="2934902" y="2657900"/>
            <a:ext cx="3274197" cy="550090"/>
          </a:xfrm>
          <a:prstGeom prst="trapezoid">
            <a:avLst>
              <a:gd name="adj" fmla="val 80574"/>
            </a:avLst>
          </a:prstGeom>
          <a:solidFill>
            <a:srgbClr val="397900"/>
          </a:solidFill>
          <a:ln w="15875">
            <a:noFill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/>
          </a:p>
        </p:txBody>
      </p:sp>
      <p:sp>
        <p:nvSpPr>
          <p:cNvPr id="67" name="梯形 66">
            <a:extLst>
              <a:ext uri="{FF2B5EF4-FFF2-40B4-BE49-F238E27FC236}">
                <a16:creationId xmlns:a16="http://schemas.microsoft.com/office/drawing/2014/main" id="{BE3F215E-6A08-6F02-3863-29FD2B237CF0}"/>
              </a:ext>
            </a:extLst>
          </p:cNvPr>
          <p:cNvSpPr/>
          <p:nvPr/>
        </p:nvSpPr>
        <p:spPr bwMode="auto">
          <a:xfrm>
            <a:off x="2441314" y="3313937"/>
            <a:ext cx="4261372" cy="550090"/>
          </a:xfrm>
          <a:prstGeom prst="trapezoid">
            <a:avLst>
              <a:gd name="adj" fmla="val 80574"/>
            </a:avLst>
          </a:prstGeom>
          <a:solidFill>
            <a:schemeClr val="accent5">
              <a:lumMod val="50000"/>
            </a:schemeClr>
          </a:solidFill>
          <a:ln w="15875">
            <a:noFill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/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EC8E8A7D-ECBA-491C-7FBB-E9739034E0B8}"/>
              </a:ext>
            </a:extLst>
          </p:cNvPr>
          <p:cNvGrpSpPr/>
          <p:nvPr/>
        </p:nvGrpSpPr>
        <p:grpSpPr>
          <a:xfrm>
            <a:off x="5264653" y="1251112"/>
            <a:ext cx="2311620" cy="644802"/>
            <a:chOff x="6046163" y="1359881"/>
            <a:chExt cx="2311620" cy="644802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8FFB98F2-EF08-7479-9CCE-9B28627103A5}"/>
                </a:ext>
              </a:extLst>
            </p:cNvPr>
            <p:cNvSpPr txBox="1"/>
            <p:nvPr/>
          </p:nvSpPr>
          <p:spPr>
            <a:xfrm>
              <a:off x="6046163" y="1359881"/>
              <a:ext cx="164028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rgbClr val="397900"/>
                  </a:solidFill>
                </a:rPr>
                <a:t>添加标题文本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C3DD7B96-17D2-2D58-C5AE-07729811D07C}"/>
                </a:ext>
              </a:extLst>
            </p:cNvPr>
            <p:cNvSpPr txBox="1"/>
            <p:nvPr/>
          </p:nvSpPr>
          <p:spPr>
            <a:xfrm>
              <a:off x="6046163" y="1604573"/>
              <a:ext cx="231162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00" dirty="0"/>
                <a:t>此处添加详细文本描述，文字内容建议与标题相关尽量简洁生动</a:t>
              </a:r>
              <a:r>
                <a:rPr lang="en-US" altLang="zh-CN" sz="1000" dirty="0"/>
                <a:t>……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2CF3ED9C-675B-BB70-9127-4133A360F249}"/>
              </a:ext>
            </a:extLst>
          </p:cNvPr>
          <p:cNvGrpSpPr/>
          <p:nvPr/>
        </p:nvGrpSpPr>
        <p:grpSpPr>
          <a:xfrm>
            <a:off x="202951" y="3195142"/>
            <a:ext cx="2326059" cy="644802"/>
            <a:chOff x="6046163" y="1359881"/>
            <a:chExt cx="2326059" cy="644802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EA9BA501-8151-F5DB-AA3B-82EEC516AB53}"/>
                </a:ext>
              </a:extLst>
            </p:cNvPr>
            <p:cNvSpPr txBox="1"/>
            <p:nvPr/>
          </p:nvSpPr>
          <p:spPr>
            <a:xfrm>
              <a:off x="6731939" y="1359881"/>
              <a:ext cx="164028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rgbClr val="397900"/>
                  </a:solidFill>
                </a:rPr>
                <a:t>添加标题文本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F02BBFD3-A101-9335-90C4-AF81DC920260}"/>
                </a:ext>
              </a:extLst>
            </p:cNvPr>
            <p:cNvSpPr txBox="1"/>
            <p:nvPr/>
          </p:nvSpPr>
          <p:spPr>
            <a:xfrm>
              <a:off x="6046163" y="1604573"/>
              <a:ext cx="231162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AC0E89DF-AC3C-0319-CC22-AD426660C639}"/>
              </a:ext>
            </a:extLst>
          </p:cNvPr>
          <p:cNvGrpSpPr/>
          <p:nvPr/>
        </p:nvGrpSpPr>
        <p:grpSpPr>
          <a:xfrm>
            <a:off x="6221193" y="2544734"/>
            <a:ext cx="2311620" cy="644802"/>
            <a:chOff x="6046163" y="1359881"/>
            <a:chExt cx="2311620" cy="644802"/>
          </a:xfrm>
        </p:grpSpPr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3FBD5658-DDBD-A095-47BA-0FD96CEADD57}"/>
                </a:ext>
              </a:extLst>
            </p:cNvPr>
            <p:cNvSpPr txBox="1"/>
            <p:nvPr/>
          </p:nvSpPr>
          <p:spPr>
            <a:xfrm>
              <a:off x="6046163" y="1359881"/>
              <a:ext cx="164028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rgbClr val="397900"/>
                  </a:solidFill>
                </a:rPr>
                <a:t>添加标题文本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55727E84-08A3-E7D5-DA1F-8CE1E3141E4C}"/>
                </a:ext>
              </a:extLst>
            </p:cNvPr>
            <p:cNvSpPr txBox="1"/>
            <p:nvPr/>
          </p:nvSpPr>
          <p:spPr>
            <a:xfrm>
              <a:off x="6046163" y="1604573"/>
              <a:ext cx="231162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00" dirty="0"/>
                <a:t>此处添加详细文本描述，文字内容建议与标题相关尽量简洁生动</a:t>
              </a:r>
              <a:r>
                <a:rPr lang="en-US" altLang="zh-CN" sz="1000" dirty="0"/>
                <a:t>……</a:t>
              </a: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D755B6C7-8204-2B09-186A-36BD0F30B947}"/>
              </a:ext>
            </a:extLst>
          </p:cNvPr>
          <p:cNvGrpSpPr/>
          <p:nvPr/>
        </p:nvGrpSpPr>
        <p:grpSpPr>
          <a:xfrm>
            <a:off x="1088297" y="1948064"/>
            <a:ext cx="2326059" cy="644802"/>
            <a:chOff x="6046163" y="1359881"/>
            <a:chExt cx="2326059" cy="644802"/>
          </a:xfrm>
        </p:grpSpPr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5CE2A507-22E7-88F4-C499-1548EC574D68}"/>
                </a:ext>
              </a:extLst>
            </p:cNvPr>
            <p:cNvSpPr txBox="1"/>
            <p:nvPr/>
          </p:nvSpPr>
          <p:spPr>
            <a:xfrm>
              <a:off x="6731939" y="1359881"/>
              <a:ext cx="164028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rgbClr val="397900"/>
                  </a:solidFill>
                </a:rPr>
                <a:t>添加标题文本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641C3093-8540-B298-1FD3-97A648C9DA49}"/>
                </a:ext>
              </a:extLst>
            </p:cNvPr>
            <p:cNvSpPr txBox="1"/>
            <p:nvPr/>
          </p:nvSpPr>
          <p:spPr>
            <a:xfrm>
              <a:off x="6046163" y="1604573"/>
              <a:ext cx="231162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</a:rPr>
                <a:t>……</a:t>
              </a:r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E4AE394F-3ADE-5648-6D05-AE32E274866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859"/>
          <a:stretch/>
        </p:blipFill>
        <p:spPr>
          <a:xfrm>
            <a:off x="3797738" y="743004"/>
            <a:ext cx="1413943" cy="3121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7287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0DF92EBB-3A0C-0A98-8D8A-39F5F7B723FC}"/>
              </a:ext>
            </a:extLst>
          </p:cNvPr>
          <p:cNvGrpSpPr/>
          <p:nvPr/>
        </p:nvGrpSpPr>
        <p:grpSpPr>
          <a:xfrm>
            <a:off x="323528" y="195486"/>
            <a:ext cx="2330467" cy="657002"/>
            <a:chOff x="1188616" y="1906504"/>
            <a:chExt cx="2330467" cy="657002"/>
          </a:xfrm>
        </p:grpSpPr>
        <p:sp>
          <p:nvSpPr>
            <p:cNvPr id="10" name="TextBox 76">
              <a:extLst>
                <a:ext uri="{FF2B5EF4-FFF2-40B4-BE49-F238E27FC236}">
                  <a16:creationId xmlns:a16="http://schemas.microsoft.com/office/drawing/2014/main" id="{9328EE02-E4EB-BF6C-9471-6BA1D829E32C}"/>
                </a:ext>
              </a:extLst>
            </p:cNvPr>
            <p:cNvSpPr txBox="1"/>
            <p:nvPr/>
          </p:nvSpPr>
          <p:spPr>
            <a:xfrm>
              <a:off x="1845618" y="2052601"/>
              <a:ext cx="1571052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AA53B4D7-C81E-3815-12BF-33FE6B1FBAF6}"/>
                </a:ext>
              </a:extLst>
            </p:cNvPr>
            <p:cNvSpPr/>
            <p:nvPr/>
          </p:nvSpPr>
          <p:spPr>
            <a:xfrm rot="5400000">
              <a:off x="2267829" y="1234022"/>
              <a:ext cx="500542" cy="2001966"/>
            </a:xfrm>
            <a:custGeom>
              <a:avLst/>
              <a:gdLst>
                <a:gd name="connsiteX0" fmla="*/ 0 w 500542"/>
                <a:gd name="connsiteY0" fmla="*/ 1775719 h 2001966"/>
                <a:gd name="connsiteX1" fmla="*/ 0 w 500542"/>
                <a:gd name="connsiteY1" fmla="*/ 1628409 h 2001966"/>
                <a:gd name="connsiteX2" fmla="*/ 1 w 500542"/>
                <a:gd name="connsiteY2" fmla="*/ 1628403 h 2001966"/>
                <a:gd name="connsiteX3" fmla="*/ 1 w 500542"/>
                <a:gd name="connsiteY3" fmla="*/ 1251527 h 2001966"/>
                <a:gd name="connsiteX4" fmla="*/ 1 w 500542"/>
                <a:gd name="connsiteY4" fmla="*/ 1163615 h 2001966"/>
                <a:gd name="connsiteX5" fmla="*/ 2 w 500542"/>
                <a:gd name="connsiteY5" fmla="*/ 1163609 h 2001966"/>
                <a:gd name="connsiteX6" fmla="*/ 2 w 500542"/>
                <a:gd name="connsiteY6" fmla="*/ 786733 h 2001966"/>
                <a:gd name="connsiteX7" fmla="*/ 2 w 500542"/>
                <a:gd name="connsiteY7" fmla="*/ 698821 h 2001966"/>
                <a:gd name="connsiteX8" fmla="*/ 3 w 500542"/>
                <a:gd name="connsiteY8" fmla="*/ 698815 h 2001966"/>
                <a:gd name="connsiteX9" fmla="*/ 3 w 500542"/>
                <a:gd name="connsiteY9" fmla="*/ 321939 h 2001966"/>
                <a:gd name="connsiteX10" fmla="*/ 3 w 500542"/>
                <a:gd name="connsiteY10" fmla="*/ 234026 h 2001966"/>
                <a:gd name="connsiteX11" fmla="*/ 61152 w 500542"/>
                <a:gd name="connsiteY11" fmla="*/ 151348 h 2001966"/>
                <a:gd name="connsiteX12" fmla="*/ 78623 w 500542"/>
                <a:gd name="connsiteY12" fmla="*/ 134859 h 2001966"/>
                <a:gd name="connsiteX13" fmla="*/ 156572 w 500542"/>
                <a:gd name="connsiteY13" fmla="*/ 78414 h 2001966"/>
                <a:gd name="connsiteX14" fmla="*/ 182158 w 500542"/>
                <a:gd name="connsiteY14" fmla="*/ 56420 h 2001966"/>
                <a:gd name="connsiteX15" fmla="*/ 250285 w 500542"/>
                <a:gd name="connsiteY15" fmla="*/ 0 h 2001966"/>
                <a:gd name="connsiteX16" fmla="*/ 318439 w 500542"/>
                <a:gd name="connsiteY16" fmla="*/ 56420 h 2001966"/>
                <a:gd name="connsiteX17" fmla="*/ 344000 w 500542"/>
                <a:gd name="connsiteY17" fmla="*/ 78414 h 2001966"/>
                <a:gd name="connsiteX18" fmla="*/ 421922 w 500542"/>
                <a:gd name="connsiteY18" fmla="*/ 134859 h 2001966"/>
                <a:gd name="connsiteX19" fmla="*/ 439394 w 500542"/>
                <a:gd name="connsiteY19" fmla="*/ 151348 h 2001966"/>
                <a:gd name="connsiteX20" fmla="*/ 500542 w 500542"/>
                <a:gd name="connsiteY20" fmla="*/ 234026 h 2001966"/>
                <a:gd name="connsiteX21" fmla="*/ 500542 w 500542"/>
                <a:gd name="connsiteY21" fmla="*/ 381363 h 2001966"/>
                <a:gd name="connsiteX22" fmla="*/ 500541 w 500542"/>
                <a:gd name="connsiteY22" fmla="*/ 381369 h 2001966"/>
                <a:gd name="connsiteX23" fmla="*/ 500541 w 500542"/>
                <a:gd name="connsiteY23" fmla="*/ 758245 h 2001966"/>
                <a:gd name="connsiteX24" fmla="*/ 500541 w 500542"/>
                <a:gd name="connsiteY24" fmla="*/ 846157 h 2001966"/>
                <a:gd name="connsiteX25" fmla="*/ 500540 w 500542"/>
                <a:gd name="connsiteY25" fmla="*/ 846163 h 2001966"/>
                <a:gd name="connsiteX26" fmla="*/ 500540 w 500542"/>
                <a:gd name="connsiteY26" fmla="*/ 1223039 h 2001966"/>
                <a:gd name="connsiteX27" fmla="*/ 500540 w 500542"/>
                <a:gd name="connsiteY27" fmla="*/ 1310951 h 2001966"/>
                <a:gd name="connsiteX28" fmla="*/ 500539 w 500542"/>
                <a:gd name="connsiteY28" fmla="*/ 1310958 h 2001966"/>
                <a:gd name="connsiteX29" fmla="*/ 500539 w 500542"/>
                <a:gd name="connsiteY29" fmla="*/ 1687834 h 2001966"/>
                <a:gd name="connsiteX30" fmla="*/ 500539 w 500542"/>
                <a:gd name="connsiteY30" fmla="*/ 1775745 h 2001966"/>
                <a:gd name="connsiteX31" fmla="*/ 439390 w 500542"/>
                <a:gd name="connsiteY31" fmla="*/ 1858424 h 2001966"/>
                <a:gd name="connsiteX32" fmla="*/ 421919 w 500542"/>
                <a:gd name="connsiteY32" fmla="*/ 1874913 h 2001966"/>
                <a:gd name="connsiteX33" fmla="*/ 342627 w 500542"/>
                <a:gd name="connsiteY33" fmla="*/ 1931410 h 2001966"/>
                <a:gd name="connsiteX34" fmla="*/ 317144 w 500542"/>
                <a:gd name="connsiteY34" fmla="*/ 1951207 h 2001966"/>
                <a:gd name="connsiteX35" fmla="*/ 250231 w 500542"/>
                <a:gd name="connsiteY35" fmla="*/ 2001966 h 2001966"/>
                <a:gd name="connsiteX36" fmla="*/ 183395 w 500542"/>
                <a:gd name="connsiteY36" fmla="*/ 1951181 h 2001966"/>
                <a:gd name="connsiteX37" fmla="*/ 157912 w 500542"/>
                <a:gd name="connsiteY37" fmla="*/ 1931384 h 2001966"/>
                <a:gd name="connsiteX38" fmla="*/ 78594 w 500542"/>
                <a:gd name="connsiteY38" fmla="*/ 1874887 h 2001966"/>
                <a:gd name="connsiteX39" fmla="*/ 61149 w 500542"/>
                <a:gd name="connsiteY39" fmla="*/ 1858398 h 2001966"/>
                <a:gd name="connsiteX40" fmla="*/ 0 w 500542"/>
                <a:gd name="connsiteY40" fmla="*/ 1775719 h 2001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00542" h="2001966">
                  <a:moveTo>
                    <a:pt x="0" y="1775719"/>
                  </a:moveTo>
                  <a:lnTo>
                    <a:pt x="0" y="1628409"/>
                  </a:lnTo>
                  <a:lnTo>
                    <a:pt x="1" y="1628403"/>
                  </a:lnTo>
                  <a:lnTo>
                    <a:pt x="1" y="1251527"/>
                  </a:lnTo>
                  <a:lnTo>
                    <a:pt x="1" y="1163615"/>
                  </a:lnTo>
                  <a:lnTo>
                    <a:pt x="2" y="1163609"/>
                  </a:lnTo>
                  <a:lnTo>
                    <a:pt x="2" y="786733"/>
                  </a:lnTo>
                  <a:lnTo>
                    <a:pt x="2" y="698821"/>
                  </a:lnTo>
                  <a:lnTo>
                    <a:pt x="3" y="698815"/>
                  </a:lnTo>
                  <a:lnTo>
                    <a:pt x="3" y="321939"/>
                  </a:lnTo>
                  <a:lnTo>
                    <a:pt x="3" y="234026"/>
                  </a:lnTo>
                  <a:cubicBezTo>
                    <a:pt x="3" y="195724"/>
                    <a:pt x="24582" y="162488"/>
                    <a:pt x="61152" y="151348"/>
                  </a:cubicBezTo>
                  <a:cubicBezTo>
                    <a:pt x="69241" y="148893"/>
                    <a:pt x="75703" y="142768"/>
                    <a:pt x="78623" y="134859"/>
                  </a:cubicBezTo>
                  <a:cubicBezTo>
                    <a:pt x="90796" y="101829"/>
                    <a:pt x="121371" y="79681"/>
                    <a:pt x="156572" y="78414"/>
                  </a:cubicBezTo>
                  <a:cubicBezTo>
                    <a:pt x="169184" y="77949"/>
                    <a:pt x="179806" y="68826"/>
                    <a:pt x="182158" y="56420"/>
                  </a:cubicBezTo>
                  <a:cubicBezTo>
                    <a:pt x="188309" y="23726"/>
                    <a:pt x="216946" y="0"/>
                    <a:pt x="250285" y="0"/>
                  </a:cubicBezTo>
                  <a:cubicBezTo>
                    <a:pt x="283626" y="0"/>
                    <a:pt x="312288" y="23726"/>
                    <a:pt x="318439" y="56420"/>
                  </a:cubicBezTo>
                  <a:cubicBezTo>
                    <a:pt x="320765" y="68826"/>
                    <a:pt x="331387" y="77974"/>
                    <a:pt x="344000" y="78414"/>
                  </a:cubicBezTo>
                  <a:cubicBezTo>
                    <a:pt x="379149" y="79681"/>
                    <a:pt x="409749" y="101855"/>
                    <a:pt x="421922" y="134859"/>
                  </a:cubicBezTo>
                  <a:cubicBezTo>
                    <a:pt x="424843" y="142794"/>
                    <a:pt x="431304" y="148893"/>
                    <a:pt x="439394" y="151348"/>
                  </a:cubicBezTo>
                  <a:cubicBezTo>
                    <a:pt x="475964" y="162514"/>
                    <a:pt x="500542" y="195750"/>
                    <a:pt x="500542" y="234026"/>
                  </a:cubicBezTo>
                  <a:lnTo>
                    <a:pt x="500542" y="381363"/>
                  </a:lnTo>
                  <a:lnTo>
                    <a:pt x="500541" y="381369"/>
                  </a:lnTo>
                  <a:lnTo>
                    <a:pt x="500541" y="758245"/>
                  </a:lnTo>
                  <a:lnTo>
                    <a:pt x="500541" y="846157"/>
                  </a:lnTo>
                  <a:lnTo>
                    <a:pt x="500540" y="846163"/>
                  </a:lnTo>
                  <a:lnTo>
                    <a:pt x="500540" y="1223039"/>
                  </a:lnTo>
                  <a:lnTo>
                    <a:pt x="500540" y="1310951"/>
                  </a:lnTo>
                  <a:lnTo>
                    <a:pt x="500539" y="1310958"/>
                  </a:lnTo>
                  <a:lnTo>
                    <a:pt x="500539" y="1687834"/>
                  </a:lnTo>
                  <a:lnTo>
                    <a:pt x="500539" y="1775745"/>
                  </a:lnTo>
                  <a:cubicBezTo>
                    <a:pt x="500539" y="1814048"/>
                    <a:pt x="475960" y="1847285"/>
                    <a:pt x="439390" y="1858424"/>
                  </a:cubicBezTo>
                  <a:cubicBezTo>
                    <a:pt x="431301" y="1860904"/>
                    <a:pt x="424839" y="1867004"/>
                    <a:pt x="421919" y="1874913"/>
                  </a:cubicBezTo>
                  <a:cubicBezTo>
                    <a:pt x="409720" y="1907994"/>
                    <a:pt x="377853" y="1930686"/>
                    <a:pt x="342627" y="1931410"/>
                  </a:cubicBezTo>
                  <a:cubicBezTo>
                    <a:pt x="330686" y="1931642"/>
                    <a:pt x="320323" y="1939706"/>
                    <a:pt x="317144" y="1951207"/>
                  </a:cubicBezTo>
                  <a:cubicBezTo>
                    <a:pt x="308795" y="1981084"/>
                    <a:pt x="281297" y="2001966"/>
                    <a:pt x="250231" y="2001966"/>
                  </a:cubicBezTo>
                  <a:cubicBezTo>
                    <a:pt x="219191" y="2001966"/>
                    <a:pt x="191692" y="1981084"/>
                    <a:pt x="183395" y="1951181"/>
                  </a:cubicBezTo>
                  <a:cubicBezTo>
                    <a:pt x="180191" y="1939680"/>
                    <a:pt x="169853" y="1931642"/>
                    <a:pt x="157912" y="1931384"/>
                  </a:cubicBezTo>
                  <a:cubicBezTo>
                    <a:pt x="122686" y="1930660"/>
                    <a:pt x="90794" y="1907968"/>
                    <a:pt x="78594" y="1874887"/>
                  </a:cubicBezTo>
                  <a:cubicBezTo>
                    <a:pt x="75674" y="1866953"/>
                    <a:pt x="69212" y="1860853"/>
                    <a:pt x="61149" y="1858398"/>
                  </a:cubicBezTo>
                  <a:cubicBezTo>
                    <a:pt x="24579" y="1847233"/>
                    <a:pt x="0" y="1813997"/>
                    <a:pt x="0" y="1775719"/>
                  </a:cubicBezTo>
                  <a:close/>
                </a:path>
              </a:pathLst>
            </a:custGeom>
            <a:noFill/>
            <a:ln w="9525" cap="flat">
              <a:solidFill>
                <a:srgbClr val="397900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B5F81FAA-2C20-8B5E-856D-C60808FE1137}"/>
                </a:ext>
              </a:extLst>
            </p:cNvPr>
            <p:cNvSpPr/>
            <p:nvPr/>
          </p:nvSpPr>
          <p:spPr>
            <a:xfrm>
              <a:off x="1188616" y="1906504"/>
              <a:ext cx="657002" cy="6570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r>
                <a:rPr lang="en-US" altLang="zh-CN" sz="2700" kern="0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zh-CN" altLang="en-US" sz="27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F049B87A-1BC9-E060-C9B7-E29AF4E72EFF}"/>
              </a:ext>
            </a:extLst>
          </p:cNvPr>
          <p:cNvGrpSpPr/>
          <p:nvPr/>
        </p:nvGrpSpPr>
        <p:grpSpPr>
          <a:xfrm>
            <a:off x="2620953" y="710915"/>
            <a:ext cx="3103176" cy="3646730"/>
            <a:chOff x="2134247" y="253528"/>
            <a:chExt cx="4076587" cy="4790647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A92655DD-4555-E74D-6B79-416B5F039BB2}"/>
                </a:ext>
              </a:extLst>
            </p:cNvPr>
            <p:cNvSpPr/>
            <p:nvPr/>
          </p:nvSpPr>
          <p:spPr bwMode="auto">
            <a:xfrm>
              <a:off x="3630465" y="253528"/>
              <a:ext cx="2580369" cy="2586752"/>
            </a:xfrm>
            <a:custGeom>
              <a:avLst/>
              <a:gdLst>
                <a:gd name="T0" fmla="*/ 335 w 2021"/>
                <a:gd name="T1" fmla="*/ 1759 h 2026"/>
                <a:gd name="T2" fmla="*/ 449 w 2021"/>
                <a:gd name="T3" fmla="*/ 1853 h 2026"/>
                <a:gd name="T4" fmla="*/ 559 w 2021"/>
                <a:gd name="T5" fmla="*/ 1928 h 2026"/>
                <a:gd name="T6" fmla="*/ 666 w 2021"/>
                <a:gd name="T7" fmla="*/ 1982 h 2026"/>
                <a:gd name="T8" fmla="*/ 769 w 2021"/>
                <a:gd name="T9" fmla="*/ 2014 h 2026"/>
                <a:gd name="T10" fmla="*/ 871 w 2021"/>
                <a:gd name="T11" fmla="*/ 2026 h 2026"/>
                <a:gd name="T12" fmla="*/ 910 w 2021"/>
                <a:gd name="T13" fmla="*/ 2025 h 2026"/>
                <a:gd name="T14" fmla="*/ 985 w 2021"/>
                <a:gd name="T15" fmla="*/ 2012 h 2026"/>
                <a:gd name="T16" fmla="*/ 1092 w 2021"/>
                <a:gd name="T17" fmla="*/ 1971 h 2026"/>
                <a:gd name="T18" fmla="*/ 1194 w 2021"/>
                <a:gd name="T19" fmla="*/ 1906 h 2026"/>
                <a:gd name="T20" fmla="*/ 1288 w 2021"/>
                <a:gd name="T21" fmla="*/ 1822 h 2026"/>
                <a:gd name="T22" fmla="*/ 1377 w 2021"/>
                <a:gd name="T23" fmla="*/ 1720 h 2026"/>
                <a:gd name="T24" fmla="*/ 1459 w 2021"/>
                <a:gd name="T25" fmla="*/ 1605 h 2026"/>
                <a:gd name="T26" fmla="*/ 1534 w 2021"/>
                <a:gd name="T27" fmla="*/ 1479 h 2026"/>
                <a:gd name="T28" fmla="*/ 1602 w 2021"/>
                <a:gd name="T29" fmla="*/ 1347 h 2026"/>
                <a:gd name="T30" fmla="*/ 1685 w 2021"/>
                <a:gd name="T31" fmla="*/ 1165 h 2026"/>
                <a:gd name="T32" fmla="*/ 1754 w 2021"/>
                <a:gd name="T33" fmla="*/ 985 h 2026"/>
                <a:gd name="T34" fmla="*/ 1833 w 2021"/>
                <a:gd name="T35" fmla="*/ 756 h 2026"/>
                <a:gd name="T36" fmla="*/ 1898 w 2021"/>
                <a:gd name="T37" fmla="*/ 536 h 2026"/>
                <a:gd name="T38" fmla="*/ 1965 w 2021"/>
                <a:gd name="T39" fmla="*/ 276 h 2026"/>
                <a:gd name="T40" fmla="*/ 2021 w 2021"/>
                <a:gd name="T41" fmla="*/ 0 h 2026"/>
                <a:gd name="T42" fmla="*/ 1842 w 2021"/>
                <a:gd name="T43" fmla="*/ 37 h 2026"/>
                <a:gd name="T44" fmla="*/ 1516 w 2021"/>
                <a:gd name="T45" fmla="*/ 115 h 2026"/>
                <a:gd name="T46" fmla="*/ 1286 w 2021"/>
                <a:gd name="T47" fmla="*/ 182 h 2026"/>
                <a:gd name="T48" fmla="*/ 1044 w 2021"/>
                <a:gd name="T49" fmla="*/ 263 h 2026"/>
                <a:gd name="T50" fmla="*/ 802 w 2021"/>
                <a:gd name="T51" fmla="*/ 358 h 2026"/>
                <a:gd name="T52" fmla="*/ 573 w 2021"/>
                <a:gd name="T53" fmla="*/ 468 h 2026"/>
                <a:gd name="T54" fmla="*/ 433 w 2021"/>
                <a:gd name="T55" fmla="*/ 551 h 2026"/>
                <a:gd name="T56" fmla="*/ 336 w 2021"/>
                <a:gd name="T57" fmla="*/ 616 h 2026"/>
                <a:gd name="T58" fmla="*/ 249 w 2021"/>
                <a:gd name="T59" fmla="*/ 687 h 2026"/>
                <a:gd name="T60" fmla="*/ 173 w 2021"/>
                <a:gd name="T61" fmla="*/ 760 h 2026"/>
                <a:gd name="T62" fmla="*/ 109 w 2021"/>
                <a:gd name="T63" fmla="*/ 838 h 2026"/>
                <a:gd name="T64" fmla="*/ 59 w 2021"/>
                <a:gd name="T65" fmla="*/ 921 h 2026"/>
                <a:gd name="T66" fmla="*/ 24 w 2021"/>
                <a:gd name="T67" fmla="*/ 1006 h 2026"/>
                <a:gd name="T68" fmla="*/ 12 w 2021"/>
                <a:gd name="T69" fmla="*/ 1046 h 2026"/>
                <a:gd name="T70" fmla="*/ 1 w 2021"/>
                <a:gd name="T71" fmla="*/ 1109 h 2026"/>
                <a:gd name="T72" fmla="*/ 0 w 2021"/>
                <a:gd name="T73" fmla="*/ 1173 h 2026"/>
                <a:gd name="T74" fmla="*/ 8 w 2021"/>
                <a:gd name="T75" fmla="*/ 1237 h 2026"/>
                <a:gd name="T76" fmla="*/ 24 w 2021"/>
                <a:gd name="T77" fmla="*/ 1304 h 2026"/>
                <a:gd name="T78" fmla="*/ 47 w 2021"/>
                <a:gd name="T79" fmla="*/ 1372 h 2026"/>
                <a:gd name="T80" fmla="*/ 81 w 2021"/>
                <a:gd name="T81" fmla="*/ 1440 h 2026"/>
                <a:gd name="T82" fmla="*/ 171 w 2021"/>
                <a:gd name="T83" fmla="*/ 1580 h 2026"/>
                <a:gd name="T84" fmla="*/ 297 w 2021"/>
                <a:gd name="T85" fmla="*/ 1724 h 2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21" h="2026">
                  <a:moveTo>
                    <a:pt x="297" y="1724"/>
                  </a:moveTo>
                  <a:lnTo>
                    <a:pt x="297" y="1724"/>
                  </a:lnTo>
                  <a:lnTo>
                    <a:pt x="335" y="1759"/>
                  </a:lnTo>
                  <a:lnTo>
                    <a:pt x="374" y="1793"/>
                  </a:lnTo>
                  <a:lnTo>
                    <a:pt x="412" y="1825"/>
                  </a:lnTo>
                  <a:lnTo>
                    <a:pt x="449" y="1853"/>
                  </a:lnTo>
                  <a:lnTo>
                    <a:pt x="485" y="1881"/>
                  </a:lnTo>
                  <a:lnTo>
                    <a:pt x="522" y="1906"/>
                  </a:lnTo>
                  <a:lnTo>
                    <a:pt x="559" y="1928"/>
                  </a:lnTo>
                  <a:lnTo>
                    <a:pt x="594" y="1948"/>
                  </a:lnTo>
                  <a:lnTo>
                    <a:pt x="630" y="1966"/>
                  </a:lnTo>
                  <a:lnTo>
                    <a:pt x="666" y="1982"/>
                  </a:lnTo>
                  <a:lnTo>
                    <a:pt x="700" y="1995"/>
                  </a:lnTo>
                  <a:lnTo>
                    <a:pt x="735" y="2006"/>
                  </a:lnTo>
                  <a:lnTo>
                    <a:pt x="769" y="2014"/>
                  </a:lnTo>
                  <a:lnTo>
                    <a:pt x="803" y="2021"/>
                  </a:lnTo>
                  <a:lnTo>
                    <a:pt x="837" y="2025"/>
                  </a:lnTo>
                  <a:lnTo>
                    <a:pt x="871" y="2026"/>
                  </a:lnTo>
                  <a:lnTo>
                    <a:pt x="871" y="2026"/>
                  </a:lnTo>
                  <a:lnTo>
                    <a:pt x="891" y="2026"/>
                  </a:lnTo>
                  <a:lnTo>
                    <a:pt x="910" y="2025"/>
                  </a:lnTo>
                  <a:lnTo>
                    <a:pt x="929" y="2022"/>
                  </a:lnTo>
                  <a:lnTo>
                    <a:pt x="948" y="2019"/>
                  </a:lnTo>
                  <a:lnTo>
                    <a:pt x="985" y="2012"/>
                  </a:lnTo>
                  <a:lnTo>
                    <a:pt x="1022" y="2001"/>
                  </a:lnTo>
                  <a:lnTo>
                    <a:pt x="1058" y="1987"/>
                  </a:lnTo>
                  <a:lnTo>
                    <a:pt x="1092" y="1971"/>
                  </a:lnTo>
                  <a:lnTo>
                    <a:pt x="1128" y="1951"/>
                  </a:lnTo>
                  <a:lnTo>
                    <a:pt x="1160" y="1931"/>
                  </a:lnTo>
                  <a:lnTo>
                    <a:pt x="1194" y="1906"/>
                  </a:lnTo>
                  <a:lnTo>
                    <a:pt x="1226" y="1880"/>
                  </a:lnTo>
                  <a:lnTo>
                    <a:pt x="1258" y="1852"/>
                  </a:lnTo>
                  <a:lnTo>
                    <a:pt x="1288" y="1822"/>
                  </a:lnTo>
                  <a:lnTo>
                    <a:pt x="1319" y="1789"/>
                  </a:lnTo>
                  <a:lnTo>
                    <a:pt x="1349" y="1755"/>
                  </a:lnTo>
                  <a:lnTo>
                    <a:pt x="1377" y="1720"/>
                  </a:lnTo>
                  <a:lnTo>
                    <a:pt x="1405" y="1683"/>
                  </a:lnTo>
                  <a:lnTo>
                    <a:pt x="1432" y="1644"/>
                  </a:lnTo>
                  <a:lnTo>
                    <a:pt x="1459" y="1605"/>
                  </a:lnTo>
                  <a:lnTo>
                    <a:pt x="1485" y="1564"/>
                  </a:lnTo>
                  <a:lnTo>
                    <a:pt x="1510" y="1522"/>
                  </a:lnTo>
                  <a:lnTo>
                    <a:pt x="1534" y="1479"/>
                  </a:lnTo>
                  <a:lnTo>
                    <a:pt x="1558" y="1436"/>
                  </a:lnTo>
                  <a:lnTo>
                    <a:pt x="1580" y="1392"/>
                  </a:lnTo>
                  <a:lnTo>
                    <a:pt x="1602" y="1347"/>
                  </a:lnTo>
                  <a:lnTo>
                    <a:pt x="1625" y="1303"/>
                  </a:lnTo>
                  <a:lnTo>
                    <a:pt x="1646" y="1257"/>
                  </a:lnTo>
                  <a:lnTo>
                    <a:pt x="1685" y="1165"/>
                  </a:lnTo>
                  <a:lnTo>
                    <a:pt x="1721" y="1074"/>
                  </a:lnTo>
                  <a:lnTo>
                    <a:pt x="1754" y="985"/>
                  </a:lnTo>
                  <a:lnTo>
                    <a:pt x="1754" y="985"/>
                  </a:lnTo>
                  <a:lnTo>
                    <a:pt x="1782" y="908"/>
                  </a:lnTo>
                  <a:lnTo>
                    <a:pt x="1808" y="832"/>
                  </a:lnTo>
                  <a:lnTo>
                    <a:pt x="1833" y="756"/>
                  </a:lnTo>
                  <a:lnTo>
                    <a:pt x="1856" y="681"/>
                  </a:lnTo>
                  <a:lnTo>
                    <a:pt x="1878" y="608"/>
                  </a:lnTo>
                  <a:lnTo>
                    <a:pt x="1898" y="536"/>
                  </a:lnTo>
                  <a:lnTo>
                    <a:pt x="1916" y="467"/>
                  </a:lnTo>
                  <a:lnTo>
                    <a:pt x="1935" y="400"/>
                  </a:lnTo>
                  <a:lnTo>
                    <a:pt x="1965" y="276"/>
                  </a:lnTo>
                  <a:lnTo>
                    <a:pt x="1988" y="166"/>
                  </a:lnTo>
                  <a:lnTo>
                    <a:pt x="2008" y="73"/>
                  </a:lnTo>
                  <a:lnTo>
                    <a:pt x="2021" y="0"/>
                  </a:lnTo>
                  <a:lnTo>
                    <a:pt x="2021" y="0"/>
                  </a:lnTo>
                  <a:lnTo>
                    <a:pt x="1943" y="14"/>
                  </a:lnTo>
                  <a:lnTo>
                    <a:pt x="1842" y="37"/>
                  </a:lnTo>
                  <a:lnTo>
                    <a:pt x="1723" y="63"/>
                  </a:lnTo>
                  <a:lnTo>
                    <a:pt x="1588" y="97"/>
                  </a:lnTo>
                  <a:lnTo>
                    <a:pt x="1516" y="115"/>
                  </a:lnTo>
                  <a:lnTo>
                    <a:pt x="1440" y="136"/>
                  </a:lnTo>
                  <a:lnTo>
                    <a:pt x="1364" y="158"/>
                  </a:lnTo>
                  <a:lnTo>
                    <a:pt x="1286" y="182"/>
                  </a:lnTo>
                  <a:lnTo>
                    <a:pt x="1206" y="207"/>
                  </a:lnTo>
                  <a:lnTo>
                    <a:pt x="1125" y="234"/>
                  </a:lnTo>
                  <a:lnTo>
                    <a:pt x="1044" y="263"/>
                  </a:lnTo>
                  <a:lnTo>
                    <a:pt x="963" y="293"/>
                  </a:lnTo>
                  <a:lnTo>
                    <a:pt x="882" y="324"/>
                  </a:lnTo>
                  <a:lnTo>
                    <a:pt x="802" y="358"/>
                  </a:lnTo>
                  <a:lnTo>
                    <a:pt x="725" y="394"/>
                  </a:lnTo>
                  <a:lnTo>
                    <a:pt x="648" y="430"/>
                  </a:lnTo>
                  <a:lnTo>
                    <a:pt x="573" y="468"/>
                  </a:lnTo>
                  <a:lnTo>
                    <a:pt x="501" y="509"/>
                  </a:lnTo>
                  <a:lnTo>
                    <a:pt x="467" y="530"/>
                  </a:lnTo>
                  <a:lnTo>
                    <a:pt x="433" y="551"/>
                  </a:lnTo>
                  <a:lnTo>
                    <a:pt x="399" y="572"/>
                  </a:lnTo>
                  <a:lnTo>
                    <a:pt x="368" y="594"/>
                  </a:lnTo>
                  <a:lnTo>
                    <a:pt x="336" y="616"/>
                  </a:lnTo>
                  <a:lnTo>
                    <a:pt x="306" y="640"/>
                  </a:lnTo>
                  <a:lnTo>
                    <a:pt x="277" y="663"/>
                  </a:lnTo>
                  <a:lnTo>
                    <a:pt x="249" y="687"/>
                  </a:lnTo>
                  <a:lnTo>
                    <a:pt x="222" y="710"/>
                  </a:lnTo>
                  <a:lnTo>
                    <a:pt x="198" y="735"/>
                  </a:lnTo>
                  <a:lnTo>
                    <a:pt x="173" y="760"/>
                  </a:lnTo>
                  <a:lnTo>
                    <a:pt x="150" y="786"/>
                  </a:lnTo>
                  <a:lnTo>
                    <a:pt x="128" y="812"/>
                  </a:lnTo>
                  <a:lnTo>
                    <a:pt x="109" y="838"/>
                  </a:lnTo>
                  <a:lnTo>
                    <a:pt x="90" y="866"/>
                  </a:lnTo>
                  <a:lnTo>
                    <a:pt x="73" y="892"/>
                  </a:lnTo>
                  <a:lnTo>
                    <a:pt x="59" y="921"/>
                  </a:lnTo>
                  <a:lnTo>
                    <a:pt x="44" y="948"/>
                  </a:lnTo>
                  <a:lnTo>
                    <a:pt x="33" y="977"/>
                  </a:lnTo>
                  <a:lnTo>
                    <a:pt x="24" y="1006"/>
                  </a:lnTo>
                  <a:lnTo>
                    <a:pt x="24" y="1006"/>
                  </a:lnTo>
                  <a:lnTo>
                    <a:pt x="17" y="1027"/>
                  </a:lnTo>
                  <a:lnTo>
                    <a:pt x="12" y="1046"/>
                  </a:lnTo>
                  <a:lnTo>
                    <a:pt x="8" y="1067"/>
                  </a:lnTo>
                  <a:lnTo>
                    <a:pt x="4" y="1088"/>
                  </a:lnTo>
                  <a:lnTo>
                    <a:pt x="1" y="1109"/>
                  </a:lnTo>
                  <a:lnTo>
                    <a:pt x="0" y="1130"/>
                  </a:lnTo>
                  <a:lnTo>
                    <a:pt x="0" y="1151"/>
                  </a:lnTo>
                  <a:lnTo>
                    <a:pt x="0" y="1173"/>
                  </a:lnTo>
                  <a:lnTo>
                    <a:pt x="1" y="1194"/>
                  </a:lnTo>
                  <a:lnTo>
                    <a:pt x="4" y="1216"/>
                  </a:lnTo>
                  <a:lnTo>
                    <a:pt x="8" y="1237"/>
                  </a:lnTo>
                  <a:lnTo>
                    <a:pt x="12" y="1260"/>
                  </a:lnTo>
                  <a:lnTo>
                    <a:pt x="17" y="1282"/>
                  </a:lnTo>
                  <a:lnTo>
                    <a:pt x="24" y="1304"/>
                  </a:lnTo>
                  <a:lnTo>
                    <a:pt x="30" y="1326"/>
                  </a:lnTo>
                  <a:lnTo>
                    <a:pt x="38" y="1348"/>
                  </a:lnTo>
                  <a:lnTo>
                    <a:pt x="47" y="1372"/>
                  </a:lnTo>
                  <a:lnTo>
                    <a:pt x="58" y="1394"/>
                  </a:lnTo>
                  <a:lnTo>
                    <a:pt x="68" y="1418"/>
                  </a:lnTo>
                  <a:lnTo>
                    <a:pt x="81" y="1440"/>
                  </a:lnTo>
                  <a:lnTo>
                    <a:pt x="107" y="1487"/>
                  </a:lnTo>
                  <a:lnTo>
                    <a:pt x="137" y="1533"/>
                  </a:lnTo>
                  <a:lnTo>
                    <a:pt x="171" y="1580"/>
                  </a:lnTo>
                  <a:lnTo>
                    <a:pt x="209" y="1628"/>
                  </a:lnTo>
                  <a:lnTo>
                    <a:pt x="251" y="1675"/>
                  </a:lnTo>
                  <a:lnTo>
                    <a:pt x="297" y="1724"/>
                  </a:lnTo>
                  <a:lnTo>
                    <a:pt x="297" y="172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50">
                <a:cs typeface="+mn-ea"/>
                <a:sym typeface="+mn-lt"/>
              </a:endParaRPr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C9F09914-28FD-7C98-7547-42C0CC466E67}"/>
                </a:ext>
              </a:extLst>
            </p:cNvPr>
            <p:cNvSpPr/>
            <p:nvPr/>
          </p:nvSpPr>
          <p:spPr bwMode="auto">
            <a:xfrm rot="15848863">
              <a:off x="2137438" y="1408297"/>
              <a:ext cx="2580369" cy="2586752"/>
            </a:xfrm>
            <a:custGeom>
              <a:avLst/>
              <a:gdLst>
                <a:gd name="T0" fmla="*/ 335 w 2021"/>
                <a:gd name="T1" fmla="*/ 1759 h 2026"/>
                <a:gd name="T2" fmla="*/ 449 w 2021"/>
                <a:gd name="T3" fmla="*/ 1853 h 2026"/>
                <a:gd name="T4" fmla="*/ 559 w 2021"/>
                <a:gd name="T5" fmla="*/ 1928 h 2026"/>
                <a:gd name="T6" fmla="*/ 666 w 2021"/>
                <a:gd name="T7" fmla="*/ 1982 h 2026"/>
                <a:gd name="T8" fmla="*/ 769 w 2021"/>
                <a:gd name="T9" fmla="*/ 2014 h 2026"/>
                <a:gd name="T10" fmla="*/ 871 w 2021"/>
                <a:gd name="T11" fmla="*/ 2026 h 2026"/>
                <a:gd name="T12" fmla="*/ 910 w 2021"/>
                <a:gd name="T13" fmla="*/ 2025 h 2026"/>
                <a:gd name="T14" fmla="*/ 985 w 2021"/>
                <a:gd name="T15" fmla="*/ 2012 h 2026"/>
                <a:gd name="T16" fmla="*/ 1092 w 2021"/>
                <a:gd name="T17" fmla="*/ 1971 h 2026"/>
                <a:gd name="T18" fmla="*/ 1194 w 2021"/>
                <a:gd name="T19" fmla="*/ 1906 h 2026"/>
                <a:gd name="T20" fmla="*/ 1288 w 2021"/>
                <a:gd name="T21" fmla="*/ 1822 h 2026"/>
                <a:gd name="T22" fmla="*/ 1377 w 2021"/>
                <a:gd name="T23" fmla="*/ 1720 h 2026"/>
                <a:gd name="T24" fmla="*/ 1459 w 2021"/>
                <a:gd name="T25" fmla="*/ 1605 h 2026"/>
                <a:gd name="T26" fmla="*/ 1534 w 2021"/>
                <a:gd name="T27" fmla="*/ 1479 h 2026"/>
                <a:gd name="T28" fmla="*/ 1602 w 2021"/>
                <a:gd name="T29" fmla="*/ 1347 h 2026"/>
                <a:gd name="T30" fmla="*/ 1685 w 2021"/>
                <a:gd name="T31" fmla="*/ 1165 h 2026"/>
                <a:gd name="T32" fmla="*/ 1754 w 2021"/>
                <a:gd name="T33" fmla="*/ 985 h 2026"/>
                <a:gd name="T34" fmla="*/ 1833 w 2021"/>
                <a:gd name="T35" fmla="*/ 756 h 2026"/>
                <a:gd name="T36" fmla="*/ 1898 w 2021"/>
                <a:gd name="T37" fmla="*/ 536 h 2026"/>
                <a:gd name="T38" fmla="*/ 1965 w 2021"/>
                <a:gd name="T39" fmla="*/ 276 h 2026"/>
                <a:gd name="T40" fmla="*/ 2021 w 2021"/>
                <a:gd name="T41" fmla="*/ 0 h 2026"/>
                <a:gd name="T42" fmla="*/ 1842 w 2021"/>
                <a:gd name="T43" fmla="*/ 37 h 2026"/>
                <a:gd name="T44" fmla="*/ 1516 w 2021"/>
                <a:gd name="T45" fmla="*/ 115 h 2026"/>
                <a:gd name="T46" fmla="*/ 1286 w 2021"/>
                <a:gd name="T47" fmla="*/ 182 h 2026"/>
                <a:gd name="T48" fmla="*/ 1044 w 2021"/>
                <a:gd name="T49" fmla="*/ 263 h 2026"/>
                <a:gd name="T50" fmla="*/ 802 w 2021"/>
                <a:gd name="T51" fmla="*/ 358 h 2026"/>
                <a:gd name="T52" fmla="*/ 573 w 2021"/>
                <a:gd name="T53" fmla="*/ 468 h 2026"/>
                <a:gd name="T54" fmla="*/ 433 w 2021"/>
                <a:gd name="T55" fmla="*/ 551 h 2026"/>
                <a:gd name="T56" fmla="*/ 336 w 2021"/>
                <a:gd name="T57" fmla="*/ 616 h 2026"/>
                <a:gd name="T58" fmla="*/ 249 w 2021"/>
                <a:gd name="T59" fmla="*/ 687 h 2026"/>
                <a:gd name="T60" fmla="*/ 173 w 2021"/>
                <a:gd name="T61" fmla="*/ 760 h 2026"/>
                <a:gd name="T62" fmla="*/ 109 w 2021"/>
                <a:gd name="T63" fmla="*/ 838 h 2026"/>
                <a:gd name="T64" fmla="*/ 59 w 2021"/>
                <a:gd name="T65" fmla="*/ 921 h 2026"/>
                <a:gd name="T66" fmla="*/ 24 w 2021"/>
                <a:gd name="T67" fmla="*/ 1006 h 2026"/>
                <a:gd name="T68" fmla="*/ 12 w 2021"/>
                <a:gd name="T69" fmla="*/ 1046 h 2026"/>
                <a:gd name="T70" fmla="*/ 1 w 2021"/>
                <a:gd name="T71" fmla="*/ 1109 h 2026"/>
                <a:gd name="T72" fmla="*/ 0 w 2021"/>
                <a:gd name="T73" fmla="*/ 1173 h 2026"/>
                <a:gd name="T74" fmla="*/ 8 w 2021"/>
                <a:gd name="T75" fmla="*/ 1237 h 2026"/>
                <a:gd name="T76" fmla="*/ 24 w 2021"/>
                <a:gd name="T77" fmla="*/ 1304 h 2026"/>
                <a:gd name="T78" fmla="*/ 47 w 2021"/>
                <a:gd name="T79" fmla="*/ 1372 h 2026"/>
                <a:gd name="T80" fmla="*/ 81 w 2021"/>
                <a:gd name="T81" fmla="*/ 1440 h 2026"/>
                <a:gd name="T82" fmla="*/ 171 w 2021"/>
                <a:gd name="T83" fmla="*/ 1580 h 2026"/>
                <a:gd name="T84" fmla="*/ 297 w 2021"/>
                <a:gd name="T85" fmla="*/ 1724 h 2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21" h="2026">
                  <a:moveTo>
                    <a:pt x="297" y="1724"/>
                  </a:moveTo>
                  <a:lnTo>
                    <a:pt x="297" y="1724"/>
                  </a:lnTo>
                  <a:lnTo>
                    <a:pt x="335" y="1759"/>
                  </a:lnTo>
                  <a:lnTo>
                    <a:pt x="374" y="1793"/>
                  </a:lnTo>
                  <a:lnTo>
                    <a:pt x="412" y="1825"/>
                  </a:lnTo>
                  <a:lnTo>
                    <a:pt x="449" y="1853"/>
                  </a:lnTo>
                  <a:lnTo>
                    <a:pt x="485" y="1881"/>
                  </a:lnTo>
                  <a:lnTo>
                    <a:pt x="522" y="1906"/>
                  </a:lnTo>
                  <a:lnTo>
                    <a:pt x="559" y="1928"/>
                  </a:lnTo>
                  <a:lnTo>
                    <a:pt x="594" y="1948"/>
                  </a:lnTo>
                  <a:lnTo>
                    <a:pt x="630" y="1966"/>
                  </a:lnTo>
                  <a:lnTo>
                    <a:pt x="666" y="1982"/>
                  </a:lnTo>
                  <a:lnTo>
                    <a:pt x="700" y="1995"/>
                  </a:lnTo>
                  <a:lnTo>
                    <a:pt x="735" y="2006"/>
                  </a:lnTo>
                  <a:lnTo>
                    <a:pt x="769" y="2014"/>
                  </a:lnTo>
                  <a:lnTo>
                    <a:pt x="803" y="2021"/>
                  </a:lnTo>
                  <a:lnTo>
                    <a:pt x="837" y="2025"/>
                  </a:lnTo>
                  <a:lnTo>
                    <a:pt x="871" y="2026"/>
                  </a:lnTo>
                  <a:lnTo>
                    <a:pt x="871" y="2026"/>
                  </a:lnTo>
                  <a:lnTo>
                    <a:pt x="891" y="2026"/>
                  </a:lnTo>
                  <a:lnTo>
                    <a:pt x="910" y="2025"/>
                  </a:lnTo>
                  <a:lnTo>
                    <a:pt x="929" y="2022"/>
                  </a:lnTo>
                  <a:lnTo>
                    <a:pt x="948" y="2019"/>
                  </a:lnTo>
                  <a:lnTo>
                    <a:pt x="985" y="2012"/>
                  </a:lnTo>
                  <a:lnTo>
                    <a:pt x="1022" y="2001"/>
                  </a:lnTo>
                  <a:lnTo>
                    <a:pt x="1058" y="1987"/>
                  </a:lnTo>
                  <a:lnTo>
                    <a:pt x="1092" y="1971"/>
                  </a:lnTo>
                  <a:lnTo>
                    <a:pt x="1128" y="1951"/>
                  </a:lnTo>
                  <a:lnTo>
                    <a:pt x="1160" y="1931"/>
                  </a:lnTo>
                  <a:lnTo>
                    <a:pt x="1194" y="1906"/>
                  </a:lnTo>
                  <a:lnTo>
                    <a:pt x="1226" y="1880"/>
                  </a:lnTo>
                  <a:lnTo>
                    <a:pt x="1258" y="1852"/>
                  </a:lnTo>
                  <a:lnTo>
                    <a:pt x="1288" y="1822"/>
                  </a:lnTo>
                  <a:lnTo>
                    <a:pt x="1319" y="1789"/>
                  </a:lnTo>
                  <a:lnTo>
                    <a:pt x="1349" y="1755"/>
                  </a:lnTo>
                  <a:lnTo>
                    <a:pt x="1377" y="1720"/>
                  </a:lnTo>
                  <a:lnTo>
                    <a:pt x="1405" y="1683"/>
                  </a:lnTo>
                  <a:lnTo>
                    <a:pt x="1432" y="1644"/>
                  </a:lnTo>
                  <a:lnTo>
                    <a:pt x="1459" y="1605"/>
                  </a:lnTo>
                  <a:lnTo>
                    <a:pt x="1485" y="1564"/>
                  </a:lnTo>
                  <a:lnTo>
                    <a:pt x="1510" y="1522"/>
                  </a:lnTo>
                  <a:lnTo>
                    <a:pt x="1534" y="1479"/>
                  </a:lnTo>
                  <a:lnTo>
                    <a:pt x="1558" y="1436"/>
                  </a:lnTo>
                  <a:lnTo>
                    <a:pt x="1580" y="1392"/>
                  </a:lnTo>
                  <a:lnTo>
                    <a:pt x="1602" y="1347"/>
                  </a:lnTo>
                  <a:lnTo>
                    <a:pt x="1625" y="1303"/>
                  </a:lnTo>
                  <a:lnTo>
                    <a:pt x="1646" y="1257"/>
                  </a:lnTo>
                  <a:lnTo>
                    <a:pt x="1685" y="1165"/>
                  </a:lnTo>
                  <a:lnTo>
                    <a:pt x="1721" y="1074"/>
                  </a:lnTo>
                  <a:lnTo>
                    <a:pt x="1754" y="985"/>
                  </a:lnTo>
                  <a:lnTo>
                    <a:pt x="1754" y="985"/>
                  </a:lnTo>
                  <a:lnTo>
                    <a:pt x="1782" y="908"/>
                  </a:lnTo>
                  <a:lnTo>
                    <a:pt x="1808" y="832"/>
                  </a:lnTo>
                  <a:lnTo>
                    <a:pt x="1833" y="756"/>
                  </a:lnTo>
                  <a:lnTo>
                    <a:pt x="1856" y="681"/>
                  </a:lnTo>
                  <a:lnTo>
                    <a:pt x="1878" y="608"/>
                  </a:lnTo>
                  <a:lnTo>
                    <a:pt x="1898" y="536"/>
                  </a:lnTo>
                  <a:lnTo>
                    <a:pt x="1916" y="467"/>
                  </a:lnTo>
                  <a:lnTo>
                    <a:pt x="1935" y="400"/>
                  </a:lnTo>
                  <a:lnTo>
                    <a:pt x="1965" y="276"/>
                  </a:lnTo>
                  <a:lnTo>
                    <a:pt x="1988" y="166"/>
                  </a:lnTo>
                  <a:lnTo>
                    <a:pt x="2008" y="73"/>
                  </a:lnTo>
                  <a:lnTo>
                    <a:pt x="2021" y="0"/>
                  </a:lnTo>
                  <a:lnTo>
                    <a:pt x="2021" y="0"/>
                  </a:lnTo>
                  <a:lnTo>
                    <a:pt x="1943" y="14"/>
                  </a:lnTo>
                  <a:lnTo>
                    <a:pt x="1842" y="37"/>
                  </a:lnTo>
                  <a:lnTo>
                    <a:pt x="1723" y="63"/>
                  </a:lnTo>
                  <a:lnTo>
                    <a:pt x="1588" y="97"/>
                  </a:lnTo>
                  <a:lnTo>
                    <a:pt x="1516" y="115"/>
                  </a:lnTo>
                  <a:lnTo>
                    <a:pt x="1440" y="136"/>
                  </a:lnTo>
                  <a:lnTo>
                    <a:pt x="1364" y="158"/>
                  </a:lnTo>
                  <a:lnTo>
                    <a:pt x="1286" y="182"/>
                  </a:lnTo>
                  <a:lnTo>
                    <a:pt x="1206" y="207"/>
                  </a:lnTo>
                  <a:lnTo>
                    <a:pt x="1125" y="234"/>
                  </a:lnTo>
                  <a:lnTo>
                    <a:pt x="1044" y="263"/>
                  </a:lnTo>
                  <a:lnTo>
                    <a:pt x="963" y="293"/>
                  </a:lnTo>
                  <a:lnTo>
                    <a:pt x="882" y="324"/>
                  </a:lnTo>
                  <a:lnTo>
                    <a:pt x="802" y="358"/>
                  </a:lnTo>
                  <a:lnTo>
                    <a:pt x="725" y="394"/>
                  </a:lnTo>
                  <a:lnTo>
                    <a:pt x="648" y="430"/>
                  </a:lnTo>
                  <a:lnTo>
                    <a:pt x="573" y="468"/>
                  </a:lnTo>
                  <a:lnTo>
                    <a:pt x="501" y="509"/>
                  </a:lnTo>
                  <a:lnTo>
                    <a:pt x="467" y="530"/>
                  </a:lnTo>
                  <a:lnTo>
                    <a:pt x="433" y="551"/>
                  </a:lnTo>
                  <a:lnTo>
                    <a:pt x="399" y="572"/>
                  </a:lnTo>
                  <a:lnTo>
                    <a:pt x="368" y="594"/>
                  </a:lnTo>
                  <a:lnTo>
                    <a:pt x="336" y="616"/>
                  </a:lnTo>
                  <a:lnTo>
                    <a:pt x="306" y="640"/>
                  </a:lnTo>
                  <a:lnTo>
                    <a:pt x="277" y="663"/>
                  </a:lnTo>
                  <a:lnTo>
                    <a:pt x="249" y="687"/>
                  </a:lnTo>
                  <a:lnTo>
                    <a:pt x="222" y="710"/>
                  </a:lnTo>
                  <a:lnTo>
                    <a:pt x="198" y="735"/>
                  </a:lnTo>
                  <a:lnTo>
                    <a:pt x="173" y="760"/>
                  </a:lnTo>
                  <a:lnTo>
                    <a:pt x="150" y="786"/>
                  </a:lnTo>
                  <a:lnTo>
                    <a:pt x="128" y="812"/>
                  </a:lnTo>
                  <a:lnTo>
                    <a:pt x="109" y="838"/>
                  </a:lnTo>
                  <a:lnTo>
                    <a:pt x="90" y="866"/>
                  </a:lnTo>
                  <a:lnTo>
                    <a:pt x="73" y="892"/>
                  </a:lnTo>
                  <a:lnTo>
                    <a:pt x="59" y="921"/>
                  </a:lnTo>
                  <a:lnTo>
                    <a:pt x="44" y="948"/>
                  </a:lnTo>
                  <a:lnTo>
                    <a:pt x="33" y="977"/>
                  </a:lnTo>
                  <a:lnTo>
                    <a:pt x="24" y="1006"/>
                  </a:lnTo>
                  <a:lnTo>
                    <a:pt x="24" y="1006"/>
                  </a:lnTo>
                  <a:lnTo>
                    <a:pt x="17" y="1027"/>
                  </a:lnTo>
                  <a:lnTo>
                    <a:pt x="12" y="1046"/>
                  </a:lnTo>
                  <a:lnTo>
                    <a:pt x="8" y="1067"/>
                  </a:lnTo>
                  <a:lnTo>
                    <a:pt x="4" y="1088"/>
                  </a:lnTo>
                  <a:lnTo>
                    <a:pt x="1" y="1109"/>
                  </a:lnTo>
                  <a:lnTo>
                    <a:pt x="0" y="1130"/>
                  </a:lnTo>
                  <a:lnTo>
                    <a:pt x="0" y="1151"/>
                  </a:lnTo>
                  <a:lnTo>
                    <a:pt x="0" y="1173"/>
                  </a:lnTo>
                  <a:lnTo>
                    <a:pt x="1" y="1194"/>
                  </a:lnTo>
                  <a:lnTo>
                    <a:pt x="4" y="1216"/>
                  </a:lnTo>
                  <a:lnTo>
                    <a:pt x="8" y="1237"/>
                  </a:lnTo>
                  <a:lnTo>
                    <a:pt x="12" y="1260"/>
                  </a:lnTo>
                  <a:lnTo>
                    <a:pt x="17" y="1282"/>
                  </a:lnTo>
                  <a:lnTo>
                    <a:pt x="24" y="1304"/>
                  </a:lnTo>
                  <a:lnTo>
                    <a:pt x="30" y="1326"/>
                  </a:lnTo>
                  <a:lnTo>
                    <a:pt x="38" y="1348"/>
                  </a:lnTo>
                  <a:lnTo>
                    <a:pt x="47" y="1372"/>
                  </a:lnTo>
                  <a:lnTo>
                    <a:pt x="58" y="1394"/>
                  </a:lnTo>
                  <a:lnTo>
                    <a:pt x="68" y="1418"/>
                  </a:lnTo>
                  <a:lnTo>
                    <a:pt x="81" y="1440"/>
                  </a:lnTo>
                  <a:lnTo>
                    <a:pt x="107" y="1487"/>
                  </a:lnTo>
                  <a:lnTo>
                    <a:pt x="137" y="1533"/>
                  </a:lnTo>
                  <a:lnTo>
                    <a:pt x="171" y="1580"/>
                  </a:lnTo>
                  <a:lnTo>
                    <a:pt x="209" y="1628"/>
                  </a:lnTo>
                  <a:lnTo>
                    <a:pt x="251" y="1675"/>
                  </a:lnTo>
                  <a:lnTo>
                    <a:pt x="297" y="1724"/>
                  </a:lnTo>
                  <a:lnTo>
                    <a:pt x="297" y="1724"/>
                  </a:lnTo>
                  <a:close/>
                </a:path>
              </a:pathLst>
            </a:custGeom>
            <a:solidFill>
              <a:srgbClr val="1D4110"/>
            </a:solidFill>
            <a:ln w="76200">
              <a:solidFill>
                <a:schemeClr val="bg1"/>
              </a:solidFill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50">
                <a:cs typeface="+mn-ea"/>
                <a:sym typeface="+mn-lt"/>
              </a:endParaRPr>
            </a:p>
          </p:txBody>
        </p:sp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C465C7D9-7803-56D3-8412-46843127BA26}"/>
                </a:ext>
              </a:extLst>
            </p:cNvPr>
            <p:cNvSpPr/>
            <p:nvPr/>
          </p:nvSpPr>
          <p:spPr bwMode="auto">
            <a:xfrm>
              <a:off x="3630465" y="2457423"/>
              <a:ext cx="2580369" cy="2586752"/>
            </a:xfrm>
            <a:custGeom>
              <a:avLst/>
              <a:gdLst>
                <a:gd name="T0" fmla="*/ 335 w 2021"/>
                <a:gd name="T1" fmla="*/ 1759 h 2026"/>
                <a:gd name="T2" fmla="*/ 449 w 2021"/>
                <a:gd name="T3" fmla="*/ 1853 h 2026"/>
                <a:gd name="T4" fmla="*/ 559 w 2021"/>
                <a:gd name="T5" fmla="*/ 1928 h 2026"/>
                <a:gd name="T6" fmla="*/ 666 w 2021"/>
                <a:gd name="T7" fmla="*/ 1982 h 2026"/>
                <a:gd name="T8" fmla="*/ 769 w 2021"/>
                <a:gd name="T9" fmla="*/ 2014 h 2026"/>
                <a:gd name="T10" fmla="*/ 871 w 2021"/>
                <a:gd name="T11" fmla="*/ 2026 h 2026"/>
                <a:gd name="T12" fmla="*/ 910 w 2021"/>
                <a:gd name="T13" fmla="*/ 2025 h 2026"/>
                <a:gd name="T14" fmla="*/ 985 w 2021"/>
                <a:gd name="T15" fmla="*/ 2012 h 2026"/>
                <a:gd name="T16" fmla="*/ 1092 w 2021"/>
                <a:gd name="T17" fmla="*/ 1971 h 2026"/>
                <a:gd name="T18" fmla="*/ 1194 w 2021"/>
                <a:gd name="T19" fmla="*/ 1906 h 2026"/>
                <a:gd name="T20" fmla="*/ 1288 w 2021"/>
                <a:gd name="T21" fmla="*/ 1822 h 2026"/>
                <a:gd name="T22" fmla="*/ 1377 w 2021"/>
                <a:gd name="T23" fmla="*/ 1720 h 2026"/>
                <a:gd name="T24" fmla="*/ 1459 w 2021"/>
                <a:gd name="T25" fmla="*/ 1605 h 2026"/>
                <a:gd name="T26" fmla="*/ 1534 w 2021"/>
                <a:gd name="T27" fmla="*/ 1479 h 2026"/>
                <a:gd name="T28" fmla="*/ 1602 w 2021"/>
                <a:gd name="T29" fmla="*/ 1347 h 2026"/>
                <a:gd name="T30" fmla="*/ 1685 w 2021"/>
                <a:gd name="T31" fmla="*/ 1165 h 2026"/>
                <a:gd name="T32" fmla="*/ 1754 w 2021"/>
                <a:gd name="T33" fmla="*/ 985 h 2026"/>
                <a:gd name="T34" fmla="*/ 1833 w 2021"/>
                <a:gd name="T35" fmla="*/ 756 h 2026"/>
                <a:gd name="T36" fmla="*/ 1898 w 2021"/>
                <a:gd name="T37" fmla="*/ 536 h 2026"/>
                <a:gd name="T38" fmla="*/ 1965 w 2021"/>
                <a:gd name="T39" fmla="*/ 276 h 2026"/>
                <a:gd name="T40" fmla="*/ 2021 w 2021"/>
                <a:gd name="T41" fmla="*/ 0 h 2026"/>
                <a:gd name="T42" fmla="*/ 1842 w 2021"/>
                <a:gd name="T43" fmla="*/ 37 h 2026"/>
                <a:gd name="T44" fmla="*/ 1516 w 2021"/>
                <a:gd name="T45" fmla="*/ 115 h 2026"/>
                <a:gd name="T46" fmla="*/ 1286 w 2021"/>
                <a:gd name="T47" fmla="*/ 182 h 2026"/>
                <a:gd name="T48" fmla="*/ 1044 w 2021"/>
                <a:gd name="T49" fmla="*/ 263 h 2026"/>
                <a:gd name="T50" fmla="*/ 802 w 2021"/>
                <a:gd name="T51" fmla="*/ 358 h 2026"/>
                <a:gd name="T52" fmla="*/ 573 w 2021"/>
                <a:gd name="T53" fmla="*/ 468 h 2026"/>
                <a:gd name="T54" fmla="*/ 433 w 2021"/>
                <a:gd name="T55" fmla="*/ 551 h 2026"/>
                <a:gd name="T56" fmla="*/ 336 w 2021"/>
                <a:gd name="T57" fmla="*/ 616 h 2026"/>
                <a:gd name="T58" fmla="*/ 249 w 2021"/>
                <a:gd name="T59" fmla="*/ 687 h 2026"/>
                <a:gd name="T60" fmla="*/ 173 w 2021"/>
                <a:gd name="T61" fmla="*/ 760 h 2026"/>
                <a:gd name="T62" fmla="*/ 109 w 2021"/>
                <a:gd name="T63" fmla="*/ 838 h 2026"/>
                <a:gd name="T64" fmla="*/ 59 w 2021"/>
                <a:gd name="T65" fmla="*/ 921 h 2026"/>
                <a:gd name="T66" fmla="*/ 24 w 2021"/>
                <a:gd name="T67" fmla="*/ 1006 h 2026"/>
                <a:gd name="T68" fmla="*/ 12 w 2021"/>
                <a:gd name="T69" fmla="*/ 1046 h 2026"/>
                <a:gd name="T70" fmla="*/ 1 w 2021"/>
                <a:gd name="T71" fmla="*/ 1109 h 2026"/>
                <a:gd name="T72" fmla="*/ 0 w 2021"/>
                <a:gd name="T73" fmla="*/ 1173 h 2026"/>
                <a:gd name="T74" fmla="*/ 8 w 2021"/>
                <a:gd name="T75" fmla="*/ 1237 h 2026"/>
                <a:gd name="T76" fmla="*/ 24 w 2021"/>
                <a:gd name="T77" fmla="*/ 1304 h 2026"/>
                <a:gd name="T78" fmla="*/ 47 w 2021"/>
                <a:gd name="T79" fmla="*/ 1372 h 2026"/>
                <a:gd name="T80" fmla="*/ 81 w 2021"/>
                <a:gd name="T81" fmla="*/ 1440 h 2026"/>
                <a:gd name="T82" fmla="*/ 171 w 2021"/>
                <a:gd name="T83" fmla="*/ 1580 h 2026"/>
                <a:gd name="T84" fmla="*/ 297 w 2021"/>
                <a:gd name="T85" fmla="*/ 1724 h 2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21" h="2026">
                  <a:moveTo>
                    <a:pt x="297" y="1724"/>
                  </a:moveTo>
                  <a:lnTo>
                    <a:pt x="297" y="1724"/>
                  </a:lnTo>
                  <a:lnTo>
                    <a:pt x="335" y="1759"/>
                  </a:lnTo>
                  <a:lnTo>
                    <a:pt x="374" y="1793"/>
                  </a:lnTo>
                  <a:lnTo>
                    <a:pt x="412" y="1825"/>
                  </a:lnTo>
                  <a:lnTo>
                    <a:pt x="449" y="1853"/>
                  </a:lnTo>
                  <a:lnTo>
                    <a:pt x="485" y="1881"/>
                  </a:lnTo>
                  <a:lnTo>
                    <a:pt x="522" y="1906"/>
                  </a:lnTo>
                  <a:lnTo>
                    <a:pt x="559" y="1928"/>
                  </a:lnTo>
                  <a:lnTo>
                    <a:pt x="594" y="1948"/>
                  </a:lnTo>
                  <a:lnTo>
                    <a:pt x="630" y="1966"/>
                  </a:lnTo>
                  <a:lnTo>
                    <a:pt x="666" y="1982"/>
                  </a:lnTo>
                  <a:lnTo>
                    <a:pt x="700" y="1995"/>
                  </a:lnTo>
                  <a:lnTo>
                    <a:pt x="735" y="2006"/>
                  </a:lnTo>
                  <a:lnTo>
                    <a:pt x="769" y="2014"/>
                  </a:lnTo>
                  <a:lnTo>
                    <a:pt x="803" y="2021"/>
                  </a:lnTo>
                  <a:lnTo>
                    <a:pt x="837" y="2025"/>
                  </a:lnTo>
                  <a:lnTo>
                    <a:pt x="871" y="2026"/>
                  </a:lnTo>
                  <a:lnTo>
                    <a:pt x="871" y="2026"/>
                  </a:lnTo>
                  <a:lnTo>
                    <a:pt x="891" y="2026"/>
                  </a:lnTo>
                  <a:lnTo>
                    <a:pt x="910" y="2025"/>
                  </a:lnTo>
                  <a:lnTo>
                    <a:pt x="929" y="2022"/>
                  </a:lnTo>
                  <a:lnTo>
                    <a:pt x="948" y="2019"/>
                  </a:lnTo>
                  <a:lnTo>
                    <a:pt x="985" y="2012"/>
                  </a:lnTo>
                  <a:lnTo>
                    <a:pt x="1022" y="2001"/>
                  </a:lnTo>
                  <a:lnTo>
                    <a:pt x="1058" y="1987"/>
                  </a:lnTo>
                  <a:lnTo>
                    <a:pt x="1092" y="1971"/>
                  </a:lnTo>
                  <a:lnTo>
                    <a:pt x="1128" y="1951"/>
                  </a:lnTo>
                  <a:lnTo>
                    <a:pt x="1160" y="1931"/>
                  </a:lnTo>
                  <a:lnTo>
                    <a:pt x="1194" y="1906"/>
                  </a:lnTo>
                  <a:lnTo>
                    <a:pt x="1226" y="1880"/>
                  </a:lnTo>
                  <a:lnTo>
                    <a:pt x="1258" y="1852"/>
                  </a:lnTo>
                  <a:lnTo>
                    <a:pt x="1288" y="1822"/>
                  </a:lnTo>
                  <a:lnTo>
                    <a:pt x="1319" y="1789"/>
                  </a:lnTo>
                  <a:lnTo>
                    <a:pt x="1349" y="1755"/>
                  </a:lnTo>
                  <a:lnTo>
                    <a:pt x="1377" y="1720"/>
                  </a:lnTo>
                  <a:lnTo>
                    <a:pt x="1405" y="1683"/>
                  </a:lnTo>
                  <a:lnTo>
                    <a:pt x="1432" y="1644"/>
                  </a:lnTo>
                  <a:lnTo>
                    <a:pt x="1459" y="1605"/>
                  </a:lnTo>
                  <a:lnTo>
                    <a:pt x="1485" y="1564"/>
                  </a:lnTo>
                  <a:lnTo>
                    <a:pt x="1510" y="1522"/>
                  </a:lnTo>
                  <a:lnTo>
                    <a:pt x="1534" y="1479"/>
                  </a:lnTo>
                  <a:lnTo>
                    <a:pt x="1558" y="1436"/>
                  </a:lnTo>
                  <a:lnTo>
                    <a:pt x="1580" y="1392"/>
                  </a:lnTo>
                  <a:lnTo>
                    <a:pt x="1602" y="1347"/>
                  </a:lnTo>
                  <a:lnTo>
                    <a:pt x="1625" y="1303"/>
                  </a:lnTo>
                  <a:lnTo>
                    <a:pt x="1646" y="1257"/>
                  </a:lnTo>
                  <a:lnTo>
                    <a:pt x="1685" y="1165"/>
                  </a:lnTo>
                  <a:lnTo>
                    <a:pt x="1721" y="1074"/>
                  </a:lnTo>
                  <a:lnTo>
                    <a:pt x="1754" y="985"/>
                  </a:lnTo>
                  <a:lnTo>
                    <a:pt x="1754" y="985"/>
                  </a:lnTo>
                  <a:lnTo>
                    <a:pt x="1782" y="908"/>
                  </a:lnTo>
                  <a:lnTo>
                    <a:pt x="1808" y="832"/>
                  </a:lnTo>
                  <a:lnTo>
                    <a:pt x="1833" y="756"/>
                  </a:lnTo>
                  <a:lnTo>
                    <a:pt x="1856" y="681"/>
                  </a:lnTo>
                  <a:lnTo>
                    <a:pt x="1878" y="608"/>
                  </a:lnTo>
                  <a:lnTo>
                    <a:pt x="1898" y="536"/>
                  </a:lnTo>
                  <a:lnTo>
                    <a:pt x="1916" y="467"/>
                  </a:lnTo>
                  <a:lnTo>
                    <a:pt x="1935" y="400"/>
                  </a:lnTo>
                  <a:lnTo>
                    <a:pt x="1965" y="276"/>
                  </a:lnTo>
                  <a:lnTo>
                    <a:pt x="1988" y="166"/>
                  </a:lnTo>
                  <a:lnTo>
                    <a:pt x="2008" y="73"/>
                  </a:lnTo>
                  <a:lnTo>
                    <a:pt x="2021" y="0"/>
                  </a:lnTo>
                  <a:lnTo>
                    <a:pt x="2021" y="0"/>
                  </a:lnTo>
                  <a:lnTo>
                    <a:pt x="1943" y="14"/>
                  </a:lnTo>
                  <a:lnTo>
                    <a:pt x="1842" y="37"/>
                  </a:lnTo>
                  <a:lnTo>
                    <a:pt x="1723" y="63"/>
                  </a:lnTo>
                  <a:lnTo>
                    <a:pt x="1588" y="97"/>
                  </a:lnTo>
                  <a:lnTo>
                    <a:pt x="1516" y="115"/>
                  </a:lnTo>
                  <a:lnTo>
                    <a:pt x="1440" y="136"/>
                  </a:lnTo>
                  <a:lnTo>
                    <a:pt x="1364" y="158"/>
                  </a:lnTo>
                  <a:lnTo>
                    <a:pt x="1286" y="182"/>
                  </a:lnTo>
                  <a:lnTo>
                    <a:pt x="1206" y="207"/>
                  </a:lnTo>
                  <a:lnTo>
                    <a:pt x="1125" y="234"/>
                  </a:lnTo>
                  <a:lnTo>
                    <a:pt x="1044" y="263"/>
                  </a:lnTo>
                  <a:lnTo>
                    <a:pt x="963" y="293"/>
                  </a:lnTo>
                  <a:lnTo>
                    <a:pt x="882" y="324"/>
                  </a:lnTo>
                  <a:lnTo>
                    <a:pt x="802" y="358"/>
                  </a:lnTo>
                  <a:lnTo>
                    <a:pt x="725" y="394"/>
                  </a:lnTo>
                  <a:lnTo>
                    <a:pt x="648" y="430"/>
                  </a:lnTo>
                  <a:lnTo>
                    <a:pt x="573" y="468"/>
                  </a:lnTo>
                  <a:lnTo>
                    <a:pt x="501" y="509"/>
                  </a:lnTo>
                  <a:lnTo>
                    <a:pt x="467" y="530"/>
                  </a:lnTo>
                  <a:lnTo>
                    <a:pt x="433" y="551"/>
                  </a:lnTo>
                  <a:lnTo>
                    <a:pt x="399" y="572"/>
                  </a:lnTo>
                  <a:lnTo>
                    <a:pt x="368" y="594"/>
                  </a:lnTo>
                  <a:lnTo>
                    <a:pt x="336" y="616"/>
                  </a:lnTo>
                  <a:lnTo>
                    <a:pt x="306" y="640"/>
                  </a:lnTo>
                  <a:lnTo>
                    <a:pt x="277" y="663"/>
                  </a:lnTo>
                  <a:lnTo>
                    <a:pt x="249" y="687"/>
                  </a:lnTo>
                  <a:lnTo>
                    <a:pt x="222" y="710"/>
                  </a:lnTo>
                  <a:lnTo>
                    <a:pt x="198" y="735"/>
                  </a:lnTo>
                  <a:lnTo>
                    <a:pt x="173" y="760"/>
                  </a:lnTo>
                  <a:lnTo>
                    <a:pt x="150" y="786"/>
                  </a:lnTo>
                  <a:lnTo>
                    <a:pt x="128" y="812"/>
                  </a:lnTo>
                  <a:lnTo>
                    <a:pt x="109" y="838"/>
                  </a:lnTo>
                  <a:lnTo>
                    <a:pt x="90" y="866"/>
                  </a:lnTo>
                  <a:lnTo>
                    <a:pt x="73" y="892"/>
                  </a:lnTo>
                  <a:lnTo>
                    <a:pt x="59" y="921"/>
                  </a:lnTo>
                  <a:lnTo>
                    <a:pt x="44" y="948"/>
                  </a:lnTo>
                  <a:lnTo>
                    <a:pt x="33" y="977"/>
                  </a:lnTo>
                  <a:lnTo>
                    <a:pt x="24" y="1006"/>
                  </a:lnTo>
                  <a:lnTo>
                    <a:pt x="24" y="1006"/>
                  </a:lnTo>
                  <a:lnTo>
                    <a:pt x="17" y="1027"/>
                  </a:lnTo>
                  <a:lnTo>
                    <a:pt x="12" y="1046"/>
                  </a:lnTo>
                  <a:lnTo>
                    <a:pt x="8" y="1067"/>
                  </a:lnTo>
                  <a:lnTo>
                    <a:pt x="4" y="1088"/>
                  </a:lnTo>
                  <a:lnTo>
                    <a:pt x="1" y="1109"/>
                  </a:lnTo>
                  <a:lnTo>
                    <a:pt x="0" y="1130"/>
                  </a:lnTo>
                  <a:lnTo>
                    <a:pt x="0" y="1151"/>
                  </a:lnTo>
                  <a:lnTo>
                    <a:pt x="0" y="1173"/>
                  </a:lnTo>
                  <a:lnTo>
                    <a:pt x="1" y="1194"/>
                  </a:lnTo>
                  <a:lnTo>
                    <a:pt x="4" y="1216"/>
                  </a:lnTo>
                  <a:lnTo>
                    <a:pt x="8" y="1237"/>
                  </a:lnTo>
                  <a:lnTo>
                    <a:pt x="12" y="1260"/>
                  </a:lnTo>
                  <a:lnTo>
                    <a:pt x="17" y="1282"/>
                  </a:lnTo>
                  <a:lnTo>
                    <a:pt x="24" y="1304"/>
                  </a:lnTo>
                  <a:lnTo>
                    <a:pt x="30" y="1326"/>
                  </a:lnTo>
                  <a:lnTo>
                    <a:pt x="38" y="1348"/>
                  </a:lnTo>
                  <a:lnTo>
                    <a:pt x="47" y="1372"/>
                  </a:lnTo>
                  <a:lnTo>
                    <a:pt x="58" y="1394"/>
                  </a:lnTo>
                  <a:lnTo>
                    <a:pt x="68" y="1418"/>
                  </a:lnTo>
                  <a:lnTo>
                    <a:pt x="81" y="1440"/>
                  </a:lnTo>
                  <a:lnTo>
                    <a:pt x="107" y="1487"/>
                  </a:lnTo>
                  <a:lnTo>
                    <a:pt x="137" y="1533"/>
                  </a:lnTo>
                  <a:lnTo>
                    <a:pt x="171" y="1580"/>
                  </a:lnTo>
                  <a:lnTo>
                    <a:pt x="209" y="1628"/>
                  </a:lnTo>
                  <a:lnTo>
                    <a:pt x="251" y="1675"/>
                  </a:lnTo>
                  <a:lnTo>
                    <a:pt x="297" y="1724"/>
                  </a:lnTo>
                  <a:lnTo>
                    <a:pt x="297" y="1724"/>
                  </a:lnTo>
                  <a:close/>
                </a:path>
              </a:pathLst>
            </a:custGeom>
            <a:solidFill>
              <a:schemeClr val="accent1"/>
            </a:solidFill>
            <a:ln w="76200">
              <a:solidFill>
                <a:schemeClr val="bg1"/>
              </a:solidFill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50">
                <a:cs typeface="+mn-ea"/>
                <a:sym typeface="+mn-lt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10B25B11-CE94-07BE-8BF9-03B739BC5C47}"/>
                </a:ext>
              </a:extLst>
            </p:cNvPr>
            <p:cNvSpPr/>
            <p:nvPr/>
          </p:nvSpPr>
          <p:spPr>
            <a:xfrm rot="2644672">
              <a:off x="3753123" y="3921797"/>
              <a:ext cx="1438709" cy="61456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描述文本</a:t>
              </a:r>
              <a:endParaRPr lang="en-US" altLang="zh-CN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729B85B-AB2E-D2A1-B48F-E5C46C78834D}"/>
                </a:ext>
              </a:extLst>
            </p:cNvPr>
            <p:cNvSpPr txBox="1"/>
            <p:nvPr/>
          </p:nvSpPr>
          <p:spPr>
            <a:xfrm rot="2644672">
              <a:off x="5282177" y="2833140"/>
              <a:ext cx="6945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AED31FB5-8B5A-B1F4-F2DE-46622C885CAB}"/>
                </a:ext>
              </a:extLst>
            </p:cNvPr>
            <p:cNvSpPr/>
            <p:nvPr/>
          </p:nvSpPr>
          <p:spPr>
            <a:xfrm rot="2644672">
              <a:off x="3837173" y="1611604"/>
              <a:ext cx="1438709" cy="61456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描述文本</a:t>
              </a:r>
              <a:endParaRPr lang="en-US" altLang="zh-CN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EF608D56-4352-5EC9-6281-2934E38265C7}"/>
                </a:ext>
              </a:extLst>
            </p:cNvPr>
            <p:cNvSpPr txBox="1"/>
            <p:nvPr/>
          </p:nvSpPr>
          <p:spPr>
            <a:xfrm rot="2644672">
              <a:off x="5337249" y="503629"/>
              <a:ext cx="6945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C482E33D-AE12-6E68-C0DB-FBEC1835142B}"/>
                </a:ext>
              </a:extLst>
            </p:cNvPr>
            <p:cNvSpPr/>
            <p:nvPr/>
          </p:nvSpPr>
          <p:spPr>
            <a:xfrm rot="18955328" flipH="1">
              <a:off x="3081688" y="2713096"/>
              <a:ext cx="1438709" cy="61456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描述文本</a:t>
              </a:r>
              <a:endParaRPr lang="en-US" altLang="zh-CN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F2C38F5-49EB-7814-68F4-F02AD66075C5}"/>
                </a:ext>
              </a:extLst>
            </p:cNvPr>
            <p:cNvSpPr txBox="1"/>
            <p:nvPr/>
          </p:nvSpPr>
          <p:spPr>
            <a:xfrm rot="18955328" flipH="1">
              <a:off x="2333576" y="1820268"/>
              <a:ext cx="6945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7F019E79-727D-51D0-164E-4EACE401495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3093744">
              <a:off x="4331634" y="3080394"/>
              <a:ext cx="1219048" cy="1219048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B75FAF2F-55E0-CA4E-6E08-3C8D27F6BB6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633936">
              <a:off x="4502781" y="732762"/>
              <a:ext cx="1219048" cy="1219048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16FFC6D0-FFD8-36EE-7500-BBB32F68595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8966064" flipH="1">
              <a:off x="2647962" y="1961475"/>
              <a:ext cx="1219048" cy="1219048"/>
            </a:xfrm>
            <a:prstGeom prst="rect">
              <a:avLst/>
            </a:prstGeom>
          </p:spPr>
        </p:pic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03B6C7C-9051-8E38-4244-D28596C958E4}"/>
              </a:ext>
            </a:extLst>
          </p:cNvPr>
          <p:cNvGrpSpPr/>
          <p:nvPr/>
        </p:nvGrpSpPr>
        <p:grpSpPr>
          <a:xfrm>
            <a:off x="5624204" y="1276464"/>
            <a:ext cx="2311620" cy="644802"/>
            <a:chOff x="6046163" y="1359881"/>
            <a:chExt cx="2311620" cy="64480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162C580-F4DF-5AAD-43D9-ECC36AE4549C}"/>
                </a:ext>
              </a:extLst>
            </p:cNvPr>
            <p:cNvSpPr txBox="1"/>
            <p:nvPr/>
          </p:nvSpPr>
          <p:spPr>
            <a:xfrm>
              <a:off x="6046163" y="1359881"/>
              <a:ext cx="164028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rgbClr val="397900"/>
                  </a:solidFill>
                </a:rPr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A918C8F-1543-738D-8623-DADC81205364}"/>
                </a:ext>
              </a:extLst>
            </p:cNvPr>
            <p:cNvSpPr txBox="1"/>
            <p:nvPr/>
          </p:nvSpPr>
          <p:spPr>
            <a:xfrm>
              <a:off x="6046163" y="1604573"/>
              <a:ext cx="231162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00" dirty="0"/>
                <a:t>此处添加详细文本描述，文字内容建议与标题相关尽量简洁生动</a:t>
              </a:r>
              <a:r>
                <a:rPr lang="en-US" altLang="zh-CN" sz="1000" dirty="0"/>
                <a:t>……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4AB4873-D298-A7BF-4DF4-6527E5BBDCB9}"/>
              </a:ext>
            </a:extLst>
          </p:cNvPr>
          <p:cNvGrpSpPr/>
          <p:nvPr/>
        </p:nvGrpSpPr>
        <p:grpSpPr>
          <a:xfrm>
            <a:off x="527746" y="2661416"/>
            <a:ext cx="2326059" cy="644802"/>
            <a:chOff x="6046163" y="1359881"/>
            <a:chExt cx="2326059" cy="64480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6D0116C-288D-866C-CE7F-B0B84534E67E}"/>
                </a:ext>
              </a:extLst>
            </p:cNvPr>
            <p:cNvSpPr txBox="1"/>
            <p:nvPr/>
          </p:nvSpPr>
          <p:spPr>
            <a:xfrm>
              <a:off x="6731939" y="1359881"/>
              <a:ext cx="164028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rgbClr val="397900"/>
                  </a:solidFill>
                </a:rPr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7D38FB5-0125-D528-AF57-D4CA879D0BC2}"/>
                </a:ext>
              </a:extLst>
            </p:cNvPr>
            <p:cNvSpPr txBox="1"/>
            <p:nvPr/>
          </p:nvSpPr>
          <p:spPr>
            <a:xfrm>
              <a:off x="6046163" y="1604573"/>
              <a:ext cx="231162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E6A8B67A-7705-330C-779B-F7549E537A52}"/>
              </a:ext>
            </a:extLst>
          </p:cNvPr>
          <p:cNvGrpSpPr/>
          <p:nvPr/>
        </p:nvGrpSpPr>
        <p:grpSpPr>
          <a:xfrm>
            <a:off x="5543955" y="3386892"/>
            <a:ext cx="2311620" cy="644802"/>
            <a:chOff x="6046163" y="1359881"/>
            <a:chExt cx="2311620" cy="64480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252503E-6376-B7B3-844E-2250EA05B837}"/>
                </a:ext>
              </a:extLst>
            </p:cNvPr>
            <p:cNvSpPr txBox="1"/>
            <p:nvPr/>
          </p:nvSpPr>
          <p:spPr>
            <a:xfrm>
              <a:off x="6046163" y="1359881"/>
              <a:ext cx="164028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rgbClr val="397900"/>
                  </a:solidFill>
                </a:rPr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12B54605-A25B-76CE-3017-3CEED0312A29}"/>
                </a:ext>
              </a:extLst>
            </p:cNvPr>
            <p:cNvSpPr txBox="1"/>
            <p:nvPr/>
          </p:nvSpPr>
          <p:spPr>
            <a:xfrm>
              <a:off x="6046163" y="1604573"/>
              <a:ext cx="231162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00" dirty="0"/>
                <a:t>此处添加详细文本描述，文字内容建议与标题相关尽量简洁生动</a:t>
              </a:r>
              <a:r>
                <a:rPr lang="en-US" altLang="zh-CN" sz="10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687824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14">
            <a:extLst>
              <a:ext uri="{FF2B5EF4-FFF2-40B4-BE49-F238E27FC236}">
                <a16:creationId xmlns:a16="http://schemas.microsoft.com/office/drawing/2014/main" id="{B27BE79D-93B3-6886-91B6-7026344C15FD}"/>
              </a:ext>
            </a:extLst>
          </p:cNvPr>
          <p:cNvSpPr/>
          <p:nvPr/>
        </p:nvSpPr>
        <p:spPr>
          <a:xfrm flipH="1">
            <a:off x="5418396" y="1212926"/>
            <a:ext cx="1590190" cy="2389125"/>
          </a:xfrm>
          <a:custGeom>
            <a:avLst/>
            <a:gdLst>
              <a:gd name="connsiteX0" fmla="*/ 2912012 w 2912013"/>
              <a:gd name="connsiteY0" fmla="*/ 3652166 h 4375052"/>
              <a:gd name="connsiteX1" fmla="*/ 2912013 w 2912013"/>
              <a:gd name="connsiteY1" fmla="*/ 3652166 h 4375052"/>
              <a:gd name="connsiteX2" fmla="*/ 2912013 w 2912013"/>
              <a:gd name="connsiteY2" fmla="*/ 4375052 h 4375052"/>
              <a:gd name="connsiteX3" fmla="*/ 2912012 w 2912013"/>
              <a:gd name="connsiteY3" fmla="*/ 4375052 h 4375052"/>
              <a:gd name="connsiteX4" fmla="*/ 335304 w 2912013"/>
              <a:gd name="connsiteY4" fmla="*/ 0 h 4375052"/>
              <a:gd name="connsiteX5" fmla="*/ 2912013 w 2912013"/>
              <a:gd name="connsiteY5" fmla="*/ 0 h 4375052"/>
              <a:gd name="connsiteX6" fmla="*/ 2912013 w 2912013"/>
              <a:gd name="connsiteY6" fmla="*/ 722886 h 4375052"/>
              <a:gd name="connsiteX7" fmla="*/ 850513 w 2912013"/>
              <a:gd name="connsiteY7" fmla="*/ 722886 h 4375052"/>
              <a:gd name="connsiteX8" fmla="*/ 626013 w 2912013"/>
              <a:gd name="connsiteY8" fmla="*/ 947386 h 4375052"/>
              <a:gd name="connsiteX9" fmla="*/ 626013 w 2912013"/>
              <a:gd name="connsiteY9" fmla="*/ 2180492 h 4375052"/>
              <a:gd name="connsiteX10" fmla="*/ 0 w 2912013"/>
              <a:gd name="connsiteY10" fmla="*/ 2180492 h 4375052"/>
              <a:gd name="connsiteX11" fmla="*/ 0 w 2912013"/>
              <a:gd name="connsiteY11" fmla="*/ 335304 h 4375052"/>
              <a:gd name="connsiteX12" fmla="*/ 335304 w 2912013"/>
              <a:gd name="connsiteY12" fmla="*/ 0 h 4375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912013" h="4375052">
                <a:moveTo>
                  <a:pt x="2912012" y="3652166"/>
                </a:moveTo>
                <a:lnTo>
                  <a:pt x="2912013" y="3652166"/>
                </a:lnTo>
                <a:lnTo>
                  <a:pt x="2912013" y="4375052"/>
                </a:lnTo>
                <a:lnTo>
                  <a:pt x="2912012" y="4375052"/>
                </a:lnTo>
                <a:close/>
                <a:moveTo>
                  <a:pt x="335304" y="0"/>
                </a:moveTo>
                <a:lnTo>
                  <a:pt x="2912013" y="0"/>
                </a:lnTo>
                <a:lnTo>
                  <a:pt x="2912013" y="722886"/>
                </a:lnTo>
                <a:lnTo>
                  <a:pt x="850513" y="722886"/>
                </a:lnTo>
                <a:cubicBezTo>
                  <a:pt x="726525" y="722886"/>
                  <a:pt x="626013" y="823398"/>
                  <a:pt x="626013" y="947386"/>
                </a:cubicBezTo>
                <a:lnTo>
                  <a:pt x="626013" y="2180492"/>
                </a:lnTo>
                <a:lnTo>
                  <a:pt x="0" y="2180492"/>
                </a:lnTo>
                <a:lnTo>
                  <a:pt x="0" y="335304"/>
                </a:lnTo>
                <a:cubicBezTo>
                  <a:pt x="0" y="150121"/>
                  <a:pt x="150121" y="0"/>
                  <a:pt x="335304" y="0"/>
                </a:cubicBezTo>
                <a:close/>
              </a:path>
            </a:pathLst>
          </a:custGeom>
          <a:solidFill>
            <a:srgbClr val="1D4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2"/>
              </a:solidFill>
              <a:cs typeface="+mn-ea"/>
              <a:sym typeface="+mn-lt"/>
            </a:endParaRPr>
          </a:p>
        </p:txBody>
      </p:sp>
      <p:pic>
        <p:nvPicPr>
          <p:cNvPr id="53" name="图片 52">
            <a:extLst>
              <a:ext uri="{FF2B5EF4-FFF2-40B4-BE49-F238E27FC236}">
                <a16:creationId xmlns:a16="http://schemas.microsoft.com/office/drawing/2014/main" id="{D294A8A1-2EB1-CA1B-9273-57FFDB5E8D7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2864368" y="0"/>
            <a:ext cx="4183800" cy="2128121"/>
          </a:xfrm>
          <a:prstGeom prst="rect">
            <a:avLst/>
          </a:prstGeom>
        </p:spPr>
      </p:pic>
      <p:sp>
        <p:nvSpPr>
          <p:cNvPr id="6" name="任意多边形 13">
            <a:extLst>
              <a:ext uri="{FF2B5EF4-FFF2-40B4-BE49-F238E27FC236}">
                <a16:creationId xmlns:a16="http://schemas.microsoft.com/office/drawing/2014/main" id="{E1145C6A-FAFB-D6C7-EF08-5A2452D92BA6}"/>
              </a:ext>
            </a:extLst>
          </p:cNvPr>
          <p:cNvSpPr/>
          <p:nvPr/>
        </p:nvSpPr>
        <p:spPr>
          <a:xfrm>
            <a:off x="2135415" y="1212926"/>
            <a:ext cx="1590190" cy="2389125"/>
          </a:xfrm>
          <a:custGeom>
            <a:avLst/>
            <a:gdLst>
              <a:gd name="connsiteX0" fmla="*/ 2912012 w 2912013"/>
              <a:gd name="connsiteY0" fmla="*/ 3652166 h 4375052"/>
              <a:gd name="connsiteX1" fmla="*/ 2912013 w 2912013"/>
              <a:gd name="connsiteY1" fmla="*/ 3652166 h 4375052"/>
              <a:gd name="connsiteX2" fmla="*/ 2912013 w 2912013"/>
              <a:gd name="connsiteY2" fmla="*/ 4375052 h 4375052"/>
              <a:gd name="connsiteX3" fmla="*/ 2912012 w 2912013"/>
              <a:gd name="connsiteY3" fmla="*/ 4375052 h 4375052"/>
              <a:gd name="connsiteX4" fmla="*/ 335304 w 2912013"/>
              <a:gd name="connsiteY4" fmla="*/ 0 h 4375052"/>
              <a:gd name="connsiteX5" fmla="*/ 2912013 w 2912013"/>
              <a:gd name="connsiteY5" fmla="*/ 0 h 4375052"/>
              <a:gd name="connsiteX6" fmla="*/ 2912013 w 2912013"/>
              <a:gd name="connsiteY6" fmla="*/ 722886 h 4375052"/>
              <a:gd name="connsiteX7" fmla="*/ 850513 w 2912013"/>
              <a:gd name="connsiteY7" fmla="*/ 722886 h 4375052"/>
              <a:gd name="connsiteX8" fmla="*/ 626013 w 2912013"/>
              <a:gd name="connsiteY8" fmla="*/ 947386 h 4375052"/>
              <a:gd name="connsiteX9" fmla="*/ 626013 w 2912013"/>
              <a:gd name="connsiteY9" fmla="*/ 2180492 h 4375052"/>
              <a:gd name="connsiteX10" fmla="*/ 0 w 2912013"/>
              <a:gd name="connsiteY10" fmla="*/ 2180492 h 4375052"/>
              <a:gd name="connsiteX11" fmla="*/ 0 w 2912013"/>
              <a:gd name="connsiteY11" fmla="*/ 335304 h 4375052"/>
              <a:gd name="connsiteX12" fmla="*/ 335304 w 2912013"/>
              <a:gd name="connsiteY12" fmla="*/ 0 h 4375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912013" h="4375052">
                <a:moveTo>
                  <a:pt x="2912012" y="3652166"/>
                </a:moveTo>
                <a:lnTo>
                  <a:pt x="2912013" y="3652166"/>
                </a:lnTo>
                <a:lnTo>
                  <a:pt x="2912013" y="4375052"/>
                </a:lnTo>
                <a:lnTo>
                  <a:pt x="2912012" y="4375052"/>
                </a:lnTo>
                <a:close/>
                <a:moveTo>
                  <a:pt x="335304" y="0"/>
                </a:moveTo>
                <a:lnTo>
                  <a:pt x="2912013" y="0"/>
                </a:lnTo>
                <a:lnTo>
                  <a:pt x="2912013" y="722886"/>
                </a:lnTo>
                <a:lnTo>
                  <a:pt x="850513" y="722886"/>
                </a:lnTo>
                <a:cubicBezTo>
                  <a:pt x="726525" y="722886"/>
                  <a:pt x="626013" y="823398"/>
                  <a:pt x="626013" y="947386"/>
                </a:cubicBezTo>
                <a:lnTo>
                  <a:pt x="626013" y="2180492"/>
                </a:lnTo>
                <a:lnTo>
                  <a:pt x="0" y="2180492"/>
                </a:lnTo>
                <a:lnTo>
                  <a:pt x="0" y="335304"/>
                </a:lnTo>
                <a:cubicBezTo>
                  <a:pt x="0" y="150121"/>
                  <a:pt x="150121" y="0"/>
                  <a:pt x="33530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" name="任意多边形 15">
            <a:extLst>
              <a:ext uri="{FF2B5EF4-FFF2-40B4-BE49-F238E27FC236}">
                <a16:creationId xmlns:a16="http://schemas.microsoft.com/office/drawing/2014/main" id="{1A231278-AC67-49AD-1D4C-8E5338C97088}"/>
              </a:ext>
            </a:extLst>
          </p:cNvPr>
          <p:cNvSpPr/>
          <p:nvPr/>
        </p:nvSpPr>
        <p:spPr>
          <a:xfrm flipV="1">
            <a:off x="2135415" y="1419062"/>
            <a:ext cx="1590190" cy="2389125"/>
          </a:xfrm>
          <a:custGeom>
            <a:avLst/>
            <a:gdLst>
              <a:gd name="connsiteX0" fmla="*/ 2912012 w 2912013"/>
              <a:gd name="connsiteY0" fmla="*/ 3652166 h 4375052"/>
              <a:gd name="connsiteX1" fmla="*/ 2912013 w 2912013"/>
              <a:gd name="connsiteY1" fmla="*/ 3652166 h 4375052"/>
              <a:gd name="connsiteX2" fmla="*/ 2912013 w 2912013"/>
              <a:gd name="connsiteY2" fmla="*/ 4375052 h 4375052"/>
              <a:gd name="connsiteX3" fmla="*/ 2912012 w 2912013"/>
              <a:gd name="connsiteY3" fmla="*/ 4375052 h 4375052"/>
              <a:gd name="connsiteX4" fmla="*/ 335304 w 2912013"/>
              <a:gd name="connsiteY4" fmla="*/ 0 h 4375052"/>
              <a:gd name="connsiteX5" fmla="*/ 2912013 w 2912013"/>
              <a:gd name="connsiteY5" fmla="*/ 0 h 4375052"/>
              <a:gd name="connsiteX6" fmla="*/ 2912013 w 2912013"/>
              <a:gd name="connsiteY6" fmla="*/ 722886 h 4375052"/>
              <a:gd name="connsiteX7" fmla="*/ 850513 w 2912013"/>
              <a:gd name="connsiteY7" fmla="*/ 722886 h 4375052"/>
              <a:gd name="connsiteX8" fmla="*/ 626013 w 2912013"/>
              <a:gd name="connsiteY8" fmla="*/ 947386 h 4375052"/>
              <a:gd name="connsiteX9" fmla="*/ 626013 w 2912013"/>
              <a:gd name="connsiteY9" fmla="*/ 2180492 h 4375052"/>
              <a:gd name="connsiteX10" fmla="*/ 0 w 2912013"/>
              <a:gd name="connsiteY10" fmla="*/ 2180492 h 4375052"/>
              <a:gd name="connsiteX11" fmla="*/ 0 w 2912013"/>
              <a:gd name="connsiteY11" fmla="*/ 335304 h 4375052"/>
              <a:gd name="connsiteX12" fmla="*/ 335304 w 2912013"/>
              <a:gd name="connsiteY12" fmla="*/ 0 h 4375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912013" h="4375052">
                <a:moveTo>
                  <a:pt x="2912012" y="3652166"/>
                </a:moveTo>
                <a:lnTo>
                  <a:pt x="2912013" y="3652166"/>
                </a:lnTo>
                <a:lnTo>
                  <a:pt x="2912013" y="4375052"/>
                </a:lnTo>
                <a:lnTo>
                  <a:pt x="2912012" y="4375052"/>
                </a:lnTo>
                <a:close/>
                <a:moveTo>
                  <a:pt x="335304" y="0"/>
                </a:moveTo>
                <a:lnTo>
                  <a:pt x="2912013" y="0"/>
                </a:lnTo>
                <a:lnTo>
                  <a:pt x="2912013" y="722886"/>
                </a:lnTo>
                <a:lnTo>
                  <a:pt x="850513" y="722886"/>
                </a:lnTo>
                <a:cubicBezTo>
                  <a:pt x="726525" y="722886"/>
                  <a:pt x="626013" y="823398"/>
                  <a:pt x="626013" y="947386"/>
                </a:cubicBezTo>
                <a:lnTo>
                  <a:pt x="626013" y="2180492"/>
                </a:lnTo>
                <a:lnTo>
                  <a:pt x="0" y="2180492"/>
                </a:lnTo>
                <a:lnTo>
                  <a:pt x="0" y="335304"/>
                </a:lnTo>
                <a:cubicBezTo>
                  <a:pt x="0" y="150121"/>
                  <a:pt x="150121" y="0"/>
                  <a:pt x="335304" y="0"/>
                </a:cubicBezTo>
                <a:close/>
              </a:path>
            </a:pathLst>
          </a:custGeom>
          <a:solidFill>
            <a:srgbClr val="1D4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2" name="任意多边形 16">
            <a:extLst>
              <a:ext uri="{FF2B5EF4-FFF2-40B4-BE49-F238E27FC236}">
                <a16:creationId xmlns:a16="http://schemas.microsoft.com/office/drawing/2014/main" id="{BDC8B6C9-30A0-AF1C-01C1-D6AEC6378749}"/>
              </a:ext>
            </a:extLst>
          </p:cNvPr>
          <p:cNvSpPr/>
          <p:nvPr/>
        </p:nvSpPr>
        <p:spPr>
          <a:xfrm flipH="1" flipV="1">
            <a:off x="5418396" y="1419062"/>
            <a:ext cx="1590190" cy="2389125"/>
          </a:xfrm>
          <a:custGeom>
            <a:avLst/>
            <a:gdLst>
              <a:gd name="connsiteX0" fmla="*/ 2912012 w 2912013"/>
              <a:gd name="connsiteY0" fmla="*/ 3652166 h 4375052"/>
              <a:gd name="connsiteX1" fmla="*/ 2912013 w 2912013"/>
              <a:gd name="connsiteY1" fmla="*/ 3652166 h 4375052"/>
              <a:gd name="connsiteX2" fmla="*/ 2912013 w 2912013"/>
              <a:gd name="connsiteY2" fmla="*/ 4375052 h 4375052"/>
              <a:gd name="connsiteX3" fmla="*/ 2912012 w 2912013"/>
              <a:gd name="connsiteY3" fmla="*/ 4375052 h 4375052"/>
              <a:gd name="connsiteX4" fmla="*/ 335304 w 2912013"/>
              <a:gd name="connsiteY4" fmla="*/ 0 h 4375052"/>
              <a:gd name="connsiteX5" fmla="*/ 2912013 w 2912013"/>
              <a:gd name="connsiteY5" fmla="*/ 0 h 4375052"/>
              <a:gd name="connsiteX6" fmla="*/ 2912013 w 2912013"/>
              <a:gd name="connsiteY6" fmla="*/ 722886 h 4375052"/>
              <a:gd name="connsiteX7" fmla="*/ 850513 w 2912013"/>
              <a:gd name="connsiteY7" fmla="*/ 722886 h 4375052"/>
              <a:gd name="connsiteX8" fmla="*/ 626013 w 2912013"/>
              <a:gd name="connsiteY8" fmla="*/ 947386 h 4375052"/>
              <a:gd name="connsiteX9" fmla="*/ 626013 w 2912013"/>
              <a:gd name="connsiteY9" fmla="*/ 2180492 h 4375052"/>
              <a:gd name="connsiteX10" fmla="*/ 0 w 2912013"/>
              <a:gd name="connsiteY10" fmla="*/ 2180492 h 4375052"/>
              <a:gd name="connsiteX11" fmla="*/ 0 w 2912013"/>
              <a:gd name="connsiteY11" fmla="*/ 335304 h 4375052"/>
              <a:gd name="connsiteX12" fmla="*/ 335304 w 2912013"/>
              <a:gd name="connsiteY12" fmla="*/ 0 h 4375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912013" h="4375052">
                <a:moveTo>
                  <a:pt x="2912012" y="3652166"/>
                </a:moveTo>
                <a:lnTo>
                  <a:pt x="2912013" y="3652166"/>
                </a:lnTo>
                <a:lnTo>
                  <a:pt x="2912013" y="4375052"/>
                </a:lnTo>
                <a:lnTo>
                  <a:pt x="2912012" y="4375052"/>
                </a:lnTo>
                <a:close/>
                <a:moveTo>
                  <a:pt x="335304" y="0"/>
                </a:moveTo>
                <a:lnTo>
                  <a:pt x="2912013" y="0"/>
                </a:lnTo>
                <a:lnTo>
                  <a:pt x="2912013" y="722886"/>
                </a:lnTo>
                <a:lnTo>
                  <a:pt x="850513" y="722886"/>
                </a:lnTo>
                <a:cubicBezTo>
                  <a:pt x="726525" y="722886"/>
                  <a:pt x="626013" y="823398"/>
                  <a:pt x="626013" y="947386"/>
                </a:cubicBezTo>
                <a:lnTo>
                  <a:pt x="626013" y="2180492"/>
                </a:lnTo>
                <a:lnTo>
                  <a:pt x="0" y="2180492"/>
                </a:lnTo>
                <a:lnTo>
                  <a:pt x="0" y="335304"/>
                </a:lnTo>
                <a:cubicBezTo>
                  <a:pt x="0" y="150121"/>
                  <a:pt x="150121" y="0"/>
                  <a:pt x="33530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2"/>
              </a:solidFill>
              <a:cs typeface="+mn-ea"/>
              <a:sym typeface="+mn-lt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0CBD3403-CBBF-B071-85E6-97ECEB578C56}"/>
              </a:ext>
            </a:extLst>
          </p:cNvPr>
          <p:cNvGrpSpPr/>
          <p:nvPr/>
        </p:nvGrpSpPr>
        <p:grpSpPr>
          <a:xfrm>
            <a:off x="2864368" y="2205706"/>
            <a:ext cx="665868" cy="665866"/>
            <a:chOff x="3173378" y="2205706"/>
            <a:chExt cx="665868" cy="665866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BAD11767-73F9-EF12-ED30-20D7284D7557}"/>
                </a:ext>
              </a:extLst>
            </p:cNvPr>
            <p:cNvSpPr/>
            <p:nvPr/>
          </p:nvSpPr>
          <p:spPr>
            <a:xfrm>
              <a:off x="3173378" y="2205706"/>
              <a:ext cx="665868" cy="66586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27">
              <a:extLst>
                <a:ext uri="{FF2B5EF4-FFF2-40B4-BE49-F238E27FC236}">
                  <a16:creationId xmlns:a16="http://schemas.microsoft.com/office/drawing/2014/main" id="{2544C574-A042-8225-3F8A-DE2288B2F5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04503" y="2293479"/>
              <a:ext cx="403617" cy="490319"/>
            </a:xfrm>
            <a:custGeom>
              <a:avLst/>
              <a:gdLst>
                <a:gd name="T0" fmla="*/ 380 w 540"/>
                <a:gd name="T1" fmla="*/ 584 h 656"/>
                <a:gd name="T2" fmla="*/ 302 w 540"/>
                <a:gd name="T3" fmla="*/ 458 h 656"/>
                <a:gd name="T4" fmla="*/ 188 w 540"/>
                <a:gd name="T5" fmla="*/ 364 h 656"/>
                <a:gd name="T6" fmla="*/ 168 w 540"/>
                <a:gd name="T7" fmla="*/ 216 h 656"/>
                <a:gd name="T8" fmla="*/ 104 w 540"/>
                <a:gd name="T9" fmla="*/ 84 h 656"/>
                <a:gd name="T10" fmla="*/ 44 w 540"/>
                <a:gd name="T11" fmla="*/ 60 h 656"/>
                <a:gd name="T12" fmla="*/ 6 w 540"/>
                <a:gd name="T13" fmla="*/ 106 h 656"/>
                <a:gd name="T14" fmla="*/ 2 w 540"/>
                <a:gd name="T15" fmla="*/ 150 h 656"/>
                <a:gd name="T16" fmla="*/ 8 w 540"/>
                <a:gd name="T17" fmla="*/ 178 h 656"/>
                <a:gd name="T18" fmla="*/ 48 w 540"/>
                <a:gd name="T19" fmla="*/ 298 h 656"/>
                <a:gd name="T20" fmla="*/ 168 w 540"/>
                <a:gd name="T21" fmla="*/ 512 h 656"/>
                <a:gd name="T22" fmla="*/ 248 w 540"/>
                <a:gd name="T23" fmla="*/ 614 h 656"/>
                <a:gd name="T24" fmla="*/ 282 w 540"/>
                <a:gd name="T25" fmla="*/ 644 h 656"/>
                <a:gd name="T26" fmla="*/ 334 w 540"/>
                <a:gd name="T27" fmla="*/ 656 h 656"/>
                <a:gd name="T28" fmla="*/ 384 w 540"/>
                <a:gd name="T29" fmla="*/ 638 h 656"/>
                <a:gd name="T30" fmla="*/ 450 w 540"/>
                <a:gd name="T31" fmla="*/ 0 h 656"/>
                <a:gd name="T32" fmla="*/ 422 w 540"/>
                <a:gd name="T33" fmla="*/ 16 h 656"/>
                <a:gd name="T34" fmla="*/ 428 w 540"/>
                <a:gd name="T35" fmla="*/ 46 h 656"/>
                <a:gd name="T36" fmla="*/ 470 w 540"/>
                <a:gd name="T37" fmla="*/ 120 h 656"/>
                <a:gd name="T38" fmla="*/ 482 w 540"/>
                <a:gd name="T39" fmla="*/ 208 h 656"/>
                <a:gd name="T40" fmla="*/ 474 w 540"/>
                <a:gd name="T41" fmla="*/ 276 h 656"/>
                <a:gd name="T42" fmla="*/ 438 w 540"/>
                <a:gd name="T43" fmla="*/ 354 h 656"/>
                <a:gd name="T44" fmla="*/ 418 w 540"/>
                <a:gd name="T45" fmla="*/ 390 h 656"/>
                <a:gd name="T46" fmla="*/ 436 w 540"/>
                <a:gd name="T47" fmla="*/ 416 h 656"/>
                <a:gd name="T48" fmla="*/ 466 w 540"/>
                <a:gd name="T49" fmla="*/ 410 h 656"/>
                <a:gd name="T50" fmla="*/ 520 w 540"/>
                <a:gd name="T51" fmla="*/ 320 h 656"/>
                <a:gd name="T52" fmla="*/ 540 w 540"/>
                <a:gd name="T53" fmla="*/ 208 h 656"/>
                <a:gd name="T54" fmla="*/ 530 w 540"/>
                <a:gd name="T55" fmla="*/ 128 h 656"/>
                <a:gd name="T56" fmla="*/ 486 w 540"/>
                <a:gd name="T57" fmla="*/ 30 h 656"/>
                <a:gd name="T58" fmla="*/ 400 w 540"/>
                <a:gd name="T59" fmla="*/ 120 h 656"/>
                <a:gd name="T60" fmla="*/ 422 w 540"/>
                <a:gd name="T61" fmla="*/ 216 h 656"/>
                <a:gd name="T62" fmla="*/ 404 w 540"/>
                <a:gd name="T63" fmla="*/ 288 h 656"/>
                <a:gd name="T64" fmla="*/ 376 w 540"/>
                <a:gd name="T65" fmla="*/ 322 h 656"/>
                <a:gd name="T66" fmla="*/ 346 w 540"/>
                <a:gd name="T67" fmla="*/ 310 h 656"/>
                <a:gd name="T68" fmla="*/ 344 w 540"/>
                <a:gd name="T69" fmla="*/ 280 h 656"/>
                <a:gd name="T70" fmla="*/ 366 w 540"/>
                <a:gd name="T71" fmla="*/ 214 h 656"/>
                <a:gd name="T72" fmla="*/ 358 w 540"/>
                <a:gd name="T73" fmla="*/ 162 h 656"/>
                <a:gd name="T74" fmla="*/ 348 w 540"/>
                <a:gd name="T75" fmla="*/ 124 h 656"/>
                <a:gd name="T76" fmla="*/ 372 w 540"/>
                <a:gd name="T77" fmla="*/ 104 h 656"/>
                <a:gd name="T78" fmla="*/ 400 w 540"/>
                <a:gd name="T79" fmla="*/ 120 h 656"/>
                <a:gd name="T80" fmla="*/ 374 w 540"/>
                <a:gd name="T81" fmla="*/ 528 h 656"/>
                <a:gd name="T82" fmla="*/ 354 w 540"/>
                <a:gd name="T83" fmla="*/ 428 h 656"/>
                <a:gd name="T84" fmla="*/ 390 w 540"/>
                <a:gd name="T85" fmla="*/ 462 h 656"/>
                <a:gd name="T86" fmla="*/ 454 w 540"/>
                <a:gd name="T87" fmla="*/ 566 h 656"/>
                <a:gd name="T88" fmla="*/ 190 w 540"/>
                <a:gd name="T89" fmla="*/ 204 h 656"/>
                <a:gd name="T90" fmla="*/ 148 w 540"/>
                <a:gd name="T91" fmla="*/ 120 h 656"/>
                <a:gd name="T92" fmla="*/ 136 w 540"/>
                <a:gd name="T93" fmla="*/ 8 h 656"/>
                <a:gd name="T94" fmla="*/ 178 w 540"/>
                <a:gd name="T95" fmla="*/ 70 h 656"/>
                <a:gd name="T96" fmla="*/ 216 w 540"/>
                <a:gd name="T97" fmla="*/ 174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40" h="656">
                  <a:moveTo>
                    <a:pt x="384" y="638"/>
                  </a:moveTo>
                  <a:lnTo>
                    <a:pt x="412" y="624"/>
                  </a:lnTo>
                  <a:lnTo>
                    <a:pt x="412" y="624"/>
                  </a:lnTo>
                  <a:lnTo>
                    <a:pt x="380" y="584"/>
                  </a:lnTo>
                  <a:lnTo>
                    <a:pt x="352" y="542"/>
                  </a:lnTo>
                  <a:lnTo>
                    <a:pt x="352" y="542"/>
                  </a:lnTo>
                  <a:lnTo>
                    <a:pt x="326" y="500"/>
                  </a:lnTo>
                  <a:lnTo>
                    <a:pt x="302" y="458"/>
                  </a:lnTo>
                  <a:lnTo>
                    <a:pt x="262" y="480"/>
                  </a:lnTo>
                  <a:lnTo>
                    <a:pt x="262" y="480"/>
                  </a:lnTo>
                  <a:lnTo>
                    <a:pt x="222" y="424"/>
                  </a:lnTo>
                  <a:lnTo>
                    <a:pt x="188" y="364"/>
                  </a:lnTo>
                  <a:lnTo>
                    <a:pt x="156" y="302"/>
                  </a:lnTo>
                  <a:lnTo>
                    <a:pt x="128" y="238"/>
                  </a:lnTo>
                  <a:lnTo>
                    <a:pt x="168" y="216"/>
                  </a:lnTo>
                  <a:lnTo>
                    <a:pt x="168" y="216"/>
                  </a:lnTo>
                  <a:lnTo>
                    <a:pt x="146" y="174"/>
                  </a:lnTo>
                  <a:lnTo>
                    <a:pt x="124" y="130"/>
                  </a:lnTo>
                  <a:lnTo>
                    <a:pt x="124" y="130"/>
                  </a:lnTo>
                  <a:lnTo>
                    <a:pt x="104" y="84"/>
                  </a:lnTo>
                  <a:lnTo>
                    <a:pt x="88" y="34"/>
                  </a:lnTo>
                  <a:lnTo>
                    <a:pt x="60" y="50"/>
                  </a:lnTo>
                  <a:lnTo>
                    <a:pt x="60" y="50"/>
                  </a:lnTo>
                  <a:lnTo>
                    <a:pt x="44" y="60"/>
                  </a:lnTo>
                  <a:lnTo>
                    <a:pt x="30" y="70"/>
                  </a:lnTo>
                  <a:lnTo>
                    <a:pt x="20" y="82"/>
                  </a:lnTo>
                  <a:lnTo>
                    <a:pt x="12" y="94"/>
                  </a:lnTo>
                  <a:lnTo>
                    <a:pt x="6" y="106"/>
                  </a:lnTo>
                  <a:lnTo>
                    <a:pt x="2" y="120"/>
                  </a:lnTo>
                  <a:lnTo>
                    <a:pt x="0" y="134"/>
                  </a:lnTo>
                  <a:lnTo>
                    <a:pt x="2" y="148"/>
                  </a:lnTo>
                  <a:lnTo>
                    <a:pt x="2" y="150"/>
                  </a:lnTo>
                  <a:lnTo>
                    <a:pt x="2" y="150"/>
                  </a:lnTo>
                  <a:lnTo>
                    <a:pt x="2" y="150"/>
                  </a:lnTo>
                  <a:lnTo>
                    <a:pt x="8" y="178"/>
                  </a:lnTo>
                  <a:lnTo>
                    <a:pt x="8" y="178"/>
                  </a:lnTo>
                  <a:lnTo>
                    <a:pt x="8" y="178"/>
                  </a:lnTo>
                  <a:lnTo>
                    <a:pt x="8" y="178"/>
                  </a:lnTo>
                  <a:lnTo>
                    <a:pt x="26" y="240"/>
                  </a:lnTo>
                  <a:lnTo>
                    <a:pt x="48" y="298"/>
                  </a:lnTo>
                  <a:lnTo>
                    <a:pt x="74" y="354"/>
                  </a:lnTo>
                  <a:lnTo>
                    <a:pt x="102" y="408"/>
                  </a:lnTo>
                  <a:lnTo>
                    <a:pt x="134" y="462"/>
                  </a:lnTo>
                  <a:lnTo>
                    <a:pt x="168" y="512"/>
                  </a:lnTo>
                  <a:lnTo>
                    <a:pt x="206" y="562"/>
                  </a:lnTo>
                  <a:lnTo>
                    <a:pt x="246" y="610"/>
                  </a:lnTo>
                  <a:lnTo>
                    <a:pt x="246" y="610"/>
                  </a:lnTo>
                  <a:lnTo>
                    <a:pt x="248" y="614"/>
                  </a:lnTo>
                  <a:lnTo>
                    <a:pt x="248" y="614"/>
                  </a:lnTo>
                  <a:lnTo>
                    <a:pt x="270" y="636"/>
                  </a:lnTo>
                  <a:lnTo>
                    <a:pt x="270" y="636"/>
                  </a:lnTo>
                  <a:lnTo>
                    <a:pt x="282" y="644"/>
                  </a:lnTo>
                  <a:lnTo>
                    <a:pt x="294" y="650"/>
                  </a:lnTo>
                  <a:lnTo>
                    <a:pt x="306" y="654"/>
                  </a:lnTo>
                  <a:lnTo>
                    <a:pt x="320" y="656"/>
                  </a:lnTo>
                  <a:lnTo>
                    <a:pt x="334" y="656"/>
                  </a:lnTo>
                  <a:lnTo>
                    <a:pt x="350" y="652"/>
                  </a:lnTo>
                  <a:lnTo>
                    <a:pt x="366" y="646"/>
                  </a:lnTo>
                  <a:lnTo>
                    <a:pt x="384" y="638"/>
                  </a:lnTo>
                  <a:lnTo>
                    <a:pt x="384" y="638"/>
                  </a:lnTo>
                  <a:close/>
                  <a:moveTo>
                    <a:pt x="470" y="8"/>
                  </a:moveTo>
                  <a:lnTo>
                    <a:pt x="470" y="8"/>
                  </a:lnTo>
                  <a:lnTo>
                    <a:pt x="460" y="2"/>
                  </a:lnTo>
                  <a:lnTo>
                    <a:pt x="450" y="0"/>
                  </a:lnTo>
                  <a:lnTo>
                    <a:pt x="438" y="0"/>
                  </a:lnTo>
                  <a:lnTo>
                    <a:pt x="430" y="6"/>
                  </a:lnTo>
                  <a:lnTo>
                    <a:pt x="430" y="6"/>
                  </a:lnTo>
                  <a:lnTo>
                    <a:pt x="422" y="16"/>
                  </a:lnTo>
                  <a:lnTo>
                    <a:pt x="420" y="26"/>
                  </a:lnTo>
                  <a:lnTo>
                    <a:pt x="422" y="38"/>
                  </a:lnTo>
                  <a:lnTo>
                    <a:pt x="428" y="46"/>
                  </a:lnTo>
                  <a:lnTo>
                    <a:pt x="428" y="46"/>
                  </a:lnTo>
                  <a:lnTo>
                    <a:pt x="440" y="64"/>
                  </a:lnTo>
                  <a:lnTo>
                    <a:pt x="452" y="82"/>
                  </a:lnTo>
                  <a:lnTo>
                    <a:pt x="462" y="100"/>
                  </a:lnTo>
                  <a:lnTo>
                    <a:pt x="470" y="120"/>
                  </a:lnTo>
                  <a:lnTo>
                    <a:pt x="476" y="142"/>
                  </a:lnTo>
                  <a:lnTo>
                    <a:pt x="480" y="164"/>
                  </a:lnTo>
                  <a:lnTo>
                    <a:pt x="482" y="186"/>
                  </a:lnTo>
                  <a:lnTo>
                    <a:pt x="482" y="208"/>
                  </a:lnTo>
                  <a:lnTo>
                    <a:pt x="482" y="208"/>
                  </a:lnTo>
                  <a:lnTo>
                    <a:pt x="482" y="230"/>
                  </a:lnTo>
                  <a:lnTo>
                    <a:pt x="478" y="254"/>
                  </a:lnTo>
                  <a:lnTo>
                    <a:pt x="474" y="276"/>
                  </a:lnTo>
                  <a:lnTo>
                    <a:pt x="468" y="298"/>
                  </a:lnTo>
                  <a:lnTo>
                    <a:pt x="460" y="318"/>
                  </a:lnTo>
                  <a:lnTo>
                    <a:pt x="450" y="338"/>
                  </a:lnTo>
                  <a:lnTo>
                    <a:pt x="438" y="354"/>
                  </a:lnTo>
                  <a:lnTo>
                    <a:pt x="426" y="370"/>
                  </a:lnTo>
                  <a:lnTo>
                    <a:pt x="426" y="370"/>
                  </a:lnTo>
                  <a:lnTo>
                    <a:pt x="420" y="380"/>
                  </a:lnTo>
                  <a:lnTo>
                    <a:pt x="418" y="390"/>
                  </a:lnTo>
                  <a:lnTo>
                    <a:pt x="420" y="400"/>
                  </a:lnTo>
                  <a:lnTo>
                    <a:pt x="426" y="410"/>
                  </a:lnTo>
                  <a:lnTo>
                    <a:pt x="426" y="410"/>
                  </a:lnTo>
                  <a:lnTo>
                    <a:pt x="436" y="416"/>
                  </a:lnTo>
                  <a:lnTo>
                    <a:pt x="446" y="418"/>
                  </a:lnTo>
                  <a:lnTo>
                    <a:pt x="456" y="416"/>
                  </a:lnTo>
                  <a:lnTo>
                    <a:pt x="466" y="410"/>
                  </a:lnTo>
                  <a:lnTo>
                    <a:pt x="466" y="410"/>
                  </a:lnTo>
                  <a:lnTo>
                    <a:pt x="482" y="390"/>
                  </a:lnTo>
                  <a:lnTo>
                    <a:pt x="496" y="368"/>
                  </a:lnTo>
                  <a:lnTo>
                    <a:pt x="510" y="344"/>
                  </a:lnTo>
                  <a:lnTo>
                    <a:pt x="520" y="320"/>
                  </a:lnTo>
                  <a:lnTo>
                    <a:pt x="528" y="292"/>
                  </a:lnTo>
                  <a:lnTo>
                    <a:pt x="534" y="264"/>
                  </a:lnTo>
                  <a:lnTo>
                    <a:pt x="538" y="236"/>
                  </a:lnTo>
                  <a:lnTo>
                    <a:pt x="540" y="208"/>
                  </a:lnTo>
                  <a:lnTo>
                    <a:pt x="540" y="208"/>
                  </a:lnTo>
                  <a:lnTo>
                    <a:pt x="538" y="180"/>
                  </a:lnTo>
                  <a:lnTo>
                    <a:pt x="536" y="154"/>
                  </a:lnTo>
                  <a:lnTo>
                    <a:pt x="530" y="128"/>
                  </a:lnTo>
                  <a:lnTo>
                    <a:pt x="522" y="102"/>
                  </a:lnTo>
                  <a:lnTo>
                    <a:pt x="514" y="76"/>
                  </a:lnTo>
                  <a:lnTo>
                    <a:pt x="500" y="52"/>
                  </a:lnTo>
                  <a:lnTo>
                    <a:pt x="486" y="30"/>
                  </a:lnTo>
                  <a:lnTo>
                    <a:pt x="470" y="8"/>
                  </a:lnTo>
                  <a:lnTo>
                    <a:pt x="470" y="8"/>
                  </a:lnTo>
                  <a:close/>
                  <a:moveTo>
                    <a:pt x="400" y="120"/>
                  </a:moveTo>
                  <a:lnTo>
                    <a:pt x="400" y="120"/>
                  </a:lnTo>
                  <a:lnTo>
                    <a:pt x="410" y="144"/>
                  </a:lnTo>
                  <a:lnTo>
                    <a:pt x="418" y="168"/>
                  </a:lnTo>
                  <a:lnTo>
                    <a:pt x="422" y="192"/>
                  </a:lnTo>
                  <a:lnTo>
                    <a:pt x="422" y="216"/>
                  </a:lnTo>
                  <a:lnTo>
                    <a:pt x="422" y="216"/>
                  </a:lnTo>
                  <a:lnTo>
                    <a:pt x="420" y="240"/>
                  </a:lnTo>
                  <a:lnTo>
                    <a:pt x="414" y="264"/>
                  </a:lnTo>
                  <a:lnTo>
                    <a:pt x="404" y="288"/>
                  </a:lnTo>
                  <a:lnTo>
                    <a:pt x="392" y="310"/>
                  </a:lnTo>
                  <a:lnTo>
                    <a:pt x="392" y="310"/>
                  </a:lnTo>
                  <a:lnTo>
                    <a:pt x="384" y="318"/>
                  </a:lnTo>
                  <a:lnTo>
                    <a:pt x="376" y="322"/>
                  </a:lnTo>
                  <a:lnTo>
                    <a:pt x="364" y="322"/>
                  </a:lnTo>
                  <a:lnTo>
                    <a:pt x="354" y="318"/>
                  </a:lnTo>
                  <a:lnTo>
                    <a:pt x="354" y="318"/>
                  </a:lnTo>
                  <a:lnTo>
                    <a:pt x="346" y="310"/>
                  </a:lnTo>
                  <a:lnTo>
                    <a:pt x="342" y="302"/>
                  </a:lnTo>
                  <a:lnTo>
                    <a:pt x="340" y="290"/>
                  </a:lnTo>
                  <a:lnTo>
                    <a:pt x="344" y="280"/>
                  </a:lnTo>
                  <a:lnTo>
                    <a:pt x="344" y="280"/>
                  </a:lnTo>
                  <a:lnTo>
                    <a:pt x="354" y="264"/>
                  </a:lnTo>
                  <a:lnTo>
                    <a:pt x="360" y="248"/>
                  </a:lnTo>
                  <a:lnTo>
                    <a:pt x="364" y="230"/>
                  </a:lnTo>
                  <a:lnTo>
                    <a:pt x="366" y="214"/>
                  </a:lnTo>
                  <a:lnTo>
                    <a:pt x="366" y="214"/>
                  </a:lnTo>
                  <a:lnTo>
                    <a:pt x="366" y="198"/>
                  </a:lnTo>
                  <a:lnTo>
                    <a:pt x="362" y="180"/>
                  </a:lnTo>
                  <a:lnTo>
                    <a:pt x="358" y="162"/>
                  </a:lnTo>
                  <a:lnTo>
                    <a:pt x="350" y="144"/>
                  </a:lnTo>
                  <a:lnTo>
                    <a:pt x="350" y="144"/>
                  </a:lnTo>
                  <a:lnTo>
                    <a:pt x="346" y="134"/>
                  </a:lnTo>
                  <a:lnTo>
                    <a:pt x="348" y="124"/>
                  </a:lnTo>
                  <a:lnTo>
                    <a:pt x="352" y="114"/>
                  </a:lnTo>
                  <a:lnTo>
                    <a:pt x="362" y="106"/>
                  </a:lnTo>
                  <a:lnTo>
                    <a:pt x="362" y="106"/>
                  </a:lnTo>
                  <a:lnTo>
                    <a:pt x="372" y="104"/>
                  </a:lnTo>
                  <a:lnTo>
                    <a:pt x="384" y="106"/>
                  </a:lnTo>
                  <a:lnTo>
                    <a:pt x="392" y="110"/>
                  </a:lnTo>
                  <a:lnTo>
                    <a:pt x="400" y="120"/>
                  </a:lnTo>
                  <a:lnTo>
                    <a:pt x="400" y="120"/>
                  </a:lnTo>
                  <a:close/>
                  <a:moveTo>
                    <a:pt x="434" y="610"/>
                  </a:moveTo>
                  <a:lnTo>
                    <a:pt x="434" y="610"/>
                  </a:lnTo>
                  <a:lnTo>
                    <a:pt x="402" y="570"/>
                  </a:lnTo>
                  <a:lnTo>
                    <a:pt x="374" y="528"/>
                  </a:lnTo>
                  <a:lnTo>
                    <a:pt x="374" y="528"/>
                  </a:lnTo>
                  <a:lnTo>
                    <a:pt x="348" y="488"/>
                  </a:lnTo>
                  <a:lnTo>
                    <a:pt x="324" y="446"/>
                  </a:lnTo>
                  <a:lnTo>
                    <a:pt x="354" y="428"/>
                  </a:lnTo>
                  <a:lnTo>
                    <a:pt x="354" y="428"/>
                  </a:lnTo>
                  <a:lnTo>
                    <a:pt x="362" y="434"/>
                  </a:lnTo>
                  <a:lnTo>
                    <a:pt x="376" y="446"/>
                  </a:lnTo>
                  <a:lnTo>
                    <a:pt x="390" y="462"/>
                  </a:lnTo>
                  <a:lnTo>
                    <a:pt x="408" y="484"/>
                  </a:lnTo>
                  <a:lnTo>
                    <a:pt x="424" y="510"/>
                  </a:lnTo>
                  <a:lnTo>
                    <a:pt x="440" y="538"/>
                  </a:lnTo>
                  <a:lnTo>
                    <a:pt x="454" y="566"/>
                  </a:lnTo>
                  <a:lnTo>
                    <a:pt x="464" y="594"/>
                  </a:lnTo>
                  <a:lnTo>
                    <a:pt x="434" y="610"/>
                  </a:lnTo>
                  <a:lnTo>
                    <a:pt x="434" y="610"/>
                  </a:lnTo>
                  <a:close/>
                  <a:moveTo>
                    <a:pt x="190" y="204"/>
                  </a:moveTo>
                  <a:lnTo>
                    <a:pt x="190" y="204"/>
                  </a:lnTo>
                  <a:lnTo>
                    <a:pt x="168" y="162"/>
                  </a:lnTo>
                  <a:lnTo>
                    <a:pt x="148" y="120"/>
                  </a:lnTo>
                  <a:lnTo>
                    <a:pt x="148" y="120"/>
                  </a:lnTo>
                  <a:lnTo>
                    <a:pt x="128" y="72"/>
                  </a:lnTo>
                  <a:lnTo>
                    <a:pt x="110" y="22"/>
                  </a:lnTo>
                  <a:lnTo>
                    <a:pt x="136" y="8"/>
                  </a:lnTo>
                  <a:lnTo>
                    <a:pt x="136" y="8"/>
                  </a:lnTo>
                  <a:lnTo>
                    <a:pt x="144" y="14"/>
                  </a:lnTo>
                  <a:lnTo>
                    <a:pt x="150" y="22"/>
                  </a:lnTo>
                  <a:lnTo>
                    <a:pt x="164" y="44"/>
                  </a:lnTo>
                  <a:lnTo>
                    <a:pt x="178" y="70"/>
                  </a:lnTo>
                  <a:lnTo>
                    <a:pt x="192" y="98"/>
                  </a:lnTo>
                  <a:lnTo>
                    <a:pt x="204" y="128"/>
                  </a:lnTo>
                  <a:lnTo>
                    <a:pt x="212" y="154"/>
                  </a:lnTo>
                  <a:lnTo>
                    <a:pt x="216" y="174"/>
                  </a:lnTo>
                  <a:lnTo>
                    <a:pt x="218" y="190"/>
                  </a:lnTo>
                  <a:lnTo>
                    <a:pt x="190" y="2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A35EDA92-A4D5-4BE1-2A3A-599E36DA9B48}"/>
              </a:ext>
            </a:extLst>
          </p:cNvPr>
          <p:cNvGrpSpPr/>
          <p:nvPr/>
        </p:nvGrpSpPr>
        <p:grpSpPr>
          <a:xfrm>
            <a:off x="3794172" y="2205706"/>
            <a:ext cx="665868" cy="665866"/>
            <a:chOff x="3968746" y="2205706"/>
            <a:chExt cx="665868" cy="665866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3FA5216B-6B75-C975-05B4-743D57DE23ED}"/>
                </a:ext>
              </a:extLst>
            </p:cNvPr>
            <p:cNvSpPr/>
            <p:nvPr/>
          </p:nvSpPr>
          <p:spPr>
            <a:xfrm>
              <a:off x="3968746" y="2205706"/>
              <a:ext cx="665868" cy="66586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24">
              <a:extLst>
                <a:ext uri="{FF2B5EF4-FFF2-40B4-BE49-F238E27FC236}">
                  <a16:creationId xmlns:a16="http://schemas.microsoft.com/office/drawing/2014/main" id="{5640CC35-D073-3368-C891-5A888AC91F48}"/>
                </a:ext>
              </a:extLst>
            </p:cNvPr>
            <p:cNvSpPr/>
            <p:nvPr/>
          </p:nvSpPr>
          <p:spPr bwMode="auto">
            <a:xfrm>
              <a:off x="4076734" y="2300061"/>
              <a:ext cx="449890" cy="477156"/>
            </a:xfrm>
            <a:custGeom>
              <a:avLst/>
              <a:gdLst>
                <a:gd name="T0" fmla="*/ 486 w 726"/>
                <a:gd name="T1" fmla="*/ 446 h 770"/>
                <a:gd name="T2" fmla="*/ 442 w 726"/>
                <a:gd name="T3" fmla="*/ 526 h 770"/>
                <a:gd name="T4" fmla="*/ 382 w 726"/>
                <a:gd name="T5" fmla="*/ 556 h 770"/>
                <a:gd name="T6" fmla="*/ 428 w 726"/>
                <a:gd name="T7" fmla="*/ 580 h 770"/>
                <a:gd name="T8" fmla="*/ 492 w 726"/>
                <a:gd name="T9" fmla="*/ 584 h 770"/>
                <a:gd name="T10" fmla="*/ 552 w 726"/>
                <a:gd name="T11" fmla="*/ 568 h 770"/>
                <a:gd name="T12" fmla="*/ 610 w 726"/>
                <a:gd name="T13" fmla="*/ 524 h 770"/>
                <a:gd name="T14" fmla="*/ 658 w 726"/>
                <a:gd name="T15" fmla="*/ 430 h 770"/>
                <a:gd name="T16" fmla="*/ 666 w 726"/>
                <a:gd name="T17" fmla="*/ 362 h 770"/>
                <a:gd name="T18" fmla="*/ 656 w 726"/>
                <a:gd name="T19" fmla="*/ 290 h 770"/>
                <a:gd name="T20" fmla="*/ 626 w 726"/>
                <a:gd name="T21" fmla="*/ 216 h 770"/>
                <a:gd name="T22" fmla="*/ 572 w 726"/>
                <a:gd name="T23" fmla="*/ 142 h 770"/>
                <a:gd name="T24" fmla="*/ 490 w 726"/>
                <a:gd name="T25" fmla="*/ 86 h 770"/>
                <a:gd name="T26" fmla="*/ 392 w 726"/>
                <a:gd name="T27" fmla="*/ 62 h 770"/>
                <a:gd name="T28" fmla="*/ 298 w 726"/>
                <a:gd name="T29" fmla="*/ 68 h 770"/>
                <a:gd name="T30" fmla="*/ 206 w 726"/>
                <a:gd name="T31" fmla="*/ 106 h 770"/>
                <a:gd name="T32" fmla="*/ 150 w 726"/>
                <a:gd name="T33" fmla="*/ 150 h 770"/>
                <a:gd name="T34" fmla="*/ 94 w 726"/>
                <a:gd name="T35" fmla="*/ 234 h 770"/>
                <a:gd name="T36" fmla="*/ 64 w 726"/>
                <a:gd name="T37" fmla="*/ 334 h 770"/>
                <a:gd name="T38" fmla="*/ 62 w 726"/>
                <a:gd name="T39" fmla="*/ 410 h 770"/>
                <a:gd name="T40" fmla="*/ 86 w 726"/>
                <a:gd name="T41" fmla="*/ 518 h 770"/>
                <a:gd name="T42" fmla="*/ 144 w 726"/>
                <a:gd name="T43" fmla="*/ 608 h 770"/>
                <a:gd name="T44" fmla="*/ 204 w 726"/>
                <a:gd name="T45" fmla="*/ 660 h 770"/>
                <a:gd name="T46" fmla="*/ 308 w 726"/>
                <a:gd name="T47" fmla="*/ 702 h 770"/>
                <a:gd name="T48" fmla="*/ 416 w 726"/>
                <a:gd name="T49" fmla="*/ 710 h 770"/>
                <a:gd name="T50" fmla="*/ 330 w 726"/>
                <a:gd name="T51" fmla="*/ 768 h 770"/>
                <a:gd name="T52" fmla="*/ 230 w 726"/>
                <a:gd name="T53" fmla="*/ 740 h 770"/>
                <a:gd name="T54" fmla="*/ 120 w 726"/>
                <a:gd name="T55" fmla="*/ 672 h 770"/>
                <a:gd name="T56" fmla="*/ 60 w 726"/>
                <a:gd name="T57" fmla="*/ 600 h 770"/>
                <a:gd name="T58" fmla="*/ 10 w 726"/>
                <a:gd name="T59" fmla="*/ 480 h 770"/>
                <a:gd name="T60" fmla="*/ 0 w 726"/>
                <a:gd name="T61" fmla="*/ 370 h 770"/>
                <a:gd name="T62" fmla="*/ 18 w 726"/>
                <a:gd name="T63" fmla="*/ 264 h 770"/>
                <a:gd name="T64" fmla="*/ 68 w 726"/>
                <a:gd name="T65" fmla="*/ 154 h 770"/>
                <a:gd name="T66" fmla="*/ 126 w 726"/>
                <a:gd name="T67" fmla="*/ 88 h 770"/>
                <a:gd name="T68" fmla="*/ 226 w 726"/>
                <a:gd name="T69" fmla="*/ 28 h 770"/>
                <a:gd name="T70" fmla="*/ 316 w 726"/>
                <a:gd name="T71" fmla="*/ 4 h 770"/>
                <a:gd name="T72" fmla="*/ 478 w 726"/>
                <a:gd name="T73" fmla="*/ 16 h 770"/>
                <a:gd name="T74" fmla="*/ 566 w 726"/>
                <a:gd name="T75" fmla="*/ 60 h 770"/>
                <a:gd name="T76" fmla="*/ 614 w 726"/>
                <a:gd name="T77" fmla="*/ 98 h 770"/>
                <a:gd name="T78" fmla="*/ 680 w 726"/>
                <a:gd name="T79" fmla="*/ 186 h 770"/>
                <a:gd name="T80" fmla="*/ 714 w 726"/>
                <a:gd name="T81" fmla="*/ 276 h 770"/>
                <a:gd name="T82" fmla="*/ 726 w 726"/>
                <a:gd name="T83" fmla="*/ 360 h 770"/>
                <a:gd name="T84" fmla="*/ 718 w 726"/>
                <a:gd name="T85" fmla="*/ 444 h 770"/>
                <a:gd name="T86" fmla="*/ 668 w 726"/>
                <a:gd name="T87" fmla="*/ 552 h 770"/>
                <a:gd name="T88" fmla="*/ 606 w 726"/>
                <a:gd name="T89" fmla="*/ 608 h 770"/>
                <a:gd name="T90" fmla="*/ 544 w 726"/>
                <a:gd name="T91" fmla="*/ 636 h 770"/>
                <a:gd name="T92" fmla="*/ 470 w 726"/>
                <a:gd name="T93" fmla="*/ 646 h 770"/>
                <a:gd name="T94" fmla="*/ 386 w 726"/>
                <a:gd name="T95" fmla="*/ 630 h 770"/>
                <a:gd name="T96" fmla="*/ 338 w 726"/>
                <a:gd name="T97" fmla="*/ 600 h 770"/>
                <a:gd name="T98" fmla="*/ 308 w 726"/>
                <a:gd name="T99" fmla="*/ 554 h 770"/>
                <a:gd name="T100" fmla="*/ 252 w 726"/>
                <a:gd name="T101" fmla="*/ 520 h 770"/>
                <a:gd name="T102" fmla="*/ 214 w 726"/>
                <a:gd name="T103" fmla="*/ 444 h 770"/>
                <a:gd name="T104" fmla="*/ 260 w 726"/>
                <a:gd name="T105" fmla="*/ 166 h 770"/>
                <a:gd name="T106" fmla="*/ 274 w 726"/>
                <a:gd name="T107" fmla="*/ 142 h 770"/>
                <a:gd name="T108" fmla="*/ 294 w 726"/>
                <a:gd name="T109" fmla="*/ 142 h 770"/>
                <a:gd name="T110" fmla="*/ 310 w 726"/>
                <a:gd name="T111" fmla="*/ 310 h 770"/>
                <a:gd name="T112" fmla="*/ 386 w 726"/>
                <a:gd name="T113" fmla="*/ 156 h 770"/>
                <a:gd name="T114" fmla="*/ 410 w 726"/>
                <a:gd name="T115" fmla="*/ 140 h 770"/>
                <a:gd name="T116" fmla="*/ 434 w 726"/>
                <a:gd name="T117" fmla="*/ 156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26" h="770">
                  <a:moveTo>
                    <a:pt x="488" y="310"/>
                  </a:moveTo>
                  <a:lnTo>
                    <a:pt x="488" y="422"/>
                  </a:lnTo>
                  <a:lnTo>
                    <a:pt x="488" y="422"/>
                  </a:lnTo>
                  <a:lnTo>
                    <a:pt x="486" y="446"/>
                  </a:lnTo>
                  <a:lnTo>
                    <a:pt x="480" y="468"/>
                  </a:lnTo>
                  <a:lnTo>
                    <a:pt x="470" y="490"/>
                  </a:lnTo>
                  <a:lnTo>
                    <a:pt x="458" y="508"/>
                  </a:lnTo>
                  <a:lnTo>
                    <a:pt x="442" y="526"/>
                  </a:lnTo>
                  <a:lnTo>
                    <a:pt x="424" y="540"/>
                  </a:lnTo>
                  <a:lnTo>
                    <a:pt x="404" y="550"/>
                  </a:lnTo>
                  <a:lnTo>
                    <a:pt x="382" y="556"/>
                  </a:lnTo>
                  <a:lnTo>
                    <a:pt x="382" y="556"/>
                  </a:lnTo>
                  <a:lnTo>
                    <a:pt x="394" y="566"/>
                  </a:lnTo>
                  <a:lnTo>
                    <a:pt x="408" y="574"/>
                  </a:lnTo>
                  <a:lnTo>
                    <a:pt x="408" y="574"/>
                  </a:lnTo>
                  <a:lnTo>
                    <a:pt x="428" y="580"/>
                  </a:lnTo>
                  <a:lnTo>
                    <a:pt x="448" y="584"/>
                  </a:lnTo>
                  <a:lnTo>
                    <a:pt x="470" y="584"/>
                  </a:lnTo>
                  <a:lnTo>
                    <a:pt x="492" y="584"/>
                  </a:lnTo>
                  <a:lnTo>
                    <a:pt x="492" y="584"/>
                  </a:lnTo>
                  <a:lnTo>
                    <a:pt x="510" y="580"/>
                  </a:lnTo>
                  <a:lnTo>
                    <a:pt x="526" y="576"/>
                  </a:lnTo>
                  <a:lnTo>
                    <a:pt x="526" y="576"/>
                  </a:lnTo>
                  <a:lnTo>
                    <a:pt x="552" y="568"/>
                  </a:lnTo>
                  <a:lnTo>
                    <a:pt x="574" y="556"/>
                  </a:lnTo>
                  <a:lnTo>
                    <a:pt x="594" y="542"/>
                  </a:lnTo>
                  <a:lnTo>
                    <a:pt x="610" y="524"/>
                  </a:lnTo>
                  <a:lnTo>
                    <a:pt x="610" y="524"/>
                  </a:lnTo>
                  <a:lnTo>
                    <a:pt x="626" y="504"/>
                  </a:lnTo>
                  <a:lnTo>
                    <a:pt x="640" y="482"/>
                  </a:lnTo>
                  <a:lnTo>
                    <a:pt x="650" y="456"/>
                  </a:lnTo>
                  <a:lnTo>
                    <a:pt x="658" y="430"/>
                  </a:lnTo>
                  <a:lnTo>
                    <a:pt x="658" y="430"/>
                  </a:lnTo>
                  <a:lnTo>
                    <a:pt x="662" y="408"/>
                  </a:lnTo>
                  <a:lnTo>
                    <a:pt x="664" y="384"/>
                  </a:lnTo>
                  <a:lnTo>
                    <a:pt x="666" y="362"/>
                  </a:lnTo>
                  <a:lnTo>
                    <a:pt x="664" y="338"/>
                  </a:lnTo>
                  <a:lnTo>
                    <a:pt x="664" y="338"/>
                  </a:lnTo>
                  <a:lnTo>
                    <a:pt x="660" y="314"/>
                  </a:lnTo>
                  <a:lnTo>
                    <a:pt x="656" y="290"/>
                  </a:lnTo>
                  <a:lnTo>
                    <a:pt x="650" y="268"/>
                  </a:lnTo>
                  <a:lnTo>
                    <a:pt x="640" y="246"/>
                  </a:lnTo>
                  <a:lnTo>
                    <a:pt x="640" y="246"/>
                  </a:lnTo>
                  <a:lnTo>
                    <a:pt x="626" y="216"/>
                  </a:lnTo>
                  <a:lnTo>
                    <a:pt x="610" y="188"/>
                  </a:lnTo>
                  <a:lnTo>
                    <a:pt x="610" y="188"/>
                  </a:lnTo>
                  <a:lnTo>
                    <a:pt x="592" y="164"/>
                  </a:lnTo>
                  <a:lnTo>
                    <a:pt x="572" y="142"/>
                  </a:lnTo>
                  <a:lnTo>
                    <a:pt x="572" y="142"/>
                  </a:lnTo>
                  <a:lnTo>
                    <a:pt x="546" y="120"/>
                  </a:lnTo>
                  <a:lnTo>
                    <a:pt x="518" y="102"/>
                  </a:lnTo>
                  <a:lnTo>
                    <a:pt x="490" y="86"/>
                  </a:lnTo>
                  <a:lnTo>
                    <a:pt x="460" y="76"/>
                  </a:lnTo>
                  <a:lnTo>
                    <a:pt x="460" y="76"/>
                  </a:lnTo>
                  <a:lnTo>
                    <a:pt x="426" y="66"/>
                  </a:lnTo>
                  <a:lnTo>
                    <a:pt x="392" y="62"/>
                  </a:lnTo>
                  <a:lnTo>
                    <a:pt x="358" y="62"/>
                  </a:lnTo>
                  <a:lnTo>
                    <a:pt x="324" y="64"/>
                  </a:lnTo>
                  <a:lnTo>
                    <a:pt x="324" y="64"/>
                  </a:lnTo>
                  <a:lnTo>
                    <a:pt x="298" y="68"/>
                  </a:lnTo>
                  <a:lnTo>
                    <a:pt x="272" y="76"/>
                  </a:lnTo>
                  <a:lnTo>
                    <a:pt x="250" y="84"/>
                  </a:lnTo>
                  <a:lnTo>
                    <a:pt x="226" y="94"/>
                  </a:lnTo>
                  <a:lnTo>
                    <a:pt x="206" y="106"/>
                  </a:lnTo>
                  <a:lnTo>
                    <a:pt x="186" y="118"/>
                  </a:lnTo>
                  <a:lnTo>
                    <a:pt x="168" y="134"/>
                  </a:lnTo>
                  <a:lnTo>
                    <a:pt x="150" y="150"/>
                  </a:lnTo>
                  <a:lnTo>
                    <a:pt x="150" y="150"/>
                  </a:lnTo>
                  <a:lnTo>
                    <a:pt x="134" y="168"/>
                  </a:lnTo>
                  <a:lnTo>
                    <a:pt x="118" y="188"/>
                  </a:lnTo>
                  <a:lnTo>
                    <a:pt x="106" y="210"/>
                  </a:lnTo>
                  <a:lnTo>
                    <a:pt x="94" y="234"/>
                  </a:lnTo>
                  <a:lnTo>
                    <a:pt x="84" y="258"/>
                  </a:lnTo>
                  <a:lnTo>
                    <a:pt x="76" y="282"/>
                  </a:lnTo>
                  <a:lnTo>
                    <a:pt x="70" y="308"/>
                  </a:lnTo>
                  <a:lnTo>
                    <a:pt x="64" y="334"/>
                  </a:lnTo>
                  <a:lnTo>
                    <a:pt x="64" y="334"/>
                  </a:lnTo>
                  <a:lnTo>
                    <a:pt x="62" y="372"/>
                  </a:lnTo>
                  <a:lnTo>
                    <a:pt x="62" y="410"/>
                  </a:lnTo>
                  <a:lnTo>
                    <a:pt x="62" y="410"/>
                  </a:lnTo>
                  <a:lnTo>
                    <a:pt x="64" y="438"/>
                  </a:lnTo>
                  <a:lnTo>
                    <a:pt x="70" y="466"/>
                  </a:lnTo>
                  <a:lnTo>
                    <a:pt x="76" y="492"/>
                  </a:lnTo>
                  <a:lnTo>
                    <a:pt x="86" y="518"/>
                  </a:lnTo>
                  <a:lnTo>
                    <a:pt x="98" y="542"/>
                  </a:lnTo>
                  <a:lnTo>
                    <a:pt x="110" y="566"/>
                  </a:lnTo>
                  <a:lnTo>
                    <a:pt x="126" y="588"/>
                  </a:lnTo>
                  <a:lnTo>
                    <a:pt x="144" y="608"/>
                  </a:lnTo>
                  <a:lnTo>
                    <a:pt x="144" y="608"/>
                  </a:lnTo>
                  <a:lnTo>
                    <a:pt x="162" y="626"/>
                  </a:lnTo>
                  <a:lnTo>
                    <a:pt x="182" y="644"/>
                  </a:lnTo>
                  <a:lnTo>
                    <a:pt x="204" y="660"/>
                  </a:lnTo>
                  <a:lnTo>
                    <a:pt x="228" y="672"/>
                  </a:lnTo>
                  <a:lnTo>
                    <a:pt x="254" y="684"/>
                  </a:lnTo>
                  <a:lnTo>
                    <a:pt x="280" y="694"/>
                  </a:lnTo>
                  <a:lnTo>
                    <a:pt x="308" y="702"/>
                  </a:lnTo>
                  <a:lnTo>
                    <a:pt x="338" y="706"/>
                  </a:lnTo>
                  <a:lnTo>
                    <a:pt x="338" y="706"/>
                  </a:lnTo>
                  <a:lnTo>
                    <a:pt x="376" y="710"/>
                  </a:lnTo>
                  <a:lnTo>
                    <a:pt x="416" y="710"/>
                  </a:lnTo>
                  <a:lnTo>
                    <a:pt x="418" y="770"/>
                  </a:lnTo>
                  <a:lnTo>
                    <a:pt x="418" y="770"/>
                  </a:lnTo>
                  <a:lnTo>
                    <a:pt x="374" y="770"/>
                  </a:lnTo>
                  <a:lnTo>
                    <a:pt x="330" y="768"/>
                  </a:lnTo>
                  <a:lnTo>
                    <a:pt x="330" y="768"/>
                  </a:lnTo>
                  <a:lnTo>
                    <a:pt x="294" y="762"/>
                  </a:lnTo>
                  <a:lnTo>
                    <a:pt x="262" y="752"/>
                  </a:lnTo>
                  <a:lnTo>
                    <a:pt x="230" y="740"/>
                  </a:lnTo>
                  <a:lnTo>
                    <a:pt x="200" y="726"/>
                  </a:lnTo>
                  <a:lnTo>
                    <a:pt x="172" y="710"/>
                  </a:lnTo>
                  <a:lnTo>
                    <a:pt x="146" y="692"/>
                  </a:lnTo>
                  <a:lnTo>
                    <a:pt x="120" y="672"/>
                  </a:lnTo>
                  <a:lnTo>
                    <a:pt x="98" y="650"/>
                  </a:lnTo>
                  <a:lnTo>
                    <a:pt x="98" y="650"/>
                  </a:lnTo>
                  <a:lnTo>
                    <a:pt x="78" y="626"/>
                  </a:lnTo>
                  <a:lnTo>
                    <a:pt x="60" y="600"/>
                  </a:lnTo>
                  <a:lnTo>
                    <a:pt x="44" y="572"/>
                  </a:lnTo>
                  <a:lnTo>
                    <a:pt x="30" y="542"/>
                  </a:lnTo>
                  <a:lnTo>
                    <a:pt x="18" y="512"/>
                  </a:lnTo>
                  <a:lnTo>
                    <a:pt x="10" y="480"/>
                  </a:lnTo>
                  <a:lnTo>
                    <a:pt x="4" y="446"/>
                  </a:lnTo>
                  <a:lnTo>
                    <a:pt x="0" y="412"/>
                  </a:lnTo>
                  <a:lnTo>
                    <a:pt x="0" y="412"/>
                  </a:lnTo>
                  <a:lnTo>
                    <a:pt x="0" y="370"/>
                  </a:lnTo>
                  <a:lnTo>
                    <a:pt x="4" y="326"/>
                  </a:lnTo>
                  <a:lnTo>
                    <a:pt x="4" y="326"/>
                  </a:lnTo>
                  <a:lnTo>
                    <a:pt x="10" y="296"/>
                  </a:lnTo>
                  <a:lnTo>
                    <a:pt x="18" y="264"/>
                  </a:lnTo>
                  <a:lnTo>
                    <a:pt x="28" y="236"/>
                  </a:lnTo>
                  <a:lnTo>
                    <a:pt x="38" y="206"/>
                  </a:lnTo>
                  <a:lnTo>
                    <a:pt x="52" y="180"/>
                  </a:lnTo>
                  <a:lnTo>
                    <a:pt x="68" y="154"/>
                  </a:lnTo>
                  <a:lnTo>
                    <a:pt x="86" y="130"/>
                  </a:lnTo>
                  <a:lnTo>
                    <a:pt x="106" y="108"/>
                  </a:lnTo>
                  <a:lnTo>
                    <a:pt x="106" y="108"/>
                  </a:lnTo>
                  <a:lnTo>
                    <a:pt x="126" y="88"/>
                  </a:lnTo>
                  <a:lnTo>
                    <a:pt x="150" y="70"/>
                  </a:lnTo>
                  <a:lnTo>
                    <a:pt x="174" y="54"/>
                  </a:lnTo>
                  <a:lnTo>
                    <a:pt x="198" y="40"/>
                  </a:lnTo>
                  <a:lnTo>
                    <a:pt x="226" y="28"/>
                  </a:lnTo>
                  <a:lnTo>
                    <a:pt x="254" y="16"/>
                  </a:lnTo>
                  <a:lnTo>
                    <a:pt x="284" y="10"/>
                  </a:lnTo>
                  <a:lnTo>
                    <a:pt x="316" y="4"/>
                  </a:lnTo>
                  <a:lnTo>
                    <a:pt x="316" y="4"/>
                  </a:lnTo>
                  <a:lnTo>
                    <a:pt x="356" y="0"/>
                  </a:lnTo>
                  <a:lnTo>
                    <a:pt x="398" y="2"/>
                  </a:lnTo>
                  <a:lnTo>
                    <a:pt x="438" y="6"/>
                  </a:lnTo>
                  <a:lnTo>
                    <a:pt x="478" y="16"/>
                  </a:lnTo>
                  <a:lnTo>
                    <a:pt x="478" y="16"/>
                  </a:lnTo>
                  <a:lnTo>
                    <a:pt x="514" y="30"/>
                  </a:lnTo>
                  <a:lnTo>
                    <a:pt x="550" y="48"/>
                  </a:lnTo>
                  <a:lnTo>
                    <a:pt x="566" y="60"/>
                  </a:lnTo>
                  <a:lnTo>
                    <a:pt x="582" y="72"/>
                  </a:lnTo>
                  <a:lnTo>
                    <a:pt x="598" y="84"/>
                  </a:lnTo>
                  <a:lnTo>
                    <a:pt x="614" y="98"/>
                  </a:lnTo>
                  <a:lnTo>
                    <a:pt x="614" y="98"/>
                  </a:lnTo>
                  <a:lnTo>
                    <a:pt x="638" y="124"/>
                  </a:lnTo>
                  <a:lnTo>
                    <a:pt x="660" y="154"/>
                  </a:lnTo>
                  <a:lnTo>
                    <a:pt x="660" y="154"/>
                  </a:lnTo>
                  <a:lnTo>
                    <a:pt x="680" y="186"/>
                  </a:lnTo>
                  <a:lnTo>
                    <a:pt x="696" y="222"/>
                  </a:lnTo>
                  <a:lnTo>
                    <a:pt x="696" y="222"/>
                  </a:lnTo>
                  <a:lnTo>
                    <a:pt x="706" y="248"/>
                  </a:lnTo>
                  <a:lnTo>
                    <a:pt x="714" y="276"/>
                  </a:lnTo>
                  <a:lnTo>
                    <a:pt x="720" y="304"/>
                  </a:lnTo>
                  <a:lnTo>
                    <a:pt x="724" y="332"/>
                  </a:lnTo>
                  <a:lnTo>
                    <a:pt x="724" y="332"/>
                  </a:lnTo>
                  <a:lnTo>
                    <a:pt x="726" y="360"/>
                  </a:lnTo>
                  <a:lnTo>
                    <a:pt x="726" y="388"/>
                  </a:lnTo>
                  <a:lnTo>
                    <a:pt x="722" y="416"/>
                  </a:lnTo>
                  <a:lnTo>
                    <a:pt x="718" y="444"/>
                  </a:lnTo>
                  <a:lnTo>
                    <a:pt x="718" y="444"/>
                  </a:lnTo>
                  <a:lnTo>
                    <a:pt x="708" y="478"/>
                  </a:lnTo>
                  <a:lnTo>
                    <a:pt x="694" y="508"/>
                  </a:lnTo>
                  <a:lnTo>
                    <a:pt x="678" y="538"/>
                  </a:lnTo>
                  <a:lnTo>
                    <a:pt x="668" y="552"/>
                  </a:lnTo>
                  <a:lnTo>
                    <a:pt x="656" y="566"/>
                  </a:lnTo>
                  <a:lnTo>
                    <a:pt x="656" y="566"/>
                  </a:lnTo>
                  <a:lnTo>
                    <a:pt x="632" y="588"/>
                  </a:lnTo>
                  <a:lnTo>
                    <a:pt x="606" y="608"/>
                  </a:lnTo>
                  <a:lnTo>
                    <a:pt x="576" y="624"/>
                  </a:lnTo>
                  <a:lnTo>
                    <a:pt x="560" y="630"/>
                  </a:lnTo>
                  <a:lnTo>
                    <a:pt x="544" y="636"/>
                  </a:lnTo>
                  <a:lnTo>
                    <a:pt x="544" y="636"/>
                  </a:lnTo>
                  <a:lnTo>
                    <a:pt x="522" y="640"/>
                  </a:lnTo>
                  <a:lnTo>
                    <a:pt x="500" y="644"/>
                  </a:lnTo>
                  <a:lnTo>
                    <a:pt x="500" y="644"/>
                  </a:lnTo>
                  <a:lnTo>
                    <a:pt x="470" y="646"/>
                  </a:lnTo>
                  <a:lnTo>
                    <a:pt x="442" y="644"/>
                  </a:lnTo>
                  <a:lnTo>
                    <a:pt x="412" y="640"/>
                  </a:lnTo>
                  <a:lnTo>
                    <a:pt x="386" y="630"/>
                  </a:lnTo>
                  <a:lnTo>
                    <a:pt x="386" y="630"/>
                  </a:lnTo>
                  <a:lnTo>
                    <a:pt x="372" y="624"/>
                  </a:lnTo>
                  <a:lnTo>
                    <a:pt x="360" y="618"/>
                  </a:lnTo>
                  <a:lnTo>
                    <a:pt x="350" y="610"/>
                  </a:lnTo>
                  <a:lnTo>
                    <a:pt x="338" y="600"/>
                  </a:lnTo>
                  <a:lnTo>
                    <a:pt x="330" y="590"/>
                  </a:lnTo>
                  <a:lnTo>
                    <a:pt x="320" y="580"/>
                  </a:lnTo>
                  <a:lnTo>
                    <a:pt x="314" y="568"/>
                  </a:lnTo>
                  <a:lnTo>
                    <a:pt x="308" y="554"/>
                  </a:lnTo>
                  <a:lnTo>
                    <a:pt x="308" y="554"/>
                  </a:lnTo>
                  <a:lnTo>
                    <a:pt x="288" y="546"/>
                  </a:lnTo>
                  <a:lnTo>
                    <a:pt x="270" y="534"/>
                  </a:lnTo>
                  <a:lnTo>
                    <a:pt x="252" y="520"/>
                  </a:lnTo>
                  <a:lnTo>
                    <a:pt x="238" y="504"/>
                  </a:lnTo>
                  <a:lnTo>
                    <a:pt x="228" y="486"/>
                  </a:lnTo>
                  <a:lnTo>
                    <a:pt x="218" y="466"/>
                  </a:lnTo>
                  <a:lnTo>
                    <a:pt x="214" y="444"/>
                  </a:lnTo>
                  <a:lnTo>
                    <a:pt x="212" y="422"/>
                  </a:lnTo>
                  <a:lnTo>
                    <a:pt x="212" y="310"/>
                  </a:lnTo>
                  <a:lnTo>
                    <a:pt x="260" y="310"/>
                  </a:lnTo>
                  <a:lnTo>
                    <a:pt x="260" y="166"/>
                  </a:lnTo>
                  <a:lnTo>
                    <a:pt x="260" y="166"/>
                  </a:lnTo>
                  <a:lnTo>
                    <a:pt x="262" y="156"/>
                  </a:lnTo>
                  <a:lnTo>
                    <a:pt x="266" y="148"/>
                  </a:lnTo>
                  <a:lnTo>
                    <a:pt x="274" y="142"/>
                  </a:lnTo>
                  <a:lnTo>
                    <a:pt x="284" y="140"/>
                  </a:lnTo>
                  <a:lnTo>
                    <a:pt x="284" y="140"/>
                  </a:lnTo>
                  <a:lnTo>
                    <a:pt x="284" y="140"/>
                  </a:lnTo>
                  <a:lnTo>
                    <a:pt x="294" y="142"/>
                  </a:lnTo>
                  <a:lnTo>
                    <a:pt x="302" y="148"/>
                  </a:lnTo>
                  <a:lnTo>
                    <a:pt x="308" y="156"/>
                  </a:lnTo>
                  <a:lnTo>
                    <a:pt x="310" y="166"/>
                  </a:lnTo>
                  <a:lnTo>
                    <a:pt x="310" y="310"/>
                  </a:lnTo>
                  <a:lnTo>
                    <a:pt x="384" y="310"/>
                  </a:lnTo>
                  <a:lnTo>
                    <a:pt x="384" y="166"/>
                  </a:lnTo>
                  <a:lnTo>
                    <a:pt x="384" y="166"/>
                  </a:lnTo>
                  <a:lnTo>
                    <a:pt x="386" y="156"/>
                  </a:lnTo>
                  <a:lnTo>
                    <a:pt x="392" y="148"/>
                  </a:lnTo>
                  <a:lnTo>
                    <a:pt x="400" y="142"/>
                  </a:lnTo>
                  <a:lnTo>
                    <a:pt x="410" y="140"/>
                  </a:lnTo>
                  <a:lnTo>
                    <a:pt x="410" y="140"/>
                  </a:lnTo>
                  <a:lnTo>
                    <a:pt x="410" y="140"/>
                  </a:lnTo>
                  <a:lnTo>
                    <a:pt x="420" y="142"/>
                  </a:lnTo>
                  <a:lnTo>
                    <a:pt x="428" y="148"/>
                  </a:lnTo>
                  <a:lnTo>
                    <a:pt x="434" y="156"/>
                  </a:lnTo>
                  <a:lnTo>
                    <a:pt x="436" y="166"/>
                  </a:lnTo>
                  <a:lnTo>
                    <a:pt x="436" y="310"/>
                  </a:lnTo>
                  <a:lnTo>
                    <a:pt x="488" y="3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FC53868E-2EEB-ED4C-81AA-24FA2336D298}"/>
              </a:ext>
            </a:extLst>
          </p:cNvPr>
          <p:cNvGrpSpPr/>
          <p:nvPr/>
        </p:nvGrpSpPr>
        <p:grpSpPr>
          <a:xfrm>
            <a:off x="4683961" y="2205706"/>
            <a:ext cx="665868" cy="665866"/>
            <a:chOff x="4764115" y="2205706"/>
            <a:chExt cx="665868" cy="665866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FBDE0F73-3717-06AE-BC57-5DBEE4BAA365}"/>
                </a:ext>
              </a:extLst>
            </p:cNvPr>
            <p:cNvSpPr/>
            <p:nvPr/>
          </p:nvSpPr>
          <p:spPr>
            <a:xfrm>
              <a:off x="4764115" y="2205706"/>
              <a:ext cx="665868" cy="66586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30">
              <a:extLst>
                <a:ext uri="{FF2B5EF4-FFF2-40B4-BE49-F238E27FC236}">
                  <a16:creationId xmlns:a16="http://schemas.microsoft.com/office/drawing/2014/main" id="{445FAB1D-7031-1B68-C4EF-910BBE2BAD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40371" y="2281183"/>
              <a:ext cx="513353" cy="514913"/>
            </a:xfrm>
            <a:custGeom>
              <a:avLst/>
              <a:gdLst>
                <a:gd name="T0" fmla="*/ 396 w 658"/>
                <a:gd name="T1" fmla="*/ 6 h 660"/>
                <a:gd name="T2" fmla="*/ 514 w 658"/>
                <a:gd name="T3" fmla="*/ 56 h 660"/>
                <a:gd name="T4" fmla="*/ 602 w 658"/>
                <a:gd name="T5" fmla="*/ 146 h 660"/>
                <a:gd name="T6" fmla="*/ 652 w 658"/>
                <a:gd name="T7" fmla="*/ 264 h 660"/>
                <a:gd name="T8" fmla="*/ 658 w 658"/>
                <a:gd name="T9" fmla="*/ 364 h 660"/>
                <a:gd name="T10" fmla="*/ 620 w 658"/>
                <a:gd name="T11" fmla="*/ 488 h 660"/>
                <a:gd name="T12" fmla="*/ 538 w 658"/>
                <a:gd name="T13" fmla="*/ 584 h 660"/>
                <a:gd name="T14" fmla="*/ 428 w 658"/>
                <a:gd name="T15" fmla="*/ 644 h 660"/>
                <a:gd name="T16" fmla="*/ 330 w 658"/>
                <a:gd name="T17" fmla="*/ 660 h 660"/>
                <a:gd name="T18" fmla="*/ 200 w 658"/>
                <a:gd name="T19" fmla="*/ 634 h 660"/>
                <a:gd name="T20" fmla="*/ 96 w 658"/>
                <a:gd name="T21" fmla="*/ 564 h 660"/>
                <a:gd name="T22" fmla="*/ 26 w 658"/>
                <a:gd name="T23" fmla="*/ 458 h 660"/>
                <a:gd name="T24" fmla="*/ 0 w 658"/>
                <a:gd name="T25" fmla="*/ 330 h 660"/>
                <a:gd name="T26" fmla="*/ 14 w 658"/>
                <a:gd name="T27" fmla="*/ 232 h 660"/>
                <a:gd name="T28" fmla="*/ 74 w 658"/>
                <a:gd name="T29" fmla="*/ 120 h 660"/>
                <a:gd name="T30" fmla="*/ 172 w 658"/>
                <a:gd name="T31" fmla="*/ 40 h 660"/>
                <a:gd name="T32" fmla="*/ 296 w 658"/>
                <a:gd name="T33" fmla="*/ 2 h 660"/>
                <a:gd name="T34" fmla="*/ 412 w 658"/>
                <a:gd name="T35" fmla="*/ 202 h 660"/>
                <a:gd name="T36" fmla="*/ 438 w 658"/>
                <a:gd name="T37" fmla="*/ 222 h 660"/>
                <a:gd name="T38" fmla="*/ 470 w 658"/>
                <a:gd name="T39" fmla="*/ 270 h 660"/>
                <a:gd name="T40" fmla="*/ 482 w 658"/>
                <a:gd name="T41" fmla="*/ 330 h 660"/>
                <a:gd name="T42" fmla="*/ 476 w 658"/>
                <a:gd name="T43" fmla="*/ 374 h 660"/>
                <a:gd name="T44" fmla="*/ 448 w 658"/>
                <a:gd name="T45" fmla="*/ 426 h 660"/>
                <a:gd name="T46" fmla="*/ 416 w 658"/>
                <a:gd name="T47" fmla="*/ 454 h 660"/>
                <a:gd name="T48" fmla="*/ 360 w 658"/>
                <a:gd name="T49" fmla="*/ 478 h 660"/>
                <a:gd name="T50" fmla="*/ 316 w 658"/>
                <a:gd name="T51" fmla="*/ 480 h 660"/>
                <a:gd name="T52" fmla="*/ 258 w 658"/>
                <a:gd name="T53" fmla="*/ 462 h 660"/>
                <a:gd name="T54" fmla="*/ 224 w 658"/>
                <a:gd name="T55" fmla="*/ 436 h 660"/>
                <a:gd name="T56" fmla="*/ 192 w 658"/>
                <a:gd name="T57" fmla="*/ 388 h 660"/>
                <a:gd name="T58" fmla="*/ 180 w 658"/>
                <a:gd name="T59" fmla="*/ 330 h 660"/>
                <a:gd name="T60" fmla="*/ 186 w 658"/>
                <a:gd name="T61" fmla="*/ 284 h 660"/>
                <a:gd name="T62" fmla="*/ 214 w 658"/>
                <a:gd name="T63" fmla="*/ 232 h 660"/>
                <a:gd name="T64" fmla="*/ 218 w 658"/>
                <a:gd name="T65" fmla="*/ 160 h 660"/>
                <a:gd name="T66" fmla="*/ 186 w 658"/>
                <a:gd name="T67" fmla="*/ 186 h 660"/>
                <a:gd name="T68" fmla="*/ 144 w 658"/>
                <a:gd name="T69" fmla="*/ 250 h 660"/>
                <a:gd name="T70" fmla="*/ 128 w 658"/>
                <a:gd name="T71" fmla="*/ 330 h 660"/>
                <a:gd name="T72" fmla="*/ 136 w 658"/>
                <a:gd name="T73" fmla="*/ 390 h 660"/>
                <a:gd name="T74" fmla="*/ 174 w 658"/>
                <a:gd name="T75" fmla="*/ 458 h 660"/>
                <a:gd name="T76" fmla="*/ 216 w 658"/>
                <a:gd name="T77" fmla="*/ 498 h 660"/>
                <a:gd name="T78" fmla="*/ 290 w 658"/>
                <a:gd name="T79" fmla="*/ 528 h 660"/>
                <a:gd name="T80" fmla="*/ 352 w 658"/>
                <a:gd name="T81" fmla="*/ 532 h 660"/>
                <a:gd name="T82" fmla="*/ 428 w 658"/>
                <a:gd name="T83" fmla="*/ 508 h 660"/>
                <a:gd name="T84" fmla="*/ 474 w 658"/>
                <a:gd name="T85" fmla="*/ 472 h 660"/>
                <a:gd name="T86" fmla="*/ 518 w 658"/>
                <a:gd name="T87" fmla="*/ 408 h 660"/>
                <a:gd name="T88" fmla="*/ 534 w 658"/>
                <a:gd name="T89" fmla="*/ 330 h 660"/>
                <a:gd name="T90" fmla="*/ 524 w 658"/>
                <a:gd name="T91" fmla="*/ 268 h 660"/>
                <a:gd name="T92" fmla="*/ 488 w 658"/>
                <a:gd name="T93" fmla="*/ 200 h 660"/>
                <a:gd name="T94" fmla="*/ 438 w 658"/>
                <a:gd name="T95" fmla="*/ 156 h 660"/>
                <a:gd name="T96" fmla="*/ 356 w 658"/>
                <a:gd name="T97" fmla="*/ 296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58" h="660">
                  <a:moveTo>
                    <a:pt x="330" y="0"/>
                  </a:moveTo>
                  <a:lnTo>
                    <a:pt x="330" y="0"/>
                  </a:lnTo>
                  <a:lnTo>
                    <a:pt x="362" y="2"/>
                  </a:lnTo>
                  <a:lnTo>
                    <a:pt x="396" y="6"/>
                  </a:lnTo>
                  <a:lnTo>
                    <a:pt x="428" y="16"/>
                  </a:lnTo>
                  <a:lnTo>
                    <a:pt x="458" y="26"/>
                  </a:lnTo>
                  <a:lnTo>
                    <a:pt x="486" y="40"/>
                  </a:lnTo>
                  <a:lnTo>
                    <a:pt x="514" y="56"/>
                  </a:lnTo>
                  <a:lnTo>
                    <a:pt x="538" y="76"/>
                  </a:lnTo>
                  <a:lnTo>
                    <a:pt x="562" y="96"/>
                  </a:lnTo>
                  <a:lnTo>
                    <a:pt x="584" y="120"/>
                  </a:lnTo>
                  <a:lnTo>
                    <a:pt x="602" y="146"/>
                  </a:lnTo>
                  <a:lnTo>
                    <a:pt x="620" y="172"/>
                  </a:lnTo>
                  <a:lnTo>
                    <a:pt x="634" y="202"/>
                  </a:lnTo>
                  <a:lnTo>
                    <a:pt x="644" y="232"/>
                  </a:lnTo>
                  <a:lnTo>
                    <a:pt x="652" y="264"/>
                  </a:lnTo>
                  <a:lnTo>
                    <a:pt x="658" y="296"/>
                  </a:lnTo>
                  <a:lnTo>
                    <a:pt x="658" y="330"/>
                  </a:lnTo>
                  <a:lnTo>
                    <a:pt x="658" y="330"/>
                  </a:lnTo>
                  <a:lnTo>
                    <a:pt x="658" y="364"/>
                  </a:lnTo>
                  <a:lnTo>
                    <a:pt x="652" y="396"/>
                  </a:lnTo>
                  <a:lnTo>
                    <a:pt x="644" y="428"/>
                  </a:lnTo>
                  <a:lnTo>
                    <a:pt x="634" y="458"/>
                  </a:lnTo>
                  <a:lnTo>
                    <a:pt x="620" y="488"/>
                  </a:lnTo>
                  <a:lnTo>
                    <a:pt x="602" y="514"/>
                  </a:lnTo>
                  <a:lnTo>
                    <a:pt x="584" y="540"/>
                  </a:lnTo>
                  <a:lnTo>
                    <a:pt x="562" y="564"/>
                  </a:lnTo>
                  <a:lnTo>
                    <a:pt x="538" y="584"/>
                  </a:lnTo>
                  <a:lnTo>
                    <a:pt x="514" y="604"/>
                  </a:lnTo>
                  <a:lnTo>
                    <a:pt x="486" y="620"/>
                  </a:lnTo>
                  <a:lnTo>
                    <a:pt x="458" y="634"/>
                  </a:lnTo>
                  <a:lnTo>
                    <a:pt x="428" y="644"/>
                  </a:lnTo>
                  <a:lnTo>
                    <a:pt x="396" y="652"/>
                  </a:lnTo>
                  <a:lnTo>
                    <a:pt x="362" y="658"/>
                  </a:lnTo>
                  <a:lnTo>
                    <a:pt x="330" y="660"/>
                  </a:lnTo>
                  <a:lnTo>
                    <a:pt x="330" y="660"/>
                  </a:lnTo>
                  <a:lnTo>
                    <a:pt x="296" y="658"/>
                  </a:lnTo>
                  <a:lnTo>
                    <a:pt x="262" y="652"/>
                  </a:lnTo>
                  <a:lnTo>
                    <a:pt x="232" y="644"/>
                  </a:lnTo>
                  <a:lnTo>
                    <a:pt x="200" y="634"/>
                  </a:lnTo>
                  <a:lnTo>
                    <a:pt x="172" y="620"/>
                  </a:lnTo>
                  <a:lnTo>
                    <a:pt x="144" y="604"/>
                  </a:lnTo>
                  <a:lnTo>
                    <a:pt x="120" y="584"/>
                  </a:lnTo>
                  <a:lnTo>
                    <a:pt x="96" y="564"/>
                  </a:lnTo>
                  <a:lnTo>
                    <a:pt x="74" y="540"/>
                  </a:lnTo>
                  <a:lnTo>
                    <a:pt x="56" y="514"/>
                  </a:lnTo>
                  <a:lnTo>
                    <a:pt x="40" y="488"/>
                  </a:lnTo>
                  <a:lnTo>
                    <a:pt x="26" y="458"/>
                  </a:lnTo>
                  <a:lnTo>
                    <a:pt x="14" y="428"/>
                  </a:lnTo>
                  <a:lnTo>
                    <a:pt x="6" y="396"/>
                  </a:lnTo>
                  <a:lnTo>
                    <a:pt x="2" y="364"/>
                  </a:lnTo>
                  <a:lnTo>
                    <a:pt x="0" y="330"/>
                  </a:lnTo>
                  <a:lnTo>
                    <a:pt x="0" y="330"/>
                  </a:lnTo>
                  <a:lnTo>
                    <a:pt x="2" y="296"/>
                  </a:lnTo>
                  <a:lnTo>
                    <a:pt x="6" y="264"/>
                  </a:lnTo>
                  <a:lnTo>
                    <a:pt x="14" y="232"/>
                  </a:lnTo>
                  <a:lnTo>
                    <a:pt x="26" y="202"/>
                  </a:lnTo>
                  <a:lnTo>
                    <a:pt x="40" y="172"/>
                  </a:lnTo>
                  <a:lnTo>
                    <a:pt x="56" y="146"/>
                  </a:lnTo>
                  <a:lnTo>
                    <a:pt x="74" y="120"/>
                  </a:lnTo>
                  <a:lnTo>
                    <a:pt x="96" y="96"/>
                  </a:lnTo>
                  <a:lnTo>
                    <a:pt x="120" y="76"/>
                  </a:lnTo>
                  <a:lnTo>
                    <a:pt x="144" y="56"/>
                  </a:lnTo>
                  <a:lnTo>
                    <a:pt x="172" y="40"/>
                  </a:lnTo>
                  <a:lnTo>
                    <a:pt x="200" y="26"/>
                  </a:lnTo>
                  <a:lnTo>
                    <a:pt x="232" y="16"/>
                  </a:lnTo>
                  <a:lnTo>
                    <a:pt x="262" y="6"/>
                  </a:lnTo>
                  <a:lnTo>
                    <a:pt x="296" y="2"/>
                  </a:lnTo>
                  <a:lnTo>
                    <a:pt x="330" y="0"/>
                  </a:lnTo>
                  <a:lnTo>
                    <a:pt x="330" y="0"/>
                  </a:lnTo>
                  <a:close/>
                  <a:moveTo>
                    <a:pt x="438" y="156"/>
                  </a:moveTo>
                  <a:lnTo>
                    <a:pt x="412" y="202"/>
                  </a:lnTo>
                  <a:lnTo>
                    <a:pt x="412" y="202"/>
                  </a:lnTo>
                  <a:lnTo>
                    <a:pt x="426" y="212"/>
                  </a:lnTo>
                  <a:lnTo>
                    <a:pt x="438" y="222"/>
                  </a:lnTo>
                  <a:lnTo>
                    <a:pt x="438" y="222"/>
                  </a:lnTo>
                  <a:lnTo>
                    <a:pt x="448" y="232"/>
                  </a:lnTo>
                  <a:lnTo>
                    <a:pt x="456" y="244"/>
                  </a:lnTo>
                  <a:lnTo>
                    <a:pt x="464" y="256"/>
                  </a:lnTo>
                  <a:lnTo>
                    <a:pt x="470" y="270"/>
                  </a:lnTo>
                  <a:lnTo>
                    <a:pt x="476" y="284"/>
                  </a:lnTo>
                  <a:lnTo>
                    <a:pt x="478" y="298"/>
                  </a:lnTo>
                  <a:lnTo>
                    <a:pt x="482" y="314"/>
                  </a:lnTo>
                  <a:lnTo>
                    <a:pt x="482" y="330"/>
                  </a:lnTo>
                  <a:lnTo>
                    <a:pt x="482" y="330"/>
                  </a:lnTo>
                  <a:lnTo>
                    <a:pt x="482" y="344"/>
                  </a:lnTo>
                  <a:lnTo>
                    <a:pt x="478" y="360"/>
                  </a:lnTo>
                  <a:lnTo>
                    <a:pt x="476" y="374"/>
                  </a:lnTo>
                  <a:lnTo>
                    <a:pt x="470" y="388"/>
                  </a:lnTo>
                  <a:lnTo>
                    <a:pt x="464" y="402"/>
                  </a:lnTo>
                  <a:lnTo>
                    <a:pt x="456" y="414"/>
                  </a:lnTo>
                  <a:lnTo>
                    <a:pt x="448" y="426"/>
                  </a:lnTo>
                  <a:lnTo>
                    <a:pt x="438" y="436"/>
                  </a:lnTo>
                  <a:lnTo>
                    <a:pt x="438" y="436"/>
                  </a:lnTo>
                  <a:lnTo>
                    <a:pt x="426" y="446"/>
                  </a:lnTo>
                  <a:lnTo>
                    <a:pt x="416" y="454"/>
                  </a:lnTo>
                  <a:lnTo>
                    <a:pt x="402" y="462"/>
                  </a:lnTo>
                  <a:lnTo>
                    <a:pt x="390" y="468"/>
                  </a:lnTo>
                  <a:lnTo>
                    <a:pt x="376" y="474"/>
                  </a:lnTo>
                  <a:lnTo>
                    <a:pt x="360" y="478"/>
                  </a:lnTo>
                  <a:lnTo>
                    <a:pt x="346" y="480"/>
                  </a:lnTo>
                  <a:lnTo>
                    <a:pt x="330" y="480"/>
                  </a:lnTo>
                  <a:lnTo>
                    <a:pt x="330" y="480"/>
                  </a:lnTo>
                  <a:lnTo>
                    <a:pt x="316" y="480"/>
                  </a:lnTo>
                  <a:lnTo>
                    <a:pt x="300" y="478"/>
                  </a:lnTo>
                  <a:lnTo>
                    <a:pt x="286" y="474"/>
                  </a:lnTo>
                  <a:lnTo>
                    <a:pt x="272" y="468"/>
                  </a:lnTo>
                  <a:lnTo>
                    <a:pt x="258" y="462"/>
                  </a:lnTo>
                  <a:lnTo>
                    <a:pt x="246" y="454"/>
                  </a:lnTo>
                  <a:lnTo>
                    <a:pt x="234" y="446"/>
                  </a:lnTo>
                  <a:lnTo>
                    <a:pt x="224" y="436"/>
                  </a:lnTo>
                  <a:lnTo>
                    <a:pt x="224" y="436"/>
                  </a:lnTo>
                  <a:lnTo>
                    <a:pt x="214" y="426"/>
                  </a:lnTo>
                  <a:lnTo>
                    <a:pt x="204" y="414"/>
                  </a:lnTo>
                  <a:lnTo>
                    <a:pt x="198" y="402"/>
                  </a:lnTo>
                  <a:lnTo>
                    <a:pt x="192" y="388"/>
                  </a:lnTo>
                  <a:lnTo>
                    <a:pt x="186" y="374"/>
                  </a:lnTo>
                  <a:lnTo>
                    <a:pt x="182" y="360"/>
                  </a:lnTo>
                  <a:lnTo>
                    <a:pt x="180" y="344"/>
                  </a:lnTo>
                  <a:lnTo>
                    <a:pt x="180" y="330"/>
                  </a:lnTo>
                  <a:lnTo>
                    <a:pt x="180" y="330"/>
                  </a:lnTo>
                  <a:lnTo>
                    <a:pt x="180" y="314"/>
                  </a:lnTo>
                  <a:lnTo>
                    <a:pt x="182" y="298"/>
                  </a:lnTo>
                  <a:lnTo>
                    <a:pt x="186" y="284"/>
                  </a:lnTo>
                  <a:lnTo>
                    <a:pt x="192" y="270"/>
                  </a:lnTo>
                  <a:lnTo>
                    <a:pt x="198" y="256"/>
                  </a:lnTo>
                  <a:lnTo>
                    <a:pt x="204" y="244"/>
                  </a:lnTo>
                  <a:lnTo>
                    <a:pt x="214" y="232"/>
                  </a:lnTo>
                  <a:lnTo>
                    <a:pt x="224" y="222"/>
                  </a:lnTo>
                  <a:lnTo>
                    <a:pt x="224" y="222"/>
                  </a:lnTo>
                  <a:lnTo>
                    <a:pt x="244" y="206"/>
                  </a:lnTo>
                  <a:lnTo>
                    <a:pt x="218" y="160"/>
                  </a:lnTo>
                  <a:lnTo>
                    <a:pt x="218" y="160"/>
                  </a:lnTo>
                  <a:lnTo>
                    <a:pt x="202" y="172"/>
                  </a:lnTo>
                  <a:lnTo>
                    <a:pt x="186" y="186"/>
                  </a:lnTo>
                  <a:lnTo>
                    <a:pt x="186" y="186"/>
                  </a:lnTo>
                  <a:lnTo>
                    <a:pt x="174" y="200"/>
                  </a:lnTo>
                  <a:lnTo>
                    <a:pt x="162" y="216"/>
                  </a:lnTo>
                  <a:lnTo>
                    <a:pt x="152" y="232"/>
                  </a:lnTo>
                  <a:lnTo>
                    <a:pt x="144" y="250"/>
                  </a:lnTo>
                  <a:lnTo>
                    <a:pt x="136" y="268"/>
                  </a:lnTo>
                  <a:lnTo>
                    <a:pt x="132" y="288"/>
                  </a:lnTo>
                  <a:lnTo>
                    <a:pt x="128" y="308"/>
                  </a:lnTo>
                  <a:lnTo>
                    <a:pt x="128" y="330"/>
                  </a:lnTo>
                  <a:lnTo>
                    <a:pt x="128" y="330"/>
                  </a:lnTo>
                  <a:lnTo>
                    <a:pt x="128" y="350"/>
                  </a:lnTo>
                  <a:lnTo>
                    <a:pt x="132" y="370"/>
                  </a:lnTo>
                  <a:lnTo>
                    <a:pt x="136" y="390"/>
                  </a:lnTo>
                  <a:lnTo>
                    <a:pt x="144" y="408"/>
                  </a:lnTo>
                  <a:lnTo>
                    <a:pt x="152" y="426"/>
                  </a:lnTo>
                  <a:lnTo>
                    <a:pt x="162" y="442"/>
                  </a:lnTo>
                  <a:lnTo>
                    <a:pt x="174" y="458"/>
                  </a:lnTo>
                  <a:lnTo>
                    <a:pt x="186" y="472"/>
                  </a:lnTo>
                  <a:lnTo>
                    <a:pt x="186" y="472"/>
                  </a:lnTo>
                  <a:lnTo>
                    <a:pt x="202" y="486"/>
                  </a:lnTo>
                  <a:lnTo>
                    <a:pt x="216" y="498"/>
                  </a:lnTo>
                  <a:lnTo>
                    <a:pt x="234" y="508"/>
                  </a:lnTo>
                  <a:lnTo>
                    <a:pt x="252" y="516"/>
                  </a:lnTo>
                  <a:lnTo>
                    <a:pt x="270" y="524"/>
                  </a:lnTo>
                  <a:lnTo>
                    <a:pt x="290" y="528"/>
                  </a:lnTo>
                  <a:lnTo>
                    <a:pt x="310" y="532"/>
                  </a:lnTo>
                  <a:lnTo>
                    <a:pt x="330" y="532"/>
                  </a:lnTo>
                  <a:lnTo>
                    <a:pt x="330" y="532"/>
                  </a:lnTo>
                  <a:lnTo>
                    <a:pt x="352" y="532"/>
                  </a:lnTo>
                  <a:lnTo>
                    <a:pt x="372" y="528"/>
                  </a:lnTo>
                  <a:lnTo>
                    <a:pt x="390" y="524"/>
                  </a:lnTo>
                  <a:lnTo>
                    <a:pt x="410" y="516"/>
                  </a:lnTo>
                  <a:lnTo>
                    <a:pt x="428" y="508"/>
                  </a:lnTo>
                  <a:lnTo>
                    <a:pt x="444" y="498"/>
                  </a:lnTo>
                  <a:lnTo>
                    <a:pt x="460" y="486"/>
                  </a:lnTo>
                  <a:lnTo>
                    <a:pt x="474" y="472"/>
                  </a:lnTo>
                  <a:lnTo>
                    <a:pt x="474" y="472"/>
                  </a:lnTo>
                  <a:lnTo>
                    <a:pt x="488" y="458"/>
                  </a:lnTo>
                  <a:lnTo>
                    <a:pt x="498" y="442"/>
                  </a:lnTo>
                  <a:lnTo>
                    <a:pt x="510" y="426"/>
                  </a:lnTo>
                  <a:lnTo>
                    <a:pt x="518" y="408"/>
                  </a:lnTo>
                  <a:lnTo>
                    <a:pt x="524" y="390"/>
                  </a:lnTo>
                  <a:lnTo>
                    <a:pt x="530" y="370"/>
                  </a:lnTo>
                  <a:lnTo>
                    <a:pt x="532" y="350"/>
                  </a:lnTo>
                  <a:lnTo>
                    <a:pt x="534" y="330"/>
                  </a:lnTo>
                  <a:lnTo>
                    <a:pt x="534" y="330"/>
                  </a:lnTo>
                  <a:lnTo>
                    <a:pt x="532" y="308"/>
                  </a:lnTo>
                  <a:lnTo>
                    <a:pt x="530" y="288"/>
                  </a:lnTo>
                  <a:lnTo>
                    <a:pt x="524" y="268"/>
                  </a:lnTo>
                  <a:lnTo>
                    <a:pt x="518" y="250"/>
                  </a:lnTo>
                  <a:lnTo>
                    <a:pt x="510" y="232"/>
                  </a:lnTo>
                  <a:lnTo>
                    <a:pt x="498" y="216"/>
                  </a:lnTo>
                  <a:lnTo>
                    <a:pt x="488" y="200"/>
                  </a:lnTo>
                  <a:lnTo>
                    <a:pt x="474" y="186"/>
                  </a:lnTo>
                  <a:lnTo>
                    <a:pt x="474" y="186"/>
                  </a:lnTo>
                  <a:lnTo>
                    <a:pt x="458" y="170"/>
                  </a:lnTo>
                  <a:lnTo>
                    <a:pt x="438" y="156"/>
                  </a:lnTo>
                  <a:lnTo>
                    <a:pt x="438" y="156"/>
                  </a:lnTo>
                  <a:close/>
                  <a:moveTo>
                    <a:pt x="300" y="48"/>
                  </a:moveTo>
                  <a:lnTo>
                    <a:pt x="300" y="296"/>
                  </a:lnTo>
                  <a:lnTo>
                    <a:pt x="356" y="296"/>
                  </a:lnTo>
                  <a:lnTo>
                    <a:pt x="356" y="48"/>
                  </a:lnTo>
                  <a:lnTo>
                    <a:pt x="300" y="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F1E046A4-4ADB-5EF4-AD7E-77EAF1DC8A8D}"/>
              </a:ext>
            </a:extLst>
          </p:cNvPr>
          <p:cNvGrpSpPr/>
          <p:nvPr/>
        </p:nvGrpSpPr>
        <p:grpSpPr>
          <a:xfrm>
            <a:off x="5600745" y="2205706"/>
            <a:ext cx="665868" cy="665866"/>
            <a:chOff x="5559483" y="2205706"/>
            <a:chExt cx="665868" cy="665866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F3BE5470-CC7C-BF6E-10D0-AE5D22AD96AD}"/>
                </a:ext>
              </a:extLst>
            </p:cNvPr>
            <p:cNvSpPr/>
            <p:nvPr/>
          </p:nvSpPr>
          <p:spPr>
            <a:xfrm>
              <a:off x="5559483" y="2205706"/>
              <a:ext cx="665868" cy="66586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22">
              <a:extLst>
                <a:ext uri="{FF2B5EF4-FFF2-40B4-BE49-F238E27FC236}">
                  <a16:creationId xmlns:a16="http://schemas.microsoft.com/office/drawing/2014/main" id="{1F47DC2C-5268-3331-D29C-2F1DAE56AF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3249" y="2377646"/>
              <a:ext cx="438335" cy="321986"/>
            </a:xfrm>
            <a:custGeom>
              <a:avLst/>
              <a:gdLst>
                <a:gd name="T0" fmla="*/ 54 w 648"/>
                <a:gd name="T1" fmla="*/ 18 h 476"/>
                <a:gd name="T2" fmla="*/ 72 w 648"/>
                <a:gd name="T3" fmla="*/ 0 h 476"/>
                <a:gd name="T4" fmla="*/ 170 w 648"/>
                <a:gd name="T5" fmla="*/ 6 h 476"/>
                <a:gd name="T6" fmla="*/ 600 w 648"/>
                <a:gd name="T7" fmla="*/ 66 h 476"/>
                <a:gd name="T8" fmla="*/ 626 w 648"/>
                <a:gd name="T9" fmla="*/ 74 h 476"/>
                <a:gd name="T10" fmla="*/ 648 w 648"/>
                <a:gd name="T11" fmla="*/ 106 h 476"/>
                <a:gd name="T12" fmla="*/ 648 w 648"/>
                <a:gd name="T13" fmla="*/ 438 h 476"/>
                <a:gd name="T14" fmla="*/ 626 w 648"/>
                <a:gd name="T15" fmla="*/ 468 h 476"/>
                <a:gd name="T16" fmla="*/ 48 w 648"/>
                <a:gd name="T17" fmla="*/ 476 h 476"/>
                <a:gd name="T18" fmla="*/ 22 w 648"/>
                <a:gd name="T19" fmla="*/ 468 h 476"/>
                <a:gd name="T20" fmla="*/ 0 w 648"/>
                <a:gd name="T21" fmla="*/ 438 h 476"/>
                <a:gd name="T22" fmla="*/ 0 w 648"/>
                <a:gd name="T23" fmla="*/ 106 h 476"/>
                <a:gd name="T24" fmla="*/ 22 w 648"/>
                <a:gd name="T25" fmla="*/ 74 h 476"/>
                <a:gd name="T26" fmla="*/ 48 w 648"/>
                <a:gd name="T27" fmla="*/ 66 h 476"/>
                <a:gd name="T28" fmla="*/ 74 w 648"/>
                <a:gd name="T29" fmla="*/ 428 h 476"/>
                <a:gd name="T30" fmla="*/ 68 w 648"/>
                <a:gd name="T31" fmla="*/ 108 h 476"/>
                <a:gd name="T32" fmla="*/ 54 w 648"/>
                <a:gd name="T33" fmla="*/ 100 h 476"/>
                <a:gd name="T34" fmla="*/ 32 w 648"/>
                <a:gd name="T35" fmla="*/ 122 h 476"/>
                <a:gd name="T36" fmla="*/ 28 w 648"/>
                <a:gd name="T37" fmla="*/ 404 h 476"/>
                <a:gd name="T38" fmla="*/ 40 w 648"/>
                <a:gd name="T39" fmla="*/ 434 h 476"/>
                <a:gd name="T40" fmla="*/ 70 w 648"/>
                <a:gd name="T41" fmla="*/ 446 h 476"/>
                <a:gd name="T42" fmla="*/ 116 w 648"/>
                <a:gd name="T43" fmla="*/ 214 h 476"/>
                <a:gd name="T44" fmla="*/ 116 w 648"/>
                <a:gd name="T45" fmla="*/ 128 h 476"/>
                <a:gd name="T46" fmla="*/ 394 w 648"/>
                <a:gd name="T47" fmla="*/ 128 h 476"/>
                <a:gd name="T48" fmla="*/ 342 w 648"/>
                <a:gd name="T49" fmla="*/ 150 h 476"/>
                <a:gd name="T50" fmla="*/ 302 w 648"/>
                <a:gd name="T51" fmla="*/ 190 h 476"/>
                <a:gd name="T52" fmla="*/ 280 w 648"/>
                <a:gd name="T53" fmla="*/ 242 h 476"/>
                <a:gd name="T54" fmla="*/ 278 w 648"/>
                <a:gd name="T55" fmla="*/ 288 h 476"/>
                <a:gd name="T56" fmla="*/ 294 w 648"/>
                <a:gd name="T57" fmla="*/ 342 h 476"/>
                <a:gd name="T58" fmla="*/ 330 w 648"/>
                <a:gd name="T59" fmla="*/ 386 h 476"/>
                <a:gd name="T60" fmla="*/ 380 w 648"/>
                <a:gd name="T61" fmla="*/ 412 h 476"/>
                <a:gd name="T62" fmla="*/ 424 w 648"/>
                <a:gd name="T63" fmla="*/ 418 h 476"/>
                <a:gd name="T64" fmla="*/ 480 w 648"/>
                <a:gd name="T65" fmla="*/ 408 h 476"/>
                <a:gd name="T66" fmla="*/ 526 w 648"/>
                <a:gd name="T67" fmla="*/ 376 h 476"/>
                <a:gd name="T68" fmla="*/ 558 w 648"/>
                <a:gd name="T69" fmla="*/ 330 h 476"/>
                <a:gd name="T70" fmla="*/ 570 w 648"/>
                <a:gd name="T71" fmla="*/ 272 h 476"/>
                <a:gd name="T72" fmla="*/ 564 w 648"/>
                <a:gd name="T73" fmla="*/ 228 h 476"/>
                <a:gd name="T74" fmla="*/ 536 w 648"/>
                <a:gd name="T75" fmla="*/ 178 h 476"/>
                <a:gd name="T76" fmla="*/ 494 w 648"/>
                <a:gd name="T77" fmla="*/ 142 h 476"/>
                <a:gd name="T78" fmla="*/ 438 w 648"/>
                <a:gd name="T79" fmla="*/ 126 h 476"/>
                <a:gd name="T80" fmla="*/ 426 w 648"/>
                <a:gd name="T81" fmla="*/ 176 h 476"/>
                <a:gd name="T82" fmla="*/ 358 w 648"/>
                <a:gd name="T83" fmla="*/ 204 h 476"/>
                <a:gd name="T84" fmla="*/ 330 w 648"/>
                <a:gd name="T85" fmla="*/ 272 h 476"/>
                <a:gd name="T86" fmla="*/ 336 w 648"/>
                <a:gd name="T87" fmla="*/ 308 h 476"/>
                <a:gd name="T88" fmla="*/ 340 w 648"/>
                <a:gd name="T89" fmla="*/ 314 h 476"/>
                <a:gd name="T90" fmla="*/ 372 w 648"/>
                <a:gd name="T91" fmla="*/ 246 h 476"/>
                <a:gd name="T92" fmla="*/ 450 w 648"/>
                <a:gd name="T93" fmla="*/ 218 h 476"/>
                <a:gd name="T94" fmla="*/ 502 w 648"/>
                <a:gd name="T95" fmla="*/ 230 h 476"/>
                <a:gd name="T96" fmla="*/ 502 w 648"/>
                <a:gd name="T97" fmla="*/ 214 h 476"/>
                <a:gd name="T98" fmla="*/ 456 w 648"/>
                <a:gd name="T99" fmla="*/ 180 h 476"/>
                <a:gd name="T100" fmla="*/ 424 w 648"/>
                <a:gd name="T101" fmla="*/ 158 h 476"/>
                <a:gd name="T102" fmla="*/ 360 w 648"/>
                <a:gd name="T103" fmla="*/ 178 h 476"/>
                <a:gd name="T104" fmla="*/ 312 w 648"/>
                <a:gd name="T105" fmla="*/ 250 h 476"/>
                <a:gd name="T106" fmla="*/ 318 w 648"/>
                <a:gd name="T107" fmla="*/ 316 h 476"/>
                <a:gd name="T108" fmla="*/ 380 w 648"/>
                <a:gd name="T109" fmla="*/ 376 h 476"/>
                <a:gd name="T110" fmla="*/ 446 w 648"/>
                <a:gd name="T111" fmla="*/ 384 h 476"/>
                <a:gd name="T112" fmla="*/ 518 w 648"/>
                <a:gd name="T113" fmla="*/ 336 h 476"/>
                <a:gd name="T114" fmla="*/ 536 w 648"/>
                <a:gd name="T115" fmla="*/ 272 h 476"/>
                <a:gd name="T116" fmla="*/ 504 w 648"/>
                <a:gd name="T117" fmla="*/ 192 h 476"/>
                <a:gd name="T118" fmla="*/ 424 w 648"/>
                <a:gd name="T119" fmla="*/ 158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48" h="476">
                  <a:moveTo>
                    <a:pt x="48" y="66"/>
                  </a:moveTo>
                  <a:lnTo>
                    <a:pt x="54" y="66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6" y="12"/>
                  </a:lnTo>
                  <a:lnTo>
                    <a:pt x="60" y="6"/>
                  </a:lnTo>
                  <a:lnTo>
                    <a:pt x="66" y="2"/>
                  </a:lnTo>
                  <a:lnTo>
                    <a:pt x="72" y="0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64" y="2"/>
                  </a:lnTo>
                  <a:lnTo>
                    <a:pt x="170" y="6"/>
                  </a:lnTo>
                  <a:lnTo>
                    <a:pt x="174" y="12"/>
                  </a:lnTo>
                  <a:lnTo>
                    <a:pt x="176" y="18"/>
                  </a:lnTo>
                  <a:lnTo>
                    <a:pt x="176" y="66"/>
                  </a:lnTo>
                  <a:lnTo>
                    <a:pt x="600" y="66"/>
                  </a:lnTo>
                  <a:lnTo>
                    <a:pt x="600" y="66"/>
                  </a:lnTo>
                  <a:lnTo>
                    <a:pt x="610" y="68"/>
                  </a:lnTo>
                  <a:lnTo>
                    <a:pt x="618" y="70"/>
                  </a:lnTo>
                  <a:lnTo>
                    <a:pt x="626" y="74"/>
                  </a:lnTo>
                  <a:lnTo>
                    <a:pt x="634" y="80"/>
                  </a:lnTo>
                  <a:lnTo>
                    <a:pt x="640" y="88"/>
                  </a:lnTo>
                  <a:lnTo>
                    <a:pt x="644" y="96"/>
                  </a:lnTo>
                  <a:lnTo>
                    <a:pt x="648" y="106"/>
                  </a:lnTo>
                  <a:lnTo>
                    <a:pt x="648" y="114"/>
                  </a:lnTo>
                  <a:lnTo>
                    <a:pt x="648" y="428"/>
                  </a:lnTo>
                  <a:lnTo>
                    <a:pt x="648" y="428"/>
                  </a:lnTo>
                  <a:lnTo>
                    <a:pt x="648" y="438"/>
                  </a:lnTo>
                  <a:lnTo>
                    <a:pt x="644" y="446"/>
                  </a:lnTo>
                  <a:lnTo>
                    <a:pt x="640" y="454"/>
                  </a:lnTo>
                  <a:lnTo>
                    <a:pt x="634" y="462"/>
                  </a:lnTo>
                  <a:lnTo>
                    <a:pt x="626" y="468"/>
                  </a:lnTo>
                  <a:lnTo>
                    <a:pt x="618" y="472"/>
                  </a:lnTo>
                  <a:lnTo>
                    <a:pt x="610" y="476"/>
                  </a:lnTo>
                  <a:lnTo>
                    <a:pt x="600" y="476"/>
                  </a:lnTo>
                  <a:lnTo>
                    <a:pt x="48" y="476"/>
                  </a:lnTo>
                  <a:lnTo>
                    <a:pt x="48" y="476"/>
                  </a:lnTo>
                  <a:lnTo>
                    <a:pt x="38" y="476"/>
                  </a:lnTo>
                  <a:lnTo>
                    <a:pt x="30" y="472"/>
                  </a:lnTo>
                  <a:lnTo>
                    <a:pt x="22" y="468"/>
                  </a:lnTo>
                  <a:lnTo>
                    <a:pt x="14" y="462"/>
                  </a:lnTo>
                  <a:lnTo>
                    <a:pt x="8" y="454"/>
                  </a:lnTo>
                  <a:lnTo>
                    <a:pt x="4" y="446"/>
                  </a:lnTo>
                  <a:lnTo>
                    <a:pt x="0" y="438"/>
                  </a:lnTo>
                  <a:lnTo>
                    <a:pt x="0" y="428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0" y="106"/>
                  </a:lnTo>
                  <a:lnTo>
                    <a:pt x="4" y="96"/>
                  </a:lnTo>
                  <a:lnTo>
                    <a:pt x="8" y="88"/>
                  </a:lnTo>
                  <a:lnTo>
                    <a:pt x="14" y="80"/>
                  </a:lnTo>
                  <a:lnTo>
                    <a:pt x="22" y="74"/>
                  </a:lnTo>
                  <a:lnTo>
                    <a:pt x="30" y="70"/>
                  </a:lnTo>
                  <a:lnTo>
                    <a:pt x="38" y="68"/>
                  </a:lnTo>
                  <a:lnTo>
                    <a:pt x="48" y="66"/>
                  </a:lnTo>
                  <a:lnTo>
                    <a:pt x="48" y="66"/>
                  </a:lnTo>
                  <a:close/>
                  <a:moveTo>
                    <a:pt x="90" y="446"/>
                  </a:moveTo>
                  <a:lnTo>
                    <a:pt x="90" y="446"/>
                  </a:lnTo>
                  <a:lnTo>
                    <a:pt x="80" y="438"/>
                  </a:lnTo>
                  <a:lnTo>
                    <a:pt x="74" y="428"/>
                  </a:lnTo>
                  <a:lnTo>
                    <a:pt x="70" y="418"/>
                  </a:lnTo>
                  <a:lnTo>
                    <a:pt x="68" y="406"/>
                  </a:lnTo>
                  <a:lnTo>
                    <a:pt x="68" y="108"/>
                  </a:lnTo>
                  <a:lnTo>
                    <a:pt x="68" y="108"/>
                  </a:lnTo>
                  <a:lnTo>
                    <a:pt x="68" y="98"/>
                  </a:lnTo>
                  <a:lnTo>
                    <a:pt x="68" y="98"/>
                  </a:lnTo>
                  <a:lnTo>
                    <a:pt x="60" y="98"/>
                  </a:lnTo>
                  <a:lnTo>
                    <a:pt x="54" y="100"/>
                  </a:lnTo>
                  <a:lnTo>
                    <a:pt x="46" y="104"/>
                  </a:lnTo>
                  <a:lnTo>
                    <a:pt x="40" y="110"/>
                  </a:lnTo>
                  <a:lnTo>
                    <a:pt x="36" y="116"/>
                  </a:lnTo>
                  <a:lnTo>
                    <a:pt x="32" y="122"/>
                  </a:lnTo>
                  <a:lnTo>
                    <a:pt x="30" y="130"/>
                  </a:lnTo>
                  <a:lnTo>
                    <a:pt x="28" y="138"/>
                  </a:lnTo>
                  <a:lnTo>
                    <a:pt x="28" y="404"/>
                  </a:lnTo>
                  <a:lnTo>
                    <a:pt x="28" y="404"/>
                  </a:lnTo>
                  <a:lnTo>
                    <a:pt x="30" y="412"/>
                  </a:lnTo>
                  <a:lnTo>
                    <a:pt x="32" y="420"/>
                  </a:lnTo>
                  <a:lnTo>
                    <a:pt x="36" y="426"/>
                  </a:lnTo>
                  <a:lnTo>
                    <a:pt x="40" y="434"/>
                  </a:lnTo>
                  <a:lnTo>
                    <a:pt x="46" y="438"/>
                  </a:lnTo>
                  <a:lnTo>
                    <a:pt x="54" y="442"/>
                  </a:lnTo>
                  <a:lnTo>
                    <a:pt x="62" y="444"/>
                  </a:lnTo>
                  <a:lnTo>
                    <a:pt x="70" y="446"/>
                  </a:lnTo>
                  <a:lnTo>
                    <a:pt x="90" y="446"/>
                  </a:lnTo>
                  <a:lnTo>
                    <a:pt x="90" y="446"/>
                  </a:lnTo>
                  <a:close/>
                  <a:moveTo>
                    <a:pt x="116" y="128"/>
                  </a:moveTo>
                  <a:lnTo>
                    <a:pt x="116" y="214"/>
                  </a:lnTo>
                  <a:lnTo>
                    <a:pt x="256" y="214"/>
                  </a:lnTo>
                  <a:lnTo>
                    <a:pt x="256" y="128"/>
                  </a:lnTo>
                  <a:lnTo>
                    <a:pt x="116" y="128"/>
                  </a:lnTo>
                  <a:lnTo>
                    <a:pt x="116" y="128"/>
                  </a:lnTo>
                  <a:close/>
                  <a:moveTo>
                    <a:pt x="424" y="126"/>
                  </a:moveTo>
                  <a:lnTo>
                    <a:pt x="424" y="126"/>
                  </a:lnTo>
                  <a:lnTo>
                    <a:pt x="408" y="126"/>
                  </a:lnTo>
                  <a:lnTo>
                    <a:pt x="394" y="128"/>
                  </a:lnTo>
                  <a:lnTo>
                    <a:pt x="380" y="132"/>
                  </a:lnTo>
                  <a:lnTo>
                    <a:pt x="366" y="136"/>
                  </a:lnTo>
                  <a:lnTo>
                    <a:pt x="354" y="142"/>
                  </a:lnTo>
                  <a:lnTo>
                    <a:pt x="342" y="150"/>
                  </a:lnTo>
                  <a:lnTo>
                    <a:pt x="330" y="158"/>
                  </a:lnTo>
                  <a:lnTo>
                    <a:pt x="320" y="168"/>
                  </a:lnTo>
                  <a:lnTo>
                    <a:pt x="310" y="178"/>
                  </a:lnTo>
                  <a:lnTo>
                    <a:pt x="302" y="190"/>
                  </a:lnTo>
                  <a:lnTo>
                    <a:pt x="294" y="202"/>
                  </a:lnTo>
                  <a:lnTo>
                    <a:pt x="288" y="214"/>
                  </a:lnTo>
                  <a:lnTo>
                    <a:pt x="282" y="228"/>
                  </a:lnTo>
                  <a:lnTo>
                    <a:pt x="280" y="242"/>
                  </a:lnTo>
                  <a:lnTo>
                    <a:pt x="278" y="258"/>
                  </a:lnTo>
                  <a:lnTo>
                    <a:pt x="276" y="272"/>
                  </a:lnTo>
                  <a:lnTo>
                    <a:pt x="276" y="272"/>
                  </a:lnTo>
                  <a:lnTo>
                    <a:pt x="278" y="288"/>
                  </a:lnTo>
                  <a:lnTo>
                    <a:pt x="280" y="302"/>
                  </a:lnTo>
                  <a:lnTo>
                    <a:pt x="282" y="316"/>
                  </a:lnTo>
                  <a:lnTo>
                    <a:pt x="288" y="330"/>
                  </a:lnTo>
                  <a:lnTo>
                    <a:pt x="294" y="342"/>
                  </a:lnTo>
                  <a:lnTo>
                    <a:pt x="302" y="354"/>
                  </a:lnTo>
                  <a:lnTo>
                    <a:pt x="310" y="366"/>
                  </a:lnTo>
                  <a:lnTo>
                    <a:pt x="320" y="376"/>
                  </a:lnTo>
                  <a:lnTo>
                    <a:pt x="330" y="386"/>
                  </a:lnTo>
                  <a:lnTo>
                    <a:pt x="342" y="394"/>
                  </a:lnTo>
                  <a:lnTo>
                    <a:pt x="354" y="402"/>
                  </a:lnTo>
                  <a:lnTo>
                    <a:pt x="366" y="408"/>
                  </a:lnTo>
                  <a:lnTo>
                    <a:pt x="380" y="412"/>
                  </a:lnTo>
                  <a:lnTo>
                    <a:pt x="394" y="416"/>
                  </a:lnTo>
                  <a:lnTo>
                    <a:pt x="408" y="418"/>
                  </a:lnTo>
                  <a:lnTo>
                    <a:pt x="424" y="418"/>
                  </a:lnTo>
                  <a:lnTo>
                    <a:pt x="424" y="418"/>
                  </a:lnTo>
                  <a:lnTo>
                    <a:pt x="438" y="418"/>
                  </a:lnTo>
                  <a:lnTo>
                    <a:pt x="452" y="416"/>
                  </a:lnTo>
                  <a:lnTo>
                    <a:pt x="466" y="412"/>
                  </a:lnTo>
                  <a:lnTo>
                    <a:pt x="480" y="408"/>
                  </a:lnTo>
                  <a:lnTo>
                    <a:pt x="494" y="402"/>
                  </a:lnTo>
                  <a:lnTo>
                    <a:pt x="506" y="394"/>
                  </a:lnTo>
                  <a:lnTo>
                    <a:pt x="516" y="386"/>
                  </a:lnTo>
                  <a:lnTo>
                    <a:pt x="526" y="376"/>
                  </a:lnTo>
                  <a:lnTo>
                    <a:pt x="536" y="366"/>
                  </a:lnTo>
                  <a:lnTo>
                    <a:pt x="544" y="354"/>
                  </a:lnTo>
                  <a:lnTo>
                    <a:pt x="552" y="342"/>
                  </a:lnTo>
                  <a:lnTo>
                    <a:pt x="558" y="330"/>
                  </a:lnTo>
                  <a:lnTo>
                    <a:pt x="564" y="316"/>
                  </a:lnTo>
                  <a:lnTo>
                    <a:pt x="566" y="302"/>
                  </a:lnTo>
                  <a:lnTo>
                    <a:pt x="570" y="288"/>
                  </a:lnTo>
                  <a:lnTo>
                    <a:pt x="570" y="272"/>
                  </a:lnTo>
                  <a:lnTo>
                    <a:pt x="570" y="272"/>
                  </a:lnTo>
                  <a:lnTo>
                    <a:pt x="570" y="258"/>
                  </a:lnTo>
                  <a:lnTo>
                    <a:pt x="566" y="242"/>
                  </a:lnTo>
                  <a:lnTo>
                    <a:pt x="564" y="228"/>
                  </a:lnTo>
                  <a:lnTo>
                    <a:pt x="558" y="214"/>
                  </a:lnTo>
                  <a:lnTo>
                    <a:pt x="552" y="202"/>
                  </a:lnTo>
                  <a:lnTo>
                    <a:pt x="544" y="190"/>
                  </a:lnTo>
                  <a:lnTo>
                    <a:pt x="536" y="178"/>
                  </a:lnTo>
                  <a:lnTo>
                    <a:pt x="526" y="168"/>
                  </a:lnTo>
                  <a:lnTo>
                    <a:pt x="516" y="158"/>
                  </a:lnTo>
                  <a:lnTo>
                    <a:pt x="506" y="150"/>
                  </a:lnTo>
                  <a:lnTo>
                    <a:pt x="494" y="142"/>
                  </a:lnTo>
                  <a:lnTo>
                    <a:pt x="480" y="136"/>
                  </a:lnTo>
                  <a:lnTo>
                    <a:pt x="466" y="132"/>
                  </a:lnTo>
                  <a:lnTo>
                    <a:pt x="452" y="128"/>
                  </a:lnTo>
                  <a:lnTo>
                    <a:pt x="438" y="126"/>
                  </a:lnTo>
                  <a:lnTo>
                    <a:pt x="424" y="126"/>
                  </a:lnTo>
                  <a:lnTo>
                    <a:pt x="424" y="126"/>
                  </a:lnTo>
                  <a:close/>
                  <a:moveTo>
                    <a:pt x="426" y="176"/>
                  </a:moveTo>
                  <a:lnTo>
                    <a:pt x="426" y="176"/>
                  </a:lnTo>
                  <a:lnTo>
                    <a:pt x="406" y="178"/>
                  </a:lnTo>
                  <a:lnTo>
                    <a:pt x="388" y="184"/>
                  </a:lnTo>
                  <a:lnTo>
                    <a:pt x="372" y="192"/>
                  </a:lnTo>
                  <a:lnTo>
                    <a:pt x="358" y="204"/>
                  </a:lnTo>
                  <a:lnTo>
                    <a:pt x="346" y="218"/>
                  </a:lnTo>
                  <a:lnTo>
                    <a:pt x="336" y="234"/>
                  </a:lnTo>
                  <a:lnTo>
                    <a:pt x="332" y="254"/>
                  </a:lnTo>
                  <a:lnTo>
                    <a:pt x="330" y="272"/>
                  </a:lnTo>
                  <a:lnTo>
                    <a:pt x="330" y="272"/>
                  </a:lnTo>
                  <a:lnTo>
                    <a:pt x="330" y="284"/>
                  </a:lnTo>
                  <a:lnTo>
                    <a:pt x="332" y="296"/>
                  </a:lnTo>
                  <a:lnTo>
                    <a:pt x="336" y="308"/>
                  </a:lnTo>
                  <a:lnTo>
                    <a:pt x="340" y="318"/>
                  </a:lnTo>
                  <a:lnTo>
                    <a:pt x="340" y="318"/>
                  </a:lnTo>
                  <a:lnTo>
                    <a:pt x="340" y="314"/>
                  </a:lnTo>
                  <a:lnTo>
                    <a:pt x="340" y="314"/>
                  </a:lnTo>
                  <a:lnTo>
                    <a:pt x="342" y="294"/>
                  </a:lnTo>
                  <a:lnTo>
                    <a:pt x="348" y="276"/>
                  </a:lnTo>
                  <a:lnTo>
                    <a:pt x="358" y="260"/>
                  </a:lnTo>
                  <a:lnTo>
                    <a:pt x="372" y="246"/>
                  </a:lnTo>
                  <a:lnTo>
                    <a:pt x="388" y="234"/>
                  </a:lnTo>
                  <a:lnTo>
                    <a:pt x="406" y="226"/>
                  </a:lnTo>
                  <a:lnTo>
                    <a:pt x="428" y="220"/>
                  </a:lnTo>
                  <a:lnTo>
                    <a:pt x="450" y="218"/>
                  </a:lnTo>
                  <a:lnTo>
                    <a:pt x="450" y="218"/>
                  </a:lnTo>
                  <a:lnTo>
                    <a:pt x="468" y="220"/>
                  </a:lnTo>
                  <a:lnTo>
                    <a:pt x="486" y="224"/>
                  </a:lnTo>
                  <a:lnTo>
                    <a:pt x="502" y="230"/>
                  </a:lnTo>
                  <a:lnTo>
                    <a:pt x="516" y="238"/>
                  </a:lnTo>
                  <a:lnTo>
                    <a:pt x="516" y="238"/>
                  </a:lnTo>
                  <a:lnTo>
                    <a:pt x="510" y="226"/>
                  </a:lnTo>
                  <a:lnTo>
                    <a:pt x="502" y="214"/>
                  </a:lnTo>
                  <a:lnTo>
                    <a:pt x="492" y="202"/>
                  </a:lnTo>
                  <a:lnTo>
                    <a:pt x="482" y="194"/>
                  </a:lnTo>
                  <a:lnTo>
                    <a:pt x="468" y="186"/>
                  </a:lnTo>
                  <a:lnTo>
                    <a:pt x="456" y="180"/>
                  </a:lnTo>
                  <a:lnTo>
                    <a:pt x="440" y="178"/>
                  </a:lnTo>
                  <a:lnTo>
                    <a:pt x="426" y="176"/>
                  </a:lnTo>
                  <a:lnTo>
                    <a:pt x="426" y="176"/>
                  </a:lnTo>
                  <a:close/>
                  <a:moveTo>
                    <a:pt x="424" y="158"/>
                  </a:moveTo>
                  <a:lnTo>
                    <a:pt x="424" y="158"/>
                  </a:lnTo>
                  <a:lnTo>
                    <a:pt x="400" y="162"/>
                  </a:lnTo>
                  <a:lnTo>
                    <a:pt x="380" y="168"/>
                  </a:lnTo>
                  <a:lnTo>
                    <a:pt x="360" y="178"/>
                  </a:lnTo>
                  <a:lnTo>
                    <a:pt x="342" y="192"/>
                  </a:lnTo>
                  <a:lnTo>
                    <a:pt x="330" y="208"/>
                  </a:lnTo>
                  <a:lnTo>
                    <a:pt x="318" y="228"/>
                  </a:lnTo>
                  <a:lnTo>
                    <a:pt x="312" y="250"/>
                  </a:lnTo>
                  <a:lnTo>
                    <a:pt x="310" y="272"/>
                  </a:lnTo>
                  <a:lnTo>
                    <a:pt x="310" y="272"/>
                  </a:lnTo>
                  <a:lnTo>
                    <a:pt x="312" y="294"/>
                  </a:lnTo>
                  <a:lnTo>
                    <a:pt x="318" y="316"/>
                  </a:lnTo>
                  <a:lnTo>
                    <a:pt x="330" y="336"/>
                  </a:lnTo>
                  <a:lnTo>
                    <a:pt x="342" y="352"/>
                  </a:lnTo>
                  <a:lnTo>
                    <a:pt x="360" y="366"/>
                  </a:lnTo>
                  <a:lnTo>
                    <a:pt x="380" y="376"/>
                  </a:lnTo>
                  <a:lnTo>
                    <a:pt x="400" y="384"/>
                  </a:lnTo>
                  <a:lnTo>
                    <a:pt x="424" y="386"/>
                  </a:lnTo>
                  <a:lnTo>
                    <a:pt x="424" y="386"/>
                  </a:lnTo>
                  <a:lnTo>
                    <a:pt x="446" y="384"/>
                  </a:lnTo>
                  <a:lnTo>
                    <a:pt x="468" y="376"/>
                  </a:lnTo>
                  <a:lnTo>
                    <a:pt x="486" y="366"/>
                  </a:lnTo>
                  <a:lnTo>
                    <a:pt x="504" y="352"/>
                  </a:lnTo>
                  <a:lnTo>
                    <a:pt x="518" y="336"/>
                  </a:lnTo>
                  <a:lnTo>
                    <a:pt x="528" y="316"/>
                  </a:lnTo>
                  <a:lnTo>
                    <a:pt x="534" y="294"/>
                  </a:lnTo>
                  <a:lnTo>
                    <a:pt x="536" y="272"/>
                  </a:lnTo>
                  <a:lnTo>
                    <a:pt x="536" y="272"/>
                  </a:lnTo>
                  <a:lnTo>
                    <a:pt x="534" y="250"/>
                  </a:lnTo>
                  <a:lnTo>
                    <a:pt x="528" y="228"/>
                  </a:lnTo>
                  <a:lnTo>
                    <a:pt x="518" y="208"/>
                  </a:lnTo>
                  <a:lnTo>
                    <a:pt x="504" y="192"/>
                  </a:lnTo>
                  <a:lnTo>
                    <a:pt x="486" y="178"/>
                  </a:lnTo>
                  <a:lnTo>
                    <a:pt x="468" y="168"/>
                  </a:lnTo>
                  <a:lnTo>
                    <a:pt x="446" y="162"/>
                  </a:lnTo>
                  <a:lnTo>
                    <a:pt x="424" y="158"/>
                  </a:lnTo>
                  <a:lnTo>
                    <a:pt x="424" y="1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DF963495-6CA5-3CFE-F7AD-882333974ECA}"/>
              </a:ext>
            </a:extLst>
          </p:cNvPr>
          <p:cNvGrpSpPr/>
          <p:nvPr/>
        </p:nvGrpSpPr>
        <p:grpSpPr>
          <a:xfrm>
            <a:off x="2673194" y="1276242"/>
            <a:ext cx="3771014" cy="791569"/>
            <a:chOff x="4764364" y="1359881"/>
            <a:chExt cx="3771014" cy="791569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5135E06-A962-4902-5303-4D632624A95A}"/>
                </a:ext>
              </a:extLst>
            </p:cNvPr>
            <p:cNvSpPr txBox="1"/>
            <p:nvPr/>
          </p:nvSpPr>
          <p:spPr>
            <a:xfrm>
              <a:off x="6046163" y="1359881"/>
              <a:ext cx="164028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rgbClr val="397900"/>
                  </a:solidFill>
                </a:rPr>
                <a:t>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63236132-14DF-7E15-C85E-A0CADAD4B7FB}"/>
                </a:ext>
              </a:extLst>
            </p:cNvPr>
            <p:cNvSpPr txBox="1"/>
            <p:nvPr/>
          </p:nvSpPr>
          <p:spPr>
            <a:xfrm>
              <a:off x="4764364" y="1751340"/>
              <a:ext cx="377101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00" dirty="0"/>
                <a:t>根据自己的需要添加适当的文字，此处添加详细文本描述，建议与标题相关尽量简洁</a:t>
              </a:r>
              <a:r>
                <a:rPr lang="en-US" altLang="zh-CN" sz="1000" dirty="0"/>
                <a:t>... ...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0DF92EBB-3A0C-0A98-8D8A-39F5F7B723FC}"/>
              </a:ext>
            </a:extLst>
          </p:cNvPr>
          <p:cNvGrpSpPr/>
          <p:nvPr/>
        </p:nvGrpSpPr>
        <p:grpSpPr>
          <a:xfrm>
            <a:off x="323528" y="195486"/>
            <a:ext cx="2330467" cy="657002"/>
            <a:chOff x="1188616" y="1906504"/>
            <a:chExt cx="2330467" cy="657002"/>
          </a:xfrm>
        </p:grpSpPr>
        <p:sp>
          <p:nvSpPr>
            <p:cNvPr id="10" name="TextBox 76">
              <a:extLst>
                <a:ext uri="{FF2B5EF4-FFF2-40B4-BE49-F238E27FC236}">
                  <a16:creationId xmlns:a16="http://schemas.microsoft.com/office/drawing/2014/main" id="{9328EE02-E4EB-BF6C-9471-6BA1D829E32C}"/>
                </a:ext>
              </a:extLst>
            </p:cNvPr>
            <p:cNvSpPr txBox="1"/>
            <p:nvPr/>
          </p:nvSpPr>
          <p:spPr>
            <a:xfrm>
              <a:off x="1845618" y="2052601"/>
              <a:ext cx="1571052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AA53B4D7-C81E-3815-12BF-33FE6B1FBAF6}"/>
                </a:ext>
              </a:extLst>
            </p:cNvPr>
            <p:cNvSpPr/>
            <p:nvPr/>
          </p:nvSpPr>
          <p:spPr>
            <a:xfrm rot="5400000">
              <a:off x="2267829" y="1234022"/>
              <a:ext cx="500542" cy="2001966"/>
            </a:xfrm>
            <a:custGeom>
              <a:avLst/>
              <a:gdLst>
                <a:gd name="connsiteX0" fmla="*/ 0 w 500542"/>
                <a:gd name="connsiteY0" fmla="*/ 1775719 h 2001966"/>
                <a:gd name="connsiteX1" fmla="*/ 0 w 500542"/>
                <a:gd name="connsiteY1" fmla="*/ 1628409 h 2001966"/>
                <a:gd name="connsiteX2" fmla="*/ 1 w 500542"/>
                <a:gd name="connsiteY2" fmla="*/ 1628403 h 2001966"/>
                <a:gd name="connsiteX3" fmla="*/ 1 w 500542"/>
                <a:gd name="connsiteY3" fmla="*/ 1251527 h 2001966"/>
                <a:gd name="connsiteX4" fmla="*/ 1 w 500542"/>
                <a:gd name="connsiteY4" fmla="*/ 1163615 h 2001966"/>
                <a:gd name="connsiteX5" fmla="*/ 2 w 500542"/>
                <a:gd name="connsiteY5" fmla="*/ 1163609 h 2001966"/>
                <a:gd name="connsiteX6" fmla="*/ 2 w 500542"/>
                <a:gd name="connsiteY6" fmla="*/ 786733 h 2001966"/>
                <a:gd name="connsiteX7" fmla="*/ 2 w 500542"/>
                <a:gd name="connsiteY7" fmla="*/ 698821 h 2001966"/>
                <a:gd name="connsiteX8" fmla="*/ 3 w 500542"/>
                <a:gd name="connsiteY8" fmla="*/ 698815 h 2001966"/>
                <a:gd name="connsiteX9" fmla="*/ 3 w 500542"/>
                <a:gd name="connsiteY9" fmla="*/ 321939 h 2001966"/>
                <a:gd name="connsiteX10" fmla="*/ 3 w 500542"/>
                <a:gd name="connsiteY10" fmla="*/ 234026 h 2001966"/>
                <a:gd name="connsiteX11" fmla="*/ 61152 w 500542"/>
                <a:gd name="connsiteY11" fmla="*/ 151348 h 2001966"/>
                <a:gd name="connsiteX12" fmla="*/ 78623 w 500542"/>
                <a:gd name="connsiteY12" fmla="*/ 134859 h 2001966"/>
                <a:gd name="connsiteX13" fmla="*/ 156572 w 500542"/>
                <a:gd name="connsiteY13" fmla="*/ 78414 h 2001966"/>
                <a:gd name="connsiteX14" fmla="*/ 182158 w 500542"/>
                <a:gd name="connsiteY14" fmla="*/ 56420 h 2001966"/>
                <a:gd name="connsiteX15" fmla="*/ 250285 w 500542"/>
                <a:gd name="connsiteY15" fmla="*/ 0 h 2001966"/>
                <a:gd name="connsiteX16" fmla="*/ 318439 w 500542"/>
                <a:gd name="connsiteY16" fmla="*/ 56420 h 2001966"/>
                <a:gd name="connsiteX17" fmla="*/ 344000 w 500542"/>
                <a:gd name="connsiteY17" fmla="*/ 78414 h 2001966"/>
                <a:gd name="connsiteX18" fmla="*/ 421922 w 500542"/>
                <a:gd name="connsiteY18" fmla="*/ 134859 h 2001966"/>
                <a:gd name="connsiteX19" fmla="*/ 439394 w 500542"/>
                <a:gd name="connsiteY19" fmla="*/ 151348 h 2001966"/>
                <a:gd name="connsiteX20" fmla="*/ 500542 w 500542"/>
                <a:gd name="connsiteY20" fmla="*/ 234026 h 2001966"/>
                <a:gd name="connsiteX21" fmla="*/ 500542 w 500542"/>
                <a:gd name="connsiteY21" fmla="*/ 381363 h 2001966"/>
                <a:gd name="connsiteX22" fmla="*/ 500541 w 500542"/>
                <a:gd name="connsiteY22" fmla="*/ 381369 h 2001966"/>
                <a:gd name="connsiteX23" fmla="*/ 500541 w 500542"/>
                <a:gd name="connsiteY23" fmla="*/ 758245 h 2001966"/>
                <a:gd name="connsiteX24" fmla="*/ 500541 w 500542"/>
                <a:gd name="connsiteY24" fmla="*/ 846157 h 2001966"/>
                <a:gd name="connsiteX25" fmla="*/ 500540 w 500542"/>
                <a:gd name="connsiteY25" fmla="*/ 846163 h 2001966"/>
                <a:gd name="connsiteX26" fmla="*/ 500540 w 500542"/>
                <a:gd name="connsiteY26" fmla="*/ 1223039 h 2001966"/>
                <a:gd name="connsiteX27" fmla="*/ 500540 w 500542"/>
                <a:gd name="connsiteY27" fmla="*/ 1310951 h 2001966"/>
                <a:gd name="connsiteX28" fmla="*/ 500539 w 500542"/>
                <a:gd name="connsiteY28" fmla="*/ 1310958 h 2001966"/>
                <a:gd name="connsiteX29" fmla="*/ 500539 w 500542"/>
                <a:gd name="connsiteY29" fmla="*/ 1687834 h 2001966"/>
                <a:gd name="connsiteX30" fmla="*/ 500539 w 500542"/>
                <a:gd name="connsiteY30" fmla="*/ 1775745 h 2001966"/>
                <a:gd name="connsiteX31" fmla="*/ 439390 w 500542"/>
                <a:gd name="connsiteY31" fmla="*/ 1858424 h 2001966"/>
                <a:gd name="connsiteX32" fmla="*/ 421919 w 500542"/>
                <a:gd name="connsiteY32" fmla="*/ 1874913 h 2001966"/>
                <a:gd name="connsiteX33" fmla="*/ 342627 w 500542"/>
                <a:gd name="connsiteY33" fmla="*/ 1931410 h 2001966"/>
                <a:gd name="connsiteX34" fmla="*/ 317144 w 500542"/>
                <a:gd name="connsiteY34" fmla="*/ 1951207 h 2001966"/>
                <a:gd name="connsiteX35" fmla="*/ 250231 w 500542"/>
                <a:gd name="connsiteY35" fmla="*/ 2001966 h 2001966"/>
                <a:gd name="connsiteX36" fmla="*/ 183395 w 500542"/>
                <a:gd name="connsiteY36" fmla="*/ 1951181 h 2001966"/>
                <a:gd name="connsiteX37" fmla="*/ 157912 w 500542"/>
                <a:gd name="connsiteY37" fmla="*/ 1931384 h 2001966"/>
                <a:gd name="connsiteX38" fmla="*/ 78594 w 500542"/>
                <a:gd name="connsiteY38" fmla="*/ 1874887 h 2001966"/>
                <a:gd name="connsiteX39" fmla="*/ 61149 w 500542"/>
                <a:gd name="connsiteY39" fmla="*/ 1858398 h 2001966"/>
                <a:gd name="connsiteX40" fmla="*/ 0 w 500542"/>
                <a:gd name="connsiteY40" fmla="*/ 1775719 h 2001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00542" h="2001966">
                  <a:moveTo>
                    <a:pt x="0" y="1775719"/>
                  </a:moveTo>
                  <a:lnTo>
                    <a:pt x="0" y="1628409"/>
                  </a:lnTo>
                  <a:lnTo>
                    <a:pt x="1" y="1628403"/>
                  </a:lnTo>
                  <a:lnTo>
                    <a:pt x="1" y="1251527"/>
                  </a:lnTo>
                  <a:lnTo>
                    <a:pt x="1" y="1163615"/>
                  </a:lnTo>
                  <a:lnTo>
                    <a:pt x="2" y="1163609"/>
                  </a:lnTo>
                  <a:lnTo>
                    <a:pt x="2" y="786733"/>
                  </a:lnTo>
                  <a:lnTo>
                    <a:pt x="2" y="698821"/>
                  </a:lnTo>
                  <a:lnTo>
                    <a:pt x="3" y="698815"/>
                  </a:lnTo>
                  <a:lnTo>
                    <a:pt x="3" y="321939"/>
                  </a:lnTo>
                  <a:lnTo>
                    <a:pt x="3" y="234026"/>
                  </a:lnTo>
                  <a:cubicBezTo>
                    <a:pt x="3" y="195724"/>
                    <a:pt x="24582" y="162488"/>
                    <a:pt x="61152" y="151348"/>
                  </a:cubicBezTo>
                  <a:cubicBezTo>
                    <a:pt x="69241" y="148893"/>
                    <a:pt x="75703" y="142768"/>
                    <a:pt x="78623" y="134859"/>
                  </a:cubicBezTo>
                  <a:cubicBezTo>
                    <a:pt x="90796" y="101829"/>
                    <a:pt x="121371" y="79681"/>
                    <a:pt x="156572" y="78414"/>
                  </a:cubicBezTo>
                  <a:cubicBezTo>
                    <a:pt x="169184" y="77949"/>
                    <a:pt x="179806" y="68826"/>
                    <a:pt x="182158" y="56420"/>
                  </a:cubicBezTo>
                  <a:cubicBezTo>
                    <a:pt x="188309" y="23726"/>
                    <a:pt x="216946" y="0"/>
                    <a:pt x="250285" y="0"/>
                  </a:cubicBezTo>
                  <a:cubicBezTo>
                    <a:pt x="283626" y="0"/>
                    <a:pt x="312288" y="23726"/>
                    <a:pt x="318439" y="56420"/>
                  </a:cubicBezTo>
                  <a:cubicBezTo>
                    <a:pt x="320765" y="68826"/>
                    <a:pt x="331387" y="77974"/>
                    <a:pt x="344000" y="78414"/>
                  </a:cubicBezTo>
                  <a:cubicBezTo>
                    <a:pt x="379149" y="79681"/>
                    <a:pt x="409749" y="101855"/>
                    <a:pt x="421922" y="134859"/>
                  </a:cubicBezTo>
                  <a:cubicBezTo>
                    <a:pt x="424843" y="142794"/>
                    <a:pt x="431304" y="148893"/>
                    <a:pt x="439394" y="151348"/>
                  </a:cubicBezTo>
                  <a:cubicBezTo>
                    <a:pt x="475964" y="162514"/>
                    <a:pt x="500542" y="195750"/>
                    <a:pt x="500542" y="234026"/>
                  </a:cubicBezTo>
                  <a:lnTo>
                    <a:pt x="500542" y="381363"/>
                  </a:lnTo>
                  <a:lnTo>
                    <a:pt x="500541" y="381369"/>
                  </a:lnTo>
                  <a:lnTo>
                    <a:pt x="500541" y="758245"/>
                  </a:lnTo>
                  <a:lnTo>
                    <a:pt x="500541" y="846157"/>
                  </a:lnTo>
                  <a:lnTo>
                    <a:pt x="500540" y="846163"/>
                  </a:lnTo>
                  <a:lnTo>
                    <a:pt x="500540" y="1223039"/>
                  </a:lnTo>
                  <a:lnTo>
                    <a:pt x="500540" y="1310951"/>
                  </a:lnTo>
                  <a:lnTo>
                    <a:pt x="500539" y="1310958"/>
                  </a:lnTo>
                  <a:lnTo>
                    <a:pt x="500539" y="1687834"/>
                  </a:lnTo>
                  <a:lnTo>
                    <a:pt x="500539" y="1775745"/>
                  </a:lnTo>
                  <a:cubicBezTo>
                    <a:pt x="500539" y="1814048"/>
                    <a:pt x="475960" y="1847285"/>
                    <a:pt x="439390" y="1858424"/>
                  </a:cubicBezTo>
                  <a:cubicBezTo>
                    <a:pt x="431301" y="1860904"/>
                    <a:pt x="424839" y="1867004"/>
                    <a:pt x="421919" y="1874913"/>
                  </a:cubicBezTo>
                  <a:cubicBezTo>
                    <a:pt x="409720" y="1907994"/>
                    <a:pt x="377853" y="1930686"/>
                    <a:pt x="342627" y="1931410"/>
                  </a:cubicBezTo>
                  <a:cubicBezTo>
                    <a:pt x="330686" y="1931642"/>
                    <a:pt x="320323" y="1939706"/>
                    <a:pt x="317144" y="1951207"/>
                  </a:cubicBezTo>
                  <a:cubicBezTo>
                    <a:pt x="308795" y="1981084"/>
                    <a:pt x="281297" y="2001966"/>
                    <a:pt x="250231" y="2001966"/>
                  </a:cubicBezTo>
                  <a:cubicBezTo>
                    <a:pt x="219191" y="2001966"/>
                    <a:pt x="191692" y="1981084"/>
                    <a:pt x="183395" y="1951181"/>
                  </a:cubicBezTo>
                  <a:cubicBezTo>
                    <a:pt x="180191" y="1939680"/>
                    <a:pt x="169853" y="1931642"/>
                    <a:pt x="157912" y="1931384"/>
                  </a:cubicBezTo>
                  <a:cubicBezTo>
                    <a:pt x="122686" y="1930660"/>
                    <a:pt x="90794" y="1907968"/>
                    <a:pt x="78594" y="1874887"/>
                  </a:cubicBezTo>
                  <a:cubicBezTo>
                    <a:pt x="75674" y="1866953"/>
                    <a:pt x="69212" y="1860853"/>
                    <a:pt x="61149" y="1858398"/>
                  </a:cubicBezTo>
                  <a:cubicBezTo>
                    <a:pt x="24579" y="1847233"/>
                    <a:pt x="0" y="1813997"/>
                    <a:pt x="0" y="1775719"/>
                  </a:cubicBezTo>
                  <a:close/>
                </a:path>
              </a:pathLst>
            </a:custGeom>
            <a:noFill/>
            <a:ln w="9525" cap="flat">
              <a:solidFill>
                <a:srgbClr val="397900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B5F81FAA-2C20-8B5E-856D-C60808FE1137}"/>
                </a:ext>
              </a:extLst>
            </p:cNvPr>
            <p:cNvSpPr/>
            <p:nvPr/>
          </p:nvSpPr>
          <p:spPr>
            <a:xfrm>
              <a:off x="1188616" y="1906504"/>
              <a:ext cx="657002" cy="6570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r>
                <a:rPr lang="en-US" altLang="zh-CN" sz="2700" kern="0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zh-CN" altLang="en-US" sz="27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46" name="图片 45">
            <a:extLst>
              <a:ext uri="{FF2B5EF4-FFF2-40B4-BE49-F238E27FC236}">
                <a16:creationId xmlns:a16="http://schemas.microsoft.com/office/drawing/2014/main" id="{0986AE11-521D-D752-0A3B-204986D6FF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8720" y="2862182"/>
            <a:ext cx="1971675" cy="147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2673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椭圆 38">
            <a:extLst>
              <a:ext uri="{FF2B5EF4-FFF2-40B4-BE49-F238E27FC236}">
                <a16:creationId xmlns:a16="http://schemas.microsoft.com/office/drawing/2014/main" id="{A30752A2-8DCB-FC77-9667-88BF814EC1A4}"/>
              </a:ext>
            </a:extLst>
          </p:cNvPr>
          <p:cNvSpPr/>
          <p:nvPr/>
        </p:nvSpPr>
        <p:spPr>
          <a:xfrm>
            <a:off x="4095652" y="1000787"/>
            <a:ext cx="919808" cy="91980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r>
              <a:rPr lang="en-US" altLang="zh-CN" sz="2700" kern="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27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0252F08C-96AC-8D5F-4B10-5004C9D49610}"/>
              </a:ext>
            </a:extLst>
          </p:cNvPr>
          <p:cNvSpPr/>
          <p:nvPr/>
        </p:nvSpPr>
        <p:spPr>
          <a:xfrm rot="5400000">
            <a:off x="4321729" y="843285"/>
            <a:ext cx="500542" cy="2519748"/>
          </a:xfrm>
          <a:custGeom>
            <a:avLst/>
            <a:gdLst>
              <a:gd name="connsiteX0" fmla="*/ 0 w 500542"/>
              <a:gd name="connsiteY0" fmla="*/ 2293501 h 2519748"/>
              <a:gd name="connsiteX1" fmla="*/ 0 w 500542"/>
              <a:gd name="connsiteY1" fmla="*/ 2146191 h 2519748"/>
              <a:gd name="connsiteX2" fmla="*/ 1 w 500542"/>
              <a:gd name="connsiteY2" fmla="*/ 2146185 h 2519748"/>
              <a:gd name="connsiteX3" fmla="*/ 1 w 500542"/>
              <a:gd name="connsiteY3" fmla="*/ 1775725 h 2519748"/>
              <a:gd name="connsiteX4" fmla="*/ 0 w 500542"/>
              <a:gd name="connsiteY4" fmla="*/ 1775719 h 2519748"/>
              <a:gd name="connsiteX5" fmla="*/ 0 w 500542"/>
              <a:gd name="connsiteY5" fmla="*/ 1628409 h 2519748"/>
              <a:gd name="connsiteX6" fmla="*/ 1 w 500542"/>
              <a:gd name="connsiteY6" fmla="*/ 1628403 h 2519748"/>
              <a:gd name="connsiteX7" fmla="*/ 1 w 500542"/>
              <a:gd name="connsiteY7" fmla="*/ 1251527 h 2519748"/>
              <a:gd name="connsiteX8" fmla="*/ 1 w 500542"/>
              <a:gd name="connsiteY8" fmla="*/ 1163615 h 2519748"/>
              <a:gd name="connsiteX9" fmla="*/ 2 w 500542"/>
              <a:gd name="connsiteY9" fmla="*/ 1163609 h 2519748"/>
              <a:gd name="connsiteX10" fmla="*/ 2 w 500542"/>
              <a:gd name="connsiteY10" fmla="*/ 786733 h 2519748"/>
              <a:gd name="connsiteX11" fmla="*/ 2 w 500542"/>
              <a:gd name="connsiteY11" fmla="*/ 698821 h 2519748"/>
              <a:gd name="connsiteX12" fmla="*/ 3 w 500542"/>
              <a:gd name="connsiteY12" fmla="*/ 698815 h 2519748"/>
              <a:gd name="connsiteX13" fmla="*/ 3 w 500542"/>
              <a:gd name="connsiteY13" fmla="*/ 321939 h 2519748"/>
              <a:gd name="connsiteX14" fmla="*/ 3 w 500542"/>
              <a:gd name="connsiteY14" fmla="*/ 234026 h 2519748"/>
              <a:gd name="connsiteX15" fmla="*/ 61152 w 500542"/>
              <a:gd name="connsiteY15" fmla="*/ 151348 h 2519748"/>
              <a:gd name="connsiteX16" fmla="*/ 78623 w 500542"/>
              <a:gd name="connsiteY16" fmla="*/ 134859 h 2519748"/>
              <a:gd name="connsiteX17" fmla="*/ 156572 w 500542"/>
              <a:gd name="connsiteY17" fmla="*/ 78414 h 2519748"/>
              <a:gd name="connsiteX18" fmla="*/ 182158 w 500542"/>
              <a:gd name="connsiteY18" fmla="*/ 56420 h 2519748"/>
              <a:gd name="connsiteX19" fmla="*/ 250285 w 500542"/>
              <a:gd name="connsiteY19" fmla="*/ 0 h 2519748"/>
              <a:gd name="connsiteX20" fmla="*/ 318439 w 500542"/>
              <a:gd name="connsiteY20" fmla="*/ 56420 h 2519748"/>
              <a:gd name="connsiteX21" fmla="*/ 344000 w 500542"/>
              <a:gd name="connsiteY21" fmla="*/ 78414 h 2519748"/>
              <a:gd name="connsiteX22" fmla="*/ 421922 w 500542"/>
              <a:gd name="connsiteY22" fmla="*/ 134859 h 2519748"/>
              <a:gd name="connsiteX23" fmla="*/ 439394 w 500542"/>
              <a:gd name="connsiteY23" fmla="*/ 151348 h 2519748"/>
              <a:gd name="connsiteX24" fmla="*/ 500542 w 500542"/>
              <a:gd name="connsiteY24" fmla="*/ 234026 h 2519748"/>
              <a:gd name="connsiteX25" fmla="*/ 500542 w 500542"/>
              <a:gd name="connsiteY25" fmla="*/ 381363 h 2519748"/>
              <a:gd name="connsiteX26" fmla="*/ 500541 w 500542"/>
              <a:gd name="connsiteY26" fmla="*/ 381369 h 2519748"/>
              <a:gd name="connsiteX27" fmla="*/ 500541 w 500542"/>
              <a:gd name="connsiteY27" fmla="*/ 751802 h 2519748"/>
              <a:gd name="connsiteX28" fmla="*/ 500542 w 500542"/>
              <a:gd name="connsiteY28" fmla="*/ 751808 h 2519748"/>
              <a:gd name="connsiteX29" fmla="*/ 500542 w 500542"/>
              <a:gd name="connsiteY29" fmla="*/ 899145 h 2519748"/>
              <a:gd name="connsiteX30" fmla="*/ 500541 w 500542"/>
              <a:gd name="connsiteY30" fmla="*/ 899151 h 2519748"/>
              <a:gd name="connsiteX31" fmla="*/ 500541 w 500542"/>
              <a:gd name="connsiteY31" fmla="*/ 1276027 h 2519748"/>
              <a:gd name="connsiteX32" fmla="*/ 500541 w 500542"/>
              <a:gd name="connsiteY32" fmla="*/ 1363939 h 2519748"/>
              <a:gd name="connsiteX33" fmla="*/ 500540 w 500542"/>
              <a:gd name="connsiteY33" fmla="*/ 1363945 h 2519748"/>
              <a:gd name="connsiteX34" fmla="*/ 500540 w 500542"/>
              <a:gd name="connsiteY34" fmla="*/ 1740821 h 2519748"/>
              <a:gd name="connsiteX35" fmla="*/ 500540 w 500542"/>
              <a:gd name="connsiteY35" fmla="*/ 1828733 h 2519748"/>
              <a:gd name="connsiteX36" fmla="*/ 500539 w 500542"/>
              <a:gd name="connsiteY36" fmla="*/ 1828740 h 2519748"/>
              <a:gd name="connsiteX37" fmla="*/ 500539 w 500542"/>
              <a:gd name="connsiteY37" fmla="*/ 2205616 h 2519748"/>
              <a:gd name="connsiteX38" fmla="*/ 500539 w 500542"/>
              <a:gd name="connsiteY38" fmla="*/ 2293527 h 2519748"/>
              <a:gd name="connsiteX39" fmla="*/ 439390 w 500542"/>
              <a:gd name="connsiteY39" fmla="*/ 2376206 h 2519748"/>
              <a:gd name="connsiteX40" fmla="*/ 421919 w 500542"/>
              <a:gd name="connsiteY40" fmla="*/ 2392695 h 2519748"/>
              <a:gd name="connsiteX41" fmla="*/ 342627 w 500542"/>
              <a:gd name="connsiteY41" fmla="*/ 2449192 h 2519748"/>
              <a:gd name="connsiteX42" fmla="*/ 317144 w 500542"/>
              <a:gd name="connsiteY42" fmla="*/ 2468989 h 2519748"/>
              <a:gd name="connsiteX43" fmla="*/ 250231 w 500542"/>
              <a:gd name="connsiteY43" fmla="*/ 2519748 h 2519748"/>
              <a:gd name="connsiteX44" fmla="*/ 183395 w 500542"/>
              <a:gd name="connsiteY44" fmla="*/ 2468963 h 2519748"/>
              <a:gd name="connsiteX45" fmla="*/ 157912 w 500542"/>
              <a:gd name="connsiteY45" fmla="*/ 2449166 h 2519748"/>
              <a:gd name="connsiteX46" fmla="*/ 78594 w 500542"/>
              <a:gd name="connsiteY46" fmla="*/ 2392669 h 2519748"/>
              <a:gd name="connsiteX47" fmla="*/ 61149 w 500542"/>
              <a:gd name="connsiteY47" fmla="*/ 2376180 h 2519748"/>
              <a:gd name="connsiteX48" fmla="*/ 0 w 500542"/>
              <a:gd name="connsiteY48" fmla="*/ 2293501 h 2519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500542" h="2519748">
                <a:moveTo>
                  <a:pt x="0" y="2293501"/>
                </a:moveTo>
                <a:lnTo>
                  <a:pt x="0" y="2146191"/>
                </a:lnTo>
                <a:lnTo>
                  <a:pt x="1" y="2146185"/>
                </a:lnTo>
                <a:lnTo>
                  <a:pt x="1" y="1775725"/>
                </a:lnTo>
                <a:lnTo>
                  <a:pt x="0" y="1775719"/>
                </a:lnTo>
                <a:lnTo>
                  <a:pt x="0" y="1628409"/>
                </a:lnTo>
                <a:lnTo>
                  <a:pt x="1" y="1628403"/>
                </a:lnTo>
                <a:lnTo>
                  <a:pt x="1" y="1251527"/>
                </a:lnTo>
                <a:lnTo>
                  <a:pt x="1" y="1163615"/>
                </a:lnTo>
                <a:lnTo>
                  <a:pt x="2" y="1163609"/>
                </a:lnTo>
                <a:lnTo>
                  <a:pt x="2" y="786733"/>
                </a:lnTo>
                <a:lnTo>
                  <a:pt x="2" y="698821"/>
                </a:lnTo>
                <a:lnTo>
                  <a:pt x="3" y="698815"/>
                </a:lnTo>
                <a:lnTo>
                  <a:pt x="3" y="321939"/>
                </a:lnTo>
                <a:lnTo>
                  <a:pt x="3" y="234026"/>
                </a:lnTo>
                <a:cubicBezTo>
                  <a:pt x="3" y="195724"/>
                  <a:pt x="24582" y="162488"/>
                  <a:pt x="61152" y="151348"/>
                </a:cubicBezTo>
                <a:cubicBezTo>
                  <a:pt x="69241" y="148893"/>
                  <a:pt x="75703" y="142768"/>
                  <a:pt x="78623" y="134859"/>
                </a:cubicBezTo>
                <a:cubicBezTo>
                  <a:pt x="90796" y="101829"/>
                  <a:pt x="121371" y="79681"/>
                  <a:pt x="156572" y="78414"/>
                </a:cubicBezTo>
                <a:cubicBezTo>
                  <a:pt x="169184" y="77949"/>
                  <a:pt x="179806" y="68826"/>
                  <a:pt x="182158" y="56420"/>
                </a:cubicBezTo>
                <a:cubicBezTo>
                  <a:pt x="188309" y="23726"/>
                  <a:pt x="216946" y="0"/>
                  <a:pt x="250285" y="0"/>
                </a:cubicBezTo>
                <a:cubicBezTo>
                  <a:pt x="283626" y="0"/>
                  <a:pt x="312288" y="23726"/>
                  <a:pt x="318439" y="56420"/>
                </a:cubicBezTo>
                <a:cubicBezTo>
                  <a:pt x="320765" y="68826"/>
                  <a:pt x="331387" y="77974"/>
                  <a:pt x="344000" y="78414"/>
                </a:cubicBezTo>
                <a:cubicBezTo>
                  <a:pt x="379149" y="79681"/>
                  <a:pt x="409749" y="101855"/>
                  <a:pt x="421922" y="134859"/>
                </a:cubicBezTo>
                <a:cubicBezTo>
                  <a:pt x="424843" y="142794"/>
                  <a:pt x="431304" y="148893"/>
                  <a:pt x="439394" y="151348"/>
                </a:cubicBezTo>
                <a:cubicBezTo>
                  <a:pt x="475964" y="162514"/>
                  <a:pt x="500542" y="195750"/>
                  <a:pt x="500542" y="234026"/>
                </a:cubicBezTo>
                <a:lnTo>
                  <a:pt x="500542" y="381363"/>
                </a:lnTo>
                <a:lnTo>
                  <a:pt x="500541" y="381369"/>
                </a:lnTo>
                <a:lnTo>
                  <a:pt x="500541" y="751802"/>
                </a:lnTo>
                <a:lnTo>
                  <a:pt x="500542" y="751808"/>
                </a:lnTo>
                <a:lnTo>
                  <a:pt x="500542" y="899145"/>
                </a:lnTo>
                <a:lnTo>
                  <a:pt x="500541" y="899151"/>
                </a:lnTo>
                <a:lnTo>
                  <a:pt x="500541" y="1276027"/>
                </a:lnTo>
                <a:lnTo>
                  <a:pt x="500541" y="1363939"/>
                </a:lnTo>
                <a:lnTo>
                  <a:pt x="500540" y="1363945"/>
                </a:lnTo>
                <a:lnTo>
                  <a:pt x="500540" y="1740821"/>
                </a:lnTo>
                <a:lnTo>
                  <a:pt x="500540" y="1828733"/>
                </a:lnTo>
                <a:lnTo>
                  <a:pt x="500539" y="1828740"/>
                </a:lnTo>
                <a:lnTo>
                  <a:pt x="500539" y="2205616"/>
                </a:lnTo>
                <a:lnTo>
                  <a:pt x="500539" y="2293527"/>
                </a:lnTo>
                <a:cubicBezTo>
                  <a:pt x="500539" y="2331830"/>
                  <a:pt x="475960" y="2365067"/>
                  <a:pt x="439390" y="2376206"/>
                </a:cubicBezTo>
                <a:cubicBezTo>
                  <a:pt x="431301" y="2378686"/>
                  <a:pt x="424839" y="2384786"/>
                  <a:pt x="421919" y="2392695"/>
                </a:cubicBezTo>
                <a:cubicBezTo>
                  <a:pt x="409720" y="2425776"/>
                  <a:pt x="377853" y="2448468"/>
                  <a:pt x="342627" y="2449192"/>
                </a:cubicBezTo>
                <a:cubicBezTo>
                  <a:pt x="330686" y="2449424"/>
                  <a:pt x="320323" y="2457488"/>
                  <a:pt x="317144" y="2468989"/>
                </a:cubicBezTo>
                <a:cubicBezTo>
                  <a:pt x="308795" y="2498866"/>
                  <a:pt x="281297" y="2519748"/>
                  <a:pt x="250231" y="2519748"/>
                </a:cubicBezTo>
                <a:cubicBezTo>
                  <a:pt x="219191" y="2519748"/>
                  <a:pt x="191692" y="2498866"/>
                  <a:pt x="183395" y="2468963"/>
                </a:cubicBezTo>
                <a:cubicBezTo>
                  <a:pt x="180191" y="2457462"/>
                  <a:pt x="169853" y="2449424"/>
                  <a:pt x="157912" y="2449166"/>
                </a:cubicBezTo>
                <a:cubicBezTo>
                  <a:pt x="122686" y="2448442"/>
                  <a:pt x="90794" y="2425750"/>
                  <a:pt x="78594" y="2392669"/>
                </a:cubicBezTo>
                <a:cubicBezTo>
                  <a:pt x="75674" y="2384735"/>
                  <a:pt x="69212" y="2378635"/>
                  <a:pt x="61149" y="2376180"/>
                </a:cubicBezTo>
                <a:cubicBezTo>
                  <a:pt x="24579" y="2365015"/>
                  <a:pt x="0" y="2331779"/>
                  <a:pt x="0" y="2293501"/>
                </a:cubicBezTo>
                <a:close/>
              </a:path>
            </a:pathLst>
          </a:custGeom>
          <a:solidFill>
            <a:schemeClr val="bg1"/>
          </a:solidFill>
          <a:ln w="9525" cap="flat">
            <a:solidFill>
              <a:srgbClr val="397900"/>
            </a:soli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48D1449C-2260-8824-07DC-FC6FF1058A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4664"/>
          <a:stretch/>
        </p:blipFill>
        <p:spPr>
          <a:xfrm>
            <a:off x="0" y="2343010"/>
            <a:ext cx="9144000" cy="280049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3A1474A5-B3CA-9E4E-AE20-4EBDE6CCE58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01839" y="1227977"/>
            <a:ext cx="4225083" cy="3360162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52660747-D3A5-EF67-46D0-A9FBFFDB232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-124775" y="0"/>
            <a:ext cx="3472640" cy="1613731"/>
          </a:xfrm>
          <a:prstGeom prst="rect">
            <a:avLst/>
          </a:prstGeom>
        </p:spPr>
      </p:pic>
      <p:sp>
        <p:nvSpPr>
          <p:cNvPr id="63" name="TextBox 76">
            <a:extLst>
              <a:ext uri="{FF2B5EF4-FFF2-40B4-BE49-F238E27FC236}">
                <a16:creationId xmlns:a16="http://schemas.microsoft.com/office/drawing/2014/main" id="{C3199085-B82A-5E40-834A-552B5A207C59}"/>
              </a:ext>
            </a:extLst>
          </p:cNvPr>
          <p:cNvSpPr txBox="1"/>
          <p:nvPr/>
        </p:nvSpPr>
        <p:spPr>
          <a:xfrm>
            <a:off x="3827778" y="1920755"/>
            <a:ext cx="1571052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添加标题文本</a:t>
            </a:r>
          </a:p>
        </p:txBody>
      </p:sp>
      <p:pic>
        <p:nvPicPr>
          <p:cNvPr id="85" name="图片 84">
            <a:extLst>
              <a:ext uri="{FF2B5EF4-FFF2-40B4-BE49-F238E27FC236}">
                <a16:creationId xmlns:a16="http://schemas.microsoft.com/office/drawing/2014/main" id="{80B3A112-AD94-4FD8-069E-26C1196AA7E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6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0192" y="457502"/>
            <a:ext cx="2129820" cy="817523"/>
          </a:xfrm>
          <a:prstGeom prst="rect">
            <a:avLst/>
          </a:prstGeom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id="{8C769A59-309D-9D52-7D75-230F02845A88}"/>
              </a:ext>
            </a:extLst>
          </p:cNvPr>
          <p:cNvSpPr txBox="1"/>
          <p:nvPr/>
        </p:nvSpPr>
        <p:spPr>
          <a:xfrm>
            <a:off x="2808759" y="2431034"/>
            <a:ext cx="3526482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C3724E4C-57FD-03BC-47E8-EFA7735EB22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473106"/>
            <a:ext cx="9144000" cy="1670393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10B66FF2-3A75-27EC-A43E-DB870ADDFEE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92284"/>
            <a:ext cx="3913005" cy="1449261"/>
          </a:xfrm>
          <a:prstGeom prst="rect">
            <a:avLst/>
          </a:prstGeom>
        </p:spPr>
      </p:pic>
      <p:pic>
        <p:nvPicPr>
          <p:cNvPr id="86" name="图片 85">
            <a:extLst>
              <a:ext uri="{FF2B5EF4-FFF2-40B4-BE49-F238E27FC236}">
                <a16:creationId xmlns:a16="http://schemas.microsoft.com/office/drawing/2014/main" id="{E2059F2A-9E65-B87F-09BE-BCBB17F8E54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6127" y="3501749"/>
            <a:ext cx="2449740" cy="1297597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AD52BFFE-AF9A-5D17-C408-682D3685909B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2882" y="418833"/>
            <a:ext cx="2088232" cy="1224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3736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0DF92EBB-3A0C-0A98-8D8A-39F5F7B723FC}"/>
              </a:ext>
            </a:extLst>
          </p:cNvPr>
          <p:cNvGrpSpPr/>
          <p:nvPr/>
        </p:nvGrpSpPr>
        <p:grpSpPr>
          <a:xfrm>
            <a:off x="323528" y="195486"/>
            <a:ext cx="2330467" cy="657002"/>
            <a:chOff x="1188616" y="1906504"/>
            <a:chExt cx="2330467" cy="657002"/>
          </a:xfrm>
        </p:grpSpPr>
        <p:sp>
          <p:nvSpPr>
            <p:cNvPr id="10" name="TextBox 76">
              <a:extLst>
                <a:ext uri="{FF2B5EF4-FFF2-40B4-BE49-F238E27FC236}">
                  <a16:creationId xmlns:a16="http://schemas.microsoft.com/office/drawing/2014/main" id="{9328EE02-E4EB-BF6C-9471-6BA1D829E32C}"/>
                </a:ext>
              </a:extLst>
            </p:cNvPr>
            <p:cNvSpPr txBox="1"/>
            <p:nvPr/>
          </p:nvSpPr>
          <p:spPr>
            <a:xfrm>
              <a:off x="1845618" y="2052601"/>
              <a:ext cx="1571052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AA53B4D7-C81E-3815-12BF-33FE6B1FBAF6}"/>
                </a:ext>
              </a:extLst>
            </p:cNvPr>
            <p:cNvSpPr/>
            <p:nvPr/>
          </p:nvSpPr>
          <p:spPr>
            <a:xfrm rot="5400000">
              <a:off x="2267829" y="1234022"/>
              <a:ext cx="500542" cy="2001966"/>
            </a:xfrm>
            <a:custGeom>
              <a:avLst/>
              <a:gdLst>
                <a:gd name="connsiteX0" fmla="*/ 0 w 500542"/>
                <a:gd name="connsiteY0" fmla="*/ 1775719 h 2001966"/>
                <a:gd name="connsiteX1" fmla="*/ 0 w 500542"/>
                <a:gd name="connsiteY1" fmla="*/ 1628409 h 2001966"/>
                <a:gd name="connsiteX2" fmla="*/ 1 w 500542"/>
                <a:gd name="connsiteY2" fmla="*/ 1628403 h 2001966"/>
                <a:gd name="connsiteX3" fmla="*/ 1 w 500542"/>
                <a:gd name="connsiteY3" fmla="*/ 1251527 h 2001966"/>
                <a:gd name="connsiteX4" fmla="*/ 1 w 500542"/>
                <a:gd name="connsiteY4" fmla="*/ 1163615 h 2001966"/>
                <a:gd name="connsiteX5" fmla="*/ 2 w 500542"/>
                <a:gd name="connsiteY5" fmla="*/ 1163609 h 2001966"/>
                <a:gd name="connsiteX6" fmla="*/ 2 w 500542"/>
                <a:gd name="connsiteY6" fmla="*/ 786733 h 2001966"/>
                <a:gd name="connsiteX7" fmla="*/ 2 w 500542"/>
                <a:gd name="connsiteY7" fmla="*/ 698821 h 2001966"/>
                <a:gd name="connsiteX8" fmla="*/ 3 w 500542"/>
                <a:gd name="connsiteY8" fmla="*/ 698815 h 2001966"/>
                <a:gd name="connsiteX9" fmla="*/ 3 w 500542"/>
                <a:gd name="connsiteY9" fmla="*/ 321939 h 2001966"/>
                <a:gd name="connsiteX10" fmla="*/ 3 w 500542"/>
                <a:gd name="connsiteY10" fmla="*/ 234026 h 2001966"/>
                <a:gd name="connsiteX11" fmla="*/ 61152 w 500542"/>
                <a:gd name="connsiteY11" fmla="*/ 151348 h 2001966"/>
                <a:gd name="connsiteX12" fmla="*/ 78623 w 500542"/>
                <a:gd name="connsiteY12" fmla="*/ 134859 h 2001966"/>
                <a:gd name="connsiteX13" fmla="*/ 156572 w 500542"/>
                <a:gd name="connsiteY13" fmla="*/ 78414 h 2001966"/>
                <a:gd name="connsiteX14" fmla="*/ 182158 w 500542"/>
                <a:gd name="connsiteY14" fmla="*/ 56420 h 2001966"/>
                <a:gd name="connsiteX15" fmla="*/ 250285 w 500542"/>
                <a:gd name="connsiteY15" fmla="*/ 0 h 2001966"/>
                <a:gd name="connsiteX16" fmla="*/ 318439 w 500542"/>
                <a:gd name="connsiteY16" fmla="*/ 56420 h 2001966"/>
                <a:gd name="connsiteX17" fmla="*/ 344000 w 500542"/>
                <a:gd name="connsiteY17" fmla="*/ 78414 h 2001966"/>
                <a:gd name="connsiteX18" fmla="*/ 421922 w 500542"/>
                <a:gd name="connsiteY18" fmla="*/ 134859 h 2001966"/>
                <a:gd name="connsiteX19" fmla="*/ 439394 w 500542"/>
                <a:gd name="connsiteY19" fmla="*/ 151348 h 2001966"/>
                <a:gd name="connsiteX20" fmla="*/ 500542 w 500542"/>
                <a:gd name="connsiteY20" fmla="*/ 234026 h 2001966"/>
                <a:gd name="connsiteX21" fmla="*/ 500542 w 500542"/>
                <a:gd name="connsiteY21" fmla="*/ 381363 h 2001966"/>
                <a:gd name="connsiteX22" fmla="*/ 500541 w 500542"/>
                <a:gd name="connsiteY22" fmla="*/ 381369 h 2001966"/>
                <a:gd name="connsiteX23" fmla="*/ 500541 w 500542"/>
                <a:gd name="connsiteY23" fmla="*/ 758245 h 2001966"/>
                <a:gd name="connsiteX24" fmla="*/ 500541 w 500542"/>
                <a:gd name="connsiteY24" fmla="*/ 846157 h 2001966"/>
                <a:gd name="connsiteX25" fmla="*/ 500540 w 500542"/>
                <a:gd name="connsiteY25" fmla="*/ 846163 h 2001966"/>
                <a:gd name="connsiteX26" fmla="*/ 500540 w 500542"/>
                <a:gd name="connsiteY26" fmla="*/ 1223039 h 2001966"/>
                <a:gd name="connsiteX27" fmla="*/ 500540 w 500542"/>
                <a:gd name="connsiteY27" fmla="*/ 1310951 h 2001966"/>
                <a:gd name="connsiteX28" fmla="*/ 500539 w 500542"/>
                <a:gd name="connsiteY28" fmla="*/ 1310958 h 2001966"/>
                <a:gd name="connsiteX29" fmla="*/ 500539 w 500542"/>
                <a:gd name="connsiteY29" fmla="*/ 1687834 h 2001966"/>
                <a:gd name="connsiteX30" fmla="*/ 500539 w 500542"/>
                <a:gd name="connsiteY30" fmla="*/ 1775745 h 2001966"/>
                <a:gd name="connsiteX31" fmla="*/ 439390 w 500542"/>
                <a:gd name="connsiteY31" fmla="*/ 1858424 h 2001966"/>
                <a:gd name="connsiteX32" fmla="*/ 421919 w 500542"/>
                <a:gd name="connsiteY32" fmla="*/ 1874913 h 2001966"/>
                <a:gd name="connsiteX33" fmla="*/ 342627 w 500542"/>
                <a:gd name="connsiteY33" fmla="*/ 1931410 h 2001966"/>
                <a:gd name="connsiteX34" fmla="*/ 317144 w 500542"/>
                <a:gd name="connsiteY34" fmla="*/ 1951207 h 2001966"/>
                <a:gd name="connsiteX35" fmla="*/ 250231 w 500542"/>
                <a:gd name="connsiteY35" fmla="*/ 2001966 h 2001966"/>
                <a:gd name="connsiteX36" fmla="*/ 183395 w 500542"/>
                <a:gd name="connsiteY36" fmla="*/ 1951181 h 2001966"/>
                <a:gd name="connsiteX37" fmla="*/ 157912 w 500542"/>
                <a:gd name="connsiteY37" fmla="*/ 1931384 h 2001966"/>
                <a:gd name="connsiteX38" fmla="*/ 78594 w 500542"/>
                <a:gd name="connsiteY38" fmla="*/ 1874887 h 2001966"/>
                <a:gd name="connsiteX39" fmla="*/ 61149 w 500542"/>
                <a:gd name="connsiteY39" fmla="*/ 1858398 h 2001966"/>
                <a:gd name="connsiteX40" fmla="*/ 0 w 500542"/>
                <a:gd name="connsiteY40" fmla="*/ 1775719 h 2001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00542" h="2001966">
                  <a:moveTo>
                    <a:pt x="0" y="1775719"/>
                  </a:moveTo>
                  <a:lnTo>
                    <a:pt x="0" y="1628409"/>
                  </a:lnTo>
                  <a:lnTo>
                    <a:pt x="1" y="1628403"/>
                  </a:lnTo>
                  <a:lnTo>
                    <a:pt x="1" y="1251527"/>
                  </a:lnTo>
                  <a:lnTo>
                    <a:pt x="1" y="1163615"/>
                  </a:lnTo>
                  <a:lnTo>
                    <a:pt x="2" y="1163609"/>
                  </a:lnTo>
                  <a:lnTo>
                    <a:pt x="2" y="786733"/>
                  </a:lnTo>
                  <a:lnTo>
                    <a:pt x="2" y="698821"/>
                  </a:lnTo>
                  <a:lnTo>
                    <a:pt x="3" y="698815"/>
                  </a:lnTo>
                  <a:lnTo>
                    <a:pt x="3" y="321939"/>
                  </a:lnTo>
                  <a:lnTo>
                    <a:pt x="3" y="234026"/>
                  </a:lnTo>
                  <a:cubicBezTo>
                    <a:pt x="3" y="195724"/>
                    <a:pt x="24582" y="162488"/>
                    <a:pt x="61152" y="151348"/>
                  </a:cubicBezTo>
                  <a:cubicBezTo>
                    <a:pt x="69241" y="148893"/>
                    <a:pt x="75703" y="142768"/>
                    <a:pt x="78623" y="134859"/>
                  </a:cubicBezTo>
                  <a:cubicBezTo>
                    <a:pt x="90796" y="101829"/>
                    <a:pt x="121371" y="79681"/>
                    <a:pt x="156572" y="78414"/>
                  </a:cubicBezTo>
                  <a:cubicBezTo>
                    <a:pt x="169184" y="77949"/>
                    <a:pt x="179806" y="68826"/>
                    <a:pt x="182158" y="56420"/>
                  </a:cubicBezTo>
                  <a:cubicBezTo>
                    <a:pt x="188309" y="23726"/>
                    <a:pt x="216946" y="0"/>
                    <a:pt x="250285" y="0"/>
                  </a:cubicBezTo>
                  <a:cubicBezTo>
                    <a:pt x="283626" y="0"/>
                    <a:pt x="312288" y="23726"/>
                    <a:pt x="318439" y="56420"/>
                  </a:cubicBezTo>
                  <a:cubicBezTo>
                    <a:pt x="320765" y="68826"/>
                    <a:pt x="331387" y="77974"/>
                    <a:pt x="344000" y="78414"/>
                  </a:cubicBezTo>
                  <a:cubicBezTo>
                    <a:pt x="379149" y="79681"/>
                    <a:pt x="409749" y="101855"/>
                    <a:pt x="421922" y="134859"/>
                  </a:cubicBezTo>
                  <a:cubicBezTo>
                    <a:pt x="424843" y="142794"/>
                    <a:pt x="431304" y="148893"/>
                    <a:pt x="439394" y="151348"/>
                  </a:cubicBezTo>
                  <a:cubicBezTo>
                    <a:pt x="475964" y="162514"/>
                    <a:pt x="500542" y="195750"/>
                    <a:pt x="500542" y="234026"/>
                  </a:cubicBezTo>
                  <a:lnTo>
                    <a:pt x="500542" y="381363"/>
                  </a:lnTo>
                  <a:lnTo>
                    <a:pt x="500541" y="381369"/>
                  </a:lnTo>
                  <a:lnTo>
                    <a:pt x="500541" y="758245"/>
                  </a:lnTo>
                  <a:lnTo>
                    <a:pt x="500541" y="846157"/>
                  </a:lnTo>
                  <a:lnTo>
                    <a:pt x="500540" y="846163"/>
                  </a:lnTo>
                  <a:lnTo>
                    <a:pt x="500540" y="1223039"/>
                  </a:lnTo>
                  <a:lnTo>
                    <a:pt x="500540" y="1310951"/>
                  </a:lnTo>
                  <a:lnTo>
                    <a:pt x="500539" y="1310958"/>
                  </a:lnTo>
                  <a:lnTo>
                    <a:pt x="500539" y="1687834"/>
                  </a:lnTo>
                  <a:lnTo>
                    <a:pt x="500539" y="1775745"/>
                  </a:lnTo>
                  <a:cubicBezTo>
                    <a:pt x="500539" y="1814048"/>
                    <a:pt x="475960" y="1847285"/>
                    <a:pt x="439390" y="1858424"/>
                  </a:cubicBezTo>
                  <a:cubicBezTo>
                    <a:pt x="431301" y="1860904"/>
                    <a:pt x="424839" y="1867004"/>
                    <a:pt x="421919" y="1874913"/>
                  </a:cubicBezTo>
                  <a:cubicBezTo>
                    <a:pt x="409720" y="1907994"/>
                    <a:pt x="377853" y="1930686"/>
                    <a:pt x="342627" y="1931410"/>
                  </a:cubicBezTo>
                  <a:cubicBezTo>
                    <a:pt x="330686" y="1931642"/>
                    <a:pt x="320323" y="1939706"/>
                    <a:pt x="317144" y="1951207"/>
                  </a:cubicBezTo>
                  <a:cubicBezTo>
                    <a:pt x="308795" y="1981084"/>
                    <a:pt x="281297" y="2001966"/>
                    <a:pt x="250231" y="2001966"/>
                  </a:cubicBezTo>
                  <a:cubicBezTo>
                    <a:pt x="219191" y="2001966"/>
                    <a:pt x="191692" y="1981084"/>
                    <a:pt x="183395" y="1951181"/>
                  </a:cubicBezTo>
                  <a:cubicBezTo>
                    <a:pt x="180191" y="1939680"/>
                    <a:pt x="169853" y="1931642"/>
                    <a:pt x="157912" y="1931384"/>
                  </a:cubicBezTo>
                  <a:cubicBezTo>
                    <a:pt x="122686" y="1930660"/>
                    <a:pt x="90794" y="1907968"/>
                    <a:pt x="78594" y="1874887"/>
                  </a:cubicBezTo>
                  <a:cubicBezTo>
                    <a:pt x="75674" y="1866953"/>
                    <a:pt x="69212" y="1860853"/>
                    <a:pt x="61149" y="1858398"/>
                  </a:cubicBezTo>
                  <a:cubicBezTo>
                    <a:pt x="24579" y="1847233"/>
                    <a:pt x="0" y="1813997"/>
                    <a:pt x="0" y="1775719"/>
                  </a:cubicBezTo>
                  <a:close/>
                </a:path>
              </a:pathLst>
            </a:custGeom>
            <a:noFill/>
            <a:ln w="9525" cap="flat">
              <a:solidFill>
                <a:srgbClr val="397900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B5F81FAA-2C20-8B5E-856D-C60808FE1137}"/>
                </a:ext>
              </a:extLst>
            </p:cNvPr>
            <p:cNvSpPr/>
            <p:nvPr/>
          </p:nvSpPr>
          <p:spPr>
            <a:xfrm>
              <a:off x="1188616" y="1906504"/>
              <a:ext cx="657002" cy="6570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r>
                <a:rPr lang="en-US" altLang="zh-CN" sz="2700" kern="0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zh-CN" altLang="en-US" sz="27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61904E22-6E24-003B-CBEB-24B52E2CAE9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87770480"/>
              </p:ext>
            </p:extLst>
          </p:nvPr>
        </p:nvGraphicFramePr>
        <p:xfrm>
          <a:off x="3995936" y="1328542"/>
          <a:ext cx="4933665" cy="24864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DBC4B0F9-42C3-3CD1-B253-4D16D0C8C335}"/>
              </a:ext>
            </a:extLst>
          </p:cNvPr>
          <p:cNvSpPr txBox="1"/>
          <p:nvPr/>
        </p:nvSpPr>
        <p:spPr>
          <a:xfrm>
            <a:off x="539552" y="1157921"/>
            <a:ext cx="1800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397900"/>
                </a:solidFill>
              </a:rPr>
              <a:t>添加标题文本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4F0F281-BF63-0E8B-9759-4A6DA36AA3CB}"/>
              </a:ext>
            </a:extLst>
          </p:cNvPr>
          <p:cNvSpPr txBox="1"/>
          <p:nvPr/>
        </p:nvSpPr>
        <p:spPr>
          <a:xfrm>
            <a:off x="530052" y="1485572"/>
            <a:ext cx="3249860" cy="15232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052914B-EEFD-2D43-218F-EBA32930DECF}"/>
              </a:ext>
            </a:extLst>
          </p:cNvPr>
          <p:cNvSpPr txBox="1"/>
          <p:nvPr/>
        </p:nvSpPr>
        <p:spPr>
          <a:xfrm>
            <a:off x="520552" y="3008810"/>
            <a:ext cx="3249860" cy="5537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050" dirty="0"/>
              <a:t>此处添加详细文本描述，文字内容建议与标题相关尽量简洁生动……</a:t>
            </a:r>
          </a:p>
        </p:txBody>
      </p:sp>
    </p:spTree>
    <p:extLst>
      <p:ext uri="{BB962C8B-B14F-4D97-AF65-F5344CB8AC3E}">
        <p14:creationId xmlns:p14="http://schemas.microsoft.com/office/powerpoint/2010/main" val="11251114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3209;#114622;"/>
</p:tagLst>
</file>

<file path=ppt/theme/theme1.xml><?xml version="1.0" encoding="utf-8"?>
<a:theme xmlns:a="http://schemas.openxmlformats.org/drawingml/2006/main" name="Office 主题​​">
  <a:themeElements>
    <a:clrScheme name="自定义 817">
      <a:dk1>
        <a:srgbClr val="000000"/>
      </a:dk1>
      <a:lt1>
        <a:srgbClr val="FFFFFF"/>
      </a:lt1>
      <a:dk2>
        <a:srgbClr val="8E8E8E"/>
      </a:dk2>
      <a:lt2>
        <a:srgbClr val="FFFFFF"/>
      </a:lt2>
      <a:accent1>
        <a:srgbClr val="3A8221"/>
      </a:accent1>
      <a:accent2>
        <a:srgbClr val="449B29"/>
      </a:accent2>
      <a:accent3>
        <a:srgbClr val="3A8221"/>
      </a:accent3>
      <a:accent4>
        <a:srgbClr val="449B29"/>
      </a:accent4>
      <a:accent5>
        <a:srgbClr val="3A8221"/>
      </a:accent5>
      <a:accent6>
        <a:srgbClr val="449B29"/>
      </a:accent6>
      <a:hlink>
        <a:srgbClr val="3A8221"/>
      </a:hlink>
      <a:folHlink>
        <a:srgbClr val="449B29"/>
      </a:folHlink>
    </a:clrScheme>
    <a:fontScheme name="hefose44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70C0"/>
        </a:solidFill>
        <a:ln w="15875">
          <a:noFill/>
        </a:ln>
        <a:effectLst>
          <a:innerShdw blurRad="63500" dist="25400" dir="8100000">
            <a:prstClr val="black">
              <a:alpha val="50000"/>
            </a:prstClr>
          </a:innerShdw>
        </a:effectLst>
      </a:spPr>
      <a:bodyPr vert="horz" wrap="square" lIns="91440" tIns="45720" rIns="91440" bIns="45720" numCol="1" anchor="t" anchorCtr="0" compatLnSpc="1"/>
      <a:lstStyle>
        <a:defPPr>
          <a:defRPr/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1519</Words>
  <Application>Microsoft Office PowerPoint</Application>
  <PresentationFormat>全屏显示(16:9)</PresentationFormat>
  <Paragraphs>236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演示悠然小楷</vt:lpstr>
      <vt:lpstr>Arial</vt:lpstr>
      <vt:lpstr>Calibri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粽香端午——端午节主题班会ppt模板;</dc:title>
  <dc:creator>51PPT模板网</dc:creator>
  <cp:keywords>www.51pptmoban.com</cp:keywords>
  <dc:description>www.51pptmoban.com</dc:description>
  <cp:lastModifiedBy>Win user</cp:lastModifiedBy>
  <cp:revision>2291</cp:revision>
  <dcterms:created xsi:type="dcterms:W3CDTF">2016-03-09T04:37:00Z</dcterms:created>
  <dcterms:modified xsi:type="dcterms:W3CDTF">2022-05-23T14:38:50Z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133805C397FF4B0C817136F65834A816</vt:lpwstr>
  </property>
  <property fmtid="{D5CDD505-2E9C-101B-9397-08002B2CF9AE}" pid="3" name="KSOProductBuildVer">
    <vt:lpwstr>2052-11.1.0.10723</vt:lpwstr>
  </property>
</Properties>
</file>