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6" r:id="rId2"/>
    <p:sldId id="308" r:id="rId3"/>
    <p:sldId id="309" r:id="rId4"/>
    <p:sldId id="263" r:id="rId5"/>
    <p:sldId id="268" r:id="rId6"/>
    <p:sldId id="269" r:id="rId7"/>
    <p:sldId id="270" r:id="rId8"/>
    <p:sldId id="310" r:id="rId9"/>
    <p:sldId id="271" r:id="rId10"/>
    <p:sldId id="272" r:id="rId11"/>
    <p:sldId id="273" r:id="rId12"/>
    <p:sldId id="274" r:id="rId13"/>
    <p:sldId id="311" r:id="rId14"/>
    <p:sldId id="275" r:id="rId15"/>
    <p:sldId id="276" r:id="rId16"/>
    <p:sldId id="277" r:id="rId17"/>
    <p:sldId id="278" r:id="rId18"/>
    <p:sldId id="312" r:id="rId19"/>
    <p:sldId id="279" r:id="rId20"/>
    <p:sldId id="280" r:id="rId21"/>
    <p:sldId id="281" r:id="rId22"/>
    <p:sldId id="314" r:id="rId23"/>
    <p:sldId id="315" r:id="rId24"/>
    <p:sldId id="31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pos="68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FFCF47"/>
    <a:srgbClr val="45BE93"/>
    <a:srgbClr val="1C687F"/>
    <a:srgbClr val="9C0000"/>
    <a:srgbClr val="E8A243"/>
    <a:srgbClr val="C63E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053" autoAdjust="0"/>
  </p:normalViewPr>
  <p:slideViewPr>
    <p:cSldViewPr snapToGrid="0" showGuides="1">
      <p:cViewPr>
        <p:scale>
          <a:sx n="75" d="100"/>
          <a:sy n="75" d="100"/>
        </p:scale>
        <p:origin x="1464" y="1116"/>
      </p:cViewPr>
      <p:guideLst>
        <p:guide orient="horz" pos="2160"/>
        <p:guide pos="3840"/>
        <p:guide pos="778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00" d="100"/>
          <a:sy n="100" d="100"/>
        </p:scale>
        <p:origin x="354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BBD7596-D7E0-4E6D-B501-BEA143A0F5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C541876-8A0D-4EEE-9380-4556B44469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CC3ED-0499-444C-9C62-7FBA06DDF536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30675D8-AF9E-4C73-956B-9D3692D7E8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C8A830-B15B-4553-B827-554281FE66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A4110-BAB1-4856-A92D-66C462E4C5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85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38919-1D17-4EAC-B766-87564E2DFC32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7ED62-B826-4C7F-8C4E-0A882DFC0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082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512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353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5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547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811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3376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0103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6113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9059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1218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315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12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427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6633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8498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949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96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870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55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606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10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4512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7ED62-B826-4C7F-8C4E-0A882DFC0F3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192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17DB05D-2D5E-7EB3-F372-90E2B7D5A2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4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00EEE76-671D-400B-A929-DE3EEFF29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56ABAB-16BB-45B5-97AD-D4B9D04B1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2A3382-41A6-4909-8BE8-E3E092B953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7B967-D2CA-4EC1-A272-5C024BDDD728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E54C96-09DE-4E53-9307-6D51DD8F1A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3243B-E696-475E-B350-194AD7EF35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5E837-E688-4C1E-A791-D3F204CAB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21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" name="图片 820">
            <a:extLst>
              <a:ext uri="{FF2B5EF4-FFF2-40B4-BE49-F238E27FC236}">
                <a16:creationId xmlns:a16="http://schemas.microsoft.com/office/drawing/2014/main" id="{164C1AE2-C659-2143-B1A8-593B6DA4BC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0D6C3799-C268-74A3-27B6-7906F0693242}"/>
              </a:ext>
            </a:extLst>
          </p:cNvPr>
          <p:cNvGrpSpPr/>
          <p:nvPr/>
        </p:nvGrpSpPr>
        <p:grpSpPr>
          <a:xfrm>
            <a:off x="10033030" y="526940"/>
            <a:ext cx="1936101" cy="1821725"/>
            <a:chOff x="10539584" y="1313499"/>
            <a:chExt cx="1661246" cy="1563107"/>
          </a:xfrm>
        </p:grpSpPr>
        <p:grpSp>
          <p:nvGrpSpPr>
            <p:cNvPr id="277" name="图形 164">
              <a:extLst>
                <a:ext uri="{FF2B5EF4-FFF2-40B4-BE49-F238E27FC236}">
                  <a16:creationId xmlns:a16="http://schemas.microsoft.com/office/drawing/2014/main" id="{F56168FF-3DEF-4E47-384A-AAEC60CAFD59}"/>
                </a:ext>
              </a:extLst>
            </p:cNvPr>
            <p:cNvGrpSpPr/>
            <p:nvPr/>
          </p:nvGrpSpPr>
          <p:grpSpPr>
            <a:xfrm rot="19293604">
              <a:off x="10539584" y="1873884"/>
              <a:ext cx="1661246" cy="1002722"/>
              <a:chOff x="10836308" y="773917"/>
              <a:chExt cx="582452" cy="351566"/>
            </a:xfrm>
          </p:grpSpPr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173F402-35E4-F691-CE2B-08EACFA438B6}"/>
                  </a:ext>
                </a:extLst>
              </p:cNvPr>
              <p:cNvSpPr/>
              <p:nvPr/>
            </p:nvSpPr>
            <p:spPr>
              <a:xfrm>
                <a:off x="10856023" y="773917"/>
                <a:ext cx="562737" cy="351566"/>
              </a:xfrm>
              <a:custGeom>
                <a:avLst/>
                <a:gdLst>
                  <a:gd name="connsiteX0" fmla="*/ 0 w 562737"/>
                  <a:gd name="connsiteY0" fmla="*/ 60651 h 351566"/>
                  <a:gd name="connsiteX1" fmla="*/ 562737 w 562737"/>
                  <a:gd name="connsiteY1" fmla="*/ 332875 h 351566"/>
                  <a:gd name="connsiteX2" fmla="*/ 0 w 562737"/>
                  <a:gd name="connsiteY2" fmla="*/ 60651 h 35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2737" h="351566">
                    <a:moveTo>
                      <a:pt x="0" y="60651"/>
                    </a:moveTo>
                    <a:cubicBezTo>
                      <a:pt x="0" y="60651"/>
                      <a:pt x="37243" y="438698"/>
                      <a:pt x="562737" y="332875"/>
                    </a:cubicBezTo>
                    <a:cubicBezTo>
                      <a:pt x="562737" y="332875"/>
                      <a:pt x="188595" y="-170330"/>
                      <a:pt x="0" y="60651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EFD1EEC4-9B16-4683-D6C8-23F130392C29}"/>
                  </a:ext>
                </a:extLst>
              </p:cNvPr>
              <p:cNvSpPr/>
              <p:nvPr/>
            </p:nvSpPr>
            <p:spPr>
              <a:xfrm>
                <a:off x="10836308" y="820495"/>
                <a:ext cx="445409" cy="241221"/>
              </a:xfrm>
              <a:custGeom>
                <a:avLst/>
                <a:gdLst>
                  <a:gd name="connsiteX0" fmla="*/ 436910 w 445409"/>
                  <a:gd name="connsiteY0" fmla="*/ 241053 h 241221"/>
                  <a:gd name="connsiteX1" fmla="*/ 2570 w 445409"/>
                  <a:gd name="connsiteY1" fmla="*/ 14168 h 241221"/>
                  <a:gd name="connsiteX2" fmla="*/ 12095 w 445409"/>
                  <a:gd name="connsiteY2" fmla="*/ 1785 h 241221"/>
                  <a:gd name="connsiteX3" fmla="*/ 440244 w 445409"/>
                  <a:gd name="connsiteY3" fmla="*/ 224575 h 241221"/>
                  <a:gd name="connsiteX4" fmla="*/ 436910 w 445409"/>
                  <a:gd name="connsiteY4" fmla="*/ 241053 h 241221"/>
                  <a:gd name="connsiteX5" fmla="*/ 436910 w 445409"/>
                  <a:gd name="connsiteY5" fmla="*/ 241053 h 24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409" h="241221">
                    <a:moveTo>
                      <a:pt x="436910" y="241053"/>
                    </a:moveTo>
                    <a:cubicBezTo>
                      <a:pt x="278795" y="206192"/>
                      <a:pt x="132110" y="129325"/>
                      <a:pt x="2570" y="14168"/>
                    </a:cubicBezTo>
                    <a:cubicBezTo>
                      <a:pt x="-4669" y="7691"/>
                      <a:pt x="4952" y="-4597"/>
                      <a:pt x="12095" y="1785"/>
                    </a:cubicBezTo>
                    <a:cubicBezTo>
                      <a:pt x="139540" y="115038"/>
                      <a:pt x="284701" y="190285"/>
                      <a:pt x="440244" y="224575"/>
                    </a:cubicBezTo>
                    <a:cubicBezTo>
                      <a:pt x="449007" y="226575"/>
                      <a:pt x="445769" y="243053"/>
                      <a:pt x="436910" y="241053"/>
                    </a:cubicBezTo>
                    <a:lnTo>
                      <a:pt x="436910" y="241053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6" name="图形 164">
              <a:extLst>
                <a:ext uri="{FF2B5EF4-FFF2-40B4-BE49-F238E27FC236}">
                  <a16:creationId xmlns:a16="http://schemas.microsoft.com/office/drawing/2014/main" id="{E3767A18-525F-A0CD-0153-25356F7F447D}"/>
                </a:ext>
              </a:extLst>
            </p:cNvPr>
            <p:cNvGrpSpPr/>
            <p:nvPr/>
          </p:nvGrpSpPr>
          <p:grpSpPr>
            <a:xfrm>
              <a:off x="10550862" y="1313499"/>
              <a:ext cx="1039122" cy="1276763"/>
              <a:chOff x="10976993" y="419182"/>
              <a:chExt cx="364328" cy="447648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FD67832-AC40-995E-5D7E-6D769C838A8D}"/>
                  </a:ext>
                </a:extLst>
              </p:cNvPr>
              <p:cNvSpPr/>
              <p:nvPr/>
            </p:nvSpPr>
            <p:spPr>
              <a:xfrm>
                <a:off x="10976993" y="419182"/>
                <a:ext cx="364328" cy="432314"/>
              </a:xfrm>
              <a:custGeom>
                <a:avLst/>
                <a:gdLst>
                  <a:gd name="connsiteX0" fmla="*/ 20667 w 364328"/>
                  <a:gd name="connsiteY0" fmla="*/ 431673 h 432314"/>
                  <a:gd name="connsiteX1" fmla="*/ 364329 w 364328"/>
                  <a:gd name="connsiteY1" fmla="*/ 0 h 432314"/>
                  <a:gd name="connsiteX2" fmla="*/ 20667 w 364328"/>
                  <a:gd name="connsiteY2" fmla="*/ 431673 h 4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328" h="432314">
                    <a:moveTo>
                      <a:pt x="20667" y="431673"/>
                    </a:moveTo>
                    <a:cubicBezTo>
                      <a:pt x="20667" y="431673"/>
                      <a:pt x="310036" y="467678"/>
                      <a:pt x="364329" y="0"/>
                    </a:cubicBezTo>
                    <a:cubicBezTo>
                      <a:pt x="364329" y="0"/>
                      <a:pt x="-102396" y="152781"/>
                      <a:pt x="20667" y="431673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884F7D9-FD54-4C5C-D7CE-A548158D241F}"/>
                  </a:ext>
                </a:extLst>
              </p:cNvPr>
              <p:cNvSpPr/>
              <p:nvPr/>
            </p:nvSpPr>
            <p:spPr>
              <a:xfrm>
                <a:off x="10983676" y="526941"/>
                <a:ext cx="287979" cy="339889"/>
              </a:xfrm>
              <a:custGeom>
                <a:avLst/>
                <a:gdLst>
                  <a:gd name="connsiteX0" fmla="*/ 287257 w 287979"/>
                  <a:gd name="connsiteY0" fmla="*/ 8637 h 339889"/>
                  <a:gd name="connsiteX1" fmla="*/ 9984 w 287979"/>
                  <a:gd name="connsiteY1" fmla="*/ 338583 h 339889"/>
                  <a:gd name="connsiteX2" fmla="*/ 2554 w 287979"/>
                  <a:gd name="connsiteY2" fmla="*/ 328201 h 339889"/>
                  <a:gd name="connsiteX3" fmla="*/ 275541 w 287979"/>
                  <a:gd name="connsiteY3" fmla="*/ 3494 h 339889"/>
                  <a:gd name="connsiteX4" fmla="*/ 287257 w 287979"/>
                  <a:gd name="connsiteY4" fmla="*/ 8637 h 339889"/>
                  <a:gd name="connsiteX5" fmla="*/ 287257 w 287979"/>
                  <a:gd name="connsiteY5" fmla="*/ 8637 h 33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979" h="339889">
                    <a:moveTo>
                      <a:pt x="287257" y="8637"/>
                    </a:moveTo>
                    <a:cubicBezTo>
                      <a:pt x="220487" y="138939"/>
                      <a:pt x="126856" y="250382"/>
                      <a:pt x="9984" y="338583"/>
                    </a:cubicBezTo>
                    <a:cubicBezTo>
                      <a:pt x="3412" y="343536"/>
                      <a:pt x="-4018" y="333154"/>
                      <a:pt x="2554" y="328201"/>
                    </a:cubicBezTo>
                    <a:cubicBezTo>
                      <a:pt x="117712" y="241333"/>
                      <a:pt x="209723" y="131891"/>
                      <a:pt x="275541" y="3494"/>
                    </a:cubicBezTo>
                    <a:cubicBezTo>
                      <a:pt x="279351" y="-3745"/>
                      <a:pt x="290972" y="1398"/>
                      <a:pt x="287257" y="8637"/>
                    </a:cubicBezTo>
                    <a:lnTo>
                      <a:pt x="287257" y="8637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AA2E43BA-2826-9366-183A-FDFA5B3C9B9E}"/>
              </a:ext>
            </a:extLst>
          </p:cNvPr>
          <p:cNvGrpSpPr/>
          <p:nvPr/>
        </p:nvGrpSpPr>
        <p:grpSpPr>
          <a:xfrm>
            <a:off x="192889" y="4430380"/>
            <a:ext cx="2095009" cy="1960912"/>
            <a:chOff x="9055322" y="144917"/>
            <a:chExt cx="622309" cy="582476"/>
          </a:xfrm>
        </p:grpSpPr>
        <p:grpSp>
          <p:nvGrpSpPr>
            <p:cNvPr id="280" name="图形 164">
              <a:extLst>
                <a:ext uri="{FF2B5EF4-FFF2-40B4-BE49-F238E27FC236}">
                  <a16:creationId xmlns:a16="http://schemas.microsoft.com/office/drawing/2014/main" id="{DF0A86EC-7DFB-4D2D-6D2C-711F6B942227}"/>
                </a:ext>
              </a:extLst>
            </p:cNvPr>
            <p:cNvGrpSpPr/>
            <p:nvPr/>
          </p:nvGrpSpPr>
          <p:grpSpPr>
            <a:xfrm>
              <a:off x="9055322" y="483655"/>
              <a:ext cx="622309" cy="243738"/>
              <a:chOff x="9317260" y="875745"/>
              <a:chExt cx="622309" cy="243738"/>
            </a:xfrm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888E7EA9-DD5B-011F-BB28-FD9A859697C4}"/>
                  </a:ext>
                </a:extLst>
              </p:cNvPr>
              <p:cNvSpPr/>
              <p:nvPr/>
            </p:nvSpPr>
            <p:spPr>
              <a:xfrm>
                <a:off x="9317260" y="875745"/>
                <a:ext cx="602075" cy="243738"/>
              </a:xfrm>
              <a:custGeom>
                <a:avLst/>
                <a:gdLst>
                  <a:gd name="connsiteX0" fmla="*/ 602075 w 602075"/>
                  <a:gd name="connsiteY0" fmla="*/ 85506 h 243738"/>
                  <a:gd name="connsiteX1" fmla="*/ 0 w 602075"/>
                  <a:gd name="connsiteY1" fmla="*/ 166278 h 243738"/>
                  <a:gd name="connsiteX2" fmla="*/ 602075 w 602075"/>
                  <a:gd name="connsiteY2" fmla="*/ 85506 h 24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2075" h="243738">
                    <a:moveTo>
                      <a:pt x="602075" y="85506"/>
                    </a:moveTo>
                    <a:cubicBezTo>
                      <a:pt x="602075" y="85506"/>
                      <a:pt x="472631" y="379257"/>
                      <a:pt x="0" y="166278"/>
                    </a:cubicBezTo>
                    <a:cubicBezTo>
                      <a:pt x="0" y="166278"/>
                      <a:pt x="465487" y="-146142"/>
                      <a:pt x="602075" y="85506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C6E5F0C-A1A7-9525-E2C1-CBED6F83315F}"/>
                  </a:ext>
                </a:extLst>
              </p:cNvPr>
              <p:cNvSpPr/>
              <p:nvPr/>
            </p:nvSpPr>
            <p:spPr>
              <a:xfrm>
                <a:off x="9461130" y="952483"/>
                <a:ext cx="478439" cy="91198"/>
              </a:xfrm>
              <a:custGeom>
                <a:avLst/>
                <a:gdLst>
                  <a:gd name="connsiteX0" fmla="*/ 5958 w 478439"/>
                  <a:gd name="connsiteY0" fmla="*/ 88873 h 91198"/>
                  <a:gd name="connsiteX1" fmla="*/ 474302 w 478439"/>
                  <a:gd name="connsiteY1" fmla="*/ 13434 h 91198"/>
                  <a:gd name="connsiteX2" fmla="*/ 468682 w 478439"/>
                  <a:gd name="connsiteY2" fmla="*/ 576 h 91198"/>
                  <a:gd name="connsiteX3" fmla="*/ 7672 w 478439"/>
                  <a:gd name="connsiteY3" fmla="*/ 74966 h 91198"/>
                  <a:gd name="connsiteX4" fmla="*/ 5958 w 478439"/>
                  <a:gd name="connsiteY4" fmla="*/ 88873 h 91198"/>
                  <a:gd name="connsiteX5" fmla="*/ 5958 w 478439"/>
                  <a:gd name="connsiteY5" fmla="*/ 88873 h 9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8439" h="91198">
                    <a:moveTo>
                      <a:pt x="5958" y="88873"/>
                    </a:moveTo>
                    <a:cubicBezTo>
                      <a:pt x="166740" y="99446"/>
                      <a:pt x="325045" y="73918"/>
                      <a:pt x="474302" y="13434"/>
                    </a:cubicBezTo>
                    <a:cubicBezTo>
                      <a:pt x="482684" y="10006"/>
                      <a:pt x="477064" y="-2853"/>
                      <a:pt x="468682" y="576"/>
                    </a:cubicBezTo>
                    <a:cubicBezTo>
                      <a:pt x="321521" y="60298"/>
                      <a:pt x="166168" y="85348"/>
                      <a:pt x="7672" y="74966"/>
                    </a:cubicBezTo>
                    <a:cubicBezTo>
                      <a:pt x="-1281" y="74395"/>
                      <a:pt x="-3091" y="88301"/>
                      <a:pt x="5958" y="88873"/>
                    </a:cubicBezTo>
                    <a:lnTo>
                      <a:pt x="5958" y="88873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3" name="图形 164">
              <a:extLst>
                <a:ext uri="{FF2B5EF4-FFF2-40B4-BE49-F238E27FC236}">
                  <a16:creationId xmlns:a16="http://schemas.microsoft.com/office/drawing/2014/main" id="{9766893B-9D7F-C955-27C7-DC29EF9FB93B}"/>
                </a:ext>
              </a:extLst>
            </p:cNvPr>
            <p:cNvGrpSpPr/>
            <p:nvPr/>
          </p:nvGrpSpPr>
          <p:grpSpPr>
            <a:xfrm>
              <a:off x="9137427" y="144917"/>
              <a:ext cx="422356" cy="408986"/>
              <a:chOff x="9399365" y="537007"/>
              <a:chExt cx="422356" cy="408986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4CAC56F-6E8A-8FB6-E2A4-27297E917A16}"/>
                  </a:ext>
                </a:extLst>
              </p:cNvPr>
              <p:cNvSpPr/>
              <p:nvPr/>
            </p:nvSpPr>
            <p:spPr>
              <a:xfrm>
                <a:off x="9399365" y="537007"/>
                <a:ext cx="418242" cy="399785"/>
              </a:xfrm>
              <a:custGeom>
                <a:avLst/>
                <a:gdLst>
                  <a:gd name="connsiteX0" fmla="*/ 407289 w 418242"/>
                  <a:gd name="connsiteY0" fmla="*/ 393478 h 399785"/>
                  <a:gd name="connsiteX1" fmla="*/ 0 w 418242"/>
                  <a:gd name="connsiteY1" fmla="*/ 0 h 399785"/>
                  <a:gd name="connsiteX2" fmla="*/ 407289 w 418242"/>
                  <a:gd name="connsiteY2" fmla="*/ 393478 h 39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8242" h="399785">
                    <a:moveTo>
                      <a:pt x="407289" y="393478"/>
                    </a:moveTo>
                    <a:cubicBezTo>
                      <a:pt x="407289" y="393478"/>
                      <a:pt x="126778" y="481489"/>
                      <a:pt x="0" y="0"/>
                    </a:cubicBezTo>
                    <a:cubicBezTo>
                      <a:pt x="-95" y="0"/>
                      <a:pt x="497586" y="159544"/>
                      <a:pt x="407289" y="393478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60D6C28-6A28-2C6A-CE6E-3C392120D7EF}"/>
                  </a:ext>
                </a:extLst>
              </p:cNvPr>
              <p:cNvSpPr/>
              <p:nvPr/>
            </p:nvSpPr>
            <p:spPr>
              <a:xfrm>
                <a:off x="9485671" y="636072"/>
                <a:ext cx="336050" cy="309920"/>
              </a:xfrm>
              <a:custGeom>
                <a:avLst/>
                <a:gdLst>
                  <a:gd name="connsiteX0" fmla="*/ 1229 w 336050"/>
                  <a:gd name="connsiteY0" fmla="*/ 10662 h 309920"/>
                  <a:gd name="connsiteX1" fmla="*/ 327460 w 336050"/>
                  <a:gd name="connsiteY1" fmla="*/ 309081 h 309920"/>
                  <a:gd name="connsiteX2" fmla="*/ 332508 w 336050"/>
                  <a:gd name="connsiteY2" fmla="*/ 297079 h 309920"/>
                  <a:gd name="connsiteX3" fmla="*/ 11516 w 336050"/>
                  <a:gd name="connsiteY3" fmla="*/ 2661 h 309920"/>
                  <a:gd name="connsiteX4" fmla="*/ 1229 w 336050"/>
                  <a:gd name="connsiteY4" fmla="*/ 10662 h 309920"/>
                  <a:gd name="connsiteX5" fmla="*/ 1229 w 336050"/>
                  <a:gd name="connsiteY5" fmla="*/ 10662 h 30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6050" h="309920">
                    <a:moveTo>
                      <a:pt x="1229" y="10662"/>
                    </a:moveTo>
                    <a:cubicBezTo>
                      <a:pt x="86382" y="134392"/>
                      <a:pt x="196777" y="235071"/>
                      <a:pt x="327460" y="309081"/>
                    </a:cubicBezTo>
                    <a:cubicBezTo>
                      <a:pt x="334794" y="313176"/>
                      <a:pt x="339747" y="301175"/>
                      <a:pt x="332508" y="297079"/>
                    </a:cubicBezTo>
                    <a:cubicBezTo>
                      <a:pt x="203921" y="224308"/>
                      <a:pt x="95336" y="124486"/>
                      <a:pt x="11516" y="2661"/>
                    </a:cubicBezTo>
                    <a:cubicBezTo>
                      <a:pt x="6753" y="-4292"/>
                      <a:pt x="-3534" y="3804"/>
                      <a:pt x="1229" y="10662"/>
                    </a:cubicBezTo>
                    <a:lnTo>
                      <a:pt x="1229" y="10662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164">
            <a:extLst>
              <a:ext uri="{FF2B5EF4-FFF2-40B4-BE49-F238E27FC236}">
                <a16:creationId xmlns:a16="http://schemas.microsoft.com/office/drawing/2014/main" id="{E0ACC44C-9B62-0EFD-51D4-5AA40148A9E2}"/>
              </a:ext>
            </a:extLst>
          </p:cNvPr>
          <p:cNvGrpSpPr/>
          <p:nvPr/>
        </p:nvGrpSpPr>
        <p:grpSpPr>
          <a:xfrm rot="20341945">
            <a:off x="591324" y="3051647"/>
            <a:ext cx="801070" cy="1487007"/>
            <a:chOff x="9449780" y="57872"/>
            <a:chExt cx="247391" cy="459226"/>
          </a:xfrm>
          <a:solidFill>
            <a:srgbClr val="45BE93"/>
          </a:solidFill>
        </p:grpSpPr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45EBCD0-5894-EE29-EDED-465F410CAE80}"/>
                </a:ext>
              </a:extLst>
            </p:cNvPr>
            <p:cNvSpPr/>
            <p:nvPr/>
          </p:nvSpPr>
          <p:spPr>
            <a:xfrm>
              <a:off x="9562692" y="57872"/>
              <a:ext cx="51734" cy="93657"/>
            </a:xfrm>
            <a:custGeom>
              <a:avLst/>
              <a:gdLst>
                <a:gd name="connsiteX0" fmla="*/ 5075 w 51734"/>
                <a:gd name="connsiteY0" fmla="*/ 93657 h 93657"/>
                <a:gd name="connsiteX1" fmla="*/ 30697 w 51734"/>
                <a:gd name="connsiteY1" fmla="*/ 217 h 93657"/>
                <a:gd name="connsiteX2" fmla="*/ 5075 w 51734"/>
                <a:gd name="connsiteY2" fmla="*/ 93657 h 9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34" h="93657">
                  <a:moveTo>
                    <a:pt x="5075" y="93657"/>
                  </a:moveTo>
                  <a:cubicBezTo>
                    <a:pt x="5075" y="93657"/>
                    <a:pt x="-16928" y="5265"/>
                    <a:pt x="30697" y="217"/>
                  </a:cubicBezTo>
                  <a:cubicBezTo>
                    <a:pt x="78322" y="-4831"/>
                    <a:pt x="34221" y="79656"/>
                    <a:pt x="5075" y="93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2FF0604-1928-9034-D8E6-0952AF47FAE9}"/>
                </a:ext>
              </a:extLst>
            </p:cNvPr>
            <p:cNvSpPr/>
            <p:nvPr/>
          </p:nvSpPr>
          <p:spPr>
            <a:xfrm>
              <a:off x="9457660" y="152969"/>
              <a:ext cx="85342" cy="63618"/>
            </a:xfrm>
            <a:custGeom>
              <a:avLst/>
              <a:gdLst>
                <a:gd name="connsiteX0" fmla="*/ 85342 w 85342"/>
                <a:gd name="connsiteY0" fmla="*/ 63617 h 63618"/>
                <a:gd name="connsiteX1" fmla="*/ 284 w 85342"/>
                <a:gd name="connsiteY1" fmla="*/ 17230 h 63618"/>
                <a:gd name="connsiteX2" fmla="*/ 85342 w 85342"/>
                <a:gd name="connsiteY2" fmla="*/ 63617 h 6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2" h="63618">
                  <a:moveTo>
                    <a:pt x="85342" y="63617"/>
                  </a:moveTo>
                  <a:cubicBezTo>
                    <a:pt x="85342" y="63617"/>
                    <a:pt x="-5717" y="64760"/>
                    <a:pt x="284" y="17230"/>
                  </a:cubicBezTo>
                  <a:cubicBezTo>
                    <a:pt x="6190" y="-30205"/>
                    <a:pt x="78389" y="31993"/>
                    <a:pt x="85342" y="6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4CD458F-BA5E-E515-0F8B-2E3F9DA7DE2E}"/>
                </a:ext>
              </a:extLst>
            </p:cNvPr>
            <p:cNvSpPr/>
            <p:nvPr/>
          </p:nvSpPr>
          <p:spPr>
            <a:xfrm>
              <a:off x="9449780" y="257078"/>
              <a:ext cx="92174" cy="53490"/>
            </a:xfrm>
            <a:custGeom>
              <a:avLst/>
              <a:gdLst>
                <a:gd name="connsiteX0" fmla="*/ 92175 w 92174"/>
                <a:gd name="connsiteY0" fmla="*/ 50281 h 53490"/>
                <a:gd name="connsiteX1" fmla="*/ 68 w 92174"/>
                <a:gd name="connsiteY1" fmla="*/ 20182 h 53490"/>
                <a:gd name="connsiteX2" fmla="*/ 92175 w 92174"/>
                <a:gd name="connsiteY2" fmla="*/ 50281 h 5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90">
                  <a:moveTo>
                    <a:pt x="92175" y="50281"/>
                  </a:moveTo>
                  <a:cubicBezTo>
                    <a:pt x="92175" y="50281"/>
                    <a:pt x="2830" y="67997"/>
                    <a:pt x="68" y="20182"/>
                  </a:cubicBezTo>
                  <a:cubicBezTo>
                    <a:pt x="-2694" y="-27539"/>
                    <a:pt x="79602" y="20467"/>
                    <a:pt x="92175" y="502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F0A7AB9-3F5C-AA6A-BFE9-80505F0AC1AD}"/>
                </a:ext>
              </a:extLst>
            </p:cNvPr>
            <p:cNvSpPr/>
            <p:nvPr/>
          </p:nvSpPr>
          <p:spPr>
            <a:xfrm>
              <a:off x="9469306" y="356139"/>
              <a:ext cx="92174" cy="53489"/>
            </a:xfrm>
            <a:custGeom>
              <a:avLst/>
              <a:gdLst>
                <a:gd name="connsiteX0" fmla="*/ 92175 w 92174"/>
                <a:gd name="connsiteY0" fmla="*/ 50280 h 53489"/>
                <a:gd name="connsiteX1" fmla="*/ 68 w 92174"/>
                <a:gd name="connsiteY1" fmla="*/ 20181 h 53489"/>
                <a:gd name="connsiteX2" fmla="*/ 92175 w 92174"/>
                <a:gd name="connsiteY2" fmla="*/ 50280 h 5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89">
                  <a:moveTo>
                    <a:pt x="92175" y="50280"/>
                  </a:moveTo>
                  <a:cubicBezTo>
                    <a:pt x="92175" y="50280"/>
                    <a:pt x="2830" y="67997"/>
                    <a:pt x="68" y="20181"/>
                  </a:cubicBezTo>
                  <a:cubicBezTo>
                    <a:pt x="-2694" y="-27539"/>
                    <a:pt x="79602" y="20467"/>
                    <a:pt x="92175" y="50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C670F5E2-29B3-429D-ECD0-1B6028DD56D4}"/>
                </a:ext>
              </a:extLst>
            </p:cNvPr>
            <p:cNvSpPr/>
            <p:nvPr/>
          </p:nvSpPr>
          <p:spPr>
            <a:xfrm>
              <a:off x="9503869" y="452019"/>
              <a:ext cx="97426" cy="47725"/>
            </a:xfrm>
            <a:custGeom>
              <a:avLst/>
              <a:gdLst>
                <a:gd name="connsiteX0" fmla="*/ 97426 w 97426"/>
                <a:gd name="connsiteY0" fmla="*/ 34886 h 47725"/>
                <a:gd name="connsiteX1" fmla="*/ 1129 w 97426"/>
                <a:gd name="connsiteY1" fmla="*/ 23837 h 47725"/>
                <a:gd name="connsiteX2" fmla="*/ 97426 w 97426"/>
                <a:gd name="connsiteY2" fmla="*/ 34886 h 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426" h="47725">
                  <a:moveTo>
                    <a:pt x="97426" y="34886"/>
                  </a:moveTo>
                  <a:cubicBezTo>
                    <a:pt x="97426" y="34886"/>
                    <a:pt x="13416" y="70129"/>
                    <a:pt x="1129" y="23837"/>
                  </a:cubicBezTo>
                  <a:cubicBezTo>
                    <a:pt x="-11063" y="-22359"/>
                    <a:pt x="79138" y="8216"/>
                    <a:pt x="97426" y="348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59514FD-F6C5-7C9A-9D4D-24F235476824}"/>
                </a:ext>
              </a:extLst>
            </p:cNvPr>
            <p:cNvSpPr/>
            <p:nvPr/>
          </p:nvSpPr>
          <p:spPr>
            <a:xfrm>
              <a:off x="9560052" y="156854"/>
              <a:ext cx="79096" cy="72685"/>
            </a:xfrm>
            <a:custGeom>
              <a:avLst/>
              <a:gdLst>
                <a:gd name="connsiteX0" fmla="*/ 0 w 79096"/>
                <a:gd name="connsiteY0" fmla="*/ 72686 h 72685"/>
                <a:gd name="connsiteX1" fmla="*/ 77914 w 79096"/>
                <a:gd name="connsiteY1" fmla="*/ 15155 h 72685"/>
                <a:gd name="connsiteX2" fmla="*/ 0 w 79096"/>
                <a:gd name="connsiteY2" fmla="*/ 72686 h 7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96" h="72685">
                  <a:moveTo>
                    <a:pt x="0" y="72686"/>
                  </a:moveTo>
                  <a:cubicBezTo>
                    <a:pt x="0" y="72686"/>
                    <a:pt x="90392" y="61351"/>
                    <a:pt x="77914" y="15155"/>
                  </a:cubicBezTo>
                  <a:cubicBezTo>
                    <a:pt x="65437" y="-31137"/>
                    <a:pt x="2476" y="40396"/>
                    <a:pt x="0" y="72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51CA4A7-7098-2425-1564-A7195B03E355}"/>
                </a:ext>
              </a:extLst>
            </p:cNvPr>
            <p:cNvSpPr/>
            <p:nvPr/>
          </p:nvSpPr>
          <p:spPr>
            <a:xfrm>
              <a:off x="9564885" y="243127"/>
              <a:ext cx="72975" cy="79662"/>
            </a:xfrm>
            <a:custGeom>
              <a:avLst/>
              <a:gdLst>
                <a:gd name="connsiteX0" fmla="*/ 24 w 72975"/>
                <a:gd name="connsiteY0" fmla="*/ 79663 h 79662"/>
                <a:gd name="connsiteX1" fmla="*/ 70604 w 72975"/>
                <a:gd name="connsiteY1" fmla="*/ 13274 h 79662"/>
                <a:gd name="connsiteX2" fmla="*/ 24 w 72975"/>
                <a:gd name="connsiteY2" fmla="*/ 79663 h 7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975" h="79662">
                  <a:moveTo>
                    <a:pt x="24" y="79663"/>
                  </a:moveTo>
                  <a:cubicBezTo>
                    <a:pt x="24" y="79663"/>
                    <a:pt x="88416" y="57756"/>
                    <a:pt x="70604" y="13274"/>
                  </a:cubicBezTo>
                  <a:cubicBezTo>
                    <a:pt x="52793" y="-31113"/>
                    <a:pt x="-1309" y="47373"/>
                    <a:pt x="24" y="79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D0408B0-B09D-90FB-B077-A7F5B469F538}"/>
                </a:ext>
              </a:extLst>
            </p:cNvPr>
            <p:cNvSpPr/>
            <p:nvPr/>
          </p:nvSpPr>
          <p:spPr>
            <a:xfrm>
              <a:off x="9590079" y="330710"/>
              <a:ext cx="64555" cy="87425"/>
            </a:xfrm>
            <a:custGeom>
              <a:avLst/>
              <a:gdLst>
                <a:gd name="connsiteX0" fmla="*/ 644 w 64555"/>
                <a:gd name="connsiteY0" fmla="*/ 87425 h 87425"/>
                <a:gd name="connsiteX1" fmla="*/ 60080 w 64555"/>
                <a:gd name="connsiteY1" fmla="*/ 10940 h 87425"/>
                <a:gd name="connsiteX2" fmla="*/ 644 w 64555"/>
                <a:gd name="connsiteY2" fmla="*/ 87425 h 8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555" h="87425">
                  <a:moveTo>
                    <a:pt x="644" y="87425"/>
                  </a:moveTo>
                  <a:cubicBezTo>
                    <a:pt x="644" y="87425"/>
                    <a:pt x="84559" y="51992"/>
                    <a:pt x="60080" y="10940"/>
                  </a:cubicBezTo>
                  <a:cubicBezTo>
                    <a:pt x="35600" y="-30209"/>
                    <a:pt x="-5643" y="55707"/>
                    <a:pt x="644" y="87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077EED9-CA49-9986-68D0-7FE872AD5DC4}"/>
                </a:ext>
              </a:extLst>
            </p:cNvPr>
            <p:cNvSpPr/>
            <p:nvPr/>
          </p:nvSpPr>
          <p:spPr>
            <a:xfrm>
              <a:off x="9628501" y="402729"/>
              <a:ext cx="68670" cy="83890"/>
            </a:xfrm>
            <a:custGeom>
              <a:avLst/>
              <a:gdLst>
                <a:gd name="connsiteX0" fmla="*/ 226 w 68670"/>
                <a:gd name="connsiteY0" fmla="*/ 83891 h 83890"/>
                <a:gd name="connsiteX1" fmla="*/ 65282 w 68670"/>
                <a:gd name="connsiteY1" fmla="*/ 12072 h 83890"/>
                <a:gd name="connsiteX2" fmla="*/ 226 w 68670"/>
                <a:gd name="connsiteY2" fmla="*/ 83891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670" h="83890">
                  <a:moveTo>
                    <a:pt x="226" y="83891"/>
                  </a:moveTo>
                  <a:cubicBezTo>
                    <a:pt x="226" y="83891"/>
                    <a:pt x="86618" y="54935"/>
                    <a:pt x="65282" y="12072"/>
                  </a:cubicBezTo>
                  <a:cubicBezTo>
                    <a:pt x="43946" y="-30790"/>
                    <a:pt x="-3679" y="51792"/>
                    <a:pt x="226" y="8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4E5089D-4349-371A-A6E4-A2BA4E6B6E34}"/>
                </a:ext>
              </a:extLst>
            </p:cNvPr>
            <p:cNvSpPr/>
            <p:nvPr/>
          </p:nvSpPr>
          <p:spPr>
            <a:xfrm>
              <a:off x="9546527" y="150629"/>
              <a:ext cx="95345" cy="366470"/>
            </a:xfrm>
            <a:custGeom>
              <a:avLst/>
              <a:gdLst>
                <a:gd name="connsiteX0" fmla="*/ 91249 w 95345"/>
                <a:gd name="connsiteY0" fmla="*/ 366471 h 366470"/>
                <a:gd name="connsiteX1" fmla="*/ 88201 w 95345"/>
                <a:gd name="connsiteY1" fmla="*/ 365042 h 366470"/>
                <a:gd name="connsiteX2" fmla="*/ 13144 w 95345"/>
                <a:gd name="connsiteY2" fmla="*/ 2902 h 366470"/>
                <a:gd name="connsiteX3" fmla="*/ 18192 w 95345"/>
                <a:gd name="connsiteY3" fmla="*/ 139 h 366470"/>
                <a:gd name="connsiteX4" fmla="*/ 20954 w 95345"/>
                <a:gd name="connsiteY4" fmla="*/ 5188 h 366470"/>
                <a:gd name="connsiteX5" fmla="*/ 94392 w 95345"/>
                <a:gd name="connsiteY5" fmla="*/ 359803 h 366470"/>
                <a:gd name="connsiteX6" fmla="*/ 93916 w 95345"/>
                <a:gd name="connsiteY6" fmla="*/ 365519 h 366470"/>
                <a:gd name="connsiteX7" fmla="*/ 91249 w 95345"/>
                <a:gd name="connsiteY7" fmla="*/ 366471 h 36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45" h="366470">
                  <a:moveTo>
                    <a:pt x="91249" y="366471"/>
                  </a:moveTo>
                  <a:cubicBezTo>
                    <a:pt x="90106" y="366471"/>
                    <a:pt x="88963" y="365995"/>
                    <a:pt x="88201" y="365042"/>
                  </a:cubicBezTo>
                  <a:cubicBezTo>
                    <a:pt x="-45816" y="208356"/>
                    <a:pt x="12572" y="4902"/>
                    <a:pt x="13144" y="2902"/>
                  </a:cubicBezTo>
                  <a:cubicBezTo>
                    <a:pt x="13811" y="806"/>
                    <a:pt x="16001" y="-432"/>
                    <a:pt x="18192" y="139"/>
                  </a:cubicBezTo>
                  <a:cubicBezTo>
                    <a:pt x="20383" y="806"/>
                    <a:pt x="21526" y="2997"/>
                    <a:pt x="20954" y="5188"/>
                  </a:cubicBezTo>
                  <a:cubicBezTo>
                    <a:pt x="20383" y="7188"/>
                    <a:pt x="-36672" y="206451"/>
                    <a:pt x="94392" y="359803"/>
                  </a:cubicBezTo>
                  <a:cubicBezTo>
                    <a:pt x="95821" y="361518"/>
                    <a:pt x="95630" y="364090"/>
                    <a:pt x="93916" y="365519"/>
                  </a:cubicBezTo>
                  <a:cubicBezTo>
                    <a:pt x="93154" y="366090"/>
                    <a:pt x="92201" y="366471"/>
                    <a:pt x="91249" y="3664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831CFA1-D721-5BDC-BCA4-96ABDEE21A62}"/>
              </a:ext>
            </a:extLst>
          </p:cNvPr>
          <p:cNvSpPr/>
          <p:nvPr/>
        </p:nvSpPr>
        <p:spPr>
          <a:xfrm rot="21199135">
            <a:off x="1576927" y="741013"/>
            <a:ext cx="9131881" cy="5865497"/>
          </a:xfrm>
          <a:custGeom>
            <a:avLst/>
            <a:gdLst>
              <a:gd name="connsiteX0" fmla="*/ 0 w 2557484"/>
              <a:gd name="connsiteY0" fmla="*/ -553 h 3676383"/>
              <a:gd name="connsiteX1" fmla="*/ 2557485 w 2557484"/>
              <a:gd name="connsiteY1" fmla="*/ -553 h 3676383"/>
              <a:gd name="connsiteX2" fmla="*/ 2557485 w 2557484"/>
              <a:gd name="connsiteY2" fmla="*/ 3675830 h 3676383"/>
              <a:gd name="connsiteX3" fmla="*/ 0 w 2557484"/>
              <a:gd name="connsiteY3" fmla="*/ 3675830 h 367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7484" h="3676383">
                <a:moveTo>
                  <a:pt x="0" y="-553"/>
                </a:moveTo>
                <a:lnTo>
                  <a:pt x="2557485" y="-553"/>
                </a:lnTo>
                <a:lnTo>
                  <a:pt x="2557485" y="3675830"/>
                </a:lnTo>
                <a:lnTo>
                  <a:pt x="0" y="3675830"/>
                </a:ln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015F9FD8-D9AF-A741-8E5C-F840E5A0B10A}"/>
              </a:ext>
            </a:extLst>
          </p:cNvPr>
          <p:cNvGrpSpPr/>
          <p:nvPr/>
        </p:nvGrpSpPr>
        <p:grpSpPr>
          <a:xfrm rot="21199135">
            <a:off x="1462176" y="1702533"/>
            <a:ext cx="294823" cy="5044022"/>
            <a:chOff x="2133647" y="1469031"/>
            <a:chExt cx="264787" cy="453014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9D9B8C4-CB64-62F0-E0AB-2CA8290C24F3}"/>
                </a:ext>
              </a:extLst>
            </p:cNvPr>
            <p:cNvSpPr/>
            <p:nvPr/>
          </p:nvSpPr>
          <p:spPr>
            <a:xfrm>
              <a:off x="2133647" y="146903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35374E7-C93A-2611-B0BD-23243891FD8C}"/>
                </a:ext>
              </a:extLst>
            </p:cNvPr>
            <p:cNvSpPr/>
            <p:nvPr/>
          </p:nvSpPr>
          <p:spPr>
            <a:xfrm>
              <a:off x="2133647" y="181398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7DB4E0C-5CA1-74C1-3419-25F3ECF9A7BF}"/>
                </a:ext>
              </a:extLst>
            </p:cNvPr>
            <p:cNvSpPr/>
            <p:nvPr/>
          </p:nvSpPr>
          <p:spPr>
            <a:xfrm>
              <a:off x="2133647" y="215894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3AB701E-3897-1FCC-C5E0-710B78D44099}"/>
                </a:ext>
              </a:extLst>
            </p:cNvPr>
            <p:cNvSpPr/>
            <p:nvPr/>
          </p:nvSpPr>
          <p:spPr>
            <a:xfrm>
              <a:off x="2133647" y="250389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F944E3A-75C3-9306-2A3A-C1A6C4F45AD9}"/>
                </a:ext>
              </a:extLst>
            </p:cNvPr>
            <p:cNvSpPr/>
            <p:nvPr/>
          </p:nvSpPr>
          <p:spPr>
            <a:xfrm>
              <a:off x="2133647" y="284885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6DEB690-7240-2576-EBE1-DA3FE104D1C9}"/>
                </a:ext>
              </a:extLst>
            </p:cNvPr>
            <p:cNvSpPr/>
            <p:nvPr/>
          </p:nvSpPr>
          <p:spPr>
            <a:xfrm>
              <a:off x="2133647" y="319381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5382D82-9E3B-FA21-4144-904BA2483BFD}"/>
                </a:ext>
              </a:extLst>
            </p:cNvPr>
            <p:cNvSpPr/>
            <p:nvPr/>
          </p:nvSpPr>
          <p:spPr>
            <a:xfrm>
              <a:off x="2133647" y="353876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6AF6CDF-EB0F-2CD3-7EAA-17E319E2B41A}"/>
                </a:ext>
              </a:extLst>
            </p:cNvPr>
            <p:cNvSpPr/>
            <p:nvPr/>
          </p:nvSpPr>
          <p:spPr>
            <a:xfrm>
              <a:off x="2133647" y="388372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39A722F-BA6E-12B1-B57B-43D84B694905}"/>
                </a:ext>
              </a:extLst>
            </p:cNvPr>
            <p:cNvSpPr/>
            <p:nvPr/>
          </p:nvSpPr>
          <p:spPr>
            <a:xfrm>
              <a:off x="2133647" y="422867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1B202C1-668A-0C95-E456-146BCD71B0B7}"/>
                </a:ext>
              </a:extLst>
            </p:cNvPr>
            <p:cNvSpPr/>
            <p:nvPr/>
          </p:nvSpPr>
          <p:spPr>
            <a:xfrm>
              <a:off x="2133647" y="457363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443365A-50D9-4D65-3BA4-FA910F38F4C6}"/>
                </a:ext>
              </a:extLst>
            </p:cNvPr>
            <p:cNvSpPr/>
            <p:nvPr/>
          </p:nvSpPr>
          <p:spPr>
            <a:xfrm>
              <a:off x="2133647" y="491859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47A9C57-1028-FA68-2F2F-2BB80FD3D127}"/>
                </a:ext>
              </a:extLst>
            </p:cNvPr>
            <p:cNvSpPr/>
            <p:nvPr/>
          </p:nvSpPr>
          <p:spPr>
            <a:xfrm>
              <a:off x="2133647" y="526354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37D73BE-DF9A-494F-5577-EF1EAFF39F9D}"/>
                </a:ext>
              </a:extLst>
            </p:cNvPr>
            <p:cNvSpPr/>
            <p:nvPr/>
          </p:nvSpPr>
          <p:spPr>
            <a:xfrm>
              <a:off x="2133647" y="560850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5C41074-7DE8-771C-244A-5FADF1AA0329}"/>
                </a:ext>
              </a:extLst>
            </p:cNvPr>
            <p:cNvSpPr/>
            <p:nvPr/>
          </p:nvSpPr>
          <p:spPr>
            <a:xfrm>
              <a:off x="2133647" y="595345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E0DD662-E23A-E7E1-D9B8-DD448371F25A}"/>
              </a:ext>
            </a:extLst>
          </p:cNvPr>
          <p:cNvGrpSpPr/>
          <p:nvPr/>
        </p:nvGrpSpPr>
        <p:grpSpPr>
          <a:xfrm rot="21199135">
            <a:off x="2083434" y="1214177"/>
            <a:ext cx="8156757" cy="4969502"/>
            <a:chOff x="2534555" y="1668808"/>
            <a:chExt cx="7665653" cy="446321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10912EC-6EBF-CAB7-CE92-ACA291A79A32}"/>
                </a:ext>
              </a:extLst>
            </p:cNvPr>
            <p:cNvSpPr/>
            <p:nvPr/>
          </p:nvSpPr>
          <p:spPr>
            <a:xfrm>
              <a:off x="2534555" y="1668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B392B24-332E-E0DE-79B8-40D8DBB8913B}"/>
                </a:ext>
              </a:extLst>
            </p:cNvPr>
            <p:cNvSpPr/>
            <p:nvPr/>
          </p:nvSpPr>
          <p:spPr>
            <a:xfrm>
              <a:off x="2534555" y="2110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467CE05-4B60-1BEF-BABD-774FBB3DF678}"/>
                </a:ext>
              </a:extLst>
            </p:cNvPr>
            <p:cNvSpPr/>
            <p:nvPr/>
          </p:nvSpPr>
          <p:spPr>
            <a:xfrm>
              <a:off x="2534555" y="2552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A6CF19D-CC17-41EA-FE62-13C595771F93}"/>
                </a:ext>
              </a:extLst>
            </p:cNvPr>
            <p:cNvSpPr/>
            <p:nvPr/>
          </p:nvSpPr>
          <p:spPr>
            <a:xfrm>
              <a:off x="2534555" y="2994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213D561-4451-354B-F891-C6ECCDBB82D5}"/>
                </a:ext>
              </a:extLst>
            </p:cNvPr>
            <p:cNvSpPr/>
            <p:nvPr/>
          </p:nvSpPr>
          <p:spPr>
            <a:xfrm>
              <a:off x="2534555" y="3435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3627000-38D2-EBBB-2B8F-BC5CE6A2B386}"/>
                </a:ext>
              </a:extLst>
            </p:cNvPr>
            <p:cNvSpPr/>
            <p:nvPr/>
          </p:nvSpPr>
          <p:spPr>
            <a:xfrm>
              <a:off x="2534555" y="3877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8E22F5A-4D86-948D-2BD0-A3ED4F173D19}"/>
                </a:ext>
              </a:extLst>
            </p:cNvPr>
            <p:cNvSpPr/>
            <p:nvPr/>
          </p:nvSpPr>
          <p:spPr>
            <a:xfrm>
              <a:off x="2534555" y="4319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46C7431-66C8-2FAB-7C81-530973306F53}"/>
                </a:ext>
              </a:extLst>
            </p:cNvPr>
            <p:cNvSpPr/>
            <p:nvPr/>
          </p:nvSpPr>
          <p:spPr>
            <a:xfrm>
              <a:off x="2534555" y="4761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2F03D16-10E9-DA49-789D-558FEB87C485}"/>
                </a:ext>
              </a:extLst>
            </p:cNvPr>
            <p:cNvSpPr/>
            <p:nvPr/>
          </p:nvSpPr>
          <p:spPr>
            <a:xfrm>
              <a:off x="2534555" y="5202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4EC9408-B86E-99A1-A410-1A98A9E8CB74}"/>
                </a:ext>
              </a:extLst>
            </p:cNvPr>
            <p:cNvSpPr/>
            <p:nvPr/>
          </p:nvSpPr>
          <p:spPr>
            <a:xfrm>
              <a:off x="2534555" y="5644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852C972-2AF8-F26F-2A6B-1E05E5788A4C}"/>
                </a:ext>
              </a:extLst>
            </p:cNvPr>
            <p:cNvSpPr/>
            <p:nvPr/>
          </p:nvSpPr>
          <p:spPr>
            <a:xfrm>
              <a:off x="2534555" y="6086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5" name="组合 574">
            <a:extLst>
              <a:ext uri="{FF2B5EF4-FFF2-40B4-BE49-F238E27FC236}">
                <a16:creationId xmlns:a16="http://schemas.microsoft.com/office/drawing/2014/main" id="{575057DB-8AF0-784F-F21B-B55942C6748B}"/>
              </a:ext>
            </a:extLst>
          </p:cNvPr>
          <p:cNvGrpSpPr/>
          <p:nvPr/>
        </p:nvGrpSpPr>
        <p:grpSpPr>
          <a:xfrm>
            <a:off x="2913975" y="2147310"/>
            <a:ext cx="6314588" cy="3340885"/>
            <a:chOff x="2913975" y="1422069"/>
            <a:chExt cx="6314588" cy="3340885"/>
          </a:xfrm>
        </p:grpSpPr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37CADB3F-0D54-5EC6-31BD-A0D31A390B8C}"/>
                </a:ext>
              </a:extLst>
            </p:cNvPr>
            <p:cNvSpPr txBox="1"/>
            <p:nvPr/>
          </p:nvSpPr>
          <p:spPr>
            <a:xfrm>
              <a:off x="2913975" y="1422069"/>
              <a:ext cx="63145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rgbClr val="1C687F"/>
                  </a:solidFill>
                  <a:effectLst>
                    <a:reflection blurRad="6350" stA="11000" endPos="48000" dist="38100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毕业论文答辩</a:t>
              </a:r>
              <a:endParaRPr lang="en-US" altLang="zh-CN" sz="7200" dirty="0">
                <a:solidFill>
                  <a:srgbClr val="1C687F"/>
                </a:solidFill>
                <a:effectLst>
                  <a:reflection blurRad="6350" stA="11000" endPos="48000" dist="381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2CF4269C-6F6C-C92C-CCD2-907EF1EF613B}"/>
                </a:ext>
              </a:extLst>
            </p:cNvPr>
            <p:cNvSpPr txBox="1"/>
            <p:nvPr/>
          </p:nvSpPr>
          <p:spPr>
            <a:xfrm>
              <a:off x="3443148" y="3516999"/>
              <a:ext cx="53579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67" name="TextBox 84">
              <a:extLst>
                <a:ext uri="{FF2B5EF4-FFF2-40B4-BE49-F238E27FC236}">
                  <a16:creationId xmlns:a16="http://schemas.microsoft.com/office/drawing/2014/main" id="{0EC73BCC-B722-9810-7373-D543CCE0D757}"/>
                </a:ext>
              </a:extLst>
            </p:cNvPr>
            <p:cNvSpPr txBox="1"/>
            <p:nvPr/>
          </p:nvSpPr>
          <p:spPr>
            <a:xfrm>
              <a:off x="4346145" y="4455177"/>
              <a:ext cx="34403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模板网      日期：</a:t>
              </a:r>
              <a:r>
                <a:rPr lang="en-US" altLang="zh-CN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2022.05</a:t>
              </a:r>
              <a:endPara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574" name="组合 573">
              <a:extLst>
                <a:ext uri="{FF2B5EF4-FFF2-40B4-BE49-F238E27FC236}">
                  <a16:creationId xmlns:a16="http://schemas.microsoft.com/office/drawing/2014/main" id="{16B78609-5E57-BD62-B1EC-501CC2E72EBE}"/>
                </a:ext>
              </a:extLst>
            </p:cNvPr>
            <p:cNvGrpSpPr/>
            <p:nvPr/>
          </p:nvGrpSpPr>
          <p:grpSpPr>
            <a:xfrm>
              <a:off x="3089618" y="2725384"/>
              <a:ext cx="6018271" cy="823031"/>
              <a:chOff x="3089618" y="2967838"/>
              <a:chExt cx="6018271" cy="823031"/>
            </a:xfrm>
          </p:grpSpPr>
          <p:pic>
            <p:nvPicPr>
              <p:cNvPr id="570" name="图片 569">
                <a:extLst>
                  <a:ext uri="{FF2B5EF4-FFF2-40B4-BE49-F238E27FC236}">
                    <a16:creationId xmlns:a16="http://schemas.microsoft.com/office/drawing/2014/main" id="{2C77A15F-E7F5-5DE9-DD22-8404EE6A51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8538"/>
              <a:stretch/>
            </p:blipFill>
            <p:spPr>
              <a:xfrm>
                <a:off x="6096000" y="2967838"/>
                <a:ext cx="3011889" cy="823031"/>
              </a:xfrm>
              <a:prstGeom prst="rect">
                <a:avLst/>
              </a:prstGeom>
            </p:spPr>
          </p:pic>
          <p:pic>
            <p:nvPicPr>
              <p:cNvPr id="573" name="图片 572">
                <a:extLst>
                  <a:ext uri="{FF2B5EF4-FFF2-40B4-BE49-F238E27FC236}">
                    <a16:creationId xmlns:a16="http://schemas.microsoft.com/office/drawing/2014/main" id="{5F7ED67F-9C36-942A-07A0-EB6A650150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8538"/>
              <a:stretch/>
            </p:blipFill>
            <p:spPr>
              <a:xfrm flipH="1">
                <a:off x="3089618" y="2967838"/>
                <a:ext cx="3011890" cy="823031"/>
              </a:xfrm>
              <a:prstGeom prst="rect">
                <a:avLst/>
              </a:prstGeom>
            </p:spPr>
          </p:pic>
        </p:grpSp>
        <p:sp>
          <p:nvSpPr>
            <p:cNvPr id="566" name="文本框 565">
              <a:extLst>
                <a:ext uri="{FF2B5EF4-FFF2-40B4-BE49-F238E27FC236}">
                  <a16:creationId xmlns:a16="http://schemas.microsoft.com/office/drawing/2014/main" id="{6620B245-0FAA-2D03-714F-B9B98E583C4B}"/>
                </a:ext>
              </a:extLst>
            </p:cNvPr>
            <p:cNvSpPr txBox="1"/>
            <p:nvPr/>
          </p:nvSpPr>
          <p:spPr>
            <a:xfrm>
              <a:off x="4483099" y="3003112"/>
              <a:ext cx="32447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论文答辩  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/  </a:t>
              </a: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毕业汇报  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/  </a:t>
              </a: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学术总结  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/  </a:t>
              </a: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开题报告</a:t>
              </a:r>
            </a:p>
          </p:txBody>
        </p:sp>
      </p:grpSp>
      <p:sp>
        <p:nvSpPr>
          <p:cNvPr id="589" name="文本框 588">
            <a:extLst>
              <a:ext uri="{FF2B5EF4-FFF2-40B4-BE49-F238E27FC236}">
                <a16:creationId xmlns:a16="http://schemas.microsoft.com/office/drawing/2014/main" id="{82D3EECD-83DD-4E14-1F50-AA206B7E40A4}"/>
              </a:ext>
            </a:extLst>
          </p:cNvPr>
          <p:cNvSpPr txBox="1"/>
          <p:nvPr/>
        </p:nvSpPr>
        <p:spPr>
          <a:xfrm>
            <a:off x="7954107" y="943119"/>
            <a:ext cx="173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A6A6A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LOGO</a:t>
            </a:r>
            <a:endParaRPr lang="zh-CN" altLang="en-US" sz="4000" dirty="0">
              <a:solidFill>
                <a:srgbClr val="A6A6A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597" name="图形 592">
            <a:extLst>
              <a:ext uri="{FF2B5EF4-FFF2-40B4-BE49-F238E27FC236}">
                <a16:creationId xmlns:a16="http://schemas.microsoft.com/office/drawing/2014/main" id="{0C38E815-43F1-90D1-CA86-0DB96EB99B73}"/>
              </a:ext>
            </a:extLst>
          </p:cNvPr>
          <p:cNvGrpSpPr/>
          <p:nvPr/>
        </p:nvGrpSpPr>
        <p:grpSpPr>
          <a:xfrm rot="7940986">
            <a:off x="9471519" y="4117727"/>
            <a:ext cx="380559" cy="1791423"/>
            <a:chOff x="11161025" y="-3995319"/>
            <a:chExt cx="913098" cy="4298269"/>
          </a:xfrm>
          <a:solidFill>
            <a:srgbClr val="171717"/>
          </a:solidFill>
        </p:grpSpPr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75983552-15B7-06A2-2E61-DF86C8EC2E81}"/>
                </a:ext>
              </a:extLst>
            </p:cNvPr>
            <p:cNvSpPr/>
            <p:nvPr/>
          </p:nvSpPr>
          <p:spPr>
            <a:xfrm>
              <a:off x="11161025" y="-3995319"/>
              <a:ext cx="913098" cy="4298269"/>
            </a:xfrm>
            <a:custGeom>
              <a:avLst/>
              <a:gdLst>
                <a:gd name="connsiteX0" fmla="*/ 161304 w 913098"/>
                <a:gd name="connsiteY0" fmla="*/ 2285833 h 4298269"/>
                <a:gd name="connsiteX1" fmla="*/ 180398 w 913098"/>
                <a:gd name="connsiteY1" fmla="*/ 2278797 h 4298269"/>
                <a:gd name="connsiteX2" fmla="*/ 314731 w 913098"/>
                <a:gd name="connsiteY2" fmla="*/ 2270756 h 4298269"/>
                <a:gd name="connsiteX3" fmla="*/ 487923 w 913098"/>
                <a:gd name="connsiteY3" fmla="*/ 2267238 h 4298269"/>
                <a:gd name="connsiteX4" fmla="*/ 494455 w 913098"/>
                <a:gd name="connsiteY4" fmla="*/ 2291696 h 4298269"/>
                <a:gd name="connsiteX5" fmla="*/ 570666 w 913098"/>
                <a:gd name="connsiteY5" fmla="*/ 2262380 h 4298269"/>
                <a:gd name="connsiteX6" fmla="*/ 552242 w 913098"/>
                <a:gd name="connsiteY6" fmla="*/ 2835136 h 4298269"/>
                <a:gd name="connsiteX7" fmla="*/ 377040 w 913098"/>
                <a:gd name="connsiteY7" fmla="*/ 3036664 h 4298269"/>
                <a:gd name="connsiteX8" fmla="*/ 457103 w 913098"/>
                <a:gd name="connsiteY8" fmla="*/ 2939837 h 4298269"/>
                <a:gd name="connsiteX9" fmla="*/ 550064 w 913098"/>
                <a:gd name="connsiteY9" fmla="*/ 2855574 h 4298269"/>
                <a:gd name="connsiteX10" fmla="*/ 531472 w 913098"/>
                <a:gd name="connsiteY10" fmla="*/ 3584293 h 4298269"/>
                <a:gd name="connsiteX11" fmla="*/ 406687 w 913098"/>
                <a:gd name="connsiteY11" fmla="*/ 4018006 h 4298269"/>
                <a:gd name="connsiteX12" fmla="*/ 322436 w 913098"/>
                <a:gd name="connsiteY12" fmla="*/ 4117346 h 4298269"/>
                <a:gd name="connsiteX13" fmla="*/ 225622 w 913098"/>
                <a:gd name="connsiteY13" fmla="*/ 3901914 h 4298269"/>
                <a:gd name="connsiteX14" fmla="*/ 142376 w 913098"/>
                <a:gd name="connsiteY14" fmla="*/ 3524990 h 4298269"/>
                <a:gd name="connsiteX15" fmla="*/ 132159 w 913098"/>
                <a:gd name="connsiteY15" fmla="*/ 3385109 h 4298269"/>
                <a:gd name="connsiteX16" fmla="*/ 119094 w 913098"/>
                <a:gd name="connsiteY16" fmla="*/ 3249249 h 4298269"/>
                <a:gd name="connsiteX17" fmla="*/ 132997 w 913098"/>
                <a:gd name="connsiteY17" fmla="*/ 3113557 h 4298269"/>
                <a:gd name="connsiteX18" fmla="*/ 152091 w 913098"/>
                <a:gd name="connsiteY18" fmla="*/ 3124613 h 4298269"/>
                <a:gd name="connsiteX19" fmla="*/ 137184 w 913098"/>
                <a:gd name="connsiteY19" fmla="*/ 2925095 h 4298269"/>
                <a:gd name="connsiteX20" fmla="*/ 161806 w 913098"/>
                <a:gd name="connsiteY20" fmla="*/ 2714855 h 4298269"/>
                <a:gd name="connsiteX21" fmla="*/ 161304 w 913098"/>
                <a:gd name="connsiteY21" fmla="*/ 2285833 h 4298269"/>
                <a:gd name="connsiteX22" fmla="*/ 417407 w 913098"/>
                <a:gd name="connsiteY22" fmla="*/ 2235241 h 4298269"/>
                <a:gd name="connsiteX23" fmla="*/ 477706 w 913098"/>
                <a:gd name="connsiteY23" fmla="*/ 2140089 h 4298269"/>
                <a:gd name="connsiteX24" fmla="*/ 562962 w 913098"/>
                <a:gd name="connsiteY24" fmla="*/ 2091172 h 4298269"/>
                <a:gd name="connsiteX25" fmla="*/ 502998 w 913098"/>
                <a:gd name="connsiteY25" fmla="*/ 2180462 h 4298269"/>
                <a:gd name="connsiteX26" fmla="*/ 533650 w 913098"/>
                <a:gd name="connsiteY26" fmla="*/ 2150978 h 4298269"/>
                <a:gd name="connsiteX27" fmla="*/ 564804 w 913098"/>
                <a:gd name="connsiteY27" fmla="*/ 2126520 h 4298269"/>
                <a:gd name="connsiteX28" fmla="*/ 564134 w 913098"/>
                <a:gd name="connsiteY28" fmla="*/ 2196544 h 4298269"/>
                <a:gd name="connsiteX29" fmla="*/ 483568 w 913098"/>
                <a:gd name="connsiteY29" fmla="*/ 2231053 h 4298269"/>
                <a:gd name="connsiteX30" fmla="*/ 502998 w 913098"/>
                <a:gd name="connsiteY30" fmla="*/ 2180462 h 4298269"/>
                <a:gd name="connsiteX31" fmla="*/ 465311 w 913098"/>
                <a:gd name="connsiteY31" fmla="*/ 2235911 h 4298269"/>
                <a:gd name="connsiteX32" fmla="*/ 417407 w 913098"/>
                <a:gd name="connsiteY32" fmla="*/ 2235241 h 4298269"/>
                <a:gd name="connsiteX33" fmla="*/ 247230 w 913098"/>
                <a:gd name="connsiteY33" fmla="*/ 2231388 h 4298269"/>
                <a:gd name="connsiteX34" fmla="*/ 179728 w 913098"/>
                <a:gd name="connsiteY34" fmla="*/ 2215809 h 4298269"/>
                <a:gd name="connsiteX35" fmla="*/ 199828 w 913098"/>
                <a:gd name="connsiteY35" fmla="*/ 2148297 h 4298269"/>
                <a:gd name="connsiteX36" fmla="*/ 247565 w 913098"/>
                <a:gd name="connsiteY36" fmla="*/ 2126855 h 4298269"/>
                <a:gd name="connsiteX37" fmla="*/ 203680 w 913098"/>
                <a:gd name="connsiteY37" fmla="*/ 2217651 h 4298269"/>
                <a:gd name="connsiteX38" fmla="*/ 293291 w 913098"/>
                <a:gd name="connsiteY38" fmla="*/ 2142937 h 4298269"/>
                <a:gd name="connsiteX39" fmla="*/ 261634 w 913098"/>
                <a:gd name="connsiteY39" fmla="*/ 2210783 h 4298269"/>
                <a:gd name="connsiteX40" fmla="*/ 304849 w 913098"/>
                <a:gd name="connsiteY40" fmla="*/ 2149302 h 4298269"/>
                <a:gd name="connsiteX41" fmla="*/ 362803 w 913098"/>
                <a:gd name="connsiteY41" fmla="*/ 2151648 h 4298269"/>
                <a:gd name="connsiteX42" fmla="*/ 337678 w 913098"/>
                <a:gd name="connsiteY42" fmla="*/ 2209778 h 4298269"/>
                <a:gd name="connsiteX43" fmla="*/ 407022 w 913098"/>
                <a:gd name="connsiteY43" fmla="*/ 2147460 h 4298269"/>
                <a:gd name="connsiteX44" fmla="*/ 363975 w 913098"/>
                <a:gd name="connsiteY44" fmla="*/ 2235576 h 4298269"/>
                <a:gd name="connsiteX45" fmla="*/ 331146 w 913098"/>
                <a:gd name="connsiteY45" fmla="*/ 2214468 h 4298269"/>
                <a:gd name="connsiteX46" fmla="*/ 329303 w 913098"/>
                <a:gd name="connsiteY46" fmla="*/ 2208940 h 4298269"/>
                <a:gd name="connsiteX47" fmla="*/ 318918 w 913098"/>
                <a:gd name="connsiteY47" fmla="*/ 2237084 h 4298269"/>
                <a:gd name="connsiteX48" fmla="*/ 247230 w 913098"/>
                <a:gd name="connsiteY48" fmla="*/ 2231388 h 4298269"/>
                <a:gd name="connsiteX49" fmla="*/ 258619 w 913098"/>
                <a:gd name="connsiteY49" fmla="*/ 2217986 h 4298269"/>
                <a:gd name="connsiteX50" fmla="*/ 254432 w 913098"/>
                <a:gd name="connsiteY50" fmla="*/ 2217986 h 4298269"/>
                <a:gd name="connsiteX51" fmla="*/ 258619 w 913098"/>
                <a:gd name="connsiteY51" fmla="*/ 2217986 h 4298269"/>
                <a:gd name="connsiteX52" fmla="*/ 173028 w 913098"/>
                <a:gd name="connsiteY52" fmla="*/ 2128195 h 4298269"/>
                <a:gd name="connsiteX53" fmla="*/ 179393 w 913098"/>
                <a:gd name="connsiteY53" fmla="*/ 2112280 h 4298269"/>
                <a:gd name="connsiteX54" fmla="*/ 192123 w 913098"/>
                <a:gd name="connsiteY54" fmla="*/ 2138749 h 4298269"/>
                <a:gd name="connsiteX55" fmla="*/ 173196 w 913098"/>
                <a:gd name="connsiteY55" fmla="*/ 2157176 h 4298269"/>
                <a:gd name="connsiteX56" fmla="*/ 173028 w 913098"/>
                <a:gd name="connsiteY56" fmla="*/ 2128195 h 4298269"/>
                <a:gd name="connsiteX57" fmla="*/ 283409 w 913098"/>
                <a:gd name="connsiteY57" fmla="*/ 2115128 h 4298269"/>
                <a:gd name="connsiteX58" fmla="*/ 330141 w 913098"/>
                <a:gd name="connsiteY58" fmla="*/ 2096868 h 4298269"/>
                <a:gd name="connsiteX59" fmla="*/ 283409 w 913098"/>
                <a:gd name="connsiteY59" fmla="*/ 2115128 h 4298269"/>
                <a:gd name="connsiteX60" fmla="*/ 390105 w 913098"/>
                <a:gd name="connsiteY60" fmla="*/ 2236749 h 4298269"/>
                <a:gd name="connsiteX61" fmla="*/ 386922 w 913098"/>
                <a:gd name="connsiteY61" fmla="*/ 2209108 h 4298269"/>
                <a:gd name="connsiteX62" fmla="*/ 518407 w 913098"/>
                <a:gd name="connsiteY62" fmla="*/ 2074755 h 4298269"/>
                <a:gd name="connsiteX63" fmla="*/ 452749 w 913098"/>
                <a:gd name="connsiteY63" fmla="*/ 2152653 h 4298269"/>
                <a:gd name="connsiteX64" fmla="*/ 390105 w 913098"/>
                <a:gd name="connsiteY64" fmla="*/ 2236749 h 4298269"/>
                <a:gd name="connsiteX65" fmla="*/ 403504 w 913098"/>
                <a:gd name="connsiteY65" fmla="*/ 2121159 h 4298269"/>
                <a:gd name="connsiteX66" fmla="*/ 460286 w 913098"/>
                <a:gd name="connsiteY66" fmla="*/ 2073583 h 4298269"/>
                <a:gd name="connsiteX67" fmla="*/ 403504 w 913098"/>
                <a:gd name="connsiteY67" fmla="*/ 2121159 h 4298269"/>
                <a:gd name="connsiteX68" fmla="*/ 335501 w 913098"/>
                <a:gd name="connsiteY68" fmla="*/ 2128362 h 4298269"/>
                <a:gd name="connsiteX69" fmla="*/ 407357 w 913098"/>
                <a:gd name="connsiteY69" fmla="*/ 2082461 h 4298269"/>
                <a:gd name="connsiteX70" fmla="*/ 375030 w 913098"/>
                <a:gd name="connsiteY70" fmla="*/ 2127692 h 4298269"/>
                <a:gd name="connsiteX71" fmla="*/ 335501 w 913098"/>
                <a:gd name="connsiteY71" fmla="*/ 2128362 h 4298269"/>
                <a:gd name="connsiteX72" fmla="*/ 683560 w 913098"/>
                <a:gd name="connsiteY72" fmla="*/ 1407182 h 4298269"/>
                <a:gd name="connsiteX73" fmla="*/ 676357 w 913098"/>
                <a:gd name="connsiteY73" fmla="*/ 1299298 h 4298269"/>
                <a:gd name="connsiteX74" fmla="*/ 689924 w 913098"/>
                <a:gd name="connsiteY74" fmla="*/ 1278860 h 4298269"/>
                <a:gd name="connsiteX75" fmla="*/ 696122 w 913098"/>
                <a:gd name="connsiteY75" fmla="*/ 1347041 h 4298269"/>
                <a:gd name="connsiteX76" fmla="*/ 683560 w 913098"/>
                <a:gd name="connsiteY76" fmla="*/ 1407182 h 4298269"/>
                <a:gd name="connsiteX77" fmla="*/ 78895 w 913098"/>
                <a:gd name="connsiteY77" fmla="*/ 2063531 h 4298269"/>
                <a:gd name="connsiteX78" fmla="*/ 57790 w 913098"/>
                <a:gd name="connsiteY78" fmla="*/ 2020646 h 4298269"/>
                <a:gd name="connsiteX79" fmla="*/ 71860 w 913098"/>
                <a:gd name="connsiteY79" fmla="*/ 1975750 h 4298269"/>
                <a:gd name="connsiteX80" fmla="*/ 60303 w 913098"/>
                <a:gd name="connsiteY80" fmla="*/ 1891822 h 4298269"/>
                <a:gd name="connsiteX81" fmla="*/ 88777 w 913098"/>
                <a:gd name="connsiteY81" fmla="*/ 1473018 h 4298269"/>
                <a:gd name="connsiteX82" fmla="*/ 89950 w 913098"/>
                <a:gd name="connsiteY82" fmla="*/ 1247031 h 4298269"/>
                <a:gd name="connsiteX83" fmla="*/ 100335 w 913098"/>
                <a:gd name="connsiteY83" fmla="*/ 1142330 h 4298269"/>
                <a:gd name="connsiteX84" fmla="*/ 119597 w 913098"/>
                <a:gd name="connsiteY84" fmla="*/ 820688 h 4298269"/>
                <a:gd name="connsiteX85" fmla="*/ 164151 w 913098"/>
                <a:gd name="connsiteY85" fmla="*/ 413276 h 4298269"/>
                <a:gd name="connsiteX86" fmla="*/ 299154 w 913098"/>
                <a:gd name="connsiteY86" fmla="*/ 87111 h 4298269"/>
                <a:gd name="connsiteX87" fmla="*/ 475026 w 913098"/>
                <a:gd name="connsiteY87" fmla="*/ 78233 h 4298269"/>
                <a:gd name="connsiteX88" fmla="*/ 612373 w 913098"/>
                <a:gd name="connsiteY88" fmla="*/ 628876 h 4298269"/>
                <a:gd name="connsiteX89" fmla="*/ 653913 w 913098"/>
                <a:gd name="connsiteY89" fmla="*/ 1036624 h 4298269"/>
                <a:gd name="connsiteX90" fmla="*/ 629793 w 913098"/>
                <a:gd name="connsiteY90" fmla="*/ 1075321 h 4298269"/>
                <a:gd name="connsiteX91" fmla="*/ 638670 w 913098"/>
                <a:gd name="connsiteY91" fmla="*/ 1382723 h 4298269"/>
                <a:gd name="connsiteX92" fmla="*/ 642523 w 913098"/>
                <a:gd name="connsiteY92" fmla="*/ 1778242 h 4298269"/>
                <a:gd name="connsiteX93" fmla="*/ 646375 w 913098"/>
                <a:gd name="connsiteY93" fmla="*/ 1914605 h 4298269"/>
                <a:gd name="connsiteX94" fmla="*/ 663460 w 913098"/>
                <a:gd name="connsiteY94" fmla="*/ 2025671 h 4298269"/>
                <a:gd name="connsiteX95" fmla="*/ 556429 w 913098"/>
                <a:gd name="connsiteY95" fmla="*/ 2021148 h 4298269"/>
                <a:gd name="connsiteX96" fmla="*/ 557267 w 913098"/>
                <a:gd name="connsiteY96" fmla="*/ 1641712 h 4298269"/>
                <a:gd name="connsiteX97" fmla="*/ 549729 w 913098"/>
                <a:gd name="connsiteY97" fmla="*/ 2017965 h 4298269"/>
                <a:gd name="connsiteX98" fmla="*/ 390272 w 913098"/>
                <a:gd name="connsiteY98" fmla="*/ 2031702 h 4298269"/>
                <a:gd name="connsiteX99" fmla="*/ 227967 w 913098"/>
                <a:gd name="connsiteY99" fmla="*/ 2048454 h 4298269"/>
                <a:gd name="connsiteX100" fmla="*/ 230982 w 913098"/>
                <a:gd name="connsiteY100" fmla="*/ 1918960 h 4298269"/>
                <a:gd name="connsiteX101" fmla="*/ 210380 w 913098"/>
                <a:gd name="connsiteY101" fmla="*/ 2052307 h 4298269"/>
                <a:gd name="connsiteX102" fmla="*/ 179393 w 913098"/>
                <a:gd name="connsiteY102" fmla="*/ 1791811 h 4298269"/>
                <a:gd name="connsiteX103" fmla="*/ 189108 w 913098"/>
                <a:gd name="connsiteY103" fmla="*/ 2037398 h 4298269"/>
                <a:gd name="connsiteX104" fmla="*/ 184251 w 913098"/>
                <a:gd name="connsiteY104" fmla="*/ 2040916 h 4298269"/>
                <a:gd name="connsiteX105" fmla="*/ 133667 w 913098"/>
                <a:gd name="connsiteY105" fmla="*/ 2059846 h 4298269"/>
                <a:gd name="connsiteX106" fmla="*/ 131322 w 913098"/>
                <a:gd name="connsiteY106" fmla="*/ 1856810 h 4298269"/>
                <a:gd name="connsiteX107" fmla="*/ 139026 w 913098"/>
                <a:gd name="connsiteY107" fmla="*/ 1671363 h 4298269"/>
                <a:gd name="connsiteX108" fmla="*/ 116079 w 913098"/>
                <a:gd name="connsiteY108" fmla="*/ 1849271 h 4298269"/>
                <a:gd name="connsiteX109" fmla="*/ 111724 w 913098"/>
                <a:gd name="connsiteY109" fmla="*/ 2053145 h 4298269"/>
                <a:gd name="connsiteX110" fmla="*/ 82245 w 913098"/>
                <a:gd name="connsiteY110" fmla="*/ 2062359 h 4298269"/>
                <a:gd name="connsiteX111" fmla="*/ 78895 w 913098"/>
                <a:gd name="connsiteY111" fmla="*/ 2063531 h 4298269"/>
                <a:gd name="connsiteX112" fmla="*/ 698634 w 913098"/>
                <a:gd name="connsiteY112" fmla="*/ 982682 h 4298269"/>
                <a:gd name="connsiteX113" fmla="*/ 708684 w 913098"/>
                <a:gd name="connsiteY113" fmla="*/ 996419 h 4298269"/>
                <a:gd name="connsiteX114" fmla="*/ 735651 w 913098"/>
                <a:gd name="connsiteY114" fmla="*/ 1036289 h 4298269"/>
                <a:gd name="connsiteX115" fmla="*/ 690762 w 913098"/>
                <a:gd name="connsiteY115" fmla="*/ 886357 h 4298269"/>
                <a:gd name="connsiteX116" fmla="*/ 680210 w 913098"/>
                <a:gd name="connsiteY116" fmla="*/ 698733 h 4298269"/>
                <a:gd name="connsiteX117" fmla="*/ 672337 w 913098"/>
                <a:gd name="connsiteY117" fmla="*/ 607601 h 4298269"/>
                <a:gd name="connsiteX118" fmla="*/ 668317 w 913098"/>
                <a:gd name="connsiteY118" fmla="*/ 515632 h 4298269"/>
                <a:gd name="connsiteX119" fmla="*/ 630798 w 913098"/>
                <a:gd name="connsiteY119" fmla="*/ 366705 h 4298269"/>
                <a:gd name="connsiteX120" fmla="*/ 696792 w 913098"/>
                <a:gd name="connsiteY120" fmla="*/ 297183 h 4298269"/>
                <a:gd name="connsiteX121" fmla="*/ 745031 w 913098"/>
                <a:gd name="connsiteY121" fmla="*/ 404230 h 4298269"/>
                <a:gd name="connsiteX122" fmla="*/ 768481 w 913098"/>
                <a:gd name="connsiteY122" fmla="*/ 1104303 h 4298269"/>
                <a:gd name="connsiteX123" fmla="*/ 774343 w 913098"/>
                <a:gd name="connsiteY123" fmla="*/ 1398471 h 4298269"/>
                <a:gd name="connsiteX124" fmla="*/ 697294 w 913098"/>
                <a:gd name="connsiteY124" fmla="*/ 1223578 h 4298269"/>
                <a:gd name="connsiteX125" fmla="*/ 698634 w 913098"/>
                <a:gd name="connsiteY125" fmla="*/ 982682 h 4298269"/>
                <a:gd name="connsiteX126" fmla="*/ 737661 w 913098"/>
                <a:gd name="connsiteY126" fmla="*/ 1043995 h 4298269"/>
                <a:gd name="connsiteX127" fmla="*/ 740676 w 913098"/>
                <a:gd name="connsiteY127" fmla="*/ 1043492 h 4298269"/>
                <a:gd name="connsiteX128" fmla="*/ 737661 w 913098"/>
                <a:gd name="connsiteY128" fmla="*/ 1043995 h 4298269"/>
                <a:gd name="connsiteX129" fmla="*/ 817892 w 913098"/>
                <a:gd name="connsiteY129" fmla="*/ 885017 h 4298269"/>
                <a:gd name="connsiteX130" fmla="*/ 826100 w 913098"/>
                <a:gd name="connsiteY130" fmla="*/ 886022 h 4298269"/>
                <a:gd name="connsiteX131" fmla="*/ 814207 w 913098"/>
                <a:gd name="connsiteY131" fmla="*/ 643451 h 4298269"/>
                <a:gd name="connsiteX132" fmla="*/ 792768 w 913098"/>
                <a:gd name="connsiteY132" fmla="*/ 541932 h 4298269"/>
                <a:gd name="connsiteX133" fmla="*/ 778028 w 913098"/>
                <a:gd name="connsiteY133" fmla="*/ 427850 h 4298269"/>
                <a:gd name="connsiteX134" fmla="*/ 713876 w 913098"/>
                <a:gd name="connsiteY134" fmla="*/ 230007 h 4298269"/>
                <a:gd name="connsiteX135" fmla="*/ 638838 w 913098"/>
                <a:gd name="connsiteY135" fmla="*/ 50592 h 4298269"/>
                <a:gd name="connsiteX136" fmla="*/ 802482 w 913098"/>
                <a:gd name="connsiteY136" fmla="*/ 301371 h 4298269"/>
                <a:gd name="connsiteX137" fmla="*/ 832129 w 913098"/>
                <a:gd name="connsiteY137" fmla="*/ 407413 h 4298269"/>
                <a:gd name="connsiteX138" fmla="*/ 870151 w 913098"/>
                <a:gd name="connsiteY138" fmla="*/ 647974 h 4298269"/>
                <a:gd name="connsiteX139" fmla="*/ 882714 w 913098"/>
                <a:gd name="connsiteY139" fmla="*/ 908637 h 4298269"/>
                <a:gd name="connsiteX140" fmla="*/ 875846 w 913098"/>
                <a:gd name="connsiteY140" fmla="*/ 1166621 h 4298269"/>
                <a:gd name="connsiteX141" fmla="*/ 852229 w 913098"/>
                <a:gd name="connsiteY141" fmla="*/ 1414218 h 4298269"/>
                <a:gd name="connsiteX142" fmla="*/ 824927 w 913098"/>
                <a:gd name="connsiteY142" fmla="*/ 1663490 h 4298269"/>
                <a:gd name="connsiteX143" fmla="*/ 794443 w 913098"/>
                <a:gd name="connsiteY143" fmla="*/ 1877582 h 4298269"/>
                <a:gd name="connsiteX144" fmla="*/ 770323 w 913098"/>
                <a:gd name="connsiteY144" fmla="*/ 1891487 h 4298269"/>
                <a:gd name="connsiteX145" fmla="*/ 785063 w 913098"/>
                <a:gd name="connsiteY145" fmla="*/ 1637356 h 4298269"/>
                <a:gd name="connsiteX146" fmla="*/ 795783 w 913098"/>
                <a:gd name="connsiteY146" fmla="*/ 1382388 h 4298269"/>
                <a:gd name="connsiteX147" fmla="*/ 804660 w 913098"/>
                <a:gd name="connsiteY147" fmla="*/ 886022 h 4298269"/>
                <a:gd name="connsiteX148" fmla="*/ 808177 w 913098"/>
                <a:gd name="connsiteY148" fmla="*/ 885519 h 4298269"/>
                <a:gd name="connsiteX149" fmla="*/ 811527 w 913098"/>
                <a:gd name="connsiteY149" fmla="*/ 885017 h 4298269"/>
                <a:gd name="connsiteX150" fmla="*/ 817892 w 913098"/>
                <a:gd name="connsiteY150" fmla="*/ 885017 h 4298269"/>
                <a:gd name="connsiteX151" fmla="*/ 4 w 913098"/>
                <a:gd name="connsiteY151" fmla="*/ 1522772 h 4298269"/>
                <a:gd name="connsiteX152" fmla="*/ 18764 w 913098"/>
                <a:gd name="connsiteY152" fmla="*/ 1578389 h 4298269"/>
                <a:gd name="connsiteX153" fmla="*/ 5699 w 913098"/>
                <a:gd name="connsiteY153" fmla="*/ 1654946 h 4298269"/>
                <a:gd name="connsiteX154" fmla="*/ 25966 w 913098"/>
                <a:gd name="connsiteY154" fmla="*/ 1932362 h 4298269"/>
                <a:gd name="connsiteX155" fmla="*/ 15581 w 913098"/>
                <a:gd name="connsiteY155" fmla="*/ 1993340 h 4298269"/>
                <a:gd name="connsiteX156" fmla="*/ 11059 w 913098"/>
                <a:gd name="connsiteY156" fmla="*/ 2013107 h 4298269"/>
                <a:gd name="connsiteX157" fmla="*/ 43553 w 913098"/>
                <a:gd name="connsiteY157" fmla="*/ 2075593 h 4298269"/>
                <a:gd name="connsiteX158" fmla="*/ 97822 w 913098"/>
                <a:gd name="connsiteY158" fmla="*/ 2118981 h 4298269"/>
                <a:gd name="connsiteX159" fmla="*/ 119262 w 913098"/>
                <a:gd name="connsiteY159" fmla="*/ 2377634 h 4298269"/>
                <a:gd name="connsiteX160" fmla="*/ 127972 w 913098"/>
                <a:gd name="connsiteY160" fmla="*/ 2458715 h 4298269"/>
                <a:gd name="connsiteX161" fmla="*/ 119429 w 913098"/>
                <a:gd name="connsiteY161" fmla="*/ 2826257 h 4298269"/>
                <a:gd name="connsiteX162" fmla="*/ 98827 w 913098"/>
                <a:gd name="connsiteY162" fmla="*/ 2993611 h 4298269"/>
                <a:gd name="connsiteX163" fmla="*/ 103517 w 913098"/>
                <a:gd name="connsiteY163" fmla="*/ 3179728 h 4298269"/>
                <a:gd name="connsiteX164" fmla="*/ 112729 w 913098"/>
                <a:gd name="connsiteY164" fmla="*/ 3535376 h 4298269"/>
                <a:gd name="connsiteX165" fmla="*/ 127804 w 913098"/>
                <a:gd name="connsiteY165" fmla="*/ 3611264 h 4298269"/>
                <a:gd name="connsiteX166" fmla="*/ 138524 w 913098"/>
                <a:gd name="connsiteY166" fmla="*/ 3697035 h 4298269"/>
                <a:gd name="connsiteX167" fmla="*/ 228135 w 913098"/>
                <a:gd name="connsiteY167" fmla="*/ 3998406 h 4298269"/>
                <a:gd name="connsiteX168" fmla="*/ 286256 w 913098"/>
                <a:gd name="connsiteY168" fmla="*/ 4133764 h 4298269"/>
                <a:gd name="connsiteX169" fmla="*/ 344880 w 913098"/>
                <a:gd name="connsiteY169" fmla="*/ 4298270 h 4298269"/>
                <a:gd name="connsiteX170" fmla="*/ 351580 w 913098"/>
                <a:gd name="connsiteY170" fmla="*/ 4144652 h 4298269"/>
                <a:gd name="connsiteX171" fmla="*/ 384410 w 913098"/>
                <a:gd name="connsiteY171" fmla="*/ 4101599 h 4298269"/>
                <a:gd name="connsiteX172" fmla="*/ 469833 w 913098"/>
                <a:gd name="connsiteY172" fmla="*/ 3961384 h 4298269"/>
                <a:gd name="connsiteX173" fmla="*/ 596461 w 913098"/>
                <a:gd name="connsiteY173" fmla="*/ 2578325 h 4298269"/>
                <a:gd name="connsiteX174" fmla="*/ 611536 w 913098"/>
                <a:gd name="connsiteY174" fmla="*/ 2442465 h 4298269"/>
                <a:gd name="connsiteX175" fmla="*/ 601318 w 913098"/>
                <a:gd name="connsiteY175" fmla="*/ 2084472 h 4298269"/>
                <a:gd name="connsiteX176" fmla="*/ 674347 w 913098"/>
                <a:gd name="connsiteY176" fmla="*/ 2062359 h 4298269"/>
                <a:gd name="connsiteX177" fmla="*/ 698634 w 913098"/>
                <a:gd name="connsiteY177" fmla="*/ 2093853 h 4298269"/>
                <a:gd name="connsiteX178" fmla="*/ 702487 w 913098"/>
                <a:gd name="connsiteY178" fmla="*/ 1995015 h 4298269"/>
                <a:gd name="connsiteX179" fmla="*/ 687412 w 913098"/>
                <a:gd name="connsiteY179" fmla="*/ 1962851 h 4298269"/>
                <a:gd name="connsiteX180" fmla="*/ 679205 w 913098"/>
                <a:gd name="connsiteY180" fmla="*/ 1611223 h 4298269"/>
                <a:gd name="connsiteX181" fmla="*/ 680545 w 913098"/>
                <a:gd name="connsiteY181" fmla="*/ 1534163 h 4298269"/>
                <a:gd name="connsiteX182" fmla="*/ 677195 w 913098"/>
                <a:gd name="connsiteY182" fmla="*/ 1451742 h 4298269"/>
                <a:gd name="connsiteX183" fmla="*/ 728616 w 913098"/>
                <a:gd name="connsiteY183" fmla="*/ 1469500 h 4298269"/>
                <a:gd name="connsiteX184" fmla="*/ 758766 w 913098"/>
                <a:gd name="connsiteY184" fmla="*/ 1424939 h 4298269"/>
                <a:gd name="connsiteX185" fmla="*/ 760943 w 913098"/>
                <a:gd name="connsiteY185" fmla="*/ 1548402 h 4298269"/>
                <a:gd name="connsiteX186" fmla="*/ 744863 w 913098"/>
                <a:gd name="connsiteY186" fmla="*/ 1789131 h 4298269"/>
                <a:gd name="connsiteX187" fmla="*/ 744696 w 913098"/>
                <a:gd name="connsiteY187" fmla="*/ 1856977 h 4298269"/>
                <a:gd name="connsiteX188" fmla="*/ 729789 w 913098"/>
                <a:gd name="connsiteY188" fmla="*/ 1916615 h 4298269"/>
                <a:gd name="connsiteX189" fmla="*/ 809015 w 913098"/>
                <a:gd name="connsiteY189" fmla="*/ 1914940 h 4298269"/>
                <a:gd name="connsiteX190" fmla="*/ 812700 w 913098"/>
                <a:gd name="connsiteY190" fmla="*/ 1911087 h 4298269"/>
                <a:gd name="connsiteX191" fmla="*/ 855914 w 913098"/>
                <a:gd name="connsiteY191" fmla="*/ 1767186 h 4298269"/>
                <a:gd name="connsiteX192" fmla="*/ 862614 w 913098"/>
                <a:gd name="connsiteY192" fmla="*/ 1623285 h 4298269"/>
                <a:gd name="connsiteX193" fmla="*/ 904656 w 913098"/>
                <a:gd name="connsiteY193" fmla="*/ 1201130 h 4298269"/>
                <a:gd name="connsiteX194" fmla="*/ 912528 w 913098"/>
                <a:gd name="connsiteY194" fmla="*/ 892388 h 4298269"/>
                <a:gd name="connsiteX195" fmla="*/ 902981 w 913098"/>
                <a:gd name="connsiteY195" fmla="*/ 755690 h 4298269"/>
                <a:gd name="connsiteX196" fmla="*/ 874674 w 913098"/>
                <a:gd name="connsiteY196" fmla="*/ 467553 h 4298269"/>
                <a:gd name="connsiteX197" fmla="*/ 842514 w 913098"/>
                <a:gd name="connsiteY197" fmla="*/ 342247 h 4298269"/>
                <a:gd name="connsiteX198" fmla="*/ 691599 w 913098"/>
                <a:gd name="connsiteY198" fmla="*/ 27809 h 4298269"/>
                <a:gd name="connsiteX199" fmla="*/ 636660 w 913098"/>
                <a:gd name="connsiteY199" fmla="*/ 20605 h 4298269"/>
                <a:gd name="connsiteX200" fmla="*/ 626778 w 913098"/>
                <a:gd name="connsiteY200" fmla="*/ 23286 h 4298269"/>
                <a:gd name="connsiteX201" fmla="*/ 622088 w 913098"/>
                <a:gd name="connsiteY201" fmla="*/ 23956 h 4298269"/>
                <a:gd name="connsiteX202" fmla="*/ 582391 w 913098"/>
                <a:gd name="connsiteY202" fmla="*/ 17590 h 4298269"/>
                <a:gd name="connsiteX203" fmla="*/ 627950 w 913098"/>
                <a:gd name="connsiteY203" fmla="*/ 137033 h 4298269"/>
                <a:gd name="connsiteX204" fmla="*/ 687914 w 913098"/>
                <a:gd name="connsiteY204" fmla="*/ 261334 h 4298269"/>
                <a:gd name="connsiteX205" fmla="*/ 670997 w 913098"/>
                <a:gd name="connsiteY205" fmla="*/ 266024 h 4298269"/>
                <a:gd name="connsiteX206" fmla="*/ 623428 w 913098"/>
                <a:gd name="connsiteY206" fmla="*/ 286127 h 4298269"/>
                <a:gd name="connsiteX207" fmla="*/ 529965 w 913098"/>
                <a:gd name="connsiteY207" fmla="*/ 68684 h 4298269"/>
                <a:gd name="connsiteX208" fmla="*/ 360960 w 913098"/>
                <a:gd name="connsiteY208" fmla="*/ 18427 h 4298269"/>
                <a:gd name="connsiteX209" fmla="*/ 348565 w 913098"/>
                <a:gd name="connsiteY209" fmla="*/ 21443 h 4298269"/>
                <a:gd name="connsiteX210" fmla="*/ 322101 w 913098"/>
                <a:gd name="connsiteY210" fmla="*/ 35515 h 4298269"/>
                <a:gd name="connsiteX211" fmla="*/ 343205 w 913098"/>
                <a:gd name="connsiteY211" fmla="*/ 0 h 4298269"/>
                <a:gd name="connsiteX212" fmla="*/ 226627 w 913098"/>
                <a:gd name="connsiteY212" fmla="*/ 112742 h 4298269"/>
                <a:gd name="connsiteX213" fmla="*/ 120267 w 913098"/>
                <a:gd name="connsiteY213" fmla="*/ 472579 h 4298269"/>
                <a:gd name="connsiteX214" fmla="*/ 97320 w 913098"/>
                <a:gd name="connsiteY214" fmla="*/ 563208 h 4298269"/>
                <a:gd name="connsiteX215" fmla="*/ 90620 w 913098"/>
                <a:gd name="connsiteY215" fmla="*/ 675280 h 4298269"/>
                <a:gd name="connsiteX216" fmla="*/ 79062 w 913098"/>
                <a:gd name="connsiteY216" fmla="*/ 777468 h 4298269"/>
                <a:gd name="connsiteX217" fmla="*/ 24458 w 913098"/>
                <a:gd name="connsiteY217" fmla="*/ 1307506 h 4298269"/>
                <a:gd name="connsiteX218" fmla="*/ 4 w 913098"/>
                <a:gd name="connsiteY218" fmla="*/ 1522772 h 429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913098" h="4298269">
                  <a:moveTo>
                    <a:pt x="161304" y="2285833"/>
                  </a:moveTo>
                  <a:lnTo>
                    <a:pt x="180398" y="2278797"/>
                  </a:lnTo>
                  <a:cubicBezTo>
                    <a:pt x="214735" y="2258862"/>
                    <a:pt x="275369" y="2267238"/>
                    <a:pt x="314731" y="2270756"/>
                  </a:cubicBezTo>
                  <a:cubicBezTo>
                    <a:pt x="372015" y="2275949"/>
                    <a:pt x="425446" y="2267070"/>
                    <a:pt x="487923" y="2267238"/>
                  </a:cubicBezTo>
                  <a:lnTo>
                    <a:pt x="494455" y="2291696"/>
                  </a:lnTo>
                  <a:cubicBezTo>
                    <a:pt x="521757" y="2256014"/>
                    <a:pt x="511707" y="2262212"/>
                    <a:pt x="570666" y="2262380"/>
                  </a:cubicBezTo>
                  <a:cubicBezTo>
                    <a:pt x="581386" y="2463908"/>
                    <a:pt x="554084" y="2637963"/>
                    <a:pt x="552242" y="2835136"/>
                  </a:cubicBezTo>
                  <a:cubicBezTo>
                    <a:pt x="509195" y="2870986"/>
                    <a:pt x="390272" y="2995789"/>
                    <a:pt x="377040" y="3036664"/>
                  </a:cubicBezTo>
                  <a:cubicBezTo>
                    <a:pt x="387425" y="3030969"/>
                    <a:pt x="441694" y="2955417"/>
                    <a:pt x="457103" y="2939837"/>
                  </a:cubicBezTo>
                  <a:lnTo>
                    <a:pt x="550064" y="2855574"/>
                  </a:lnTo>
                  <a:cubicBezTo>
                    <a:pt x="553749" y="3087591"/>
                    <a:pt x="560952" y="3365509"/>
                    <a:pt x="531472" y="3584293"/>
                  </a:cubicBezTo>
                  <a:cubicBezTo>
                    <a:pt x="515392" y="3703903"/>
                    <a:pt x="473518" y="3923356"/>
                    <a:pt x="406687" y="4018006"/>
                  </a:cubicBezTo>
                  <a:cubicBezTo>
                    <a:pt x="388597" y="4043637"/>
                    <a:pt x="348398" y="4103275"/>
                    <a:pt x="322436" y="4117346"/>
                  </a:cubicBezTo>
                  <a:cubicBezTo>
                    <a:pt x="267832" y="4057039"/>
                    <a:pt x="258284" y="3997401"/>
                    <a:pt x="225622" y="3901914"/>
                  </a:cubicBezTo>
                  <a:cubicBezTo>
                    <a:pt x="159629" y="3708259"/>
                    <a:pt x="173028" y="3664200"/>
                    <a:pt x="142376" y="3524990"/>
                  </a:cubicBezTo>
                  <a:cubicBezTo>
                    <a:pt x="131154" y="3474063"/>
                    <a:pt x="137686" y="3440727"/>
                    <a:pt x="132159" y="3385109"/>
                  </a:cubicBezTo>
                  <a:cubicBezTo>
                    <a:pt x="128139" y="3342726"/>
                    <a:pt x="117587" y="3294648"/>
                    <a:pt x="119094" y="3249249"/>
                  </a:cubicBezTo>
                  <a:cubicBezTo>
                    <a:pt x="120434" y="3202511"/>
                    <a:pt x="132327" y="3167666"/>
                    <a:pt x="132997" y="3113557"/>
                  </a:cubicBezTo>
                  <a:cubicBezTo>
                    <a:pt x="172023" y="3099318"/>
                    <a:pt x="128307" y="3112887"/>
                    <a:pt x="152091" y="3124613"/>
                  </a:cubicBezTo>
                  <a:cubicBezTo>
                    <a:pt x="156614" y="3090271"/>
                    <a:pt x="134337" y="2977362"/>
                    <a:pt x="137184" y="2925095"/>
                  </a:cubicBezTo>
                  <a:cubicBezTo>
                    <a:pt x="140701" y="2859092"/>
                    <a:pt x="158791" y="2787727"/>
                    <a:pt x="161806" y="2714855"/>
                  </a:cubicBezTo>
                  <a:cubicBezTo>
                    <a:pt x="167836" y="2568274"/>
                    <a:pt x="152259" y="2425378"/>
                    <a:pt x="161304" y="2285833"/>
                  </a:cubicBezTo>
                  <a:close/>
                  <a:moveTo>
                    <a:pt x="417407" y="2235241"/>
                  </a:moveTo>
                  <a:cubicBezTo>
                    <a:pt x="425111" y="2194366"/>
                    <a:pt x="453753" y="2166390"/>
                    <a:pt x="477706" y="2140089"/>
                  </a:cubicBezTo>
                  <a:cubicBezTo>
                    <a:pt x="538675" y="2073918"/>
                    <a:pt x="528290" y="2079781"/>
                    <a:pt x="562962" y="2091172"/>
                  </a:cubicBezTo>
                  <a:cubicBezTo>
                    <a:pt x="555759" y="2134728"/>
                    <a:pt x="519747" y="2136236"/>
                    <a:pt x="502998" y="2180462"/>
                  </a:cubicBezTo>
                  <a:lnTo>
                    <a:pt x="533650" y="2150978"/>
                  </a:lnTo>
                  <a:cubicBezTo>
                    <a:pt x="550567" y="2131210"/>
                    <a:pt x="541019" y="2138079"/>
                    <a:pt x="564804" y="2126520"/>
                  </a:cubicBezTo>
                  <a:lnTo>
                    <a:pt x="564134" y="2196544"/>
                  </a:lnTo>
                  <a:cubicBezTo>
                    <a:pt x="514387" y="2229713"/>
                    <a:pt x="567484" y="2221839"/>
                    <a:pt x="483568" y="2231053"/>
                  </a:cubicBezTo>
                  <a:cubicBezTo>
                    <a:pt x="492110" y="2200564"/>
                    <a:pt x="496298" y="2205087"/>
                    <a:pt x="502998" y="2180462"/>
                  </a:cubicBezTo>
                  <a:cubicBezTo>
                    <a:pt x="480721" y="2198386"/>
                    <a:pt x="480888" y="2213296"/>
                    <a:pt x="465311" y="2235911"/>
                  </a:cubicBezTo>
                  <a:lnTo>
                    <a:pt x="417407" y="2235241"/>
                  </a:lnTo>
                  <a:close/>
                  <a:moveTo>
                    <a:pt x="247230" y="2231388"/>
                  </a:moveTo>
                  <a:cubicBezTo>
                    <a:pt x="221100" y="2230048"/>
                    <a:pt x="191788" y="2241942"/>
                    <a:pt x="179728" y="2215809"/>
                  </a:cubicBezTo>
                  <a:cubicBezTo>
                    <a:pt x="168003" y="2190178"/>
                    <a:pt x="189778" y="2165217"/>
                    <a:pt x="199828" y="2148297"/>
                  </a:cubicBezTo>
                  <a:cubicBezTo>
                    <a:pt x="219425" y="2115798"/>
                    <a:pt x="211553" y="2119986"/>
                    <a:pt x="247565" y="2126855"/>
                  </a:cubicBezTo>
                  <a:cubicBezTo>
                    <a:pt x="244382" y="2157008"/>
                    <a:pt x="217415" y="2189508"/>
                    <a:pt x="203680" y="2217651"/>
                  </a:cubicBezTo>
                  <a:cubicBezTo>
                    <a:pt x="251417" y="2196376"/>
                    <a:pt x="224952" y="2134561"/>
                    <a:pt x="293291" y="2142937"/>
                  </a:cubicBezTo>
                  <a:cubicBezTo>
                    <a:pt x="282906" y="2180294"/>
                    <a:pt x="270009" y="2174598"/>
                    <a:pt x="261634" y="2210783"/>
                  </a:cubicBezTo>
                  <a:lnTo>
                    <a:pt x="304849" y="2149302"/>
                  </a:lnTo>
                  <a:lnTo>
                    <a:pt x="362803" y="2151648"/>
                  </a:lnTo>
                  <a:lnTo>
                    <a:pt x="337678" y="2209778"/>
                  </a:lnTo>
                  <a:cubicBezTo>
                    <a:pt x="378547" y="2177949"/>
                    <a:pt x="354093" y="2156338"/>
                    <a:pt x="407022" y="2147460"/>
                  </a:cubicBezTo>
                  <a:cubicBezTo>
                    <a:pt x="397139" y="2177111"/>
                    <a:pt x="377040" y="2205757"/>
                    <a:pt x="363975" y="2235576"/>
                  </a:cubicBezTo>
                  <a:cubicBezTo>
                    <a:pt x="346890" y="2233901"/>
                    <a:pt x="336841" y="2238759"/>
                    <a:pt x="331146" y="2214468"/>
                  </a:cubicBezTo>
                  <a:cubicBezTo>
                    <a:pt x="330476" y="2211453"/>
                    <a:pt x="329638" y="2210448"/>
                    <a:pt x="329303" y="2208940"/>
                  </a:cubicBezTo>
                  <a:lnTo>
                    <a:pt x="318918" y="2237084"/>
                  </a:lnTo>
                  <a:lnTo>
                    <a:pt x="247230" y="2231388"/>
                  </a:lnTo>
                  <a:close/>
                  <a:moveTo>
                    <a:pt x="258619" y="2217986"/>
                  </a:moveTo>
                  <a:cubicBezTo>
                    <a:pt x="267832" y="2216144"/>
                    <a:pt x="255939" y="2197381"/>
                    <a:pt x="254432" y="2217986"/>
                  </a:cubicBezTo>
                  <a:cubicBezTo>
                    <a:pt x="252924" y="2237921"/>
                    <a:pt x="258619" y="2217986"/>
                    <a:pt x="258619" y="2217986"/>
                  </a:cubicBezTo>
                  <a:close/>
                  <a:moveTo>
                    <a:pt x="173028" y="2128195"/>
                  </a:moveTo>
                  <a:cubicBezTo>
                    <a:pt x="175206" y="2112783"/>
                    <a:pt x="174871" y="2120154"/>
                    <a:pt x="179393" y="2112280"/>
                  </a:cubicBezTo>
                  <a:cubicBezTo>
                    <a:pt x="188773" y="2115966"/>
                    <a:pt x="205858" y="2100386"/>
                    <a:pt x="192123" y="2138749"/>
                  </a:cubicBezTo>
                  <a:cubicBezTo>
                    <a:pt x="187768" y="2151313"/>
                    <a:pt x="184418" y="2151815"/>
                    <a:pt x="173196" y="2157176"/>
                  </a:cubicBezTo>
                  <a:cubicBezTo>
                    <a:pt x="173028" y="2150643"/>
                    <a:pt x="172358" y="2133723"/>
                    <a:pt x="173028" y="2128195"/>
                  </a:cubicBezTo>
                  <a:close/>
                  <a:moveTo>
                    <a:pt x="283409" y="2115128"/>
                  </a:moveTo>
                  <a:cubicBezTo>
                    <a:pt x="286926" y="2090502"/>
                    <a:pt x="303676" y="2096198"/>
                    <a:pt x="330141" y="2096868"/>
                  </a:cubicBezTo>
                  <a:cubicBezTo>
                    <a:pt x="316406" y="2123672"/>
                    <a:pt x="320258" y="2128530"/>
                    <a:pt x="283409" y="2115128"/>
                  </a:cubicBezTo>
                  <a:close/>
                  <a:moveTo>
                    <a:pt x="390105" y="2236749"/>
                  </a:moveTo>
                  <a:cubicBezTo>
                    <a:pt x="384745" y="2227368"/>
                    <a:pt x="369167" y="2255511"/>
                    <a:pt x="386922" y="2209108"/>
                  </a:cubicBezTo>
                  <a:cubicBezTo>
                    <a:pt x="402834" y="2167562"/>
                    <a:pt x="477371" y="2081959"/>
                    <a:pt x="518407" y="2074755"/>
                  </a:cubicBezTo>
                  <a:cubicBezTo>
                    <a:pt x="505510" y="2107255"/>
                    <a:pt x="471006" y="2128195"/>
                    <a:pt x="452749" y="2152653"/>
                  </a:cubicBezTo>
                  <a:cubicBezTo>
                    <a:pt x="421762" y="2194366"/>
                    <a:pt x="411544" y="2225190"/>
                    <a:pt x="390105" y="2236749"/>
                  </a:cubicBezTo>
                  <a:close/>
                  <a:moveTo>
                    <a:pt x="403504" y="2121159"/>
                  </a:moveTo>
                  <a:cubicBezTo>
                    <a:pt x="416234" y="2091843"/>
                    <a:pt x="423437" y="2079111"/>
                    <a:pt x="460286" y="2073583"/>
                  </a:cubicBezTo>
                  <a:cubicBezTo>
                    <a:pt x="449231" y="2105747"/>
                    <a:pt x="440186" y="2115966"/>
                    <a:pt x="403504" y="2121159"/>
                  </a:cubicBezTo>
                  <a:close/>
                  <a:moveTo>
                    <a:pt x="335501" y="2128362"/>
                  </a:moveTo>
                  <a:cubicBezTo>
                    <a:pt x="342200" y="2086314"/>
                    <a:pt x="361295" y="2085142"/>
                    <a:pt x="407357" y="2082461"/>
                  </a:cubicBezTo>
                  <a:lnTo>
                    <a:pt x="375030" y="2127692"/>
                  </a:lnTo>
                  <a:lnTo>
                    <a:pt x="335501" y="2128362"/>
                  </a:lnTo>
                  <a:close/>
                  <a:moveTo>
                    <a:pt x="683560" y="1407182"/>
                  </a:moveTo>
                  <a:cubicBezTo>
                    <a:pt x="673007" y="1388252"/>
                    <a:pt x="673175" y="1321411"/>
                    <a:pt x="676357" y="1299298"/>
                  </a:cubicBezTo>
                  <a:cubicBezTo>
                    <a:pt x="681047" y="1264621"/>
                    <a:pt x="673845" y="1285896"/>
                    <a:pt x="689924" y="1278860"/>
                  </a:cubicBezTo>
                  <a:cubicBezTo>
                    <a:pt x="690762" y="1307674"/>
                    <a:pt x="693107" y="1327274"/>
                    <a:pt x="696122" y="1347041"/>
                  </a:cubicBezTo>
                  <a:cubicBezTo>
                    <a:pt x="707177" y="1419243"/>
                    <a:pt x="693274" y="1401821"/>
                    <a:pt x="683560" y="1407182"/>
                  </a:cubicBezTo>
                  <a:close/>
                  <a:moveTo>
                    <a:pt x="78895" y="2063531"/>
                  </a:moveTo>
                  <a:cubicBezTo>
                    <a:pt x="68678" y="2052977"/>
                    <a:pt x="60303" y="2040413"/>
                    <a:pt x="57790" y="2020646"/>
                  </a:cubicBezTo>
                  <a:cubicBezTo>
                    <a:pt x="49415" y="1954140"/>
                    <a:pt x="62145" y="1994512"/>
                    <a:pt x="71860" y="1975750"/>
                  </a:cubicBezTo>
                  <a:cubicBezTo>
                    <a:pt x="83250" y="1953972"/>
                    <a:pt x="64825" y="1923986"/>
                    <a:pt x="60303" y="1891822"/>
                  </a:cubicBezTo>
                  <a:cubicBezTo>
                    <a:pt x="53603" y="1845921"/>
                    <a:pt x="89447" y="1551753"/>
                    <a:pt x="88777" y="1473018"/>
                  </a:cubicBezTo>
                  <a:cubicBezTo>
                    <a:pt x="88107" y="1399476"/>
                    <a:pt x="87772" y="1320238"/>
                    <a:pt x="89950" y="1247031"/>
                  </a:cubicBezTo>
                  <a:cubicBezTo>
                    <a:pt x="91290" y="1204480"/>
                    <a:pt x="100335" y="1189069"/>
                    <a:pt x="100335" y="1142330"/>
                  </a:cubicBezTo>
                  <a:cubicBezTo>
                    <a:pt x="100167" y="999602"/>
                    <a:pt x="98995" y="968610"/>
                    <a:pt x="119597" y="820688"/>
                  </a:cubicBezTo>
                  <a:cubicBezTo>
                    <a:pt x="139529" y="678295"/>
                    <a:pt x="137016" y="552821"/>
                    <a:pt x="164151" y="413276"/>
                  </a:cubicBezTo>
                  <a:cubicBezTo>
                    <a:pt x="181403" y="324322"/>
                    <a:pt x="218755" y="140216"/>
                    <a:pt x="299154" y="87111"/>
                  </a:cubicBezTo>
                  <a:cubicBezTo>
                    <a:pt x="346388" y="55785"/>
                    <a:pt x="418077" y="38530"/>
                    <a:pt x="475026" y="78233"/>
                  </a:cubicBezTo>
                  <a:cubicBezTo>
                    <a:pt x="602491" y="167187"/>
                    <a:pt x="597801" y="500555"/>
                    <a:pt x="612373" y="628876"/>
                  </a:cubicBezTo>
                  <a:cubicBezTo>
                    <a:pt x="634148" y="820186"/>
                    <a:pt x="653075" y="807622"/>
                    <a:pt x="653913" y="1036624"/>
                  </a:cubicBezTo>
                  <a:cubicBezTo>
                    <a:pt x="636828" y="1050528"/>
                    <a:pt x="622423" y="1044832"/>
                    <a:pt x="629793" y="1075321"/>
                  </a:cubicBezTo>
                  <a:cubicBezTo>
                    <a:pt x="677530" y="1275342"/>
                    <a:pt x="638000" y="1269981"/>
                    <a:pt x="638670" y="1382723"/>
                  </a:cubicBezTo>
                  <a:lnTo>
                    <a:pt x="642523" y="1778242"/>
                  </a:lnTo>
                  <a:cubicBezTo>
                    <a:pt x="648385" y="1825986"/>
                    <a:pt x="652573" y="1870379"/>
                    <a:pt x="646375" y="1914605"/>
                  </a:cubicBezTo>
                  <a:cubicBezTo>
                    <a:pt x="630798" y="2022991"/>
                    <a:pt x="660277" y="1948947"/>
                    <a:pt x="663460" y="2025671"/>
                  </a:cubicBezTo>
                  <a:lnTo>
                    <a:pt x="556429" y="2021148"/>
                  </a:lnTo>
                  <a:cubicBezTo>
                    <a:pt x="543867" y="1894670"/>
                    <a:pt x="599643" y="1657626"/>
                    <a:pt x="557267" y="1641712"/>
                  </a:cubicBezTo>
                  <a:cubicBezTo>
                    <a:pt x="551572" y="1652433"/>
                    <a:pt x="548724" y="1967709"/>
                    <a:pt x="549729" y="2017965"/>
                  </a:cubicBezTo>
                  <a:cubicBezTo>
                    <a:pt x="486415" y="2016123"/>
                    <a:pt x="445881" y="2028519"/>
                    <a:pt x="390272" y="2031702"/>
                  </a:cubicBezTo>
                  <a:cubicBezTo>
                    <a:pt x="316406" y="2036058"/>
                    <a:pt x="289439" y="2039408"/>
                    <a:pt x="227967" y="2048454"/>
                  </a:cubicBezTo>
                  <a:cubicBezTo>
                    <a:pt x="229810" y="2011432"/>
                    <a:pt x="248737" y="1947104"/>
                    <a:pt x="230982" y="1918960"/>
                  </a:cubicBezTo>
                  <a:lnTo>
                    <a:pt x="210380" y="2052307"/>
                  </a:lnTo>
                  <a:cubicBezTo>
                    <a:pt x="177886" y="2015285"/>
                    <a:pt x="219258" y="1813924"/>
                    <a:pt x="179393" y="1791811"/>
                  </a:cubicBezTo>
                  <a:cubicBezTo>
                    <a:pt x="176546" y="1798680"/>
                    <a:pt x="188103" y="2000878"/>
                    <a:pt x="189108" y="2037398"/>
                  </a:cubicBezTo>
                  <a:cubicBezTo>
                    <a:pt x="187433" y="2038571"/>
                    <a:pt x="185256" y="2040078"/>
                    <a:pt x="184251" y="2040916"/>
                  </a:cubicBezTo>
                  <a:cubicBezTo>
                    <a:pt x="168171" y="2051972"/>
                    <a:pt x="156949" y="2061856"/>
                    <a:pt x="133667" y="2059846"/>
                  </a:cubicBezTo>
                  <a:cubicBezTo>
                    <a:pt x="124454" y="2000543"/>
                    <a:pt x="132159" y="1919295"/>
                    <a:pt x="131322" y="1856810"/>
                  </a:cubicBezTo>
                  <a:cubicBezTo>
                    <a:pt x="130484" y="1800020"/>
                    <a:pt x="116582" y="1715421"/>
                    <a:pt x="139026" y="1671363"/>
                  </a:cubicBezTo>
                  <a:cubicBezTo>
                    <a:pt x="96817" y="1680744"/>
                    <a:pt x="116079" y="1809066"/>
                    <a:pt x="116079" y="1849271"/>
                  </a:cubicBezTo>
                  <a:cubicBezTo>
                    <a:pt x="116079" y="1914437"/>
                    <a:pt x="115577" y="1988649"/>
                    <a:pt x="111724" y="2053145"/>
                  </a:cubicBezTo>
                  <a:cubicBezTo>
                    <a:pt x="73200" y="2057333"/>
                    <a:pt x="92127" y="2087990"/>
                    <a:pt x="82245" y="2062359"/>
                  </a:cubicBezTo>
                  <a:cubicBezTo>
                    <a:pt x="81910" y="2061354"/>
                    <a:pt x="80067" y="2063531"/>
                    <a:pt x="78895" y="2063531"/>
                  </a:cubicBezTo>
                  <a:close/>
                  <a:moveTo>
                    <a:pt x="698634" y="982682"/>
                  </a:moveTo>
                  <a:cubicBezTo>
                    <a:pt x="706674" y="991225"/>
                    <a:pt x="699807" y="983352"/>
                    <a:pt x="708684" y="996419"/>
                  </a:cubicBezTo>
                  <a:lnTo>
                    <a:pt x="735651" y="1036289"/>
                  </a:lnTo>
                  <a:cubicBezTo>
                    <a:pt x="723089" y="976484"/>
                    <a:pt x="692939" y="968945"/>
                    <a:pt x="690762" y="886357"/>
                  </a:cubicBezTo>
                  <a:cubicBezTo>
                    <a:pt x="689254" y="820353"/>
                    <a:pt x="685737" y="763061"/>
                    <a:pt x="680210" y="698733"/>
                  </a:cubicBezTo>
                  <a:cubicBezTo>
                    <a:pt x="677362" y="665898"/>
                    <a:pt x="671835" y="645963"/>
                    <a:pt x="672337" y="607601"/>
                  </a:cubicBezTo>
                  <a:cubicBezTo>
                    <a:pt x="672672" y="575604"/>
                    <a:pt x="675855" y="545450"/>
                    <a:pt x="668317" y="515632"/>
                  </a:cubicBezTo>
                  <a:cubicBezTo>
                    <a:pt x="655755" y="466380"/>
                    <a:pt x="638838" y="423997"/>
                    <a:pt x="630798" y="366705"/>
                  </a:cubicBezTo>
                  <a:cubicBezTo>
                    <a:pt x="659440" y="344089"/>
                    <a:pt x="682387" y="334708"/>
                    <a:pt x="696792" y="297183"/>
                  </a:cubicBezTo>
                  <a:cubicBezTo>
                    <a:pt x="725434" y="322647"/>
                    <a:pt x="724094" y="356821"/>
                    <a:pt x="745031" y="404230"/>
                  </a:cubicBezTo>
                  <a:cubicBezTo>
                    <a:pt x="802482" y="533891"/>
                    <a:pt x="775180" y="955041"/>
                    <a:pt x="768481" y="1104303"/>
                  </a:cubicBezTo>
                  <a:cubicBezTo>
                    <a:pt x="763791" y="1208333"/>
                    <a:pt x="776855" y="1300470"/>
                    <a:pt x="774343" y="1398471"/>
                  </a:cubicBezTo>
                  <a:cubicBezTo>
                    <a:pt x="686072" y="1389089"/>
                    <a:pt x="717896" y="1378703"/>
                    <a:pt x="697294" y="1223578"/>
                  </a:cubicBezTo>
                  <a:cubicBezTo>
                    <a:pt x="689757" y="1166453"/>
                    <a:pt x="671165" y="1031263"/>
                    <a:pt x="698634" y="982682"/>
                  </a:cubicBezTo>
                  <a:close/>
                  <a:moveTo>
                    <a:pt x="737661" y="1043995"/>
                  </a:moveTo>
                  <a:cubicBezTo>
                    <a:pt x="739504" y="1059239"/>
                    <a:pt x="740676" y="1043492"/>
                    <a:pt x="740676" y="1043492"/>
                  </a:cubicBezTo>
                  <a:cubicBezTo>
                    <a:pt x="744528" y="1042152"/>
                    <a:pt x="735484" y="1025232"/>
                    <a:pt x="737661" y="1043995"/>
                  </a:cubicBezTo>
                  <a:close/>
                  <a:moveTo>
                    <a:pt x="817892" y="885017"/>
                  </a:moveTo>
                  <a:cubicBezTo>
                    <a:pt x="850722" y="885687"/>
                    <a:pt x="797625" y="896241"/>
                    <a:pt x="826100" y="886022"/>
                  </a:cubicBezTo>
                  <a:cubicBezTo>
                    <a:pt x="813202" y="789362"/>
                    <a:pt x="814375" y="735085"/>
                    <a:pt x="814207" y="643451"/>
                  </a:cubicBezTo>
                  <a:lnTo>
                    <a:pt x="792768" y="541932"/>
                  </a:lnTo>
                  <a:cubicBezTo>
                    <a:pt x="785900" y="501895"/>
                    <a:pt x="783555" y="470903"/>
                    <a:pt x="778028" y="427850"/>
                  </a:cubicBezTo>
                  <a:cubicBezTo>
                    <a:pt x="768313" y="351125"/>
                    <a:pt x="741681" y="293498"/>
                    <a:pt x="713876" y="230007"/>
                  </a:cubicBezTo>
                  <a:cubicBezTo>
                    <a:pt x="672170" y="133850"/>
                    <a:pt x="634818" y="104869"/>
                    <a:pt x="638838" y="50592"/>
                  </a:cubicBezTo>
                  <a:cubicBezTo>
                    <a:pt x="733976" y="52602"/>
                    <a:pt x="758598" y="214763"/>
                    <a:pt x="802482" y="301371"/>
                  </a:cubicBezTo>
                  <a:cubicBezTo>
                    <a:pt x="840504" y="376421"/>
                    <a:pt x="814375" y="337556"/>
                    <a:pt x="832129" y="407413"/>
                  </a:cubicBezTo>
                  <a:cubicBezTo>
                    <a:pt x="878359" y="590514"/>
                    <a:pt x="852732" y="483300"/>
                    <a:pt x="870151" y="647974"/>
                  </a:cubicBezTo>
                  <a:cubicBezTo>
                    <a:pt x="878191" y="723358"/>
                    <a:pt x="882211" y="833755"/>
                    <a:pt x="882714" y="908637"/>
                  </a:cubicBezTo>
                  <a:lnTo>
                    <a:pt x="875846" y="1166621"/>
                  </a:lnTo>
                  <a:cubicBezTo>
                    <a:pt x="868644" y="1243681"/>
                    <a:pt x="863786" y="1342016"/>
                    <a:pt x="852229" y="1414218"/>
                  </a:cubicBezTo>
                  <a:lnTo>
                    <a:pt x="824927" y="1663490"/>
                  </a:lnTo>
                  <a:cubicBezTo>
                    <a:pt x="820572" y="1707883"/>
                    <a:pt x="831627" y="1840225"/>
                    <a:pt x="794443" y="1877582"/>
                  </a:cubicBezTo>
                  <a:cubicBezTo>
                    <a:pt x="778865" y="1893162"/>
                    <a:pt x="795113" y="1883781"/>
                    <a:pt x="770323" y="1891487"/>
                  </a:cubicBezTo>
                  <a:cubicBezTo>
                    <a:pt x="769486" y="1767688"/>
                    <a:pt x="778698" y="1736027"/>
                    <a:pt x="785063" y="1637356"/>
                  </a:cubicBezTo>
                  <a:cubicBezTo>
                    <a:pt x="790758" y="1550413"/>
                    <a:pt x="791763" y="1468997"/>
                    <a:pt x="795783" y="1382388"/>
                  </a:cubicBezTo>
                  <a:cubicBezTo>
                    <a:pt x="803655" y="1218552"/>
                    <a:pt x="788748" y="1099947"/>
                    <a:pt x="804660" y="886022"/>
                  </a:cubicBezTo>
                  <a:cubicBezTo>
                    <a:pt x="805832" y="885519"/>
                    <a:pt x="807675" y="885519"/>
                    <a:pt x="808177" y="885519"/>
                  </a:cubicBezTo>
                  <a:cubicBezTo>
                    <a:pt x="808680" y="885352"/>
                    <a:pt x="811025" y="885017"/>
                    <a:pt x="811527" y="885017"/>
                  </a:cubicBezTo>
                  <a:lnTo>
                    <a:pt x="817892" y="885017"/>
                  </a:lnTo>
                  <a:close/>
                  <a:moveTo>
                    <a:pt x="4" y="1522772"/>
                  </a:moveTo>
                  <a:cubicBezTo>
                    <a:pt x="-331" y="1518081"/>
                    <a:pt x="21276" y="1530980"/>
                    <a:pt x="18764" y="1578389"/>
                  </a:cubicBezTo>
                  <a:cubicBezTo>
                    <a:pt x="15749" y="1635849"/>
                    <a:pt x="506" y="1607202"/>
                    <a:pt x="5699" y="1654946"/>
                  </a:cubicBezTo>
                  <a:cubicBezTo>
                    <a:pt x="19936" y="1785110"/>
                    <a:pt x="26468" y="1800355"/>
                    <a:pt x="25966" y="1932362"/>
                  </a:cubicBezTo>
                  <a:cubicBezTo>
                    <a:pt x="25798" y="1980943"/>
                    <a:pt x="24793" y="1967374"/>
                    <a:pt x="15581" y="1993340"/>
                  </a:cubicBezTo>
                  <a:cubicBezTo>
                    <a:pt x="11729" y="2003894"/>
                    <a:pt x="8881" y="1982116"/>
                    <a:pt x="11059" y="2013107"/>
                  </a:cubicBezTo>
                  <a:cubicBezTo>
                    <a:pt x="11896" y="2025504"/>
                    <a:pt x="34676" y="2064536"/>
                    <a:pt x="43553" y="2075593"/>
                  </a:cubicBezTo>
                  <a:cubicBezTo>
                    <a:pt x="67673" y="2104909"/>
                    <a:pt x="79230" y="2095528"/>
                    <a:pt x="97822" y="2118981"/>
                  </a:cubicBezTo>
                  <a:cubicBezTo>
                    <a:pt x="123952" y="2151648"/>
                    <a:pt x="119429" y="2323860"/>
                    <a:pt x="119262" y="2377634"/>
                  </a:cubicBezTo>
                  <a:cubicBezTo>
                    <a:pt x="119094" y="2396062"/>
                    <a:pt x="128642" y="2421358"/>
                    <a:pt x="127972" y="2458715"/>
                  </a:cubicBezTo>
                  <a:cubicBezTo>
                    <a:pt x="124287" y="2657898"/>
                    <a:pt x="148406" y="2571289"/>
                    <a:pt x="119429" y="2826257"/>
                  </a:cubicBezTo>
                  <a:cubicBezTo>
                    <a:pt x="113734" y="2875844"/>
                    <a:pt x="101675" y="2945198"/>
                    <a:pt x="98827" y="2993611"/>
                  </a:cubicBezTo>
                  <a:cubicBezTo>
                    <a:pt x="95310" y="3052076"/>
                    <a:pt x="110719" y="3114897"/>
                    <a:pt x="103517" y="3179728"/>
                  </a:cubicBezTo>
                  <a:cubicBezTo>
                    <a:pt x="93300" y="3269855"/>
                    <a:pt x="94807" y="3445082"/>
                    <a:pt x="112729" y="3535376"/>
                  </a:cubicBezTo>
                  <a:cubicBezTo>
                    <a:pt x="117754" y="3560337"/>
                    <a:pt x="124622" y="3588983"/>
                    <a:pt x="127804" y="3611264"/>
                  </a:cubicBezTo>
                  <a:cubicBezTo>
                    <a:pt x="132662" y="3646611"/>
                    <a:pt x="127804" y="3667048"/>
                    <a:pt x="138524" y="3697035"/>
                  </a:cubicBezTo>
                  <a:cubicBezTo>
                    <a:pt x="162309" y="3763038"/>
                    <a:pt x="178556" y="3889517"/>
                    <a:pt x="228135" y="3998406"/>
                  </a:cubicBezTo>
                  <a:cubicBezTo>
                    <a:pt x="276374" y="4104112"/>
                    <a:pt x="228637" y="4096574"/>
                    <a:pt x="286256" y="4133764"/>
                  </a:cubicBezTo>
                  <a:cubicBezTo>
                    <a:pt x="289606" y="4177654"/>
                    <a:pt x="275369" y="4292407"/>
                    <a:pt x="344880" y="4298270"/>
                  </a:cubicBezTo>
                  <a:cubicBezTo>
                    <a:pt x="369335" y="4254379"/>
                    <a:pt x="344043" y="4198427"/>
                    <a:pt x="351580" y="4144652"/>
                  </a:cubicBezTo>
                  <a:cubicBezTo>
                    <a:pt x="365148" y="4122205"/>
                    <a:pt x="367827" y="4127900"/>
                    <a:pt x="384410" y="4101599"/>
                  </a:cubicBezTo>
                  <a:cubicBezTo>
                    <a:pt x="410037" y="4060892"/>
                    <a:pt x="439516" y="4041292"/>
                    <a:pt x="469833" y="3961384"/>
                  </a:cubicBezTo>
                  <a:cubicBezTo>
                    <a:pt x="642690" y="3505558"/>
                    <a:pt x="556764" y="3076367"/>
                    <a:pt x="596461" y="2578325"/>
                  </a:cubicBezTo>
                  <a:cubicBezTo>
                    <a:pt x="600648" y="2527231"/>
                    <a:pt x="607683" y="2485853"/>
                    <a:pt x="611536" y="2442465"/>
                  </a:cubicBezTo>
                  <a:cubicBezTo>
                    <a:pt x="616728" y="2381152"/>
                    <a:pt x="585239" y="2120321"/>
                    <a:pt x="601318" y="2084472"/>
                  </a:cubicBezTo>
                  <a:cubicBezTo>
                    <a:pt x="615388" y="2053313"/>
                    <a:pt x="634483" y="2063699"/>
                    <a:pt x="674347" y="2062359"/>
                  </a:cubicBezTo>
                  <a:cubicBezTo>
                    <a:pt x="683057" y="2088827"/>
                    <a:pt x="672337" y="2086649"/>
                    <a:pt x="698634" y="2093853"/>
                  </a:cubicBezTo>
                  <a:cubicBezTo>
                    <a:pt x="708349" y="2072578"/>
                    <a:pt x="713709" y="2016123"/>
                    <a:pt x="702487" y="1995015"/>
                  </a:cubicBezTo>
                  <a:cubicBezTo>
                    <a:pt x="691264" y="1973907"/>
                    <a:pt x="696457" y="2003559"/>
                    <a:pt x="687412" y="1962851"/>
                  </a:cubicBezTo>
                  <a:cubicBezTo>
                    <a:pt x="672672" y="1897015"/>
                    <a:pt x="689422" y="1690293"/>
                    <a:pt x="679205" y="1611223"/>
                  </a:cubicBezTo>
                  <a:cubicBezTo>
                    <a:pt x="673007" y="1563814"/>
                    <a:pt x="682052" y="1570515"/>
                    <a:pt x="680545" y="1534163"/>
                  </a:cubicBezTo>
                  <a:cubicBezTo>
                    <a:pt x="679205" y="1502166"/>
                    <a:pt x="672505" y="1494628"/>
                    <a:pt x="677195" y="1451742"/>
                  </a:cubicBezTo>
                  <a:cubicBezTo>
                    <a:pt x="719906" y="1458611"/>
                    <a:pt x="682722" y="1470840"/>
                    <a:pt x="728616" y="1469500"/>
                  </a:cubicBezTo>
                  <a:cubicBezTo>
                    <a:pt x="743858" y="1425106"/>
                    <a:pt x="709354" y="1441691"/>
                    <a:pt x="758766" y="1424939"/>
                  </a:cubicBezTo>
                  <a:lnTo>
                    <a:pt x="760943" y="1548402"/>
                  </a:lnTo>
                  <a:cubicBezTo>
                    <a:pt x="756421" y="1617589"/>
                    <a:pt x="741011" y="1737032"/>
                    <a:pt x="744863" y="1789131"/>
                  </a:cubicBezTo>
                  <a:cubicBezTo>
                    <a:pt x="746036" y="1805213"/>
                    <a:pt x="746036" y="1840895"/>
                    <a:pt x="744696" y="1856977"/>
                  </a:cubicBezTo>
                  <a:cubicBezTo>
                    <a:pt x="741848" y="1891822"/>
                    <a:pt x="734144" y="1887969"/>
                    <a:pt x="729789" y="1916615"/>
                  </a:cubicBezTo>
                  <a:cubicBezTo>
                    <a:pt x="769486" y="1929347"/>
                    <a:pt x="784895" y="1937890"/>
                    <a:pt x="809015" y="1914940"/>
                  </a:cubicBezTo>
                  <a:cubicBezTo>
                    <a:pt x="810020" y="1913935"/>
                    <a:pt x="811527" y="1912259"/>
                    <a:pt x="812700" y="1911087"/>
                  </a:cubicBezTo>
                  <a:cubicBezTo>
                    <a:pt x="841677" y="1879928"/>
                    <a:pt x="852062" y="1817275"/>
                    <a:pt x="855914" y="1767186"/>
                  </a:cubicBezTo>
                  <a:cubicBezTo>
                    <a:pt x="859431" y="1722457"/>
                    <a:pt x="859766" y="1672201"/>
                    <a:pt x="862614" y="1623285"/>
                  </a:cubicBezTo>
                  <a:lnTo>
                    <a:pt x="904656" y="1201130"/>
                  </a:lnTo>
                  <a:cubicBezTo>
                    <a:pt x="912528" y="1103632"/>
                    <a:pt x="906833" y="987540"/>
                    <a:pt x="912528" y="892388"/>
                  </a:cubicBezTo>
                  <a:cubicBezTo>
                    <a:pt x="915375" y="843974"/>
                    <a:pt x="906833" y="803099"/>
                    <a:pt x="902981" y="755690"/>
                  </a:cubicBezTo>
                  <a:cubicBezTo>
                    <a:pt x="894438" y="652497"/>
                    <a:pt x="900468" y="559020"/>
                    <a:pt x="874674" y="467553"/>
                  </a:cubicBezTo>
                  <a:cubicBezTo>
                    <a:pt x="862949" y="425672"/>
                    <a:pt x="853904" y="390660"/>
                    <a:pt x="842514" y="342247"/>
                  </a:cubicBezTo>
                  <a:cubicBezTo>
                    <a:pt x="830957" y="293833"/>
                    <a:pt x="743691" y="60810"/>
                    <a:pt x="691599" y="27809"/>
                  </a:cubicBezTo>
                  <a:cubicBezTo>
                    <a:pt x="674347" y="17087"/>
                    <a:pt x="657262" y="16250"/>
                    <a:pt x="636660" y="20605"/>
                  </a:cubicBezTo>
                  <a:lnTo>
                    <a:pt x="626778" y="23286"/>
                  </a:lnTo>
                  <a:cubicBezTo>
                    <a:pt x="625606" y="23453"/>
                    <a:pt x="623428" y="23956"/>
                    <a:pt x="622088" y="23956"/>
                  </a:cubicBezTo>
                  <a:cubicBezTo>
                    <a:pt x="586579" y="25463"/>
                    <a:pt x="625773" y="12229"/>
                    <a:pt x="582391" y="17590"/>
                  </a:cubicBezTo>
                  <a:cubicBezTo>
                    <a:pt x="577031" y="47241"/>
                    <a:pt x="611368" y="104198"/>
                    <a:pt x="627950" y="137033"/>
                  </a:cubicBezTo>
                  <a:cubicBezTo>
                    <a:pt x="648385" y="177238"/>
                    <a:pt x="675520" y="214595"/>
                    <a:pt x="687914" y="261334"/>
                  </a:cubicBezTo>
                  <a:cubicBezTo>
                    <a:pt x="637665" y="292158"/>
                    <a:pt x="727611" y="253125"/>
                    <a:pt x="670997" y="266024"/>
                  </a:cubicBezTo>
                  <a:cubicBezTo>
                    <a:pt x="629625" y="275406"/>
                    <a:pt x="656760" y="273228"/>
                    <a:pt x="623428" y="286127"/>
                  </a:cubicBezTo>
                  <a:lnTo>
                    <a:pt x="529965" y="68684"/>
                  </a:lnTo>
                  <a:cubicBezTo>
                    <a:pt x="483735" y="10219"/>
                    <a:pt x="428461" y="5193"/>
                    <a:pt x="360960" y="18427"/>
                  </a:cubicBezTo>
                  <a:cubicBezTo>
                    <a:pt x="335501" y="23453"/>
                    <a:pt x="362133" y="16250"/>
                    <a:pt x="348565" y="21443"/>
                  </a:cubicBezTo>
                  <a:cubicBezTo>
                    <a:pt x="345550" y="22615"/>
                    <a:pt x="344378" y="29316"/>
                    <a:pt x="322101" y="35515"/>
                  </a:cubicBezTo>
                  <a:cubicBezTo>
                    <a:pt x="329303" y="5863"/>
                    <a:pt x="327461" y="21275"/>
                    <a:pt x="343205" y="0"/>
                  </a:cubicBezTo>
                  <a:cubicBezTo>
                    <a:pt x="303676" y="2345"/>
                    <a:pt x="263142" y="67846"/>
                    <a:pt x="226627" y="112742"/>
                  </a:cubicBezTo>
                  <a:cubicBezTo>
                    <a:pt x="146396" y="211077"/>
                    <a:pt x="147569" y="345932"/>
                    <a:pt x="120267" y="472579"/>
                  </a:cubicBezTo>
                  <a:cubicBezTo>
                    <a:pt x="113902" y="501895"/>
                    <a:pt x="106700" y="534897"/>
                    <a:pt x="97320" y="563208"/>
                  </a:cubicBezTo>
                  <a:cubicBezTo>
                    <a:pt x="85930" y="597047"/>
                    <a:pt x="90620" y="622678"/>
                    <a:pt x="90620" y="675280"/>
                  </a:cubicBezTo>
                  <a:cubicBezTo>
                    <a:pt x="90620" y="723526"/>
                    <a:pt x="92127" y="733577"/>
                    <a:pt x="79062" y="777468"/>
                  </a:cubicBezTo>
                  <a:cubicBezTo>
                    <a:pt x="60805" y="839116"/>
                    <a:pt x="21946" y="1240330"/>
                    <a:pt x="24458" y="1307506"/>
                  </a:cubicBezTo>
                  <a:cubicBezTo>
                    <a:pt x="28311" y="1417065"/>
                    <a:pt x="15916" y="1435158"/>
                    <a:pt x="4" y="152277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5781FF5C-167C-CFBF-16E2-17249B8226B9}"/>
                </a:ext>
              </a:extLst>
            </p:cNvPr>
            <p:cNvSpPr/>
            <p:nvPr/>
          </p:nvSpPr>
          <p:spPr>
            <a:xfrm>
              <a:off x="11540745" y="-3342655"/>
              <a:ext cx="161467" cy="261668"/>
            </a:xfrm>
            <a:custGeom>
              <a:avLst/>
              <a:gdLst>
                <a:gd name="connsiteX0" fmla="*/ 55944 w 161467"/>
                <a:gd name="connsiteY0" fmla="*/ 166852 h 261668"/>
                <a:gd name="connsiteX1" fmla="*/ 122440 w 161467"/>
                <a:gd name="connsiteY1" fmla="*/ 200021 h 261668"/>
                <a:gd name="connsiteX2" fmla="*/ 80399 w 161467"/>
                <a:gd name="connsiteY2" fmla="*/ 261669 h 261668"/>
                <a:gd name="connsiteX3" fmla="*/ 129475 w 161467"/>
                <a:gd name="connsiteY3" fmla="*/ 165679 h 261668"/>
                <a:gd name="connsiteX4" fmla="*/ 89276 w 161467"/>
                <a:gd name="connsiteY4" fmla="*/ 151607 h 261668"/>
                <a:gd name="connsiteX5" fmla="*/ 83581 w 161467"/>
                <a:gd name="connsiteY5" fmla="*/ 147754 h 261668"/>
                <a:gd name="connsiteX6" fmla="*/ 143210 w 161467"/>
                <a:gd name="connsiteY6" fmla="*/ 90462 h 261668"/>
                <a:gd name="connsiteX7" fmla="*/ 43382 w 161467"/>
                <a:gd name="connsiteY7" fmla="*/ 94817 h 261668"/>
                <a:gd name="connsiteX8" fmla="*/ 108203 w 161467"/>
                <a:gd name="connsiteY8" fmla="*/ 44896 h 261668"/>
                <a:gd name="connsiteX9" fmla="*/ 161467 w 161467"/>
                <a:gd name="connsiteY9" fmla="*/ 0 h 261668"/>
                <a:gd name="connsiteX10" fmla="*/ 0 w 161467"/>
                <a:gd name="connsiteY10" fmla="*/ 109057 h 261668"/>
                <a:gd name="connsiteX11" fmla="*/ 126963 w 161467"/>
                <a:gd name="connsiteY11" fmla="*/ 87949 h 261668"/>
                <a:gd name="connsiteX12" fmla="*/ 55944 w 161467"/>
                <a:gd name="connsiteY12" fmla="*/ 166852 h 26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467" h="261668">
                  <a:moveTo>
                    <a:pt x="55944" y="166852"/>
                  </a:moveTo>
                  <a:cubicBezTo>
                    <a:pt x="94803" y="165511"/>
                    <a:pt x="135170" y="152110"/>
                    <a:pt x="122440" y="200021"/>
                  </a:cubicBezTo>
                  <a:cubicBezTo>
                    <a:pt x="117750" y="217276"/>
                    <a:pt x="88773" y="248937"/>
                    <a:pt x="80399" y="261669"/>
                  </a:cubicBezTo>
                  <a:cubicBezTo>
                    <a:pt x="108538" y="247764"/>
                    <a:pt x="140865" y="203539"/>
                    <a:pt x="129475" y="165679"/>
                  </a:cubicBezTo>
                  <a:lnTo>
                    <a:pt x="89276" y="151607"/>
                  </a:lnTo>
                  <a:cubicBezTo>
                    <a:pt x="88103" y="148759"/>
                    <a:pt x="85256" y="149262"/>
                    <a:pt x="83581" y="147754"/>
                  </a:cubicBezTo>
                  <a:cubicBezTo>
                    <a:pt x="107031" y="132677"/>
                    <a:pt x="136008" y="119778"/>
                    <a:pt x="143210" y="90462"/>
                  </a:cubicBezTo>
                  <a:cubicBezTo>
                    <a:pt x="111218" y="65166"/>
                    <a:pt x="114401" y="91132"/>
                    <a:pt x="43382" y="94817"/>
                  </a:cubicBezTo>
                  <a:cubicBezTo>
                    <a:pt x="63984" y="61983"/>
                    <a:pt x="66999" y="69689"/>
                    <a:pt x="108203" y="44896"/>
                  </a:cubicBezTo>
                  <a:cubicBezTo>
                    <a:pt x="165487" y="10386"/>
                    <a:pt x="153260" y="26636"/>
                    <a:pt x="161467" y="0"/>
                  </a:cubicBezTo>
                  <a:lnTo>
                    <a:pt x="0" y="109057"/>
                  </a:lnTo>
                  <a:cubicBezTo>
                    <a:pt x="33499" y="126814"/>
                    <a:pt x="46564" y="89959"/>
                    <a:pt x="126963" y="87949"/>
                  </a:cubicBezTo>
                  <a:cubicBezTo>
                    <a:pt x="105356" y="143734"/>
                    <a:pt x="79394" y="120783"/>
                    <a:pt x="55944" y="16685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C7F201B2-FA0B-18FF-2106-EB35C27E81A8}"/>
                </a:ext>
              </a:extLst>
            </p:cNvPr>
            <p:cNvSpPr/>
            <p:nvPr/>
          </p:nvSpPr>
          <p:spPr>
            <a:xfrm>
              <a:off x="11503226" y="-3619934"/>
              <a:ext cx="194799" cy="125283"/>
            </a:xfrm>
            <a:custGeom>
              <a:avLst/>
              <a:gdLst>
                <a:gd name="connsiteX0" fmla="*/ 22445 w 194799"/>
                <a:gd name="connsiteY0" fmla="*/ 102219 h 125283"/>
                <a:gd name="connsiteX1" fmla="*/ 34169 w 194799"/>
                <a:gd name="connsiteY1" fmla="*/ 109423 h 125283"/>
                <a:gd name="connsiteX2" fmla="*/ 22445 w 194799"/>
                <a:gd name="connsiteY2" fmla="*/ 102219 h 125283"/>
                <a:gd name="connsiteX3" fmla="*/ 0 w 194799"/>
                <a:gd name="connsiteY3" fmla="*/ 119307 h 125283"/>
                <a:gd name="connsiteX4" fmla="*/ 67501 w 194799"/>
                <a:gd name="connsiteY4" fmla="*/ 101047 h 125283"/>
                <a:gd name="connsiteX5" fmla="*/ 35844 w 194799"/>
                <a:gd name="connsiteY5" fmla="*/ 92838 h 125283"/>
                <a:gd name="connsiteX6" fmla="*/ 160965 w 194799"/>
                <a:gd name="connsiteY6" fmla="*/ 28342 h 125283"/>
                <a:gd name="connsiteX7" fmla="*/ 194799 w 194799"/>
                <a:gd name="connsiteY7" fmla="*/ 1371 h 125283"/>
                <a:gd name="connsiteX8" fmla="*/ 0 w 194799"/>
                <a:gd name="connsiteY8" fmla="*/ 119307 h 12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799" h="125283">
                  <a:moveTo>
                    <a:pt x="22445" y="102219"/>
                  </a:moveTo>
                  <a:cubicBezTo>
                    <a:pt x="31657" y="90660"/>
                    <a:pt x="53264" y="118804"/>
                    <a:pt x="34169" y="109423"/>
                  </a:cubicBezTo>
                  <a:cubicBezTo>
                    <a:pt x="34002" y="109255"/>
                    <a:pt x="6030" y="122992"/>
                    <a:pt x="22445" y="102219"/>
                  </a:cubicBezTo>
                  <a:close/>
                  <a:moveTo>
                    <a:pt x="0" y="119307"/>
                  </a:moveTo>
                  <a:cubicBezTo>
                    <a:pt x="19932" y="135221"/>
                    <a:pt x="41874" y="115956"/>
                    <a:pt x="67501" y="101047"/>
                  </a:cubicBezTo>
                  <a:cubicBezTo>
                    <a:pt x="30987" y="117296"/>
                    <a:pt x="47737" y="103225"/>
                    <a:pt x="35844" y="92838"/>
                  </a:cubicBezTo>
                  <a:lnTo>
                    <a:pt x="160965" y="28342"/>
                  </a:lnTo>
                  <a:cubicBezTo>
                    <a:pt x="183912" y="17789"/>
                    <a:pt x="178887" y="14438"/>
                    <a:pt x="194799" y="1371"/>
                  </a:cubicBezTo>
                  <a:cubicBezTo>
                    <a:pt x="168502" y="-14041"/>
                    <a:pt x="16582" y="105235"/>
                    <a:pt x="0" y="119307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E62C7B1D-3CB0-FB08-4ABC-9366016C633A}"/>
                </a:ext>
              </a:extLst>
            </p:cNvPr>
            <p:cNvSpPr/>
            <p:nvPr/>
          </p:nvSpPr>
          <p:spPr>
            <a:xfrm>
              <a:off x="11527387" y="-966696"/>
              <a:ext cx="151449" cy="172714"/>
            </a:xfrm>
            <a:custGeom>
              <a:avLst/>
              <a:gdLst>
                <a:gd name="connsiteX0" fmla="*/ 120891 w 151449"/>
                <a:gd name="connsiteY0" fmla="*/ 39033 h 172714"/>
                <a:gd name="connsiteX1" fmla="*/ 144844 w 151449"/>
                <a:gd name="connsiteY1" fmla="*/ 17590 h 172714"/>
                <a:gd name="connsiteX2" fmla="*/ 139986 w 151449"/>
                <a:gd name="connsiteY2" fmla="*/ 0 h 172714"/>
                <a:gd name="connsiteX3" fmla="*/ 1131 w 151449"/>
                <a:gd name="connsiteY3" fmla="*/ 172715 h 172714"/>
                <a:gd name="connsiteX4" fmla="*/ 120891 w 151449"/>
                <a:gd name="connsiteY4" fmla="*/ 39033 h 17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9" h="172714">
                  <a:moveTo>
                    <a:pt x="120891" y="39033"/>
                  </a:moveTo>
                  <a:cubicBezTo>
                    <a:pt x="127926" y="32667"/>
                    <a:pt x="141494" y="23788"/>
                    <a:pt x="144844" y="17590"/>
                  </a:cubicBezTo>
                  <a:cubicBezTo>
                    <a:pt x="157741" y="-5863"/>
                    <a:pt x="149366" y="9214"/>
                    <a:pt x="139986" y="0"/>
                  </a:cubicBezTo>
                  <a:cubicBezTo>
                    <a:pt x="126419" y="33839"/>
                    <a:pt x="-13944" y="142393"/>
                    <a:pt x="1131" y="172715"/>
                  </a:cubicBezTo>
                  <a:lnTo>
                    <a:pt x="120891" y="39033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969D05D4-0F63-1F9E-F9D9-9E67B32B9B6B}"/>
                </a:ext>
              </a:extLst>
            </p:cNvPr>
            <p:cNvSpPr/>
            <p:nvPr/>
          </p:nvSpPr>
          <p:spPr>
            <a:xfrm>
              <a:off x="11517966" y="-1506115"/>
              <a:ext cx="176039" cy="183436"/>
            </a:xfrm>
            <a:custGeom>
              <a:avLst/>
              <a:gdLst>
                <a:gd name="connsiteX0" fmla="*/ 0 w 176039"/>
                <a:gd name="connsiteY0" fmla="*/ 183436 h 183436"/>
                <a:gd name="connsiteX1" fmla="*/ 84419 w 176039"/>
                <a:gd name="connsiteY1" fmla="*/ 96157 h 183436"/>
                <a:gd name="connsiteX2" fmla="*/ 176039 w 176039"/>
                <a:gd name="connsiteY2" fmla="*/ 0 h 183436"/>
                <a:gd name="connsiteX3" fmla="*/ 130480 w 176039"/>
                <a:gd name="connsiteY3" fmla="*/ 44393 h 183436"/>
                <a:gd name="connsiteX4" fmla="*/ 0 w 176039"/>
                <a:gd name="connsiteY4" fmla="*/ 183436 h 18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039" h="183436">
                  <a:moveTo>
                    <a:pt x="0" y="183436"/>
                  </a:moveTo>
                  <a:lnTo>
                    <a:pt x="84419" y="96157"/>
                  </a:lnTo>
                  <a:cubicBezTo>
                    <a:pt x="130648" y="52602"/>
                    <a:pt x="168000" y="38865"/>
                    <a:pt x="176039" y="0"/>
                  </a:cubicBezTo>
                  <a:cubicBezTo>
                    <a:pt x="152087" y="12564"/>
                    <a:pt x="166827" y="11391"/>
                    <a:pt x="130480" y="44393"/>
                  </a:cubicBezTo>
                  <a:cubicBezTo>
                    <a:pt x="97818" y="73877"/>
                    <a:pt x="5360" y="140216"/>
                    <a:pt x="0" y="183436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F48A1946-4301-BFD8-306F-FB9AC666E6FD}"/>
                </a:ext>
              </a:extLst>
            </p:cNvPr>
            <p:cNvSpPr/>
            <p:nvPr/>
          </p:nvSpPr>
          <p:spPr>
            <a:xfrm>
              <a:off x="11500546" y="-3557151"/>
              <a:ext cx="191784" cy="131210"/>
            </a:xfrm>
            <a:custGeom>
              <a:avLst/>
              <a:gdLst>
                <a:gd name="connsiteX0" fmla="*/ 0 w 191784"/>
                <a:gd name="connsiteY0" fmla="*/ 124202 h 131210"/>
                <a:gd name="connsiteX1" fmla="*/ 87266 w 191784"/>
                <a:gd name="connsiteY1" fmla="*/ 63056 h 131210"/>
                <a:gd name="connsiteX2" fmla="*/ 191784 w 191784"/>
                <a:gd name="connsiteY2" fmla="*/ 3921 h 131210"/>
                <a:gd name="connsiteX3" fmla="*/ 143043 w 191784"/>
                <a:gd name="connsiteY3" fmla="*/ 21343 h 131210"/>
                <a:gd name="connsiteX4" fmla="*/ 0 w 191784"/>
                <a:gd name="connsiteY4" fmla="*/ 124202 h 13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84" h="131210">
                  <a:moveTo>
                    <a:pt x="0" y="124202"/>
                  </a:moveTo>
                  <a:cubicBezTo>
                    <a:pt x="43717" y="143132"/>
                    <a:pt x="-17755" y="124034"/>
                    <a:pt x="87266" y="63056"/>
                  </a:cubicBezTo>
                  <a:cubicBezTo>
                    <a:pt x="107031" y="51665"/>
                    <a:pt x="184079" y="16988"/>
                    <a:pt x="191784" y="3921"/>
                  </a:cubicBezTo>
                  <a:cubicBezTo>
                    <a:pt x="173694" y="-7135"/>
                    <a:pt x="166157" y="7272"/>
                    <a:pt x="143043" y="21343"/>
                  </a:cubicBezTo>
                  <a:cubicBezTo>
                    <a:pt x="102843" y="45299"/>
                    <a:pt x="14237" y="90362"/>
                    <a:pt x="0" y="12420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54EFA83A-193A-09EE-5C1A-2BDB2A671DEE}"/>
                </a:ext>
              </a:extLst>
            </p:cNvPr>
            <p:cNvSpPr/>
            <p:nvPr/>
          </p:nvSpPr>
          <p:spPr>
            <a:xfrm>
              <a:off x="11509423" y="-1449326"/>
              <a:ext cx="183327" cy="195665"/>
            </a:xfrm>
            <a:custGeom>
              <a:avLst/>
              <a:gdLst>
                <a:gd name="connsiteX0" fmla="*/ 0 w 183327"/>
                <a:gd name="connsiteY0" fmla="*/ 195665 h 195665"/>
                <a:gd name="connsiteX1" fmla="*/ 99326 w 183327"/>
                <a:gd name="connsiteY1" fmla="*/ 98335 h 195665"/>
                <a:gd name="connsiteX2" fmla="*/ 180394 w 183327"/>
                <a:gd name="connsiteY2" fmla="*/ 0 h 195665"/>
                <a:gd name="connsiteX3" fmla="*/ 139023 w 183327"/>
                <a:gd name="connsiteY3" fmla="*/ 47911 h 195665"/>
                <a:gd name="connsiteX4" fmla="*/ 0 w 183327"/>
                <a:gd name="connsiteY4" fmla="*/ 195665 h 19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327" h="195665">
                  <a:moveTo>
                    <a:pt x="0" y="195665"/>
                  </a:moveTo>
                  <a:lnTo>
                    <a:pt x="99326" y="98335"/>
                  </a:lnTo>
                  <a:cubicBezTo>
                    <a:pt x="143210" y="52769"/>
                    <a:pt x="196474" y="24458"/>
                    <a:pt x="180394" y="0"/>
                  </a:cubicBezTo>
                  <a:cubicBezTo>
                    <a:pt x="162305" y="21610"/>
                    <a:pt x="160462" y="27641"/>
                    <a:pt x="139023" y="47911"/>
                  </a:cubicBezTo>
                  <a:cubicBezTo>
                    <a:pt x="99158" y="85269"/>
                    <a:pt x="19765" y="155963"/>
                    <a:pt x="0" y="195665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3192382F-480A-A895-4FF4-1C6FAE05C3A9}"/>
                </a:ext>
              </a:extLst>
            </p:cNvPr>
            <p:cNvSpPr/>
            <p:nvPr/>
          </p:nvSpPr>
          <p:spPr>
            <a:xfrm>
              <a:off x="11535050" y="-1207437"/>
              <a:ext cx="161467" cy="162006"/>
            </a:xfrm>
            <a:custGeom>
              <a:avLst/>
              <a:gdLst>
                <a:gd name="connsiteX0" fmla="*/ 0 w 161467"/>
                <a:gd name="connsiteY0" fmla="*/ 162006 h 162006"/>
                <a:gd name="connsiteX1" fmla="*/ 24622 w 161467"/>
                <a:gd name="connsiteY1" fmla="*/ 138888 h 162006"/>
                <a:gd name="connsiteX2" fmla="*/ 161467 w 161467"/>
                <a:gd name="connsiteY2" fmla="*/ 13 h 162006"/>
                <a:gd name="connsiteX3" fmla="*/ 120933 w 161467"/>
                <a:gd name="connsiteY3" fmla="*/ 31674 h 162006"/>
                <a:gd name="connsiteX4" fmla="*/ 34672 w 161467"/>
                <a:gd name="connsiteY4" fmla="*/ 111247 h 162006"/>
                <a:gd name="connsiteX5" fmla="*/ 0 w 161467"/>
                <a:gd name="connsiteY5" fmla="*/ 162006 h 16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467" h="162006">
                  <a:moveTo>
                    <a:pt x="0" y="162006"/>
                  </a:moveTo>
                  <a:cubicBezTo>
                    <a:pt x="20435" y="150280"/>
                    <a:pt x="6365" y="161671"/>
                    <a:pt x="24622" y="138888"/>
                  </a:cubicBezTo>
                  <a:cubicBezTo>
                    <a:pt x="74536" y="76403"/>
                    <a:pt x="150747" y="32344"/>
                    <a:pt x="161467" y="13"/>
                  </a:cubicBezTo>
                  <a:cubicBezTo>
                    <a:pt x="138185" y="-490"/>
                    <a:pt x="138855" y="13917"/>
                    <a:pt x="120933" y="31674"/>
                  </a:cubicBezTo>
                  <a:lnTo>
                    <a:pt x="34672" y="111247"/>
                  </a:lnTo>
                  <a:cubicBezTo>
                    <a:pt x="16415" y="128334"/>
                    <a:pt x="7537" y="133863"/>
                    <a:pt x="0" y="162006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C7E68E9C-22A6-A1D8-98DD-3F2DFBA9B4D8}"/>
                </a:ext>
              </a:extLst>
            </p:cNvPr>
            <p:cNvSpPr/>
            <p:nvPr/>
          </p:nvSpPr>
          <p:spPr>
            <a:xfrm>
              <a:off x="11524665" y="-1365900"/>
              <a:ext cx="157496" cy="172379"/>
            </a:xfrm>
            <a:custGeom>
              <a:avLst/>
              <a:gdLst>
                <a:gd name="connsiteX0" fmla="*/ 0 w 157496"/>
                <a:gd name="connsiteY0" fmla="*/ 172380 h 172379"/>
                <a:gd name="connsiteX1" fmla="*/ 79896 w 157496"/>
                <a:gd name="connsiteY1" fmla="*/ 86106 h 172379"/>
                <a:gd name="connsiteX2" fmla="*/ 157447 w 157496"/>
                <a:gd name="connsiteY2" fmla="*/ 0 h 172379"/>
                <a:gd name="connsiteX3" fmla="*/ 0 w 157496"/>
                <a:gd name="connsiteY3" fmla="*/ 172380 h 17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96" h="172379">
                  <a:moveTo>
                    <a:pt x="0" y="172380"/>
                  </a:moveTo>
                  <a:cubicBezTo>
                    <a:pt x="31322" y="137870"/>
                    <a:pt x="44219" y="118270"/>
                    <a:pt x="79896" y="86106"/>
                  </a:cubicBezTo>
                  <a:cubicBezTo>
                    <a:pt x="99158" y="68851"/>
                    <a:pt x="159457" y="24961"/>
                    <a:pt x="157447" y="0"/>
                  </a:cubicBezTo>
                  <a:cubicBezTo>
                    <a:pt x="152422" y="1675"/>
                    <a:pt x="6532" y="131337"/>
                    <a:pt x="0" y="172380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B385DB2-90C5-B3EB-0C3D-1242368CF6F1}"/>
                </a:ext>
              </a:extLst>
            </p:cNvPr>
            <p:cNvSpPr/>
            <p:nvPr/>
          </p:nvSpPr>
          <p:spPr>
            <a:xfrm>
              <a:off x="11558500" y="-1571281"/>
              <a:ext cx="148234" cy="156800"/>
            </a:xfrm>
            <a:custGeom>
              <a:avLst/>
              <a:gdLst>
                <a:gd name="connsiteX0" fmla="*/ 0 w 148234"/>
                <a:gd name="connsiteY0" fmla="*/ 156800 h 156800"/>
                <a:gd name="connsiteX1" fmla="*/ 73699 w 148234"/>
                <a:gd name="connsiteY1" fmla="*/ 78400 h 156800"/>
                <a:gd name="connsiteX2" fmla="*/ 148235 w 148234"/>
                <a:gd name="connsiteY2" fmla="*/ 0 h 156800"/>
                <a:gd name="connsiteX3" fmla="*/ 0 w 148234"/>
                <a:gd name="connsiteY3" fmla="*/ 156800 h 15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234" h="156800">
                  <a:moveTo>
                    <a:pt x="0" y="156800"/>
                  </a:moveTo>
                  <a:lnTo>
                    <a:pt x="73699" y="78400"/>
                  </a:lnTo>
                  <a:cubicBezTo>
                    <a:pt x="94133" y="57460"/>
                    <a:pt x="142205" y="25128"/>
                    <a:pt x="148235" y="0"/>
                  </a:cubicBezTo>
                  <a:cubicBezTo>
                    <a:pt x="120598" y="3685"/>
                    <a:pt x="7202" y="127149"/>
                    <a:pt x="0" y="156800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FC958C01-B0BA-8A27-2629-079B5A545851}"/>
                </a:ext>
              </a:extLst>
            </p:cNvPr>
            <p:cNvSpPr/>
            <p:nvPr/>
          </p:nvSpPr>
          <p:spPr>
            <a:xfrm>
              <a:off x="11538735" y="-3498283"/>
              <a:ext cx="153762" cy="114963"/>
            </a:xfrm>
            <a:custGeom>
              <a:avLst/>
              <a:gdLst>
                <a:gd name="connsiteX0" fmla="*/ 0 w 153762"/>
                <a:gd name="connsiteY0" fmla="*/ 114920 h 114963"/>
                <a:gd name="connsiteX1" fmla="*/ 55442 w 153762"/>
                <a:gd name="connsiteY1" fmla="*/ 101518 h 114963"/>
                <a:gd name="connsiteX2" fmla="*/ 44722 w 153762"/>
                <a:gd name="connsiteY2" fmla="*/ 101853 h 114963"/>
                <a:gd name="connsiteX3" fmla="*/ 23282 w 153762"/>
                <a:gd name="connsiteY3" fmla="*/ 92807 h 114963"/>
                <a:gd name="connsiteX4" fmla="*/ 93631 w 153762"/>
                <a:gd name="connsiteY4" fmla="*/ 48581 h 114963"/>
                <a:gd name="connsiteX5" fmla="*/ 153762 w 153762"/>
                <a:gd name="connsiteY5" fmla="*/ 0 h 114963"/>
                <a:gd name="connsiteX6" fmla="*/ 72024 w 153762"/>
                <a:gd name="connsiteY6" fmla="*/ 50424 h 114963"/>
                <a:gd name="connsiteX7" fmla="*/ 0 w 153762"/>
                <a:gd name="connsiteY7" fmla="*/ 114920 h 11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762" h="114963">
                  <a:moveTo>
                    <a:pt x="0" y="114920"/>
                  </a:moveTo>
                  <a:cubicBezTo>
                    <a:pt x="24120" y="115590"/>
                    <a:pt x="37687" y="108386"/>
                    <a:pt x="55442" y="101518"/>
                  </a:cubicBezTo>
                  <a:cubicBezTo>
                    <a:pt x="37687" y="97498"/>
                    <a:pt x="68171" y="106376"/>
                    <a:pt x="44722" y="101853"/>
                  </a:cubicBezTo>
                  <a:cubicBezTo>
                    <a:pt x="25125" y="98000"/>
                    <a:pt x="37184" y="103361"/>
                    <a:pt x="23282" y="92807"/>
                  </a:cubicBezTo>
                  <a:cubicBezTo>
                    <a:pt x="46397" y="81918"/>
                    <a:pt x="69176" y="63993"/>
                    <a:pt x="93631" y="48581"/>
                  </a:cubicBezTo>
                  <a:cubicBezTo>
                    <a:pt x="116075" y="34677"/>
                    <a:pt x="145052" y="20605"/>
                    <a:pt x="153762" y="0"/>
                  </a:cubicBezTo>
                  <a:cubicBezTo>
                    <a:pt x="132658" y="2345"/>
                    <a:pt x="93128" y="35180"/>
                    <a:pt x="72024" y="50424"/>
                  </a:cubicBezTo>
                  <a:cubicBezTo>
                    <a:pt x="48742" y="67009"/>
                    <a:pt x="6532" y="92472"/>
                    <a:pt x="0" y="114920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F3F194D5-9EB2-DF50-98CA-476E2D387D31}"/>
                </a:ext>
              </a:extLst>
            </p:cNvPr>
            <p:cNvSpPr/>
            <p:nvPr/>
          </p:nvSpPr>
          <p:spPr>
            <a:xfrm>
              <a:off x="11530528" y="-1045431"/>
              <a:ext cx="155939" cy="170704"/>
            </a:xfrm>
            <a:custGeom>
              <a:avLst/>
              <a:gdLst>
                <a:gd name="connsiteX0" fmla="*/ 77719 w 155939"/>
                <a:gd name="connsiteY0" fmla="*/ 85436 h 170704"/>
                <a:gd name="connsiteX1" fmla="*/ 155940 w 155939"/>
                <a:gd name="connsiteY1" fmla="*/ 0 h 170704"/>
                <a:gd name="connsiteX2" fmla="*/ 0 w 155939"/>
                <a:gd name="connsiteY2" fmla="*/ 170705 h 170704"/>
                <a:gd name="connsiteX3" fmla="*/ 77719 w 155939"/>
                <a:gd name="connsiteY3" fmla="*/ 85436 h 17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39" h="170704">
                  <a:moveTo>
                    <a:pt x="77719" y="85436"/>
                  </a:moveTo>
                  <a:cubicBezTo>
                    <a:pt x="115740" y="42886"/>
                    <a:pt x="148235" y="23788"/>
                    <a:pt x="155940" y="0"/>
                  </a:cubicBezTo>
                  <a:cubicBezTo>
                    <a:pt x="121100" y="9884"/>
                    <a:pt x="14070" y="136530"/>
                    <a:pt x="0" y="170705"/>
                  </a:cubicBezTo>
                  <a:lnTo>
                    <a:pt x="77719" y="85436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74A83C17-77D7-065D-7C39-EE19FA818E47}"/>
                </a:ext>
              </a:extLst>
            </p:cNvPr>
            <p:cNvSpPr/>
            <p:nvPr/>
          </p:nvSpPr>
          <p:spPr>
            <a:xfrm>
              <a:off x="11574245" y="-1678663"/>
              <a:ext cx="126460" cy="132677"/>
            </a:xfrm>
            <a:custGeom>
              <a:avLst/>
              <a:gdLst>
                <a:gd name="connsiteX0" fmla="*/ 0 w 126460"/>
                <a:gd name="connsiteY0" fmla="*/ 132677 h 132677"/>
                <a:gd name="connsiteX1" fmla="*/ 62644 w 126460"/>
                <a:gd name="connsiteY1" fmla="*/ 70024 h 132677"/>
                <a:gd name="connsiteX2" fmla="*/ 126460 w 126460"/>
                <a:gd name="connsiteY2" fmla="*/ 0 h 132677"/>
                <a:gd name="connsiteX3" fmla="*/ 58959 w 126460"/>
                <a:gd name="connsiteY3" fmla="*/ 58800 h 132677"/>
                <a:gd name="connsiteX4" fmla="*/ 0 w 126460"/>
                <a:gd name="connsiteY4" fmla="*/ 132677 h 13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60" h="132677">
                  <a:moveTo>
                    <a:pt x="0" y="132677"/>
                  </a:moveTo>
                  <a:cubicBezTo>
                    <a:pt x="14740" y="126311"/>
                    <a:pt x="50249" y="83091"/>
                    <a:pt x="62644" y="70024"/>
                  </a:cubicBezTo>
                  <a:cubicBezTo>
                    <a:pt x="86931" y="44896"/>
                    <a:pt x="118588" y="34174"/>
                    <a:pt x="126460" y="0"/>
                  </a:cubicBezTo>
                  <a:cubicBezTo>
                    <a:pt x="93296" y="7203"/>
                    <a:pt x="79561" y="36017"/>
                    <a:pt x="58959" y="58800"/>
                  </a:cubicBezTo>
                  <a:cubicBezTo>
                    <a:pt x="41707" y="77730"/>
                    <a:pt x="11725" y="108889"/>
                    <a:pt x="0" y="132677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28CD8995-7B34-F024-5B4B-C064D867B3D1}"/>
                </a:ext>
              </a:extLst>
            </p:cNvPr>
            <p:cNvSpPr/>
            <p:nvPr/>
          </p:nvSpPr>
          <p:spPr>
            <a:xfrm>
              <a:off x="11484798" y="-312859"/>
              <a:ext cx="77219" cy="113412"/>
            </a:xfrm>
            <a:custGeom>
              <a:avLst/>
              <a:gdLst>
                <a:gd name="connsiteX0" fmla="*/ 17255 w 77219"/>
                <a:gd name="connsiteY0" fmla="*/ 91132 h 113412"/>
                <a:gd name="connsiteX1" fmla="*/ 77219 w 77219"/>
                <a:gd name="connsiteY1" fmla="*/ 0 h 113412"/>
                <a:gd name="connsiteX2" fmla="*/ 49415 w 77219"/>
                <a:gd name="connsiteY2" fmla="*/ 113412 h 113412"/>
                <a:gd name="connsiteX3" fmla="*/ 17255 w 77219"/>
                <a:gd name="connsiteY3" fmla="*/ 91132 h 11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19" h="113412">
                  <a:moveTo>
                    <a:pt x="17255" y="91132"/>
                  </a:moveTo>
                  <a:cubicBezTo>
                    <a:pt x="18093" y="2178"/>
                    <a:pt x="76214" y="42550"/>
                    <a:pt x="77219" y="0"/>
                  </a:cubicBezTo>
                  <a:cubicBezTo>
                    <a:pt x="36518" y="5193"/>
                    <a:pt x="-57616" y="91467"/>
                    <a:pt x="49415" y="113412"/>
                  </a:cubicBezTo>
                  <a:cubicBezTo>
                    <a:pt x="41040" y="96660"/>
                    <a:pt x="35010" y="100178"/>
                    <a:pt x="17255" y="9113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0EE7F534-56AF-C97F-CE4D-9B6A9068C089}"/>
                </a:ext>
              </a:extLst>
            </p:cNvPr>
            <p:cNvSpPr/>
            <p:nvPr/>
          </p:nvSpPr>
          <p:spPr>
            <a:xfrm>
              <a:off x="11539405" y="-1288170"/>
              <a:ext cx="154599" cy="162160"/>
            </a:xfrm>
            <a:custGeom>
              <a:avLst/>
              <a:gdLst>
                <a:gd name="connsiteX0" fmla="*/ 0 w 154599"/>
                <a:gd name="connsiteY0" fmla="*/ 162161 h 162160"/>
                <a:gd name="connsiteX1" fmla="*/ 37017 w 154599"/>
                <a:gd name="connsiteY1" fmla="*/ 123128 h 162160"/>
                <a:gd name="connsiteX2" fmla="*/ 154600 w 154599"/>
                <a:gd name="connsiteY2" fmla="*/ 0 h 162160"/>
                <a:gd name="connsiteX3" fmla="*/ 0 w 154599"/>
                <a:gd name="connsiteY3" fmla="*/ 162161 h 16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99" h="162160">
                  <a:moveTo>
                    <a:pt x="0" y="162161"/>
                  </a:moveTo>
                  <a:cubicBezTo>
                    <a:pt x="17420" y="156130"/>
                    <a:pt x="24455" y="137703"/>
                    <a:pt x="37017" y="123128"/>
                  </a:cubicBezTo>
                  <a:cubicBezTo>
                    <a:pt x="73364" y="81248"/>
                    <a:pt x="145890" y="36687"/>
                    <a:pt x="154600" y="0"/>
                  </a:cubicBezTo>
                  <a:cubicBezTo>
                    <a:pt x="144550" y="4523"/>
                    <a:pt x="5862" y="134687"/>
                    <a:pt x="0" y="162161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BCA52E3E-ECA4-8E87-E59C-873083BDAA75}"/>
                </a:ext>
              </a:extLst>
            </p:cNvPr>
            <p:cNvSpPr/>
            <p:nvPr/>
          </p:nvSpPr>
          <p:spPr>
            <a:xfrm>
              <a:off x="11537228" y="-790463"/>
              <a:ext cx="103848" cy="140383"/>
            </a:xfrm>
            <a:custGeom>
              <a:avLst/>
              <a:gdLst>
                <a:gd name="connsiteX0" fmla="*/ 0 w 103848"/>
                <a:gd name="connsiteY0" fmla="*/ 140383 h 140383"/>
                <a:gd name="connsiteX1" fmla="*/ 103848 w 103848"/>
                <a:gd name="connsiteY1" fmla="*/ 0 h 140383"/>
                <a:gd name="connsiteX2" fmla="*/ 69344 w 103848"/>
                <a:gd name="connsiteY2" fmla="*/ 31494 h 140383"/>
                <a:gd name="connsiteX3" fmla="*/ 43549 w 103848"/>
                <a:gd name="connsiteY3" fmla="*/ 66171 h 140383"/>
                <a:gd name="connsiteX4" fmla="*/ 0 w 103848"/>
                <a:gd name="connsiteY4" fmla="*/ 140383 h 14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48" h="140383">
                  <a:moveTo>
                    <a:pt x="0" y="140383"/>
                  </a:moveTo>
                  <a:cubicBezTo>
                    <a:pt x="13902" y="130667"/>
                    <a:pt x="97483" y="18427"/>
                    <a:pt x="103848" y="0"/>
                  </a:cubicBezTo>
                  <a:cubicBezTo>
                    <a:pt x="78724" y="7371"/>
                    <a:pt x="86763" y="6868"/>
                    <a:pt x="69344" y="31494"/>
                  </a:cubicBezTo>
                  <a:cubicBezTo>
                    <a:pt x="57954" y="47744"/>
                    <a:pt x="53599" y="51764"/>
                    <a:pt x="43549" y="66171"/>
                  </a:cubicBezTo>
                  <a:cubicBezTo>
                    <a:pt x="28475" y="87279"/>
                    <a:pt x="6365" y="110397"/>
                    <a:pt x="0" y="140383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D68C6D9F-DF11-6F6F-107F-8DCDE4513FE1}"/>
                </a:ext>
              </a:extLst>
            </p:cNvPr>
            <p:cNvSpPr/>
            <p:nvPr/>
          </p:nvSpPr>
          <p:spPr>
            <a:xfrm>
              <a:off x="11560384" y="-3439742"/>
              <a:ext cx="157089" cy="127073"/>
            </a:xfrm>
            <a:custGeom>
              <a:avLst/>
              <a:gdLst>
                <a:gd name="connsiteX0" fmla="*/ 13358 w 157089"/>
                <a:gd name="connsiteY0" fmla="*/ 127073 h 127073"/>
                <a:gd name="connsiteX1" fmla="*/ 15368 w 157089"/>
                <a:gd name="connsiteY1" fmla="*/ 116017 h 127073"/>
                <a:gd name="connsiteX2" fmla="*/ 13023 w 157089"/>
                <a:gd name="connsiteY2" fmla="*/ 97757 h 127073"/>
                <a:gd name="connsiteX3" fmla="*/ 156568 w 157089"/>
                <a:gd name="connsiteY3" fmla="*/ 6793 h 127073"/>
                <a:gd name="connsiteX4" fmla="*/ 131443 w 157089"/>
                <a:gd name="connsiteY4" fmla="*/ 5285 h 127073"/>
                <a:gd name="connsiteX5" fmla="*/ 89904 w 157089"/>
                <a:gd name="connsiteY5" fmla="*/ 39292 h 127073"/>
                <a:gd name="connsiteX6" fmla="*/ 21733 w 157089"/>
                <a:gd name="connsiteY6" fmla="*/ 83518 h 127073"/>
                <a:gd name="connsiteX7" fmla="*/ 13358 w 157089"/>
                <a:gd name="connsiteY7" fmla="*/ 127073 h 12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089" h="127073">
                  <a:moveTo>
                    <a:pt x="13358" y="127073"/>
                  </a:moveTo>
                  <a:cubicBezTo>
                    <a:pt x="17043" y="118697"/>
                    <a:pt x="15870" y="127576"/>
                    <a:pt x="15368" y="116017"/>
                  </a:cubicBezTo>
                  <a:cubicBezTo>
                    <a:pt x="15368" y="115347"/>
                    <a:pt x="13358" y="101945"/>
                    <a:pt x="13023" y="97757"/>
                  </a:cubicBezTo>
                  <a:lnTo>
                    <a:pt x="156568" y="6793"/>
                  </a:lnTo>
                  <a:cubicBezTo>
                    <a:pt x="155730" y="6458"/>
                    <a:pt x="164775" y="-7279"/>
                    <a:pt x="131443" y="5285"/>
                  </a:cubicBezTo>
                  <a:cubicBezTo>
                    <a:pt x="113019" y="12154"/>
                    <a:pt x="118211" y="23713"/>
                    <a:pt x="89904" y="39292"/>
                  </a:cubicBezTo>
                  <a:lnTo>
                    <a:pt x="21733" y="83518"/>
                  </a:lnTo>
                  <a:cubicBezTo>
                    <a:pt x="796" y="99600"/>
                    <a:pt x="-10427" y="107808"/>
                    <a:pt x="13358" y="127073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74FC4F18-2846-F402-DBE5-E8DBD44D9970}"/>
                </a:ext>
              </a:extLst>
            </p:cNvPr>
            <p:cNvSpPr/>
            <p:nvPr/>
          </p:nvSpPr>
          <p:spPr>
            <a:xfrm>
              <a:off x="11514739" y="-3717736"/>
              <a:ext cx="134879" cy="118360"/>
            </a:xfrm>
            <a:custGeom>
              <a:avLst/>
              <a:gdLst>
                <a:gd name="connsiteX0" fmla="*/ 13779 w 134879"/>
                <a:gd name="connsiteY0" fmla="*/ 116595 h 118360"/>
                <a:gd name="connsiteX1" fmla="*/ 22991 w 134879"/>
                <a:gd name="connsiteY1" fmla="*/ 83761 h 118360"/>
                <a:gd name="connsiteX2" fmla="*/ 134879 w 134879"/>
                <a:gd name="connsiteY2" fmla="*/ 0 h 118360"/>
                <a:gd name="connsiteX3" fmla="*/ 49958 w 134879"/>
                <a:gd name="connsiteY3" fmla="*/ 50089 h 118360"/>
                <a:gd name="connsiteX4" fmla="*/ 1886 w 134879"/>
                <a:gd name="connsiteY4" fmla="*/ 99508 h 118360"/>
                <a:gd name="connsiteX5" fmla="*/ 13779 w 134879"/>
                <a:gd name="connsiteY5" fmla="*/ 116595 h 11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79" h="118360">
                  <a:moveTo>
                    <a:pt x="13779" y="116595"/>
                  </a:moveTo>
                  <a:cubicBezTo>
                    <a:pt x="18134" y="97330"/>
                    <a:pt x="881" y="111569"/>
                    <a:pt x="22991" y="83761"/>
                  </a:cubicBezTo>
                  <a:cubicBezTo>
                    <a:pt x="52471" y="46739"/>
                    <a:pt x="121144" y="35515"/>
                    <a:pt x="134879" y="0"/>
                  </a:cubicBezTo>
                  <a:cubicBezTo>
                    <a:pt x="117962" y="3853"/>
                    <a:pt x="62353" y="39535"/>
                    <a:pt x="49958" y="50089"/>
                  </a:cubicBezTo>
                  <a:cubicBezTo>
                    <a:pt x="38233" y="59973"/>
                    <a:pt x="4566" y="85269"/>
                    <a:pt x="1886" y="99508"/>
                  </a:cubicBezTo>
                  <a:cubicBezTo>
                    <a:pt x="-3976" y="129662"/>
                    <a:pt x="4901" y="113915"/>
                    <a:pt x="13779" y="116595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1340DC72-B821-B0C7-A394-CAAB57E67358}"/>
                </a:ext>
              </a:extLst>
            </p:cNvPr>
            <p:cNvSpPr/>
            <p:nvPr/>
          </p:nvSpPr>
          <p:spPr>
            <a:xfrm>
              <a:off x="11532203" y="-874056"/>
              <a:ext cx="123445" cy="139042"/>
            </a:xfrm>
            <a:custGeom>
              <a:avLst/>
              <a:gdLst>
                <a:gd name="connsiteX0" fmla="*/ 0 w 123445"/>
                <a:gd name="connsiteY0" fmla="*/ 139043 h 139042"/>
                <a:gd name="connsiteX1" fmla="*/ 25125 w 123445"/>
                <a:gd name="connsiteY1" fmla="*/ 103863 h 139042"/>
                <a:gd name="connsiteX2" fmla="*/ 123445 w 123445"/>
                <a:gd name="connsiteY2" fmla="*/ 0 h 139042"/>
                <a:gd name="connsiteX3" fmla="*/ 0 w 123445"/>
                <a:gd name="connsiteY3" fmla="*/ 139043 h 13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5" h="139042">
                  <a:moveTo>
                    <a:pt x="0" y="139043"/>
                  </a:moveTo>
                  <a:cubicBezTo>
                    <a:pt x="11390" y="126814"/>
                    <a:pt x="14740" y="117433"/>
                    <a:pt x="25125" y="103863"/>
                  </a:cubicBezTo>
                  <a:cubicBezTo>
                    <a:pt x="55107" y="65166"/>
                    <a:pt x="113061" y="22615"/>
                    <a:pt x="123445" y="0"/>
                  </a:cubicBezTo>
                  <a:cubicBezTo>
                    <a:pt x="91788" y="9716"/>
                    <a:pt x="670" y="101351"/>
                    <a:pt x="0" y="139043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0688597A-1A7A-C43F-FB13-9CC43020A26E}"/>
                </a:ext>
              </a:extLst>
            </p:cNvPr>
            <p:cNvSpPr/>
            <p:nvPr/>
          </p:nvSpPr>
          <p:spPr>
            <a:xfrm>
              <a:off x="11505086" y="-3651896"/>
              <a:ext cx="180711" cy="111565"/>
            </a:xfrm>
            <a:custGeom>
              <a:avLst/>
              <a:gdLst>
                <a:gd name="connsiteX0" fmla="*/ 8357 w 180711"/>
                <a:gd name="connsiteY0" fmla="*/ 111566 h 111565"/>
                <a:gd name="connsiteX1" fmla="*/ 78371 w 180711"/>
                <a:gd name="connsiteY1" fmla="*/ 47070 h 111565"/>
                <a:gd name="connsiteX2" fmla="*/ 180712 w 180711"/>
                <a:gd name="connsiteY2" fmla="*/ 834 h 111565"/>
                <a:gd name="connsiteX3" fmla="*/ 8692 w 180711"/>
                <a:gd name="connsiteY3" fmla="*/ 84260 h 111565"/>
                <a:gd name="connsiteX4" fmla="*/ 8357 w 180711"/>
                <a:gd name="connsiteY4" fmla="*/ 111566 h 11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711" h="111565">
                  <a:moveTo>
                    <a:pt x="8357" y="111566"/>
                  </a:moveTo>
                  <a:cubicBezTo>
                    <a:pt x="13215" y="95819"/>
                    <a:pt x="-6717" y="88280"/>
                    <a:pt x="78371" y="47070"/>
                  </a:cubicBezTo>
                  <a:cubicBezTo>
                    <a:pt x="150562" y="11890"/>
                    <a:pt x="160947" y="20937"/>
                    <a:pt x="180712" y="834"/>
                  </a:cubicBezTo>
                  <a:cubicBezTo>
                    <a:pt x="151902" y="-9217"/>
                    <a:pt x="15727" y="74711"/>
                    <a:pt x="8692" y="84260"/>
                  </a:cubicBezTo>
                  <a:cubicBezTo>
                    <a:pt x="-10235" y="110561"/>
                    <a:pt x="7520" y="110226"/>
                    <a:pt x="8357" y="111566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E3738115-A682-8FC1-383E-FB0628BFE355}"/>
                </a:ext>
              </a:extLst>
            </p:cNvPr>
            <p:cNvSpPr/>
            <p:nvPr/>
          </p:nvSpPr>
          <p:spPr>
            <a:xfrm>
              <a:off x="11545435" y="-1608471"/>
              <a:ext cx="124282" cy="138540"/>
            </a:xfrm>
            <a:custGeom>
              <a:avLst/>
              <a:gdLst>
                <a:gd name="connsiteX0" fmla="*/ 0 w 124282"/>
                <a:gd name="connsiteY0" fmla="*/ 138540 h 138540"/>
                <a:gd name="connsiteX1" fmla="*/ 64486 w 124282"/>
                <a:gd name="connsiteY1" fmla="*/ 70527 h 138540"/>
                <a:gd name="connsiteX2" fmla="*/ 124283 w 124282"/>
                <a:gd name="connsiteY2" fmla="*/ 0 h 138540"/>
                <a:gd name="connsiteX3" fmla="*/ 0 w 124282"/>
                <a:gd name="connsiteY3" fmla="*/ 138540 h 13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82" h="138540">
                  <a:moveTo>
                    <a:pt x="0" y="138540"/>
                  </a:moveTo>
                  <a:lnTo>
                    <a:pt x="64486" y="70527"/>
                  </a:lnTo>
                  <a:cubicBezTo>
                    <a:pt x="83916" y="52602"/>
                    <a:pt x="121268" y="27139"/>
                    <a:pt x="124283" y="0"/>
                  </a:cubicBezTo>
                  <a:cubicBezTo>
                    <a:pt x="102006" y="14239"/>
                    <a:pt x="14740" y="108051"/>
                    <a:pt x="0" y="138540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70FB1419-06E2-C2C6-5FFC-550275497BB0}"/>
                </a:ext>
              </a:extLst>
            </p:cNvPr>
            <p:cNvSpPr/>
            <p:nvPr/>
          </p:nvSpPr>
          <p:spPr>
            <a:xfrm>
              <a:off x="11482304" y="-3764139"/>
              <a:ext cx="114385" cy="110396"/>
            </a:xfrm>
            <a:custGeom>
              <a:avLst/>
              <a:gdLst>
                <a:gd name="connsiteX0" fmla="*/ 8695 w 114385"/>
                <a:gd name="connsiteY0" fmla="*/ 110397 h 110396"/>
                <a:gd name="connsiteX1" fmla="*/ 59782 w 114385"/>
                <a:gd name="connsiteY1" fmla="*/ 58633 h 110396"/>
                <a:gd name="connsiteX2" fmla="*/ 114386 w 114385"/>
                <a:gd name="connsiteY2" fmla="*/ 0 h 110396"/>
                <a:gd name="connsiteX3" fmla="*/ 3335 w 114385"/>
                <a:gd name="connsiteY3" fmla="*/ 93477 h 110396"/>
                <a:gd name="connsiteX4" fmla="*/ 8695 w 114385"/>
                <a:gd name="connsiteY4" fmla="*/ 110397 h 11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85" h="110396">
                  <a:moveTo>
                    <a:pt x="8695" y="110397"/>
                  </a:moveTo>
                  <a:cubicBezTo>
                    <a:pt x="28962" y="82756"/>
                    <a:pt x="-1020" y="101686"/>
                    <a:pt x="59782" y="58633"/>
                  </a:cubicBezTo>
                  <a:cubicBezTo>
                    <a:pt x="87921" y="38865"/>
                    <a:pt x="105006" y="31494"/>
                    <a:pt x="114386" y="0"/>
                  </a:cubicBezTo>
                  <a:lnTo>
                    <a:pt x="3335" y="93477"/>
                  </a:lnTo>
                  <a:cubicBezTo>
                    <a:pt x="-5375" y="120113"/>
                    <a:pt x="5345" y="106209"/>
                    <a:pt x="8695" y="110397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28177201-B1A5-9306-B9A7-00E0F3B5CFA1}"/>
                </a:ext>
              </a:extLst>
            </p:cNvPr>
            <p:cNvSpPr/>
            <p:nvPr/>
          </p:nvSpPr>
          <p:spPr>
            <a:xfrm>
              <a:off x="11546608" y="-701844"/>
              <a:ext cx="95138" cy="125641"/>
            </a:xfrm>
            <a:custGeom>
              <a:avLst/>
              <a:gdLst>
                <a:gd name="connsiteX0" fmla="*/ 95138 w 95138"/>
                <a:gd name="connsiteY0" fmla="*/ 0 h 125641"/>
                <a:gd name="connsiteX1" fmla="*/ 61304 w 95138"/>
                <a:gd name="connsiteY1" fmla="*/ 27306 h 125641"/>
                <a:gd name="connsiteX2" fmla="*/ 37687 w 95138"/>
                <a:gd name="connsiteY2" fmla="*/ 56287 h 125641"/>
                <a:gd name="connsiteX3" fmla="*/ 0 w 95138"/>
                <a:gd name="connsiteY3" fmla="*/ 125641 h 125641"/>
                <a:gd name="connsiteX4" fmla="*/ 95138 w 95138"/>
                <a:gd name="connsiteY4" fmla="*/ 0 h 12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38" h="125641">
                  <a:moveTo>
                    <a:pt x="95138" y="0"/>
                  </a:moveTo>
                  <a:cubicBezTo>
                    <a:pt x="72359" y="7706"/>
                    <a:pt x="76211" y="8209"/>
                    <a:pt x="61304" y="27306"/>
                  </a:cubicBezTo>
                  <a:cubicBezTo>
                    <a:pt x="51589" y="39535"/>
                    <a:pt x="47234" y="44226"/>
                    <a:pt x="37687" y="56287"/>
                  </a:cubicBezTo>
                  <a:cubicBezTo>
                    <a:pt x="21942" y="76222"/>
                    <a:pt x="5527" y="100513"/>
                    <a:pt x="0" y="125641"/>
                  </a:cubicBezTo>
                  <a:lnTo>
                    <a:pt x="95138" y="0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45EABA4B-BA5F-29BA-8409-D33205FDDF0E}"/>
                </a:ext>
              </a:extLst>
            </p:cNvPr>
            <p:cNvSpPr/>
            <p:nvPr/>
          </p:nvSpPr>
          <p:spPr>
            <a:xfrm>
              <a:off x="11653091" y="-2135997"/>
              <a:ext cx="15957" cy="137702"/>
            </a:xfrm>
            <a:custGeom>
              <a:avLst/>
              <a:gdLst>
                <a:gd name="connsiteX0" fmla="*/ 9090 w 15957"/>
                <a:gd name="connsiteY0" fmla="*/ 0 h 137702"/>
                <a:gd name="connsiteX1" fmla="*/ 15957 w 15957"/>
                <a:gd name="connsiteY1" fmla="*/ 137703 h 137702"/>
                <a:gd name="connsiteX2" fmla="*/ 9090 w 15957"/>
                <a:gd name="connsiteY2" fmla="*/ 0 h 13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57" h="137702">
                  <a:moveTo>
                    <a:pt x="9090" y="0"/>
                  </a:moveTo>
                  <a:cubicBezTo>
                    <a:pt x="-9167" y="26636"/>
                    <a:pt x="3730" y="112407"/>
                    <a:pt x="15957" y="137703"/>
                  </a:cubicBezTo>
                  <a:lnTo>
                    <a:pt x="9090" y="0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376913ED-A6F0-6CA9-188E-4F769B00CE95}"/>
                </a:ext>
              </a:extLst>
            </p:cNvPr>
            <p:cNvSpPr/>
            <p:nvPr/>
          </p:nvSpPr>
          <p:spPr>
            <a:xfrm>
              <a:off x="11330704" y="-2424804"/>
              <a:ext cx="55609" cy="49753"/>
            </a:xfrm>
            <a:custGeom>
              <a:avLst/>
              <a:gdLst>
                <a:gd name="connsiteX0" fmla="*/ 19262 w 55609"/>
                <a:gd name="connsiteY0" fmla="*/ 49754 h 49753"/>
                <a:gd name="connsiteX1" fmla="*/ 55609 w 55609"/>
                <a:gd name="connsiteY1" fmla="*/ 0 h 49753"/>
                <a:gd name="connsiteX2" fmla="*/ 37184 w 55609"/>
                <a:gd name="connsiteY2" fmla="*/ 12899 h 49753"/>
                <a:gd name="connsiteX3" fmla="*/ 27135 w 55609"/>
                <a:gd name="connsiteY3" fmla="*/ 21778 h 49753"/>
                <a:gd name="connsiteX4" fmla="*/ 21440 w 55609"/>
                <a:gd name="connsiteY4" fmla="*/ 26636 h 49753"/>
                <a:gd name="connsiteX5" fmla="*/ 0 w 55609"/>
                <a:gd name="connsiteY5" fmla="*/ 2345 h 49753"/>
                <a:gd name="connsiteX6" fmla="*/ 19262 w 55609"/>
                <a:gd name="connsiteY6" fmla="*/ 49754 h 4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609" h="49753">
                  <a:moveTo>
                    <a:pt x="19262" y="49754"/>
                  </a:moveTo>
                  <a:cubicBezTo>
                    <a:pt x="40869" y="37190"/>
                    <a:pt x="47402" y="29316"/>
                    <a:pt x="55609" y="0"/>
                  </a:cubicBezTo>
                  <a:cubicBezTo>
                    <a:pt x="41707" y="6533"/>
                    <a:pt x="47067" y="4691"/>
                    <a:pt x="37184" y="12899"/>
                  </a:cubicBezTo>
                  <a:cubicBezTo>
                    <a:pt x="34672" y="14909"/>
                    <a:pt x="32494" y="30656"/>
                    <a:pt x="27135" y="21778"/>
                  </a:cubicBezTo>
                  <a:cubicBezTo>
                    <a:pt x="26130" y="20103"/>
                    <a:pt x="23450" y="25128"/>
                    <a:pt x="21440" y="26636"/>
                  </a:cubicBezTo>
                  <a:cubicBezTo>
                    <a:pt x="12897" y="-670"/>
                    <a:pt x="24120" y="11727"/>
                    <a:pt x="0" y="2345"/>
                  </a:cubicBezTo>
                  <a:lnTo>
                    <a:pt x="19262" y="49754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3F96DF51-70EC-56C9-0BD9-01C2A7FAEEE0}"/>
                </a:ext>
              </a:extLst>
            </p:cNvPr>
            <p:cNvSpPr/>
            <p:nvPr/>
          </p:nvSpPr>
          <p:spPr>
            <a:xfrm>
              <a:off x="11555987" y="-565482"/>
              <a:ext cx="46396" cy="64451"/>
            </a:xfrm>
            <a:custGeom>
              <a:avLst/>
              <a:gdLst>
                <a:gd name="connsiteX0" fmla="*/ 0 w 46396"/>
                <a:gd name="connsiteY0" fmla="*/ 62821 h 64451"/>
                <a:gd name="connsiteX1" fmla="*/ 25125 w 46396"/>
                <a:gd name="connsiteY1" fmla="*/ 37860 h 64451"/>
                <a:gd name="connsiteX2" fmla="*/ 46397 w 46396"/>
                <a:gd name="connsiteY2" fmla="*/ 0 h 64451"/>
                <a:gd name="connsiteX3" fmla="*/ 0 w 46396"/>
                <a:gd name="connsiteY3" fmla="*/ 62821 h 6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6" h="64451">
                  <a:moveTo>
                    <a:pt x="0" y="62821"/>
                  </a:moveTo>
                  <a:cubicBezTo>
                    <a:pt x="25125" y="65668"/>
                    <a:pt x="8710" y="68349"/>
                    <a:pt x="25125" y="37860"/>
                  </a:cubicBezTo>
                  <a:cubicBezTo>
                    <a:pt x="34337" y="20940"/>
                    <a:pt x="38692" y="20270"/>
                    <a:pt x="46397" y="0"/>
                  </a:cubicBezTo>
                  <a:cubicBezTo>
                    <a:pt x="29479" y="12397"/>
                    <a:pt x="7705" y="40038"/>
                    <a:pt x="0" y="62821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FE5BDC9F-D668-61CD-D331-9FEEA3A98820}"/>
                </a:ext>
              </a:extLst>
            </p:cNvPr>
            <p:cNvSpPr/>
            <p:nvPr/>
          </p:nvSpPr>
          <p:spPr>
            <a:xfrm>
              <a:off x="11376920" y="-2650791"/>
              <a:ext cx="24087" cy="39458"/>
            </a:xfrm>
            <a:custGeom>
              <a:avLst/>
              <a:gdLst>
                <a:gd name="connsiteX0" fmla="*/ 8723 w 24087"/>
                <a:gd name="connsiteY0" fmla="*/ 37692 h 39458"/>
                <a:gd name="connsiteX1" fmla="*/ 16260 w 24087"/>
                <a:gd name="connsiteY1" fmla="*/ 0 h 39458"/>
                <a:gd name="connsiteX2" fmla="*/ 2525 w 24087"/>
                <a:gd name="connsiteY2" fmla="*/ 16082 h 39458"/>
                <a:gd name="connsiteX3" fmla="*/ 8723 w 24087"/>
                <a:gd name="connsiteY3" fmla="*/ 37692 h 3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87" h="39458">
                  <a:moveTo>
                    <a:pt x="8723" y="37692"/>
                  </a:moveTo>
                  <a:cubicBezTo>
                    <a:pt x="38035" y="838"/>
                    <a:pt x="16428" y="670"/>
                    <a:pt x="16260" y="0"/>
                  </a:cubicBezTo>
                  <a:cubicBezTo>
                    <a:pt x="-1830" y="9549"/>
                    <a:pt x="8555" y="-12062"/>
                    <a:pt x="2525" y="16082"/>
                  </a:cubicBezTo>
                  <a:cubicBezTo>
                    <a:pt x="-5180" y="51932"/>
                    <a:pt x="7048" y="35180"/>
                    <a:pt x="8723" y="3769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E2633FAE-EB28-3024-AEF8-26153E72746C}"/>
                </a:ext>
              </a:extLst>
            </p:cNvPr>
            <p:cNvSpPr/>
            <p:nvPr/>
          </p:nvSpPr>
          <p:spPr>
            <a:xfrm>
              <a:off x="11379978" y="-2525149"/>
              <a:ext cx="17895" cy="28813"/>
            </a:xfrm>
            <a:custGeom>
              <a:avLst/>
              <a:gdLst>
                <a:gd name="connsiteX0" fmla="*/ 9015 w 17895"/>
                <a:gd name="connsiteY0" fmla="*/ 28814 h 28813"/>
                <a:gd name="connsiteX1" fmla="*/ 5665 w 17895"/>
                <a:gd name="connsiteY1" fmla="*/ 0 h 28813"/>
                <a:gd name="connsiteX2" fmla="*/ 9015 w 17895"/>
                <a:gd name="connsiteY2" fmla="*/ 28814 h 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95" h="28813">
                  <a:moveTo>
                    <a:pt x="9015" y="28814"/>
                  </a:moveTo>
                  <a:cubicBezTo>
                    <a:pt x="19233" y="9716"/>
                    <a:pt x="23587" y="14574"/>
                    <a:pt x="5665" y="0"/>
                  </a:cubicBezTo>
                  <a:cubicBezTo>
                    <a:pt x="-5892" y="12899"/>
                    <a:pt x="2818" y="19935"/>
                    <a:pt x="9015" y="28814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110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空心弧 36">
            <a:extLst>
              <a:ext uri="{FF2B5EF4-FFF2-40B4-BE49-F238E27FC236}">
                <a16:creationId xmlns:a16="http://schemas.microsoft.com/office/drawing/2014/main" id="{9BADA4CF-AB41-4FAC-B469-6E8BCF27F151}"/>
              </a:ext>
            </a:extLst>
          </p:cNvPr>
          <p:cNvSpPr/>
          <p:nvPr/>
        </p:nvSpPr>
        <p:spPr>
          <a:xfrm>
            <a:off x="3326171" y="2208571"/>
            <a:ext cx="5539658" cy="5539658"/>
          </a:xfrm>
          <a:prstGeom prst="blockArc">
            <a:avLst>
              <a:gd name="adj1" fmla="val 12600000"/>
              <a:gd name="adj2" fmla="val 19800000"/>
              <a:gd name="adj3" fmla="val 5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空心弧 37">
            <a:extLst>
              <a:ext uri="{FF2B5EF4-FFF2-40B4-BE49-F238E27FC236}">
                <a16:creationId xmlns:a16="http://schemas.microsoft.com/office/drawing/2014/main" id="{DCEE212E-9A5F-4C92-B8FF-D3A928E1FA0D}"/>
              </a:ext>
            </a:extLst>
          </p:cNvPr>
          <p:cNvSpPr/>
          <p:nvPr/>
        </p:nvSpPr>
        <p:spPr>
          <a:xfrm>
            <a:off x="3829776" y="2712176"/>
            <a:ext cx="4532447" cy="4532447"/>
          </a:xfrm>
          <a:prstGeom prst="blockArc">
            <a:avLst>
              <a:gd name="adj1" fmla="val 12600000"/>
              <a:gd name="adj2" fmla="val 19800000"/>
              <a:gd name="adj3" fmla="val 6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空心弧 38">
            <a:extLst>
              <a:ext uri="{FF2B5EF4-FFF2-40B4-BE49-F238E27FC236}">
                <a16:creationId xmlns:a16="http://schemas.microsoft.com/office/drawing/2014/main" id="{07A6D0F4-6B2E-463D-85F5-088F5B4D9CC7}"/>
              </a:ext>
            </a:extLst>
          </p:cNvPr>
          <p:cNvSpPr/>
          <p:nvPr/>
        </p:nvSpPr>
        <p:spPr>
          <a:xfrm>
            <a:off x="4333382" y="3215782"/>
            <a:ext cx="3525237" cy="3525237"/>
          </a:xfrm>
          <a:prstGeom prst="blockArc">
            <a:avLst>
              <a:gd name="adj1" fmla="val 12600000"/>
              <a:gd name="adj2" fmla="val 19800000"/>
              <a:gd name="adj3" fmla="val 7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空心弧 39">
            <a:extLst>
              <a:ext uri="{FF2B5EF4-FFF2-40B4-BE49-F238E27FC236}">
                <a16:creationId xmlns:a16="http://schemas.microsoft.com/office/drawing/2014/main" id="{D42AC5D5-5F3A-4C9A-A23A-EEA811D0D7A1}"/>
              </a:ext>
            </a:extLst>
          </p:cNvPr>
          <p:cNvSpPr/>
          <p:nvPr/>
        </p:nvSpPr>
        <p:spPr>
          <a:xfrm>
            <a:off x="4836987" y="3719387"/>
            <a:ext cx="2518026" cy="2518026"/>
          </a:xfrm>
          <a:prstGeom prst="blockArc">
            <a:avLst>
              <a:gd name="adj1" fmla="val 12600000"/>
              <a:gd name="adj2" fmla="val 19800000"/>
              <a:gd name="adj3" fmla="val 8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空心弧 40">
            <a:extLst>
              <a:ext uri="{FF2B5EF4-FFF2-40B4-BE49-F238E27FC236}">
                <a16:creationId xmlns:a16="http://schemas.microsoft.com/office/drawing/2014/main" id="{630C7E53-4AE6-4185-844C-B6F3720CEC4D}"/>
              </a:ext>
            </a:extLst>
          </p:cNvPr>
          <p:cNvSpPr/>
          <p:nvPr/>
        </p:nvSpPr>
        <p:spPr>
          <a:xfrm>
            <a:off x="5340592" y="4222992"/>
            <a:ext cx="1510816" cy="1510816"/>
          </a:xfrm>
          <a:prstGeom prst="blockArc">
            <a:avLst>
              <a:gd name="adj1" fmla="val 12600000"/>
              <a:gd name="adj2" fmla="val 19800000"/>
              <a:gd name="adj3" fmla="val 12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ExtraShape">
            <a:extLst>
              <a:ext uri="{FF2B5EF4-FFF2-40B4-BE49-F238E27FC236}">
                <a16:creationId xmlns:a16="http://schemas.microsoft.com/office/drawing/2014/main" id="{C27A6188-7F67-4B82-B3C9-6E58A36B361D}"/>
              </a:ext>
            </a:extLst>
          </p:cNvPr>
          <p:cNvSpPr/>
          <p:nvPr/>
        </p:nvSpPr>
        <p:spPr>
          <a:xfrm>
            <a:off x="5856158" y="4738558"/>
            <a:ext cx="479684" cy="4796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ValueShape1">
            <a:extLst>
              <a:ext uri="{FF2B5EF4-FFF2-40B4-BE49-F238E27FC236}">
                <a16:creationId xmlns:a16="http://schemas.microsoft.com/office/drawing/2014/main" id="{7EBAB4CC-9B7A-4829-8618-5E7B345764A1}"/>
              </a:ext>
            </a:extLst>
          </p:cNvPr>
          <p:cNvSpPr/>
          <p:nvPr/>
        </p:nvSpPr>
        <p:spPr>
          <a:xfrm>
            <a:off x="3326171" y="2208571"/>
            <a:ext cx="5539658" cy="5539658"/>
          </a:xfrm>
          <a:prstGeom prst="blockArc">
            <a:avLst>
              <a:gd name="adj1" fmla="val 12600000"/>
              <a:gd name="adj2" fmla="val 17712000"/>
              <a:gd name="adj3" fmla="val 5000"/>
            </a:avLst>
          </a:pr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ValueShape2">
            <a:extLst>
              <a:ext uri="{FF2B5EF4-FFF2-40B4-BE49-F238E27FC236}">
                <a16:creationId xmlns:a16="http://schemas.microsoft.com/office/drawing/2014/main" id="{984989EA-B982-4A8F-B04C-CE59E781DD91}"/>
              </a:ext>
            </a:extLst>
          </p:cNvPr>
          <p:cNvSpPr/>
          <p:nvPr/>
        </p:nvSpPr>
        <p:spPr>
          <a:xfrm>
            <a:off x="3829776" y="2712176"/>
            <a:ext cx="4532447" cy="4532447"/>
          </a:xfrm>
          <a:prstGeom prst="blockArc">
            <a:avLst>
              <a:gd name="adj1" fmla="val 12600000"/>
              <a:gd name="adj2" fmla="val 18360000"/>
              <a:gd name="adj3" fmla="val 6000"/>
            </a:avLst>
          </a:pr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ValueShape3">
            <a:extLst>
              <a:ext uri="{FF2B5EF4-FFF2-40B4-BE49-F238E27FC236}">
                <a16:creationId xmlns:a16="http://schemas.microsoft.com/office/drawing/2014/main" id="{2FF836A1-9781-4818-A7BC-B83F62C792B9}"/>
              </a:ext>
            </a:extLst>
          </p:cNvPr>
          <p:cNvSpPr/>
          <p:nvPr/>
        </p:nvSpPr>
        <p:spPr>
          <a:xfrm>
            <a:off x="4333382" y="3215782"/>
            <a:ext cx="3525237" cy="3525237"/>
          </a:xfrm>
          <a:prstGeom prst="blockArc">
            <a:avLst>
              <a:gd name="adj1" fmla="val 12600000"/>
              <a:gd name="adj2" fmla="val 16632000"/>
              <a:gd name="adj3" fmla="val 7000"/>
            </a:avLst>
          </a:pr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ValueShape4">
            <a:extLst>
              <a:ext uri="{FF2B5EF4-FFF2-40B4-BE49-F238E27FC236}">
                <a16:creationId xmlns:a16="http://schemas.microsoft.com/office/drawing/2014/main" id="{7F9507D5-A93B-4B2B-8B5C-155524295039}"/>
              </a:ext>
            </a:extLst>
          </p:cNvPr>
          <p:cNvSpPr/>
          <p:nvPr/>
        </p:nvSpPr>
        <p:spPr>
          <a:xfrm>
            <a:off x="4836987" y="3719387"/>
            <a:ext cx="2518026" cy="2518026"/>
          </a:xfrm>
          <a:prstGeom prst="blockArc">
            <a:avLst>
              <a:gd name="adj1" fmla="val 12600000"/>
              <a:gd name="adj2" fmla="val 17856000"/>
              <a:gd name="adj3" fmla="val 8000"/>
            </a:avLst>
          </a:pr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ValueShape5">
            <a:extLst>
              <a:ext uri="{FF2B5EF4-FFF2-40B4-BE49-F238E27FC236}">
                <a16:creationId xmlns:a16="http://schemas.microsoft.com/office/drawing/2014/main" id="{E7A4D244-B1F4-4C3E-B26B-9006425C468F}"/>
              </a:ext>
            </a:extLst>
          </p:cNvPr>
          <p:cNvSpPr/>
          <p:nvPr/>
        </p:nvSpPr>
        <p:spPr>
          <a:xfrm>
            <a:off x="5340592" y="4222992"/>
            <a:ext cx="1510816" cy="1510816"/>
          </a:xfrm>
          <a:prstGeom prst="blockArc">
            <a:avLst>
              <a:gd name="adj1" fmla="val 12600000"/>
              <a:gd name="adj2" fmla="val 15480000"/>
              <a:gd name="adj3" fmla="val 12000"/>
            </a:avLst>
          </a:prstGeom>
          <a:solidFill>
            <a:srgbClr val="A6A6A6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44952E5-4AD4-16E8-2AB7-6FAB0CCBF9A6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C87C163-EDFD-D6B2-31F5-A4ECFCCC83C2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研究思路与理论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C45D1B7-8930-EE4C-E841-8837488E0E5F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31166FC-BE92-7DD8-771A-9135AF1EAC96}"/>
              </a:ext>
            </a:extLst>
          </p:cNvPr>
          <p:cNvGrpSpPr/>
          <p:nvPr/>
        </p:nvGrpSpPr>
        <p:grpSpPr>
          <a:xfrm>
            <a:off x="7990446" y="1764772"/>
            <a:ext cx="2241974" cy="1258182"/>
            <a:chOff x="874712" y="3387780"/>
            <a:chExt cx="2241974" cy="1258182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FCA85AF-3067-EA5E-AA70-6A71945B6FEB}"/>
                </a:ext>
              </a:extLst>
            </p:cNvPr>
            <p:cNvSpPr/>
            <p:nvPr/>
          </p:nvSpPr>
          <p:spPr>
            <a:xfrm>
              <a:off x="874713" y="3677812"/>
              <a:ext cx="1951839" cy="9681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82EBC7F2-DF49-0096-53A7-DD4F98CFEB9C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B5A7D38-731F-0B76-04A3-F0560E796CD5}"/>
              </a:ext>
            </a:extLst>
          </p:cNvPr>
          <p:cNvGrpSpPr/>
          <p:nvPr/>
        </p:nvGrpSpPr>
        <p:grpSpPr>
          <a:xfrm>
            <a:off x="1959580" y="1764772"/>
            <a:ext cx="2241974" cy="1258182"/>
            <a:chOff x="3424267" y="3387780"/>
            <a:chExt cx="2241974" cy="125818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86A2884E-5CE1-EF81-0E11-77F6E0A45AB2}"/>
                </a:ext>
              </a:extLst>
            </p:cNvPr>
            <p:cNvSpPr/>
            <p:nvPr/>
          </p:nvSpPr>
          <p:spPr>
            <a:xfrm>
              <a:off x="3714401" y="3677812"/>
              <a:ext cx="1951839" cy="9681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1DFC8E4-55EF-F5FC-2D30-207FA0AC92F5}"/>
                </a:ext>
              </a:extLst>
            </p:cNvPr>
            <p:cNvSpPr/>
            <p:nvPr/>
          </p:nvSpPr>
          <p:spPr>
            <a:xfrm>
              <a:off x="3424267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E8ADF75-0506-72F3-C91D-265F9F552619}"/>
              </a:ext>
            </a:extLst>
          </p:cNvPr>
          <p:cNvGrpSpPr/>
          <p:nvPr/>
        </p:nvGrpSpPr>
        <p:grpSpPr>
          <a:xfrm>
            <a:off x="6470067" y="4921069"/>
            <a:ext cx="4067305" cy="812739"/>
            <a:chOff x="874712" y="3387780"/>
            <a:chExt cx="4067305" cy="812739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4DFA976B-2669-4799-5848-1D49CD2D5D9C}"/>
                </a:ext>
              </a:extLst>
            </p:cNvPr>
            <p:cNvSpPr/>
            <p:nvPr/>
          </p:nvSpPr>
          <p:spPr>
            <a:xfrm>
              <a:off x="874713" y="3677812"/>
              <a:ext cx="4067304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A7EF17C1-EBAD-A24D-D59F-05420D953074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6B48A8D-2361-65BC-48C5-3F1257BF0221}"/>
              </a:ext>
            </a:extLst>
          </p:cNvPr>
          <p:cNvGrpSpPr/>
          <p:nvPr/>
        </p:nvGrpSpPr>
        <p:grpSpPr>
          <a:xfrm>
            <a:off x="1799771" y="4921069"/>
            <a:ext cx="3922164" cy="812739"/>
            <a:chOff x="1744077" y="3387780"/>
            <a:chExt cx="3922164" cy="812739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10790DC6-88AD-9995-6E65-1770FAEA8590}"/>
                </a:ext>
              </a:extLst>
            </p:cNvPr>
            <p:cNvSpPr/>
            <p:nvPr/>
          </p:nvSpPr>
          <p:spPr>
            <a:xfrm>
              <a:off x="1744077" y="3677812"/>
              <a:ext cx="3922164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1E0C7E97-9C88-D3FA-C1F6-79F95FD4C330}"/>
                </a:ext>
              </a:extLst>
            </p:cNvPr>
            <p:cNvSpPr/>
            <p:nvPr/>
          </p:nvSpPr>
          <p:spPr>
            <a:xfrm>
              <a:off x="3424267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2891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Arrow Connector 2">
            <a:extLst>
              <a:ext uri="{FF2B5EF4-FFF2-40B4-BE49-F238E27FC236}">
                <a16:creationId xmlns:a16="http://schemas.microsoft.com/office/drawing/2014/main" id="{EDB50C86-34CF-45D2-97FA-FCC86DE86FE1}"/>
              </a:ext>
            </a:extLst>
          </p:cNvPr>
          <p:cNvCxnSpPr/>
          <p:nvPr/>
        </p:nvCxnSpPr>
        <p:spPr>
          <a:xfrm>
            <a:off x="4851747" y="4207579"/>
            <a:ext cx="0" cy="781708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">
            <a:extLst>
              <a:ext uri="{FF2B5EF4-FFF2-40B4-BE49-F238E27FC236}">
                <a16:creationId xmlns:a16="http://schemas.microsoft.com/office/drawing/2014/main" id="{E4EF9687-8A80-4056-ABA1-37D5CFAF47E2}"/>
              </a:ext>
            </a:extLst>
          </p:cNvPr>
          <p:cNvCxnSpPr/>
          <p:nvPr/>
        </p:nvCxnSpPr>
        <p:spPr>
          <a:xfrm>
            <a:off x="7323395" y="4207579"/>
            <a:ext cx="0" cy="781708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8">
            <a:extLst>
              <a:ext uri="{FF2B5EF4-FFF2-40B4-BE49-F238E27FC236}">
                <a16:creationId xmlns:a16="http://schemas.microsoft.com/office/drawing/2014/main" id="{9E3D418C-6A52-4782-8C7F-9D2E793A658C}"/>
              </a:ext>
            </a:extLst>
          </p:cNvPr>
          <p:cNvCxnSpPr/>
          <p:nvPr/>
        </p:nvCxnSpPr>
        <p:spPr>
          <a:xfrm flipV="1">
            <a:off x="5711532" y="2220978"/>
            <a:ext cx="0" cy="82209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4">
            <a:extLst>
              <a:ext uri="{FF2B5EF4-FFF2-40B4-BE49-F238E27FC236}">
                <a16:creationId xmlns:a16="http://schemas.microsoft.com/office/drawing/2014/main" id="{60D376FB-F814-499B-9446-4DCF635A1C95}"/>
              </a:ext>
            </a:extLst>
          </p:cNvPr>
          <p:cNvSpPr>
            <a:spLocks/>
          </p:cNvSpPr>
          <p:nvPr/>
        </p:nvSpPr>
        <p:spPr bwMode="auto">
          <a:xfrm>
            <a:off x="4436864" y="3107020"/>
            <a:ext cx="868709" cy="1317769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80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Freeform: Shape 5">
            <a:extLst>
              <a:ext uri="{FF2B5EF4-FFF2-40B4-BE49-F238E27FC236}">
                <a16:creationId xmlns:a16="http://schemas.microsoft.com/office/drawing/2014/main" id="{4A8EB3EB-16A0-4DE6-99F2-CDD2AA5354F6}"/>
              </a:ext>
            </a:extLst>
          </p:cNvPr>
          <p:cNvSpPr>
            <a:spLocks/>
          </p:cNvSpPr>
          <p:nvPr/>
        </p:nvSpPr>
        <p:spPr bwMode="auto">
          <a:xfrm>
            <a:off x="6889516" y="3107020"/>
            <a:ext cx="868709" cy="1317769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80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7" name="Freeform: Shape 6">
            <a:extLst>
              <a:ext uri="{FF2B5EF4-FFF2-40B4-BE49-F238E27FC236}">
                <a16:creationId xmlns:a16="http://schemas.microsoft.com/office/drawing/2014/main" id="{B60799BF-AE48-4348-8CDE-50A5EACB32F4}"/>
              </a:ext>
            </a:extLst>
          </p:cNvPr>
          <p:cNvSpPr>
            <a:spLocks/>
          </p:cNvSpPr>
          <p:nvPr/>
        </p:nvSpPr>
        <p:spPr bwMode="auto">
          <a:xfrm>
            <a:off x="8280725" y="3284526"/>
            <a:ext cx="634676" cy="962758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80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8" name="Freeform: Shape 7">
            <a:extLst>
              <a:ext uri="{FF2B5EF4-FFF2-40B4-BE49-F238E27FC236}">
                <a16:creationId xmlns:a16="http://schemas.microsoft.com/office/drawing/2014/main" id="{B94BFEBD-7819-4C9C-ACC3-3C451AE26C3A}"/>
              </a:ext>
            </a:extLst>
          </p:cNvPr>
          <p:cNvSpPr>
            <a:spLocks/>
          </p:cNvSpPr>
          <p:nvPr/>
        </p:nvSpPr>
        <p:spPr bwMode="auto">
          <a:xfrm>
            <a:off x="3301999" y="3284526"/>
            <a:ext cx="634676" cy="962758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80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9" name="Freeform: Shape 9">
            <a:extLst>
              <a:ext uri="{FF2B5EF4-FFF2-40B4-BE49-F238E27FC236}">
                <a16:creationId xmlns:a16="http://schemas.microsoft.com/office/drawing/2014/main" id="{B698F6CB-D924-45E2-8170-33C0956A072D}"/>
              </a:ext>
            </a:extLst>
          </p:cNvPr>
          <p:cNvSpPr>
            <a:spLocks/>
          </p:cNvSpPr>
          <p:nvPr/>
        </p:nvSpPr>
        <p:spPr bwMode="auto">
          <a:xfrm>
            <a:off x="5443377" y="2976965"/>
            <a:ext cx="1040180" cy="1577879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80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7F95C9D-95BE-FFDF-8E4E-8A5FE48ADCC0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3893D9A-4391-DE05-CD63-80CE29D1970B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研究思路与理论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F6A9FE5-AB34-A1DC-69AC-ECD039CF63FA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8EA9B37-E192-8479-88AD-44BEA7C5AA1A}"/>
              </a:ext>
            </a:extLst>
          </p:cNvPr>
          <p:cNvGrpSpPr/>
          <p:nvPr/>
        </p:nvGrpSpPr>
        <p:grpSpPr>
          <a:xfrm>
            <a:off x="7453758" y="4598433"/>
            <a:ext cx="3495683" cy="812739"/>
            <a:chOff x="874712" y="3387780"/>
            <a:chExt cx="3495683" cy="81273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23AEF96-AF88-0E52-ECA9-C46E1995BDB5}"/>
                </a:ext>
              </a:extLst>
            </p:cNvPr>
            <p:cNvSpPr/>
            <p:nvPr/>
          </p:nvSpPr>
          <p:spPr>
            <a:xfrm>
              <a:off x="874712" y="3677812"/>
              <a:ext cx="3495683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13AF174-BC52-DE7B-ED9A-E00091C33878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AC56FFD-F1E0-6EC3-1684-57479A023C39}"/>
              </a:ext>
            </a:extLst>
          </p:cNvPr>
          <p:cNvGrpSpPr/>
          <p:nvPr/>
        </p:nvGrpSpPr>
        <p:grpSpPr>
          <a:xfrm>
            <a:off x="5813645" y="2163794"/>
            <a:ext cx="3495683" cy="812739"/>
            <a:chOff x="874712" y="3387780"/>
            <a:chExt cx="3495683" cy="81273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85FC557-DDF0-E404-F7A2-F442C9CF3C96}"/>
                </a:ext>
              </a:extLst>
            </p:cNvPr>
            <p:cNvSpPr/>
            <p:nvPr/>
          </p:nvSpPr>
          <p:spPr>
            <a:xfrm>
              <a:off x="874712" y="3677812"/>
              <a:ext cx="3495683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6F096EFF-16DB-F635-C214-47765D393781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8A8AF93-FB31-D082-047A-EC30F2A153E1}"/>
              </a:ext>
            </a:extLst>
          </p:cNvPr>
          <p:cNvGrpSpPr/>
          <p:nvPr/>
        </p:nvGrpSpPr>
        <p:grpSpPr>
          <a:xfrm>
            <a:off x="1244687" y="4582355"/>
            <a:ext cx="3495683" cy="812739"/>
            <a:chOff x="874712" y="3387780"/>
            <a:chExt cx="3495683" cy="812739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06AE3D10-C858-3930-DEEA-C52536F071B1}"/>
                </a:ext>
              </a:extLst>
            </p:cNvPr>
            <p:cNvSpPr/>
            <p:nvPr/>
          </p:nvSpPr>
          <p:spPr>
            <a:xfrm>
              <a:off x="874712" y="3677812"/>
              <a:ext cx="3495683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7375B291-4B1D-F652-E76E-3A7E9A3405FD}"/>
                </a:ext>
              </a:extLst>
            </p:cNvPr>
            <p:cNvSpPr/>
            <p:nvPr/>
          </p:nvSpPr>
          <p:spPr>
            <a:xfrm>
              <a:off x="2121670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3349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空心弧 1">
            <a:extLst>
              <a:ext uri="{FF2B5EF4-FFF2-40B4-BE49-F238E27FC236}">
                <a16:creationId xmlns:a16="http://schemas.microsoft.com/office/drawing/2014/main" id="{F5E6199D-3B5E-4159-B90E-5DF9D26CEB83}"/>
              </a:ext>
            </a:extLst>
          </p:cNvPr>
          <p:cNvSpPr/>
          <p:nvPr/>
        </p:nvSpPr>
        <p:spPr>
          <a:xfrm>
            <a:off x="6261726" y="2355866"/>
            <a:ext cx="1207769" cy="1180319"/>
          </a:xfrm>
          <a:custGeom>
            <a:avLst/>
            <a:gdLst/>
            <a:ahLst/>
            <a:cxnLst/>
            <a:rect l="l" t="t" r="r" b="b"/>
            <a:pathLst>
              <a:path w="978456" h="955826">
                <a:moveTo>
                  <a:pt x="42653" y="0"/>
                </a:moveTo>
                <a:cubicBezTo>
                  <a:pt x="284662" y="4226"/>
                  <a:pt x="516263" y="101210"/>
                  <a:pt x="690165" y="271115"/>
                </a:cubicBezTo>
                <a:cubicBezTo>
                  <a:pt x="874522" y="451234"/>
                  <a:pt x="978456" y="698085"/>
                  <a:pt x="978456" y="955826"/>
                </a:cubicBezTo>
                <a:lnTo>
                  <a:pt x="968905" y="955826"/>
                </a:lnTo>
                <a:lnTo>
                  <a:pt x="926017" y="912938"/>
                </a:lnTo>
                <a:lnTo>
                  <a:pt x="883130" y="955825"/>
                </a:lnTo>
                <a:lnTo>
                  <a:pt x="876181" y="955825"/>
                </a:lnTo>
                <a:cubicBezTo>
                  <a:pt x="876181" y="725621"/>
                  <a:pt x="783351" y="505144"/>
                  <a:pt x="618691" y="344269"/>
                </a:cubicBezTo>
                <a:cubicBezTo>
                  <a:pt x="465575" y="194673"/>
                  <a:pt x="262380" y="108369"/>
                  <a:pt x="49555" y="102368"/>
                </a:cubicBezTo>
                <a:lnTo>
                  <a:pt x="392" y="61401"/>
                </a:lnTo>
                <a:lnTo>
                  <a:pt x="0" y="44539"/>
                </a:lnTo>
                <a:close/>
              </a:path>
            </a:pathLst>
          </a:custGeom>
          <a:solidFill>
            <a:srgbClr val="45B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空心弧 1">
            <a:extLst>
              <a:ext uri="{FF2B5EF4-FFF2-40B4-BE49-F238E27FC236}">
                <a16:creationId xmlns:a16="http://schemas.microsoft.com/office/drawing/2014/main" id="{01151E19-705D-4FA5-90E2-7C89BE4466CF}"/>
              </a:ext>
            </a:extLst>
          </p:cNvPr>
          <p:cNvSpPr/>
          <p:nvPr/>
        </p:nvSpPr>
        <p:spPr>
          <a:xfrm rot="16200000">
            <a:off x="5032390" y="2377433"/>
            <a:ext cx="1207769" cy="1180319"/>
          </a:xfrm>
          <a:custGeom>
            <a:avLst/>
            <a:gdLst/>
            <a:ahLst/>
            <a:cxnLst/>
            <a:rect l="l" t="t" r="r" b="b"/>
            <a:pathLst>
              <a:path w="978456" h="955826">
                <a:moveTo>
                  <a:pt x="42653" y="0"/>
                </a:moveTo>
                <a:cubicBezTo>
                  <a:pt x="284662" y="4226"/>
                  <a:pt x="516263" y="101210"/>
                  <a:pt x="690165" y="271115"/>
                </a:cubicBezTo>
                <a:cubicBezTo>
                  <a:pt x="874522" y="451234"/>
                  <a:pt x="978456" y="698085"/>
                  <a:pt x="978456" y="955826"/>
                </a:cubicBezTo>
                <a:lnTo>
                  <a:pt x="968905" y="955826"/>
                </a:lnTo>
                <a:lnTo>
                  <a:pt x="926017" y="912938"/>
                </a:lnTo>
                <a:lnTo>
                  <a:pt x="883130" y="955825"/>
                </a:lnTo>
                <a:lnTo>
                  <a:pt x="876181" y="955825"/>
                </a:lnTo>
                <a:cubicBezTo>
                  <a:pt x="876181" y="725621"/>
                  <a:pt x="783351" y="505144"/>
                  <a:pt x="618691" y="344269"/>
                </a:cubicBezTo>
                <a:cubicBezTo>
                  <a:pt x="465575" y="194673"/>
                  <a:pt x="262380" y="108369"/>
                  <a:pt x="49555" y="102368"/>
                </a:cubicBezTo>
                <a:lnTo>
                  <a:pt x="392" y="61401"/>
                </a:lnTo>
                <a:lnTo>
                  <a:pt x="0" y="4453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空心弧 1">
            <a:extLst>
              <a:ext uri="{FF2B5EF4-FFF2-40B4-BE49-F238E27FC236}">
                <a16:creationId xmlns:a16="http://schemas.microsoft.com/office/drawing/2014/main" id="{B1719690-3965-4E37-99D3-B109E908A691}"/>
              </a:ext>
            </a:extLst>
          </p:cNvPr>
          <p:cNvSpPr/>
          <p:nvPr/>
        </p:nvSpPr>
        <p:spPr>
          <a:xfrm rot="10800000">
            <a:off x="5044153" y="3610691"/>
            <a:ext cx="1207769" cy="1182279"/>
          </a:xfrm>
          <a:custGeom>
            <a:avLst/>
            <a:gdLst/>
            <a:ahLst/>
            <a:cxnLst/>
            <a:rect l="l" t="t" r="r" b="b"/>
            <a:pathLst>
              <a:path w="978456" h="955826">
                <a:moveTo>
                  <a:pt x="42653" y="0"/>
                </a:moveTo>
                <a:cubicBezTo>
                  <a:pt x="284662" y="4226"/>
                  <a:pt x="516263" y="101210"/>
                  <a:pt x="690165" y="271115"/>
                </a:cubicBezTo>
                <a:cubicBezTo>
                  <a:pt x="874522" y="451234"/>
                  <a:pt x="978456" y="698085"/>
                  <a:pt x="978456" y="955826"/>
                </a:cubicBezTo>
                <a:lnTo>
                  <a:pt x="968905" y="955826"/>
                </a:lnTo>
                <a:lnTo>
                  <a:pt x="926017" y="912938"/>
                </a:lnTo>
                <a:lnTo>
                  <a:pt x="883130" y="955825"/>
                </a:lnTo>
                <a:lnTo>
                  <a:pt x="876181" y="955825"/>
                </a:lnTo>
                <a:cubicBezTo>
                  <a:pt x="876181" y="725621"/>
                  <a:pt x="783351" y="505144"/>
                  <a:pt x="618691" y="344269"/>
                </a:cubicBezTo>
                <a:cubicBezTo>
                  <a:pt x="465575" y="194673"/>
                  <a:pt x="262380" y="108369"/>
                  <a:pt x="49555" y="102368"/>
                </a:cubicBezTo>
                <a:lnTo>
                  <a:pt x="392" y="61401"/>
                </a:lnTo>
                <a:lnTo>
                  <a:pt x="0" y="44539"/>
                </a:lnTo>
                <a:close/>
              </a:path>
            </a:pathLst>
          </a:custGeom>
          <a:solidFill>
            <a:srgbClr val="45B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空心弧 1">
            <a:extLst>
              <a:ext uri="{FF2B5EF4-FFF2-40B4-BE49-F238E27FC236}">
                <a16:creationId xmlns:a16="http://schemas.microsoft.com/office/drawing/2014/main" id="{AB08FB41-4353-4A59-B93B-846ACBB468E9}"/>
              </a:ext>
            </a:extLst>
          </p:cNvPr>
          <p:cNvSpPr/>
          <p:nvPr/>
        </p:nvSpPr>
        <p:spPr>
          <a:xfrm rot="5400000">
            <a:off x="6272509" y="3597946"/>
            <a:ext cx="1209729" cy="1180319"/>
          </a:xfrm>
          <a:custGeom>
            <a:avLst/>
            <a:gdLst/>
            <a:ahLst/>
            <a:cxnLst/>
            <a:rect l="l" t="t" r="r" b="b"/>
            <a:pathLst>
              <a:path w="978456" h="955826">
                <a:moveTo>
                  <a:pt x="42653" y="0"/>
                </a:moveTo>
                <a:cubicBezTo>
                  <a:pt x="284662" y="4226"/>
                  <a:pt x="516263" y="101210"/>
                  <a:pt x="690165" y="271115"/>
                </a:cubicBezTo>
                <a:cubicBezTo>
                  <a:pt x="874522" y="451234"/>
                  <a:pt x="978456" y="698085"/>
                  <a:pt x="978456" y="955826"/>
                </a:cubicBezTo>
                <a:lnTo>
                  <a:pt x="968905" y="955826"/>
                </a:lnTo>
                <a:lnTo>
                  <a:pt x="926017" y="912938"/>
                </a:lnTo>
                <a:lnTo>
                  <a:pt x="883130" y="955825"/>
                </a:lnTo>
                <a:lnTo>
                  <a:pt x="876181" y="955825"/>
                </a:lnTo>
                <a:cubicBezTo>
                  <a:pt x="876181" y="725621"/>
                  <a:pt x="783351" y="505144"/>
                  <a:pt x="618691" y="344269"/>
                </a:cubicBezTo>
                <a:cubicBezTo>
                  <a:pt x="465575" y="194673"/>
                  <a:pt x="262380" y="108369"/>
                  <a:pt x="49555" y="102368"/>
                </a:cubicBezTo>
                <a:lnTo>
                  <a:pt x="392" y="61401"/>
                </a:lnTo>
                <a:lnTo>
                  <a:pt x="0" y="4453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4ECDC95-0580-4753-89C9-E16D2713931A}"/>
              </a:ext>
            </a:extLst>
          </p:cNvPr>
          <p:cNvCxnSpPr/>
          <p:nvPr/>
        </p:nvCxnSpPr>
        <p:spPr>
          <a:xfrm>
            <a:off x="4814756" y="2185288"/>
            <a:ext cx="552907" cy="552907"/>
          </a:xfrm>
          <a:prstGeom prst="line">
            <a:avLst/>
          </a:prstGeom>
          <a:solidFill>
            <a:srgbClr val="E8A243"/>
          </a:solidFill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9B0E824-6AFF-4D37-8F1B-814E7911647F}"/>
              </a:ext>
            </a:extLst>
          </p:cNvPr>
          <p:cNvCxnSpPr/>
          <p:nvPr/>
        </p:nvCxnSpPr>
        <p:spPr>
          <a:xfrm>
            <a:off x="7073440" y="4436130"/>
            <a:ext cx="576435" cy="576435"/>
          </a:xfrm>
          <a:prstGeom prst="line">
            <a:avLst/>
          </a:prstGeom>
          <a:solidFill>
            <a:srgbClr val="E8A243"/>
          </a:solidFill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28C7595-0FB1-408E-96B4-7EB7E5E75543}"/>
              </a:ext>
            </a:extLst>
          </p:cNvPr>
          <p:cNvCxnSpPr/>
          <p:nvPr/>
        </p:nvCxnSpPr>
        <p:spPr>
          <a:xfrm flipH="1">
            <a:off x="7073440" y="2306849"/>
            <a:ext cx="433306" cy="435267"/>
          </a:xfrm>
          <a:prstGeom prst="line">
            <a:avLst/>
          </a:prstGeom>
          <a:solidFill>
            <a:srgbClr val="E8A243"/>
          </a:solidFill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0BB1C05-87AD-424D-BF14-E13A227C92C6}"/>
              </a:ext>
            </a:extLst>
          </p:cNvPr>
          <p:cNvCxnSpPr/>
          <p:nvPr/>
        </p:nvCxnSpPr>
        <p:spPr>
          <a:xfrm flipH="1">
            <a:off x="4799071" y="4440051"/>
            <a:ext cx="576435" cy="576435"/>
          </a:xfrm>
          <a:prstGeom prst="line">
            <a:avLst/>
          </a:prstGeom>
          <a:solidFill>
            <a:srgbClr val="E8A243"/>
          </a:solidFill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B6D3CF68-5EA5-40C0-95A5-7D023381AFAC}"/>
              </a:ext>
            </a:extLst>
          </p:cNvPr>
          <p:cNvSpPr/>
          <p:nvPr/>
        </p:nvSpPr>
        <p:spPr>
          <a:xfrm>
            <a:off x="4408898" y="1738257"/>
            <a:ext cx="635255" cy="6352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4F65D20-E664-41D7-9CDA-4FC2F04476A9}"/>
              </a:ext>
            </a:extLst>
          </p:cNvPr>
          <p:cNvSpPr/>
          <p:nvPr/>
        </p:nvSpPr>
        <p:spPr>
          <a:xfrm>
            <a:off x="7426360" y="1769628"/>
            <a:ext cx="635255" cy="635255"/>
          </a:xfrm>
          <a:prstGeom prst="ellipse">
            <a:avLst/>
          </a:prstGeom>
          <a:solidFill>
            <a:srgbClr val="45B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1A52059-B83A-4202-B67B-5830B58B8888}"/>
              </a:ext>
            </a:extLst>
          </p:cNvPr>
          <p:cNvSpPr/>
          <p:nvPr/>
        </p:nvSpPr>
        <p:spPr>
          <a:xfrm>
            <a:off x="7408713" y="4761600"/>
            <a:ext cx="635255" cy="6352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5E85FD7-C871-4D43-A832-E0DA44A31F05}"/>
              </a:ext>
            </a:extLst>
          </p:cNvPr>
          <p:cNvSpPr/>
          <p:nvPr/>
        </p:nvSpPr>
        <p:spPr>
          <a:xfrm>
            <a:off x="4416741" y="4761600"/>
            <a:ext cx="635255" cy="635255"/>
          </a:xfrm>
          <a:prstGeom prst="ellipse">
            <a:avLst/>
          </a:prstGeom>
          <a:solidFill>
            <a:srgbClr val="45B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 7">
            <a:extLst>
              <a:ext uri="{FF2B5EF4-FFF2-40B4-BE49-F238E27FC236}">
                <a16:creationId xmlns:a16="http://schemas.microsoft.com/office/drawing/2014/main" id="{C7D55A4B-621A-4D43-9EC0-5014D4F694FE}"/>
              </a:ext>
            </a:extLst>
          </p:cNvPr>
          <p:cNvGrpSpPr/>
          <p:nvPr/>
        </p:nvGrpSpPr>
        <p:grpSpPr>
          <a:xfrm>
            <a:off x="5681435" y="2817394"/>
            <a:ext cx="1229974" cy="1437581"/>
            <a:chOff x="4333875" y="882650"/>
            <a:chExt cx="996950" cy="1165225"/>
          </a:xfrm>
          <a:solidFill>
            <a:srgbClr val="1C687F"/>
          </a:solidFill>
        </p:grpSpPr>
        <p:sp>
          <p:nvSpPr>
            <p:cNvPr id="24" name="Freeform 67">
              <a:extLst>
                <a:ext uri="{FF2B5EF4-FFF2-40B4-BE49-F238E27FC236}">
                  <a16:creationId xmlns:a16="http://schemas.microsoft.com/office/drawing/2014/main" id="{2AA3AEDD-7BD9-4354-AE86-B82396E14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400" y="1838325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6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6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68">
              <a:extLst>
                <a:ext uri="{FF2B5EF4-FFF2-40B4-BE49-F238E27FC236}">
                  <a16:creationId xmlns:a16="http://schemas.microsoft.com/office/drawing/2014/main" id="{B0D0F1FC-CDC7-43ED-9115-F64F5C180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400" y="1898650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69">
              <a:extLst>
                <a:ext uri="{FF2B5EF4-FFF2-40B4-BE49-F238E27FC236}">
                  <a16:creationId xmlns:a16="http://schemas.microsoft.com/office/drawing/2014/main" id="{2FA19EC3-C776-4326-B1A6-CACD5BA4F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400" y="1958975"/>
              <a:ext cx="219075" cy="41275"/>
            </a:xfrm>
            <a:custGeom>
              <a:avLst/>
              <a:gdLst/>
              <a:ahLst/>
              <a:cxnLst>
                <a:cxn ang="0">
                  <a:pos x="138" y="12"/>
                </a:cxn>
                <a:cxn ang="0">
                  <a:pos x="138" y="12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2"/>
                </a:cxn>
                <a:cxn ang="0">
                  <a:pos x="138" y="12"/>
                </a:cxn>
              </a:cxnLst>
              <a:rect l="0" t="0" r="r" b="b"/>
              <a:pathLst>
                <a:path w="138" h="26">
                  <a:moveTo>
                    <a:pt x="138" y="12"/>
                  </a:moveTo>
                  <a:lnTo>
                    <a:pt x="138" y="12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2"/>
                  </a:lnTo>
                  <a:lnTo>
                    <a:pt x="13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70">
              <a:extLst>
                <a:ext uri="{FF2B5EF4-FFF2-40B4-BE49-F238E27FC236}">
                  <a16:creationId xmlns:a16="http://schemas.microsoft.com/office/drawing/2014/main" id="{24D5B2C5-7424-4F71-A6B1-098403403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025" y="2019300"/>
              <a:ext cx="1206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6"/>
                </a:cxn>
                <a:cxn ang="0">
                  <a:pos x="10" y="18"/>
                </a:cxn>
                <a:cxn ang="0">
                  <a:pos x="18" y="18"/>
                </a:cxn>
                <a:cxn ang="0">
                  <a:pos x="58" y="18"/>
                </a:cxn>
                <a:cxn ang="0">
                  <a:pos x="58" y="18"/>
                </a:cxn>
                <a:cxn ang="0">
                  <a:pos x="66" y="18"/>
                </a:cxn>
                <a:cxn ang="0">
                  <a:pos x="70" y="16"/>
                </a:cxn>
                <a:cxn ang="0">
                  <a:pos x="74" y="12"/>
                </a:cxn>
                <a:cxn ang="0">
                  <a:pos x="76" y="6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18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6" y="18"/>
                  </a:lnTo>
                  <a:lnTo>
                    <a:pt x="70" y="16"/>
                  </a:lnTo>
                  <a:lnTo>
                    <a:pt x="74" y="12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71">
              <a:extLst>
                <a:ext uri="{FF2B5EF4-FFF2-40B4-BE49-F238E27FC236}">
                  <a16:creationId xmlns:a16="http://schemas.microsoft.com/office/drawing/2014/main" id="{1C03619E-FC82-4458-B8BA-5F51D65B86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4850" y="1063625"/>
              <a:ext cx="635000" cy="755650"/>
            </a:xfrm>
            <a:custGeom>
              <a:avLst/>
              <a:gdLst/>
              <a:ahLst/>
              <a:cxnLst>
                <a:cxn ang="0">
                  <a:pos x="342" y="58"/>
                </a:cxn>
                <a:cxn ang="0">
                  <a:pos x="312" y="34"/>
                </a:cxn>
                <a:cxn ang="0">
                  <a:pos x="278" y="16"/>
                </a:cxn>
                <a:cxn ang="0">
                  <a:pos x="240" y="4"/>
                </a:cxn>
                <a:cxn ang="0">
                  <a:pos x="200" y="0"/>
                </a:cxn>
                <a:cxn ang="0">
                  <a:pos x="180" y="0"/>
                </a:cxn>
                <a:cxn ang="0">
                  <a:pos x="140" y="8"/>
                </a:cxn>
                <a:cxn ang="0">
                  <a:pos x="104" y="24"/>
                </a:cxn>
                <a:cxn ang="0">
                  <a:pos x="72" y="46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14"/>
                </a:cxn>
                <a:cxn ang="0">
                  <a:pos x="10" y="254"/>
                </a:cxn>
                <a:cxn ang="0">
                  <a:pos x="34" y="306"/>
                </a:cxn>
                <a:cxn ang="0">
                  <a:pos x="66" y="354"/>
                </a:cxn>
                <a:cxn ang="0">
                  <a:pos x="100" y="402"/>
                </a:cxn>
                <a:cxn ang="0">
                  <a:pos x="124" y="444"/>
                </a:cxn>
                <a:cxn ang="0">
                  <a:pos x="138" y="470"/>
                </a:cxn>
                <a:cxn ang="0">
                  <a:pos x="142" y="474"/>
                </a:cxn>
                <a:cxn ang="0">
                  <a:pos x="150" y="476"/>
                </a:cxn>
                <a:cxn ang="0">
                  <a:pos x="250" y="476"/>
                </a:cxn>
                <a:cxn ang="0">
                  <a:pos x="258" y="474"/>
                </a:cxn>
                <a:cxn ang="0">
                  <a:pos x="262" y="470"/>
                </a:cxn>
                <a:cxn ang="0">
                  <a:pos x="276" y="444"/>
                </a:cxn>
                <a:cxn ang="0">
                  <a:pos x="300" y="402"/>
                </a:cxn>
                <a:cxn ang="0">
                  <a:pos x="334" y="354"/>
                </a:cxn>
                <a:cxn ang="0">
                  <a:pos x="366" y="306"/>
                </a:cxn>
                <a:cxn ang="0">
                  <a:pos x="392" y="254"/>
                </a:cxn>
                <a:cxn ang="0">
                  <a:pos x="400" y="214"/>
                </a:cxn>
                <a:cxn ang="0">
                  <a:pos x="400" y="200"/>
                </a:cxn>
                <a:cxn ang="0">
                  <a:pos x="396" y="160"/>
                </a:cxn>
                <a:cxn ang="0">
                  <a:pos x="386" y="122"/>
                </a:cxn>
                <a:cxn ang="0">
                  <a:pos x="366" y="88"/>
                </a:cxn>
                <a:cxn ang="0">
                  <a:pos x="342" y="58"/>
                </a:cxn>
                <a:cxn ang="0">
                  <a:pos x="200" y="38"/>
                </a:cxn>
                <a:cxn ang="0">
                  <a:pos x="220" y="40"/>
                </a:cxn>
                <a:cxn ang="0">
                  <a:pos x="254" y="50"/>
                </a:cxn>
                <a:cxn ang="0">
                  <a:pos x="282" y="62"/>
                </a:cxn>
                <a:cxn ang="0">
                  <a:pos x="314" y="88"/>
                </a:cxn>
                <a:cxn ang="0">
                  <a:pos x="322" y="98"/>
                </a:cxn>
                <a:cxn ang="0">
                  <a:pos x="338" y="120"/>
                </a:cxn>
                <a:cxn ang="0">
                  <a:pos x="352" y="150"/>
                </a:cxn>
                <a:cxn ang="0">
                  <a:pos x="360" y="182"/>
                </a:cxn>
                <a:cxn ang="0">
                  <a:pos x="364" y="200"/>
                </a:cxn>
                <a:cxn ang="0">
                  <a:pos x="346" y="164"/>
                </a:cxn>
                <a:cxn ang="0">
                  <a:pos x="314" y="116"/>
                </a:cxn>
                <a:cxn ang="0">
                  <a:pos x="300" y="100"/>
                </a:cxn>
                <a:cxn ang="0">
                  <a:pos x="270" y="76"/>
                </a:cxn>
                <a:cxn ang="0">
                  <a:pos x="210" y="42"/>
                </a:cxn>
                <a:cxn ang="0">
                  <a:pos x="200" y="38"/>
                </a:cxn>
              </a:cxnLst>
              <a:rect l="0" t="0" r="r" b="b"/>
              <a:pathLst>
                <a:path w="400" h="476">
                  <a:moveTo>
                    <a:pt x="342" y="58"/>
                  </a:move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8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14"/>
                  </a:lnTo>
                  <a:lnTo>
                    <a:pt x="2" y="228"/>
                  </a:lnTo>
                  <a:lnTo>
                    <a:pt x="10" y="254"/>
                  </a:lnTo>
                  <a:lnTo>
                    <a:pt x="20" y="280"/>
                  </a:lnTo>
                  <a:lnTo>
                    <a:pt x="34" y="306"/>
                  </a:lnTo>
                  <a:lnTo>
                    <a:pt x="50" y="330"/>
                  </a:lnTo>
                  <a:lnTo>
                    <a:pt x="66" y="354"/>
                  </a:lnTo>
                  <a:lnTo>
                    <a:pt x="100" y="402"/>
                  </a:lnTo>
                  <a:lnTo>
                    <a:pt x="100" y="402"/>
                  </a:lnTo>
                  <a:lnTo>
                    <a:pt x="114" y="424"/>
                  </a:lnTo>
                  <a:lnTo>
                    <a:pt x="124" y="444"/>
                  </a:lnTo>
                  <a:lnTo>
                    <a:pt x="132" y="462"/>
                  </a:lnTo>
                  <a:lnTo>
                    <a:pt x="138" y="470"/>
                  </a:lnTo>
                  <a:lnTo>
                    <a:pt x="138" y="470"/>
                  </a:lnTo>
                  <a:lnTo>
                    <a:pt x="142" y="474"/>
                  </a:lnTo>
                  <a:lnTo>
                    <a:pt x="146" y="476"/>
                  </a:lnTo>
                  <a:lnTo>
                    <a:pt x="150" y="476"/>
                  </a:lnTo>
                  <a:lnTo>
                    <a:pt x="250" y="476"/>
                  </a:lnTo>
                  <a:lnTo>
                    <a:pt x="250" y="476"/>
                  </a:lnTo>
                  <a:lnTo>
                    <a:pt x="254" y="476"/>
                  </a:lnTo>
                  <a:lnTo>
                    <a:pt x="258" y="474"/>
                  </a:lnTo>
                  <a:lnTo>
                    <a:pt x="262" y="470"/>
                  </a:lnTo>
                  <a:lnTo>
                    <a:pt x="262" y="470"/>
                  </a:lnTo>
                  <a:lnTo>
                    <a:pt x="268" y="462"/>
                  </a:lnTo>
                  <a:lnTo>
                    <a:pt x="276" y="444"/>
                  </a:lnTo>
                  <a:lnTo>
                    <a:pt x="286" y="424"/>
                  </a:lnTo>
                  <a:lnTo>
                    <a:pt x="300" y="402"/>
                  </a:lnTo>
                  <a:lnTo>
                    <a:pt x="300" y="402"/>
                  </a:lnTo>
                  <a:lnTo>
                    <a:pt x="334" y="354"/>
                  </a:lnTo>
                  <a:lnTo>
                    <a:pt x="350" y="330"/>
                  </a:lnTo>
                  <a:lnTo>
                    <a:pt x="366" y="306"/>
                  </a:lnTo>
                  <a:lnTo>
                    <a:pt x="380" y="280"/>
                  </a:lnTo>
                  <a:lnTo>
                    <a:pt x="392" y="254"/>
                  </a:lnTo>
                  <a:lnTo>
                    <a:pt x="398" y="228"/>
                  </a:lnTo>
                  <a:lnTo>
                    <a:pt x="400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80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6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6" y="72"/>
                  </a:lnTo>
                  <a:lnTo>
                    <a:pt x="342" y="58"/>
                  </a:lnTo>
                  <a:lnTo>
                    <a:pt x="342" y="58"/>
                  </a:lnTo>
                  <a:close/>
                  <a:moveTo>
                    <a:pt x="200" y="38"/>
                  </a:moveTo>
                  <a:lnTo>
                    <a:pt x="200" y="38"/>
                  </a:lnTo>
                  <a:lnTo>
                    <a:pt x="220" y="40"/>
                  </a:lnTo>
                  <a:lnTo>
                    <a:pt x="238" y="44"/>
                  </a:lnTo>
                  <a:lnTo>
                    <a:pt x="254" y="50"/>
                  </a:lnTo>
                  <a:lnTo>
                    <a:pt x="268" y="56"/>
                  </a:lnTo>
                  <a:lnTo>
                    <a:pt x="282" y="62"/>
                  </a:lnTo>
                  <a:lnTo>
                    <a:pt x="292" y="70"/>
                  </a:lnTo>
                  <a:lnTo>
                    <a:pt x="314" y="88"/>
                  </a:lnTo>
                  <a:lnTo>
                    <a:pt x="314" y="88"/>
                  </a:lnTo>
                  <a:lnTo>
                    <a:pt x="322" y="98"/>
                  </a:lnTo>
                  <a:lnTo>
                    <a:pt x="330" y="108"/>
                  </a:lnTo>
                  <a:lnTo>
                    <a:pt x="338" y="120"/>
                  </a:lnTo>
                  <a:lnTo>
                    <a:pt x="346" y="134"/>
                  </a:lnTo>
                  <a:lnTo>
                    <a:pt x="352" y="150"/>
                  </a:lnTo>
                  <a:lnTo>
                    <a:pt x="356" y="166"/>
                  </a:lnTo>
                  <a:lnTo>
                    <a:pt x="360" y="182"/>
                  </a:lnTo>
                  <a:lnTo>
                    <a:pt x="364" y="200"/>
                  </a:lnTo>
                  <a:lnTo>
                    <a:pt x="364" y="200"/>
                  </a:lnTo>
                  <a:lnTo>
                    <a:pt x="358" y="190"/>
                  </a:lnTo>
                  <a:lnTo>
                    <a:pt x="346" y="164"/>
                  </a:lnTo>
                  <a:lnTo>
                    <a:pt x="326" y="132"/>
                  </a:lnTo>
                  <a:lnTo>
                    <a:pt x="314" y="116"/>
                  </a:lnTo>
                  <a:lnTo>
                    <a:pt x="300" y="100"/>
                  </a:lnTo>
                  <a:lnTo>
                    <a:pt x="300" y="100"/>
                  </a:lnTo>
                  <a:lnTo>
                    <a:pt x="286" y="88"/>
                  </a:lnTo>
                  <a:lnTo>
                    <a:pt x="270" y="76"/>
                  </a:lnTo>
                  <a:lnTo>
                    <a:pt x="238" y="56"/>
                  </a:lnTo>
                  <a:lnTo>
                    <a:pt x="210" y="42"/>
                  </a:lnTo>
                  <a:lnTo>
                    <a:pt x="200" y="38"/>
                  </a:lnTo>
                  <a:lnTo>
                    <a:pt x="20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72">
              <a:extLst>
                <a:ext uri="{FF2B5EF4-FFF2-40B4-BE49-F238E27FC236}">
                  <a16:creationId xmlns:a16="http://schemas.microsoft.com/office/drawing/2014/main" id="{53C86D18-D063-401F-9FD3-986534C16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125" y="882650"/>
              <a:ext cx="41275" cy="1206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3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4"/>
                </a:cxn>
                <a:cxn ang="0">
                  <a:pos x="14" y="76"/>
                </a:cxn>
                <a:cxn ang="0">
                  <a:pos x="14" y="76"/>
                </a:cxn>
                <a:cxn ang="0">
                  <a:pos x="18" y="74"/>
                </a:cxn>
                <a:cxn ang="0">
                  <a:pos x="22" y="72"/>
                </a:cxn>
                <a:cxn ang="0">
                  <a:pos x="26" y="68"/>
                </a:cxn>
                <a:cxn ang="0">
                  <a:pos x="26" y="64"/>
                </a:cxn>
                <a:cxn ang="0">
                  <a:pos x="26" y="38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2" y="4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6" h="76">
                  <a:moveTo>
                    <a:pt x="14" y="0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3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8" y="74"/>
                  </a:lnTo>
                  <a:lnTo>
                    <a:pt x="22" y="72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6" y="3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73">
              <a:extLst>
                <a:ext uri="{FF2B5EF4-FFF2-40B4-BE49-F238E27FC236}">
                  <a16:creationId xmlns:a16="http://schemas.microsoft.com/office/drawing/2014/main" id="{A3E654B5-C761-4569-8427-9E712F46E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150" y="946150"/>
              <a:ext cx="79375" cy="107950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40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8" y="6"/>
                </a:cxn>
                <a:cxn ang="0">
                  <a:pos x="14" y="2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4"/>
                </a:cxn>
                <a:cxn ang="0">
                  <a:pos x="6" y="68"/>
                </a:cxn>
                <a:cxn ang="0">
                  <a:pos x="6" y="68"/>
                </a:cxn>
                <a:cxn ang="0">
                  <a:pos x="12" y="68"/>
                </a:cxn>
                <a:cxn ang="0">
                  <a:pos x="16" y="68"/>
                </a:cxn>
                <a:cxn ang="0">
                  <a:pos x="20" y="66"/>
                </a:cxn>
                <a:cxn ang="0">
                  <a:pos x="24" y="64"/>
                </a:cxn>
                <a:cxn ang="0">
                  <a:pos x="36" y="40"/>
                </a:cxn>
                <a:cxn ang="0">
                  <a:pos x="50" y="18"/>
                </a:cxn>
                <a:cxn ang="0">
                  <a:pos x="50" y="18"/>
                </a:cxn>
                <a:cxn ang="0">
                  <a:pos x="50" y="14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0" h="68">
                  <a:moveTo>
                    <a:pt x="44" y="2"/>
                  </a:move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8" y="6"/>
                  </a:lnTo>
                  <a:lnTo>
                    <a:pt x="14" y="2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36" y="4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74">
              <a:extLst>
                <a:ext uri="{FF2B5EF4-FFF2-40B4-BE49-F238E27FC236}">
                  <a16:creationId xmlns:a16="http://schemas.microsoft.com/office/drawing/2014/main" id="{1B2B2763-7845-4F10-A106-F0437CA5A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200" y="1120775"/>
              <a:ext cx="107950" cy="79375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68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6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8" y="6"/>
                </a:cxn>
                <a:cxn ang="0">
                  <a:pos x="68" y="6"/>
                </a:cxn>
              </a:cxnLst>
              <a:rect l="0" t="0" r="r" b="b"/>
              <a:pathLst>
                <a:path w="68" h="50">
                  <a:moveTo>
                    <a:pt x="68" y="6"/>
                  </a:moveTo>
                  <a:lnTo>
                    <a:pt x="68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6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8" y="6"/>
                  </a:lnTo>
                  <a:lnTo>
                    <a:pt x="6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75">
              <a:extLst>
                <a:ext uri="{FF2B5EF4-FFF2-40B4-BE49-F238E27FC236}">
                  <a16:creationId xmlns:a16="http://schemas.microsoft.com/office/drawing/2014/main" id="{7BEC9D36-D12F-4880-81A3-B9C2AB09B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1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76">
              <a:extLst>
                <a:ext uri="{FF2B5EF4-FFF2-40B4-BE49-F238E27FC236}">
                  <a16:creationId xmlns:a16="http://schemas.microsoft.com/office/drawing/2014/main" id="{89976B26-BB14-4268-AED2-59452F19D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200" y="155892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8" y="44"/>
                </a:cxn>
                <a:cxn ang="0">
                  <a:pos x="68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77">
              <a:extLst>
                <a:ext uri="{FF2B5EF4-FFF2-40B4-BE49-F238E27FC236}">
                  <a16:creationId xmlns:a16="http://schemas.microsoft.com/office/drawing/2014/main" id="{5C63CAD2-3AEC-4CCD-877D-60D6644F7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0" y="946150"/>
              <a:ext cx="79375" cy="107950"/>
            </a:xfrm>
            <a:custGeom>
              <a:avLst/>
              <a:gdLst/>
              <a:ahLst/>
              <a:cxnLst>
                <a:cxn ang="0">
                  <a:pos x="50" y="50"/>
                </a:cxn>
                <a:cxn ang="0">
                  <a:pos x="36" y="2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14" y="40"/>
                </a:cxn>
                <a:cxn ang="0">
                  <a:pos x="28" y="64"/>
                </a:cxn>
                <a:cxn ang="0">
                  <a:pos x="28" y="64"/>
                </a:cxn>
                <a:cxn ang="0">
                  <a:pos x="30" y="66"/>
                </a:cxn>
                <a:cxn ang="0">
                  <a:pos x="34" y="68"/>
                </a:cxn>
                <a:cxn ang="0">
                  <a:pos x="40" y="68"/>
                </a:cxn>
                <a:cxn ang="0">
                  <a:pos x="44" y="68"/>
                </a:cxn>
                <a:cxn ang="0">
                  <a:pos x="44" y="68"/>
                </a:cxn>
                <a:cxn ang="0">
                  <a:pos x="48" y="64"/>
                </a:cxn>
                <a:cxn ang="0">
                  <a:pos x="50" y="60"/>
                </a:cxn>
                <a:cxn ang="0">
                  <a:pos x="50" y="56"/>
                </a:cxn>
                <a:cxn ang="0">
                  <a:pos x="50" y="50"/>
                </a:cxn>
                <a:cxn ang="0">
                  <a:pos x="50" y="50"/>
                </a:cxn>
              </a:cxnLst>
              <a:rect l="0" t="0" r="r" b="b"/>
              <a:pathLst>
                <a:path w="50" h="68">
                  <a:moveTo>
                    <a:pt x="50" y="50"/>
                  </a:moveTo>
                  <a:lnTo>
                    <a:pt x="36" y="2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14" y="4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0" y="66"/>
                  </a:lnTo>
                  <a:lnTo>
                    <a:pt x="34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8" y="64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50" y="50"/>
                  </a:lnTo>
                  <a:lnTo>
                    <a:pt x="5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78">
              <a:extLst>
                <a:ext uri="{FF2B5EF4-FFF2-40B4-BE49-F238E27FC236}">
                  <a16:creationId xmlns:a16="http://schemas.microsoft.com/office/drawing/2014/main" id="{E52F2046-A824-4378-8D4D-7B891E685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375" y="112077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6" y="44"/>
                </a:cxn>
                <a:cxn ang="0">
                  <a:pos x="66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79">
              <a:extLst>
                <a:ext uri="{FF2B5EF4-FFF2-40B4-BE49-F238E27FC236}">
                  <a16:creationId xmlns:a16="http://schemas.microsoft.com/office/drawing/2014/main" id="{A17D60E1-7FB9-4806-B236-896F16E2A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8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80">
              <a:extLst>
                <a:ext uri="{FF2B5EF4-FFF2-40B4-BE49-F238E27FC236}">
                  <a16:creationId xmlns:a16="http://schemas.microsoft.com/office/drawing/2014/main" id="{E2FB1992-2C50-4585-AFD2-57084B801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375" y="1558925"/>
              <a:ext cx="107950" cy="79375"/>
            </a:xfrm>
            <a:custGeom>
              <a:avLst/>
              <a:gdLst/>
              <a:ahLst/>
              <a:cxnLst>
                <a:cxn ang="0">
                  <a:pos x="66" y="6"/>
                </a:cxn>
                <a:cxn ang="0">
                  <a:pos x="66" y="6"/>
                </a:cxn>
                <a:cxn ang="0">
                  <a:pos x="64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6" y="6"/>
                </a:cxn>
                <a:cxn ang="0">
                  <a:pos x="66" y="6"/>
                </a:cxn>
              </a:cxnLst>
              <a:rect l="0" t="0" r="r" b="b"/>
              <a:pathLst>
                <a:path w="68" h="50">
                  <a:moveTo>
                    <a:pt x="66" y="6"/>
                  </a:moveTo>
                  <a:lnTo>
                    <a:pt x="66" y="6"/>
                  </a:lnTo>
                  <a:lnTo>
                    <a:pt x="64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6" y="6"/>
                  </a:lnTo>
                  <a:lnTo>
                    <a:pt x="6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TextBox 18">
            <a:extLst>
              <a:ext uri="{FF2B5EF4-FFF2-40B4-BE49-F238E27FC236}">
                <a16:creationId xmlns:a16="http://schemas.microsoft.com/office/drawing/2014/main" id="{E70E2886-73EF-4579-9CF8-B1FE3EC07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6746" y="1746100"/>
            <a:ext cx="481222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E51D3548-C7A2-4B58-BDD3-A42BB271E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6561" y="1802959"/>
            <a:ext cx="481222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zh-CN" altLang="en-US" sz="32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B099AEA1-6A0D-4D4F-B14C-14D227ACE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774" y="4787089"/>
            <a:ext cx="481222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18">
            <a:extLst>
              <a:ext uri="{FF2B5EF4-FFF2-40B4-BE49-F238E27FC236}">
                <a16:creationId xmlns:a16="http://schemas.microsoft.com/office/drawing/2014/main" id="{FE550B55-9674-44B6-90E5-C15A03EE5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6550" y="4802774"/>
            <a:ext cx="481222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3C28BC8-B61E-AA1F-18BD-3DDA75103D07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E236136-6D7C-6C2B-E74A-A1A32809599F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研究思路与理论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4B77AE4-27CA-2983-D7D7-C3F189EBC28D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DB50067-AAC2-4EA6-A647-5E1E0A8B496C}"/>
              </a:ext>
            </a:extLst>
          </p:cNvPr>
          <p:cNvGrpSpPr/>
          <p:nvPr/>
        </p:nvGrpSpPr>
        <p:grpSpPr>
          <a:xfrm>
            <a:off x="7776385" y="2461741"/>
            <a:ext cx="3144029" cy="812739"/>
            <a:chOff x="874712" y="3387780"/>
            <a:chExt cx="3144029" cy="812739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1AA545BC-1EB0-5346-4AFC-6F2013799410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1B7EBA5-32CA-7F5E-668E-75946C6F18E9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B808CF0-3093-503E-3970-A907ED25E792}"/>
              </a:ext>
            </a:extLst>
          </p:cNvPr>
          <p:cNvGrpSpPr/>
          <p:nvPr/>
        </p:nvGrpSpPr>
        <p:grpSpPr>
          <a:xfrm>
            <a:off x="7776385" y="3848605"/>
            <a:ext cx="3144029" cy="812739"/>
            <a:chOff x="874712" y="3387780"/>
            <a:chExt cx="3144029" cy="812739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941C50A0-AA84-FBD8-6DDF-D6F955A3CB0E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42EF094-994D-7383-F904-DC11708AD9D3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F072715-F940-F3F5-A621-5F68988192C4}"/>
              </a:ext>
            </a:extLst>
          </p:cNvPr>
          <p:cNvGrpSpPr/>
          <p:nvPr/>
        </p:nvGrpSpPr>
        <p:grpSpPr>
          <a:xfrm>
            <a:off x="1274845" y="2461741"/>
            <a:ext cx="3144028" cy="812739"/>
            <a:chOff x="874713" y="3387780"/>
            <a:chExt cx="3144028" cy="812739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7641F5E8-86A7-7781-F55E-1DA5BA1474EC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AB80AD12-B81D-1A46-4A80-68C0B57D5413}"/>
                </a:ext>
              </a:extLst>
            </p:cNvPr>
            <p:cNvSpPr/>
            <p:nvPr/>
          </p:nvSpPr>
          <p:spPr>
            <a:xfrm>
              <a:off x="1774635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C6389DC-9698-0498-AC1F-9C4B26AAEBF3}"/>
              </a:ext>
            </a:extLst>
          </p:cNvPr>
          <p:cNvGrpSpPr/>
          <p:nvPr/>
        </p:nvGrpSpPr>
        <p:grpSpPr>
          <a:xfrm>
            <a:off x="1274845" y="3848605"/>
            <a:ext cx="3144028" cy="812739"/>
            <a:chOff x="874713" y="3387780"/>
            <a:chExt cx="3144028" cy="812739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1A0696DE-CB07-C3C9-A426-F69F7945BC15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793FB148-8DD9-00FE-DC71-C865368FCACB}"/>
                </a:ext>
              </a:extLst>
            </p:cNvPr>
            <p:cNvSpPr/>
            <p:nvPr/>
          </p:nvSpPr>
          <p:spPr>
            <a:xfrm>
              <a:off x="1774635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7815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图片 146">
            <a:extLst>
              <a:ext uri="{FF2B5EF4-FFF2-40B4-BE49-F238E27FC236}">
                <a16:creationId xmlns:a16="http://schemas.microsoft.com/office/drawing/2014/main" id="{A6AD2553-A3B7-EDA5-905C-D66EB4B5F9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0D6C3799-C268-74A3-27B6-7906F0693242}"/>
              </a:ext>
            </a:extLst>
          </p:cNvPr>
          <p:cNvGrpSpPr/>
          <p:nvPr/>
        </p:nvGrpSpPr>
        <p:grpSpPr>
          <a:xfrm>
            <a:off x="10033030" y="526940"/>
            <a:ext cx="1936101" cy="1821725"/>
            <a:chOff x="10539584" y="1313499"/>
            <a:chExt cx="1661246" cy="1563107"/>
          </a:xfrm>
        </p:grpSpPr>
        <p:grpSp>
          <p:nvGrpSpPr>
            <p:cNvPr id="277" name="图形 164">
              <a:extLst>
                <a:ext uri="{FF2B5EF4-FFF2-40B4-BE49-F238E27FC236}">
                  <a16:creationId xmlns:a16="http://schemas.microsoft.com/office/drawing/2014/main" id="{F56168FF-3DEF-4E47-384A-AAEC60CAFD59}"/>
                </a:ext>
              </a:extLst>
            </p:cNvPr>
            <p:cNvGrpSpPr/>
            <p:nvPr/>
          </p:nvGrpSpPr>
          <p:grpSpPr>
            <a:xfrm rot="19293604">
              <a:off x="10539584" y="1873884"/>
              <a:ext cx="1661246" cy="1002722"/>
              <a:chOff x="10836308" y="773917"/>
              <a:chExt cx="582452" cy="351566"/>
            </a:xfrm>
          </p:grpSpPr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173F402-35E4-F691-CE2B-08EACFA438B6}"/>
                  </a:ext>
                </a:extLst>
              </p:cNvPr>
              <p:cNvSpPr/>
              <p:nvPr/>
            </p:nvSpPr>
            <p:spPr>
              <a:xfrm>
                <a:off x="10856023" y="773917"/>
                <a:ext cx="562737" cy="351566"/>
              </a:xfrm>
              <a:custGeom>
                <a:avLst/>
                <a:gdLst>
                  <a:gd name="connsiteX0" fmla="*/ 0 w 562737"/>
                  <a:gd name="connsiteY0" fmla="*/ 60651 h 351566"/>
                  <a:gd name="connsiteX1" fmla="*/ 562737 w 562737"/>
                  <a:gd name="connsiteY1" fmla="*/ 332875 h 351566"/>
                  <a:gd name="connsiteX2" fmla="*/ 0 w 562737"/>
                  <a:gd name="connsiteY2" fmla="*/ 60651 h 35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2737" h="351566">
                    <a:moveTo>
                      <a:pt x="0" y="60651"/>
                    </a:moveTo>
                    <a:cubicBezTo>
                      <a:pt x="0" y="60651"/>
                      <a:pt x="37243" y="438698"/>
                      <a:pt x="562737" y="332875"/>
                    </a:cubicBezTo>
                    <a:cubicBezTo>
                      <a:pt x="562737" y="332875"/>
                      <a:pt x="188595" y="-170330"/>
                      <a:pt x="0" y="60651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EFD1EEC4-9B16-4683-D6C8-23F130392C29}"/>
                  </a:ext>
                </a:extLst>
              </p:cNvPr>
              <p:cNvSpPr/>
              <p:nvPr/>
            </p:nvSpPr>
            <p:spPr>
              <a:xfrm>
                <a:off x="10836308" y="820495"/>
                <a:ext cx="445409" cy="241221"/>
              </a:xfrm>
              <a:custGeom>
                <a:avLst/>
                <a:gdLst>
                  <a:gd name="connsiteX0" fmla="*/ 436910 w 445409"/>
                  <a:gd name="connsiteY0" fmla="*/ 241053 h 241221"/>
                  <a:gd name="connsiteX1" fmla="*/ 2570 w 445409"/>
                  <a:gd name="connsiteY1" fmla="*/ 14168 h 241221"/>
                  <a:gd name="connsiteX2" fmla="*/ 12095 w 445409"/>
                  <a:gd name="connsiteY2" fmla="*/ 1785 h 241221"/>
                  <a:gd name="connsiteX3" fmla="*/ 440244 w 445409"/>
                  <a:gd name="connsiteY3" fmla="*/ 224575 h 241221"/>
                  <a:gd name="connsiteX4" fmla="*/ 436910 w 445409"/>
                  <a:gd name="connsiteY4" fmla="*/ 241053 h 241221"/>
                  <a:gd name="connsiteX5" fmla="*/ 436910 w 445409"/>
                  <a:gd name="connsiteY5" fmla="*/ 241053 h 24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409" h="241221">
                    <a:moveTo>
                      <a:pt x="436910" y="241053"/>
                    </a:moveTo>
                    <a:cubicBezTo>
                      <a:pt x="278795" y="206192"/>
                      <a:pt x="132110" y="129325"/>
                      <a:pt x="2570" y="14168"/>
                    </a:cubicBezTo>
                    <a:cubicBezTo>
                      <a:pt x="-4669" y="7691"/>
                      <a:pt x="4952" y="-4597"/>
                      <a:pt x="12095" y="1785"/>
                    </a:cubicBezTo>
                    <a:cubicBezTo>
                      <a:pt x="139540" y="115038"/>
                      <a:pt x="284701" y="190285"/>
                      <a:pt x="440244" y="224575"/>
                    </a:cubicBezTo>
                    <a:cubicBezTo>
                      <a:pt x="449007" y="226575"/>
                      <a:pt x="445769" y="243053"/>
                      <a:pt x="436910" y="241053"/>
                    </a:cubicBezTo>
                    <a:lnTo>
                      <a:pt x="436910" y="241053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6" name="图形 164">
              <a:extLst>
                <a:ext uri="{FF2B5EF4-FFF2-40B4-BE49-F238E27FC236}">
                  <a16:creationId xmlns:a16="http://schemas.microsoft.com/office/drawing/2014/main" id="{E3767A18-525F-A0CD-0153-25356F7F447D}"/>
                </a:ext>
              </a:extLst>
            </p:cNvPr>
            <p:cNvGrpSpPr/>
            <p:nvPr/>
          </p:nvGrpSpPr>
          <p:grpSpPr>
            <a:xfrm>
              <a:off x="10550862" y="1313499"/>
              <a:ext cx="1039122" cy="1276763"/>
              <a:chOff x="10976993" y="419182"/>
              <a:chExt cx="364328" cy="447648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FD67832-AC40-995E-5D7E-6D769C838A8D}"/>
                  </a:ext>
                </a:extLst>
              </p:cNvPr>
              <p:cNvSpPr/>
              <p:nvPr/>
            </p:nvSpPr>
            <p:spPr>
              <a:xfrm>
                <a:off x="10976993" y="419182"/>
                <a:ext cx="364328" cy="432314"/>
              </a:xfrm>
              <a:custGeom>
                <a:avLst/>
                <a:gdLst>
                  <a:gd name="connsiteX0" fmla="*/ 20667 w 364328"/>
                  <a:gd name="connsiteY0" fmla="*/ 431673 h 432314"/>
                  <a:gd name="connsiteX1" fmla="*/ 364329 w 364328"/>
                  <a:gd name="connsiteY1" fmla="*/ 0 h 432314"/>
                  <a:gd name="connsiteX2" fmla="*/ 20667 w 364328"/>
                  <a:gd name="connsiteY2" fmla="*/ 431673 h 4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328" h="432314">
                    <a:moveTo>
                      <a:pt x="20667" y="431673"/>
                    </a:moveTo>
                    <a:cubicBezTo>
                      <a:pt x="20667" y="431673"/>
                      <a:pt x="310036" y="467678"/>
                      <a:pt x="364329" y="0"/>
                    </a:cubicBezTo>
                    <a:cubicBezTo>
                      <a:pt x="364329" y="0"/>
                      <a:pt x="-102396" y="152781"/>
                      <a:pt x="20667" y="431673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884F7D9-FD54-4C5C-D7CE-A548158D241F}"/>
                  </a:ext>
                </a:extLst>
              </p:cNvPr>
              <p:cNvSpPr/>
              <p:nvPr/>
            </p:nvSpPr>
            <p:spPr>
              <a:xfrm>
                <a:off x="10983676" y="526941"/>
                <a:ext cx="287979" cy="339889"/>
              </a:xfrm>
              <a:custGeom>
                <a:avLst/>
                <a:gdLst>
                  <a:gd name="connsiteX0" fmla="*/ 287257 w 287979"/>
                  <a:gd name="connsiteY0" fmla="*/ 8637 h 339889"/>
                  <a:gd name="connsiteX1" fmla="*/ 9984 w 287979"/>
                  <a:gd name="connsiteY1" fmla="*/ 338583 h 339889"/>
                  <a:gd name="connsiteX2" fmla="*/ 2554 w 287979"/>
                  <a:gd name="connsiteY2" fmla="*/ 328201 h 339889"/>
                  <a:gd name="connsiteX3" fmla="*/ 275541 w 287979"/>
                  <a:gd name="connsiteY3" fmla="*/ 3494 h 339889"/>
                  <a:gd name="connsiteX4" fmla="*/ 287257 w 287979"/>
                  <a:gd name="connsiteY4" fmla="*/ 8637 h 339889"/>
                  <a:gd name="connsiteX5" fmla="*/ 287257 w 287979"/>
                  <a:gd name="connsiteY5" fmla="*/ 8637 h 33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979" h="339889">
                    <a:moveTo>
                      <a:pt x="287257" y="8637"/>
                    </a:moveTo>
                    <a:cubicBezTo>
                      <a:pt x="220487" y="138939"/>
                      <a:pt x="126856" y="250382"/>
                      <a:pt x="9984" y="338583"/>
                    </a:cubicBezTo>
                    <a:cubicBezTo>
                      <a:pt x="3412" y="343536"/>
                      <a:pt x="-4018" y="333154"/>
                      <a:pt x="2554" y="328201"/>
                    </a:cubicBezTo>
                    <a:cubicBezTo>
                      <a:pt x="117712" y="241333"/>
                      <a:pt x="209723" y="131891"/>
                      <a:pt x="275541" y="3494"/>
                    </a:cubicBezTo>
                    <a:cubicBezTo>
                      <a:pt x="279351" y="-3745"/>
                      <a:pt x="290972" y="1398"/>
                      <a:pt x="287257" y="8637"/>
                    </a:cubicBezTo>
                    <a:lnTo>
                      <a:pt x="287257" y="8637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AA2E43BA-2826-9366-183A-FDFA5B3C9B9E}"/>
              </a:ext>
            </a:extLst>
          </p:cNvPr>
          <p:cNvGrpSpPr/>
          <p:nvPr/>
        </p:nvGrpSpPr>
        <p:grpSpPr>
          <a:xfrm>
            <a:off x="192889" y="4430380"/>
            <a:ext cx="2095009" cy="1960912"/>
            <a:chOff x="9055322" y="144917"/>
            <a:chExt cx="622309" cy="582476"/>
          </a:xfrm>
        </p:grpSpPr>
        <p:grpSp>
          <p:nvGrpSpPr>
            <p:cNvPr id="280" name="图形 164">
              <a:extLst>
                <a:ext uri="{FF2B5EF4-FFF2-40B4-BE49-F238E27FC236}">
                  <a16:creationId xmlns:a16="http://schemas.microsoft.com/office/drawing/2014/main" id="{DF0A86EC-7DFB-4D2D-6D2C-711F6B942227}"/>
                </a:ext>
              </a:extLst>
            </p:cNvPr>
            <p:cNvGrpSpPr/>
            <p:nvPr/>
          </p:nvGrpSpPr>
          <p:grpSpPr>
            <a:xfrm>
              <a:off x="9055322" y="483655"/>
              <a:ext cx="622309" cy="243738"/>
              <a:chOff x="9317260" y="875745"/>
              <a:chExt cx="622309" cy="243738"/>
            </a:xfrm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888E7EA9-DD5B-011F-BB28-FD9A859697C4}"/>
                  </a:ext>
                </a:extLst>
              </p:cNvPr>
              <p:cNvSpPr/>
              <p:nvPr/>
            </p:nvSpPr>
            <p:spPr>
              <a:xfrm>
                <a:off x="9317260" y="875745"/>
                <a:ext cx="602075" cy="243738"/>
              </a:xfrm>
              <a:custGeom>
                <a:avLst/>
                <a:gdLst>
                  <a:gd name="connsiteX0" fmla="*/ 602075 w 602075"/>
                  <a:gd name="connsiteY0" fmla="*/ 85506 h 243738"/>
                  <a:gd name="connsiteX1" fmla="*/ 0 w 602075"/>
                  <a:gd name="connsiteY1" fmla="*/ 166278 h 243738"/>
                  <a:gd name="connsiteX2" fmla="*/ 602075 w 602075"/>
                  <a:gd name="connsiteY2" fmla="*/ 85506 h 24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2075" h="243738">
                    <a:moveTo>
                      <a:pt x="602075" y="85506"/>
                    </a:moveTo>
                    <a:cubicBezTo>
                      <a:pt x="602075" y="85506"/>
                      <a:pt x="472631" y="379257"/>
                      <a:pt x="0" y="166278"/>
                    </a:cubicBezTo>
                    <a:cubicBezTo>
                      <a:pt x="0" y="166278"/>
                      <a:pt x="465487" y="-146142"/>
                      <a:pt x="602075" y="85506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C6E5F0C-A1A7-9525-E2C1-CBED6F83315F}"/>
                  </a:ext>
                </a:extLst>
              </p:cNvPr>
              <p:cNvSpPr/>
              <p:nvPr/>
            </p:nvSpPr>
            <p:spPr>
              <a:xfrm>
                <a:off x="9461130" y="952483"/>
                <a:ext cx="478439" cy="91198"/>
              </a:xfrm>
              <a:custGeom>
                <a:avLst/>
                <a:gdLst>
                  <a:gd name="connsiteX0" fmla="*/ 5958 w 478439"/>
                  <a:gd name="connsiteY0" fmla="*/ 88873 h 91198"/>
                  <a:gd name="connsiteX1" fmla="*/ 474302 w 478439"/>
                  <a:gd name="connsiteY1" fmla="*/ 13434 h 91198"/>
                  <a:gd name="connsiteX2" fmla="*/ 468682 w 478439"/>
                  <a:gd name="connsiteY2" fmla="*/ 576 h 91198"/>
                  <a:gd name="connsiteX3" fmla="*/ 7672 w 478439"/>
                  <a:gd name="connsiteY3" fmla="*/ 74966 h 91198"/>
                  <a:gd name="connsiteX4" fmla="*/ 5958 w 478439"/>
                  <a:gd name="connsiteY4" fmla="*/ 88873 h 91198"/>
                  <a:gd name="connsiteX5" fmla="*/ 5958 w 478439"/>
                  <a:gd name="connsiteY5" fmla="*/ 88873 h 9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8439" h="91198">
                    <a:moveTo>
                      <a:pt x="5958" y="88873"/>
                    </a:moveTo>
                    <a:cubicBezTo>
                      <a:pt x="166740" y="99446"/>
                      <a:pt x="325045" y="73918"/>
                      <a:pt x="474302" y="13434"/>
                    </a:cubicBezTo>
                    <a:cubicBezTo>
                      <a:pt x="482684" y="10006"/>
                      <a:pt x="477064" y="-2853"/>
                      <a:pt x="468682" y="576"/>
                    </a:cubicBezTo>
                    <a:cubicBezTo>
                      <a:pt x="321521" y="60298"/>
                      <a:pt x="166168" y="85348"/>
                      <a:pt x="7672" y="74966"/>
                    </a:cubicBezTo>
                    <a:cubicBezTo>
                      <a:pt x="-1281" y="74395"/>
                      <a:pt x="-3091" y="88301"/>
                      <a:pt x="5958" y="88873"/>
                    </a:cubicBezTo>
                    <a:lnTo>
                      <a:pt x="5958" y="88873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3" name="图形 164">
              <a:extLst>
                <a:ext uri="{FF2B5EF4-FFF2-40B4-BE49-F238E27FC236}">
                  <a16:creationId xmlns:a16="http://schemas.microsoft.com/office/drawing/2014/main" id="{9766893B-9D7F-C955-27C7-DC29EF9FB93B}"/>
                </a:ext>
              </a:extLst>
            </p:cNvPr>
            <p:cNvGrpSpPr/>
            <p:nvPr/>
          </p:nvGrpSpPr>
          <p:grpSpPr>
            <a:xfrm>
              <a:off x="9137427" y="144917"/>
              <a:ext cx="422356" cy="408986"/>
              <a:chOff x="9399365" y="537007"/>
              <a:chExt cx="422356" cy="408986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4CAC56F-6E8A-8FB6-E2A4-27297E917A16}"/>
                  </a:ext>
                </a:extLst>
              </p:cNvPr>
              <p:cNvSpPr/>
              <p:nvPr/>
            </p:nvSpPr>
            <p:spPr>
              <a:xfrm>
                <a:off x="9399365" y="537007"/>
                <a:ext cx="418242" cy="399785"/>
              </a:xfrm>
              <a:custGeom>
                <a:avLst/>
                <a:gdLst>
                  <a:gd name="connsiteX0" fmla="*/ 407289 w 418242"/>
                  <a:gd name="connsiteY0" fmla="*/ 393478 h 399785"/>
                  <a:gd name="connsiteX1" fmla="*/ 0 w 418242"/>
                  <a:gd name="connsiteY1" fmla="*/ 0 h 399785"/>
                  <a:gd name="connsiteX2" fmla="*/ 407289 w 418242"/>
                  <a:gd name="connsiteY2" fmla="*/ 393478 h 39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8242" h="399785">
                    <a:moveTo>
                      <a:pt x="407289" y="393478"/>
                    </a:moveTo>
                    <a:cubicBezTo>
                      <a:pt x="407289" y="393478"/>
                      <a:pt x="126778" y="481489"/>
                      <a:pt x="0" y="0"/>
                    </a:cubicBezTo>
                    <a:cubicBezTo>
                      <a:pt x="-95" y="0"/>
                      <a:pt x="497586" y="159544"/>
                      <a:pt x="407289" y="393478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60D6C28-6A28-2C6A-CE6E-3C392120D7EF}"/>
                  </a:ext>
                </a:extLst>
              </p:cNvPr>
              <p:cNvSpPr/>
              <p:nvPr/>
            </p:nvSpPr>
            <p:spPr>
              <a:xfrm>
                <a:off x="9485671" y="636072"/>
                <a:ext cx="336050" cy="309920"/>
              </a:xfrm>
              <a:custGeom>
                <a:avLst/>
                <a:gdLst>
                  <a:gd name="connsiteX0" fmla="*/ 1229 w 336050"/>
                  <a:gd name="connsiteY0" fmla="*/ 10662 h 309920"/>
                  <a:gd name="connsiteX1" fmla="*/ 327460 w 336050"/>
                  <a:gd name="connsiteY1" fmla="*/ 309081 h 309920"/>
                  <a:gd name="connsiteX2" fmla="*/ 332508 w 336050"/>
                  <a:gd name="connsiteY2" fmla="*/ 297079 h 309920"/>
                  <a:gd name="connsiteX3" fmla="*/ 11516 w 336050"/>
                  <a:gd name="connsiteY3" fmla="*/ 2661 h 309920"/>
                  <a:gd name="connsiteX4" fmla="*/ 1229 w 336050"/>
                  <a:gd name="connsiteY4" fmla="*/ 10662 h 309920"/>
                  <a:gd name="connsiteX5" fmla="*/ 1229 w 336050"/>
                  <a:gd name="connsiteY5" fmla="*/ 10662 h 30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6050" h="309920">
                    <a:moveTo>
                      <a:pt x="1229" y="10662"/>
                    </a:moveTo>
                    <a:cubicBezTo>
                      <a:pt x="86382" y="134392"/>
                      <a:pt x="196777" y="235071"/>
                      <a:pt x="327460" y="309081"/>
                    </a:cubicBezTo>
                    <a:cubicBezTo>
                      <a:pt x="334794" y="313176"/>
                      <a:pt x="339747" y="301175"/>
                      <a:pt x="332508" y="297079"/>
                    </a:cubicBezTo>
                    <a:cubicBezTo>
                      <a:pt x="203921" y="224308"/>
                      <a:pt x="95336" y="124486"/>
                      <a:pt x="11516" y="2661"/>
                    </a:cubicBezTo>
                    <a:cubicBezTo>
                      <a:pt x="6753" y="-4292"/>
                      <a:pt x="-3534" y="3804"/>
                      <a:pt x="1229" y="10662"/>
                    </a:cubicBezTo>
                    <a:lnTo>
                      <a:pt x="1229" y="10662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164">
            <a:extLst>
              <a:ext uri="{FF2B5EF4-FFF2-40B4-BE49-F238E27FC236}">
                <a16:creationId xmlns:a16="http://schemas.microsoft.com/office/drawing/2014/main" id="{E0ACC44C-9B62-0EFD-51D4-5AA40148A9E2}"/>
              </a:ext>
            </a:extLst>
          </p:cNvPr>
          <p:cNvGrpSpPr/>
          <p:nvPr/>
        </p:nvGrpSpPr>
        <p:grpSpPr>
          <a:xfrm rot="20341945">
            <a:off x="591324" y="3051647"/>
            <a:ext cx="801070" cy="1487007"/>
            <a:chOff x="9449780" y="57872"/>
            <a:chExt cx="247391" cy="459226"/>
          </a:xfrm>
          <a:solidFill>
            <a:srgbClr val="45BE93"/>
          </a:solidFill>
        </p:grpSpPr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45EBCD0-5894-EE29-EDED-465F410CAE80}"/>
                </a:ext>
              </a:extLst>
            </p:cNvPr>
            <p:cNvSpPr/>
            <p:nvPr/>
          </p:nvSpPr>
          <p:spPr>
            <a:xfrm>
              <a:off x="9562692" y="57872"/>
              <a:ext cx="51734" cy="93657"/>
            </a:xfrm>
            <a:custGeom>
              <a:avLst/>
              <a:gdLst>
                <a:gd name="connsiteX0" fmla="*/ 5075 w 51734"/>
                <a:gd name="connsiteY0" fmla="*/ 93657 h 93657"/>
                <a:gd name="connsiteX1" fmla="*/ 30697 w 51734"/>
                <a:gd name="connsiteY1" fmla="*/ 217 h 93657"/>
                <a:gd name="connsiteX2" fmla="*/ 5075 w 51734"/>
                <a:gd name="connsiteY2" fmla="*/ 93657 h 9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34" h="93657">
                  <a:moveTo>
                    <a:pt x="5075" y="93657"/>
                  </a:moveTo>
                  <a:cubicBezTo>
                    <a:pt x="5075" y="93657"/>
                    <a:pt x="-16928" y="5265"/>
                    <a:pt x="30697" y="217"/>
                  </a:cubicBezTo>
                  <a:cubicBezTo>
                    <a:pt x="78322" y="-4831"/>
                    <a:pt x="34221" y="79656"/>
                    <a:pt x="5075" y="93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2FF0604-1928-9034-D8E6-0952AF47FAE9}"/>
                </a:ext>
              </a:extLst>
            </p:cNvPr>
            <p:cNvSpPr/>
            <p:nvPr/>
          </p:nvSpPr>
          <p:spPr>
            <a:xfrm>
              <a:off x="9457660" y="152969"/>
              <a:ext cx="85342" cy="63618"/>
            </a:xfrm>
            <a:custGeom>
              <a:avLst/>
              <a:gdLst>
                <a:gd name="connsiteX0" fmla="*/ 85342 w 85342"/>
                <a:gd name="connsiteY0" fmla="*/ 63617 h 63618"/>
                <a:gd name="connsiteX1" fmla="*/ 284 w 85342"/>
                <a:gd name="connsiteY1" fmla="*/ 17230 h 63618"/>
                <a:gd name="connsiteX2" fmla="*/ 85342 w 85342"/>
                <a:gd name="connsiteY2" fmla="*/ 63617 h 6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2" h="63618">
                  <a:moveTo>
                    <a:pt x="85342" y="63617"/>
                  </a:moveTo>
                  <a:cubicBezTo>
                    <a:pt x="85342" y="63617"/>
                    <a:pt x="-5717" y="64760"/>
                    <a:pt x="284" y="17230"/>
                  </a:cubicBezTo>
                  <a:cubicBezTo>
                    <a:pt x="6190" y="-30205"/>
                    <a:pt x="78389" y="31993"/>
                    <a:pt x="85342" y="6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4CD458F-BA5E-E515-0F8B-2E3F9DA7DE2E}"/>
                </a:ext>
              </a:extLst>
            </p:cNvPr>
            <p:cNvSpPr/>
            <p:nvPr/>
          </p:nvSpPr>
          <p:spPr>
            <a:xfrm>
              <a:off x="9449780" y="257078"/>
              <a:ext cx="92174" cy="53490"/>
            </a:xfrm>
            <a:custGeom>
              <a:avLst/>
              <a:gdLst>
                <a:gd name="connsiteX0" fmla="*/ 92175 w 92174"/>
                <a:gd name="connsiteY0" fmla="*/ 50281 h 53490"/>
                <a:gd name="connsiteX1" fmla="*/ 68 w 92174"/>
                <a:gd name="connsiteY1" fmla="*/ 20182 h 53490"/>
                <a:gd name="connsiteX2" fmla="*/ 92175 w 92174"/>
                <a:gd name="connsiteY2" fmla="*/ 50281 h 5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90">
                  <a:moveTo>
                    <a:pt x="92175" y="50281"/>
                  </a:moveTo>
                  <a:cubicBezTo>
                    <a:pt x="92175" y="50281"/>
                    <a:pt x="2830" y="67997"/>
                    <a:pt x="68" y="20182"/>
                  </a:cubicBezTo>
                  <a:cubicBezTo>
                    <a:pt x="-2694" y="-27539"/>
                    <a:pt x="79602" y="20467"/>
                    <a:pt x="92175" y="502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F0A7AB9-3F5C-AA6A-BFE9-80505F0AC1AD}"/>
                </a:ext>
              </a:extLst>
            </p:cNvPr>
            <p:cNvSpPr/>
            <p:nvPr/>
          </p:nvSpPr>
          <p:spPr>
            <a:xfrm>
              <a:off x="9469306" y="356139"/>
              <a:ext cx="92174" cy="53489"/>
            </a:xfrm>
            <a:custGeom>
              <a:avLst/>
              <a:gdLst>
                <a:gd name="connsiteX0" fmla="*/ 92175 w 92174"/>
                <a:gd name="connsiteY0" fmla="*/ 50280 h 53489"/>
                <a:gd name="connsiteX1" fmla="*/ 68 w 92174"/>
                <a:gd name="connsiteY1" fmla="*/ 20181 h 53489"/>
                <a:gd name="connsiteX2" fmla="*/ 92175 w 92174"/>
                <a:gd name="connsiteY2" fmla="*/ 50280 h 5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89">
                  <a:moveTo>
                    <a:pt x="92175" y="50280"/>
                  </a:moveTo>
                  <a:cubicBezTo>
                    <a:pt x="92175" y="50280"/>
                    <a:pt x="2830" y="67997"/>
                    <a:pt x="68" y="20181"/>
                  </a:cubicBezTo>
                  <a:cubicBezTo>
                    <a:pt x="-2694" y="-27539"/>
                    <a:pt x="79602" y="20467"/>
                    <a:pt x="92175" y="50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C670F5E2-29B3-429D-ECD0-1B6028DD56D4}"/>
                </a:ext>
              </a:extLst>
            </p:cNvPr>
            <p:cNvSpPr/>
            <p:nvPr/>
          </p:nvSpPr>
          <p:spPr>
            <a:xfrm>
              <a:off x="9503869" y="452019"/>
              <a:ext cx="97426" cy="47725"/>
            </a:xfrm>
            <a:custGeom>
              <a:avLst/>
              <a:gdLst>
                <a:gd name="connsiteX0" fmla="*/ 97426 w 97426"/>
                <a:gd name="connsiteY0" fmla="*/ 34886 h 47725"/>
                <a:gd name="connsiteX1" fmla="*/ 1129 w 97426"/>
                <a:gd name="connsiteY1" fmla="*/ 23837 h 47725"/>
                <a:gd name="connsiteX2" fmla="*/ 97426 w 97426"/>
                <a:gd name="connsiteY2" fmla="*/ 34886 h 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426" h="47725">
                  <a:moveTo>
                    <a:pt x="97426" y="34886"/>
                  </a:moveTo>
                  <a:cubicBezTo>
                    <a:pt x="97426" y="34886"/>
                    <a:pt x="13416" y="70129"/>
                    <a:pt x="1129" y="23837"/>
                  </a:cubicBezTo>
                  <a:cubicBezTo>
                    <a:pt x="-11063" y="-22359"/>
                    <a:pt x="79138" y="8216"/>
                    <a:pt x="97426" y="348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59514FD-F6C5-7C9A-9D4D-24F235476824}"/>
                </a:ext>
              </a:extLst>
            </p:cNvPr>
            <p:cNvSpPr/>
            <p:nvPr/>
          </p:nvSpPr>
          <p:spPr>
            <a:xfrm>
              <a:off x="9560052" y="156854"/>
              <a:ext cx="79096" cy="72685"/>
            </a:xfrm>
            <a:custGeom>
              <a:avLst/>
              <a:gdLst>
                <a:gd name="connsiteX0" fmla="*/ 0 w 79096"/>
                <a:gd name="connsiteY0" fmla="*/ 72686 h 72685"/>
                <a:gd name="connsiteX1" fmla="*/ 77914 w 79096"/>
                <a:gd name="connsiteY1" fmla="*/ 15155 h 72685"/>
                <a:gd name="connsiteX2" fmla="*/ 0 w 79096"/>
                <a:gd name="connsiteY2" fmla="*/ 72686 h 7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96" h="72685">
                  <a:moveTo>
                    <a:pt x="0" y="72686"/>
                  </a:moveTo>
                  <a:cubicBezTo>
                    <a:pt x="0" y="72686"/>
                    <a:pt x="90392" y="61351"/>
                    <a:pt x="77914" y="15155"/>
                  </a:cubicBezTo>
                  <a:cubicBezTo>
                    <a:pt x="65437" y="-31137"/>
                    <a:pt x="2476" y="40396"/>
                    <a:pt x="0" y="72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51CA4A7-7098-2425-1564-A7195B03E355}"/>
                </a:ext>
              </a:extLst>
            </p:cNvPr>
            <p:cNvSpPr/>
            <p:nvPr/>
          </p:nvSpPr>
          <p:spPr>
            <a:xfrm>
              <a:off x="9564885" y="243127"/>
              <a:ext cx="72975" cy="79662"/>
            </a:xfrm>
            <a:custGeom>
              <a:avLst/>
              <a:gdLst>
                <a:gd name="connsiteX0" fmla="*/ 24 w 72975"/>
                <a:gd name="connsiteY0" fmla="*/ 79663 h 79662"/>
                <a:gd name="connsiteX1" fmla="*/ 70604 w 72975"/>
                <a:gd name="connsiteY1" fmla="*/ 13274 h 79662"/>
                <a:gd name="connsiteX2" fmla="*/ 24 w 72975"/>
                <a:gd name="connsiteY2" fmla="*/ 79663 h 7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975" h="79662">
                  <a:moveTo>
                    <a:pt x="24" y="79663"/>
                  </a:moveTo>
                  <a:cubicBezTo>
                    <a:pt x="24" y="79663"/>
                    <a:pt x="88416" y="57756"/>
                    <a:pt x="70604" y="13274"/>
                  </a:cubicBezTo>
                  <a:cubicBezTo>
                    <a:pt x="52793" y="-31113"/>
                    <a:pt x="-1309" y="47373"/>
                    <a:pt x="24" y="79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D0408B0-B09D-90FB-B077-A7F5B469F538}"/>
                </a:ext>
              </a:extLst>
            </p:cNvPr>
            <p:cNvSpPr/>
            <p:nvPr/>
          </p:nvSpPr>
          <p:spPr>
            <a:xfrm>
              <a:off x="9590079" y="330710"/>
              <a:ext cx="64555" cy="87425"/>
            </a:xfrm>
            <a:custGeom>
              <a:avLst/>
              <a:gdLst>
                <a:gd name="connsiteX0" fmla="*/ 644 w 64555"/>
                <a:gd name="connsiteY0" fmla="*/ 87425 h 87425"/>
                <a:gd name="connsiteX1" fmla="*/ 60080 w 64555"/>
                <a:gd name="connsiteY1" fmla="*/ 10940 h 87425"/>
                <a:gd name="connsiteX2" fmla="*/ 644 w 64555"/>
                <a:gd name="connsiteY2" fmla="*/ 87425 h 8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555" h="87425">
                  <a:moveTo>
                    <a:pt x="644" y="87425"/>
                  </a:moveTo>
                  <a:cubicBezTo>
                    <a:pt x="644" y="87425"/>
                    <a:pt x="84559" y="51992"/>
                    <a:pt x="60080" y="10940"/>
                  </a:cubicBezTo>
                  <a:cubicBezTo>
                    <a:pt x="35600" y="-30209"/>
                    <a:pt x="-5643" y="55707"/>
                    <a:pt x="644" y="87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077EED9-CA49-9986-68D0-7FE872AD5DC4}"/>
                </a:ext>
              </a:extLst>
            </p:cNvPr>
            <p:cNvSpPr/>
            <p:nvPr/>
          </p:nvSpPr>
          <p:spPr>
            <a:xfrm>
              <a:off x="9628501" y="402729"/>
              <a:ext cx="68670" cy="83890"/>
            </a:xfrm>
            <a:custGeom>
              <a:avLst/>
              <a:gdLst>
                <a:gd name="connsiteX0" fmla="*/ 226 w 68670"/>
                <a:gd name="connsiteY0" fmla="*/ 83891 h 83890"/>
                <a:gd name="connsiteX1" fmla="*/ 65282 w 68670"/>
                <a:gd name="connsiteY1" fmla="*/ 12072 h 83890"/>
                <a:gd name="connsiteX2" fmla="*/ 226 w 68670"/>
                <a:gd name="connsiteY2" fmla="*/ 83891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670" h="83890">
                  <a:moveTo>
                    <a:pt x="226" y="83891"/>
                  </a:moveTo>
                  <a:cubicBezTo>
                    <a:pt x="226" y="83891"/>
                    <a:pt x="86618" y="54935"/>
                    <a:pt x="65282" y="12072"/>
                  </a:cubicBezTo>
                  <a:cubicBezTo>
                    <a:pt x="43946" y="-30790"/>
                    <a:pt x="-3679" y="51792"/>
                    <a:pt x="226" y="8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4E5089D-4349-371A-A6E4-A2BA4E6B6E34}"/>
                </a:ext>
              </a:extLst>
            </p:cNvPr>
            <p:cNvSpPr/>
            <p:nvPr/>
          </p:nvSpPr>
          <p:spPr>
            <a:xfrm>
              <a:off x="9546527" y="150629"/>
              <a:ext cx="95345" cy="366470"/>
            </a:xfrm>
            <a:custGeom>
              <a:avLst/>
              <a:gdLst>
                <a:gd name="connsiteX0" fmla="*/ 91249 w 95345"/>
                <a:gd name="connsiteY0" fmla="*/ 366471 h 366470"/>
                <a:gd name="connsiteX1" fmla="*/ 88201 w 95345"/>
                <a:gd name="connsiteY1" fmla="*/ 365042 h 366470"/>
                <a:gd name="connsiteX2" fmla="*/ 13144 w 95345"/>
                <a:gd name="connsiteY2" fmla="*/ 2902 h 366470"/>
                <a:gd name="connsiteX3" fmla="*/ 18192 w 95345"/>
                <a:gd name="connsiteY3" fmla="*/ 139 h 366470"/>
                <a:gd name="connsiteX4" fmla="*/ 20954 w 95345"/>
                <a:gd name="connsiteY4" fmla="*/ 5188 h 366470"/>
                <a:gd name="connsiteX5" fmla="*/ 94392 w 95345"/>
                <a:gd name="connsiteY5" fmla="*/ 359803 h 366470"/>
                <a:gd name="connsiteX6" fmla="*/ 93916 w 95345"/>
                <a:gd name="connsiteY6" fmla="*/ 365519 h 366470"/>
                <a:gd name="connsiteX7" fmla="*/ 91249 w 95345"/>
                <a:gd name="connsiteY7" fmla="*/ 366471 h 36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45" h="366470">
                  <a:moveTo>
                    <a:pt x="91249" y="366471"/>
                  </a:moveTo>
                  <a:cubicBezTo>
                    <a:pt x="90106" y="366471"/>
                    <a:pt x="88963" y="365995"/>
                    <a:pt x="88201" y="365042"/>
                  </a:cubicBezTo>
                  <a:cubicBezTo>
                    <a:pt x="-45816" y="208356"/>
                    <a:pt x="12572" y="4902"/>
                    <a:pt x="13144" y="2902"/>
                  </a:cubicBezTo>
                  <a:cubicBezTo>
                    <a:pt x="13811" y="806"/>
                    <a:pt x="16001" y="-432"/>
                    <a:pt x="18192" y="139"/>
                  </a:cubicBezTo>
                  <a:cubicBezTo>
                    <a:pt x="20383" y="806"/>
                    <a:pt x="21526" y="2997"/>
                    <a:pt x="20954" y="5188"/>
                  </a:cubicBezTo>
                  <a:cubicBezTo>
                    <a:pt x="20383" y="7188"/>
                    <a:pt x="-36672" y="206451"/>
                    <a:pt x="94392" y="359803"/>
                  </a:cubicBezTo>
                  <a:cubicBezTo>
                    <a:pt x="95821" y="361518"/>
                    <a:pt x="95630" y="364090"/>
                    <a:pt x="93916" y="365519"/>
                  </a:cubicBezTo>
                  <a:cubicBezTo>
                    <a:pt x="93154" y="366090"/>
                    <a:pt x="92201" y="366471"/>
                    <a:pt x="91249" y="3664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831CFA1-D721-5BDC-BCA4-96ABDEE21A62}"/>
              </a:ext>
            </a:extLst>
          </p:cNvPr>
          <p:cNvSpPr/>
          <p:nvPr/>
        </p:nvSpPr>
        <p:spPr>
          <a:xfrm rot="21199135">
            <a:off x="1576927" y="741013"/>
            <a:ext cx="9131881" cy="5865497"/>
          </a:xfrm>
          <a:custGeom>
            <a:avLst/>
            <a:gdLst>
              <a:gd name="connsiteX0" fmla="*/ 0 w 2557484"/>
              <a:gd name="connsiteY0" fmla="*/ -553 h 3676383"/>
              <a:gd name="connsiteX1" fmla="*/ 2557485 w 2557484"/>
              <a:gd name="connsiteY1" fmla="*/ -553 h 3676383"/>
              <a:gd name="connsiteX2" fmla="*/ 2557485 w 2557484"/>
              <a:gd name="connsiteY2" fmla="*/ 3675830 h 3676383"/>
              <a:gd name="connsiteX3" fmla="*/ 0 w 2557484"/>
              <a:gd name="connsiteY3" fmla="*/ 3675830 h 367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7484" h="3676383">
                <a:moveTo>
                  <a:pt x="0" y="-553"/>
                </a:moveTo>
                <a:lnTo>
                  <a:pt x="2557485" y="-553"/>
                </a:lnTo>
                <a:lnTo>
                  <a:pt x="2557485" y="3675830"/>
                </a:lnTo>
                <a:lnTo>
                  <a:pt x="0" y="3675830"/>
                </a:ln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015F9FD8-D9AF-A741-8E5C-F840E5A0B10A}"/>
              </a:ext>
            </a:extLst>
          </p:cNvPr>
          <p:cNvGrpSpPr/>
          <p:nvPr/>
        </p:nvGrpSpPr>
        <p:grpSpPr>
          <a:xfrm rot="21199135">
            <a:off x="1462176" y="1702533"/>
            <a:ext cx="294823" cy="5044022"/>
            <a:chOff x="2133647" y="1469031"/>
            <a:chExt cx="264787" cy="453014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9D9B8C4-CB64-62F0-E0AB-2CA8290C24F3}"/>
                </a:ext>
              </a:extLst>
            </p:cNvPr>
            <p:cNvSpPr/>
            <p:nvPr/>
          </p:nvSpPr>
          <p:spPr>
            <a:xfrm>
              <a:off x="2133647" y="146903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35374E7-C93A-2611-B0BD-23243891FD8C}"/>
                </a:ext>
              </a:extLst>
            </p:cNvPr>
            <p:cNvSpPr/>
            <p:nvPr/>
          </p:nvSpPr>
          <p:spPr>
            <a:xfrm>
              <a:off x="2133647" y="181398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7DB4E0C-5CA1-74C1-3419-25F3ECF9A7BF}"/>
                </a:ext>
              </a:extLst>
            </p:cNvPr>
            <p:cNvSpPr/>
            <p:nvPr/>
          </p:nvSpPr>
          <p:spPr>
            <a:xfrm>
              <a:off x="2133647" y="215894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3AB701E-3897-1FCC-C5E0-710B78D44099}"/>
                </a:ext>
              </a:extLst>
            </p:cNvPr>
            <p:cNvSpPr/>
            <p:nvPr/>
          </p:nvSpPr>
          <p:spPr>
            <a:xfrm>
              <a:off x="2133647" y="250389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F944E3A-75C3-9306-2A3A-C1A6C4F45AD9}"/>
                </a:ext>
              </a:extLst>
            </p:cNvPr>
            <p:cNvSpPr/>
            <p:nvPr/>
          </p:nvSpPr>
          <p:spPr>
            <a:xfrm>
              <a:off x="2133647" y="284885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6DEB690-7240-2576-EBE1-DA3FE104D1C9}"/>
                </a:ext>
              </a:extLst>
            </p:cNvPr>
            <p:cNvSpPr/>
            <p:nvPr/>
          </p:nvSpPr>
          <p:spPr>
            <a:xfrm>
              <a:off x="2133647" y="319381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5382D82-9E3B-FA21-4144-904BA2483BFD}"/>
                </a:ext>
              </a:extLst>
            </p:cNvPr>
            <p:cNvSpPr/>
            <p:nvPr/>
          </p:nvSpPr>
          <p:spPr>
            <a:xfrm>
              <a:off x="2133647" y="353876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6AF6CDF-EB0F-2CD3-7EAA-17E319E2B41A}"/>
                </a:ext>
              </a:extLst>
            </p:cNvPr>
            <p:cNvSpPr/>
            <p:nvPr/>
          </p:nvSpPr>
          <p:spPr>
            <a:xfrm>
              <a:off x="2133647" y="388372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39A722F-BA6E-12B1-B57B-43D84B694905}"/>
                </a:ext>
              </a:extLst>
            </p:cNvPr>
            <p:cNvSpPr/>
            <p:nvPr/>
          </p:nvSpPr>
          <p:spPr>
            <a:xfrm>
              <a:off x="2133647" y="422867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1B202C1-668A-0C95-E456-146BCD71B0B7}"/>
                </a:ext>
              </a:extLst>
            </p:cNvPr>
            <p:cNvSpPr/>
            <p:nvPr/>
          </p:nvSpPr>
          <p:spPr>
            <a:xfrm>
              <a:off x="2133647" y="457363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443365A-50D9-4D65-3BA4-FA910F38F4C6}"/>
                </a:ext>
              </a:extLst>
            </p:cNvPr>
            <p:cNvSpPr/>
            <p:nvPr/>
          </p:nvSpPr>
          <p:spPr>
            <a:xfrm>
              <a:off x="2133647" y="491859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47A9C57-1028-FA68-2F2F-2BB80FD3D127}"/>
                </a:ext>
              </a:extLst>
            </p:cNvPr>
            <p:cNvSpPr/>
            <p:nvPr/>
          </p:nvSpPr>
          <p:spPr>
            <a:xfrm>
              <a:off x="2133647" y="526354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37D73BE-DF9A-494F-5577-EF1EAFF39F9D}"/>
                </a:ext>
              </a:extLst>
            </p:cNvPr>
            <p:cNvSpPr/>
            <p:nvPr/>
          </p:nvSpPr>
          <p:spPr>
            <a:xfrm>
              <a:off x="2133647" y="560850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5C41074-7DE8-771C-244A-5FADF1AA0329}"/>
                </a:ext>
              </a:extLst>
            </p:cNvPr>
            <p:cNvSpPr/>
            <p:nvPr/>
          </p:nvSpPr>
          <p:spPr>
            <a:xfrm>
              <a:off x="2133647" y="595345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E0DD662-E23A-E7E1-D9B8-DD448371F25A}"/>
              </a:ext>
            </a:extLst>
          </p:cNvPr>
          <p:cNvGrpSpPr/>
          <p:nvPr/>
        </p:nvGrpSpPr>
        <p:grpSpPr>
          <a:xfrm rot="21199135">
            <a:off x="2083434" y="1214177"/>
            <a:ext cx="8156757" cy="4969502"/>
            <a:chOff x="2534555" y="1668808"/>
            <a:chExt cx="7665653" cy="446321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10912EC-6EBF-CAB7-CE92-ACA291A79A32}"/>
                </a:ext>
              </a:extLst>
            </p:cNvPr>
            <p:cNvSpPr/>
            <p:nvPr/>
          </p:nvSpPr>
          <p:spPr>
            <a:xfrm>
              <a:off x="2534555" y="1668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B392B24-332E-E0DE-79B8-40D8DBB8913B}"/>
                </a:ext>
              </a:extLst>
            </p:cNvPr>
            <p:cNvSpPr/>
            <p:nvPr/>
          </p:nvSpPr>
          <p:spPr>
            <a:xfrm>
              <a:off x="2534555" y="2110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467CE05-4B60-1BEF-BABD-774FBB3DF678}"/>
                </a:ext>
              </a:extLst>
            </p:cNvPr>
            <p:cNvSpPr/>
            <p:nvPr/>
          </p:nvSpPr>
          <p:spPr>
            <a:xfrm>
              <a:off x="2534555" y="2552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A6CF19D-CC17-41EA-FE62-13C595771F93}"/>
                </a:ext>
              </a:extLst>
            </p:cNvPr>
            <p:cNvSpPr/>
            <p:nvPr/>
          </p:nvSpPr>
          <p:spPr>
            <a:xfrm>
              <a:off x="2534555" y="2994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213D561-4451-354B-F891-C6ECCDBB82D5}"/>
                </a:ext>
              </a:extLst>
            </p:cNvPr>
            <p:cNvSpPr/>
            <p:nvPr/>
          </p:nvSpPr>
          <p:spPr>
            <a:xfrm>
              <a:off x="2534555" y="3435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3627000-38D2-EBBB-2B8F-BC5CE6A2B386}"/>
                </a:ext>
              </a:extLst>
            </p:cNvPr>
            <p:cNvSpPr/>
            <p:nvPr/>
          </p:nvSpPr>
          <p:spPr>
            <a:xfrm>
              <a:off x="2534555" y="3877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8E22F5A-4D86-948D-2BD0-A3ED4F173D19}"/>
                </a:ext>
              </a:extLst>
            </p:cNvPr>
            <p:cNvSpPr/>
            <p:nvPr/>
          </p:nvSpPr>
          <p:spPr>
            <a:xfrm>
              <a:off x="2534555" y="4319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46C7431-66C8-2FAB-7C81-530973306F53}"/>
                </a:ext>
              </a:extLst>
            </p:cNvPr>
            <p:cNvSpPr/>
            <p:nvPr/>
          </p:nvSpPr>
          <p:spPr>
            <a:xfrm>
              <a:off x="2534555" y="4761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2F03D16-10E9-DA49-789D-558FEB87C485}"/>
                </a:ext>
              </a:extLst>
            </p:cNvPr>
            <p:cNvSpPr/>
            <p:nvPr/>
          </p:nvSpPr>
          <p:spPr>
            <a:xfrm>
              <a:off x="2534555" y="5202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4EC9408-B86E-99A1-A410-1A98A9E8CB74}"/>
                </a:ext>
              </a:extLst>
            </p:cNvPr>
            <p:cNvSpPr/>
            <p:nvPr/>
          </p:nvSpPr>
          <p:spPr>
            <a:xfrm>
              <a:off x="2534555" y="5644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852C972-2AF8-F26F-2A6B-1E05E5788A4C}"/>
                </a:ext>
              </a:extLst>
            </p:cNvPr>
            <p:cNvSpPr/>
            <p:nvPr/>
          </p:nvSpPr>
          <p:spPr>
            <a:xfrm>
              <a:off x="2534555" y="6086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id="{37CADB3F-0D54-5EC6-31BD-A0D31A390B8C}"/>
              </a:ext>
            </a:extLst>
          </p:cNvPr>
          <p:cNvSpPr txBox="1"/>
          <p:nvPr/>
        </p:nvSpPr>
        <p:spPr>
          <a:xfrm>
            <a:off x="2211642" y="1841600"/>
            <a:ext cx="27267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1C687F"/>
                </a:solidFill>
                <a:effectLst>
                  <a:reflection blurRad="6350" stA="11000" endPos="48000" dist="381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0AFD21F-1BB7-F7DD-DCF0-F7B9EE87941C}"/>
              </a:ext>
            </a:extLst>
          </p:cNvPr>
          <p:cNvSpPr txBox="1"/>
          <p:nvPr/>
        </p:nvSpPr>
        <p:spPr>
          <a:xfrm>
            <a:off x="2649449" y="3667114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研究内容与展示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FF7B30-7F25-4116-148D-D03332D4793F}"/>
              </a:ext>
            </a:extLst>
          </p:cNvPr>
          <p:cNvGrpSpPr/>
          <p:nvPr/>
        </p:nvGrpSpPr>
        <p:grpSpPr>
          <a:xfrm>
            <a:off x="6464128" y="1257790"/>
            <a:ext cx="4095880" cy="5047317"/>
            <a:chOff x="7431831" y="2261873"/>
            <a:chExt cx="3015881" cy="3716444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A973F0E-B517-F060-5E52-9CC3A8DB9060}"/>
                </a:ext>
              </a:extLst>
            </p:cNvPr>
            <p:cNvSpPr/>
            <p:nvPr/>
          </p:nvSpPr>
          <p:spPr>
            <a:xfrm rot="21107677">
              <a:off x="8572822" y="2791392"/>
              <a:ext cx="1078002" cy="705717"/>
            </a:xfrm>
            <a:custGeom>
              <a:avLst/>
              <a:gdLst>
                <a:gd name="connsiteX0" fmla="*/ 56007 w 278511"/>
                <a:gd name="connsiteY0" fmla="*/ 0 h 182328"/>
                <a:gd name="connsiteX1" fmla="*/ 0 w 278511"/>
                <a:gd name="connsiteY1" fmla="*/ 151924 h 182328"/>
                <a:gd name="connsiteX2" fmla="*/ 48196 w 278511"/>
                <a:gd name="connsiteY2" fmla="*/ 167259 h 182328"/>
                <a:gd name="connsiteX3" fmla="*/ 64294 w 278511"/>
                <a:gd name="connsiteY3" fmla="*/ 151924 h 182328"/>
                <a:gd name="connsiteX4" fmla="*/ 65818 w 278511"/>
                <a:gd name="connsiteY4" fmla="*/ 169545 h 182328"/>
                <a:gd name="connsiteX5" fmla="*/ 210312 w 278511"/>
                <a:gd name="connsiteY5" fmla="*/ 175451 h 182328"/>
                <a:gd name="connsiteX6" fmla="*/ 214884 w 278511"/>
                <a:gd name="connsiteY6" fmla="*/ 148114 h 182328"/>
                <a:gd name="connsiteX7" fmla="*/ 225171 w 278511"/>
                <a:gd name="connsiteY7" fmla="*/ 173164 h 182328"/>
                <a:gd name="connsiteX8" fmla="*/ 278511 w 278511"/>
                <a:gd name="connsiteY8" fmla="*/ 151924 h 182328"/>
                <a:gd name="connsiteX9" fmla="*/ 237077 w 278511"/>
                <a:gd name="connsiteY9" fmla="*/ 17431 h 18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511" h="182328">
                  <a:moveTo>
                    <a:pt x="56007" y="0"/>
                  </a:moveTo>
                  <a:cubicBezTo>
                    <a:pt x="56007" y="0"/>
                    <a:pt x="33623" y="139732"/>
                    <a:pt x="0" y="151924"/>
                  </a:cubicBezTo>
                  <a:cubicBezTo>
                    <a:pt x="0" y="151924"/>
                    <a:pt x="35909" y="164878"/>
                    <a:pt x="48196" y="167259"/>
                  </a:cubicBezTo>
                  <a:lnTo>
                    <a:pt x="64294" y="151924"/>
                  </a:lnTo>
                  <a:lnTo>
                    <a:pt x="65818" y="169545"/>
                  </a:lnTo>
                  <a:cubicBezTo>
                    <a:pt x="65818" y="169545"/>
                    <a:pt x="146114" y="193834"/>
                    <a:pt x="210312" y="175451"/>
                  </a:cubicBezTo>
                  <a:lnTo>
                    <a:pt x="214884" y="148114"/>
                  </a:lnTo>
                  <a:lnTo>
                    <a:pt x="225171" y="173164"/>
                  </a:lnTo>
                  <a:cubicBezTo>
                    <a:pt x="225171" y="173164"/>
                    <a:pt x="244697" y="176594"/>
                    <a:pt x="278511" y="151924"/>
                  </a:cubicBezTo>
                  <a:cubicBezTo>
                    <a:pt x="278511" y="151924"/>
                    <a:pt x="235553" y="60198"/>
                    <a:pt x="237077" y="17431"/>
                  </a:cubicBezTo>
                </a:path>
              </a:pathLst>
            </a:custGeom>
            <a:solidFill>
              <a:srgbClr val="0D18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AC73360-4052-3D59-F1E9-A8BBCAFBF40A}"/>
                </a:ext>
              </a:extLst>
            </p:cNvPr>
            <p:cNvSpPr/>
            <p:nvPr/>
          </p:nvSpPr>
          <p:spPr>
            <a:xfrm rot="21107677">
              <a:off x="7656701" y="2512558"/>
              <a:ext cx="331710" cy="444642"/>
            </a:xfrm>
            <a:custGeom>
              <a:avLst/>
              <a:gdLst>
                <a:gd name="connsiteX0" fmla="*/ 12348 w 85700"/>
                <a:gd name="connsiteY0" fmla="*/ 109448 h 114877"/>
                <a:gd name="connsiteX1" fmla="*/ 251 w 85700"/>
                <a:gd name="connsiteY1" fmla="*/ 52108 h 114877"/>
                <a:gd name="connsiteX2" fmla="*/ 37494 w 85700"/>
                <a:gd name="connsiteY2" fmla="*/ 101 h 114877"/>
                <a:gd name="connsiteX3" fmla="*/ 62354 w 85700"/>
                <a:gd name="connsiteY3" fmla="*/ 59347 h 114877"/>
                <a:gd name="connsiteX4" fmla="*/ 85595 w 85700"/>
                <a:gd name="connsiteY4" fmla="*/ 52489 h 114877"/>
                <a:gd name="connsiteX5" fmla="*/ 52258 w 85700"/>
                <a:gd name="connsiteY5" fmla="*/ 114877 h 11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00" h="114877">
                  <a:moveTo>
                    <a:pt x="12348" y="109448"/>
                  </a:moveTo>
                  <a:cubicBezTo>
                    <a:pt x="12348" y="109448"/>
                    <a:pt x="2537" y="81826"/>
                    <a:pt x="251" y="52108"/>
                  </a:cubicBezTo>
                  <a:cubicBezTo>
                    <a:pt x="-2702" y="14198"/>
                    <a:pt x="21016" y="-1423"/>
                    <a:pt x="37494" y="101"/>
                  </a:cubicBezTo>
                  <a:cubicBezTo>
                    <a:pt x="61688" y="2197"/>
                    <a:pt x="62354" y="59347"/>
                    <a:pt x="62354" y="59347"/>
                  </a:cubicBezTo>
                  <a:cubicBezTo>
                    <a:pt x="62354" y="59347"/>
                    <a:pt x="81976" y="40963"/>
                    <a:pt x="85595" y="52489"/>
                  </a:cubicBezTo>
                  <a:cubicBezTo>
                    <a:pt x="87881" y="59537"/>
                    <a:pt x="52258" y="114877"/>
                    <a:pt x="52258" y="114877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4F83966-895A-FABE-0374-A8F5DA7F8E31}"/>
                </a:ext>
              </a:extLst>
            </p:cNvPr>
            <p:cNvSpPr/>
            <p:nvPr/>
          </p:nvSpPr>
          <p:spPr>
            <a:xfrm rot="21107677">
              <a:off x="7793944" y="2874736"/>
              <a:ext cx="242682" cy="960460"/>
            </a:xfrm>
            <a:custGeom>
              <a:avLst/>
              <a:gdLst>
                <a:gd name="connsiteX0" fmla="*/ 0 w 62699"/>
                <a:gd name="connsiteY0" fmla="*/ 10001 h 248143"/>
                <a:gd name="connsiteX1" fmla="*/ 26765 w 62699"/>
                <a:gd name="connsiteY1" fmla="*/ 247460 h 248143"/>
                <a:gd name="connsiteX2" fmla="*/ 62103 w 62699"/>
                <a:gd name="connsiteY2" fmla="*/ 202216 h 248143"/>
                <a:gd name="connsiteX3" fmla="*/ 38481 w 62699"/>
                <a:gd name="connsiteY3" fmla="*/ 0 h 24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99" h="248143">
                  <a:moveTo>
                    <a:pt x="0" y="10001"/>
                  </a:moveTo>
                  <a:cubicBezTo>
                    <a:pt x="191" y="52197"/>
                    <a:pt x="-190" y="241078"/>
                    <a:pt x="26765" y="247460"/>
                  </a:cubicBezTo>
                  <a:cubicBezTo>
                    <a:pt x="53626" y="253841"/>
                    <a:pt x="57055" y="213741"/>
                    <a:pt x="62103" y="202216"/>
                  </a:cubicBezTo>
                  <a:cubicBezTo>
                    <a:pt x="67151" y="190690"/>
                    <a:pt x="38481" y="0"/>
                    <a:pt x="38481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5C9C4B5-1687-6A72-8D40-89DE0B5ED7C3}"/>
                </a:ext>
              </a:extLst>
            </p:cNvPr>
            <p:cNvSpPr/>
            <p:nvPr/>
          </p:nvSpPr>
          <p:spPr>
            <a:xfrm rot="21107677">
              <a:off x="7431831" y="2985529"/>
              <a:ext cx="1289251" cy="1381100"/>
            </a:xfrm>
            <a:custGeom>
              <a:avLst/>
              <a:gdLst>
                <a:gd name="connsiteX0" fmla="*/ 333089 w 333089"/>
                <a:gd name="connsiteY0" fmla="*/ 194786 h 356819"/>
                <a:gd name="connsiteX1" fmla="*/ 232124 w 333089"/>
                <a:gd name="connsiteY1" fmla="*/ 218980 h 356819"/>
                <a:gd name="connsiteX2" fmla="*/ 176022 w 333089"/>
                <a:gd name="connsiteY2" fmla="*/ 0 h 356819"/>
                <a:gd name="connsiteX3" fmla="*/ 0 w 333089"/>
                <a:gd name="connsiteY3" fmla="*/ 67246 h 356819"/>
                <a:gd name="connsiteX4" fmla="*/ 157639 w 333089"/>
                <a:gd name="connsiteY4" fmla="*/ 350996 h 356819"/>
                <a:gd name="connsiteX5" fmla="*/ 306610 w 333089"/>
                <a:gd name="connsiteY5" fmla="*/ 337471 h 35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089" h="356819">
                  <a:moveTo>
                    <a:pt x="333089" y="194786"/>
                  </a:moveTo>
                  <a:cubicBezTo>
                    <a:pt x="333089" y="194786"/>
                    <a:pt x="257842" y="218980"/>
                    <a:pt x="232124" y="218980"/>
                  </a:cubicBezTo>
                  <a:cubicBezTo>
                    <a:pt x="206502" y="218980"/>
                    <a:pt x="176022" y="0"/>
                    <a:pt x="176022" y="0"/>
                  </a:cubicBezTo>
                  <a:cubicBezTo>
                    <a:pt x="176022" y="0"/>
                    <a:pt x="14669" y="19526"/>
                    <a:pt x="0" y="67246"/>
                  </a:cubicBezTo>
                  <a:cubicBezTo>
                    <a:pt x="0" y="67246"/>
                    <a:pt x="82486" y="313754"/>
                    <a:pt x="157639" y="350996"/>
                  </a:cubicBezTo>
                  <a:cubicBezTo>
                    <a:pt x="195358" y="369665"/>
                    <a:pt x="306610" y="337471"/>
                    <a:pt x="306610" y="337471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B889EF1-6ACC-975B-A063-53F921B76680}"/>
                </a:ext>
              </a:extLst>
            </p:cNvPr>
            <p:cNvSpPr/>
            <p:nvPr/>
          </p:nvSpPr>
          <p:spPr>
            <a:xfrm rot="21107677">
              <a:off x="8360236" y="3516731"/>
              <a:ext cx="2087476" cy="2461586"/>
            </a:xfrm>
            <a:custGeom>
              <a:avLst/>
              <a:gdLst>
                <a:gd name="connsiteX0" fmla="*/ 1176495 w 2087476"/>
                <a:gd name="connsiteY0" fmla="*/ 5972 h 2461586"/>
                <a:gd name="connsiteX1" fmla="*/ 1482588 w 2087476"/>
                <a:gd name="connsiteY1" fmla="*/ 80369 h 2461586"/>
                <a:gd name="connsiteX2" fmla="*/ 2086842 w 2087476"/>
                <a:gd name="connsiteY2" fmla="*/ 2458316 h 2461586"/>
                <a:gd name="connsiteX3" fmla="*/ 2087476 w 2087476"/>
                <a:gd name="connsiteY3" fmla="*/ 2461586 h 2461586"/>
                <a:gd name="connsiteX4" fmla="*/ 0 w 2087476"/>
                <a:gd name="connsiteY4" fmla="*/ 2397993 h 2461586"/>
                <a:gd name="connsiteX5" fmla="*/ 52811 w 2087476"/>
                <a:gd name="connsiteY5" fmla="*/ 2140791 h 2461586"/>
                <a:gd name="connsiteX6" fmla="*/ 427810 w 2087476"/>
                <a:gd name="connsiteY6" fmla="*/ 83318 h 2461586"/>
                <a:gd name="connsiteX7" fmla="*/ 752615 w 2087476"/>
                <a:gd name="connsiteY7" fmla="*/ 0 h 2461586"/>
                <a:gd name="connsiteX8" fmla="*/ 970498 w 2087476"/>
                <a:gd name="connsiteY8" fmla="*/ 519831 h 2461586"/>
                <a:gd name="connsiteX9" fmla="*/ 1137138 w 2087476"/>
                <a:gd name="connsiteY9" fmla="*/ 736 h 2461586"/>
                <a:gd name="connsiteX10" fmla="*/ 1176495 w 2087476"/>
                <a:gd name="connsiteY10" fmla="*/ 5972 h 246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7476" h="2461586">
                  <a:moveTo>
                    <a:pt x="1176495" y="5972"/>
                  </a:moveTo>
                  <a:cubicBezTo>
                    <a:pt x="1249284" y="16359"/>
                    <a:pt x="1404612" y="41937"/>
                    <a:pt x="1482588" y="80369"/>
                  </a:cubicBezTo>
                  <a:cubicBezTo>
                    <a:pt x="1505077" y="122400"/>
                    <a:pt x="1484063" y="1366675"/>
                    <a:pt x="2086842" y="2458316"/>
                  </a:cubicBezTo>
                  <a:lnTo>
                    <a:pt x="2087476" y="2461586"/>
                  </a:lnTo>
                  <a:lnTo>
                    <a:pt x="0" y="2397993"/>
                  </a:lnTo>
                  <a:lnTo>
                    <a:pt x="52811" y="2140791"/>
                  </a:lnTo>
                  <a:cubicBezTo>
                    <a:pt x="276837" y="1009717"/>
                    <a:pt x="402002" y="110419"/>
                    <a:pt x="427810" y="83318"/>
                  </a:cubicBezTo>
                  <a:cubicBezTo>
                    <a:pt x="457304" y="52350"/>
                    <a:pt x="752615" y="0"/>
                    <a:pt x="752615" y="0"/>
                  </a:cubicBezTo>
                  <a:lnTo>
                    <a:pt x="970498" y="519831"/>
                  </a:lnTo>
                  <a:lnTo>
                    <a:pt x="1137138" y="736"/>
                  </a:lnTo>
                  <a:cubicBezTo>
                    <a:pt x="1137138" y="736"/>
                    <a:pt x="1152230" y="2510"/>
                    <a:pt x="1176495" y="5972"/>
                  </a:cubicBezTo>
                  <a:close/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63839AC-CB41-2B03-4B9C-F8E08421484D}"/>
                </a:ext>
              </a:extLst>
            </p:cNvPr>
            <p:cNvSpPr/>
            <p:nvPr/>
          </p:nvSpPr>
          <p:spPr>
            <a:xfrm rot="21107677">
              <a:off x="8423747" y="3625884"/>
              <a:ext cx="652094" cy="1799127"/>
            </a:xfrm>
            <a:custGeom>
              <a:avLst/>
              <a:gdLst>
                <a:gd name="connsiteX0" fmla="*/ 140589 w 168474"/>
                <a:gd name="connsiteY0" fmla="*/ 382 h 464820"/>
                <a:gd name="connsiteX1" fmla="*/ 129921 w 168474"/>
                <a:gd name="connsiteY1" fmla="*/ 464821 h 464820"/>
                <a:gd name="connsiteX2" fmla="*/ 97250 w 168474"/>
                <a:gd name="connsiteY2" fmla="*/ 408814 h 464820"/>
                <a:gd name="connsiteX3" fmla="*/ 0 w 168474"/>
                <a:gd name="connsiteY3" fmla="*/ 381191 h 464820"/>
                <a:gd name="connsiteX4" fmla="*/ 100965 w 168474"/>
                <a:gd name="connsiteY4" fmla="*/ 8287 h 464820"/>
                <a:gd name="connsiteX5" fmla="*/ 140589 w 168474"/>
                <a:gd name="connsiteY5" fmla="*/ 382 h 46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74" h="464820">
                  <a:moveTo>
                    <a:pt x="140589" y="382"/>
                  </a:moveTo>
                  <a:cubicBezTo>
                    <a:pt x="140589" y="382"/>
                    <a:pt x="209931" y="230220"/>
                    <a:pt x="129921" y="464821"/>
                  </a:cubicBezTo>
                  <a:cubicBezTo>
                    <a:pt x="129921" y="464821"/>
                    <a:pt x="128111" y="421196"/>
                    <a:pt x="97250" y="408814"/>
                  </a:cubicBezTo>
                  <a:cubicBezTo>
                    <a:pt x="63341" y="395193"/>
                    <a:pt x="0" y="411481"/>
                    <a:pt x="0" y="381191"/>
                  </a:cubicBezTo>
                  <a:cubicBezTo>
                    <a:pt x="0" y="381191"/>
                    <a:pt x="118205" y="271177"/>
                    <a:pt x="100965" y="8287"/>
                  </a:cubicBezTo>
                  <a:cubicBezTo>
                    <a:pt x="100965" y="8287"/>
                    <a:pt x="122587" y="-2095"/>
                    <a:pt x="140589" y="382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BB1294C-0E09-3144-C7E1-7404C1D5E67D}"/>
                </a:ext>
              </a:extLst>
            </p:cNvPr>
            <p:cNvSpPr/>
            <p:nvPr/>
          </p:nvSpPr>
          <p:spPr>
            <a:xfrm rot="21107677">
              <a:off x="9462363" y="3528398"/>
              <a:ext cx="777756" cy="1847293"/>
            </a:xfrm>
            <a:custGeom>
              <a:avLst/>
              <a:gdLst>
                <a:gd name="connsiteX0" fmla="*/ 87725 w 200940"/>
                <a:gd name="connsiteY0" fmla="*/ 0 h 477264"/>
                <a:gd name="connsiteX1" fmla="*/ 200787 w 200940"/>
                <a:gd name="connsiteY1" fmla="*/ 293751 h 477264"/>
                <a:gd name="connsiteX2" fmla="*/ 159067 w 200940"/>
                <a:gd name="connsiteY2" fmla="*/ 468630 h 477264"/>
                <a:gd name="connsiteX3" fmla="*/ 0 w 200940"/>
                <a:gd name="connsiteY3" fmla="*/ 414433 h 47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40" h="477264">
                  <a:moveTo>
                    <a:pt x="87725" y="0"/>
                  </a:moveTo>
                  <a:cubicBezTo>
                    <a:pt x="110490" y="11621"/>
                    <a:pt x="205264" y="257651"/>
                    <a:pt x="200787" y="293751"/>
                  </a:cubicBezTo>
                  <a:cubicBezTo>
                    <a:pt x="196310" y="329851"/>
                    <a:pt x="159067" y="468630"/>
                    <a:pt x="159067" y="468630"/>
                  </a:cubicBezTo>
                  <a:cubicBezTo>
                    <a:pt x="159067" y="468630"/>
                    <a:pt x="22574" y="509206"/>
                    <a:pt x="0" y="414433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284C49E-4C37-7F8F-9FDF-FAF1DC191EE3}"/>
                </a:ext>
              </a:extLst>
            </p:cNvPr>
            <p:cNvSpPr/>
            <p:nvPr/>
          </p:nvSpPr>
          <p:spPr>
            <a:xfrm rot="21107677">
              <a:off x="9271551" y="3503718"/>
              <a:ext cx="527558" cy="1825416"/>
            </a:xfrm>
            <a:custGeom>
              <a:avLst/>
              <a:gdLst>
                <a:gd name="connsiteX0" fmla="*/ 110204 w 136299"/>
                <a:gd name="connsiteY0" fmla="*/ 9644 h 471612"/>
                <a:gd name="connsiteX1" fmla="*/ 116205 w 136299"/>
                <a:gd name="connsiteY1" fmla="*/ 469130 h 471612"/>
                <a:gd name="connsiteX2" fmla="*/ 33242 w 136299"/>
                <a:gd name="connsiteY2" fmla="*/ 420743 h 471612"/>
                <a:gd name="connsiteX3" fmla="*/ 0 w 136299"/>
                <a:gd name="connsiteY3" fmla="*/ 359688 h 471612"/>
                <a:gd name="connsiteX4" fmla="*/ 66104 w 136299"/>
                <a:gd name="connsiteY4" fmla="*/ 24 h 471612"/>
                <a:gd name="connsiteX5" fmla="*/ 110204 w 136299"/>
                <a:gd name="connsiteY5" fmla="*/ 9644 h 47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99" h="471612">
                  <a:moveTo>
                    <a:pt x="110204" y="9644"/>
                  </a:moveTo>
                  <a:cubicBezTo>
                    <a:pt x="110204" y="9644"/>
                    <a:pt x="164687" y="175188"/>
                    <a:pt x="116205" y="469130"/>
                  </a:cubicBezTo>
                  <a:cubicBezTo>
                    <a:pt x="116205" y="469130"/>
                    <a:pt x="46863" y="488180"/>
                    <a:pt x="33242" y="420743"/>
                  </a:cubicBezTo>
                  <a:cubicBezTo>
                    <a:pt x="22098" y="365498"/>
                    <a:pt x="381" y="392263"/>
                    <a:pt x="0" y="359688"/>
                  </a:cubicBezTo>
                  <a:cubicBezTo>
                    <a:pt x="0" y="359688"/>
                    <a:pt x="77915" y="196334"/>
                    <a:pt x="66104" y="24"/>
                  </a:cubicBezTo>
                  <a:cubicBezTo>
                    <a:pt x="66008" y="119"/>
                    <a:pt x="92107" y="-1405"/>
                    <a:pt x="110204" y="9644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8E26D8F-6F32-FEC4-EFF4-A204B9082736}"/>
                </a:ext>
              </a:extLst>
            </p:cNvPr>
            <p:cNvSpPr/>
            <p:nvPr/>
          </p:nvSpPr>
          <p:spPr>
            <a:xfrm rot="21107677">
              <a:off x="9084015" y="3694058"/>
              <a:ext cx="225624" cy="363510"/>
            </a:xfrm>
            <a:custGeom>
              <a:avLst/>
              <a:gdLst>
                <a:gd name="connsiteX0" fmla="*/ 27242 w 58292"/>
                <a:gd name="connsiteY0" fmla="*/ 0 h 93916"/>
                <a:gd name="connsiteX1" fmla="*/ 0 w 58292"/>
                <a:gd name="connsiteY1" fmla="*/ 26860 h 93916"/>
                <a:gd name="connsiteX2" fmla="*/ 31051 w 58292"/>
                <a:gd name="connsiteY2" fmla="*/ 93916 h 93916"/>
                <a:gd name="connsiteX3" fmla="*/ 58293 w 58292"/>
                <a:gd name="connsiteY3" fmla="*/ 22574 h 9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92" h="93916">
                  <a:moveTo>
                    <a:pt x="27242" y="0"/>
                  </a:moveTo>
                  <a:lnTo>
                    <a:pt x="0" y="26860"/>
                  </a:lnTo>
                  <a:lnTo>
                    <a:pt x="31051" y="93916"/>
                  </a:lnTo>
                  <a:lnTo>
                    <a:pt x="58293" y="22574"/>
                  </a:lnTo>
                </a:path>
              </a:pathLst>
            </a:custGeom>
            <a:solidFill>
              <a:srgbClr val="EFEF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AC14CB9-A7C8-B15A-B4EF-8433AF18ECA5}"/>
                </a:ext>
              </a:extLst>
            </p:cNvPr>
            <p:cNvSpPr/>
            <p:nvPr/>
          </p:nvSpPr>
          <p:spPr>
            <a:xfrm rot="21107677">
              <a:off x="8970229" y="3285809"/>
              <a:ext cx="344707" cy="435403"/>
            </a:xfrm>
            <a:custGeom>
              <a:avLst/>
              <a:gdLst>
                <a:gd name="connsiteX0" fmla="*/ 0 w 89058"/>
                <a:gd name="connsiteY0" fmla="*/ 58960 h 112490"/>
                <a:gd name="connsiteX1" fmla="*/ 5525 w 89058"/>
                <a:gd name="connsiteY1" fmla="*/ 0 h 112490"/>
                <a:gd name="connsiteX2" fmla="*/ 46387 w 89058"/>
                <a:gd name="connsiteY2" fmla="*/ 4667 h 112490"/>
                <a:gd name="connsiteX3" fmla="*/ 89059 w 89058"/>
                <a:gd name="connsiteY3" fmla="*/ 13145 h 112490"/>
                <a:gd name="connsiteX4" fmla="*/ 86201 w 89058"/>
                <a:gd name="connsiteY4" fmla="*/ 73057 h 112490"/>
                <a:gd name="connsiteX5" fmla="*/ 36290 w 89058"/>
                <a:gd name="connsiteY5" fmla="*/ 112491 h 112490"/>
                <a:gd name="connsiteX6" fmla="*/ 0 w 89058"/>
                <a:gd name="connsiteY6" fmla="*/ 58960 h 11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58" h="112490">
                  <a:moveTo>
                    <a:pt x="0" y="58960"/>
                  </a:moveTo>
                  <a:cubicBezTo>
                    <a:pt x="9811" y="43244"/>
                    <a:pt x="5525" y="0"/>
                    <a:pt x="5525" y="0"/>
                  </a:cubicBezTo>
                  <a:lnTo>
                    <a:pt x="46387" y="4667"/>
                  </a:lnTo>
                  <a:lnTo>
                    <a:pt x="89059" y="13145"/>
                  </a:lnTo>
                  <a:cubicBezTo>
                    <a:pt x="89059" y="13145"/>
                    <a:pt x="77438" y="51149"/>
                    <a:pt x="86201" y="73057"/>
                  </a:cubicBezTo>
                  <a:cubicBezTo>
                    <a:pt x="85249" y="74581"/>
                    <a:pt x="68199" y="94774"/>
                    <a:pt x="36290" y="112491"/>
                  </a:cubicBezTo>
                  <a:cubicBezTo>
                    <a:pt x="36385" y="112586"/>
                    <a:pt x="10001" y="96488"/>
                    <a:pt x="0" y="58960"/>
                  </a:cubicBezTo>
                  <a:close/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C2371E3-FA24-4BCE-171A-A9DD38FE0A9E}"/>
                </a:ext>
              </a:extLst>
            </p:cNvPr>
            <p:cNvSpPr/>
            <p:nvPr/>
          </p:nvSpPr>
          <p:spPr>
            <a:xfrm rot="21107677">
              <a:off x="9014037" y="3390623"/>
              <a:ext cx="247768" cy="117376"/>
            </a:xfrm>
            <a:custGeom>
              <a:avLst/>
              <a:gdLst>
                <a:gd name="connsiteX0" fmla="*/ 64014 w 64013"/>
                <a:gd name="connsiteY0" fmla="*/ 6477 h 30325"/>
                <a:gd name="connsiteX1" fmla="*/ 29152 w 64013"/>
                <a:gd name="connsiteY1" fmla="*/ 30194 h 30325"/>
                <a:gd name="connsiteX2" fmla="*/ 6 w 64013"/>
                <a:gd name="connsiteY2" fmla="*/ 0 h 3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13" h="30325">
                  <a:moveTo>
                    <a:pt x="64014" y="6477"/>
                  </a:moveTo>
                  <a:cubicBezTo>
                    <a:pt x="64014" y="6477"/>
                    <a:pt x="49345" y="32385"/>
                    <a:pt x="29152" y="30194"/>
                  </a:cubicBezTo>
                  <a:cubicBezTo>
                    <a:pt x="-1137" y="26860"/>
                    <a:pt x="6" y="0"/>
                    <a:pt x="6" y="0"/>
                  </a:cubicBezTo>
                </a:path>
              </a:pathLst>
            </a:custGeom>
            <a:solidFill>
              <a:srgbClr val="FFC6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4" name="图形 164">
              <a:extLst>
                <a:ext uri="{FF2B5EF4-FFF2-40B4-BE49-F238E27FC236}">
                  <a16:creationId xmlns:a16="http://schemas.microsoft.com/office/drawing/2014/main" id="{2AB4D432-9416-AB2F-54D8-57235AE29ABA}"/>
                </a:ext>
              </a:extLst>
            </p:cNvPr>
            <p:cNvGrpSpPr/>
            <p:nvPr/>
          </p:nvGrpSpPr>
          <p:grpSpPr>
            <a:xfrm rot="21107677">
              <a:off x="8758973" y="2537494"/>
              <a:ext cx="707594" cy="891497"/>
              <a:chOff x="10642684" y="160879"/>
              <a:chExt cx="182813" cy="230326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BA92A83-0500-876F-FD64-8227E13958EC}"/>
                  </a:ext>
                </a:extLst>
              </p:cNvPr>
              <p:cNvSpPr/>
              <p:nvPr/>
            </p:nvSpPr>
            <p:spPr>
              <a:xfrm>
                <a:off x="10771251" y="176686"/>
                <a:ext cx="54247" cy="121529"/>
              </a:xfrm>
              <a:custGeom>
                <a:avLst/>
                <a:gdLst>
                  <a:gd name="connsiteX0" fmla="*/ 0 w 54247"/>
                  <a:gd name="connsiteY0" fmla="*/ 561 h 121529"/>
                  <a:gd name="connsiteX1" fmla="*/ 37910 w 54247"/>
                  <a:gd name="connsiteY1" fmla="*/ 16849 h 121529"/>
                  <a:gd name="connsiteX2" fmla="*/ 28194 w 54247"/>
                  <a:gd name="connsiteY2" fmla="*/ 121529 h 121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247" h="121529">
                    <a:moveTo>
                      <a:pt x="0" y="561"/>
                    </a:moveTo>
                    <a:cubicBezTo>
                      <a:pt x="0" y="561"/>
                      <a:pt x="16002" y="-4677"/>
                      <a:pt x="37910" y="16849"/>
                    </a:cubicBezTo>
                    <a:cubicBezTo>
                      <a:pt x="59912" y="38280"/>
                      <a:pt x="62484" y="101050"/>
                      <a:pt x="28194" y="121529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4133DEEF-2EE2-0F1E-B0FA-865B5D5C4B43}"/>
                  </a:ext>
                </a:extLst>
              </p:cNvPr>
              <p:cNvSpPr/>
              <p:nvPr/>
            </p:nvSpPr>
            <p:spPr>
              <a:xfrm>
                <a:off x="10642684" y="160879"/>
                <a:ext cx="162666" cy="146194"/>
              </a:xfrm>
              <a:custGeom>
                <a:avLst/>
                <a:gdLst>
                  <a:gd name="connsiteX0" fmla="*/ 12552 w 162666"/>
                  <a:gd name="connsiteY0" fmla="*/ 128383 h 146194"/>
                  <a:gd name="connsiteX1" fmla="*/ 90276 w 162666"/>
                  <a:gd name="connsiteY1" fmla="*/ 61898 h 146194"/>
                  <a:gd name="connsiteX2" fmla="*/ 65321 w 162666"/>
                  <a:gd name="connsiteY2" fmla="*/ 95998 h 146194"/>
                  <a:gd name="connsiteX3" fmla="*/ 138568 w 162666"/>
                  <a:gd name="connsiteY3" fmla="*/ 63517 h 146194"/>
                  <a:gd name="connsiteX4" fmla="*/ 162666 w 162666"/>
                  <a:gd name="connsiteY4" fmla="*/ 146194 h 146194"/>
                  <a:gd name="connsiteX5" fmla="*/ 138568 w 162666"/>
                  <a:gd name="connsiteY5" fmla="*/ 22560 h 146194"/>
                  <a:gd name="connsiteX6" fmla="*/ 12552 w 162666"/>
                  <a:gd name="connsiteY6" fmla="*/ 128383 h 14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666" h="146194">
                    <a:moveTo>
                      <a:pt x="12552" y="128383"/>
                    </a:moveTo>
                    <a:cubicBezTo>
                      <a:pt x="12552" y="128383"/>
                      <a:pt x="76084" y="84377"/>
                      <a:pt x="90276" y="61898"/>
                    </a:cubicBezTo>
                    <a:cubicBezTo>
                      <a:pt x="80561" y="87330"/>
                      <a:pt x="65321" y="95998"/>
                      <a:pt x="65321" y="95998"/>
                    </a:cubicBezTo>
                    <a:cubicBezTo>
                      <a:pt x="65321" y="95998"/>
                      <a:pt x="134567" y="93235"/>
                      <a:pt x="138568" y="63517"/>
                    </a:cubicBezTo>
                    <a:cubicBezTo>
                      <a:pt x="137615" y="92569"/>
                      <a:pt x="162666" y="146194"/>
                      <a:pt x="162666" y="146194"/>
                    </a:cubicBezTo>
                    <a:cubicBezTo>
                      <a:pt x="152189" y="140956"/>
                      <a:pt x="179525" y="60374"/>
                      <a:pt x="138568" y="22560"/>
                    </a:cubicBezTo>
                    <a:cubicBezTo>
                      <a:pt x="51700" y="-44782"/>
                      <a:pt x="-32501" y="52944"/>
                      <a:pt x="12552" y="128383"/>
                    </a:cubicBezTo>
                    <a:close/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A315AA3-1198-B4E7-1200-EC224A36B93B}"/>
                  </a:ext>
                </a:extLst>
              </p:cNvPr>
              <p:cNvSpPr/>
              <p:nvPr/>
            </p:nvSpPr>
            <p:spPr>
              <a:xfrm>
                <a:off x="10653104" y="189765"/>
                <a:ext cx="146156" cy="201440"/>
              </a:xfrm>
              <a:custGeom>
                <a:avLst/>
                <a:gdLst>
                  <a:gd name="connsiteX0" fmla="*/ 85762 w 146156"/>
                  <a:gd name="connsiteY0" fmla="*/ 1388 h 201440"/>
                  <a:gd name="connsiteX1" fmla="*/ 80333 w 146156"/>
                  <a:gd name="connsiteY1" fmla="*/ 1388 h 201440"/>
                  <a:gd name="connsiteX2" fmla="*/ 74999 w 146156"/>
                  <a:gd name="connsiteY2" fmla="*/ 531 h 201440"/>
                  <a:gd name="connsiteX3" fmla="*/ 37 w 146156"/>
                  <a:gd name="connsiteY3" fmla="*/ 122928 h 201440"/>
                  <a:gd name="connsiteX4" fmla="*/ 58711 w 146156"/>
                  <a:gd name="connsiteY4" fmla="*/ 200842 h 201440"/>
                  <a:gd name="connsiteX5" fmla="*/ 140912 w 146156"/>
                  <a:gd name="connsiteY5" fmla="*/ 133881 h 201440"/>
                  <a:gd name="connsiteX6" fmla="*/ 85762 w 146156"/>
                  <a:gd name="connsiteY6" fmla="*/ 1388 h 20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56" h="201440">
                    <a:moveTo>
                      <a:pt x="85762" y="1388"/>
                    </a:moveTo>
                    <a:cubicBezTo>
                      <a:pt x="83857" y="1293"/>
                      <a:pt x="82142" y="1388"/>
                      <a:pt x="80333" y="1388"/>
                    </a:cubicBezTo>
                    <a:cubicBezTo>
                      <a:pt x="78618" y="1103"/>
                      <a:pt x="76904" y="722"/>
                      <a:pt x="74999" y="531"/>
                    </a:cubicBezTo>
                    <a:cubicBezTo>
                      <a:pt x="9657" y="-7279"/>
                      <a:pt x="1847" y="72826"/>
                      <a:pt x="37" y="122928"/>
                    </a:cubicBezTo>
                    <a:cubicBezTo>
                      <a:pt x="-820" y="146930"/>
                      <a:pt x="13086" y="194746"/>
                      <a:pt x="58711" y="200842"/>
                    </a:cubicBezTo>
                    <a:cubicBezTo>
                      <a:pt x="105479" y="207129"/>
                      <a:pt x="132625" y="162456"/>
                      <a:pt x="140912" y="133881"/>
                    </a:cubicBezTo>
                    <a:cubicBezTo>
                      <a:pt x="151580" y="97115"/>
                      <a:pt x="151580" y="3675"/>
                      <a:pt x="85762" y="1388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7F564B4-AFD5-1793-D9C6-9145861D8305}"/>
                  </a:ext>
                </a:extLst>
              </p:cNvPr>
              <p:cNvSpPr/>
              <p:nvPr/>
            </p:nvSpPr>
            <p:spPr>
              <a:xfrm>
                <a:off x="10783936" y="285170"/>
                <a:ext cx="35071" cy="52720"/>
              </a:xfrm>
              <a:custGeom>
                <a:avLst/>
                <a:gdLst>
                  <a:gd name="connsiteX0" fmla="*/ 3602 w 35071"/>
                  <a:gd name="connsiteY0" fmla="*/ 20665 h 52720"/>
                  <a:gd name="connsiteX1" fmla="*/ 27415 w 35071"/>
                  <a:gd name="connsiteY1" fmla="*/ 662 h 52720"/>
                  <a:gd name="connsiteX2" fmla="*/ 30082 w 35071"/>
                  <a:gd name="connsiteY2" fmla="*/ 32285 h 52720"/>
                  <a:gd name="connsiteX3" fmla="*/ 6269 w 35071"/>
                  <a:gd name="connsiteY3" fmla="*/ 52288 h 52720"/>
                  <a:gd name="connsiteX4" fmla="*/ 3602 w 35071"/>
                  <a:gd name="connsiteY4" fmla="*/ 20665 h 5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1" h="52720">
                    <a:moveTo>
                      <a:pt x="3602" y="20665"/>
                    </a:moveTo>
                    <a:cubicBezTo>
                      <a:pt x="7984" y="6377"/>
                      <a:pt x="18652" y="-2576"/>
                      <a:pt x="27415" y="662"/>
                    </a:cubicBezTo>
                    <a:cubicBezTo>
                      <a:pt x="36178" y="3901"/>
                      <a:pt x="37892" y="19522"/>
                      <a:pt x="30082" y="32285"/>
                    </a:cubicBezTo>
                    <a:cubicBezTo>
                      <a:pt x="19795" y="49049"/>
                      <a:pt x="12079" y="54383"/>
                      <a:pt x="6269" y="52288"/>
                    </a:cubicBezTo>
                    <a:cubicBezTo>
                      <a:pt x="-2494" y="49144"/>
                      <a:pt x="-779" y="34952"/>
                      <a:pt x="3602" y="20665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EA251B3-3AB2-9ECC-E88D-B2BF0C9B9B7D}"/>
                  </a:ext>
                </a:extLst>
              </p:cNvPr>
              <p:cNvSpPr/>
              <p:nvPr/>
            </p:nvSpPr>
            <p:spPr>
              <a:xfrm>
                <a:off x="10655880" y="180146"/>
                <a:ext cx="131944" cy="90897"/>
              </a:xfrm>
              <a:custGeom>
                <a:avLst/>
                <a:gdLst>
                  <a:gd name="connsiteX0" fmla="*/ 127277 w 131944"/>
                  <a:gd name="connsiteY0" fmla="*/ 31963 h 90897"/>
                  <a:gd name="connsiteX1" fmla="*/ 18597 w 131944"/>
                  <a:gd name="connsiteY1" fmla="*/ 76730 h 90897"/>
                  <a:gd name="connsiteX2" fmla="*/ 29265 w 131944"/>
                  <a:gd name="connsiteY2" fmla="*/ 55394 h 90897"/>
                  <a:gd name="connsiteX3" fmla="*/ 23 w 131944"/>
                  <a:gd name="connsiteY3" fmla="*/ 90827 h 90897"/>
                  <a:gd name="connsiteX4" fmla="*/ 2023 w 131944"/>
                  <a:gd name="connsiteY4" fmla="*/ 33201 h 90897"/>
                  <a:gd name="connsiteX5" fmla="*/ 67174 w 131944"/>
                  <a:gd name="connsiteY5" fmla="*/ 54 h 90897"/>
                  <a:gd name="connsiteX6" fmla="*/ 131944 w 131944"/>
                  <a:gd name="connsiteY6" fmla="*/ 17961 h 9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44" h="90897">
                    <a:moveTo>
                      <a:pt x="127277" y="31963"/>
                    </a:moveTo>
                    <a:cubicBezTo>
                      <a:pt x="127277" y="31963"/>
                      <a:pt x="83653" y="79969"/>
                      <a:pt x="18597" y="76730"/>
                    </a:cubicBezTo>
                    <a:lnTo>
                      <a:pt x="29265" y="55394"/>
                    </a:lnTo>
                    <a:cubicBezTo>
                      <a:pt x="29265" y="55394"/>
                      <a:pt x="-263" y="92732"/>
                      <a:pt x="23" y="90827"/>
                    </a:cubicBezTo>
                    <a:cubicBezTo>
                      <a:pt x="309" y="88922"/>
                      <a:pt x="-929" y="36630"/>
                      <a:pt x="2023" y="33201"/>
                    </a:cubicBezTo>
                    <a:cubicBezTo>
                      <a:pt x="4976" y="29772"/>
                      <a:pt x="54220" y="-1470"/>
                      <a:pt x="67174" y="54"/>
                    </a:cubicBezTo>
                    <a:lnTo>
                      <a:pt x="131944" y="17961"/>
                    </a:ln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D1BE980-8FB0-681C-4661-28EB04943610}"/>
                  </a:ext>
                </a:extLst>
              </p:cNvPr>
              <p:cNvSpPr/>
              <p:nvPr/>
            </p:nvSpPr>
            <p:spPr>
              <a:xfrm>
                <a:off x="10769251" y="209156"/>
                <a:ext cx="32650" cy="75247"/>
              </a:xfrm>
              <a:custGeom>
                <a:avLst/>
                <a:gdLst>
                  <a:gd name="connsiteX0" fmla="*/ 0 w 32650"/>
                  <a:gd name="connsiteY0" fmla="*/ 1238 h 75247"/>
                  <a:gd name="connsiteX1" fmla="*/ 30099 w 32650"/>
                  <a:gd name="connsiteY1" fmla="*/ 75247 h 75247"/>
                  <a:gd name="connsiteX2" fmla="*/ 23908 w 32650"/>
                  <a:gd name="connsiteY2" fmla="*/ 0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650" h="75247">
                    <a:moveTo>
                      <a:pt x="0" y="1238"/>
                    </a:moveTo>
                    <a:cubicBezTo>
                      <a:pt x="0" y="1238"/>
                      <a:pt x="8001" y="53340"/>
                      <a:pt x="30099" y="75247"/>
                    </a:cubicBezTo>
                    <a:cubicBezTo>
                      <a:pt x="30099" y="75247"/>
                      <a:pt x="38862" y="17336"/>
                      <a:pt x="23908" y="0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图形 164">
              <a:extLst>
                <a:ext uri="{FF2B5EF4-FFF2-40B4-BE49-F238E27FC236}">
                  <a16:creationId xmlns:a16="http://schemas.microsoft.com/office/drawing/2014/main" id="{03A61D81-A020-8180-FCC4-6520DD282989}"/>
                </a:ext>
              </a:extLst>
            </p:cNvPr>
            <p:cNvGrpSpPr/>
            <p:nvPr/>
          </p:nvGrpSpPr>
          <p:grpSpPr>
            <a:xfrm rot="21107677">
              <a:off x="8517045" y="2261873"/>
              <a:ext cx="1261236" cy="1158874"/>
              <a:chOff x="10585321" y="91332"/>
              <a:chExt cx="325851" cy="299405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DA5FFA8-025A-3F42-2AE5-32FCF0CED4AB}"/>
                  </a:ext>
                </a:extLst>
              </p:cNvPr>
              <p:cNvSpPr/>
              <p:nvPr/>
            </p:nvSpPr>
            <p:spPr>
              <a:xfrm>
                <a:off x="10585321" y="91332"/>
                <a:ext cx="311849" cy="122110"/>
              </a:xfrm>
              <a:custGeom>
                <a:avLst/>
                <a:gdLst>
                  <a:gd name="connsiteX0" fmla="*/ 174595 w 311849"/>
                  <a:gd name="connsiteY0" fmla="*/ 0 h 122110"/>
                  <a:gd name="connsiteX1" fmla="*/ 1 w 311849"/>
                  <a:gd name="connsiteY1" fmla="*/ 51816 h 122110"/>
                  <a:gd name="connsiteX2" fmla="*/ 154687 w 311849"/>
                  <a:gd name="connsiteY2" fmla="*/ 122110 h 122110"/>
                  <a:gd name="connsiteX3" fmla="*/ 311850 w 311849"/>
                  <a:gd name="connsiteY3" fmla="*/ 96583 h 122110"/>
                  <a:gd name="connsiteX4" fmla="*/ 174595 w 311849"/>
                  <a:gd name="connsiteY4" fmla="*/ 0 h 1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849" h="122110">
                    <a:moveTo>
                      <a:pt x="174595" y="0"/>
                    </a:moveTo>
                    <a:cubicBezTo>
                      <a:pt x="174595" y="0"/>
                      <a:pt x="-570" y="49244"/>
                      <a:pt x="1" y="51816"/>
                    </a:cubicBezTo>
                    <a:cubicBezTo>
                      <a:pt x="573" y="54388"/>
                      <a:pt x="154687" y="122110"/>
                      <a:pt x="154687" y="122110"/>
                    </a:cubicBezTo>
                    <a:lnTo>
                      <a:pt x="311850" y="96583"/>
                    </a:lnTo>
                    <a:lnTo>
                      <a:pt x="174595" y="0"/>
                    </a:lnTo>
                    <a:close/>
                  </a:path>
                </a:pathLst>
              </a:custGeom>
              <a:solidFill>
                <a:srgbClr val="0018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4AA566B-67A0-A2DC-8498-63D13A5F09D4}"/>
                  </a:ext>
                </a:extLst>
              </p:cNvPr>
              <p:cNvSpPr/>
              <p:nvPr/>
            </p:nvSpPr>
            <p:spPr>
              <a:xfrm>
                <a:off x="10652363" y="138728"/>
                <a:ext cx="187372" cy="89573"/>
              </a:xfrm>
              <a:custGeom>
                <a:avLst/>
                <a:gdLst>
                  <a:gd name="connsiteX0" fmla="*/ 16 w 187372"/>
                  <a:gd name="connsiteY0" fmla="*/ 64903 h 89573"/>
                  <a:gd name="connsiteX1" fmla="*/ 85931 w 187372"/>
                  <a:gd name="connsiteY1" fmla="*/ 84811 h 89573"/>
                  <a:gd name="connsiteX2" fmla="*/ 172323 w 187372"/>
                  <a:gd name="connsiteY2" fmla="*/ 89573 h 89573"/>
                  <a:gd name="connsiteX3" fmla="*/ 187372 w 187372"/>
                  <a:gd name="connsiteY3" fmla="*/ 42424 h 89573"/>
                  <a:gd name="connsiteX4" fmla="*/ 778 w 187372"/>
                  <a:gd name="connsiteY4" fmla="*/ 12040 h 89573"/>
                  <a:gd name="connsiteX5" fmla="*/ 16 w 187372"/>
                  <a:gd name="connsiteY5" fmla="*/ 64903 h 89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372" h="89573">
                    <a:moveTo>
                      <a:pt x="16" y="64903"/>
                    </a:moveTo>
                    <a:cubicBezTo>
                      <a:pt x="16" y="64903"/>
                      <a:pt x="28781" y="61093"/>
                      <a:pt x="85931" y="84811"/>
                    </a:cubicBezTo>
                    <a:cubicBezTo>
                      <a:pt x="141081" y="73857"/>
                      <a:pt x="172323" y="89573"/>
                      <a:pt x="172323" y="89573"/>
                    </a:cubicBezTo>
                    <a:cubicBezTo>
                      <a:pt x="172323" y="89573"/>
                      <a:pt x="180038" y="66713"/>
                      <a:pt x="187372" y="42424"/>
                    </a:cubicBezTo>
                    <a:cubicBezTo>
                      <a:pt x="148891" y="4896"/>
                      <a:pt x="54118" y="-13964"/>
                      <a:pt x="778" y="12040"/>
                    </a:cubicBezTo>
                    <a:cubicBezTo>
                      <a:pt x="-175" y="49092"/>
                      <a:pt x="16" y="64903"/>
                      <a:pt x="16" y="64903"/>
                    </a:cubicBezTo>
                    <a:close/>
                  </a:path>
                </a:pathLst>
              </a:custGeom>
              <a:solidFill>
                <a:srgbClr val="002E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36F362B-1C1F-2C34-F349-3E55CEDF58A6}"/>
                  </a:ext>
                </a:extLst>
              </p:cNvPr>
              <p:cNvSpPr/>
              <p:nvPr/>
            </p:nvSpPr>
            <p:spPr>
              <a:xfrm>
                <a:off x="10853534" y="256019"/>
                <a:ext cx="57638" cy="134718"/>
              </a:xfrm>
              <a:custGeom>
                <a:avLst/>
                <a:gdLst>
                  <a:gd name="connsiteX0" fmla="*/ 16872 w 57638"/>
                  <a:gd name="connsiteY0" fmla="*/ 0 h 134718"/>
                  <a:gd name="connsiteX1" fmla="*/ 2584 w 57638"/>
                  <a:gd name="connsiteY1" fmla="*/ 129921 h 134718"/>
                  <a:gd name="connsiteX2" fmla="*/ 57639 w 57638"/>
                  <a:gd name="connsiteY2" fmla="*/ 128016 h 134718"/>
                  <a:gd name="connsiteX3" fmla="*/ 24111 w 57638"/>
                  <a:gd name="connsiteY3" fmla="*/ 858 h 134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38" h="134718">
                    <a:moveTo>
                      <a:pt x="16872" y="0"/>
                    </a:moveTo>
                    <a:cubicBezTo>
                      <a:pt x="16872" y="0"/>
                      <a:pt x="-7893" y="125921"/>
                      <a:pt x="2584" y="129921"/>
                    </a:cubicBezTo>
                    <a:cubicBezTo>
                      <a:pt x="33922" y="141732"/>
                      <a:pt x="57639" y="128016"/>
                      <a:pt x="57639" y="128016"/>
                    </a:cubicBezTo>
                    <a:cubicBezTo>
                      <a:pt x="57639" y="128016"/>
                      <a:pt x="25540" y="79439"/>
                      <a:pt x="24111" y="858"/>
                    </a:cubicBezTo>
                  </a:path>
                </a:pathLst>
              </a:custGeom>
              <a:solidFill>
                <a:srgbClr val="FFB8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2" name="图形 164">
                <a:extLst>
                  <a:ext uri="{FF2B5EF4-FFF2-40B4-BE49-F238E27FC236}">
                    <a16:creationId xmlns:a16="http://schemas.microsoft.com/office/drawing/2014/main" id="{61A43F59-EE26-73E5-9E7F-40C1CD669C9E}"/>
                  </a:ext>
                </a:extLst>
              </p:cNvPr>
              <p:cNvGrpSpPr/>
              <p:nvPr/>
            </p:nvGrpSpPr>
            <p:grpSpPr>
              <a:xfrm>
                <a:off x="10865757" y="184076"/>
                <a:ext cx="21064" cy="81091"/>
                <a:chOff x="10865757" y="184076"/>
                <a:chExt cx="21064" cy="81091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F751F90-BF8D-0419-DACB-9E43CE5C3BF3}"/>
                    </a:ext>
                  </a:extLst>
                </p:cNvPr>
                <p:cNvSpPr/>
                <p:nvPr/>
              </p:nvSpPr>
              <p:spPr>
                <a:xfrm>
                  <a:off x="10872088" y="184076"/>
                  <a:ext cx="14733" cy="71496"/>
                </a:xfrm>
                <a:custGeom>
                  <a:avLst/>
                  <a:gdLst>
                    <a:gd name="connsiteX0" fmla="*/ 1461 w 14733"/>
                    <a:gd name="connsiteY0" fmla="*/ 71467 h 71496"/>
                    <a:gd name="connsiteX1" fmla="*/ 33 w 14733"/>
                    <a:gd name="connsiteY1" fmla="*/ 69371 h 71496"/>
                    <a:gd name="connsiteX2" fmla="*/ 11081 w 14733"/>
                    <a:gd name="connsiteY2" fmla="*/ 1553 h 71496"/>
                    <a:gd name="connsiteX3" fmla="*/ 13177 w 14733"/>
                    <a:gd name="connsiteY3" fmla="*/ 29 h 71496"/>
                    <a:gd name="connsiteX4" fmla="*/ 14701 w 14733"/>
                    <a:gd name="connsiteY4" fmla="*/ 2125 h 71496"/>
                    <a:gd name="connsiteX5" fmla="*/ 3652 w 14733"/>
                    <a:gd name="connsiteY5" fmla="*/ 69943 h 71496"/>
                    <a:gd name="connsiteX6" fmla="*/ 1461 w 14733"/>
                    <a:gd name="connsiteY6" fmla="*/ 71467 h 71496"/>
                    <a:gd name="connsiteX7" fmla="*/ 1461 w 14733"/>
                    <a:gd name="connsiteY7" fmla="*/ 71467 h 71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733" h="71496">
                      <a:moveTo>
                        <a:pt x="1461" y="71467"/>
                      </a:moveTo>
                      <a:cubicBezTo>
                        <a:pt x="509" y="71276"/>
                        <a:pt x="-158" y="70324"/>
                        <a:pt x="33" y="69371"/>
                      </a:cubicBezTo>
                      <a:lnTo>
                        <a:pt x="11081" y="1553"/>
                      </a:lnTo>
                      <a:cubicBezTo>
                        <a:pt x="11272" y="601"/>
                        <a:pt x="12225" y="-161"/>
                        <a:pt x="13177" y="29"/>
                      </a:cubicBezTo>
                      <a:cubicBezTo>
                        <a:pt x="14225" y="220"/>
                        <a:pt x="14892" y="1172"/>
                        <a:pt x="14701" y="2125"/>
                      </a:cubicBezTo>
                      <a:lnTo>
                        <a:pt x="3652" y="69943"/>
                      </a:lnTo>
                      <a:cubicBezTo>
                        <a:pt x="3366" y="70895"/>
                        <a:pt x="2414" y="71657"/>
                        <a:pt x="1461" y="71467"/>
                      </a:cubicBezTo>
                      <a:cubicBezTo>
                        <a:pt x="1461" y="71467"/>
                        <a:pt x="1461" y="71467"/>
                        <a:pt x="1461" y="71467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AF246473-D897-2935-0C73-410F07B9937B}"/>
                    </a:ext>
                  </a:extLst>
                </p:cNvPr>
                <p:cNvSpPr/>
                <p:nvPr/>
              </p:nvSpPr>
              <p:spPr>
                <a:xfrm>
                  <a:off x="10865757" y="250395"/>
                  <a:ext cx="14749" cy="14771"/>
                </a:xfrm>
                <a:custGeom>
                  <a:avLst/>
                  <a:gdLst>
                    <a:gd name="connsiteX0" fmla="*/ 77 w 14749"/>
                    <a:gd name="connsiteY0" fmla="*/ 6196 h 14771"/>
                    <a:gd name="connsiteX1" fmla="*/ 8554 w 14749"/>
                    <a:gd name="connsiteY1" fmla="*/ 99 h 14771"/>
                    <a:gd name="connsiteX2" fmla="*/ 14650 w 14749"/>
                    <a:gd name="connsiteY2" fmla="*/ 8577 h 14771"/>
                    <a:gd name="connsiteX3" fmla="*/ 6173 w 14749"/>
                    <a:gd name="connsiteY3" fmla="*/ 14673 h 14771"/>
                    <a:gd name="connsiteX4" fmla="*/ 77 w 14749"/>
                    <a:gd name="connsiteY4" fmla="*/ 6196 h 1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9" h="14771">
                      <a:moveTo>
                        <a:pt x="77" y="6196"/>
                      </a:moveTo>
                      <a:cubicBezTo>
                        <a:pt x="744" y="2195"/>
                        <a:pt x="4554" y="-567"/>
                        <a:pt x="8554" y="99"/>
                      </a:cubicBezTo>
                      <a:cubicBezTo>
                        <a:pt x="12555" y="766"/>
                        <a:pt x="15317" y="4576"/>
                        <a:pt x="14650" y="8577"/>
                      </a:cubicBezTo>
                      <a:cubicBezTo>
                        <a:pt x="13983" y="12577"/>
                        <a:pt x="10173" y="15339"/>
                        <a:pt x="6173" y="14673"/>
                      </a:cubicBezTo>
                      <a:cubicBezTo>
                        <a:pt x="2173" y="14006"/>
                        <a:pt x="-494" y="10291"/>
                        <a:pt x="77" y="6196"/>
                      </a:cubicBezTo>
                      <a:close/>
                    </a:path>
                  </a:pathLst>
                </a:custGeom>
                <a:solidFill>
                  <a:srgbClr val="FF5A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EEEA42B-7E67-527C-0880-FA8BF6E33AC8}"/>
                </a:ext>
              </a:extLst>
            </p:cNvPr>
            <p:cNvSpPr/>
            <p:nvPr/>
          </p:nvSpPr>
          <p:spPr>
            <a:xfrm rot="21107677">
              <a:off x="8933000" y="3518111"/>
              <a:ext cx="228945" cy="351345"/>
            </a:xfrm>
            <a:custGeom>
              <a:avLst/>
              <a:gdLst>
                <a:gd name="connsiteX0" fmla="*/ 17717 w 59150"/>
                <a:gd name="connsiteY0" fmla="*/ 0 h 90773"/>
                <a:gd name="connsiteX1" fmla="*/ 0 w 59150"/>
                <a:gd name="connsiteY1" fmla="*/ 10763 h 90773"/>
                <a:gd name="connsiteX2" fmla="*/ 21336 w 59150"/>
                <a:gd name="connsiteY2" fmla="*/ 90773 h 90773"/>
                <a:gd name="connsiteX3" fmla="*/ 59150 w 59150"/>
                <a:gd name="connsiteY3" fmla="*/ 54769 h 9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50" h="90773">
                  <a:moveTo>
                    <a:pt x="17717" y="0"/>
                  </a:moveTo>
                  <a:lnTo>
                    <a:pt x="0" y="10763"/>
                  </a:lnTo>
                  <a:lnTo>
                    <a:pt x="21336" y="90773"/>
                  </a:lnTo>
                  <a:lnTo>
                    <a:pt x="59150" y="547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DB2A5C9-8D3E-3F17-26C7-333985F62ED9}"/>
                </a:ext>
              </a:extLst>
            </p:cNvPr>
            <p:cNvSpPr/>
            <p:nvPr/>
          </p:nvSpPr>
          <p:spPr>
            <a:xfrm rot="21107677">
              <a:off x="9159941" y="3471724"/>
              <a:ext cx="219358" cy="384156"/>
            </a:xfrm>
            <a:custGeom>
              <a:avLst/>
              <a:gdLst>
                <a:gd name="connsiteX0" fmla="*/ 40862 w 56673"/>
                <a:gd name="connsiteY0" fmla="*/ 0 h 99250"/>
                <a:gd name="connsiteX1" fmla="*/ 0 w 56673"/>
                <a:gd name="connsiteY1" fmla="*/ 58483 h 99250"/>
                <a:gd name="connsiteX2" fmla="*/ 41910 w 56673"/>
                <a:gd name="connsiteY2" fmla="*/ 99250 h 99250"/>
                <a:gd name="connsiteX3" fmla="*/ 56674 w 56673"/>
                <a:gd name="connsiteY3" fmla="*/ 14478 h 9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73" h="99250">
                  <a:moveTo>
                    <a:pt x="40862" y="0"/>
                  </a:moveTo>
                  <a:lnTo>
                    <a:pt x="0" y="58483"/>
                  </a:lnTo>
                  <a:lnTo>
                    <a:pt x="41910" y="99250"/>
                  </a:lnTo>
                  <a:lnTo>
                    <a:pt x="56674" y="144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8B4420A-0B03-A20A-8C9D-C1030EB80F72}"/>
              </a:ext>
            </a:extLst>
          </p:cNvPr>
          <p:cNvSpPr txBox="1"/>
          <p:nvPr/>
        </p:nvSpPr>
        <p:spPr>
          <a:xfrm>
            <a:off x="2670451" y="4313020"/>
            <a:ext cx="4612746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816178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>
            <a:extLst>
              <a:ext uri="{FF2B5EF4-FFF2-40B4-BE49-F238E27FC236}">
                <a16:creationId xmlns:a16="http://schemas.microsoft.com/office/drawing/2014/main" id="{DF3A2403-5B43-4411-9F4D-9374579FE804}"/>
              </a:ext>
            </a:extLst>
          </p:cNvPr>
          <p:cNvSpPr/>
          <p:nvPr/>
        </p:nvSpPr>
        <p:spPr>
          <a:xfrm>
            <a:off x="1888672" y="1959431"/>
            <a:ext cx="2017485" cy="2017485"/>
          </a:xfrm>
          <a:prstGeom prst="ellipse">
            <a:avLst/>
          </a:pr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89771FC-4C6C-4349-A9AC-D6644C874833}"/>
              </a:ext>
            </a:extLst>
          </p:cNvPr>
          <p:cNvSpPr/>
          <p:nvPr/>
        </p:nvSpPr>
        <p:spPr>
          <a:xfrm>
            <a:off x="8289472" y="1959431"/>
            <a:ext cx="2017485" cy="2017485"/>
          </a:xfrm>
          <a:prstGeom prst="ellipse">
            <a:avLst/>
          </a:pr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8" name="图片占位符 42">
            <a:extLst>
              <a:ext uri="{FF2B5EF4-FFF2-40B4-BE49-F238E27FC236}">
                <a16:creationId xmlns:a16="http://schemas.microsoft.com/office/drawing/2014/main" id="{DDE53C2C-09C8-4D73-935E-2DEC8171B9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5654" y="2229681"/>
            <a:ext cx="1523519" cy="1476983"/>
          </a:xfrm>
          <a:custGeom>
            <a:avLst/>
            <a:gdLst>
              <a:gd name="connsiteX0" fmla="*/ 662888 w 1325776"/>
              <a:gd name="connsiteY0" fmla="*/ 0 h 1325776"/>
              <a:gd name="connsiteX1" fmla="*/ 1325776 w 1325776"/>
              <a:gd name="connsiteY1" fmla="*/ 662888 h 1325776"/>
              <a:gd name="connsiteX2" fmla="*/ 662888 w 1325776"/>
              <a:gd name="connsiteY2" fmla="*/ 1325776 h 1325776"/>
              <a:gd name="connsiteX3" fmla="*/ 0 w 1325776"/>
              <a:gd name="connsiteY3" fmla="*/ 662888 h 1325776"/>
              <a:gd name="connsiteX4" fmla="*/ 662888 w 1325776"/>
              <a:gd name="connsiteY4" fmla="*/ 0 h 132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776" h="1325776">
                <a:moveTo>
                  <a:pt x="662888" y="0"/>
                </a:moveTo>
                <a:cubicBezTo>
                  <a:pt x="1028991" y="0"/>
                  <a:pt x="1325776" y="296785"/>
                  <a:pt x="1325776" y="662888"/>
                </a:cubicBezTo>
                <a:cubicBezTo>
                  <a:pt x="1325776" y="1028991"/>
                  <a:pt x="1028991" y="1325776"/>
                  <a:pt x="662888" y="1325776"/>
                </a:cubicBezTo>
                <a:cubicBezTo>
                  <a:pt x="296785" y="1325776"/>
                  <a:pt x="0" y="1028991"/>
                  <a:pt x="0" y="662888"/>
                </a:cubicBezTo>
                <a:cubicBezTo>
                  <a:pt x="0" y="296785"/>
                  <a:pt x="296785" y="0"/>
                  <a:pt x="662888" y="0"/>
                </a:cubicBez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211DB47-A12C-4E99-9CEA-9E900774ACEE}"/>
              </a:ext>
            </a:extLst>
          </p:cNvPr>
          <p:cNvGrpSpPr/>
          <p:nvPr/>
        </p:nvGrpSpPr>
        <p:grpSpPr>
          <a:xfrm>
            <a:off x="4593676" y="1464035"/>
            <a:ext cx="3008278" cy="3008278"/>
            <a:chOff x="5089072" y="1959431"/>
            <a:chExt cx="2017485" cy="2017485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09B18FC-C742-48C7-8929-6581BA588C4D}"/>
                </a:ext>
              </a:extLst>
            </p:cNvPr>
            <p:cNvSpPr/>
            <p:nvPr/>
          </p:nvSpPr>
          <p:spPr>
            <a:xfrm>
              <a:off x="5089072" y="1959431"/>
              <a:ext cx="2017485" cy="2017485"/>
            </a:xfrm>
            <a:prstGeom prst="ellipse">
              <a:avLst/>
            </a:prstGeom>
            <a:solidFill>
              <a:srgbClr val="1C687F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9" name="图片占位符 43">
              <a:extLst>
                <a:ext uri="{FF2B5EF4-FFF2-40B4-BE49-F238E27FC236}">
                  <a16:creationId xmlns:a16="http://schemas.microsoft.com/office/drawing/2014/main" id="{0E122870-61A4-4B50-B1F3-CBB0EB84B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53948" y="2229681"/>
              <a:ext cx="1484103" cy="1476983"/>
            </a:xfrm>
            <a:custGeom>
              <a:avLst/>
              <a:gdLst>
                <a:gd name="connsiteX0" fmla="*/ 662888 w 1325776"/>
                <a:gd name="connsiteY0" fmla="*/ 0 h 1325776"/>
                <a:gd name="connsiteX1" fmla="*/ 1325776 w 1325776"/>
                <a:gd name="connsiteY1" fmla="*/ 662888 h 1325776"/>
                <a:gd name="connsiteX2" fmla="*/ 662888 w 1325776"/>
                <a:gd name="connsiteY2" fmla="*/ 1325776 h 1325776"/>
                <a:gd name="connsiteX3" fmla="*/ 0 w 1325776"/>
                <a:gd name="connsiteY3" fmla="*/ 662888 h 1325776"/>
                <a:gd name="connsiteX4" fmla="*/ 662888 w 1325776"/>
                <a:gd name="connsiteY4" fmla="*/ 0 h 132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5776" h="1325776">
                  <a:moveTo>
                    <a:pt x="662888" y="0"/>
                  </a:moveTo>
                  <a:cubicBezTo>
                    <a:pt x="1028991" y="0"/>
                    <a:pt x="1325776" y="296785"/>
                    <a:pt x="1325776" y="662888"/>
                  </a:cubicBezTo>
                  <a:cubicBezTo>
                    <a:pt x="1325776" y="1028991"/>
                    <a:pt x="1028991" y="1325776"/>
                    <a:pt x="662888" y="1325776"/>
                  </a:cubicBezTo>
                  <a:cubicBezTo>
                    <a:pt x="296785" y="1325776"/>
                    <a:pt x="0" y="1028991"/>
                    <a:pt x="0" y="662888"/>
                  </a:cubicBezTo>
                  <a:cubicBezTo>
                    <a:pt x="0" y="296785"/>
                    <a:pt x="296785" y="0"/>
                    <a:pt x="662888" y="0"/>
                  </a:cubicBezTo>
                  <a:close/>
                </a:path>
              </a:pathLst>
            </a:custGeom>
          </p:spPr>
        </p:pic>
      </p:grpSp>
      <p:pic>
        <p:nvPicPr>
          <p:cNvPr id="30" name="图片占位符 44">
            <a:extLst>
              <a:ext uri="{FF2B5EF4-FFF2-40B4-BE49-F238E27FC236}">
                <a16:creationId xmlns:a16="http://schemas.microsoft.com/office/drawing/2014/main" id="{B4DF4380-352F-4BE1-BAB9-270386912C6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0012" y="2229681"/>
            <a:ext cx="1476403" cy="1476983"/>
          </a:xfrm>
          <a:custGeom>
            <a:avLst/>
            <a:gdLst>
              <a:gd name="connsiteX0" fmla="*/ 662888 w 1325776"/>
              <a:gd name="connsiteY0" fmla="*/ 0 h 1325776"/>
              <a:gd name="connsiteX1" fmla="*/ 1325776 w 1325776"/>
              <a:gd name="connsiteY1" fmla="*/ 662888 h 1325776"/>
              <a:gd name="connsiteX2" fmla="*/ 662888 w 1325776"/>
              <a:gd name="connsiteY2" fmla="*/ 1325776 h 1325776"/>
              <a:gd name="connsiteX3" fmla="*/ 0 w 1325776"/>
              <a:gd name="connsiteY3" fmla="*/ 662888 h 1325776"/>
              <a:gd name="connsiteX4" fmla="*/ 662888 w 1325776"/>
              <a:gd name="connsiteY4" fmla="*/ 0 h 132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776" h="1325776">
                <a:moveTo>
                  <a:pt x="662888" y="0"/>
                </a:moveTo>
                <a:cubicBezTo>
                  <a:pt x="1028991" y="0"/>
                  <a:pt x="1325776" y="296785"/>
                  <a:pt x="1325776" y="662888"/>
                </a:cubicBezTo>
                <a:cubicBezTo>
                  <a:pt x="1325776" y="1028991"/>
                  <a:pt x="1028991" y="1325776"/>
                  <a:pt x="662888" y="1325776"/>
                </a:cubicBezTo>
                <a:cubicBezTo>
                  <a:pt x="296785" y="1325776"/>
                  <a:pt x="0" y="1028991"/>
                  <a:pt x="0" y="662888"/>
                </a:cubicBezTo>
                <a:cubicBezTo>
                  <a:pt x="0" y="296785"/>
                  <a:pt x="296785" y="0"/>
                  <a:pt x="662888" y="0"/>
                </a:cubicBezTo>
                <a:close/>
              </a:path>
            </a:pathLst>
          </a:cu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6217AED9-B627-8105-E54B-AD53D1F2EC7D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EA41CCF-294A-35A4-4634-82AD3C2CCC6F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研究内容与展示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A023ADC-3F13-3B1B-E685-7E45C05345A3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A1C7CF6-E66B-9A4B-B316-6E138D880E16}"/>
              </a:ext>
            </a:extLst>
          </p:cNvPr>
          <p:cNvGrpSpPr/>
          <p:nvPr/>
        </p:nvGrpSpPr>
        <p:grpSpPr>
          <a:xfrm>
            <a:off x="4975012" y="4764874"/>
            <a:ext cx="2241974" cy="1258182"/>
            <a:chOff x="729645" y="3387780"/>
            <a:chExt cx="2241974" cy="1258182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CF78F615-6C6B-BC80-FFFF-1E915D51D3CD}"/>
                </a:ext>
              </a:extLst>
            </p:cNvPr>
            <p:cNvSpPr/>
            <p:nvPr/>
          </p:nvSpPr>
          <p:spPr>
            <a:xfrm>
              <a:off x="874713" y="3677812"/>
              <a:ext cx="1951839" cy="9681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E192808-CE04-4EED-8088-7533AE35C805}"/>
                </a:ext>
              </a:extLst>
            </p:cNvPr>
            <p:cNvSpPr/>
            <p:nvPr/>
          </p:nvSpPr>
          <p:spPr>
            <a:xfrm>
              <a:off x="729645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C3930D7-C4A0-AEEA-D5BD-98AEDF938A47}"/>
              </a:ext>
            </a:extLst>
          </p:cNvPr>
          <p:cNvGrpSpPr/>
          <p:nvPr/>
        </p:nvGrpSpPr>
        <p:grpSpPr>
          <a:xfrm>
            <a:off x="8177226" y="4182280"/>
            <a:ext cx="2241974" cy="1258182"/>
            <a:chOff x="729645" y="3387780"/>
            <a:chExt cx="2241974" cy="1258182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589B432-FDA4-3B03-E2DF-DA60B0750EC2}"/>
                </a:ext>
              </a:extLst>
            </p:cNvPr>
            <p:cNvSpPr/>
            <p:nvPr/>
          </p:nvSpPr>
          <p:spPr>
            <a:xfrm>
              <a:off x="874713" y="3677812"/>
              <a:ext cx="1951839" cy="9681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3205103D-7797-0FC4-D6CB-EE869A0593FA}"/>
                </a:ext>
              </a:extLst>
            </p:cNvPr>
            <p:cNvSpPr/>
            <p:nvPr/>
          </p:nvSpPr>
          <p:spPr>
            <a:xfrm>
              <a:off x="729645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A3FA97A-9157-0525-CCF3-95B6039E7F0B}"/>
              </a:ext>
            </a:extLst>
          </p:cNvPr>
          <p:cNvGrpSpPr/>
          <p:nvPr/>
        </p:nvGrpSpPr>
        <p:grpSpPr>
          <a:xfrm>
            <a:off x="1776426" y="4182280"/>
            <a:ext cx="2241974" cy="1258182"/>
            <a:chOff x="729645" y="3387780"/>
            <a:chExt cx="2241974" cy="1258182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699A0C6-0F3E-9BD9-4307-C42DF89841D0}"/>
                </a:ext>
              </a:extLst>
            </p:cNvPr>
            <p:cNvSpPr/>
            <p:nvPr/>
          </p:nvSpPr>
          <p:spPr>
            <a:xfrm>
              <a:off x="874713" y="3677812"/>
              <a:ext cx="1951839" cy="9681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2A8E8720-CA72-8965-C58D-EAD82629E4E1}"/>
                </a:ext>
              </a:extLst>
            </p:cNvPr>
            <p:cNvSpPr/>
            <p:nvPr/>
          </p:nvSpPr>
          <p:spPr>
            <a:xfrm>
              <a:off x="729645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4477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3">
            <a:extLst>
              <a:ext uri="{FF2B5EF4-FFF2-40B4-BE49-F238E27FC236}">
                <a16:creationId xmlns:a16="http://schemas.microsoft.com/office/drawing/2014/main" id="{353AF0C0-F83A-43E6-9672-AE627570DF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6309" y="2787493"/>
            <a:ext cx="1674000" cy="1672627"/>
          </a:xfrm>
          <a:custGeom>
            <a:avLst/>
            <a:gdLst>
              <a:gd name="connsiteX0" fmla="*/ 837000 w 1674000"/>
              <a:gd name="connsiteY0" fmla="*/ 0 h 1674002"/>
              <a:gd name="connsiteX1" fmla="*/ 1674000 w 1674000"/>
              <a:gd name="connsiteY1" fmla="*/ 837001 h 1674002"/>
              <a:gd name="connsiteX2" fmla="*/ 837000 w 1674000"/>
              <a:gd name="connsiteY2" fmla="*/ 1674002 h 1674002"/>
              <a:gd name="connsiteX3" fmla="*/ 0 w 1674000"/>
              <a:gd name="connsiteY3" fmla="*/ 837001 h 1674002"/>
              <a:gd name="connsiteX4" fmla="*/ 837000 w 1674000"/>
              <a:gd name="connsiteY4" fmla="*/ 0 h 167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4000" h="1674002">
                <a:moveTo>
                  <a:pt x="837000" y="0"/>
                </a:moveTo>
                <a:cubicBezTo>
                  <a:pt x="1299262" y="0"/>
                  <a:pt x="1674000" y="374738"/>
                  <a:pt x="1674000" y="837001"/>
                </a:cubicBezTo>
                <a:cubicBezTo>
                  <a:pt x="1674000" y="1299264"/>
                  <a:pt x="1299262" y="1674002"/>
                  <a:pt x="837000" y="1674002"/>
                </a:cubicBezTo>
                <a:cubicBezTo>
                  <a:pt x="374738" y="1674002"/>
                  <a:pt x="0" y="1299264"/>
                  <a:pt x="0" y="837001"/>
                </a:cubicBezTo>
                <a:cubicBezTo>
                  <a:pt x="0" y="374738"/>
                  <a:pt x="374738" y="0"/>
                  <a:pt x="837000" y="0"/>
                </a:cubicBezTo>
                <a:close/>
              </a:path>
            </a:pathLst>
          </a:cu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662F15F-FEA6-44AE-BA63-00F5CF16AA6E}"/>
              </a:ext>
            </a:extLst>
          </p:cNvPr>
          <p:cNvGrpSpPr/>
          <p:nvPr/>
        </p:nvGrpSpPr>
        <p:grpSpPr>
          <a:xfrm>
            <a:off x="4125827" y="1917269"/>
            <a:ext cx="3856594" cy="3355466"/>
            <a:chOff x="4125827" y="1917269"/>
            <a:chExt cx="3856594" cy="3355466"/>
          </a:xfrm>
        </p:grpSpPr>
        <p:sp>
          <p:nvSpPr>
            <p:cNvPr id="8" name="Freeform: Shape 3">
              <a:extLst>
                <a:ext uri="{FF2B5EF4-FFF2-40B4-BE49-F238E27FC236}">
                  <a16:creationId xmlns:a16="http://schemas.microsoft.com/office/drawing/2014/main" id="{313E56F1-D1F4-437F-AF40-5D5C964043EE}"/>
                </a:ext>
              </a:extLst>
            </p:cNvPr>
            <p:cNvSpPr>
              <a:spLocks/>
            </p:cNvSpPr>
            <p:nvPr/>
          </p:nvSpPr>
          <p:spPr bwMode="gray">
            <a:xfrm rot="20615408" flipH="1">
              <a:off x="4940332" y="4362028"/>
              <a:ext cx="2161276" cy="675920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45BE93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: Shape 4">
              <a:extLst>
                <a:ext uri="{FF2B5EF4-FFF2-40B4-BE49-F238E27FC236}">
                  <a16:creationId xmlns:a16="http://schemas.microsoft.com/office/drawing/2014/main" id="{03CB201F-CC9C-4A37-8455-E5FA4FDF31CA}"/>
                </a:ext>
              </a:extLst>
            </p:cNvPr>
            <p:cNvSpPr>
              <a:spLocks/>
            </p:cNvSpPr>
            <p:nvPr/>
          </p:nvSpPr>
          <p:spPr bwMode="gray">
            <a:xfrm rot="17015408" flipH="1">
              <a:off x="5868169" y="3855528"/>
              <a:ext cx="2159883" cy="674531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1C687F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: Shape 5">
              <a:extLst>
                <a:ext uri="{FF2B5EF4-FFF2-40B4-BE49-F238E27FC236}">
                  <a16:creationId xmlns:a16="http://schemas.microsoft.com/office/drawing/2014/main" id="{DE913ADA-BEE5-4416-BF61-48ACAAFA621E}"/>
                </a:ext>
              </a:extLst>
            </p:cNvPr>
            <p:cNvSpPr>
              <a:spLocks/>
            </p:cNvSpPr>
            <p:nvPr/>
          </p:nvSpPr>
          <p:spPr bwMode="gray">
            <a:xfrm rot="13415408" flipH="1">
              <a:off x="5822537" y="2681546"/>
              <a:ext cx="2159884" cy="674529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45BE93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: Shape 6">
              <a:extLst>
                <a:ext uri="{FF2B5EF4-FFF2-40B4-BE49-F238E27FC236}">
                  <a16:creationId xmlns:a16="http://schemas.microsoft.com/office/drawing/2014/main" id="{EEBAB55D-3813-40BF-AA17-F81D8BA2B800}"/>
                </a:ext>
              </a:extLst>
            </p:cNvPr>
            <p:cNvSpPr>
              <a:spLocks/>
            </p:cNvSpPr>
            <p:nvPr/>
          </p:nvSpPr>
          <p:spPr bwMode="gray">
            <a:xfrm rot="9815408" flipH="1">
              <a:off x="5080764" y="2102383"/>
              <a:ext cx="2161276" cy="674531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1C687F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: Shape 7">
              <a:extLst>
                <a:ext uri="{FF2B5EF4-FFF2-40B4-BE49-F238E27FC236}">
                  <a16:creationId xmlns:a16="http://schemas.microsoft.com/office/drawing/2014/main" id="{5D45B276-F024-45B9-8A14-89A818C553F7}"/>
                </a:ext>
              </a:extLst>
            </p:cNvPr>
            <p:cNvSpPr>
              <a:spLocks/>
            </p:cNvSpPr>
            <p:nvPr/>
          </p:nvSpPr>
          <p:spPr bwMode="gray">
            <a:xfrm rot="6215408" flipH="1">
              <a:off x="4103916" y="2659945"/>
              <a:ext cx="2159884" cy="674531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45BE93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8">
              <a:extLst>
                <a:ext uri="{FF2B5EF4-FFF2-40B4-BE49-F238E27FC236}">
                  <a16:creationId xmlns:a16="http://schemas.microsoft.com/office/drawing/2014/main" id="{EA778717-F468-44C7-8CB6-5DBEFBB53E09}"/>
                </a:ext>
              </a:extLst>
            </p:cNvPr>
            <p:cNvSpPr>
              <a:spLocks/>
            </p:cNvSpPr>
            <p:nvPr/>
          </p:nvSpPr>
          <p:spPr bwMode="gray">
            <a:xfrm rot="2615408" flipH="1">
              <a:off x="4125827" y="3762444"/>
              <a:ext cx="2161274" cy="675920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1C687F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C023E4D-8D79-B2B3-1AA2-2F347A5ED385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E76302A-10EB-B46B-AC89-7B69C5DDCEA4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研究内容与展示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00E260B-3084-E7B9-D2B4-3D3BAD4EF928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6E0A52C-2CA8-8A4D-15FB-8C55C701C683}"/>
              </a:ext>
            </a:extLst>
          </p:cNvPr>
          <p:cNvGrpSpPr/>
          <p:nvPr/>
        </p:nvGrpSpPr>
        <p:grpSpPr>
          <a:xfrm>
            <a:off x="7415606" y="1967114"/>
            <a:ext cx="3144029" cy="812739"/>
            <a:chOff x="874712" y="3387780"/>
            <a:chExt cx="3144029" cy="812739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153B11B-DCB5-E341-B3C5-77D85DB3E890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1BEC80B-0BF2-1005-0D5F-9C6EF7B282EF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AE21076-A71E-262C-0F25-EFCF2DA33C99}"/>
              </a:ext>
            </a:extLst>
          </p:cNvPr>
          <p:cNvGrpSpPr/>
          <p:nvPr/>
        </p:nvGrpSpPr>
        <p:grpSpPr>
          <a:xfrm>
            <a:off x="7816363" y="3410596"/>
            <a:ext cx="3144029" cy="812739"/>
            <a:chOff x="874712" y="3387780"/>
            <a:chExt cx="3144029" cy="812739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B5CAFF51-9A4C-A955-0A1F-C753F0A4590D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B29F939-B3A8-8FBB-65B8-397331701ADA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B46FE8E-B8E7-E472-6022-9316FA443164}"/>
              </a:ext>
            </a:extLst>
          </p:cNvPr>
          <p:cNvGrpSpPr/>
          <p:nvPr/>
        </p:nvGrpSpPr>
        <p:grpSpPr>
          <a:xfrm>
            <a:off x="7246583" y="4792995"/>
            <a:ext cx="3144029" cy="812739"/>
            <a:chOff x="874712" y="3387780"/>
            <a:chExt cx="3144029" cy="812739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B55698F4-DF23-D2D7-D2FA-4CE6DB8F541E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099D41AB-6C26-4B53-11FB-C1A0AF84B559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6D5FBF3-A4E7-7803-602E-54B4649E1E01}"/>
              </a:ext>
            </a:extLst>
          </p:cNvPr>
          <p:cNvGrpSpPr/>
          <p:nvPr/>
        </p:nvGrpSpPr>
        <p:grpSpPr>
          <a:xfrm>
            <a:off x="1699899" y="4567573"/>
            <a:ext cx="3188975" cy="812739"/>
            <a:chOff x="874713" y="3387780"/>
            <a:chExt cx="3188975" cy="812739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7E84050A-5469-D190-7DED-506CA1260387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586824FC-AFE9-DB02-906E-3C891D6B3390}"/>
                </a:ext>
              </a:extLst>
            </p:cNvPr>
            <p:cNvSpPr/>
            <p:nvPr/>
          </p:nvSpPr>
          <p:spPr>
            <a:xfrm>
              <a:off x="1821714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8909490-B100-0115-E864-F8B48D8F2C5F}"/>
              </a:ext>
            </a:extLst>
          </p:cNvPr>
          <p:cNvGrpSpPr/>
          <p:nvPr/>
        </p:nvGrpSpPr>
        <p:grpSpPr>
          <a:xfrm>
            <a:off x="1166778" y="3257768"/>
            <a:ext cx="3188975" cy="812739"/>
            <a:chOff x="874713" y="3387780"/>
            <a:chExt cx="3188975" cy="812739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47B589BD-A377-05B0-E33C-E1853453D394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08F105DC-90D6-3B8C-F082-E39863ACD6D4}"/>
                </a:ext>
              </a:extLst>
            </p:cNvPr>
            <p:cNvSpPr/>
            <p:nvPr/>
          </p:nvSpPr>
          <p:spPr>
            <a:xfrm>
              <a:off x="1821714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C60D083-DA4B-BF22-8457-8E12F0A9983B}"/>
              </a:ext>
            </a:extLst>
          </p:cNvPr>
          <p:cNvGrpSpPr/>
          <p:nvPr/>
        </p:nvGrpSpPr>
        <p:grpSpPr>
          <a:xfrm>
            <a:off x="1850433" y="1810833"/>
            <a:ext cx="3188975" cy="812739"/>
            <a:chOff x="874713" y="3387780"/>
            <a:chExt cx="3188975" cy="812739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9A91ACCA-0329-ABAB-769E-BBF1FC57D6C9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A86607BB-4BC1-8E70-2405-E16786E1FC64}"/>
                </a:ext>
              </a:extLst>
            </p:cNvPr>
            <p:cNvSpPr/>
            <p:nvPr/>
          </p:nvSpPr>
          <p:spPr>
            <a:xfrm>
              <a:off x="1821714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0118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0D87A98-00AB-4147-8C03-7698AB3C0666}"/>
              </a:ext>
            </a:extLst>
          </p:cNvPr>
          <p:cNvGrpSpPr/>
          <p:nvPr/>
        </p:nvGrpSpPr>
        <p:grpSpPr>
          <a:xfrm>
            <a:off x="1250342" y="1863072"/>
            <a:ext cx="4376829" cy="3445527"/>
            <a:chOff x="1250342" y="1863072"/>
            <a:chExt cx="4376829" cy="344552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EE68A89-E945-4151-BDAF-15E015D117EB}"/>
                </a:ext>
              </a:extLst>
            </p:cNvPr>
            <p:cNvSpPr/>
            <p:nvPr/>
          </p:nvSpPr>
          <p:spPr>
            <a:xfrm>
              <a:off x="1817196" y="2114681"/>
              <a:ext cx="3193918" cy="3193918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D147B1F-1D04-4652-B0DB-5221BC166846}"/>
                </a:ext>
              </a:extLst>
            </p:cNvPr>
            <p:cNvSpPr/>
            <p:nvPr/>
          </p:nvSpPr>
          <p:spPr>
            <a:xfrm>
              <a:off x="2013014" y="2310499"/>
              <a:ext cx="2802283" cy="2802283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12855D4-67F9-4D08-96B6-603CF540D6BE}"/>
                </a:ext>
              </a:extLst>
            </p:cNvPr>
            <p:cNvSpPr/>
            <p:nvPr/>
          </p:nvSpPr>
          <p:spPr>
            <a:xfrm>
              <a:off x="2207538" y="2505023"/>
              <a:ext cx="2413233" cy="2413233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9BA68D0-86FC-4ED2-B895-4386B7F723BE}"/>
                </a:ext>
              </a:extLst>
            </p:cNvPr>
            <p:cNvSpPr/>
            <p:nvPr/>
          </p:nvSpPr>
          <p:spPr>
            <a:xfrm>
              <a:off x="2403736" y="2701221"/>
              <a:ext cx="2020837" cy="2020838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0C264508-226D-4ED2-B7C3-A8D5EB790554}"/>
                </a:ext>
              </a:extLst>
            </p:cNvPr>
            <p:cNvSpPr/>
            <p:nvPr/>
          </p:nvSpPr>
          <p:spPr>
            <a:xfrm>
              <a:off x="1817196" y="2114681"/>
              <a:ext cx="3193918" cy="3193918"/>
            </a:xfrm>
            <a:prstGeom prst="arc">
              <a:avLst>
                <a:gd name="adj1" fmla="val 16200000"/>
                <a:gd name="adj2" fmla="val 20886546"/>
              </a:avLst>
            </a:prstGeom>
            <a:noFill/>
            <a:ln w="127000" cap="rnd">
              <a:solidFill>
                <a:srgbClr val="1C68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25A14561-C93D-465D-8C37-3FCDA22F577E}"/>
                </a:ext>
              </a:extLst>
            </p:cNvPr>
            <p:cNvSpPr/>
            <p:nvPr/>
          </p:nvSpPr>
          <p:spPr>
            <a:xfrm>
              <a:off x="2013014" y="2310498"/>
              <a:ext cx="2802283" cy="2802283"/>
            </a:xfrm>
            <a:prstGeom prst="arc">
              <a:avLst>
                <a:gd name="adj1" fmla="val 12350273"/>
                <a:gd name="adj2" fmla="val 15240146"/>
              </a:avLst>
            </a:prstGeom>
            <a:noFill/>
            <a:ln w="127000" cap="rnd">
              <a:solidFill>
                <a:srgbClr val="45BE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2EE1A77E-0A0B-4D00-BA85-1F14C8D150B6}"/>
                </a:ext>
              </a:extLst>
            </p:cNvPr>
            <p:cNvSpPr/>
            <p:nvPr/>
          </p:nvSpPr>
          <p:spPr>
            <a:xfrm>
              <a:off x="2207538" y="2505023"/>
              <a:ext cx="2413233" cy="2413233"/>
            </a:xfrm>
            <a:prstGeom prst="arc">
              <a:avLst>
                <a:gd name="adj1" fmla="val 3842578"/>
                <a:gd name="adj2" fmla="val 9752989"/>
              </a:avLst>
            </a:prstGeom>
            <a:noFill/>
            <a:ln w="127000" cap="rnd">
              <a:solidFill>
                <a:srgbClr val="FFCF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8DCB2CC6-1D8C-4C5D-9C44-874119171109}"/>
                </a:ext>
              </a:extLst>
            </p:cNvPr>
            <p:cNvSpPr/>
            <p:nvPr/>
          </p:nvSpPr>
          <p:spPr>
            <a:xfrm>
              <a:off x="2403736" y="2701221"/>
              <a:ext cx="2020837" cy="2020838"/>
            </a:xfrm>
            <a:prstGeom prst="arc">
              <a:avLst>
                <a:gd name="adj1" fmla="val 21482739"/>
                <a:gd name="adj2" fmla="val 2573572"/>
              </a:avLst>
            </a:prstGeom>
            <a:noFill/>
            <a:ln w="127000" cap="rnd"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文本框 6">
              <a:extLst>
                <a:ext uri="{FF2B5EF4-FFF2-40B4-BE49-F238E27FC236}">
                  <a16:creationId xmlns:a16="http://schemas.microsoft.com/office/drawing/2014/main" id="{4F6C5DC8-D486-41E5-AF99-ED7DE41A2CA2}"/>
                </a:ext>
              </a:extLst>
            </p:cNvPr>
            <p:cNvSpPr txBox="1"/>
            <p:nvPr/>
          </p:nvSpPr>
          <p:spPr>
            <a:xfrm>
              <a:off x="5134981" y="3040899"/>
              <a:ext cx="492190" cy="297171"/>
            </a:xfrm>
            <a:prstGeom prst="rect">
              <a:avLst/>
            </a:prstGeom>
            <a:noFill/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16" name="文本框 58">
              <a:extLst>
                <a:ext uri="{FF2B5EF4-FFF2-40B4-BE49-F238E27FC236}">
                  <a16:creationId xmlns:a16="http://schemas.microsoft.com/office/drawing/2014/main" id="{AE573CFF-E202-468F-BC31-6ED712EB97C3}"/>
                </a:ext>
              </a:extLst>
            </p:cNvPr>
            <p:cNvSpPr txBox="1"/>
            <p:nvPr/>
          </p:nvSpPr>
          <p:spPr>
            <a:xfrm>
              <a:off x="5082834" y="4238527"/>
              <a:ext cx="464674" cy="297171"/>
            </a:xfrm>
            <a:prstGeom prst="rect">
              <a:avLst/>
            </a:prstGeom>
            <a:noFill/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10%</a:t>
              </a:r>
            </a:p>
          </p:txBody>
        </p:sp>
        <p:sp>
          <p:nvSpPr>
            <p:cNvPr id="17" name="文本框 60">
              <a:extLst>
                <a:ext uri="{FF2B5EF4-FFF2-40B4-BE49-F238E27FC236}">
                  <a16:creationId xmlns:a16="http://schemas.microsoft.com/office/drawing/2014/main" id="{10A9CDE4-06A7-4675-8EB5-70FA2D641794}"/>
                </a:ext>
              </a:extLst>
            </p:cNvPr>
            <p:cNvSpPr txBox="1"/>
            <p:nvPr/>
          </p:nvSpPr>
          <p:spPr>
            <a:xfrm>
              <a:off x="1250342" y="4338331"/>
              <a:ext cx="485311" cy="297171"/>
            </a:xfrm>
            <a:prstGeom prst="rect">
              <a:avLst/>
            </a:prstGeom>
            <a:noFill/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  <p:sp>
          <p:nvSpPr>
            <p:cNvPr id="18" name="文本框 61">
              <a:extLst>
                <a:ext uri="{FF2B5EF4-FFF2-40B4-BE49-F238E27FC236}">
                  <a16:creationId xmlns:a16="http://schemas.microsoft.com/office/drawing/2014/main" id="{892F236A-51AE-4C55-B5A8-B7334071AF12}"/>
                </a:ext>
              </a:extLst>
            </p:cNvPr>
            <p:cNvSpPr txBox="1"/>
            <p:nvPr/>
          </p:nvSpPr>
          <p:spPr>
            <a:xfrm>
              <a:off x="2107953" y="1863072"/>
              <a:ext cx="483590" cy="297171"/>
            </a:xfrm>
            <a:prstGeom prst="rect">
              <a:avLst/>
            </a:prstGeom>
            <a:noFill/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20%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D69196C-A40F-65ED-322A-3885C16D4EA5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3CB9DC5-30DC-090A-1B26-9CCAB1384580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研究内容与展示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C0B7D58-61E5-93CA-9E24-6FB633595F7A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07B5444-DF91-4B82-86E9-AD3F2255DD33}"/>
              </a:ext>
            </a:extLst>
          </p:cNvPr>
          <p:cNvGrpSpPr/>
          <p:nvPr/>
        </p:nvGrpSpPr>
        <p:grpSpPr>
          <a:xfrm>
            <a:off x="6076190" y="1892854"/>
            <a:ext cx="4493855" cy="913815"/>
            <a:chOff x="6076190" y="1824749"/>
            <a:chExt cx="4493855" cy="913815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C44AF92F-CA74-A489-68D6-52921AD01FC7}"/>
                </a:ext>
              </a:extLst>
            </p:cNvPr>
            <p:cNvSpPr/>
            <p:nvPr/>
          </p:nvSpPr>
          <p:spPr>
            <a:xfrm>
              <a:off x="6096000" y="1863072"/>
              <a:ext cx="2540000" cy="307777"/>
            </a:xfrm>
            <a:prstGeom prst="roundRect">
              <a:avLst>
                <a:gd name="adj" fmla="val 50000"/>
              </a:avLst>
            </a:prstGeom>
            <a:solidFill>
              <a:srgbClr val="1C68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2D545D4-F591-01C0-5343-834DEE085D73}"/>
                </a:ext>
              </a:extLst>
            </p:cNvPr>
            <p:cNvGrpSpPr/>
            <p:nvPr/>
          </p:nvGrpSpPr>
          <p:grpSpPr>
            <a:xfrm>
              <a:off x="6076190" y="1824749"/>
              <a:ext cx="4493855" cy="913815"/>
              <a:chOff x="524344" y="3387780"/>
              <a:chExt cx="4493855" cy="913815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149791D3-8DDE-8723-B1CB-4D839F12BA34}"/>
                  </a:ext>
                </a:extLst>
              </p:cNvPr>
              <p:cNvSpPr/>
              <p:nvPr/>
            </p:nvSpPr>
            <p:spPr>
              <a:xfrm>
                <a:off x="524344" y="3778888"/>
                <a:ext cx="4493855" cy="52270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6D96C10D-7506-05FD-8E69-806213097ECF}"/>
                  </a:ext>
                </a:extLst>
              </p:cNvPr>
              <p:cNvSpPr/>
              <p:nvPr/>
            </p:nvSpPr>
            <p:spPr>
              <a:xfrm>
                <a:off x="693167" y="3387780"/>
                <a:ext cx="2241974" cy="37074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C95AB37-2EBE-C2B5-8053-049FF917BD3F}"/>
              </a:ext>
            </a:extLst>
          </p:cNvPr>
          <p:cNvGrpSpPr/>
          <p:nvPr/>
        </p:nvGrpSpPr>
        <p:grpSpPr>
          <a:xfrm>
            <a:off x="6076190" y="2881162"/>
            <a:ext cx="4493855" cy="913815"/>
            <a:chOff x="6076190" y="1824749"/>
            <a:chExt cx="4493855" cy="913815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033225C7-F540-4D11-4008-793EAA7A9A6C}"/>
                </a:ext>
              </a:extLst>
            </p:cNvPr>
            <p:cNvSpPr/>
            <p:nvPr/>
          </p:nvSpPr>
          <p:spPr>
            <a:xfrm>
              <a:off x="6096000" y="1863072"/>
              <a:ext cx="2540000" cy="307777"/>
            </a:xfrm>
            <a:prstGeom prst="roundRect">
              <a:avLst>
                <a:gd name="adj" fmla="val 50000"/>
              </a:avLst>
            </a:prstGeom>
            <a:solidFill>
              <a:srgbClr val="45B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382DD51-FC48-A9D8-CAFE-056DDF584BE7}"/>
                </a:ext>
              </a:extLst>
            </p:cNvPr>
            <p:cNvGrpSpPr/>
            <p:nvPr/>
          </p:nvGrpSpPr>
          <p:grpSpPr>
            <a:xfrm>
              <a:off x="6076190" y="1824749"/>
              <a:ext cx="4493855" cy="913815"/>
              <a:chOff x="524344" y="3387780"/>
              <a:chExt cx="4493855" cy="913815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37F29A81-492A-BEEF-36FB-61C675EAF790}"/>
                  </a:ext>
                </a:extLst>
              </p:cNvPr>
              <p:cNvSpPr/>
              <p:nvPr/>
            </p:nvSpPr>
            <p:spPr>
              <a:xfrm>
                <a:off x="524344" y="3778888"/>
                <a:ext cx="4493855" cy="52270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EC35671C-1660-898E-B2C3-E78E582E1A63}"/>
                  </a:ext>
                </a:extLst>
              </p:cNvPr>
              <p:cNvSpPr/>
              <p:nvPr/>
            </p:nvSpPr>
            <p:spPr>
              <a:xfrm>
                <a:off x="693167" y="3387780"/>
                <a:ext cx="2241974" cy="37074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1C281F3-299E-CAB2-505A-B798E3B51417}"/>
              </a:ext>
            </a:extLst>
          </p:cNvPr>
          <p:cNvGrpSpPr/>
          <p:nvPr/>
        </p:nvGrpSpPr>
        <p:grpSpPr>
          <a:xfrm>
            <a:off x="6076190" y="3869470"/>
            <a:ext cx="4493855" cy="913815"/>
            <a:chOff x="6076190" y="1824749"/>
            <a:chExt cx="4493855" cy="913815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76A13590-DFE4-E2E4-E97B-4450477DB031}"/>
                </a:ext>
              </a:extLst>
            </p:cNvPr>
            <p:cNvSpPr/>
            <p:nvPr/>
          </p:nvSpPr>
          <p:spPr>
            <a:xfrm>
              <a:off x="6096000" y="1863072"/>
              <a:ext cx="2540000" cy="307777"/>
            </a:xfrm>
            <a:prstGeom prst="roundRect">
              <a:avLst>
                <a:gd name="adj" fmla="val 50000"/>
              </a:avLst>
            </a:prstGeom>
            <a:solidFill>
              <a:srgbClr val="FFC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85723129-A184-FE58-F42E-A0A98ED8E0BF}"/>
                </a:ext>
              </a:extLst>
            </p:cNvPr>
            <p:cNvGrpSpPr/>
            <p:nvPr/>
          </p:nvGrpSpPr>
          <p:grpSpPr>
            <a:xfrm>
              <a:off x="6076190" y="1824749"/>
              <a:ext cx="4493855" cy="913815"/>
              <a:chOff x="524344" y="3387780"/>
              <a:chExt cx="4493855" cy="913815"/>
            </a:xfrm>
          </p:grpSpPr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417DAAB4-1989-C51D-0C6F-434E1D3960E3}"/>
                  </a:ext>
                </a:extLst>
              </p:cNvPr>
              <p:cNvSpPr/>
              <p:nvPr/>
            </p:nvSpPr>
            <p:spPr>
              <a:xfrm>
                <a:off x="524344" y="3778888"/>
                <a:ext cx="4493855" cy="52270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3589DB95-5043-BD71-E4D8-FD7F2F906606}"/>
                  </a:ext>
                </a:extLst>
              </p:cNvPr>
              <p:cNvSpPr/>
              <p:nvPr/>
            </p:nvSpPr>
            <p:spPr>
              <a:xfrm>
                <a:off x="693167" y="3387780"/>
                <a:ext cx="2241974" cy="37074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A53409A-97DA-1552-0033-68D8D57BEB47}"/>
              </a:ext>
            </a:extLst>
          </p:cNvPr>
          <p:cNvGrpSpPr/>
          <p:nvPr/>
        </p:nvGrpSpPr>
        <p:grpSpPr>
          <a:xfrm>
            <a:off x="6076190" y="4857778"/>
            <a:ext cx="4493855" cy="913815"/>
            <a:chOff x="6076190" y="1824749"/>
            <a:chExt cx="4493855" cy="913815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530E70C7-82F7-76A6-7EBF-D911EF273EE2}"/>
                </a:ext>
              </a:extLst>
            </p:cNvPr>
            <p:cNvSpPr/>
            <p:nvPr/>
          </p:nvSpPr>
          <p:spPr>
            <a:xfrm>
              <a:off x="6096000" y="1863072"/>
              <a:ext cx="2540000" cy="307777"/>
            </a:xfrm>
            <a:prstGeom prst="roundRect">
              <a:avLst>
                <a:gd name="adj" fmla="val 50000"/>
              </a:avLst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13311D0F-7867-114A-FF7D-94BC282ADE4F}"/>
                </a:ext>
              </a:extLst>
            </p:cNvPr>
            <p:cNvGrpSpPr/>
            <p:nvPr/>
          </p:nvGrpSpPr>
          <p:grpSpPr>
            <a:xfrm>
              <a:off x="6076190" y="1824749"/>
              <a:ext cx="4493855" cy="913815"/>
              <a:chOff x="524344" y="3387780"/>
              <a:chExt cx="4493855" cy="913815"/>
            </a:xfrm>
          </p:grpSpPr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0A5BC0A1-D187-734D-26BB-A1E89333DF39}"/>
                  </a:ext>
                </a:extLst>
              </p:cNvPr>
              <p:cNvSpPr/>
              <p:nvPr/>
            </p:nvSpPr>
            <p:spPr>
              <a:xfrm>
                <a:off x="524344" y="3778888"/>
                <a:ext cx="4493855" cy="52270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id="{42935C48-03E1-01F8-749C-8DBE14AD0A44}"/>
                  </a:ext>
                </a:extLst>
              </p:cNvPr>
              <p:cNvSpPr/>
              <p:nvPr/>
            </p:nvSpPr>
            <p:spPr>
              <a:xfrm>
                <a:off x="693167" y="3387780"/>
                <a:ext cx="2241974" cy="37074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3711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3">
            <a:extLst>
              <a:ext uri="{FF2B5EF4-FFF2-40B4-BE49-F238E27FC236}">
                <a16:creationId xmlns:a16="http://schemas.microsoft.com/office/drawing/2014/main" id="{169F2E34-6F85-4231-9869-0295AEB9C18A}"/>
              </a:ext>
            </a:extLst>
          </p:cNvPr>
          <p:cNvSpPr/>
          <p:nvPr/>
        </p:nvSpPr>
        <p:spPr>
          <a:xfrm>
            <a:off x="4977729" y="2284425"/>
            <a:ext cx="2228892" cy="2529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8F371DB-755C-4048-BB36-3B217B66A889}"/>
              </a:ext>
            </a:extLst>
          </p:cNvPr>
          <p:cNvGrpSpPr/>
          <p:nvPr/>
        </p:nvGrpSpPr>
        <p:grpSpPr>
          <a:xfrm>
            <a:off x="7047449" y="3150167"/>
            <a:ext cx="780930" cy="780955"/>
            <a:chOff x="7047449" y="3150167"/>
            <a:chExt cx="780930" cy="780955"/>
          </a:xfrm>
        </p:grpSpPr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9EBB3770-DFE0-4BF5-9F78-E9D3E7E717FF}"/>
                </a:ext>
              </a:extLst>
            </p:cNvPr>
            <p:cNvSpPr/>
            <p:nvPr/>
          </p:nvSpPr>
          <p:spPr>
            <a:xfrm>
              <a:off x="7047449" y="3150167"/>
              <a:ext cx="780930" cy="78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rgbClr val="45BE9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0631D36-EDE4-44B7-A8A7-0B4A110853D7}"/>
                </a:ext>
              </a:extLst>
            </p:cNvPr>
            <p:cNvSpPr/>
            <p:nvPr/>
          </p:nvSpPr>
          <p:spPr>
            <a:xfrm>
              <a:off x="7266198" y="3369209"/>
              <a:ext cx="343432" cy="342872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59CE443-D864-4C91-B558-AD6D2A41BACD}"/>
              </a:ext>
            </a:extLst>
          </p:cNvPr>
          <p:cNvGrpSpPr/>
          <p:nvPr/>
        </p:nvGrpSpPr>
        <p:grpSpPr>
          <a:xfrm>
            <a:off x="6380163" y="4297152"/>
            <a:ext cx="780959" cy="780950"/>
            <a:chOff x="6380163" y="4297152"/>
            <a:chExt cx="780959" cy="780950"/>
          </a:xfrm>
        </p:grpSpPr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D46B0385-6EA4-4D5F-AAF4-7F50485D3AFE}"/>
                </a:ext>
              </a:extLst>
            </p:cNvPr>
            <p:cNvSpPr/>
            <p:nvPr/>
          </p:nvSpPr>
          <p:spPr>
            <a:xfrm>
              <a:off x="6380163" y="4297152"/>
              <a:ext cx="780959" cy="780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1C687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E21EE29-BF49-4BCD-9AD9-E3D6E573CB09}"/>
                </a:ext>
              </a:extLst>
            </p:cNvPr>
            <p:cNvSpPr/>
            <p:nvPr/>
          </p:nvSpPr>
          <p:spPr>
            <a:xfrm>
              <a:off x="6614037" y="4515909"/>
              <a:ext cx="313212" cy="343436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BA1AF50-DEE8-4260-A5F9-196D7EB5EF53}"/>
              </a:ext>
            </a:extLst>
          </p:cNvPr>
          <p:cNvGrpSpPr/>
          <p:nvPr/>
        </p:nvGrpSpPr>
        <p:grpSpPr>
          <a:xfrm>
            <a:off x="4366990" y="3150172"/>
            <a:ext cx="780959" cy="780944"/>
            <a:chOff x="4366990" y="3150172"/>
            <a:chExt cx="780959" cy="780944"/>
          </a:xfrm>
        </p:grpSpPr>
        <p:sp>
          <p:nvSpPr>
            <p:cNvPr id="14" name="Freeform: Shape 20">
              <a:extLst>
                <a:ext uri="{FF2B5EF4-FFF2-40B4-BE49-F238E27FC236}">
                  <a16:creationId xmlns:a16="http://schemas.microsoft.com/office/drawing/2014/main" id="{212160B0-6C39-4682-9686-F9FC9D9C97D2}"/>
                </a:ext>
              </a:extLst>
            </p:cNvPr>
            <p:cNvSpPr/>
            <p:nvPr/>
          </p:nvSpPr>
          <p:spPr>
            <a:xfrm>
              <a:off x="4366990" y="3150172"/>
              <a:ext cx="780959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1C687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: Shape 20">
              <a:extLst>
                <a:ext uri="{FF2B5EF4-FFF2-40B4-BE49-F238E27FC236}">
                  <a16:creationId xmlns:a16="http://schemas.microsoft.com/office/drawing/2014/main" id="{5D66AC9F-0DC3-4BEA-8341-15E475B506C5}"/>
                </a:ext>
              </a:extLst>
            </p:cNvPr>
            <p:cNvSpPr/>
            <p:nvPr/>
          </p:nvSpPr>
          <p:spPr>
            <a:xfrm>
              <a:off x="4591312" y="3368926"/>
              <a:ext cx="332315" cy="343436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2E45D75-3D65-45E0-B539-D6CA4D7749F3}"/>
              </a:ext>
            </a:extLst>
          </p:cNvPr>
          <p:cNvGrpSpPr/>
          <p:nvPr/>
        </p:nvGrpSpPr>
        <p:grpSpPr>
          <a:xfrm>
            <a:off x="6368851" y="2022926"/>
            <a:ext cx="780937" cy="780944"/>
            <a:chOff x="6368851" y="2022926"/>
            <a:chExt cx="780937" cy="780944"/>
          </a:xfrm>
        </p:grpSpPr>
        <p:sp>
          <p:nvSpPr>
            <p:cNvPr id="17" name="Freeform: Shape 5">
              <a:extLst>
                <a:ext uri="{FF2B5EF4-FFF2-40B4-BE49-F238E27FC236}">
                  <a16:creationId xmlns:a16="http://schemas.microsoft.com/office/drawing/2014/main" id="{BC91379B-1013-404B-9A38-F4C70B8319EF}"/>
                </a:ext>
              </a:extLst>
            </p:cNvPr>
            <p:cNvSpPr/>
            <p:nvPr/>
          </p:nvSpPr>
          <p:spPr>
            <a:xfrm>
              <a:off x="6368851" y="2022926"/>
              <a:ext cx="780937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rgbClr val="1C687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: Shape 5">
              <a:extLst>
                <a:ext uri="{FF2B5EF4-FFF2-40B4-BE49-F238E27FC236}">
                  <a16:creationId xmlns:a16="http://schemas.microsoft.com/office/drawing/2014/main" id="{17C5DD93-321A-4D65-901A-658B71A35FAF}"/>
                </a:ext>
              </a:extLst>
            </p:cNvPr>
            <p:cNvSpPr/>
            <p:nvPr/>
          </p:nvSpPr>
          <p:spPr>
            <a:xfrm>
              <a:off x="6602717" y="2241683"/>
              <a:ext cx="313206" cy="34343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6050A60-94AF-49D5-99E4-362FA3BADA39}"/>
              </a:ext>
            </a:extLst>
          </p:cNvPr>
          <p:cNvGrpSpPr/>
          <p:nvPr/>
        </p:nvGrpSpPr>
        <p:grpSpPr>
          <a:xfrm>
            <a:off x="5045587" y="4297155"/>
            <a:ext cx="780930" cy="780944"/>
            <a:chOff x="5045587" y="4297155"/>
            <a:chExt cx="780930" cy="780944"/>
          </a:xfrm>
        </p:grpSpPr>
        <p:sp>
          <p:nvSpPr>
            <p:cNvPr id="20" name="Freeform: Shape 14">
              <a:extLst>
                <a:ext uri="{FF2B5EF4-FFF2-40B4-BE49-F238E27FC236}">
                  <a16:creationId xmlns:a16="http://schemas.microsoft.com/office/drawing/2014/main" id="{5FE90FEF-764B-4114-B523-D5D1E4C30BB1}"/>
                </a:ext>
              </a:extLst>
            </p:cNvPr>
            <p:cNvSpPr/>
            <p:nvPr/>
          </p:nvSpPr>
          <p:spPr>
            <a:xfrm>
              <a:off x="5045587" y="4297155"/>
              <a:ext cx="780930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45BE9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: Shape 14">
              <a:extLst>
                <a:ext uri="{FF2B5EF4-FFF2-40B4-BE49-F238E27FC236}">
                  <a16:creationId xmlns:a16="http://schemas.microsoft.com/office/drawing/2014/main" id="{47B115C6-3F7E-4ECA-8D7E-61679CB216DF}"/>
                </a:ext>
              </a:extLst>
            </p:cNvPr>
            <p:cNvSpPr/>
            <p:nvPr/>
          </p:nvSpPr>
          <p:spPr>
            <a:xfrm>
              <a:off x="5293130" y="4515913"/>
              <a:ext cx="285844" cy="343428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65F44E5-CACB-4895-966B-8A1859654AE0}"/>
              </a:ext>
            </a:extLst>
          </p:cNvPr>
          <p:cNvGrpSpPr/>
          <p:nvPr/>
        </p:nvGrpSpPr>
        <p:grpSpPr>
          <a:xfrm>
            <a:off x="5034279" y="2022916"/>
            <a:ext cx="780942" cy="780965"/>
            <a:chOff x="5034279" y="2022916"/>
            <a:chExt cx="780942" cy="780965"/>
          </a:xfrm>
        </p:grpSpPr>
        <p:sp>
          <p:nvSpPr>
            <p:cNvPr id="23" name="Freeform: Shape 17">
              <a:extLst>
                <a:ext uri="{FF2B5EF4-FFF2-40B4-BE49-F238E27FC236}">
                  <a16:creationId xmlns:a16="http://schemas.microsoft.com/office/drawing/2014/main" id="{8D164605-BDFF-413D-BF30-D96DCA0354E2}"/>
                </a:ext>
              </a:extLst>
            </p:cNvPr>
            <p:cNvSpPr/>
            <p:nvPr/>
          </p:nvSpPr>
          <p:spPr>
            <a:xfrm>
              <a:off x="5034279" y="2022916"/>
              <a:ext cx="780942" cy="780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45BE9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: Shape 17">
              <a:extLst>
                <a:ext uri="{FF2B5EF4-FFF2-40B4-BE49-F238E27FC236}">
                  <a16:creationId xmlns:a16="http://schemas.microsoft.com/office/drawing/2014/main" id="{63D4A8AD-E59B-4A58-A3EE-CC7C3741C344}"/>
                </a:ext>
              </a:extLst>
            </p:cNvPr>
            <p:cNvSpPr/>
            <p:nvPr/>
          </p:nvSpPr>
          <p:spPr>
            <a:xfrm>
              <a:off x="5281451" y="2241680"/>
              <a:ext cx="286597" cy="343438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zoom-tool_72585">
            <a:extLst>
              <a:ext uri="{FF2B5EF4-FFF2-40B4-BE49-F238E27FC236}">
                <a16:creationId xmlns:a16="http://schemas.microsoft.com/office/drawing/2014/main" id="{0666A6E8-9454-4C04-B319-FABF94B8467D}"/>
              </a:ext>
            </a:extLst>
          </p:cNvPr>
          <p:cNvSpPr>
            <a:spLocks noChangeAspect="1"/>
          </p:cNvSpPr>
          <p:nvPr/>
        </p:nvSpPr>
        <p:spPr bwMode="auto">
          <a:xfrm>
            <a:off x="5767224" y="3239547"/>
            <a:ext cx="609685" cy="588572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06331C4-F666-6A3E-B70C-C649BA1EE455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6F8BBBE-1B3D-3EFA-7716-A4921F589E35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研究内容与展示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BE84AC4-1058-8796-CC33-AA8F2A0B3AEB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66573E3-0641-829C-DB6C-38EF41E85157}"/>
              </a:ext>
            </a:extLst>
          </p:cNvPr>
          <p:cNvGrpSpPr/>
          <p:nvPr/>
        </p:nvGrpSpPr>
        <p:grpSpPr>
          <a:xfrm>
            <a:off x="7330392" y="1991131"/>
            <a:ext cx="3144029" cy="812739"/>
            <a:chOff x="874712" y="3387780"/>
            <a:chExt cx="3144029" cy="812739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41EC20CE-F47A-59E7-BC40-C795E043E751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AF169DB4-5D12-E1EB-9B46-CFA5974A0508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1A9FCEB-B94C-BA1D-39D6-CE389A585085}"/>
              </a:ext>
            </a:extLst>
          </p:cNvPr>
          <p:cNvGrpSpPr/>
          <p:nvPr/>
        </p:nvGrpSpPr>
        <p:grpSpPr>
          <a:xfrm>
            <a:off x="7987802" y="3199544"/>
            <a:ext cx="3144029" cy="812739"/>
            <a:chOff x="874712" y="3387780"/>
            <a:chExt cx="3144029" cy="812739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C25D1CCB-159D-86AA-C862-D82B4D0B0062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D1C53FDD-E844-1408-3112-B5D1A799D619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4CFF317-7712-9DCC-6AB6-1E550973F1F3}"/>
              </a:ext>
            </a:extLst>
          </p:cNvPr>
          <p:cNvGrpSpPr/>
          <p:nvPr/>
        </p:nvGrpSpPr>
        <p:grpSpPr>
          <a:xfrm>
            <a:off x="7330392" y="4390494"/>
            <a:ext cx="3144029" cy="812739"/>
            <a:chOff x="874712" y="3387780"/>
            <a:chExt cx="3144029" cy="812739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EEDD9F6-523F-597A-F802-EB8406087FC3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74AFDA2-B6F9-6960-B5F3-DC84DE9D27E5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6513A6A-B270-21BE-C0DF-1DD7DC7DCAB7}"/>
              </a:ext>
            </a:extLst>
          </p:cNvPr>
          <p:cNvGrpSpPr/>
          <p:nvPr/>
        </p:nvGrpSpPr>
        <p:grpSpPr>
          <a:xfrm>
            <a:off x="1660867" y="1991131"/>
            <a:ext cx="3144028" cy="812739"/>
            <a:chOff x="874713" y="3387780"/>
            <a:chExt cx="3144028" cy="812739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0F04F7C6-FA67-F8B7-23BB-04F0D5AD1E46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594B6B57-75DE-8F90-9C7B-5AAADCF354F3}"/>
                </a:ext>
              </a:extLst>
            </p:cNvPr>
            <p:cNvSpPr/>
            <p:nvPr/>
          </p:nvSpPr>
          <p:spPr>
            <a:xfrm>
              <a:off x="1767659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5D5209B-28BC-19E7-1D4B-9F7BE14DC700}"/>
              </a:ext>
            </a:extLst>
          </p:cNvPr>
          <p:cNvGrpSpPr/>
          <p:nvPr/>
        </p:nvGrpSpPr>
        <p:grpSpPr>
          <a:xfrm>
            <a:off x="1660867" y="4390494"/>
            <a:ext cx="3193091" cy="812739"/>
            <a:chOff x="874713" y="3387780"/>
            <a:chExt cx="3193091" cy="812739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EA819EF2-ED63-75C6-8F0C-758C98452FEC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50DA220-3D9E-BEA1-1B9C-A39BFC8F935D}"/>
                </a:ext>
              </a:extLst>
            </p:cNvPr>
            <p:cNvSpPr/>
            <p:nvPr/>
          </p:nvSpPr>
          <p:spPr>
            <a:xfrm>
              <a:off x="1825830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9DF0A03-3D95-B0D2-F779-13F2FBE84FD3}"/>
              </a:ext>
            </a:extLst>
          </p:cNvPr>
          <p:cNvGrpSpPr/>
          <p:nvPr/>
        </p:nvGrpSpPr>
        <p:grpSpPr>
          <a:xfrm>
            <a:off x="1052520" y="3199544"/>
            <a:ext cx="3169024" cy="812739"/>
            <a:chOff x="874713" y="3387780"/>
            <a:chExt cx="3169024" cy="812739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1D7C4DE-2148-FA87-F30F-DC62A38D40DF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177591BB-87AF-25D6-40D0-E63FD41C35B9}"/>
                </a:ext>
              </a:extLst>
            </p:cNvPr>
            <p:cNvSpPr/>
            <p:nvPr/>
          </p:nvSpPr>
          <p:spPr>
            <a:xfrm>
              <a:off x="1801763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0985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图片 146">
            <a:extLst>
              <a:ext uri="{FF2B5EF4-FFF2-40B4-BE49-F238E27FC236}">
                <a16:creationId xmlns:a16="http://schemas.microsoft.com/office/drawing/2014/main" id="{A6AD2553-A3B7-EDA5-905C-D66EB4B5F9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0D6C3799-C268-74A3-27B6-7906F0693242}"/>
              </a:ext>
            </a:extLst>
          </p:cNvPr>
          <p:cNvGrpSpPr/>
          <p:nvPr/>
        </p:nvGrpSpPr>
        <p:grpSpPr>
          <a:xfrm>
            <a:off x="10033030" y="526940"/>
            <a:ext cx="1936101" cy="1821725"/>
            <a:chOff x="10539584" y="1313499"/>
            <a:chExt cx="1661246" cy="1563107"/>
          </a:xfrm>
        </p:grpSpPr>
        <p:grpSp>
          <p:nvGrpSpPr>
            <p:cNvPr id="277" name="图形 164">
              <a:extLst>
                <a:ext uri="{FF2B5EF4-FFF2-40B4-BE49-F238E27FC236}">
                  <a16:creationId xmlns:a16="http://schemas.microsoft.com/office/drawing/2014/main" id="{F56168FF-3DEF-4E47-384A-AAEC60CAFD59}"/>
                </a:ext>
              </a:extLst>
            </p:cNvPr>
            <p:cNvGrpSpPr/>
            <p:nvPr/>
          </p:nvGrpSpPr>
          <p:grpSpPr>
            <a:xfrm rot="19293604">
              <a:off x="10539584" y="1873884"/>
              <a:ext cx="1661246" cy="1002722"/>
              <a:chOff x="10836308" y="773917"/>
              <a:chExt cx="582452" cy="351566"/>
            </a:xfrm>
          </p:grpSpPr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173F402-35E4-F691-CE2B-08EACFA438B6}"/>
                  </a:ext>
                </a:extLst>
              </p:cNvPr>
              <p:cNvSpPr/>
              <p:nvPr/>
            </p:nvSpPr>
            <p:spPr>
              <a:xfrm>
                <a:off x="10856023" y="773917"/>
                <a:ext cx="562737" cy="351566"/>
              </a:xfrm>
              <a:custGeom>
                <a:avLst/>
                <a:gdLst>
                  <a:gd name="connsiteX0" fmla="*/ 0 w 562737"/>
                  <a:gd name="connsiteY0" fmla="*/ 60651 h 351566"/>
                  <a:gd name="connsiteX1" fmla="*/ 562737 w 562737"/>
                  <a:gd name="connsiteY1" fmla="*/ 332875 h 351566"/>
                  <a:gd name="connsiteX2" fmla="*/ 0 w 562737"/>
                  <a:gd name="connsiteY2" fmla="*/ 60651 h 35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2737" h="351566">
                    <a:moveTo>
                      <a:pt x="0" y="60651"/>
                    </a:moveTo>
                    <a:cubicBezTo>
                      <a:pt x="0" y="60651"/>
                      <a:pt x="37243" y="438698"/>
                      <a:pt x="562737" y="332875"/>
                    </a:cubicBezTo>
                    <a:cubicBezTo>
                      <a:pt x="562737" y="332875"/>
                      <a:pt x="188595" y="-170330"/>
                      <a:pt x="0" y="60651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EFD1EEC4-9B16-4683-D6C8-23F130392C29}"/>
                  </a:ext>
                </a:extLst>
              </p:cNvPr>
              <p:cNvSpPr/>
              <p:nvPr/>
            </p:nvSpPr>
            <p:spPr>
              <a:xfrm>
                <a:off x="10836308" y="820495"/>
                <a:ext cx="445409" cy="241221"/>
              </a:xfrm>
              <a:custGeom>
                <a:avLst/>
                <a:gdLst>
                  <a:gd name="connsiteX0" fmla="*/ 436910 w 445409"/>
                  <a:gd name="connsiteY0" fmla="*/ 241053 h 241221"/>
                  <a:gd name="connsiteX1" fmla="*/ 2570 w 445409"/>
                  <a:gd name="connsiteY1" fmla="*/ 14168 h 241221"/>
                  <a:gd name="connsiteX2" fmla="*/ 12095 w 445409"/>
                  <a:gd name="connsiteY2" fmla="*/ 1785 h 241221"/>
                  <a:gd name="connsiteX3" fmla="*/ 440244 w 445409"/>
                  <a:gd name="connsiteY3" fmla="*/ 224575 h 241221"/>
                  <a:gd name="connsiteX4" fmla="*/ 436910 w 445409"/>
                  <a:gd name="connsiteY4" fmla="*/ 241053 h 241221"/>
                  <a:gd name="connsiteX5" fmla="*/ 436910 w 445409"/>
                  <a:gd name="connsiteY5" fmla="*/ 241053 h 24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409" h="241221">
                    <a:moveTo>
                      <a:pt x="436910" y="241053"/>
                    </a:moveTo>
                    <a:cubicBezTo>
                      <a:pt x="278795" y="206192"/>
                      <a:pt x="132110" y="129325"/>
                      <a:pt x="2570" y="14168"/>
                    </a:cubicBezTo>
                    <a:cubicBezTo>
                      <a:pt x="-4669" y="7691"/>
                      <a:pt x="4952" y="-4597"/>
                      <a:pt x="12095" y="1785"/>
                    </a:cubicBezTo>
                    <a:cubicBezTo>
                      <a:pt x="139540" y="115038"/>
                      <a:pt x="284701" y="190285"/>
                      <a:pt x="440244" y="224575"/>
                    </a:cubicBezTo>
                    <a:cubicBezTo>
                      <a:pt x="449007" y="226575"/>
                      <a:pt x="445769" y="243053"/>
                      <a:pt x="436910" y="241053"/>
                    </a:cubicBezTo>
                    <a:lnTo>
                      <a:pt x="436910" y="241053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6" name="图形 164">
              <a:extLst>
                <a:ext uri="{FF2B5EF4-FFF2-40B4-BE49-F238E27FC236}">
                  <a16:creationId xmlns:a16="http://schemas.microsoft.com/office/drawing/2014/main" id="{E3767A18-525F-A0CD-0153-25356F7F447D}"/>
                </a:ext>
              </a:extLst>
            </p:cNvPr>
            <p:cNvGrpSpPr/>
            <p:nvPr/>
          </p:nvGrpSpPr>
          <p:grpSpPr>
            <a:xfrm>
              <a:off x="10550862" y="1313499"/>
              <a:ext cx="1039122" cy="1276763"/>
              <a:chOff x="10976993" y="419182"/>
              <a:chExt cx="364328" cy="447648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FD67832-AC40-995E-5D7E-6D769C838A8D}"/>
                  </a:ext>
                </a:extLst>
              </p:cNvPr>
              <p:cNvSpPr/>
              <p:nvPr/>
            </p:nvSpPr>
            <p:spPr>
              <a:xfrm>
                <a:off x="10976993" y="419182"/>
                <a:ext cx="364328" cy="432314"/>
              </a:xfrm>
              <a:custGeom>
                <a:avLst/>
                <a:gdLst>
                  <a:gd name="connsiteX0" fmla="*/ 20667 w 364328"/>
                  <a:gd name="connsiteY0" fmla="*/ 431673 h 432314"/>
                  <a:gd name="connsiteX1" fmla="*/ 364329 w 364328"/>
                  <a:gd name="connsiteY1" fmla="*/ 0 h 432314"/>
                  <a:gd name="connsiteX2" fmla="*/ 20667 w 364328"/>
                  <a:gd name="connsiteY2" fmla="*/ 431673 h 4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328" h="432314">
                    <a:moveTo>
                      <a:pt x="20667" y="431673"/>
                    </a:moveTo>
                    <a:cubicBezTo>
                      <a:pt x="20667" y="431673"/>
                      <a:pt x="310036" y="467678"/>
                      <a:pt x="364329" y="0"/>
                    </a:cubicBezTo>
                    <a:cubicBezTo>
                      <a:pt x="364329" y="0"/>
                      <a:pt x="-102396" y="152781"/>
                      <a:pt x="20667" y="431673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884F7D9-FD54-4C5C-D7CE-A548158D241F}"/>
                  </a:ext>
                </a:extLst>
              </p:cNvPr>
              <p:cNvSpPr/>
              <p:nvPr/>
            </p:nvSpPr>
            <p:spPr>
              <a:xfrm>
                <a:off x="10983676" y="526941"/>
                <a:ext cx="287979" cy="339889"/>
              </a:xfrm>
              <a:custGeom>
                <a:avLst/>
                <a:gdLst>
                  <a:gd name="connsiteX0" fmla="*/ 287257 w 287979"/>
                  <a:gd name="connsiteY0" fmla="*/ 8637 h 339889"/>
                  <a:gd name="connsiteX1" fmla="*/ 9984 w 287979"/>
                  <a:gd name="connsiteY1" fmla="*/ 338583 h 339889"/>
                  <a:gd name="connsiteX2" fmla="*/ 2554 w 287979"/>
                  <a:gd name="connsiteY2" fmla="*/ 328201 h 339889"/>
                  <a:gd name="connsiteX3" fmla="*/ 275541 w 287979"/>
                  <a:gd name="connsiteY3" fmla="*/ 3494 h 339889"/>
                  <a:gd name="connsiteX4" fmla="*/ 287257 w 287979"/>
                  <a:gd name="connsiteY4" fmla="*/ 8637 h 339889"/>
                  <a:gd name="connsiteX5" fmla="*/ 287257 w 287979"/>
                  <a:gd name="connsiteY5" fmla="*/ 8637 h 33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979" h="339889">
                    <a:moveTo>
                      <a:pt x="287257" y="8637"/>
                    </a:moveTo>
                    <a:cubicBezTo>
                      <a:pt x="220487" y="138939"/>
                      <a:pt x="126856" y="250382"/>
                      <a:pt x="9984" y="338583"/>
                    </a:cubicBezTo>
                    <a:cubicBezTo>
                      <a:pt x="3412" y="343536"/>
                      <a:pt x="-4018" y="333154"/>
                      <a:pt x="2554" y="328201"/>
                    </a:cubicBezTo>
                    <a:cubicBezTo>
                      <a:pt x="117712" y="241333"/>
                      <a:pt x="209723" y="131891"/>
                      <a:pt x="275541" y="3494"/>
                    </a:cubicBezTo>
                    <a:cubicBezTo>
                      <a:pt x="279351" y="-3745"/>
                      <a:pt x="290972" y="1398"/>
                      <a:pt x="287257" y="8637"/>
                    </a:cubicBezTo>
                    <a:lnTo>
                      <a:pt x="287257" y="8637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AA2E43BA-2826-9366-183A-FDFA5B3C9B9E}"/>
              </a:ext>
            </a:extLst>
          </p:cNvPr>
          <p:cNvGrpSpPr/>
          <p:nvPr/>
        </p:nvGrpSpPr>
        <p:grpSpPr>
          <a:xfrm>
            <a:off x="192889" y="4430380"/>
            <a:ext cx="2095009" cy="1960912"/>
            <a:chOff x="9055322" y="144917"/>
            <a:chExt cx="622309" cy="582476"/>
          </a:xfrm>
        </p:grpSpPr>
        <p:grpSp>
          <p:nvGrpSpPr>
            <p:cNvPr id="280" name="图形 164">
              <a:extLst>
                <a:ext uri="{FF2B5EF4-FFF2-40B4-BE49-F238E27FC236}">
                  <a16:creationId xmlns:a16="http://schemas.microsoft.com/office/drawing/2014/main" id="{DF0A86EC-7DFB-4D2D-6D2C-711F6B942227}"/>
                </a:ext>
              </a:extLst>
            </p:cNvPr>
            <p:cNvGrpSpPr/>
            <p:nvPr/>
          </p:nvGrpSpPr>
          <p:grpSpPr>
            <a:xfrm>
              <a:off x="9055322" y="483655"/>
              <a:ext cx="622309" cy="243738"/>
              <a:chOff x="9317260" y="875745"/>
              <a:chExt cx="622309" cy="243738"/>
            </a:xfrm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888E7EA9-DD5B-011F-BB28-FD9A859697C4}"/>
                  </a:ext>
                </a:extLst>
              </p:cNvPr>
              <p:cNvSpPr/>
              <p:nvPr/>
            </p:nvSpPr>
            <p:spPr>
              <a:xfrm>
                <a:off x="9317260" y="875745"/>
                <a:ext cx="602075" cy="243738"/>
              </a:xfrm>
              <a:custGeom>
                <a:avLst/>
                <a:gdLst>
                  <a:gd name="connsiteX0" fmla="*/ 602075 w 602075"/>
                  <a:gd name="connsiteY0" fmla="*/ 85506 h 243738"/>
                  <a:gd name="connsiteX1" fmla="*/ 0 w 602075"/>
                  <a:gd name="connsiteY1" fmla="*/ 166278 h 243738"/>
                  <a:gd name="connsiteX2" fmla="*/ 602075 w 602075"/>
                  <a:gd name="connsiteY2" fmla="*/ 85506 h 24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2075" h="243738">
                    <a:moveTo>
                      <a:pt x="602075" y="85506"/>
                    </a:moveTo>
                    <a:cubicBezTo>
                      <a:pt x="602075" y="85506"/>
                      <a:pt x="472631" y="379257"/>
                      <a:pt x="0" y="166278"/>
                    </a:cubicBezTo>
                    <a:cubicBezTo>
                      <a:pt x="0" y="166278"/>
                      <a:pt x="465487" y="-146142"/>
                      <a:pt x="602075" y="85506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C6E5F0C-A1A7-9525-E2C1-CBED6F83315F}"/>
                  </a:ext>
                </a:extLst>
              </p:cNvPr>
              <p:cNvSpPr/>
              <p:nvPr/>
            </p:nvSpPr>
            <p:spPr>
              <a:xfrm>
                <a:off x="9461130" y="952483"/>
                <a:ext cx="478439" cy="91198"/>
              </a:xfrm>
              <a:custGeom>
                <a:avLst/>
                <a:gdLst>
                  <a:gd name="connsiteX0" fmla="*/ 5958 w 478439"/>
                  <a:gd name="connsiteY0" fmla="*/ 88873 h 91198"/>
                  <a:gd name="connsiteX1" fmla="*/ 474302 w 478439"/>
                  <a:gd name="connsiteY1" fmla="*/ 13434 h 91198"/>
                  <a:gd name="connsiteX2" fmla="*/ 468682 w 478439"/>
                  <a:gd name="connsiteY2" fmla="*/ 576 h 91198"/>
                  <a:gd name="connsiteX3" fmla="*/ 7672 w 478439"/>
                  <a:gd name="connsiteY3" fmla="*/ 74966 h 91198"/>
                  <a:gd name="connsiteX4" fmla="*/ 5958 w 478439"/>
                  <a:gd name="connsiteY4" fmla="*/ 88873 h 91198"/>
                  <a:gd name="connsiteX5" fmla="*/ 5958 w 478439"/>
                  <a:gd name="connsiteY5" fmla="*/ 88873 h 9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8439" h="91198">
                    <a:moveTo>
                      <a:pt x="5958" y="88873"/>
                    </a:moveTo>
                    <a:cubicBezTo>
                      <a:pt x="166740" y="99446"/>
                      <a:pt x="325045" y="73918"/>
                      <a:pt x="474302" y="13434"/>
                    </a:cubicBezTo>
                    <a:cubicBezTo>
                      <a:pt x="482684" y="10006"/>
                      <a:pt x="477064" y="-2853"/>
                      <a:pt x="468682" y="576"/>
                    </a:cubicBezTo>
                    <a:cubicBezTo>
                      <a:pt x="321521" y="60298"/>
                      <a:pt x="166168" y="85348"/>
                      <a:pt x="7672" y="74966"/>
                    </a:cubicBezTo>
                    <a:cubicBezTo>
                      <a:pt x="-1281" y="74395"/>
                      <a:pt x="-3091" y="88301"/>
                      <a:pt x="5958" y="88873"/>
                    </a:cubicBezTo>
                    <a:lnTo>
                      <a:pt x="5958" y="88873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3" name="图形 164">
              <a:extLst>
                <a:ext uri="{FF2B5EF4-FFF2-40B4-BE49-F238E27FC236}">
                  <a16:creationId xmlns:a16="http://schemas.microsoft.com/office/drawing/2014/main" id="{9766893B-9D7F-C955-27C7-DC29EF9FB93B}"/>
                </a:ext>
              </a:extLst>
            </p:cNvPr>
            <p:cNvGrpSpPr/>
            <p:nvPr/>
          </p:nvGrpSpPr>
          <p:grpSpPr>
            <a:xfrm>
              <a:off x="9137427" y="144917"/>
              <a:ext cx="422356" cy="408986"/>
              <a:chOff x="9399365" y="537007"/>
              <a:chExt cx="422356" cy="408986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4CAC56F-6E8A-8FB6-E2A4-27297E917A16}"/>
                  </a:ext>
                </a:extLst>
              </p:cNvPr>
              <p:cNvSpPr/>
              <p:nvPr/>
            </p:nvSpPr>
            <p:spPr>
              <a:xfrm>
                <a:off x="9399365" y="537007"/>
                <a:ext cx="418242" cy="399785"/>
              </a:xfrm>
              <a:custGeom>
                <a:avLst/>
                <a:gdLst>
                  <a:gd name="connsiteX0" fmla="*/ 407289 w 418242"/>
                  <a:gd name="connsiteY0" fmla="*/ 393478 h 399785"/>
                  <a:gd name="connsiteX1" fmla="*/ 0 w 418242"/>
                  <a:gd name="connsiteY1" fmla="*/ 0 h 399785"/>
                  <a:gd name="connsiteX2" fmla="*/ 407289 w 418242"/>
                  <a:gd name="connsiteY2" fmla="*/ 393478 h 39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8242" h="399785">
                    <a:moveTo>
                      <a:pt x="407289" y="393478"/>
                    </a:moveTo>
                    <a:cubicBezTo>
                      <a:pt x="407289" y="393478"/>
                      <a:pt x="126778" y="481489"/>
                      <a:pt x="0" y="0"/>
                    </a:cubicBezTo>
                    <a:cubicBezTo>
                      <a:pt x="-95" y="0"/>
                      <a:pt x="497586" y="159544"/>
                      <a:pt x="407289" y="393478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60D6C28-6A28-2C6A-CE6E-3C392120D7EF}"/>
                  </a:ext>
                </a:extLst>
              </p:cNvPr>
              <p:cNvSpPr/>
              <p:nvPr/>
            </p:nvSpPr>
            <p:spPr>
              <a:xfrm>
                <a:off x="9485671" y="636072"/>
                <a:ext cx="336050" cy="309920"/>
              </a:xfrm>
              <a:custGeom>
                <a:avLst/>
                <a:gdLst>
                  <a:gd name="connsiteX0" fmla="*/ 1229 w 336050"/>
                  <a:gd name="connsiteY0" fmla="*/ 10662 h 309920"/>
                  <a:gd name="connsiteX1" fmla="*/ 327460 w 336050"/>
                  <a:gd name="connsiteY1" fmla="*/ 309081 h 309920"/>
                  <a:gd name="connsiteX2" fmla="*/ 332508 w 336050"/>
                  <a:gd name="connsiteY2" fmla="*/ 297079 h 309920"/>
                  <a:gd name="connsiteX3" fmla="*/ 11516 w 336050"/>
                  <a:gd name="connsiteY3" fmla="*/ 2661 h 309920"/>
                  <a:gd name="connsiteX4" fmla="*/ 1229 w 336050"/>
                  <a:gd name="connsiteY4" fmla="*/ 10662 h 309920"/>
                  <a:gd name="connsiteX5" fmla="*/ 1229 w 336050"/>
                  <a:gd name="connsiteY5" fmla="*/ 10662 h 30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6050" h="309920">
                    <a:moveTo>
                      <a:pt x="1229" y="10662"/>
                    </a:moveTo>
                    <a:cubicBezTo>
                      <a:pt x="86382" y="134392"/>
                      <a:pt x="196777" y="235071"/>
                      <a:pt x="327460" y="309081"/>
                    </a:cubicBezTo>
                    <a:cubicBezTo>
                      <a:pt x="334794" y="313176"/>
                      <a:pt x="339747" y="301175"/>
                      <a:pt x="332508" y="297079"/>
                    </a:cubicBezTo>
                    <a:cubicBezTo>
                      <a:pt x="203921" y="224308"/>
                      <a:pt x="95336" y="124486"/>
                      <a:pt x="11516" y="2661"/>
                    </a:cubicBezTo>
                    <a:cubicBezTo>
                      <a:pt x="6753" y="-4292"/>
                      <a:pt x="-3534" y="3804"/>
                      <a:pt x="1229" y="10662"/>
                    </a:cubicBezTo>
                    <a:lnTo>
                      <a:pt x="1229" y="10662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164">
            <a:extLst>
              <a:ext uri="{FF2B5EF4-FFF2-40B4-BE49-F238E27FC236}">
                <a16:creationId xmlns:a16="http://schemas.microsoft.com/office/drawing/2014/main" id="{E0ACC44C-9B62-0EFD-51D4-5AA40148A9E2}"/>
              </a:ext>
            </a:extLst>
          </p:cNvPr>
          <p:cNvGrpSpPr/>
          <p:nvPr/>
        </p:nvGrpSpPr>
        <p:grpSpPr>
          <a:xfrm rot="20341945">
            <a:off x="591324" y="3051647"/>
            <a:ext cx="801070" cy="1487007"/>
            <a:chOff x="9449780" y="57872"/>
            <a:chExt cx="247391" cy="459226"/>
          </a:xfrm>
          <a:solidFill>
            <a:srgbClr val="45BE93"/>
          </a:solidFill>
        </p:grpSpPr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45EBCD0-5894-EE29-EDED-465F410CAE80}"/>
                </a:ext>
              </a:extLst>
            </p:cNvPr>
            <p:cNvSpPr/>
            <p:nvPr/>
          </p:nvSpPr>
          <p:spPr>
            <a:xfrm>
              <a:off x="9562692" y="57872"/>
              <a:ext cx="51734" cy="93657"/>
            </a:xfrm>
            <a:custGeom>
              <a:avLst/>
              <a:gdLst>
                <a:gd name="connsiteX0" fmla="*/ 5075 w 51734"/>
                <a:gd name="connsiteY0" fmla="*/ 93657 h 93657"/>
                <a:gd name="connsiteX1" fmla="*/ 30697 w 51734"/>
                <a:gd name="connsiteY1" fmla="*/ 217 h 93657"/>
                <a:gd name="connsiteX2" fmla="*/ 5075 w 51734"/>
                <a:gd name="connsiteY2" fmla="*/ 93657 h 9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34" h="93657">
                  <a:moveTo>
                    <a:pt x="5075" y="93657"/>
                  </a:moveTo>
                  <a:cubicBezTo>
                    <a:pt x="5075" y="93657"/>
                    <a:pt x="-16928" y="5265"/>
                    <a:pt x="30697" y="217"/>
                  </a:cubicBezTo>
                  <a:cubicBezTo>
                    <a:pt x="78322" y="-4831"/>
                    <a:pt x="34221" y="79656"/>
                    <a:pt x="5075" y="93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2FF0604-1928-9034-D8E6-0952AF47FAE9}"/>
                </a:ext>
              </a:extLst>
            </p:cNvPr>
            <p:cNvSpPr/>
            <p:nvPr/>
          </p:nvSpPr>
          <p:spPr>
            <a:xfrm>
              <a:off x="9457660" y="152969"/>
              <a:ext cx="85342" cy="63618"/>
            </a:xfrm>
            <a:custGeom>
              <a:avLst/>
              <a:gdLst>
                <a:gd name="connsiteX0" fmla="*/ 85342 w 85342"/>
                <a:gd name="connsiteY0" fmla="*/ 63617 h 63618"/>
                <a:gd name="connsiteX1" fmla="*/ 284 w 85342"/>
                <a:gd name="connsiteY1" fmla="*/ 17230 h 63618"/>
                <a:gd name="connsiteX2" fmla="*/ 85342 w 85342"/>
                <a:gd name="connsiteY2" fmla="*/ 63617 h 6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2" h="63618">
                  <a:moveTo>
                    <a:pt x="85342" y="63617"/>
                  </a:moveTo>
                  <a:cubicBezTo>
                    <a:pt x="85342" y="63617"/>
                    <a:pt x="-5717" y="64760"/>
                    <a:pt x="284" y="17230"/>
                  </a:cubicBezTo>
                  <a:cubicBezTo>
                    <a:pt x="6190" y="-30205"/>
                    <a:pt x="78389" y="31993"/>
                    <a:pt x="85342" y="6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4CD458F-BA5E-E515-0F8B-2E3F9DA7DE2E}"/>
                </a:ext>
              </a:extLst>
            </p:cNvPr>
            <p:cNvSpPr/>
            <p:nvPr/>
          </p:nvSpPr>
          <p:spPr>
            <a:xfrm>
              <a:off x="9449780" y="257078"/>
              <a:ext cx="92174" cy="53490"/>
            </a:xfrm>
            <a:custGeom>
              <a:avLst/>
              <a:gdLst>
                <a:gd name="connsiteX0" fmla="*/ 92175 w 92174"/>
                <a:gd name="connsiteY0" fmla="*/ 50281 h 53490"/>
                <a:gd name="connsiteX1" fmla="*/ 68 w 92174"/>
                <a:gd name="connsiteY1" fmla="*/ 20182 h 53490"/>
                <a:gd name="connsiteX2" fmla="*/ 92175 w 92174"/>
                <a:gd name="connsiteY2" fmla="*/ 50281 h 5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90">
                  <a:moveTo>
                    <a:pt x="92175" y="50281"/>
                  </a:moveTo>
                  <a:cubicBezTo>
                    <a:pt x="92175" y="50281"/>
                    <a:pt x="2830" y="67997"/>
                    <a:pt x="68" y="20182"/>
                  </a:cubicBezTo>
                  <a:cubicBezTo>
                    <a:pt x="-2694" y="-27539"/>
                    <a:pt x="79602" y="20467"/>
                    <a:pt x="92175" y="502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F0A7AB9-3F5C-AA6A-BFE9-80505F0AC1AD}"/>
                </a:ext>
              </a:extLst>
            </p:cNvPr>
            <p:cNvSpPr/>
            <p:nvPr/>
          </p:nvSpPr>
          <p:spPr>
            <a:xfrm>
              <a:off x="9469306" y="356139"/>
              <a:ext cx="92174" cy="53489"/>
            </a:xfrm>
            <a:custGeom>
              <a:avLst/>
              <a:gdLst>
                <a:gd name="connsiteX0" fmla="*/ 92175 w 92174"/>
                <a:gd name="connsiteY0" fmla="*/ 50280 h 53489"/>
                <a:gd name="connsiteX1" fmla="*/ 68 w 92174"/>
                <a:gd name="connsiteY1" fmla="*/ 20181 h 53489"/>
                <a:gd name="connsiteX2" fmla="*/ 92175 w 92174"/>
                <a:gd name="connsiteY2" fmla="*/ 50280 h 5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89">
                  <a:moveTo>
                    <a:pt x="92175" y="50280"/>
                  </a:moveTo>
                  <a:cubicBezTo>
                    <a:pt x="92175" y="50280"/>
                    <a:pt x="2830" y="67997"/>
                    <a:pt x="68" y="20181"/>
                  </a:cubicBezTo>
                  <a:cubicBezTo>
                    <a:pt x="-2694" y="-27539"/>
                    <a:pt x="79602" y="20467"/>
                    <a:pt x="92175" y="50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C670F5E2-29B3-429D-ECD0-1B6028DD56D4}"/>
                </a:ext>
              </a:extLst>
            </p:cNvPr>
            <p:cNvSpPr/>
            <p:nvPr/>
          </p:nvSpPr>
          <p:spPr>
            <a:xfrm>
              <a:off x="9503869" y="452019"/>
              <a:ext cx="97426" cy="47725"/>
            </a:xfrm>
            <a:custGeom>
              <a:avLst/>
              <a:gdLst>
                <a:gd name="connsiteX0" fmla="*/ 97426 w 97426"/>
                <a:gd name="connsiteY0" fmla="*/ 34886 h 47725"/>
                <a:gd name="connsiteX1" fmla="*/ 1129 w 97426"/>
                <a:gd name="connsiteY1" fmla="*/ 23837 h 47725"/>
                <a:gd name="connsiteX2" fmla="*/ 97426 w 97426"/>
                <a:gd name="connsiteY2" fmla="*/ 34886 h 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426" h="47725">
                  <a:moveTo>
                    <a:pt x="97426" y="34886"/>
                  </a:moveTo>
                  <a:cubicBezTo>
                    <a:pt x="97426" y="34886"/>
                    <a:pt x="13416" y="70129"/>
                    <a:pt x="1129" y="23837"/>
                  </a:cubicBezTo>
                  <a:cubicBezTo>
                    <a:pt x="-11063" y="-22359"/>
                    <a:pt x="79138" y="8216"/>
                    <a:pt x="97426" y="348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59514FD-F6C5-7C9A-9D4D-24F235476824}"/>
                </a:ext>
              </a:extLst>
            </p:cNvPr>
            <p:cNvSpPr/>
            <p:nvPr/>
          </p:nvSpPr>
          <p:spPr>
            <a:xfrm>
              <a:off x="9560052" y="156854"/>
              <a:ext cx="79096" cy="72685"/>
            </a:xfrm>
            <a:custGeom>
              <a:avLst/>
              <a:gdLst>
                <a:gd name="connsiteX0" fmla="*/ 0 w 79096"/>
                <a:gd name="connsiteY0" fmla="*/ 72686 h 72685"/>
                <a:gd name="connsiteX1" fmla="*/ 77914 w 79096"/>
                <a:gd name="connsiteY1" fmla="*/ 15155 h 72685"/>
                <a:gd name="connsiteX2" fmla="*/ 0 w 79096"/>
                <a:gd name="connsiteY2" fmla="*/ 72686 h 7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96" h="72685">
                  <a:moveTo>
                    <a:pt x="0" y="72686"/>
                  </a:moveTo>
                  <a:cubicBezTo>
                    <a:pt x="0" y="72686"/>
                    <a:pt x="90392" y="61351"/>
                    <a:pt x="77914" y="15155"/>
                  </a:cubicBezTo>
                  <a:cubicBezTo>
                    <a:pt x="65437" y="-31137"/>
                    <a:pt x="2476" y="40396"/>
                    <a:pt x="0" y="72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51CA4A7-7098-2425-1564-A7195B03E355}"/>
                </a:ext>
              </a:extLst>
            </p:cNvPr>
            <p:cNvSpPr/>
            <p:nvPr/>
          </p:nvSpPr>
          <p:spPr>
            <a:xfrm>
              <a:off x="9564885" y="243127"/>
              <a:ext cx="72975" cy="79662"/>
            </a:xfrm>
            <a:custGeom>
              <a:avLst/>
              <a:gdLst>
                <a:gd name="connsiteX0" fmla="*/ 24 w 72975"/>
                <a:gd name="connsiteY0" fmla="*/ 79663 h 79662"/>
                <a:gd name="connsiteX1" fmla="*/ 70604 w 72975"/>
                <a:gd name="connsiteY1" fmla="*/ 13274 h 79662"/>
                <a:gd name="connsiteX2" fmla="*/ 24 w 72975"/>
                <a:gd name="connsiteY2" fmla="*/ 79663 h 7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975" h="79662">
                  <a:moveTo>
                    <a:pt x="24" y="79663"/>
                  </a:moveTo>
                  <a:cubicBezTo>
                    <a:pt x="24" y="79663"/>
                    <a:pt x="88416" y="57756"/>
                    <a:pt x="70604" y="13274"/>
                  </a:cubicBezTo>
                  <a:cubicBezTo>
                    <a:pt x="52793" y="-31113"/>
                    <a:pt x="-1309" y="47373"/>
                    <a:pt x="24" y="79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D0408B0-B09D-90FB-B077-A7F5B469F538}"/>
                </a:ext>
              </a:extLst>
            </p:cNvPr>
            <p:cNvSpPr/>
            <p:nvPr/>
          </p:nvSpPr>
          <p:spPr>
            <a:xfrm>
              <a:off x="9590079" y="330710"/>
              <a:ext cx="64555" cy="87425"/>
            </a:xfrm>
            <a:custGeom>
              <a:avLst/>
              <a:gdLst>
                <a:gd name="connsiteX0" fmla="*/ 644 w 64555"/>
                <a:gd name="connsiteY0" fmla="*/ 87425 h 87425"/>
                <a:gd name="connsiteX1" fmla="*/ 60080 w 64555"/>
                <a:gd name="connsiteY1" fmla="*/ 10940 h 87425"/>
                <a:gd name="connsiteX2" fmla="*/ 644 w 64555"/>
                <a:gd name="connsiteY2" fmla="*/ 87425 h 8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555" h="87425">
                  <a:moveTo>
                    <a:pt x="644" y="87425"/>
                  </a:moveTo>
                  <a:cubicBezTo>
                    <a:pt x="644" y="87425"/>
                    <a:pt x="84559" y="51992"/>
                    <a:pt x="60080" y="10940"/>
                  </a:cubicBezTo>
                  <a:cubicBezTo>
                    <a:pt x="35600" y="-30209"/>
                    <a:pt x="-5643" y="55707"/>
                    <a:pt x="644" y="87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077EED9-CA49-9986-68D0-7FE872AD5DC4}"/>
                </a:ext>
              </a:extLst>
            </p:cNvPr>
            <p:cNvSpPr/>
            <p:nvPr/>
          </p:nvSpPr>
          <p:spPr>
            <a:xfrm>
              <a:off x="9628501" y="402729"/>
              <a:ext cx="68670" cy="83890"/>
            </a:xfrm>
            <a:custGeom>
              <a:avLst/>
              <a:gdLst>
                <a:gd name="connsiteX0" fmla="*/ 226 w 68670"/>
                <a:gd name="connsiteY0" fmla="*/ 83891 h 83890"/>
                <a:gd name="connsiteX1" fmla="*/ 65282 w 68670"/>
                <a:gd name="connsiteY1" fmla="*/ 12072 h 83890"/>
                <a:gd name="connsiteX2" fmla="*/ 226 w 68670"/>
                <a:gd name="connsiteY2" fmla="*/ 83891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670" h="83890">
                  <a:moveTo>
                    <a:pt x="226" y="83891"/>
                  </a:moveTo>
                  <a:cubicBezTo>
                    <a:pt x="226" y="83891"/>
                    <a:pt x="86618" y="54935"/>
                    <a:pt x="65282" y="12072"/>
                  </a:cubicBezTo>
                  <a:cubicBezTo>
                    <a:pt x="43946" y="-30790"/>
                    <a:pt x="-3679" y="51792"/>
                    <a:pt x="226" y="8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4E5089D-4349-371A-A6E4-A2BA4E6B6E34}"/>
                </a:ext>
              </a:extLst>
            </p:cNvPr>
            <p:cNvSpPr/>
            <p:nvPr/>
          </p:nvSpPr>
          <p:spPr>
            <a:xfrm>
              <a:off x="9546527" y="150629"/>
              <a:ext cx="95345" cy="366470"/>
            </a:xfrm>
            <a:custGeom>
              <a:avLst/>
              <a:gdLst>
                <a:gd name="connsiteX0" fmla="*/ 91249 w 95345"/>
                <a:gd name="connsiteY0" fmla="*/ 366471 h 366470"/>
                <a:gd name="connsiteX1" fmla="*/ 88201 w 95345"/>
                <a:gd name="connsiteY1" fmla="*/ 365042 h 366470"/>
                <a:gd name="connsiteX2" fmla="*/ 13144 w 95345"/>
                <a:gd name="connsiteY2" fmla="*/ 2902 h 366470"/>
                <a:gd name="connsiteX3" fmla="*/ 18192 w 95345"/>
                <a:gd name="connsiteY3" fmla="*/ 139 h 366470"/>
                <a:gd name="connsiteX4" fmla="*/ 20954 w 95345"/>
                <a:gd name="connsiteY4" fmla="*/ 5188 h 366470"/>
                <a:gd name="connsiteX5" fmla="*/ 94392 w 95345"/>
                <a:gd name="connsiteY5" fmla="*/ 359803 h 366470"/>
                <a:gd name="connsiteX6" fmla="*/ 93916 w 95345"/>
                <a:gd name="connsiteY6" fmla="*/ 365519 h 366470"/>
                <a:gd name="connsiteX7" fmla="*/ 91249 w 95345"/>
                <a:gd name="connsiteY7" fmla="*/ 366471 h 36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45" h="366470">
                  <a:moveTo>
                    <a:pt x="91249" y="366471"/>
                  </a:moveTo>
                  <a:cubicBezTo>
                    <a:pt x="90106" y="366471"/>
                    <a:pt x="88963" y="365995"/>
                    <a:pt x="88201" y="365042"/>
                  </a:cubicBezTo>
                  <a:cubicBezTo>
                    <a:pt x="-45816" y="208356"/>
                    <a:pt x="12572" y="4902"/>
                    <a:pt x="13144" y="2902"/>
                  </a:cubicBezTo>
                  <a:cubicBezTo>
                    <a:pt x="13811" y="806"/>
                    <a:pt x="16001" y="-432"/>
                    <a:pt x="18192" y="139"/>
                  </a:cubicBezTo>
                  <a:cubicBezTo>
                    <a:pt x="20383" y="806"/>
                    <a:pt x="21526" y="2997"/>
                    <a:pt x="20954" y="5188"/>
                  </a:cubicBezTo>
                  <a:cubicBezTo>
                    <a:pt x="20383" y="7188"/>
                    <a:pt x="-36672" y="206451"/>
                    <a:pt x="94392" y="359803"/>
                  </a:cubicBezTo>
                  <a:cubicBezTo>
                    <a:pt x="95821" y="361518"/>
                    <a:pt x="95630" y="364090"/>
                    <a:pt x="93916" y="365519"/>
                  </a:cubicBezTo>
                  <a:cubicBezTo>
                    <a:pt x="93154" y="366090"/>
                    <a:pt x="92201" y="366471"/>
                    <a:pt x="91249" y="3664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831CFA1-D721-5BDC-BCA4-96ABDEE21A62}"/>
              </a:ext>
            </a:extLst>
          </p:cNvPr>
          <p:cNvSpPr/>
          <p:nvPr/>
        </p:nvSpPr>
        <p:spPr>
          <a:xfrm rot="21199135">
            <a:off x="1576927" y="741013"/>
            <a:ext cx="9131881" cy="5865497"/>
          </a:xfrm>
          <a:custGeom>
            <a:avLst/>
            <a:gdLst>
              <a:gd name="connsiteX0" fmla="*/ 0 w 2557484"/>
              <a:gd name="connsiteY0" fmla="*/ -553 h 3676383"/>
              <a:gd name="connsiteX1" fmla="*/ 2557485 w 2557484"/>
              <a:gd name="connsiteY1" fmla="*/ -553 h 3676383"/>
              <a:gd name="connsiteX2" fmla="*/ 2557485 w 2557484"/>
              <a:gd name="connsiteY2" fmla="*/ 3675830 h 3676383"/>
              <a:gd name="connsiteX3" fmla="*/ 0 w 2557484"/>
              <a:gd name="connsiteY3" fmla="*/ 3675830 h 367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7484" h="3676383">
                <a:moveTo>
                  <a:pt x="0" y="-553"/>
                </a:moveTo>
                <a:lnTo>
                  <a:pt x="2557485" y="-553"/>
                </a:lnTo>
                <a:lnTo>
                  <a:pt x="2557485" y="3675830"/>
                </a:lnTo>
                <a:lnTo>
                  <a:pt x="0" y="3675830"/>
                </a:ln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015F9FD8-D9AF-A741-8E5C-F840E5A0B10A}"/>
              </a:ext>
            </a:extLst>
          </p:cNvPr>
          <p:cNvGrpSpPr/>
          <p:nvPr/>
        </p:nvGrpSpPr>
        <p:grpSpPr>
          <a:xfrm rot="21199135">
            <a:off x="1462176" y="1702533"/>
            <a:ext cx="294823" cy="5044022"/>
            <a:chOff x="2133647" y="1469031"/>
            <a:chExt cx="264787" cy="453014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9D9B8C4-CB64-62F0-E0AB-2CA8290C24F3}"/>
                </a:ext>
              </a:extLst>
            </p:cNvPr>
            <p:cNvSpPr/>
            <p:nvPr/>
          </p:nvSpPr>
          <p:spPr>
            <a:xfrm>
              <a:off x="2133647" y="146903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35374E7-C93A-2611-B0BD-23243891FD8C}"/>
                </a:ext>
              </a:extLst>
            </p:cNvPr>
            <p:cNvSpPr/>
            <p:nvPr/>
          </p:nvSpPr>
          <p:spPr>
            <a:xfrm>
              <a:off x="2133647" y="181398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7DB4E0C-5CA1-74C1-3419-25F3ECF9A7BF}"/>
                </a:ext>
              </a:extLst>
            </p:cNvPr>
            <p:cNvSpPr/>
            <p:nvPr/>
          </p:nvSpPr>
          <p:spPr>
            <a:xfrm>
              <a:off x="2133647" y="215894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3AB701E-3897-1FCC-C5E0-710B78D44099}"/>
                </a:ext>
              </a:extLst>
            </p:cNvPr>
            <p:cNvSpPr/>
            <p:nvPr/>
          </p:nvSpPr>
          <p:spPr>
            <a:xfrm>
              <a:off x="2133647" y="250389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F944E3A-75C3-9306-2A3A-C1A6C4F45AD9}"/>
                </a:ext>
              </a:extLst>
            </p:cNvPr>
            <p:cNvSpPr/>
            <p:nvPr/>
          </p:nvSpPr>
          <p:spPr>
            <a:xfrm>
              <a:off x="2133647" y="284885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6DEB690-7240-2576-EBE1-DA3FE104D1C9}"/>
                </a:ext>
              </a:extLst>
            </p:cNvPr>
            <p:cNvSpPr/>
            <p:nvPr/>
          </p:nvSpPr>
          <p:spPr>
            <a:xfrm>
              <a:off x="2133647" y="319381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5382D82-9E3B-FA21-4144-904BA2483BFD}"/>
                </a:ext>
              </a:extLst>
            </p:cNvPr>
            <p:cNvSpPr/>
            <p:nvPr/>
          </p:nvSpPr>
          <p:spPr>
            <a:xfrm>
              <a:off x="2133647" y="353876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6AF6CDF-EB0F-2CD3-7EAA-17E319E2B41A}"/>
                </a:ext>
              </a:extLst>
            </p:cNvPr>
            <p:cNvSpPr/>
            <p:nvPr/>
          </p:nvSpPr>
          <p:spPr>
            <a:xfrm>
              <a:off x="2133647" y="388372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39A722F-BA6E-12B1-B57B-43D84B694905}"/>
                </a:ext>
              </a:extLst>
            </p:cNvPr>
            <p:cNvSpPr/>
            <p:nvPr/>
          </p:nvSpPr>
          <p:spPr>
            <a:xfrm>
              <a:off x="2133647" y="422867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1B202C1-668A-0C95-E456-146BCD71B0B7}"/>
                </a:ext>
              </a:extLst>
            </p:cNvPr>
            <p:cNvSpPr/>
            <p:nvPr/>
          </p:nvSpPr>
          <p:spPr>
            <a:xfrm>
              <a:off x="2133647" y="457363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443365A-50D9-4D65-3BA4-FA910F38F4C6}"/>
                </a:ext>
              </a:extLst>
            </p:cNvPr>
            <p:cNvSpPr/>
            <p:nvPr/>
          </p:nvSpPr>
          <p:spPr>
            <a:xfrm>
              <a:off x="2133647" y="491859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47A9C57-1028-FA68-2F2F-2BB80FD3D127}"/>
                </a:ext>
              </a:extLst>
            </p:cNvPr>
            <p:cNvSpPr/>
            <p:nvPr/>
          </p:nvSpPr>
          <p:spPr>
            <a:xfrm>
              <a:off x="2133647" y="526354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37D73BE-DF9A-494F-5577-EF1EAFF39F9D}"/>
                </a:ext>
              </a:extLst>
            </p:cNvPr>
            <p:cNvSpPr/>
            <p:nvPr/>
          </p:nvSpPr>
          <p:spPr>
            <a:xfrm>
              <a:off x="2133647" y="560850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5C41074-7DE8-771C-244A-5FADF1AA0329}"/>
                </a:ext>
              </a:extLst>
            </p:cNvPr>
            <p:cNvSpPr/>
            <p:nvPr/>
          </p:nvSpPr>
          <p:spPr>
            <a:xfrm>
              <a:off x="2133647" y="595345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E0DD662-E23A-E7E1-D9B8-DD448371F25A}"/>
              </a:ext>
            </a:extLst>
          </p:cNvPr>
          <p:cNvGrpSpPr/>
          <p:nvPr/>
        </p:nvGrpSpPr>
        <p:grpSpPr>
          <a:xfrm rot="21199135">
            <a:off x="2083434" y="1214177"/>
            <a:ext cx="8156757" cy="4969502"/>
            <a:chOff x="2534555" y="1668808"/>
            <a:chExt cx="7665653" cy="446321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10912EC-6EBF-CAB7-CE92-ACA291A79A32}"/>
                </a:ext>
              </a:extLst>
            </p:cNvPr>
            <p:cNvSpPr/>
            <p:nvPr/>
          </p:nvSpPr>
          <p:spPr>
            <a:xfrm>
              <a:off x="2534555" y="1668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B392B24-332E-E0DE-79B8-40D8DBB8913B}"/>
                </a:ext>
              </a:extLst>
            </p:cNvPr>
            <p:cNvSpPr/>
            <p:nvPr/>
          </p:nvSpPr>
          <p:spPr>
            <a:xfrm>
              <a:off x="2534555" y="2110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467CE05-4B60-1BEF-BABD-774FBB3DF678}"/>
                </a:ext>
              </a:extLst>
            </p:cNvPr>
            <p:cNvSpPr/>
            <p:nvPr/>
          </p:nvSpPr>
          <p:spPr>
            <a:xfrm>
              <a:off x="2534555" y="2552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A6CF19D-CC17-41EA-FE62-13C595771F93}"/>
                </a:ext>
              </a:extLst>
            </p:cNvPr>
            <p:cNvSpPr/>
            <p:nvPr/>
          </p:nvSpPr>
          <p:spPr>
            <a:xfrm>
              <a:off x="2534555" y="2994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213D561-4451-354B-F891-C6ECCDBB82D5}"/>
                </a:ext>
              </a:extLst>
            </p:cNvPr>
            <p:cNvSpPr/>
            <p:nvPr/>
          </p:nvSpPr>
          <p:spPr>
            <a:xfrm>
              <a:off x="2534555" y="3435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3627000-38D2-EBBB-2B8F-BC5CE6A2B386}"/>
                </a:ext>
              </a:extLst>
            </p:cNvPr>
            <p:cNvSpPr/>
            <p:nvPr/>
          </p:nvSpPr>
          <p:spPr>
            <a:xfrm>
              <a:off x="2534555" y="3877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8E22F5A-4D86-948D-2BD0-A3ED4F173D19}"/>
                </a:ext>
              </a:extLst>
            </p:cNvPr>
            <p:cNvSpPr/>
            <p:nvPr/>
          </p:nvSpPr>
          <p:spPr>
            <a:xfrm>
              <a:off x="2534555" y="4319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46C7431-66C8-2FAB-7C81-530973306F53}"/>
                </a:ext>
              </a:extLst>
            </p:cNvPr>
            <p:cNvSpPr/>
            <p:nvPr/>
          </p:nvSpPr>
          <p:spPr>
            <a:xfrm>
              <a:off x="2534555" y="4761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2F03D16-10E9-DA49-789D-558FEB87C485}"/>
                </a:ext>
              </a:extLst>
            </p:cNvPr>
            <p:cNvSpPr/>
            <p:nvPr/>
          </p:nvSpPr>
          <p:spPr>
            <a:xfrm>
              <a:off x="2534555" y="5202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4EC9408-B86E-99A1-A410-1A98A9E8CB74}"/>
                </a:ext>
              </a:extLst>
            </p:cNvPr>
            <p:cNvSpPr/>
            <p:nvPr/>
          </p:nvSpPr>
          <p:spPr>
            <a:xfrm>
              <a:off x="2534555" y="5644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852C972-2AF8-F26F-2A6B-1E05E5788A4C}"/>
                </a:ext>
              </a:extLst>
            </p:cNvPr>
            <p:cNvSpPr/>
            <p:nvPr/>
          </p:nvSpPr>
          <p:spPr>
            <a:xfrm>
              <a:off x="2534555" y="6086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id="{37CADB3F-0D54-5EC6-31BD-A0D31A390B8C}"/>
              </a:ext>
            </a:extLst>
          </p:cNvPr>
          <p:cNvSpPr txBox="1"/>
          <p:nvPr/>
        </p:nvSpPr>
        <p:spPr>
          <a:xfrm>
            <a:off x="2211642" y="1841600"/>
            <a:ext cx="27267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1C687F"/>
                </a:solidFill>
                <a:effectLst>
                  <a:reflection blurRad="6350" stA="11000" endPos="48000" dist="381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0AFD21F-1BB7-F7DD-DCF0-F7B9EE87941C}"/>
              </a:ext>
            </a:extLst>
          </p:cNvPr>
          <p:cNvSpPr txBox="1"/>
          <p:nvPr/>
        </p:nvSpPr>
        <p:spPr>
          <a:xfrm>
            <a:off x="2649449" y="3667114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总结分析与展望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FF7B30-7F25-4116-148D-D03332D4793F}"/>
              </a:ext>
            </a:extLst>
          </p:cNvPr>
          <p:cNvGrpSpPr/>
          <p:nvPr/>
        </p:nvGrpSpPr>
        <p:grpSpPr>
          <a:xfrm>
            <a:off x="6464128" y="1257790"/>
            <a:ext cx="4095880" cy="5047317"/>
            <a:chOff x="7431831" y="2261873"/>
            <a:chExt cx="3015881" cy="3716444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A973F0E-B517-F060-5E52-9CC3A8DB9060}"/>
                </a:ext>
              </a:extLst>
            </p:cNvPr>
            <p:cNvSpPr/>
            <p:nvPr/>
          </p:nvSpPr>
          <p:spPr>
            <a:xfrm rot="21107677">
              <a:off x="8572822" y="2791392"/>
              <a:ext cx="1078002" cy="705717"/>
            </a:xfrm>
            <a:custGeom>
              <a:avLst/>
              <a:gdLst>
                <a:gd name="connsiteX0" fmla="*/ 56007 w 278511"/>
                <a:gd name="connsiteY0" fmla="*/ 0 h 182328"/>
                <a:gd name="connsiteX1" fmla="*/ 0 w 278511"/>
                <a:gd name="connsiteY1" fmla="*/ 151924 h 182328"/>
                <a:gd name="connsiteX2" fmla="*/ 48196 w 278511"/>
                <a:gd name="connsiteY2" fmla="*/ 167259 h 182328"/>
                <a:gd name="connsiteX3" fmla="*/ 64294 w 278511"/>
                <a:gd name="connsiteY3" fmla="*/ 151924 h 182328"/>
                <a:gd name="connsiteX4" fmla="*/ 65818 w 278511"/>
                <a:gd name="connsiteY4" fmla="*/ 169545 h 182328"/>
                <a:gd name="connsiteX5" fmla="*/ 210312 w 278511"/>
                <a:gd name="connsiteY5" fmla="*/ 175451 h 182328"/>
                <a:gd name="connsiteX6" fmla="*/ 214884 w 278511"/>
                <a:gd name="connsiteY6" fmla="*/ 148114 h 182328"/>
                <a:gd name="connsiteX7" fmla="*/ 225171 w 278511"/>
                <a:gd name="connsiteY7" fmla="*/ 173164 h 182328"/>
                <a:gd name="connsiteX8" fmla="*/ 278511 w 278511"/>
                <a:gd name="connsiteY8" fmla="*/ 151924 h 182328"/>
                <a:gd name="connsiteX9" fmla="*/ 237077 w 278511"/>
                <a:gd name="connsiteY9" fmla="*/ 17431 h 18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511" h="182328">
                  <a:moveTo>
                    <a:pt x="56007" y="0"/>
                  </a:moveTo>
                  <a:cubicBezTo>
                    <a:pt x="56007" y="0"/>
                    <a:pt x="33623" y="139732"/>
                    <a:pt x="0" y="151924"/>
                  </a:cubicBezTo>
                  <a:cubicBezTo>
                    <a:pt x="0" y="151924"/>
                    <a:pt x="35909" y="164878"/>
                    <a:pt x="48196" y="167259"/>
                  </a:cubicBezTo>
                  <a:lnTo>
                    <a:pt x="64294" y="151924"/>
                  </a:lnTo>
                  <a:lnTo>
                    <a:pt x="65818" y="169545"/>
                  </a:lnTo>
                  <a:cubicBezTo>
                    <a:pt x="65818" y="169545"/>
                    <a:pt x="146114" y="193834"/>
                    <a:pt x="210312" y="175451"/>
                  </a:cubicBezTo>
                  <a:lnTo>
                    <a:pt x="214884" y="148114"/>
                  </a:lnTo>
                  <a:lnTo>
                    <a:pt x="225171" y="173164"/>
                  </a:lnTo>
                  <a:cubicBezTo>
                    <a:pt x="225171" y="173164"/>
                    <a:pt x="244697" y="176594"/>
                    <a:pt x="278511" y="151924"/>
                  </a:cubicBezTo>
                  <a:cubicBezTo>
                    <a:pt x="278511" y="151924"/>
                    <a:pt x="235553" y="60198"/>
                    <a:pt x="237077" y="17431"/>
                  </a:cubicBezTo>
                </a:path>
              </a:pathLst>
            </a:custGeom>
            <a:solidFill>
              <a:srgbClr val="0D18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AC73360-4052-3D59-F1E9-A8BBCAFBF40A}"/>
                </a:ext>
              </a:extLst>
            </p:cNvPr>
            <p:cNvSpPr/>
            <p:nvPr/>
          </p:nvSpPr>
          <p:spPr>
            <a:xfrm rot="21107677">
              <a:off x="7656701" y="2512558"/>
              <a:ext cx="331710" cy="444642"/>
            </a:xfrm>
            <a:custGeom>
              <a:avLst/>
              <a:gdLst>
                <a:gd name="connsiteX0" fmla="*/ 12348 w 85700"/>
                <a:gd name="connsiteY0" fmla="*/ 109448 h 114877"/>
                <a:gd name="connsiteX1" fmla="*/ 251 w 85700"/>
                <a:gd name="connsiteY1" fmla="*/ 52108 h 114877"/>
                <a:gd name="connsiteX2" fmla="*/ 37494 w 85700"/>
                <a:gd name="connsiteY2" fmla="*/ 101 h 114877"/>
                <a:gd name="connsiteX3" fmla="*/ 62354 w 85700"/>
                <a:gd name="connsiteY3" fmla="*/ 59347 h 114877"/>
                <a:gd name="connsiteX4" fmla="*/ 85595 w 85700"/>
                <a:gd name="connsiteY4" fmla="*/ 52489 h 114877"/>
                <a:gd name="connsiteX5" fmla="*/ 52258 w 85700"/>
                <a:gd name="connsiteY5" fmla="*/ 114877 h 11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00" h="114877">
                  <a:moveTo>
                    <a:pt x="12348" y="109448"/>
                  </a:moveTo>
                  <a:cubicBezTo>
                    <a:pt x="12348" y="109448"/>
                    <a:pt x="2537" y="81826"/>
                    <a:pt x="251" y="52108"/>
                  </a:cubicBezTo>
                  <a:cubicBezTo>
                    <a:pt x="-2702" y="14198"/>
                    <a:pt x="21016" y="-1423"/>
                    <a:pt x="37494" y="101"/>
                  </a:cubicBezTo>
                  <a:cubicBezTo>
                    <a:pt x="61688" y="2197"/>
                    <a:pt x="62354" y="59347"/>
                    <a:pt x="62354" y="59347"/>
                  </a:cubicBezTo>
                  <a:cubicBezTo>
                    <a:pt x="62354" y="59347"/>
                    <a:pt x="81976" y="40963"/>
                    <a:pt x="85595" y="52489"/>
                  </a:cubicBezTo>
                  <a:cubicBezTo>
                    <a:pt x="87881" y="59537"/>
                    <a:pt x="52258" y="114877"/>
                    <a:pt x="52258" y="114877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4F83966-895A-FABE-0374-A8F5DA7F8E31}"/>
                </a:ext>
              </a:extLst>
            </p:cNvPr>
            <p:cNvSpPr/>
            <p:nvPr/>
          </p:nvSpPr>
          <p:spPr>
            <a:xfrm rot="21107677">
              <a:off x="7793944" y="2874736"/>
              <a:ext cx="242682" cy="960460"/>
            </a:xfrm>
            <a:custGeom>
              <a:avLst/>
              <a:gdLst>
                <a:gd name="connsiteX0" fmla="*/ 0 w 62699"/>
                <a:gd name="connsiteY0" fmla="*/ 10001 h 248143"/>
                <a:gd name="connsiteX1" fmla="*/ 26765 w 62699"/>
                <a:gd name="connsiteY1" fmla="*/ 247460 h 248143"/>
                <a:gd name="connsiteX2" fmla="*/ 62103 w 62699"/>
                <a:gd name="connsiteY2" fmla="*/ 202216 h 248143"/>
                <a:gd name="connsiteX3" fmla="*/ 38481 w 62699"/>
                <a:gd name="connsiteY3" fmla="*/ 0 h 24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99" h="248143">
                  <a:moveTo>
                    <a:pt x="0" y="10001"/>
                  </a:moveTo>
                  <a:cubicBezTo>
                    <a:pt x="191" y="52197"/>
                    <a:pt x="-190" y="241078"/>
                    <a:pt x="26765" y="247460"/>
                  </a:cubicBezTo>
                  <a:cubicBezTo>
                    <a:pt x="53626" y="253841"/>
                    <a:pt x="57055" y="213741"/>
                    <a:pt x="62103" y="202216"/>
                  </a:cubicBezTo>
                  <a:cubicBezTo>
                    <a:pt x="67151" y="190690"/>
                    <a:pt x="38481" y="0"/>
                    <a:pt x="38481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5C9C4B5-1687-6A72-8D40-89DE0B5ED7C3}"/>
                </a:ext>
              </a:extLst>
            </p:cNvPr>
            <p:cNvSpPr/>
            <p:nvPr/>
          </p:nvSpPr>
          <p:spPr>
            <a:xfrm rot="21107677">
              <a:off x="7431831" y="2985529"/>
              <a:ext cx="1289251" cy="1381100"/>
            </a:xfrm>
            <a:custGeom>
              <a:avLst/>
              <a:gdLst>
                <a:gd name="connsiteX0" fmla="*/ 333089 w 333089"/>
                <a:gd name="connsiteY0" fmla="*/ 194786 h 356819"/>
                <a:gd name="connsiteX1" fmla="*/ 232124 w 333089"/>
                <a:gd name="connsiteY1" fmla="*/ 218980 h 356819"/>
                <a:gd name="connsiteX2" fmla="*/ 176022 w 333089"/>
                <a:gd name="connsiteY2" fmla="*/ 0 h 356819"/>
                <a:gd name="connsiteX3" fmla="*/ 0 w 333089"/>
                <a:gd name="connsiteY3" fmla="*/ 67246 h 356819"/>
                <a:gd name="connsiteX4" fmla="*/ 157639 w 333089"/>
                <a:gd name="connsiteY4" fmla="*/ 350996 h 356819"/>
                <a:gd name="connsiteX5" fmla="*/ 306610 w 333089"/>
                <a:gd name="connsiteY5" fmla="*/ 337471 h 35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089" h="356819">
                  <a:moveTo>
                    <a:pt x="333089" y="194786"/>
                  </a:moveTo>
                  <a:cubicBezTo>
                    <a:pt x="333089" y="194786"/>
                    <a:pt x="257842" y="218980"/>
                    <a:pt x="232124" y="218980"/>
                  </a:cubicBezTo>
                  <a:cubicBezTo>
                    <a:pt x="206502" y="218980"/>
                    <a:pt x="176022" y="0"/>
                    <a:pt x="176022" y="0"/>
                  </a:cubicBezTo>
                  <a:cubicBezTo>
                    <a:pt x="176022" y="0"/>
                    <a:pt x="14669" y="19526"/>
                    <a:pt x="0" y="67246"/>
                  </a:cubicBezTo>
                  <a:cubicBezTo>
                    <a:pt x="0" y="67246"/>
                    <a:pt x="82486" y="313754"/>
                    <a:pt x="157639" y="350996"/>
                  </a:cubicBezTo>
                  <a:cubicBezTo>
                    <a:pt x="195358" y="369665"/>
                    <a:pt x="306610" y="337471"/>
                    <a:pt x="306610" y="337471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B889EF1-6ACC-975B-A063-53F921B76680}"/>
                </a:ext>
              </a:extLst>
            </p:cNvPr>
            <p:cNvSpPr/>
            <p:nvPr/>
          </p:nvSpPr>
          <p:spPr>
            <a:xfrm rot="21107677">
              <a:off x="8360236" y="3516731"/>
              <a:ext cx="2087476" cy="2461586"/>
            </a:xfrm>
            <a:custGeom>
              <a:avLst/>
              <a:gdLst>
                <a:gd name="connsiteX0" fmla="*/ 1176495 w 2087476"/>
                <a:gd name="connsiteY0" fmla="*/ 5972 h 2461586"/>
                <a:gd name="connsiteX1" fmla="*/ 1482588 w 2087476"/>
                <a:gd name="connsiteY1" fmla="*/ 80369 h 2461586"/>
                <a:gd name="connsiteX2" fmla="*/ 2086842 w 2087476"/>
                <a:gd name="connsiteY2" fmla="*/ 2458316 h 2461586"/>
                <a:gd name="connsiteX3" fmla="*/ 2087476 w 2087476"/>
                <a:gd name="connsiteY3" fmla="*/ 2461586 h 2461586"/>
                <a:gd name="connsiteX4" fmla="*/ 0 w 2087476"/>
                <a:gd name="connsiteY4" fmla="*/ 2397993 h 2461586"/>
                <a:gd name="connsiteX5" fmla="*/ 52811 w 2087476"/>
                <a:gd name="connsiteY5" fmla="*/ 2140791 h 2461586"/>
                <a:gd name="connsiteX6" fmla="*/ 427810 w 2087476"/>
                <a:gd name="connsiteY6" fmla="*/ 83318 h 2461586"/>
                <a:gd name="connsiteX7" fmla="*/ 752615 w 2087476"/>
                <a:gd name="connsiteY7" fmla="*/ 0 h 2461586"/>
                <a:gd name="connsiteX8" fmla="*/ 970498 w 2087476"/>
                <a:gd name="connsiteY8" fmla="*/ 519831 h 2461586"/>
                <a:gd name="connsiteX9" fmla="*/ 1137138 w 2087476"/>
                <a:gd name="connsiteY9" fmla="*/ 736 h 2461586"/>
                <a:gd name="connsiteX10" fmla="*/ 1176495 w 2087476"/>
                <a:gd name="connsiteY10" fmla="*/ 5972 h 246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7476" h="2461586">
                  <a:moveTo>
                    <a:pt x="1176495" y="5972"/>
                  </a:moveTo>
                  <a:cubicBezTo>
                    <a:pt x="1249284" y="16359"/>
                    <a:pt x="1404612" y="41937"/>
                    <a:pt x="1482588" y="80369"/>
                  </a:cubicBezTo>
                  <a:cubicBezTo>
                    <a:pt x="1505077" y="122400"/>
                    <a:pt x="1484063" y="1366675"/>
                    <a:pt x="2086842" y="2458316"/>
                  </a:cubicBezTo>
                  <a:lnTo>
                    <a:pt x="2087476" y="2461586"/>
                  </a:lnTo>
                  <a:lnTo>
                    <a:pt x="0" y="2397993"/>
                  </a:lnTo>
                  <a:lnTo>
                    <a:pt x="52811" y="2140791"/>
                  </a:lnTo>
                  <a:cubicBezTo>
                    <a:pt x="276837" y="1009717"/>
                    <a:pt x="402002" y="110419"/>
                    <a:pt x="427810" y="83318"/>
                  </a:cubicBezTo>
                  <a:cubicBezTo>
                    <a:pt x="457304" y="52350"/>
                    <a:pt x="752615" y="0"/>
                    <a:pt x="752615" y="0"/>
                  </a:cubicBezTo>
                  <a:lnTo>
                    <a:pt x="970498" y="519831"/>
                  </a:lnTo>
                  <a:lnTo>
                    <a:pt x="1137138" y="736"/>
                  </a:lnTo>
                  <a:cubicBezTo>
                    <a:pt x="1137138" y="736"/>
                    <a:pt x="1152230" y="2510"/>
                    <a:pt x="1176495" y="5972"/>
                  </a:cubicBezTo>
                  <a:close/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63839AC-CB41-2B03-4B9C-F8E08421484D}"/>
                </a:ext>
              </a:extLst>
            </p:cNvPr>
            <p:cNvSpPr/>
            <p:nvPr/>
          </p:nvSpPr>
          <p:spPr>
            <a:xfrm rot="21107677">
              <a:off x="8423747" y="3625884"/>
              <a:ext cx="652094" cy="1799127"/>
            </a:xfrm>
            <a:custGeom>
              <a:avLst/>
              <a:gdLst>
                <a:gd name="connsiteX0" fmla="*/ 140589 w 168474"/>
                <a:gd name="connsiteY0" fmla="*/ 382 h 464820"/>
                <a:gd name="connsiteX1" fmla="*/ 129921 w 168474"/>
                <a:gd name="connsiteY1" fmla="*/ 464821 h 464820"/>
                <a:gd name="connsiteX2" fmla="*/ 97250 w 168474"/>
                <a:gd name="connsiteY2" fmla="*/ 408814 h 464820"/>
                <a:gd name="connsiteX3" fmla="*/ 0 w 168474"/>
                <a:gd name="connsiteY3" fmla="*/ 381191 h 464820"/>
                <a:gd name="connsiteX4" fmla="*/ 100965 w 168474"/>
                <a:gd name="connsiteY4" fmla="*/ 8287 h 464820"/>
                <a:gd name="connsiteX5" fmla="*/ 140589 w 168474"/>
                <a:gd name="connsiteY5" fmla="*/ 382 h 46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74" h="464820">
                  <a:moveTo>
                    <a:pt x="140589" y="382"/>
                  </a:moveTo>
                  <a:cubicBezTo>
                    <a:pt x="140589" y="382"/>
                    <a:pt x="209931" y="230220"/>
                    <a:pt x="129921" y="464821"/>
                  </a:cubicBezTo>
                  <a:cubicBezTo>
                    <a:pt x="129921" y="464821"/>
                    <a:pt x="128111" y="421196"/>
                    <a:pt x="97250" y="408814"/>
                  </a:cubicBezTo>
                  <a:cubicBezTo>
                    <a:pt x="63341" y="395193"/>
                    <a:pt x="0" y="411481"/>
                    <a:pt x="0" y="381191"/>
                  </a:cubicBezTo>
                  <a:cubicBezTo>
                    <a:pt x="0" y="381191"/>
                    <a:pt x="118205" y="271177"/>
                    <a:pt x="100965" y="8287"/>
                  </a:cubicBezTo>
                  <a:cubicBezTo>
                    <a:pt x="100965" y="8287"/>
                    <a:pt x="122587" y="-2095"/>
                    <a:pt x="140589" y="382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BB1294C-0E09-3144-C7E1-7404C1D5E67D}"/>
                </a:ext>
              </a:extLst>
            </p:cNvPr>
            <p:cNvSpPr/>
            <p:nvPr/>
          </p:nvSpPr>
          <p:spPr>
            <a:xfrm rot="21107677">
              <a:off x="9462363" y="3528398"/>
              <a:ext cx="777756" cy="1847293"/>
            </a:xfrm>
            <a:custGeom>
              <a:avLst/>
              <a:gdLst>
                <a:gd name="connsiteX0" fmla="*/ 87725 w 200940"/>
                <a:gd name="connsiteY0" fmla="*/ 0 h 477264"/>
                <a:gd name="connsiteX1" fmla="*/ 200787 w 200940"/>
                <a:gd name="connsiteY1" fmla="*/ 293751 h 477264"/>
                <a:gd name="connsiteX2" fmla="*/ 159067 w 200940"/>
                <a:gd name="connsiteY2" fmla="*/ 468630 h 477264"/>
                <a:gd name="connsiteX3" fmla="*/ 0 w 200940"/>
                <a:gd name="connsiteY3" fmla="*/ 414433 h 47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40" h="477264">
                  <a:moveTo>
                    <a:pt x="87725" y="0"/>
                  </a:moveTo>
                  <a:cubicBezTo>
                    <a:pt x="110490" y="11621"/>
                    <a:pt x="205264" y="257651"/>
                    <a:pt x="200787" y="293751"/>
                  </a:cubicBezTo>
                  <a:cubicBezTo>
                    <a:pt x="196310" y="329851"/>
                    <a:pt x="159067" y="468630"/>
                    <a:pt x="159067" y="468630"/>
                  </a:cubicBezTo>
                  <a:cubicBezTo>
                    <a:pt x="159067" y="468630"/>
                    <a:pt x="22574" y="509206"/>
                    <a:pt x="0" y="414433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284C49E-4C37-7F8F-9FDF-FAF1DC191EE3}"/>
                </a:ext>
              </a:extLst>
            </p:cNvPr>
            <p:cNvSpPr/>
            <p:nvPr/>
          </p:nvSpPr>
          <p:spPr>
            <a:xfrm rot="21107677">
              <a:off x="9271551" y="3503718"/>
              <a:ext cx="527558" cy="1825416"/>
            </a:xfrm>
            <a:custGeom>
              <a:avLst/>
              <a:gdLst>
                <a:gd name="connsiteX0" fmla="*/ 110204 w 136299"/>
                <a:gd name="connsiteY0" fmla="*/ 9644 h 471612"/>
                <a:gd name="connsiteX1" fmla="*/ 116205 w 136299"/>
                <a:gd name="connsiteY1" fmla="*/ 469130 h 471612"/>
                <a:gd name="connsiteX2" fmla="*/ 33242 w 136299"/>
                <a:gd name="connsiteY2" fmla="*/ 420743 h 471612"/>
                <a:gd name="connsiteX3" fmla="*/ 0 w 136299"/>
                <a:gd name="connsiteY3" fmla="*/ 359688 h 471612"/>
                <a:gd name="connsiteX4" fmla="*/ 66104 w 136299"/>
                <a:gd name="connsiteY4" fmla="*/ 24 h 471612"/>
                <a:gd name="connsiteX5" fmla="*/ 110204 w 136299"/>
                <a:gd name="connsiteY5" fmla="*/ 9644 h 47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99" h="471612">
                  <a:moveTo>
                    <a:pt x="110204" y="9644"/>
                  </a:moveTo>
                  <a:cubicBezTo>
                    <a:pt x="110204" y="9644"/>
                    <a:pt x="164687" y="175188"/>
                    <a:pt x="116205" y="469130"/>
                  </a:cubicBezTo>
                  <a:cubicBezTo>
                    <a:pt x="116205" y="469130"/>
                    <a:pt x="46863" y="488180"/>
                    <a:pt x="33242" y="420743"/>
                  </a:cubicBezTo>
                  <a:cubicBezTo>
                    <a:pt x="22098" y="365498"/>
                    <a:pt x="381" y="392263"/>
                    <a:pt x="0" y="359688"/>
                  </a:cubicBezTo>
                  <a:cubicBezTo>
                    <a:pt x="0" y="359688"/>
                    <a:pt x="77915" y="196334"/>
                    <a:pt x="66104" y="24"/>
                  </a:cubicBezTo>
                  <a:cubicBezTo>
                    <a:pt x="66008" y="119"/>
                    <a:pt x="92107" y="-1405"/>
                    <a:pt x="110204" y="9644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8E26D8F-6F32-FEC4-EFF4-A204B9082736}"/>
                </a:ext>
              </a:extLst>
            </p:cNvPr>
            <p:cNvSpPr/>
            <p:nvPr/>
          </p:nvSpPr>
          <p:spPr>
            <a:xfrm rot="21107677">
              <a:off x="9084015" y="3694058"/>
              <a:ext cx="225624" cy="363510"/>
            </a:xfrm>
            <a:custGeom>
              <a:avLst/>
              <a:gdLst>
                <a:gd name="connsiteX0" fmla="*/ 27242 w 58292"/>
                <a:gd name="connsiteY0" fmla="*/ 0 h 93916"/>
                <a:gd name="connsiteX1" fmla="*/ 0 w 58292"/>
                <a:gd name="connsiteY1" fmla="*/ 26860 h 93916"/>
                <a:gd name="connsiteX2" fmla="*/ 31051 w 58292"/>
                <a:gd name="connsiteY2" fmla="*/ 93916 h 93916"/>
                <a:gd name="connsiteX3" fmla="*/ 58293 w 58292"/>
                <a:gd name="connsiteY3" fmla="*/ 22574 h 9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92" h="93916">
                  <a:moveTo>
                    <a:pt x="27242" y="0"/>
                  </a:moveTo>
                  <a:lnTo>
                    <a:pt x="0" y="26860"/>
                  </a:lnTo>
                  <a:lnTo>
                    <a:pt x="31051" y="93916"/>
                  </a:lnTo>
                  <a:lnTo>
                    <a:pt x="58293" y="22574"/>
                  </a:lnTo>
                </a:path>
              </a:pathLst>
            </a:custGeom>
            <a:solidFill>
              <a:srgbClr val="EFEF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AC14CB9-A7C8-B15A-B4EF-8433AF18ECA5}"/>
                </a:ext>
              </a:extLst>
            </p:cNvPr>
            <p:cNvSpPr/>
            <p:nvPr/>
          </p:nvSpPr>
          <p:spPr>
            <a:xfrm rot="21107677">
              <a:off x="8970229" y="3285809"/>
              <a:ext cx="344707" cy="435403"/>
            </a:xfrm>
            <a:custGeom>
              <a:avLst/>
              <a:gdLst>
                <a:gd name="connsiteX0" fmla="*/ 0 w 89058"/>
                <a:gd name="connsiteY0" fmla="*/ 58960 h 112490"/>
                <a:gd name="connsiteX1" fmla="*/ 5525 w 89058"/>
                <a:gd name="connsiteY1" fmla="*/ 0 h 112490"/>
                <a:gd name="connsiteX2" fmla="*/ 46387 w 89058"/>
                <a:gd name="connsiteY2" fmla="*/ 4667 h 112490"/>
                <a:gd name="connsiteX3" fmla="*/ 89059 w 89058"/>
                <a:gd name="connsiteY3" fmla="*/ 13145 h 112490"/>
                <a:gd name="connsiteX4" fmla="*/ 86201 w 89058"/>
                <a:gd name="connsiteY4" fmla="*/ 73057 h 112490"/>
                <a:gd name="connsiteX5" fmla="*/ 36290 w 89058"/>
                <a:gd name="connsiteY5" fmla="*/ 112491 h 112490"/>
                <a:gd name="connsiteX6" fmla="*/ 0 w 89058"/>
                <a:gd name="connsiteY6" fmla="*/ 58960 h 11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58" h="112490">
                  <a:moveTo>
                    <a:pt x="0" y="58960"/>
                  </a:moveTo>
                  <a:cubicBezTo>
                    <a:pt x="9811" y="43244"/>
                    <a:pt x="5525" y="0"/>
                    <a:pt x="5525" y="0"/>
                  </a:cubicBezTo>
                  <a:lnTo>
                    <a:pt x="46387" y="4667"/>
                  </a:lnTo>
                  <a:lnTo>
                    <a:pt x="89059" y="13145"/>
                  </a:lnTo>
                  <a:cubicBezTo>
                    <a:pt x="89059" y="13145"/>
                    <a:pt x="77438" y="51149"/>
                    <a:pt x="86201" y="73057"/>
                  </a:cubicBezTo>
                  <a:cubicBezTo>
                    <a:pt x="85249" y="74581"/>
                    <a:pt x="68199" y="94774"/>
                    <a:pt x="36290" y="112491"/>
                  </a:cubicBezTo>
                  <a:cubicBezTo>
                    <a:pt x="36385" y="112586"/>
                    <a:pt x="10001" y="96488"/>
                    <a:pt x="0" y="58960"/>
                  </a:cubicBezTo>
                  <a:close/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C2371E3-FA24-4BCE-171A-A9DD38FE0A9E}"/>
                </a:ext>
              </a:extLst>
            </p:cNvPr>
            <p:cNvSpPr/>
            <p:nvPr/>
          </p:nvSpPr>
          <p:spPr>
            <a:xfrm rot="21107677">
              <a:off x="9014037" y="3390623"/>
              <a:ext cx="247768" cy="117376"/>
            </a:xfrm>
            <a:custGeom>
              <a:avLst/>
              <a:gdLst>
                <a:gd name="connsiteX0" fmla="*/ 64014 w 64013"/>
                <a:gd name="connsiteY0" fmla="*/ 6477 h 30325"/>
                <a:gd name="connsiteX1" fmla="*/ 29152 w 64013"/>
                <a:gd name="connsiteY1" fmla="*/ 30194 h 30325"/>
                <a:gd name="connsiteX2" fmla="*/ 6 w 64013"/>
                <a:gd name="connsiteY2" fmla="*/ 0 h 3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13" h="30325">
                  <a:moveTo>
                    <a:pt x="64014" y="6477"/>
                  </a:moveTo>
                  <a:cubicBezTo>
                    <a:pt x="64014" y="6477"/>
                    <a:pt x="49345" y="32385"/>
                    <a:pt x="29152" y="30194"/>
                  </a:cubicBezTo>
                  <a:cubicBezTo>
                    <a:pt x="-1137" y="26860"/>
                    <a:pt x="6" y="0"/>
                    <a:pt x="6" y="0"/>
                  </a:cubicBezTo>
                </a:path>
              </a:pathLst>
            </a:custGeom>
            <a:solidFill>
              <a:srgbClr val="FFC6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4" name="图形 164">
              <a:extLst>
                <a:ext uri="{FF2B5EF4-FFF2-40B4-BE49-F238E27FC236}">
                  <a16:creationId xmlns:a16="http://schemas.microsoft.com/office/drawing/2014/main" id="{2AB4D432-9416-AB2F-54D8-57235AE29ABA}"/>
                </a:ext>
              </a:extLst>
            </p:cNvPr>
            <p:cNvGrpSpPr/>
            <p:nvPr/>
          </p:nvGrpSpPr>
          <p:grpSpPr>
            <a:xfrm rot="21107677">
              <a:off x="8758973" y="2537494"/>
              <a:ext cx="707594" cy="891497"/>
              <a:chOff x="10642684" y="160879"/>
              <a:chExt cx="182813" cy="230326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BA92A83-0500-876F-FD64-8227E13958EC}"/>
                  </a:ext>
                </a:extLst>
              </p:cNvPr>
              <p:cNvSpPr/>
              <p:nvPr/>
            </p:nvSpPr>
            <p:spPr>
              <a:xfrm>
                <a:off x="10771251" y="176686"/>
                <a:ext cx="54247" cy="121529"/>
              </a:xfrm>
              <a:custGeom>
                <a:avLst/>
                <a:gdLst>
                  <a:gd name="connsiteX0" fmla="*/ 0 w 54247"/>
                  <a:gd name="connsiteY0" fmla="*/ 561 h 121529"/>
                  <a:gd name="connsiteX1" fmla="*/ 37910 w 54247"/>
                  <a:gd name="connsiteY1" fmla="*/ 16849 h 121529"/>
                  <a:gd name="connsiteX2" fmla="*/ 28194 w 54247"/>
                  <a:gd name="connsiteY2" fmla="*/ 121529 h 121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247" h="121529">
                    <a:moveTo>
                      <a:pt x="0" y="561"/>
                    </a:moveTo>
                    <a:cubicBezTo>
                      <a:pt x="0" y="561"/>
                      <a:pt x="16002" y="-4677"/>
                      <a:pt x="37910" y="16849"/>
                    </a:cubicBezTo>
                    <a:cubicBezTo>
                      <a:pt x="59912" y="38280"/>
                      <a:pt x="62484" y="101050"/>
                      <a:pt x="28194" y="121529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4133DEEF-2EE2-0F1E-B0FA-865B5D5C4B43}"/>
                  </a:ext>
                </a:extLst>
              </p:cNvPr>
              <p:cNvSpPr/>
              <p:nvPr/>
            </p:nvSpPr>
            <p:spPr>
              <a:xfrm>
                <a:off x="10642684" y="160879"/>
                <a:ext cx="162666" cy="146194"/>
              </a:xfrm>
              <a:custGeom>
                <a:avLst/>
                <a:gdLst>
                  <a:gd name="connsiteX0" fmla="*/ 12552 w 162666"/>
                  <a:gd name="connsiteY0" fmla="*/ 128383 h 146194"/>
                  <a:gd name="connsiteX1" fmla="*/ 90276 w 162666"/>
                  <a:gd name="connsiteY1" fmla="*/ 61898 h 146194"/>
                  <a:gd name="connsiteX2" fmla="*/ 65321 w 162666"/>
                  <a:gd name="connsiteY2" fmla="*/ 95998 h 146194"/>
                  <a:gd name="connsiteX3" fmla="*/ 138568 w 162666"/>
                  <a:gd name="connsiteY3" fmla="*/ 63517 h 146194"/>
                  <a:gd name="connsiteX4" fmla="*/ 162666 w 162666"/>
                  <a:gd name="connsiteY4" fmla="*/ 146194 h 146194"/>
                  <a:gd name="connsiteX5" fmla="*/ 138568 w 162666"/>
                  <a:gd name="connsiteY5" fmla="*/ 22560 h 146194"/>
                  <a:gd name="connsiteX6" fmla="*/ 12552 w 162666"/>
                  <a:gd name="connsiteY6" fmla="*/ 128383 h 14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666" h="146194">
                    <a:moveTo>
                      <a:pt x="12552" y="128383"/>
                    </a:moveTo>
                    <a:cubicBezTo>
                      <a:pt x="12552" y="128383"/>
                      <a:pt x="76084" y="84377"/>
                      <a:pt x="90276" y="61898"/>
                    </a:cubicBezTo>
                    <a:cubicBezTo>
                      <a:pt x="80561" y="87330"/>
                      <a:pt x="65321" y="95998"/>
                      <a:pt x="65321" y="95998"/>
                    </a:cubicBezTo>
                    <a:cubicBezTo>
                      <a:pt x="65321" y="95998"/>
                      <a:pt x="134567" y="93235"/>
                      <a:pt x="138568" y="63517"/>
                    </a:cubicBezTo>
                    <a:cubicBezTo>
                      <a:pt x="137615" y="92569"/>
                      <a:pt x="162666" y="146194"/>
                      <a:pt x="162666" y="146194"/>
                    </a:cubicBezTo>
                    <a:cubicBezTo>
                      <a:pt x="152189" y="140956"/>
                      <a:pt x="179525" y="60374"/>
                      <a:pt x="138568" y="22560"/>
                    </a:cubicBezTo>
                    <a:cubicBezTo>
                      <a:pt x="51700" y="-44782"/>
                      <a:pt x="-32501" y="52944"/>
                      <a:pt x="12552" y="128383"/>
                    </a:cubicBezTo>
                    <a:close/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A315AA3-1198-B4E7-1200-EC224A36B93B}"/>
                  </a:ext>
                </a:extLst>
              </p:cNvPr>
              <p:cNvSpPr/>
              <p:nvPr/>
            </p:nvSpPr>
            <p:spPr>
              <a:xfrm>
                <a:off x="10653104" y="189765"/>
                <a:ext cx="146156" cy="201440"/>
              </a:xfrm>
              <a:custGeom>
                <a:avLst/>
                <a:gdLst>
                  <a:gd name="connsiteX0" fmla="*/ 85762 w 146156"/>
                  <a:gd name="connsiteY0" fmla="*/ 1388 h 201440"/>
                  <a:gd name="connsiteX1" fmla="*/ 80333 w 146156"/>
                  <a:gd name="connsiteY1" fmla="*/ 1388 h 201440"/>
                  <a:gd name="connsiteX2" fmla="*/ 74999 w 146156"/>
                  <a:gd name="connsiteY2" fmla="*/ 531 h 201440"/>
                  <a:gd name="connsiteX3" fmla="*/ 37 w 146156"/>
                  <a:gd name="connsiteY3" fmla="*/ 122928 h 201440"/>
                  <a:gd name="connsiteX4" fmla="*/ 58711 w 146156"/>
                  <a:gd name="connsiteY4" fmla="*/ 200842 h 201440"/>
                  <a:gd name="connsiteX5" fmla="*/ 140912 w 146156"/>
                  <a:gd name="connsiteY5" fmla="*/ 133881 h 201440"/>
                  <a:gd name="connsiteX6" fmla="*/ 85762 w 146156"/>
                  <a:gd name="connsiteY6" fmla="*/ 1388 h 20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56" h="201440">
                    <a:moveTo>
                      <a:pt x="85762" y="1388"/>
                    </a:moveTo>
                    <a:cubicBezTo>
                      <a:pt x="83857" y="1293"/>
                      <a:pt x="82142" y="1388"/>
                      <a:pt x="80333" y="1388"/>
                    </a:cubicBezTo>
                    <a:cubicBezTo>
                      <a:pt x="78618" y="1103"/>
                      <a:pt x="76904" y="722"/>
                      <a:pt x="74999" y="531"/>
                    </a:cubicBezTo>
                    <a:cubicBezTo>
                      <a:pt x="9657" y="-7279"/>
                      <a:pt x="1847" y="72826"/>
                      <a:pt x="37" y="122928"/>
                    </a:cubicBezTo>
                    <a:cubicBezTo>
                      <a:pt x="-820" y="146930"/>
                      <a:pt x="13086" y="194746"/>
                      <a:pt x="58711" y="200842"/>
                    </a:cubicBezTo>
                    <a:cubicBezTo>
                      <a:pt x="105479" y="207129"/>
                      <a:pt x="132625" y="162456"/>
                      <a:pt x="140912" y="133881"/>
                    </a:cubicBezTo>
                    <a:cubicBezTo>
                      <a:pt x="151580" y="97115"/>
                      <a:pt x="151580" y="3675"/>
                      <a:pt x="85762" y="1388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7F564B4-AFD5-1793-D9C6-9145861D8305}"/>
                  </a:ext>
                </a:extLst>
              </p:cNvPr>
              <p:cNvSpPr/>
              <p:nvPr/>
            </p:nvSpPr>
            <p:spPr>
              <a:xfrm>
                <a:off x="10783936" y="285170"/>
                <a:ext cx="35071" cy="52720"/>
              </a:xfrm>
              <a:custGeom>
                <a:avLst/>
                <a:gdLst>
                  <a:gd name="connsiteX0" fmla="*/ 3602 w 35071"/>
                  <a:gd name="connsiteY0" fmla="*/ 20665 h 52720"/>
                  <a:gd name="connsiteX1" fmla="*/ 27415 w 35071"/>
                  <a:gd name="connsiteY1" fmla="*/ 662 h 52720"/>
                  <a:gd name="connsiteX2" fmla="*/ 30082 w 35071"/>
                  <a:gd name="connsiteY2" fmla="*/ 32285 h 52720"/>
                  <a:gd name="connsiteX3" fmla="*/ 6269 w 35071"/>
                  <a:gd name="connsiteY3" fmla="*/ 52288 h 52720"/>
                  <a:gd name="connsiteX4" fmla="*/ 3602 w 35071"/>
                  <a:gd name="connsiteY4" fmla="*/ 20665 h 5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1" h="52720">
                    <a:moveTo>
                      <a:pt x="3602" y="20665"/>
                    </a:moveTo>
                    <a:cubicBezTo>
                      <a:pt x="7984" y="6377"/>
                      <a:pt x="18652" y="-2576"/>
                      <a:pt x="27415" y="662"/>
                    </a:cubicBezTo>
                    <a:cubicBezTo>
                      <a:pt x="36178" y="3901"/>
                      <a:pt x="37892" y="19522"/>
                      <a:pt x="30082" y="32285"/>
                    </a:cubicBezTo>
                    <a:cubicBezTo>
                      <a:pt x="19795" y="49049"/>
                      <a:pt x="12079" y="54383"/>
                      <a:pt x="6269" y="52288"/>
                    </a:cubicBezTo>
                    <a:cubicBezTo>
                      <a:pt x="-2494" y="49144"/>
                      <a:pt x="-779" y="34952"/>
                      <a:pt x="3602" y="20665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EA251B3-3AB2-9ECC-E88D-B2BF0C9B9B7D}"/>
                  </a:ext>
                </a:extLst>
              </p:cNvPr>
              <p:cNvSpPr/>
              <p:nvPr/>
            </p:nvSpPr>
            <p:spPr>
              <a:xfrm>
                <a:off x="10655880" y="180146"/>
                <a:ext cx="131944" cy="90897"/>
              </a:xfrm>
              <a:custGeom>
                <a:avLst/>
                <a:gdLst>
                  <a:gd name="connsiteX0" fmla="*/ 127277 w 131944"/>
                  <a:gd name="connsiteY0" fmla="*/ 31963 h 90897"/>
                  <a:gd name="connsiteX1" fmla="*/ 18597 w 131944"/>
                  <a:gd name="connsiteY1" fmla="*/ 76730 h 90897"/>
                  <a:gd name="connsiteX2" fmla="*/ 29265 w 131944"/>
                  <a:gd name="connsiteY2" fmla="*/ 55394 h 90897"/>
                  <a:gd name="connsiteX3" fmla="*/ 23 w 131944"/>
                  <a:gd name="connsiteY3" fmla="*/ 90827 h 90897"/>
                  <a:gd name="connsiteX4" fmla="*/ 2023 w 131944"/>
                  <a:gd name="connsiteY4" fmla="*/ 33201 h 90897"/>
                  <a:gd name="connsiteX5" fmla="*/ 67174 w 131944"/>
                  <a:gd name="connsiteY5" fmla="*/ 54 h 90897"/>
                  <a:gd name="connsiteX6" fmla="*/ 131944 w 131944"/>
                  <a:gd name="connsiteY6" fmla="*/ 17961 h 9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44" h="90897">
                    <a:moveTo>
                      <a:pt x="127277" y="31963"/>
                    </a:moveTo>
                    <a:cubicBezTo>
                      <a:pt x="127277" y="31963"/>
                      <a:pt x="83653" y="79969"/>
                      <a:pt x="18597" y="76730"/>
                    </a:cubicBezTo>
                    <a:lnTo>
                      <a:pt x="29265" y="55394"/>
                    </a:lnTo>
                    <a:cubicBezTo>
                      <a:pt x="29265" y="55394"/>
                      <a:pt x="-263" y="92732"/>
                      <a:pt x="23" y="90827"/>
                    </a:cubicBezTo>
                    <a:cubicBezTo>
                      <a:pt x="309" y="88922"/>
                      <a:pt x="-929" y="36630"/>
                      <a:pt x="2023" y="33201"/>
                    </a:cubicBezTo>
                    <a:cubicBezTo>
                      <a:pt x="4976" y="29772"/>
                      <a:pt x="54220" y="-1470"/>
                      <a:pt x="67174" y="54"/>
                    </a:cubicBezTo>
                    <a:lnTo>
                      <a:pt x="131944" y="17961"/>
                    </a:ln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D1BE980-8FB0-681C-4661-28EB04943610}"/>
                  </a:ext>
                </a:extLst>
              </p:cNvPr>
              <p:cNvSpPr/>
              <p:nvPr/>
            </p:nvSpPr>
            <p:spPr>
              <a:xfrm>
                <a:off x="10769251" y="209156"/>
                <a:ext cx="32650" cy="75247"/>
              </a:xfrm>
              <a:custGeom>
                <a:avLst/>
                <a:gdLst>
                  <a:gd name="connsiteX0" fmla="*/ 0 w 32650"/>
                  <a:gd name="connsiteY0" fmla="*/ 1238 h 75247"/>
                  <a:gd name="connsiteX1" fmla="*/ 30099 w 32650"/>
                  <a:gd name="connsiteY1" fmla="*/ 75247 h 75247"/>
                  <a:gd name="connsiteX2" fmla="*/ 23908 w 32650"/>
                  <a:gd name="connsiteY2" fmla="*/ 0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650" h="75247">
                    <a:moveTo>
                      <a:pt x="0" y="1238"/>
                    </a:moveTo>
                    <a:cubicBezTo>
                      <a:pt x="0" y="1238"/>
                      <a:pt x="8001" y="53340"/>
                      <a:pt x="30099" y="75247"/>
                    </a:cubicBezTo>
                    <a:cubicBezTo>
                      <a:pt x="30099" y="75247"/>
                      <a:pt x="38862" y="17336"/>
                      <a:pt x="23908" y="0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图形 164">
              <a:extLst>
                <a:ext uri="{FF2B5EF4-FFF2-40B4-BE49-F238E27FC236}">
                  <a16:creationId xmlns:a16="http://schemas.microsoft.com/office/drawing/2014/main" id="{03A61D81-A020-8180-FCC4-6520DD282989}"/>
                </a:ext>
              </a:extLst>
            </p:cNvPr>
            <p:cNvGrpSpPr/>
            <p:nvPr/>
          </p:nvGrpSpPr>
          <p:grpSpPr>
            <a:xfrm rot="21107677">
              <a:off x="8517045" y="2261873"/>
              <a:ext cx="1261236" cy="1158874"/>
              <a:chOff x="10585321" y="91332"/>
              <a:chExt cx="325851" cy="299405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DA5FFA8-025A-3F42-2AE5-32FCF0CED4AB}"/>
                  </a:ext>
                </a:extLst>
              </p:cNvPr>
              <p:cNvSpPr/>
              <p:nvPr/>
            </p:nvSpPr>
            <p:spPr>
              <a:xfrm>
                <a:off x="10585321" y="91332"/>
                <a:ext cx="311849" cy="122110"/>
              </a:xfrm>
              <a:custGeom>
                <a:avLst/>
                <a:gdLst>
                  <a:gd name="connsiteX0" fmla="*/ 174595 w 311849"/>
                  <a:gd name="connsiteY0" fmla="*/ 0 h 122110"/>
                  <a:gd name="connsiteX1" fmla="*/ 1 w 311849"/>
                  <a:gd name="connsiteY1" fmla="*/ 51816 h 122110"/>
                  <a:gd name="connsiteX2" fmla="*/ 154687 w 311849"/>
                  <a:gd name="connsiteY2" fmla="*/ 122110 h 122110"/>
                  <a:gd name="connsiteX3" fmla="*/ 311850 w 311849"/>
                  <a:gd name="connsiteY3" fmla="*/ 96583 h 122110"/>
                  <a:gd name="connsiteX4" fmla="*/ 174595 w 311849"/>
                  <a:gd name="connsiteY4" fmla="*/ 0 h 1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849" h="122110">
                    <a:moveTo>
                      <a:pt x="174595" y="0"/>
                    </a:moveTo>
                    <a:cubicBezTo>
                      <a:pt x="174595" y="0"/>
                      <a:pt x="-570" y="49244"/>
                      <a:pt x="1" y="51816"/>
                    </a:cubicBezTo>
                    <a:cubicBezTo>
                      <a:pt x="573" y="54388"/>
                      <a:pt x="154687" y="122110"/>
                      <a:pt x="154687" y="122110"/>
                    </a:cubicBezTo>
                    <a:lnTo>
                      <a:pt x="311850" y="96583"/>
                    </a:lnTo>
                    <a:lnTo>
                      <a:pt x="174595" y="0"/>
                    </a:lnTo>
                    <a:close/>
                  </a:path>
                </a:pathLst>
              </a:custGeom>
              <a:solidFill>
                <a:srgbClr val="0018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4AA566B-67A0-A2DC-8498-63D13A5F09D4}"/>
                  </a:ext>
                </a:extLst>
              </p:cNvPr>
              <p:cNvSpPr/>
              <p:nvPr/>
            </p:nvSpPr>
            <p:spPr>
              <a:xfrm>
                <a:off x="10652363" y="138728"/>
                <a:ext cx="187372" cy="89573"/>
              </a:xfrm>
              <a:custGeom>
                <a:avLst/>
                <a:gdLst>
                  <a:gd name="connsiteX0" fmla="*/ 16 w 187372"/>
                  <a:gd name="connsiteY0" fmla="*/ 64903 h 89573"/>
                  <a:gd name="connsiteX1" fmla="*/ 85931 w 187372"/>
                  <a:gd name="connsiteY1" fmla="*/ 84811 h 89573"/>
                  <a:gd name="connsiteX2" fmla="*/ 172323 w 187372"/>
                  <a:gd name="connsiteY2" fmla="*/ 89573 h 89573"/>
                  <a:gd name="connsiteX3" fmla="*/ 187372 w 187372"/>
                  <a:gd name="connsiteY3" fmla="*/ 42424 h 89573"/>
                  <a:gd name="connsiteX4" fmla="*/ 778 w 187372"/>
                  <a:gd name="connsiteY4" fmla="*/ 12040 h 89573"/>
                  <a:gd name="connsiteX5" fmla="*/ 16 w 187372"/>
                  <a:gd name="connsiteY5" fmla="*/ 64903 h 89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372" h="89573">
                    <a:moveTo>
                      <a:pt x="16" y="64903"/>
                    </a:moveTo>
                    <a:cubicBezTo>
                      <a:pt x="16" y="64903"/>
                      <a:pt x="28781" y="61093"/>
                      <a:pt x="85931" y="84811"/>
                    </a:cubicBezTo>
                    <a:cubicBezTo>
                      <a:pt x="141081" y="73857"/>
                      <a:pt x="172323" y="89573"/>
                      <a:pt x="172323" y="89573"/>
                    </a:cubicBezTo>
                    <a:cubicBezTo>
                      <a:pt x="172323" y="89573"/>
                      <a:pt x="180038" y="66713"/>
                      <a:pt x="187372" y="42424"/>
                    </a:cubicBezTo>
                    <a:cubicBezTo>
                      <a:pt x="148891" y="4896"/>
                      <a:pt x="54118" y="-13964"/>
                      <a:pt x="778" y="12040"/>
                    </a:cubicBezTo>
                    <a:cubicBezTo>
                      <a:pt x="-175" y="49092"/>
                      <a:pt x="16" y="64903"/>
                      <a:pt x="16" y="64903"/>
                    </a:cubicBezTo>
                    <a:close/>
                  </a:path>
                </a:pathLst>
              </a:custGeom>
              <a:solidFill>
                <a:srgbClr val="002E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36F362B-1C1F-2C34-F349-3E55CEDF58A6}"/>
                  </a:ext>
                </a:extLst>
              </p:cNvPr>
              <p:cNvSpPr/>
              <p:nvPr/>
            </p:nvSpPr>
            <p:spPr>
              <a:xfrm>
                <a:off x="10853534" y="256019"/>
                <a:ext cx="57638" cy="134718"/>
              </a:xfrm>
              <a:custGeom>
                <a:avLst/>
                <a:gdLst>
                  <a:gd name="connsiteX0" fmla="*/ 16872 w 57638"/>
                  <a:gd name="connsiteY0" fmla="*/ 0 h 134718"/>
                  <a:gd name="connsiteX1" fmla="*/ 2584 w 57638"/>
                  <a:gd name="connsiteY1" fmla="*/ 129921 h 134718"/>
                  <a:gd name="connsiteX2" fmla="*/ 57639 w 57638"/>
                  <a:gd name="connsiteY2" fmla="*/ 128016 h 134718"/>
                  <a:gd name="connsiteX3" fmla="*/ 24111 w 57638"/>
                  <a:gd name="connsiteY3" fmla="*/ 858 h 134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38" h="134718">
                    <a:moveTo>
                      <a:pt x="16872" y="0"/>
                    </a:moveTo>
                    <a:cubicBezTo>
                      <a:pt x="16872" y="0"/>
                      <a:pt x="-7893" y="125921"/>
                      <a:pt x="2584" y="129921"/>
                    </a:cubicBezTo>
                    <a:cubicBezTo>
                      <a:pt x="33922" y="141732"/>
                      <a:pt x="57639" y="128016"/>
                      <a:pt x="57639" y="128016"/>
                    </a:cubicBezTo>
                    <a:cubicBezTo>
                      <a:pt x="57639" y="128016"/>
                      <a:pt x="25540" y="79439"/>
                      <a:pt x="24111" y="858"/>
                    </a:cubicBezTo>
                  </a:path>
                </a:pathLst>
              </a:custGeom>
              <a:solidFill>
                <a:srgbClr val="FFB8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2" name="图形 164">
                <a:extLst>
                  <a:ext uri="{FF2B5EF4-FFF2-40B4-BE49-F238E27FC236}">
                    <a16:creationId xmlns:a16="http://schemas.microsoft.com/office/drawing/2014/main" id="{61A43F59-EE26-73E5-9E7F-40C1CD669C9E}"/>
                  </a:ext>
                </a:extLst>
              </p:cNvPr>
              <p:cNvGrpSpPr/>
              <p:nvPr/>
            </p:nvGrpSpPr>
            <p:grpSpPr>
              <a:xfrm>
                <a:off x="10865757" y="184076"/>
                <a:ext cx="21064" cy="81091"/>
                <a:chOff x="10865757" y="184076"/>
                <a:chExt cx="21064" cy="81091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F751F90-BF8D-0419-DACB-9E43CE5C3BF3}"/>
                    </a:ext>
                  </a:extLst>
                </p:cNvPr>
                <p:cNvSpPr/>
                <p:nvPr/>
              </p:nvSpPr>
              <p:spPr>
                <a:xfrm>
                  <a:off x="10872088" y="184076"/>
                  <a:ext cx="14733" cy="71496"/>
                </a:xfrm>
                <a:custGeom>
                  <a:avLst/>
                  <a:gdLst>
                    <a:gd name="connsiteX0" fmla="*/ 1461 w 14733"/>
                    <a:gd name="connsiteY0" fmla="*/ 71467 h 71496"/>
                    <a:gd name="connsiteX1" fmla="*/ 33 w 14733"/>
                    <a:gd name="connsiteY1" fmla="*/ 69371 h 71496"/>
                    <a:gd name="connsiteX2" fmla="*/ 11081 w 14733"/>
                    <a:gd name="connsiteY2" fmla="*/ 1553 h 71496"/>
                    <a:gd name="connsiteX3" fmla="*/ 13177 w 14733"/>
                    <a:gd name="connsiteY3" fmla="*/ 29 h 71496"/>
                    <a:gd name="connsiteX4" fmla="*/ 14701 w 14733"/>
                    <a:gd name="connsiteY4" fmla="*/ 2125 h 71496"/>
                    <a:gd name="connsiteX5" fmla="*/ 3652 w 14733"/>
                    <a:gd name="connsiteY5" fmla="*/ 69943 h 71496"/>
                    <a:gd name="connsiteX6" fmla="*/ 1461 w 14733"/>
                    <a:gd name="connsiteY6" fmla="*/ 71467 h 71496"/>
                    <a:gd name="connsiteX7" fmla="*/ 1461 w 14733"/>
                    <a:gd name="connsiteY7" fmla="*/ 71467 h 71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733" h="71496">
                      <a:moveTo>
                        <a:pt x="1461" y="71467"/>
                      </a:moveTo>
                      <a:cubicBezTo>
                        <a:pt x="509" y="71276"/>
                        <a:pt x="-158" y="70324"/>
                        <a:pt x="33" y="69371"/>
                      </a:cubicBezTo>
                      <a:lnTo>
                        <a:pt x="11081" y="1553"/>
                      </a:lnTo>
                      <a:cubicBezTo>
                        <a:pt x="11272" y="601"/>
                        <a:pt x="12225" y="-161"/>
                        <a:pt x="13177" y="29"/>
                      </a:cubicBezTo>
                      <a:cubicBezTo>
                        <a:pt x="14225" y="220"/>
                        <a:pt x="14892" y="1172"/>
                        <a:pt x="14701" y="2125"/>
                      </a:cubicBezTo>
                      <a:lnTo>
                        <a:pt x="3652" y="69943"/>
                      </a:lnTo>
                      <a:cubicBezTo>
                        <a:pt x="3366" y="70895"/>
                        <a:pt x="2414" y="71657"/>
                        <a:pt x="1461" y="71467"/>
                      </a:cubicBezTo>
                      <a:cubicBezTo>
                        <a:pt x="1461" y="71467"/>
                        <a:pt x="1461" y="71467"/>
                        <a:pt x="1461" y="71467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AF246473-D897-2935-0C73-410F07B9937B}"/>
                    </a:ext>
                  </a:extLst>
                </p:cNvPr>
                <p:cNvSpPr/>
                <p:nvPr/>
              </p:nvSpPr>
              <p:spPr>
                <a:xfrm>
                  <a:off x="10865757" y="250395"/>
                  <a:ext cx="14749" cy="14771"/>
                </a:xfrm>
                <a:custGeom>
                  <a:avLst/>
                  <a:gdLst>
                    <a:gd name="connsiteX0" fmla="*/ 77 w 14749"/>
                    <a:gd name="connsiteY0" fmla="*/ 6196 h 14771"/>
                    <a:gd name="connsiteX1" fmla="*/ 8554 w 14749"/>
                    <a:gd name="connsiteY1" fmla="*/ 99 h 14771"/>
                    <a:gd name="connsiteX2" fmla="*/ 14650 w 14749"/>
                    <a:gd name="connsiteY2" fmla="*/ 8577 h 14771"/>
                    <a:gd name="connsiteX3" fmla="*/ 6173 w 14749"/>
                    <a:gd name="connsiteY3" fmla="*/ 14673 h 14771"/>
                    <a:gd name="connsiteX4" fmla="*/ 77 w 14749"/>
                    <a:gd name="connsiteY4" fmla="*/ 6196 h 1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9" h="14771">
                      <a:moveTo>
                        <a:pt x="77" y="6196"/>
                      </a:moveTo>
                      <a:cubicBezTo>
                        <a:pt x="744" y="2195"/>
                        <a:pt x="4554" y="-567"/>
                        <a:pt x="8554" y="99"/>
                      </a:cubicBezTo>
                      <a:cubicBezTo>
                        <a:pt x="12555" y="766"/>
                        <a:pt x="15317" y="4576"/>
                        <a:pt x="14650" y="8577"/>
                      </a:cubicBezTo>
                      <a:cubicBezTo>
                        <a:pt x="13983" y="12577"/>
                        <a:pt x="10173" y="15339"/>
                        <a:pt x="6173" y="14673"/>
                      </a:cubicBezTo>
                      <a:cubicBezTo>
                        <a:pt x="2173" y="14006"/>
                        <a:pt x="-494" y="10291"/>
                        <a:pt x="77" y="6196"/>
                      </a:cubicBezTo>
                      <a:close/>
                    </a:path>
                  </a:pathLst>
                </a:custGeom>
                <a:solidFill>
                  <a:srgbClr val="FF5A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EEEA42B-7E67-527C-0880-FA8BF6E33AC8}"/>
                </a:ext>
              </a:extLst>
            </p:cNvPr>
            <p:cNvSpPr/>
            <p:nvPr/>
          </p:nvSpPr>
          <p:spPr>
            <a:xfrm rot="21107677">
              <a:off x="8933000" y="3518111"/>
              <a:ext cx="228945" cy="351345"/>
            </a:xfrm>
            <a:custGeom>
              <a:avLst/>
              <a:gdLst>
                <a:gd name="connsiteX0" fmla="*/ 17717 w 59150"/>
                <a:gd name="connsiteY0" fmla="*/ 0 h 90773"/>
                <a:gd name="connsiteX1" fmla="*/ 0 w 59150"/>
                <a:gd name="connsiteY1" fmla="*/ 10763 h 90773"/>
                <a:gd name="connsiteX2" fmla="*/ 21336 w 59150"/>
                <a:gd name="connsiteY2" fmla="*/ 90773 h 90773"/>
                <a:gd name="connsiteX3" fmla="*/ 59150 w 59150"/>
                <a:gd name="connsiteY3" fmla="*/ 54769 h 9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50" h="90773">
                  <a:moveTo>
                    <a:pt x="17717" y="0"/>
                  </a:moveTo>
                  <a:lnTo>
                    <a:pt x="0" y="10763"/>
                  </a:lnTo>
                  <a:lnTo>
                    <a:pt x="21336" y="90773"/>
                  </a:lnTo>
                  <a:lnTo>
                    <a:pt x="59150" y="547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DB2A5C9-8D3E-3F17-26C7-333985F62ED9}"/>
                </a:ext>
              </a:extLst>
            </p:cNvPr>
            <p:cNvSpPr/>
            <p:nvPr/>
          </p:nvSpPr>
          <p:spPr>
            <a:xfrm rot="21107677">
              <a:off x="9159941" y="3471724"/>
              <a:ext cx="219358" cy="384156"/>
            </a:xfrm>
            <a:custGeom>
              <a:avLst/>
              <a:gdLst>
                <a:gd name="connsiteX0" fmla="*/ 40862 w 56673"/>
                <a:gd name="connsiteY0" fmla="*/ 0 h 99250"/>
                <a:gd name="connsiteX1" fmla="*/ 0 w 56673"/>
                <a:gd name="connsiteY1" fmla="*/ 58483 h 99250"/>
                <a:gd name="connsiteX2" fmla="*/ 41910 w 56673"/>
                <a:gd name="connsiteY2" fmla="*/ 99250 h 99250"/>
                <a:gd name="connsiteX3" fmla="*/ 56674 w 56673"/>
                <a:gd name="connsiteY3" fmla="*/ 14478 h 9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73" h="99250">
                  <a:moveTo>
                    <a:pt x="40862" y="0"/>
                  </a:moveTo>
                  <a:lnTo>
                    <a:pt x="0" y="58483"/>
                  </a:lnTo>
                  <a:lnTo>
                    <a:pt x="41910" y="99250"/>
                  </a:lnTo>
                  <a:lnTo>
                    <a:pt x="56674" y="144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8B4420A-0B03-A20A-8C9D-C1030EB80F72}"/>
              </a:ext>
            </a:extLst>
          </p:cNvPr>
          <p:cNvSpPr txBox="1"/>
          <p:nvPr/>
        </p:nvSpPr>
        <p:spPr>
          <a:xfrm>
            <a:off x="2670451" y="4313020"/>
            <a:ext cx="4612746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385146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FFB6F4E-D984-4844-9CC8-3DE245A14F6E}"/>
              </a:ext>
            </a:extLst>
          </p:cNvPr>
          <p:cNvGrpSpPr/>
          <p:nvPr/>
        </p:nvGrpSpPr>
        <p:grpSpPr>
          <a:xfrm>
            <a:off x="4347211" y="2116169"/>
            <a:ext cx="3489918" cy="3271438"/>
            <a:chOff x="4326832" y="2425416"/>
            <a:chExt cx="3489918" cy="327143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C5F0796-03E8-42F8-BB7C-D9DA34D1B10B}"/>
                </a:ext>
              </a:extLst>
            </p:cNvPr>
            <p:cNvSpPr/>
            <p:nvPr/>
          </p:nvSpPr>
          <p:spPr>
            <a:xfrm>
              <a:off x="4942965" y="3044326"/>
              <a:ext cx="2300891" cy="2300890"/>
            </a:xfrm>
            <a:custGeom>
              <a:avLst/>
              <a:gdLst>
                <a:gd name="connsiteX0" fmla="*/ 0 w 3116791"/>
                <a:gd name="connsiteY0" fmla="*/ 1558396 h 3116791"/>
                <a:gd name="connsiteX1" fmla="*/ 1558396 w 3116791"/>
                <a:gd name="connsiteY1" fmla="*/ 0 h 3116791"/>
                <a:gd name="connsiteX2" fmla="*/ 3116792 w 3116791"/>
                <a:gd name="connsiteY2" fmla="*/ 1558396 h 3116791"/>
                <a:gd name="connsiteX3" fmla="*/ 1558396 w 3116791"/>
                <a:gd name="connsiteY3" fmla="*/ 3116792 h 3116791"/>
                <a:gd name="connsiteX4" fmla="*/ 0 w 3116791"/>
                <a:gd name="connsiteY4" fmla="*/ 1558396 h 311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791" h="3116791">
                  <a:moveTo>
                    <a:pt x="0" y="1558396"/>
                  </a:moveTo>
                  <a:cubicBezTo>
                    <a:pt x="0" y="697718"/>
                    <a:pt x="697718" y="0"/>
                    <a:pt x="1558396" y="0"/>
                  </a:cubicBezTo>
                  <a:cubicBezTo>
                    <a:pt x="2419074" y="0"/>
                    <a:pt x="3116792" y="697718"/>
                    <a:pt x="3116792" y="1558396"/>
                  </a:cubicBezTo>
                  <a:cubicBezTo>
                    <a:pt x="3116792" y="2419074"/>
                    <a:pt x="2419074" y="3116792"/>
                    <a:pt x="1558396" y="3116792"/>
                  </a:cubicBezTo>
                  <a:cubicBezTo>
                    <a:pt x="697718" y="3116792"/>
                    <a:pt x="0" y="2419074"/>
                    <a:pt x="0" y="1558396"/>
                  </a:cubicBezTo>
                  <a:close/>
                </a:path>
              </a:pathLst>
            </a:custGeom>
            <a:no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38993" tIns="538993" rIns="538993" bIns="538993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500" kern="1200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D8D2589-8579-40A7-A92F-B46E23A58161}"/>
                </a:ext>
              </a:extLst>
            </p:cNvPr>
            <p:cNvSpPr/>
            <p:nvPr/>
          </p:nvSpPr>
          <p:spPr>
            <a:xfrm rot="19668571">
              <a:off x="4326832" y="3264951"/>
              <a:ext cx="1096428" cy="1032411"/>
            </a:xfrm>
            <a:custGeom>
              <a:avLst/>
              <a:gdLst>
                <a:gd name="connsiteX0" fmla="*/ 29102 w 2763588"/>
                <a:gd name="connsiteY0" fmla="*/ 2298707 h 2602231"/>
                <a:gd name="connsiteX1" fmla="*/ 1388002 w 2763588"/>
                <a:gd name="connsiteY1" fmla="*/ 7 h 2602231"/>
                <a:gd name="connsiteX2" fmla="*/ 2734202 w 2763588"/>
                <a:gd name="connsiteY2" fmla="*/ 2324107 h 2602231"/>
                <a:gd name="connsiteX3" fmla="*/ 29102 w 2763588"/>
                <a:gd name="connsiteY3" fmla="*/ 2298707 h 260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3588" h="2602231">
                  <a:moveTo>
                    <a:pt x="29102" y="2298707"/>
                  </a:moveTo>
                  <a:cubicBezTo>
                    <a:pt x="-195265" y="1911357"/>
                    <a:pt x="937152" y="-4226"/>
                    <a:pt x="1388002" y="7"/>
                  </a:cubicBezTo>
                  <a:cubicBezTo>
                    <a:pt x="1838852" y="4240"/>
                    <a:pt x="2958569" y="1936757"/>
                    <a:pt x="2734202" y="2324107"/>
                  </a:cubicBezTo>
                  <a:cubicBezTo>
                    <a:pt x="2509835" y="2711457"/>
                    <a:pt x="253469" y="2686057"/>
                    <a:pt x="29102" y="2298707"/>
                  </a:cubicBezTo>
                  <a:close/>
                </a:path>
              </a:pathLst>
            </a:custGeom>
            <a:solidFill>
              <a:srgbClr val="45BE93"/>
            </a:solidFill>
            <a:ln>
              <a:noFill/>
            </a:ln>
            <a:effectLst>
              <a:outerShdw blurRad="6477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D848781-1C76-4C77-A875-592F4EEB063D}"/>
                </a:ext>
              </a:extLst>
            </p:cNvPr>
            <p:cNvSpPr/>
            <p:nvPr/>
          </p:nvSpPr>
          <p:spPr>
            <a:xfrm rot="242365">
              <a:off x="5556539" y="2425416"/>
              <a:ext cx="1096428" cy="1032411"/>
            </a:xfrm>
            <a:custGeom>
              <a:avLst/>
              <a:gdLst>
                <a:gd name="connsiteX0" fmla="*/ 29102 w 2763588"/>
                <a:gd name="connsiteY0" fmla="*/ 2298707 h 2602231"/>
                <a:gd name="connsiteX1" fmla="*/ 1388002 w 2763588"/>
                <a:gd name="connsiteY1" fmla="*/ 7 h 2602231"/>
                <a:gd name="connsiteX2" fmla="*/ 2734202 w 2763588"/>
                <a:gd name="connsiteY2" fmla="*/ 2324107 h 2602231"/>
                <a:gd name="connsiteX3" fmla="*/ 29102 w 2763588"/>
                <a:gd name="connsiteY3" fmla="*/ 2298707 h 260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3588" h="2602231">
                  <a:moveTo>
                    <a:pt x="29102" y="2298707"/>
                  </a:moveTo>
                  <a:cubicBezTo>
                    <a:pt x="-195265" y="1911357"/>
                    <a:pt x="937152" y="-4226"/>
                    <a:pt x="1388002" y="7"/>
                  </a:cubicBezTo>
                  <a:cubicBezTo>
                    <a:pt x="1838852" y="4240"/>
                    <a:pt x="2958569" y="1936757"/>
                    <a:pt x="2734202" y="2324107"/>
                  </a:cubicBezTo>
                  <a:cubicBezTo>
                    <a:pt x="2509835" y="2711457"/>
                    <a:pt x="253469" y="2686057"/>
                    <a:pt x="29102" y="2298707"/>
                  </a:cubicBezTo>
                  <a:close/>
                </a:path>
              </a:pathLst>
            </a:custGeom>
            <a:solidFill>
              <a:srgbClr val="1C687F"/>
            </a:solidFill>
            <a:ln>
              <a:noFill/>
            </a:ln>
            <a:effectLst>
              <a:outerShdw blurRad="6477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890F4AD-5313-43FD-9DAC-E478236D07CF}"/>
                </a:ext>
              </a:extLst>
            </p:cNvPr>
            <p:cNvSpPr/>
            <p:nvPr/>
          </p:nvSpPr>
          <p:spPr>
            <a:xfrm rot="20345498">
              <a:off x="6720322" y="3262688"/>
              <a:ext cx="1096428" cy="1032411"/>
            </a:xfrm>
            <a:custGeom>
              <a:avLst/>
              <a:gdLst>
                <a:gd name="connsiteX0" fmla="*/ 29102 w 2763588"/>
                <a:gd name="connsiteY0" fmla="*/ 2298707 h 2602231"/>
                <a:gd name="connsiteX1" fmla="*/ 1388002 w 2763588"/>
                <a:gd name="connsiteY1" fmla="*/ 7 h 2602231"/>
                <a:gd name="connsiteX2" fmla="*/ 2734202 w 2763588"/>
                <a:gd name="connsiteY2" fmla="*/ 2324107 h 2602231"/>
                <a:gd name="connsiteX3" fmla="*/ 29102 w 2763588"/>
                <a:gd name="connsiteY3" fmla="*/ 2298707 h 260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3588" h="2602231">
                  <a:moveTo>
                    <a:pt x="29102" y="2298707"/>
                  </a:moveTo>
                  <a:cubicBezTo>
                    <a:pt x="-195265" y="1911357"/>
                    <a:pt x="937152" y="-4226"/>
                    <a:pt x="1388002" y="7"/>
                  </a:cubicBezTo>
                  <a:cubicBezTo>
                    <a:pt x="1838852" y="4240"/>
                    <a:pt x="2958569" y="1936757"/>
                    <a:pt x="2734202" y="2324107"/>
                  </a:cubicBezTo>
                  <a:cubicBezTo>
                    <a:pt x="2509835" y="2711457"/>
                    <a:pt x="253469" y="2686057"/>
                    <a:pt x="29102" y="22987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477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03A2F01-CE4F-4410-95B0-069DB93F4F37}"/>
                </a:ext>
              </a:extLst>
            </p:cNvPr>
            <p:cNvSpPr/>
            <p:nvPr/>
          </p:nvSpPr>
          <p:spPr>
            <a:xfrm rot="19567772">
              <a:off x="6210424" y="4664443"/>
              <a:ext cx="1096428" cy="1032411"/>
            </a:xfrm>
            <a:custGeom>
              <a:avLst/>
              <a:gdLst>
                <a:gd name="connsiteX0" fmla="*/ 29102 w 2763588"/>
                <a:gd name="connsiteY0" fmla="*/ 2298707 h 2602231"/>
                <a:gd name="connsiteX1" fmla="*/ 1388002 w 2763588"/>
                <a:gd name="connsiteY1" fmla="*/ 7 h 2602231"/>
                <a:gd name="connsiteX2" fmla="*/ 2734202 w 2763588"/>
                <a:gd name="connsiteY2" fmla="*/ 2324107 h 2602231"/>
                <a:gd name="connsiteX3" fmla="*/ 29102 w 2763588"/>
                <a:gd name="connsiteY3" fmla="*/ 2298707 h 260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3588" h="2602231">
                  <a:moveTo>
                    <a:pt x="29102" y="2298707"/>
                  </a:moveTo>
                  <a:cubicBezTo>
                    <a:pt x="-195265" y="1911357"/>
                    <a:pt x="937152" y="-4226"/>
                    <a:pt x="1388002" y="7"/>
                  </a:cubicBezTo>
                  <a:cubicBezTo>
                    <a:pt x="1838852" y="4240"/>
                    <a:pt x="2958569" y="1936757"/>
                    <a:pt x="2734202" y="2324107"/>
                  </a:cubicBezTo>
                  <a:cubicBezTo>
                    <a:pt x="2509835" y="2711457"/>
                    <a:pt x="253469" y="2686057"/>
                    <a:pt x="29102" y="2298707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ffectLst>
              <a:outerShdw blurRad="6477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BAF9496-2937-4A50-B446-F9752D055632}"/>
                </a:ext>
              </a:extLst>
            </p:cNvPr>
            <p:cNvSpPr/>
            <p:nvPr/>
          </p:nvSpPr>
          <p:spPr>
            <a:xfrm rot="1335812">
              <a:off x="4879971" y="4664443"/>
              <a:ext cx="1096428" cy="1032411"/>
            </a:xfrm>
            <a:custGeom>
              <a:avLst/>
              <a:gdLst>
                <a:gd name="connsiteX0" fmla="*/ 29102 w 2763588"/>
                <a:gd name="connsiteY0" fmla="*/ 2298707 h 2602231"/>
                <a:gd name="connsiteX1" fmla="*/ 1388002 w 2763588"/>
                <a:gd name="connsiteY1" fmla="*/ 7 h 2602231"/>
                <a:gd name="connsiteX2" fmla="*/ 2734202 w 2763588"/>
                <a:gd name="connsiteY2" fmla="*/ 2324107 h 2602231"/>
                <a:gd name="connsiteX3" fmla="*/ 29102 w 2763588"/>
                <a:gd name="connsiteY3" fmla="*/ 2298707 h 260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3588" h="2602231">
                  <a:moveTo>
                    <a:pt x="29102" y="2298707"/>
                  </a:moveTo>
                  <a:cubicBezTo>
                    <a:pt x="-195265" y="1911357"/>
                    <a:pt x="937152" y="-4226"/>
                    <a:pt x="1388002" y="7"/>
                  </a:cubicBezTo>
                  <a:cubicBezTo>
                    <a:pt x="1838852" y="4240"/>
                    <a:pt x="2958569" y="1936757"/>
                    <a:pt x="2734202" y="2324107"/>
                  </a:cubicBezTo>
                  <a:cubicBezTo>
                    <a:pt x="2509835" y="2711457"/>
                    <a:pt x="253469" y="2686057"/>
                    <a:pt x="29102" y="2298707"/>
                  </a:cubicBezTo>
                  <a:close/>
                </a:path>
              </a:pathLst>
            </a:custGeom>
            <a:solidFill>
              <a:srgbClr val="FFCF47"/>
            </a:solidFill>
            <a:ln>
              <a:noFill/>
            </a:ln>
            <a:effectLst>
              <a:outerShdw blurRad="6477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75C50E7-C1E8-46F2-BEF4-F1EFCFC70A79}"/>
                </a:ext>
              </a:extLst>
            </p:cNvPr>
            <p:cNvSpPr/>
            <p:nvPr/>
          </p:nvSpPr>
          <p:spPr>
            <a:xfrm>
              <a:off x="5859202" y="2770127"/>
              <a:ext cx="468419" cy="467655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72672" tIns="272672" rIns="272672" bIns="272672" numCol="1" spcCol="127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500" kern="1200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B8CAE85-A456-46FD-B41A-BA4D3B99EEBF}"/>
                </a:ext>
              </a:extLst>
            </p:cNvPr>
            <p:cNvSpPr/>
            <p:nvPr/>
          </p:nvSpPr>
          <p:spPr>
            <a:xfrm>
              <a:off x="7045668" y="3648926"/>
              <a:ext cx="468419" cy="434093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72672" tIns="272672" rIns="272672" bIns="272672" numCol="1" spcCol="127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500" kern="1200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42E244C-F2CE-40FB-ABEB-3D6860D8709E}"/>
                </a:ext>
              </a:extLst>
            </p:cNvPr>
            <p:cNvSpPr/>
            <p:nvPr/>
          </p:nvSpPr>
          <p:spPr>
            <a:xfrm>
              <a:off x="6592479" y="5033589"/>
              <a:ext cx="468419" cy="454317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72672" tIns="272672" rIns="272672" bIns="272672" numCol="1" spcCol="127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500" kern="1200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0770C9A-A5AB-4587-A50C-B26983368849}"/>
                </a:ext>
              </a:extLst>
            </p:cNvPr>
            <p:cNvSpPr/>
            <p:nvPr/>
          </p:nvSpPr>
          <p:spPr>
            <a:xfrm>
              <a:off x="5129511" y="5026539"/>
              <a:ext cx="461248" cy="468419"/>
            </a:xfrm>
            <a:custGeom>
              <a:avLst/>
              <a:gdLst>
                <a:gd name="connsiteX0" fmla="*/ 87620 w 596114"/>
                <a:gd name="connsiteY0" fmla="*/ 437153 h 605381"/>
                <a:gd name="connsiteX1" fmla="*/ 147471 w 596114"/>
                <a:gd name="connsiteY1" fmla="*/ 437153 h 605381"/>
                <a:gd name="connsiteX2" fmla="*/ 155808 w 596114"/>
                <a:gd name="connsiteY2" fmla="*/ 476105 h 605381"/>
                <a:gd name="connsiteX3" fmla="*/ 87620 w 596114"/>
                <a:gd name="connsiteY3" fmla="*/ 476105 h 605381"/>
                <a:gd name="connsiteX4" fmla="*/ 68166 w 596114"/>
                <a:gd name="connsiteY4" fmla="*/ 456679 h 605381"/>
                <a:gd name="connsiteX5" fmla="*/ 87620 w 596114"/>
                <a:gd name="connsiteY5" fmla="*/ 437153 h 605381"/>
                <a:gd name="connsiteX6" fmla="*/ 241113 w 596114"/>
                <a:gd name="connsiteY6" fmla="*/ 372802 h 605381"/>
                <a:gd name="connsiteX7" fmla="*/ 230888 w 596114"/>
                <a:gd name="connsiteY7" fmla="*/ 419692 h 605381"/>
                <a:gd name="connsiteX8" fmla="*/ 277846 w 596114"/>
                <a:gd name="connsiteY8" fmla="*/ 409481 h 605381"/>
                <a:gd name="connsiteX9" fmla="*/ 87625 w 596114"/>
                <a:gd name="connsiteY9" fmla="*/ 339420 h 605381"/>
                <a:gd name="connsiteX10" fmla="*/ 168439 w 596114"/>
                <a:gd name="connsiteY10" fmla="*/ 339420 h 605381"/>
                <a:gd name="connsiteX11" fmla="*/ 160000 w 596114"/>
                <a:gd name="connsiteY11" fmla="*/ 378372 h 605381"/>
                <a:gd name="connsiteX12" fmla="*/ 87625 w 596114"/>
                <a:gd name="connsiteY12" fmla="*/ 378372 h 605381"/>
                <a:gd name="connsiteX13" fmla="*/ 68166 w 596114"/>
                <a:gd name="connsiteY13" fmla="*/ 358946 h 605381"/>
                <a:gd name="connsiteX14" fmla="*/ 87625 w 596114"/>
                <a:gd name="connsiteY14" fmla="*/ 339420 h 605381"/>
                <a:gd name="connsiteX15" fmla="*/ 87622 w 596114"/>
                <a:gd name="connsiteY15" fmla="*/ 241687 h 605381"/>
                <a:gd name="connsiteX16" fmla="*/ 239005 w 596114"/>
                <a:gd name="connsiteY16" fmla="*/ 241687 h 605381"/>
                <a:gd name="connsiteX17" fmla="*/ 199993 w 596114"/>
                <a:gd name="connsiteY17" fmla="*/ 280639 h 605381"/>
                <a:gd name="connsiteX18" fmla="*/ 87622 w 596114"/>
                <a:gd name="connsiteY18" fmla="*/ 280639 h 605381"/>
                <a:gd name="connsiteX19" fmla="*/ 68166 w 596114"/>
                <a:gd name="connsiteY19" fmla="*/ 261213 h 605381"/>
                <a:gd name="connsiteX20" fmla="*/ 87622 w 596114"/>
                <a:gd name="connsiteY20" fmla="*/ 241687 h 605381"/>
                <a:gd name="connsiteX21" fmla="*/ 87627 w 596114"/>
                <a:gd name="connsiteY21" fmla="*/ 143954 h 605381"/>
                <a:gd name="connsiteX22" fmla="*/ 336949 w 596114"/>
                <a:gd name="connsiteY22" fmla="*/ 143954 h 605381"/>
                <a:gd name="connsiteX23" fmla="*/ 297927 w 596114"/>
                <a:gd name="connsiteY23" fmla="*/ 182906 h 605381"/>
                <a:gd name="connsiteX24" fmla="*/ 87627 w 596114"/>
                <a:gd name="connsiteY24" fmla="*/ 182906 h 605381"/>
                <a:gd name="connsiteX25" fmla="*/ 68166 w 596114"/>
                <a:gd name="connsiteY25" fmla="*/ 163480 h 605381"/>
                <a:gd name="connsiteX26" fmla="*/ 87627 w 596114"/>
                <a:gd name="connsiteY26" fmla="*/ 143954 h 605381"/>
                <a:gd name="connsiteX27" fmla="*/ 515787 w 596114"/>
                <a:gd name="connsiteY27" fmla="*/ 93955 h 605381"/>
                <a:gd name="connsiteX28" fmla="*/ 484936 w 596114"/>
                <a:gd name="connsiteY28" fmla="*/ 106334 h 605381"/>
                <a:gd name="connsiteX29" fmla="*/ 257196 w 596114"/>
                <a:gd name="connsiteY29" fmla="*/ 333744 h 605381"/>
                <a:gd name="connsiteX30" fmla="*/ 316961 w 596114"/>
                <a:gd name="connsiteY30" fmla="*/ 393422 h 605381"/>
                <a:gd name="connsiteX31" fmla="*/ 544701 w 596114"/>
                <a:gd name="connsiteY31" fmla="*/ 166012 h 605381"/>
                <a:gd name="connsiteX32" fmla="*/ 546190 w 596114"/>
                <a:gd name="connsiteY32" fmla="*/ 107821 h 605381"/>
                <a:gd name="connsiteX33" fmla="*/ 515787 w 596114"/>
                <a:gd name="connsiteY33" fmla="*/ 93955 h 605381"/>
                <a:gd name="connsiteX34" fmla="*/ 515178 w 596114"/>
                <a:gd name="connsiteY34" fmla="*/ 54984 h 605381"/>
                <a:gd name="connsiteX35" fmla="*/ 573094 w 596114"/>
                <a:gd name="connsiteY35" fmla="*/ 79668 h 605381"/>
                <a:gd name="connsiteX36" fmla="*/ 572300 w 596114"/>
                <a:gd name="connsiteY36" fmla="*/ 193571 h 605381"/>
                <a:gd name="connsiteX37" fmla="*/ 330760 w 596114"/>
                <a:gd name="connsiteY37" fmla="*/ 434760 h 605381"/>
                <a:gd name="connsiteX38" fmla="*/ 321031 w 596114"/>
                <a:gd name="connsiteY38" fmla="*/ 440014 h 605381"/>
                <a:gd name="connsiteX39" fmla="*/ 209543 w 596114"/>
                <a:gd name="connsiteY39" fmla="*/ 464202 h 605381"/>
                <a:gd name="connsiteX40" fmla="*/ 191674 w 596114"/>
                <a:gd name="connsiteY40" fmla="*/ 458849 h 605381"/>
                <a:gd name="connsiteX41" fmla="*/ 186412 w 596114"/>
                <a:gd name="connsiteY41" fmla="*/ 441005 h 605381"/>
                <a:gd name="connsiteX42" fmla="*/ 210536 w 596114"/>
                <a:gd name="connsiteY42" fmla="*/ 329680 h 605381"/>
                <a:gd name="connsiteX43" fmla="*/ 215798 w 596114"/>
                <a:gd name="connsiteY43" fmla="*/ 319965 h 605381"/>
                <a:gd name="connsiteX44" fmla="*/ 457338 w 596114"/>
                <a:gd name="connsiteY44" fmla="*/ 78776 h 605381"/>
                <a:gd name="connsiteX45" fmla="*/ 515178 w 596114"/>
                <a:gd name="connsiteY45" fmla="*/ 54984 h 605381"/>
                <a:gd name="connsiteX46" fmla="*/ 42688 w 596114"/>
                <a:gd name="connsiteY46" fmla="*/ 0 h 605381"/>
                <a:gd name="connsiteX47" fmla="*/ 398388 w 596114"/>
                <a:gd name="connsiteY47" fmla="*/ 0 h 605381"/>
                <a:gd name="connsiteX48" fmla="*/ 441076 w 596114"/>
                <a:gd name="connsiteY48" fmla="*/ 41337 h 605381"/>
                <a:gd name="connsiteX49" fmla="*/ 402160 w 596114"/>
                <a:gd name="connsiteY49" fmla="*/ 78907 h 605381"/>
                <a:gd name="connsiteX50" fmla="*/ 402160 w 596114"/>
                <a:gd name="connsiteY50" fmla="*/ 42625 h 605381"/>
                <a:gd name="connsiteX51" fmla="*/ 398388 w 596114"/>
                <a:gd name="connsiteY51" fmla="*/ 38958 h 605381"/>
                <a:gd name="connsiteX52" fmla="*/ 42688 w 596114"/>
                <a:gd name="connsiteY52" fmla="*/ 38958 h 605381"/>
                <a:gd name="connsiteX53" fmla="*/ 39015 w 596114"/>
                <a:gd name="connsiteY53" fmla="*/ 42625 h 605381"/>
                <a:gd name="connsiteX54" fmla="*/ 39015 w 596114"/>
                <a:gd name="connsiteY54" fmla="*/ 562656 h 605381"/>
                <a:gd name="connsiteX55" fmla="*/ 42688 w 596114"/>
                <a:gd name="connsiteY55" fmla="*/ 566423 h 605381"/>
                <a:gd name="connsiteX56" fmla="*/ 398388 w 596114"/>
                <a:gd name="connsiteY56" fmla="*/ 566423 h 605381"/>
                <a:gd name="connsiteX57" fmla="*/ 402160 w 596114"/>
                <a:gd name="connsiteY57" fmla="*/ 562656 h 605381"/>
                <a:gd name="connsiteX58" fmla="*/ 402160 w 596114"/>
                <a:gd name="connsiteY58" fmla="*/ 418622 h 605381"/>
                <a:gd name="connsiteX59" fmla="*/ 441175 w 596114"/>
                <a:gd name="connsiteY59" fmla="*/ 379664 h 605381"/>
                <a:gd name="connsiteX60" fmla="*/ 441175 w 596114"/>
                <a:gd name="connsiteY60" fmla="*/ 562656 h 605381"/>
                <a:gd name="connsiteX61" fmla="*/ 398388 w 596114"/>
                <a:gd name="connsiteY61" fmla="*/ 605381 h 605381"/>
                <a:gd name="connsiteX62" fmla="*/ 42688 w 596114"/>
                <a:gd name="connsiteY62" fmla="*/ 605381 h 605381"/>
                <a:gd name="connsiteX63" fmla="*/ 0 w 596114"/>
                <a:gd name="connsiteY63" fmla="*/ 562656 h 605381"/>
                <a:gd name="connsiteX64" fmla="*/ 0 w 596114"/>
                <a:gd name="connsiteY64" fmla="*/ 42625 h 605381"/>
                <a:gd name="connsiteX65" fmla="*/ 42688 w 596114"/>
                <a:gd name="connsiteY65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6114" h="605381">
                  <a:moveTo>
                    <a:pt x="87620" y="437153"/>
                  </a:moveTo>
                  <a:lnTo>
                    <a:pt x="147471" y="437153"/>
                  </a:lnTo>
                  <a:cubicBezTo>
                    <a:pt x="145585" y="450930"/>
                    <a:pt x="148562" y="464608"/>
                    <a:pt x="155808" y="476105"/>
                  </a:cubicBezTo>
                  <a:lnTo>
                    <a:pt x="87620" y="476105"/>
                  </a:lnTo>
                  <a:cubicBezTo>
                    <a:pt x="76900" y="476105"/>
                    <a:pt x="68166" y="467383"/>
                    <a:pt x="68166" y="456679"/>
                  </a:cubicBezTo>
                  <a:cubicBezTo>
                    <a:pt x="68166" y="445875"/>
                    <a:pt x="76900" y="437153"/>
                    <a:pt x="87620" y="437153"/>
                  </a:cubicBezTo>
                  <a:close/>
                  <a:moveTo>
                    <a:pt x="241113" y="372802"/>
                  </a:moveTo>
                  <a:lnTo>
                    <a:pt x="230888" y="419692"/>
                  </a:lnTo>
                  <a:lnTo>
                    <a:pt x="277846" y="409481"/>
                  </a:lnTo>
                  <a:close/>
                  <a:moveTo>
                    <a:pt x="87625" y="339420"/>
                  </a:moveTo>
                  <a:lnTo>
                    <a:pt x="168439" y="339420"/>
                  </a:lnTo>
                  <a:lnTo>
                    <a:pt x="160000" y="378372"/>
                  </a:lnTo>
                  <a:lnTo>
                    <a:pt x="87625" y="378372"/>
                  </a:lnTo>
                  <a:cubicBezTo>
                    <a:pt x="76903" y="378372"/>
                    <a:pt x="68166" y="369650"/>
                    <a:pt x="68166" y="358946"/>
                  </a:cubicBezTo>
                  <a:cubicBezTo>
                    <a:pt x="68166" y="348142"/>
                    <a:pt x="76903" y="339420"/>
                    <a:pt x="87625" y="339420"/>
                  </a:cubicBezTo>
                  <a:close/>
                  <a:moveTo>
                    <a:pt x="87622" y="241687"/>
                  </a:moveTo>
                  <a:lnTo>
                    <a:pt x="239005" y="241687"/>
                  </a:lnTo>
                  <a:lnTo>
                    <a:pt x="199993" y="280639"/>
                  </a:lnTo>
                  <a:lnTo>
                    <a:pt x="87622" y="280639"/>
                  </a:lnTo>
                  <a:cubicBezTo>
                    <a:pt x="76902" y="280639"/>
                    <a:pt x="68166" y="271917"/>
                    <a:pt x="68166" y="261213"/>
                  </a:cubicBezTo>
                  <a:cubicBezTo>
                    <a:pt x="68166" y="250409"/>
                    <a:pt x="76902" y="241687"/>
                    <a:pt x="87622" y="241687"/>
                  </a:cubicBezTo>
                  <a:close/>
                  <a:moveTo>
                    <a:pt x="87627" y="143954"/>
                  </a:moveTo>
                  <a:lnTo>
                    <a:pt x="336949" y="143954"/>
                  </a:lnTo>
                  <a:lnTo>
                    <a:pt x="297927" y="182906"/>
                  </a:lnTo>
                  <a:lnTo>
                    <a:pt x="87627" y="182906"/>
                  </a:lnTo>
                  <a:cubicBezTo>
                    <a:pt x="76904" y="182906"/>
                    <a:pt x="68166" y="174184"/>
                    <a:pt x="68166" y="163480"/>
                  </a:cubicBezTo>
                  <a:cubicBezTo>
                    <a:pt x="68166" y="152676"/>
                    <a:pt x="76904" y="143954"/>
                    <a:pt x="87627" y="143954"/>
                  </a:cubicBezTo>
                  <a:close/>
                  <a:moveTo>
                    <a:pt x="515787" y="93955"/>
                  </a:moveTo>
                  <a:cubicBezTo>
                    <a:pt x="504643" y="93695"/>
                    <a:pt x="493425" y="97809"/>
                    <a:pt x="484936" y="106334"/>
                  </a:cubicBezTo>
                  <a:lnTo>
                    <a:pt x="257196" y="333744"/>
                  </a:lnTo>
                  <a:lnTo>
                    <a:pt x="316961" y="393422"/>
                  </a:lnTo>
                  <a:lnTo>
                    <a:pt x="544701" y="166012"/>
                  </a:lnTo>
                  <a:cubicBezTo>
                    <a:pt x="560784" y="149953"/>
                    <a:pt x="561082" y="124376"/>
                    <a:pt x="546190" y="107821"/>
                  </a:cubicBezTo>
                  <a:cubicBezTo>
                    <a:pt x="538000" y="98850"/>
                    <a:pt x="526930" y="94215"/>
                    <a:pt x="515787" y="93955"/>
                  </a:cubicBezTo>
                  <a:close/>
                  <a:moveTo>
                    <a:pt x="515178" y="54984"/>
                  </a:moveTo>
                  <a:cubicBezTo>
                    <a:pt x="536138" y="55083"/>
                    <a:pt x="557110" y="63262"/>
                    <a:pt x="573094" y="79668"/>
                  </a:cubicBezTo>
                  <a:cubicBezTo>
                    <a:pt x="603870" y="111291"/>
                    <a:pt x="603969" y="161948"/>
                    <a:pt x="572300" y="193571"/>
                  </a:cubicBezTo>
                  <a:lnTo>
                    <a:pt x="330760" y="434760"/>
                  </a:lnTo>
                  <a:cubicBezTo>
                    <a:pt x="328179" y="437337"/>
                    <a:pt x="324704" y="439221"/>
                    <a:pt x="321031" y="440014"/>
                  </a:cubicBezTo>
                  <a:lnTo>
                    <a:pt x="209543" y="464202"/>
                  </a:lnTo>
                  <a:cubicBezTo>
                    <a:pt x="203090" y="465590"/>
                    <a:pt x="196340" y="463607"/>
                    <a:pt x="191674" y="458849"/>
                  </a:cubicBezTo>
                  <a:cubicBezTo>
                    <a:pt x="186908" y="454190"/>
                    <a:pt x="185022" y="447350"/>
                    <a:pt x="186412" y="441005"/>
                  </a:cubicBezTo>
                  <a:lnTo>
                    <a:pt x="210536" y="329680"/>
                  </a:lnTo>
                  <a:cubicBezTo>
                    <a:pt x="211330" y="325913"/>
                    <a:pt x="213217" y="322542"/>
                    <a:pt x="215798" y="319965"/>
                  </a:cubicBezTo>
                  <a:cubicBezTo>
                    <a:pt x="225825" y="310051"/>
                    <a:pt x="439369" y="96719"/>
                    <a:pt x="457338" y="78776"/>
                  </a:cubicBezTo>
                  <a:cubicBezTo>
                    <a:pt x="473271" y="62865"/>
                    <a:pt x="494219" y="54885"/>
                    <a:pt x="515178" y="54984"/>
                  </a:cubicBezTo>
                  <a:close/>
                  <a:moveTo>
                    <a:pt x="42688" y="0"/>
                  </a:moveTo>
                  <a:lnTo>
                    <a:pt x="398388" y="0"/>
                  </a:lnTo>
                  <a:cubicBezTo>
                    <a:pt x="421519" y="0"/>
                    <a:pt x="440381" y="18438"/>
                    <a:pt x="441076" y="41337"/>
                  </a:cubicBezTo>
                  <a:lnTo>
                    <a:pt x="402160" y="78907"/>
                  </a:lnTo>
                  <a:lnTo>
                    <a:pt x="402160" y="42625"/>
                  </a:lnTo>
                  <a:cubicBezTo>
                    <a:pt x="402160" y="40643"/>
                    <a:pt x="400473" y="38958"/>
                    <a:pt x="398388" y="38958"/>
                  </a:cubicBezTo>
                  <a:lnTo>
                    <a:pt x="42688" y="38958"/>
                  </a:lnTo>
                  <a:cubicBezTo>
                    <a:pt x="40702" y="38958"/>
                    <a:pt x="39015" y="40643"/>
                    <a:pt x="39015" y="42625"/>
                  </a:cubicBezTo>
                  <a:lnTo>
                    <a:pt x="39015" y="562656"/>
                  </a:lnTo>
                  <a:cubicBezTo>
                    <a:pt x="39015" y="564738"/>
                    <a:pt x="40702" y="566423"/>
                    <a:pt x="42688" y="566423"/>
                  </a:cubicBezTo>
                  <a:lnTo>
                    <a:pt x="398388" y="566423"/>
                  </a:lnTo>
                  <a:cubicBezTo>
                    <a:pt x="400473" y="566423"/>
                    <a:pt x="402160" y="564738"/>
                    <a:pt x="402160" y="562656"/>
                  </a:cubicBezTo>
                  <a:lnTo>
                    <a:pt x="402160" y="418622"/>
                  </a:lnTo>
                  <a:lnTo>
                    <a:pt x="441175" y="379664"/>
                  </a:lnTo>
                  <a:lnTo>
                    <a:pt x="441175" y="562656"/>
                  </a:lnTo>
                  <a:cubicBezTo>
                    <a:pt x="441175" y="586249"/>
                    <a:pt x="422015" y="605381"/>
                    <a:pt x="398388" y="605381"/>
                  </a:cubicBezTo>
                  <a:lnTo>
                    <a:pt x="42688" y="605381"/>
                  </a:lnTo>
                  <a:cubicBezTo>
                    <a:pt x="19160" y="605381"/>
                    <a:pt x="0" y="586249"/>
                    <a:pt x="0" y="562656"/>
                  </a:cubicBezTo>
                  <a:lnTo>
                    <a:pt x="0" y="42625"/>
                  </a:lnTo>
                  <a:cubicBezTo>
                    <a:pt x="0" y="19132"/>
                    <a:pt x="19160" y="0"/>
                    <a:pt x="426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72672" tIns="272672" rIns="272672" bIns="272672" numCol="1" spcCol="127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500" kern="1200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E4D2AF6-449E-490D-B933-76B0C3B945BC}"/>
                </a:ext>
              </a:extLst>
            </p:cNvPr>
            <p:cNvSpPr/>
            <p:nvPr/>
          </p:nvSpPr>
          <p:spPr>
            <a:xfrm>
              <a:off x="4672734" y="3649683"/>
              <a:ext cx="468419" cy="432579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10772" tIns="310772" rIns="310772" bIns="310772" numCol="1" spcCol="1270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500" kern="1200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FEEEC93-205F-4FAE-6ED8-791E2360B131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144BDEA-BE4C-21B4-63BD-994AE423B058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总结分析与展望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CBA7708-4731-029A-8BAB-AC05DE36B5AE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E0B5591-DE5C-79EB-32A3-1024DC2F48AC}"/>
              </a:ext>
            </a:extLst>
          </p:cNvPr>
          <p:cNvGrpSpPr/>
          <p:nvPr/>
        </p:nvGrpSpPr>
        <p:grpSpPr>
          <a:xfrm>
            <a:off x="6685665" y="1798659"/>
            <a:ext cx="3144029" cy="812739"/>
            <a:chOff x="874712" y="3387780"/>
            <a:chExt cx="3144029" cy="812739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0B02ED2-19D0-D8DA-4683-1D002ADAE662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4DF6481C-66C2-B03B-33C4-4B241BE2525F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CD1308D-3337-E7E5-DA3C-201E5DB815C2}"/>
              </a:ext>
            </a:extLst>
          </p:cNvPr>
          <p:cNvGrpSpPr/>
          <p:nvPr/>
        </p:nvGrpSpPr>
        <p:grpSpPr>
          <a:xfrm>
            <a:off x="7666009" y="4545130"/>
            <a:ext cx="3144029" cy="812739"/>
            <a:chOff x="874712" y="3387780"/>
            <a:chExt cx="3144029" cy="812739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23D683CC-38E6-DBC5-52E6-D7F9781CCBF9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DDB114B-328B-A0CA-9D0B-0DAAB18ACD52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93AB605-74B3-3816-275C-A8C73CD0D456}"/>
              </a:ext>
            </a:extLst>
          </p:cNvPr>
          <p:cNvGrpSpPr/>
          <p:nvPr/>
        </p:nvGrpSpPr>
        <p:grpSpPr>
          <a:xfrm>
            <a:off x="8124579" y="3150355"/>
            <a:ext cx="3144029" cy="812739"/>
            <a:chOff x="874712" y="3387780"/>
            <a:chExt cx="3144029" cy="81273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5A07C075-B38A-DEE4-4F40-1CB9B8FE3C37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5B9A1F29-4937-56AA-5CF1-4EF77207103D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739D8B0-6917-A091-422D-3727FA869B45}"/>
              </a:ext>
            </a:extLst>
          </p:cNvPr>
          <p:cNvGrpSpPr/>
          <p:nvPr/>
        </p:nvGrpSpPr>
        <p:grpSpPr>
          <a:xfrm>
            <a:off x="1278854" y="3150355"/>
            <a:ext cx="3144028" cy="812739"/>
            <a:chOff x="874713" y="3387780"/>
            <a:chExt cx="3144028" cy="812739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7B4EBB8F-A7A9-281D-19C3-210743CC8AEC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BFB2C7DD-20E0-5B7C-C302-24ACD6E5A063}"/>
                </a:ext>
              </a:extLst>
            </p:cNvPr>
            <p:cNvSpPr/>
            <p:nvPr/>
          </p:nvSpPr>
          <p:spPr>
            <a:xfrm>
              <a:off x="1776767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865351D-C2F6-97DF-E077-B5EEAAB506E5}"/>
              </a:ext>
            </a:extLst>
          </p:cNvPr>
          <p:cNvGrpSpPr/>
          <p:nvPr/>
        </p:nvGrpSpPr>
        <p:grpSpPr>
          <a:xfrm>
            <a:off x="1542501" y="4951500"/>
            <a:ext cx="3144028" cy="812739"/>
            <a:chOff x="874713" y="3387780"/>
            <a:chExt cx="3144028" cy="81273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8510F4B-3588-EE00-F0B4-17D1B75AAB8A}"/>
                </a:ext>
              </a:extLst>
            </p:cNvPr>
            <p:cNvSpPr/>
            <p:nvPr/>
          </p:nvSpPr>
          <p:spPr>
            <a:xfrm>
              <a:off x="874713" y="3677812"/>
              <a:ext cx="3144028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EFD0371D-A126-F4A9-18EA-990B3260D105}"/>
                </a:ext>
              </a:extLst>
            </p:cNvPr>
            <p:cNvSpPr/>
            <p:nvPr/>
          </p:nvSpPr>
          <p:spPr>
            <a:xfrm>
              <a:off x="1776767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4935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图片 177">
            <a:extLst>
              <a:ext uri="{FF2B5EF4-FFF2-40B4-BE49-F238E27FC236}">
                <a16:creationId xmlns:a16="http://schemas.microsoft.com/office/drawing/2014/main" id="{7A318804-9D4C-2565-AD7F-03C2326321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0D6C3799-C268-74A3-27B6-7906F0693242}"/>
              </a:ext>
            </a:extLst>
          </p:cNvPr>
          <p:cNvGrpSpPr/>
          <p:nvPr/>
        </p:nvGrpSpPr>
        <p:grpSpPr>
          <a:xfrm>
            <a:off x="10033030" y="526940"/>
            <a:ext cx="1936101" cy="1821725"/>
            <a:chOff x="10539584" y="1313499"/>
            <a:chExt cx="1661246" cy="1563107"/>
          </a:xfrm>
        </p:grpSpPr>
        <p:grpSp>
          <p:nvGrpSpPr>
            <p:cNvPr id="277" name="图形 164">
              <a:extLst>
                <a:ext uri="{FF2B5EF4-FFF2-40B4-BE49-F238E27FC236}">
                  <a16:creationId xmlns:a16="http://schemas.microsoft.com/office/drawing/2014/main" id="{F56168FF-3DEF-4E47-384A-AAEC60CAFD59}"/>
                </a:ext>
              </a:extLst>
            </p:cNvPr>
            <p:cNvGrpSpPr/>
            <p:nvPr/>
          </p:nvGrpSpPr>
          <p:grpSpPr>
            <a:xfrm rot="19293604">
              <a:off x="10539584" y="1873884"/>
              <a:ext cx="1661246" cy="1002722"/>
              <a:chOff x="10836308" y="773917"/>
              <a:chExt cx="582452" cy="351566"/>
            </a:xfrm>
          </p:grpSpPr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173F402-35E4-F691-CE2B-08EACFA438B6}"/>
                  </a:ext>
                </a:extLst>
              </p:cNvPr>
              <p:cNvSpPr/>
              <p:nvPr/>
            </p:nvSpPr>
            <p:spPr>
              <a:xfrm>
                <a:off x="10856023" y="773917"/>
                <a:ext cx="562737" cy="351566"/>
              </a:xfrm>
              <a:custGeom>
                <a:avLst/>
                <a:gdLst>
                  <a:gd name="connsiteX0" fmla="*/ 0 w 562737"/>
                  <a:gd name="connsiteY0" fmla="*/ 60651 h 351566"/>
                  <a:gd name="connsiteX1" fmla="*/ 562737 w 562737"/>
                  <a:gd name="connsiteY1" fmla="*/ 332875 h 351566"/>
                  <a:gd name="connsiteX2" fmla="*/ 0 w 562737"/>
                  <a:gd name="connsiteY2" fmla="*/ 60651 h 35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2737" h="351566">
                    <a:moveTo>
                      <a:pt x="0" y="60651"/>
                    </a:moveTo>
                    <a:cubicBezTo>
                      <a:pt x="0" y="60651"/>
                      <a:pt x="37243" y="438698"/>
                      <a:pt x="562737" y="332875"/>
                    </a:cubicBezTo>
                    <a:cubicBezTo>
                      <a:pt x="562737" y="332875"/>
                      <a:pt x="188595" y="-170330"/>
                      <a:pt x="0" y="60651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EFD1EEC4-9B16-4683-D6C8-23F130392C29}"/>
                  </a:ext>
                </a:extLst>
              </p:cNvPr>
              <p:cNvSpPr/>
              <p:nvPr/>
            </p:nvSpPr>
            <p:spPr>
              <a:xfrm>
                <a:off x="10836308" y="820495"/>
                <a:ext cx="445409" cy="241221"/>
              </a:xfrm>
              <a:custGeom>
                <a:avLst/>
                <a:gdLst>
                  <a:gd name="connsiteX0" fmla="*/ 436910 w 445409"/>
                  <a:gd name="connsiteY0" fmla="*/ 241053 h 241221"/>
                  <a:gd name="connsiteX1" fmla="*/ 2570 w 445409"/>
                  <a:gd name="connsiteY1" fmla="*/ 14168 h 241221"/>
                  <a:gd name="connsiteX2" fmla="*/ 12095 w 445409"/>
                  <a:gd name="connsiteY2" fmla="*/ 1785 h 241221"/>
                  <a:gd name="connsiteX3" fmla="*/ 440244 w 445409"/>
                  <a:gd name="connsiteY3" fmla="*/ 224575 h 241221"/>
                  <a:gd name="connsiteX4" fmla="*/ 436910 w 445409"/>
                  <a:gd name="connsiteY4" fmla="*/ 241053 h 241221"/>
                  <a:gd name="connsiteX5" fmla="*/ 436910 w 445409"/>
                  <a:gd name="connsiteY5" fmla="*/ 241053 h 24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409" h="241221">
                    <a:moveTo>
                      <a:pt x="436910" y="241053"/>
                    </a:moveTo>
                    <a:cubicBezTo>
                      <a:pt x="278795" y="206192"/>
                      <a:pt x="132110" y="129325"/>
                      <a:pt x="2570" y="14168"/>
                    </a:cubicBezTo>
                    <a:cubicBezTo>
                      <a:pt x="-4669" y="7691"/>
                      <a:pt x="4952" y="-4597"/>
                      <a:pt x="12095" y="1785"/>
                    </a:cubicBezTo>
                    <a:cubicBezTo>
                      <a:pt x="139540" y="115038"/>
                      <a:pt x="284701" y="190285"/>
                      <a:pt x="440244" y="224575"/>
                    </a:cubicBezTo>
                    <a:cubicBezTo>
                      <a:pt x="449007" y="226575"/>
                      <a:pt x="445769" y="243053"/>
                      <a:pt x="436910" y="241053"/>
                    </a:cubicBezTo>
                    <a:lnTo>
                      <a:pt x="436910" y="241053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6" name="图形 164">
              <a:extLst>
                <a:ext uri="{FF2B5EF4-FFF2-40B4-BE49-F238E27FC236}">
                  <a16:creationId xmlns:a16="http://schemas.microsoft.com/office/drawing/2014/main" id="{E3767A18-525F-A0CD-0153-25356F7F447D}"/>
                </a:ext>
              </a:extLst>
            </p:cNvPr>
            <p:cNvGrpSpPr/>
            <p:nvPr/>
          </p:nvGrpSpPr>
          <p:grpSpPr>
            <a:xfrm>
              <a:off x="10550862" y="1313499"/>
              <a:ext cx="1039122" cy="1276763"/>
              <a:chOff x="10976993" y="419182"/>
              <a:chExt cx="364328" cy="447648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FD67832-AC40-995E-5D7E-6D769C838A8D}"/>
                  </a:ext>
                </a:extLst>
              </p:cNvPr>
              <p:cNvSpPr/>
              <p:nvPr/>
            </p:nvSpPr>
            <p:spPr>
              <a:xfrm>
                <a:off x="10976993" y="419182"/>
                <a:ext cx="364328" cy="432314"/>
              </a:xfrm>
              <a:custGeom>
                <a:avLst/>
                <a:gdLst>
                  <a:gd name="connsiteX0" fmla="*/ 20667 w 364328"/>
                  <a:gd name="connsiteY0" fmla="*/ 431673 h 432314"/>
                  <a:gd name="connsiteX1" fmla="*/ 364329 w 364328"/>
                  <a:gd name="connsiteY1" fmla="*/ 0 h 432314"/>
                  <a:gd name="connsiteX2" fmla="*/ 20667 w 364328"/>
                  <a:gd name="connsiteY2" fmla="*/ 431673 h 4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328" h="432314">
                    <a:moveTo>
                      <a:pt x="20667" y="431673"/>
                    </a:moveTo>
                    <a:cubicBezTo>
                      <a:pt x="20667" y="431673"/>
                      <a:pt x="310036" y="467678"/>
                      <a:pt x="364329" y="0"/>
                    </a:cubicBezTo>
                    <a:cubicBezTo>
                      <a:pt x="364329" y="0"/>
                      <a:pt x="-102396" y="152781"/>
                      <a:pt x="20667" y="431673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884F7D9-FD54-4C5C-D7CE-A548158D241F}"/>
                  </a:ext>
                </a:extLst>
              </p:cNvPr>
              <p:cNvSpPr/>
              <p:nvPr/>
            </p:nvSpPr>
            <p:spPr>
              <a:xfrm>
                <a:off x="10983676" y="526941"/>
                <a:ext cx="287979" cy="339889"/>
              </a:xfrm>
              <a:custGeom>
                <a:avLst/>
                <a:gdLst>
                  <a:gd name="connsiteX0" fmla="*/ 287257 w 287979"/>
                  <a:gd name="connsiteY0" fmla="*/ 8637 h 339889"/>
                  <a:gd name="connsiteX1" fmla="*/ 9984 w 287979"/>
                  <a:gd name="connsiteY1" fmla="*/ 338583 h 339889"/>
                  <a:gd name="connsiteX2" fmla="*/ 2554 w 287979"/>
                  <a:gd name="connsiteY2" fmla="*/ 328201 h 339889"/>
                  <a:gd name="connsiteX3" fmla="*/ 275541 w 287979"/>
                  <a:gd name="connsiteY3" fmla="*/ 3494 h 339889"/>
                  <a:gd name="connsiteX4" fmla="*/ 287257 w 287979"/>
                  <a:gd name="connsiteY4" fmla="*/ 8637 h 339889"/>
                  <a:gd name="connsiteX5" fmla="*/ 287257 w 287979"/>
                  <a:gd name="connsiteY5" fmla="*/ 8637 h 33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979" h="339889">
                    <a:moveTo>
                      <a:pt x="287257" y="8637"/>
                    </a:moveTo>
                    <a:cubicBezTo>
                      <a:pt x="220487" y="138939"/>
                      <a:pt x="126856" y="250382"/>
                      <a:pt x="9984" y="338583"/>
                    </a:cubicBezTo>
                    <a:cubicBezTo>
                      <a:pt x="3412" y="343536"/>
                      <a:pt x="-4018" y="333154"/>
                      <a:pt x="2554" y="328201"/>
                    </a:cubicBezTo>
                    <a:cubicBezTo>
                      <a:pt x="117712" y="241333"/>
                      <a:pt x="209723" y="131891"/>
                      <a:pt x="275541" y="3494"/>
                    </a:cubicBezTo>
                    <a:cubicBezTo>
                      <a:pt x="279351" y="-3745"/>
                      <a:pt x="290972" y="1398"/>
                      <a:pt x="287257" y="8637"/>
                    </a:cubicBezTo>
                    <a:lnTo>
                      <a:pt x="287257" y="8637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AA2E43BA-2826-9366-183A-FDFA5B3C9B9E}"/>
              </a:ext>
            </a:extLst>
          </p:cNvPr>
          <p:cNvGrpSpPr/>
          <p:nvPr/>
        </p:nvGrpSpPr>
        <p:grpSpPr>
          <a:xfrm>
            <a:off x="192889" y="4430380"/>
            <a:ext cx="2095009" cy="1960912"/>
            <a:chOff x="9055322" y="144917"/>
            <a:chExt cx="622309" cy="582476"/>
          </a:xfrm>
        </p:grpSpPr>
        <p:grpSp>
          <p:nvGrpSpPr>
            <p:cNvPr id="280" name="图形 164">
              <a:extLst>
                <a:ext uri="{FF2B5EF4-FFF2-40B4-BE49-F238E27FC236}">
                  <a16:creationId xmlns:a16="http://schemas.microsoft.com/office/drawing/2014/main" id="{DF0A86EC-7DFB-4D2D-6D2C-711F6B942227}"/>
                </a:ext>
              </a:extLst>
            </p:cNvPr>
            <p:cNvGrpSpPr/>
            <p:nvPr/>
          </p:nvGrpSpPr>
          <p:grpSpPr>
            <a:xfrm>
              <a:off x="9055322" y="483655"/>
              <a:ext cx="622309" cy="243738"/>
              <a:chOff x="9317260" y="875745"/>
              <a:chExt cx="622309" cy="243738"/>
            </a:xfrm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888E7EA9-DD5B-011F-BB28-FD9A859697C4}"/>
                  </a:ext>
                </a:extLst>
              </p:cNvPr>
              <p:cNvSpPr/>
              <p:nvPr/>
            </p:nvSpPr>
            <p:spPr>
              <a:xfrm>
                <a:off x="9317260" y="875745"/>
                <a:ext cx="602075" cy="243738"/>
              </a:xfrm>
              <a:custGeom>
                <a:avLst/>
                <a:gdLst>
                  <a:gd name="connsiteX0" fmla="*/ 602075 w 602075"/>
                  <a:gd name="connsiteY0" fmla="*/ 85506 h 243738"/>
                  <a:gd name="connsiteX1" fmla="*/ 0 w 602075"/>
                  <a:gd name="connsiteY1" fmla="*/ 166278 h 243738"/>
                  <a:gd name="connsiteX2" fmla="*/ 602075 w 602075"/>
                  <a:gd name="connsiteY2" fmla="*/ 85506 h 24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2075" h="243738">
                    <a:moveTo>
                      <a:pt x="602075" y="85506"/>
                    </a:moveTo>
                    <a:cubicBezTo>
                      <a:pt x="602075" y="85506"/>
                      <a:pt x="472631" y="379257"/>
                      <a:pt x="0" y="166278"/>
                    </a:cubicBezTo>
                    <a:cubicBezTo>
                      <a:pt x="0" y="166278"/>
                      <a:pt x="465487" y="-146142"/>
                      <a:pt x="602075" y="85506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C6E5F0C-A1A7-9525-E2C1-CBED6F83315F}"/>
                  </a:ext>
                </a:extLst>
              </p:cNvPr>
              <p:cNvSpPr/>
              <p:nvPr/>
            </p:nvSpPr>
            <p:spPr>
              <a:xfrm>
                <a:off x="9461130" y="952483"/>
                <a:ext cx="478439" cy="91198"/>
              </a:xfrm>
              <a:custGeom>
                <a:avLst/>
                <a:gdLst>
                  <a:gd name="connsiteX0" fmla="*/ 5958 w 478439"/>
                  <a:gd name="connsiteY0" fmla="*/ 88873 h 91198"/>
                  <a:gd name="connsiteX1" fmla="*/ 474302 w 478439"/>
                  <a:gd name="connsiteY1" fmla="*/ 13434 h 91198"/>
                  <a:gd name="connsiteX2" fmla="*/ 468682 w 478439"/>
                  <a:gd name="connsiteY2" fmla="*/ 576 h 91198"/>
                  <a:gd name="connsiteX3" fmla="*/ 7672 w 478439"/>
                  <a:gd name="connsiteY3" fmla="*/ 74966 h 91198"/>
                  <a:gd name="connsiteX4" fmla="*/ 5958 w 478439"/>
                  <a:gd name="connsiteY4" fmla="*/ 88873 h 91198"/>
                  <a:gd name="connsiteX5" fmla="*/ 5958 w 478439"/>
                  <a:gd name="connsiteY5" fmla="*/ 88873 h 9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8439" h="91198">
                    <a:moveTo>
                      <a:pt x="5958" y="88873"/>
                    </a:moveTo>
                    <a:cubicBezTo>
                      <a:pt x="166740" y="99446"/>
                      <a:pt x="325045" y="73918"/>
                      <a:pt x="474302" y="13434"/>
                    </a:cubicBezTo>
                    <a:cubicBezTo>
                      <a:pt x="482684" y="10006"/>
                      <a:pt x="477064" y="-2853"/>
                      <a:pt x="468682" y="576"/>
                    </a:cubicBezTo>
                    <a:cubicBezTo>
                      <a:pt x="321521" y="60298"/>
                      <a:pt x="166168" y="85348"/>
                      <a:pt x="7672" y="74966"/>
                    </a:cubicBezTo>
                    <a:cubicBezTo>
                      <a:pt x="-1281" y="74395"/>
                      <a:pt x="-3091" y="88301"/>
                      <a:pt x="5958" y="88873"/>
                    </a:cubicBezTo>
                    <a:lnTo>
                      <a:pt x="5958" y="88873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3" name="图形 164">
              <a:extLst>
                <a:ext uri="{FF2B5EF4-FFF2-40B4-BE49-F238E27FC236}">
                  <a16:creationId xmlns:a16="http://schemas.microsoft.com/office/drawing/2014/main" id="{9766893B-9D7F-C955-27C7-DC29EF9FB93B}"/>
                </a:ext>
              </a:extLst>
            </p:cNvPr>
            <p:cNvGrpSpPr/>
            <p:nvPr/>
          </p:nvGrpSpPr>
          <p:grpSpPr>
            <a:xfrm>
              <a:off x="9137427" y="144917"/>
              <a:ext cx="422356" cy="408986"/>
              <a:chOff x="9399365" y="537007"/>
              <a:chExt cx="422356" cy="408986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4CAC56F-6E8A-8FB6-E2A4-27297E917A16}"/>
                  </a:ext>
                </a:extLst>
              </p:cNvPr>
              <p:cNvSpPr/>
              <p:nvPr/>
            </p:nvSpPr>
            <p:spPr>
              <a:xfrm>
                <a:off x="9399365" y="537007"/>
                <a:ext cx="418242" cy="399785"/>
              </a:xfrm>
              <a:custGeom>
                <a:avLst/>
                <a:gdLst>
                  <a:gd name="connsiteX0" fmla="*/ 407289 w 418242"/>
                  <a:gd name="connsiteY0" fmla="*/ 393478 h 399785"/>
                  <a:gd name="connsiteX1" fmla="*/ 0 w 418242"/>
                  <a:gd name="connsiteY1" fmla="*/ 0 h 399785"/>
                  <a:gd name="connsiteX2" fmla="*/ 407289 w 418242"/>
                  <a:gd name="connsiteY2" fmla="*/ 393478 h 39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8242" h="399785">
                    <a:moveTo>
                      <a:pt x="407289" y="393478"/>
                    </a:moveTo>
                    <a:cubicBezTo>
                      <a:pt x="407289" y="393478"/>
                      <a:pt x="126778" y="481489"/>
                      <a:pt x="0" y="0"/>
                    </a:cubicBezTo>
                    <a:cubicBezTo>
                      <a:pt x="-95" y="0"/>
                      <a:pt x="497586" y="159544"/>
                      <a:pt x="407289" y="393478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60D6C28-6A28-2C6A-CE6E-3C392120D7EF}"/>
                  </a:ext>
                </a:extLst>
              </p:cNvPr>
              <p:cNvSpPr/>
              <p:nvPr/>
            </p:nvSpPr>
            <p:spPr>
              <a:xfrm>
                <a:off x="9485671" y="636072"/>
                <a:ext cx="336050" cy="309920"/>
              </a:xfrm>
              <a:custGeom>
                <a:avLst/>
                <a:gdLst>
                  <a:gd name="connsiteX0" fmla="*/ 1229 w 336050"/>
                  <a:gd name="connsiteY0" fmla="*/ 10662 h 309920"/>
                  <a:gd name="connsiteX1" fmla="*/ 327460 w 336050"/>
                  <a:gd name="connsiteY1" fmla="*/ 309081 h 309920"/>
                  <a:gd name="connsiteX2" fmla="*/ 332508 w 336050"/>
                  <a:gd name="connsiteY2" fmla="*/ 297079 h 309920"/>
                  <a:gd name="connsiteX3" fmla="*/ 11516 w 336050"/>
                  <a:gd name="connsiteY3" fmla="*/ 2661 h 309920"/>
                  <a:gd name="connsiteX4" fmla="*/ 1229 w 336050"/>
                  <a:gd name="connsiteY4" fmla="*/ 10662 h 309920"/>
                  <a:gd name="connsiteX5" fmla="*/ 1229 w 336050"/>
                  <a:gd name="connsiteY5" fmla="*/ 10662 h 30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6050" h="309920">
                    <a:moveTo>
                      <a:pt x="1229" y="10662"/>
                    </a:moveTo>
                    <a:cubicBezTo>
                      <a:pt x="86382" y="134392"/>
                      <a:pt x="196777" y="235071"/>
                      <a:pt x="327460" y="309081"/>
                    </a:cubicBezTo>
                    <a:cubicBezTo>
                      <a:pt x="334794" y="313176"/>
                      <a:pt x="339747" y="301175"/>
                      <a:pt x="332508" y="297079"/>
                    </a:cubicBezTo>
                    <a:cubicBezTo>
                      <a:pt x="203921" y="224308"/>
                      <a:pt x="95336" y="124486"/>
                      <a:pt x="11516" y="2661"/>
                    </a:cubicBezTo>
                    <a:cubicBezTo>
                      <a:pt x="6753" y="-4292"/>
                      <a:pt x="-3534" y="3804"/>
                      <a:pt x="1229" y="10662"/>
                    </a:cubicBezTo>
                    <a:lnTo>
                      <a:pt x="1229" y="10662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164">
            <a:extLst>
              <a:ext uri="{FF2B5EF4-FFF2-40B4-BE49-F238E27FC236}">
                <a16:creationId xmlns:a16="http://schemas.microsoft.com/office/drawing/2014/main" id="{E0ACC44C-9B62-0EFD-51D4-5AA40148A9E2}"/>
              </a:ext>
            </a:extLst>
          </p:cNvPr>
          <p:cNvGrpSpPr/>
          <p:nvPr/>
        </p:nvGrpSpPr>
        <p:grpSpPr>
          <a:xfrm rot="20341945">
            <a:off x="591324" y="3051647"/>
            <a:ext cx="801070" cy="1487007"/>
            <a:chOff x="9449780" y="57872"/>
            <a:chExt cx="247391" cy="459226"/>
          </a:xfrm>
          <a:solidFill>
            <a:srgbClr val="45BE93"/>
          </a:solidFill>
        </p:grpSpPr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45EBCD0-5894-EE29-EDED-465F410CAE80}"/>
                </a:ext>
              </a:extLst>
            </p:cNvPr>
            <p:cNvSpPr/>
            <p:nvPr/>
          </p:nvSpPr>
          <p:spPr>
            <a:xfrm>
              <a:off x="9562692" y="57872"/>
              <a:ext cx="51734" cy="93657"/>
            </a:xfrm>
            <a:custGeom>
              <a:avLst/>
              <a:gdLst>
                <a:gd name="connsiteX0" fmla="*/ 5075 w 51734"/>
                <a:gd name="connsiteY0" fmla="*/ 93657 h 93657"/>
                <a:gd name="connsiteX1" fmla="*/ 30697 w 51734"/>
                <a:gd name="connsiteY1" fmla="*/ 217 h 93657"/>
                <a:gd name="connsiteX2" fmla="*/ 5075 w 51734"/>
                <a:gd name="connsiteY2" fmla="*/ 93657 h 9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34" h="93657">
                  <a:moveTo>
                    <a:pt x="5075" y="93657"/>
                  </a:moveTo>
                  <a:cubicBezTo>
                    <a:pt x="5075" y="93657"/>
                    <a:pt x="-16928" y="5265"/>
                    <a:pt x="30697" y="217"/>
                  </a:cubicBezTo>
                  <a:cubicBezTo>
                    <a:pt x="78322" y="-4831"/>
                    <a:pt x="34221" y="79656"/>
                    <a:pt x="5075" y="93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2FF0604-1928-9034-D8E6-0952AF47FAE9}"/>
                </a:ext>
              </a:extLst>
            </p:cNvPr>
            <p:cNvSpPr/>
            <p:nvPr/>
          </p:nvSpPr>
          <p:spPr>
            <a:xfrm>
              <a:off x="9457660" y="152969"/>
              <a:ext cx="85342" cy="63618"/>
            </a:xfrm>
            <a:custGeom>
              <a:avLst/>
              <a:gdLst>
                <a:gd name="connsiteX0" fmla="*/ 85342 w 85342"/>
                <a:gd name="connsiteY0" fmla="*/ 63617 h 63618"/>
                <a:gd name="connsiteX1" fmla="*/ 284 w 85342"/>
                <a:gd name="connsiteY1" fmla="*/ 17230 h 63618"/>
                <a:gd name="connsiteX2" fmla="*/ 85342 w 85342"/>
                <a:gd name="connsiteY2" fmla="*/ 63617 h 6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2" h="63618">
                  <a:moveTo>
                    <a:pt x="85342" y="63617"/>
                  </a:moveTo>
                  <a:cubicBezTo>
                    <a:pt x="85342" y="63617"/>
                    <a:pt x="-5717" y="64760"/>
                    <a:pt x="284" y="17230"/>
                  </a:cubicBezTo>
                  <a:cubicBezTo>
                    <a:pt x="6190" y="-30205"/>
                    <a:pt x="78389" y="31993"/>
                    <a:pt x="85342" y="6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4CD458F-BA5E-E515-0F8B-2E3F9DA7DE2E}"/>
                </a:ext>
              </a:extLst>
            </p:cNvPr>
            <p:cNvSpPr/>
            <p:nvPr/>
          </p:nvSpPr>
          <p:spPr>
            <a:xfrm>
              <a:off x="9449780" y="257078"/>
              <a:ext cx="92174" cy="53490"/>
            </a:xfrm>
            <a:custGeom>
              <a:avLst/>
              <a:gdLst>
                <a:gd name="connsiteX0" fmla="*/ 92175 w 92174"/>
                <a:gd name="connsiteY0" fmla="*/ 50281 h 53490"/>
                <a:gd name="connsiteX1" fmla="*/ 68 w 92174"/>
                <a:gd name="connsiteY1" fmla="*/ 20182 h 53490"/>
                <a:gd name="connsiteX2" fmla="*/ 92175 w 92174"/>
                <a:gd name="connsiteY2" fmla="*/ 50281 h 5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90">
                  <a:moveTo>
                    <a:pt x="92175" y="50281"/>
                  </a:moveTo>
                  <a:cubicBezTo>
                    <a:pt x="92175" y="50281"/>
                    <a:pt x="2830" y="67997"/>
                    <a:pt x="68" y="20182"/>
                  </a:cubicBezTo>
                  <a:cubicBezTo>
                    <a:pt x="-2694" y="-27539"/>
                    <a:pt x="79602" y="20467"/>
                    <a:pt x="92175" y="502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F0A7AB9-3F5C-AA6A-BFE9-80505F0AC1AD}"/>
                </a:ext>
              </a:extLst>
            </p:cNvPr>
            <p:cNvSpPr/>
            <p:nvPr/>
          </p:nvSpPr>
          <p:spPr>
            <a:xfrm>
              <a:off x="9469306" y="356139"/>
              <a:ext cx="92174" cy="53489"/>
            </a:xfrm>
            <a:custGeom>
              <a:avLst/>
              <a:gdLst>
                <a:gd name="connsiteX0" fmla="*/ 92175 w 92174"/>
                <a:gd name="connsiteY0" fmla="*/ 50280 h 53489"/>
                <a:gd name="connsiteX1" fmla="*/ 68 w 92174"/>
                <a:gd name="connsiteY1" fmla="*/ 20181 h 53489"/>
                <a:gd name="connsiteX2" fmla="*/ 92175 w 92174"/>
                <a:gd name="connsiteY2" fmla="*/ 50280 h 5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89">
                  <a:moveTo>
                    <a:pt x="92175" y="50280"/>
                  </a:moveTo>
                  <a:cubicBezTo>
                    <a:pt x="92175" y="50280"/>
                    <a:pt x="2830" y="67997"/>
                    <a:pt x="68" y="20181"/>
                  </a:cubicBezTo>
                  <a:cubicBezTo>
                    <a:pt x="-2694" y="-27539"/>
                    <a:pt x="79602" y="20467"/>
                    <a:pt x="92175" y="50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C670F5E2-29B3-429D-ECD0-1B6028DD56D4}"/>
                </a:ext>
              </a:extLst>
            </p:cNvPr>
            <p:cNvSpPr/>
            <p:nvPr/>
          </p:nvSpPr>
          <p:spPr>
            <a:xfrm>
              <a:off x="9503869" y="452019"/>
              <a:ext cx="97426" cy="47725"/>
            </a:xfrm>
            <a:custGeom>
              <a:avLst/>
              <a:gdLst>
                <a:gd name="connsiteX0" fmla="*/ 97426 w 97426"/>
                <a:gd name="connsiteY0" fmla="*/ 34886 h 47725"/>
                <a:gd name="connsiteX1" fmla="*/ 1129 w 97426"/>
                <a:gd name="connsiteY1" fmla="*/ 23837 h 47725"/>
                <a:gd name="connsiteX2" fmla="*/ 97426 w 97426"/>
                <a:gd name="connsiteY2" fmla="*/ 34886 h 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426" h="47725">
                  <a:moveTo>
                    <a:pt x="97426" y="34886"/>
                  </a:moveTo>
                  <a:cubicBezTo>
                    <a:pt x="97426" y="34886"/>
                    <a:pt x="13416" y="70129"/>
                    <a:pt x="1129" y="23837"/>
                  </a:cubicBezTo>
                  <a:cubicBezTo>
                    <a:pt x="-11063" y="-22359"/>
                    <a:pt x="79138" y="8216"/>
                    <a:pt x="97426" y="348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59514FD-F6C5-7C9A-9D4D-24F235476824}"/>
                </a:ext>
              </a:extLst>
            </p:cNvPr>
            <p:cNvSpPr/>
            <p:nvPr/>
          </p:nvSpPr>
          <p:spPr>
            <a:xfrm>
              <a:off x="9560052" y="156854"/>
              <a:ext cx="79096" cy="72685"/>
            </a:xfrm>
            <a:custGeom>
              <a:avLst/>
              <a:gdLst>
                <a:gd name="connsiteX0" fmla="*/ 0 w 79096"/>
                <a:gd name="connsiteY0" fmla="*/ 72686 h 72685"/>
                <a:gd name="connsiteX1" fmla="*/ 77914 w 79096"/>
                <a:gd name="connsiteY1" fmla="*/ 15155 h 72685"/>
                <a:gd name="connsiteX2" fmla="*/ 0 w 79096"/>
                <a:gd name="connsiteY2" fmla="*/ 72686 h 7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96" h="72685">
                  <a:moveTo>
                    <a:pt x="0" y="72686"/>
                  </a:moveTo>
                  <a:cubicBezTo>
                    <a:pt x="0" y="72686"/>
                    <a:pt x="90392" y="61351"/>
                    <a:pt x="77914" y="15155"/>
                  </a:cubicBezTo>
                  <a:cubicBezTo>
                    <a:pt x="65437" y="-31137"/>
                    <a:pt x="2476" y="40396"/>
                    <a:pt x="0" y="72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51CA4A7-7098-2425-1564-A7195B03E355}"/>
                </a:ext>
              </a:extLst>
            </p:cNvPr>
            <p:cNvSpPr/>
            <p:nvPr/>
          </p:nvSpPr>
          <p:spPr>
            <a:xfrm>
              <a:off x="9564885" y="243127"/>
              <a:ext cx="72975" cy="79662"/>
            </a:xfrm>
            <a:custGeom>
              <a:avLst/>
              <a:gdLst>
                <a:gd name="connsiteX0" fmla="*/ 24 w 72975"/>
                <a:gd name="connsiteY0" fmla="*/ 79663 h 79662"/>
                <a:gd name="connsiteX1" fmla="*/ 70604 w 72975"/>
                <a:gd name="connsiteY1" fmla="*/ 13274 h 79662"/>
                <a:gd name="connsiteX2" fmla="*/ 24 w 72975"/>
                <a:gd name="connsiteY2" fmla="*/ 79663 h 7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975" h="79662">
                  <a:moveTo>
                    <a:pt x="24" y="79663"/>
                  </a:moveTo>
                  <a:cubicBezTo>
                    <a:pt x="24" y="79663"/>
                    <a:pt x="88416" y="57756"/>
                    <a:pt x="70604" y="13274"/>
                  </a:cubicBezTo>
                  <a:cubicBezTo>
                    <a:pt x="52793" y="-31113"/>
                    <a:pt x="-1309" y="47373"/>
                    <a:pt x="24" y="79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D0408B0-B09D-90FB-B077-A7F5B469F538}"/>
                </a:ext>
              </a:extLst>
            </p:cNvPr>
            <p:cNvSpPr/>
            <p:nvPr/>
          </p:nvSpPr>
          <p:spPr>
            <a:xfrm>
              <a:off x="9590079" y="330710"/>
              <a:ext cx="64555" cy="87425"/>
            </a:xfrm>
            <a:custGeom>
              <a:avLst/>
              <a:gdLst>
                <a:gd name="connsiteX0" fmla="*/ 644 w 64555"/>
                <a:gd name="connsiteY0" fmla="*/ 87425 h 87425"/>
                <a:gd name="connsiteX1" fmla="*/ 60080 w 64555"/>
                <a:gd name="connsiteY1" fmla="*/ 10940 h 87425"/>
                <a:gd name="connsiteX2" fmla="*/ 644 w 64555"/>
                <a:gd name="connsiteY2" fmla="*/ 87425 h 8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555" h="87425">
                  <a:moveTo>
                    <a:pt x="644" y="87425"/>
                  </a:moveTo>
                  <a:cubicBezTo>
                    <a:pt x="644" y="87425"/>
                    <a:pt x="84559" y="51992"/>
                    <a:pt x="60080" y="10940"/>
                  </a:cubicBezTo>
                  <a:cubicBezTo>
                    <a:pt x="35600" y="-30209"/>
                    <a:pt x="-5643" y="55707"/>
                    <a:pt x="644" y="87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077EED9-CA49-9986-68D0-7FE872AD5DC4}"/>
                </a:ext>
              </a:extLst>
            </p:cNvPr>
            <p:cNvSpPr/>
            <p:nvPr/>
          </p:nvSpPr>
          <p:spPr>
            <a:xfrm>
              <a:off x="9628501" y="402729"/>
              <a:ext cx="68670" cy="83890"/>
            </a:xfrm>
            <a:custGeom>
              <a:avLst/>
              <a:gdLst>
                <a:gd name="connsiteX0" fmla="*/ 226 w 68670"/>
                <a:gd name="connsiteY0" fmla="*/ 83891 h 83890"/>
                <a:gd name="connsiteX1" fmla="*/ 65282 w 68670"/>
                <a:gd name="connsiteY1" fmla="*/ 12072 h 83890"/>
                <a:gd name="connsiteX2" fmla="*/ 226 w 68670"/>
                <a:gd name="connsiteY2" fmla="*/ 83891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670" h="83890">
                  <a:moveTo>
                    <a:pt x="226" y="83891"/>
                  </a:moveTo>
                  <a:cubicBezTo>
                    <a:pt x="226" y="83891"/>
                    <a:pt x="86618" y="54935"/>
                    <a:pt x="65282" y="12072"/>
                  </a:cubicBezTo>
                  <a:cubicBezTo>
                    <a:pt x="43946" y="-30790"/>
                    <a:pt x="-3679" y="51792"/>
                    <a:pt x="226" y="8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4E5089D-4349-371A-A6E4-A2BA4E6B6E34}"/>
                </a:ext>
              </a:extLst>
            </p:cNvPr>
            <p:cNvSpPr/>
            <p:nvPr/>
          </p:nvSpPr>
          <p:spPr>
            <a:xfrm>
              <a:off x="9546527" y="150629"/>
              <a:ext cx="95345" cy="366470"/>
            </a:xfrm>
            <a:custGeom>
              <a:avLst/>
              <a:gdLst>
                <a:gd name="connsiteX0" fmla="*/ 91249 w 95345"/>
                <a:gd name="connsiteY0" fmla="*/ 366471 h 366470"/>
                <a:gd name="connsiteX1" fmla="*/ 88201 w 95345"/>
                <a:gd name="connsiteY1" fmla="*/ 365042 h 366470"/>
                <a:gd name="connsiteX2" fmla="*/ 13144 w 95345"/>
                <a:gd name="connsiteY2" fmla="*/ 2902 h 366470"/>
                <a:gd name="connsiteX3" fmla="*/ 18192 w 95345"/>
                <a:gd name="connsiteY3" fmla="*/ 139 h 366470"/>
                <a:gd name="connsiteX4" fmla="*/ 20954 w 95345"/>
                <a:gd name="connsiteY4" fmla="*/ 5188 h 366470"/>
                <a:gd name="connsiteX5" fmla="*/ 94392 w 95345"/>
                <a:gd name="connsiteY5" fmla="*/ 359803 h 366470"/>
                <a:gd name="connsiteX6" fmla="*/ 93916 w 95345"/>
                <a:gd name="connsiteY6" fmla="*/ 365519 h 366470"/>
                <a:gd name="connsiteX7" fmla="*/ 91249 w 95345"/>
                <a:gd name="connsiteY7" fmla="*/ 366471 h 36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45" h="366470">
                  <a:moveTo>
                    <a:pt x="91249" y="366471"/>
                  </a:moveTo>
                  <a:cubicBezTo>
                    <a:pt x="90106" y="366471"/>
                    <a:pt x="88963" y="365995"/>
                    <a:pt x="88201" y="365042"/>
                  </a:cubicBezTo>
                  <a:cubicBezTo>
                    <a:pt x="-45816" y="208356"/>
                    <a:pt x="12572" y="4902"/>
                    <a:pt x="13144" y="2902"/>
                  </a:cubicBezTo>
                  <a:cubicBezTo>
                    <a:pt x="13811" y="806"/>
                    <a:pt x="16001" y="-432"/>
                    <a:pt x="18192" y="139"/>
                  </a:cubicBezTo>
                  <a:cubicBezTo>
                    <a:pt x="20383" y="806"/>
                    <a:pt x="21526" y="2997"/>
                    <a:pt x="20954" y="5188"/>
                  </a:cubicBezTo>
                  <a:cubicBezTo>
                    <a:pt x="20383" y="7188"/>
                    <a:pt x="-36672" y="206451"/>
                    <a:pt x="94392" y="359803"/>
                  </a:cubicBezTo>
                  <a:cubicBezTo>
                    <a:pt x="95821" y="361518"/>
                    <a:pt x="95630" y="364090"/>
                    <a:pt x="93916" y="365519"/>
                  </a:cubicBezTo>
                  <a:cubicBezTo>
                    <a:pt x="93154" y="366090"/>
                    <a:pt x="92201" y="366471"/>
                    <a:pt x="91249" y="3664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831CFA1-D721-5BDC-BCA4-96ABDEE21A62}"/>
              </a:ext>
            </a:extLst>
          </p:cNvPr>
          <p:cNvSpPr/>
          <p:nvPr/>
        </p:nvSpPr>
        <p:spPr>
          <a:xfrm rot="21199135">
            <a:off x="1576927" y="741013"/>
            <a:ext cx="9131881" cy="5865497"/>
          </a:xfrm>
          <a:custGeom>
            <a:avLst/>
            <a:gdLst>
              <a:gd name="connsiteX0" fmla="*/ 0 w 2557484"/>
              <a:gd name="connsiteY0" fmla="*/ -553 h 3676383"/>
              <a:gd name="connsiteX1" fmla="*/ 2557485 w 2557484"/>
              <a:gd name="connsiteY1" fmla="*/ -553 h 3676383"/>
              <a:gd name="connsiteX2" fmla="*/ 2557485 w 2557484"/>
              <a:gd name="connsiteY2" fmla="*/ 3675830 h 3676383"/>
              <a:gd name="connsiteX3" fmla="*/ 0 w 2557484"/>
              <a:gd name="connsiteY3" fmla="*/ 3675830 h 367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7484" h="3676383">
                <a:moveTo>
                  <a:pt x="0" y="-553"/>
                </a:moveTo>
                <a:lnTo>
                  <a:pt x="2557485" y="-553"/>
                </a:lnTo>
                <a:lnTo>
                  <a:pt x="2557485" y="3675830"/>
                </a:lnTo>
                <a:lnTo>
                  <a:pt x="0" y="3675830"/>
                </a:ln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015F9FD8-D9AF-A741-8E5C-F840E5A0B10A}"/>
              </a:ext>
            </a:extLst>
          </p:cNvPr>
          <p:cNvGrpSpPr/>
          <p:nvPr/>
        </p:nvGrpSpPr>
        <p:grpSpPr>
          <a:xfrm rot="21199135">
            <a:off x="1462176" y="1702533"/>
            <a:ext cx="294823" cy="5044022"/>
            <a:chOff x="2133647" y="1469031"/>
            <a:chExt cx="264787" cy="453014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9D9B8C4-CB64-62F0-E0AB-2CA8290C24F3}"/>
                </a:ext>
              </a:extLst>
            </p:cNvPr>
            <p:cNvSpPr/>
            <p:nvPr/>
          </p:nvSpPr>
          <p:spPr>
            <a:xfrm>
              <a:off x="2133647" y="146903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35374E7-C93A-2611-B0BD-23243891FD8C}"/>
                </a:ext>
              </a:extLst>
            </p:cNvPr>
            <p:cNvSpPr/>
            <p:nvPr/>
          </p:nvSpPr>
          <p:spPr>
            <a:xfrm>
              <a:off x="2133647" y="181398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7DB4E0C-5CA1-74C1-3419-25F3ECF9A7BF}"/>
                </a:ext>
              </a:extLst>
            </p:cNvPr>
            <p:cNvSpPr/>
            <p:nvPr/>
          </p:nvSpPr>
          <p:spPr>
            <a:xfrm>
              <a:off x="2133647" y="215894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3AB701E-3897-1FCC-C5E0-710B78D44099}"/>
                </a:ext>
              </a:extLst>
            </p:cNvPr>
            <p:cNvSpPr/>
            <p:nvPr/>
          </p:nvSpPr>
          <p:spPr>
            <a:xfrm>
              <a:off x="2133647" y="250389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F944E3A-75C3-9306-2A3A-C1A6C4F45AD9}"/>
                </a:ext>
              </a:extLst>
            </p:cNvPr>
            <p:cNvSpPr/>
            <p:nvPr/>
          </p:nvSpPr>
          <p:spPr>
            <a:xfrm>
              <a:off x="2133647" y="284885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6DEB690-7240-2576-EBE1-DA3FE104D1C9}"/>
                </a:ext>
              </a:extLst>
            </p:cNvPr>
            <p:cNvSpPr/>
            <p:nvPr/>
          </p:nvSpPr>
          <p:spPr>
            <a:xfrm>
              <a:off x="2133647" y="319381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5382D82-9E3B-FA21-4144-904BA2483BFD}"/>
                </a:ext>
              </a:extLst>
            </p:cNvPr>
            <p:cNvSpPr/>
            <p:nvPr/>
          </p:nvSpPr>
          <p:spPr>
            <a:xfrm>
              <a:off x="2133647" y="353876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6AF6CDF-EB0F-2CD3-7EAA-17E319E2B41A}"/>
                </a:ext>
              </a:extLst>
            </p:cNvPr>
            <p:cNvSpPr/>
            <p:nvPr/>
          </p:nvSpPr>
          <p:spPr>
            <a:xfrm>
              <a:off x="2133647" y="388372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39A722F-BA6E-12B1-B57B-43D84B694905}"/>
                </a:ext>
              </a:extLst>
            </p:cNvPr>
            <p:cNvSpPr/>
            <p:nvPr/>
          </p:nvSpPr>
          <p:spPr>
            <a:xfrm>
              <a:off x="2133647" y="422867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1B202C1-668A-0C95-E456-146BCD71B0B7}"/>
                </a:ext>
              </a:extLst>
            </p:cNvPr>
            <p:cNvSpPr/>
            <p:nvPr/>
          </p:nvSpPr>
          <p:spPr>
            <a:xfrm>
              <a:off x="2133647" y="457363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443365A-50D9-4D65-3BA4-FA910F38F4C6}"/>
                </a:ext>
              </a:extLst>
            </p:cNvPr>
            <p:cNvSpPr/>
            <p:nvPr/>
          </p:nvSpPr>
          <p:spPr>
            <a:xfrm>
              <a:off x="2133647" y="491859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47A9C57-1028-FA68-2F2F-2BB80FD3D127}"/>
                </a:ext>
              </a:extLst>
            </p:cNvPr>
            <p:cNvSpPr/>
            <p:nvPr/>
          </p:nvSpPr>
          <p:spPr>
            <a:xfrm>
              <a:off x="2133647" y="526354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37D73BE-DF9A-494F-5577-EF1EAFF39F9D}"/>
                </a:ext>
              </a:extLst>
            </p:cNvPr>
            <p:cNvSpPr/>
            <p:nvPr/>
          </p:nvSpPr>
          <p:spPr>
            <a:xfrm>
              <a:off x="2133647" y="560850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5C41074-7DE8-771C-244A-5FADF1AA0329}"/>
                </a:ext>
              </a:extLst>
            </p:cNvPr>
            <p:cNvSpPr/>
            <p:nvPr/>
          </p:nvSpPr>
          <p:spPr>
            <a:xfrm>
              <a:off x="2133647" y="595345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E0DD662-E23A-E7E1-D9B8-DD448371F25A}"/>
              </a:ext>
            </a:extLst>
          </p:cNvPr>
          <p:cNvGrpSpPr/>
          <p:nvPr/>
        </p:nvGrpSpPr>
        <p:grpSpPr>
          <a:xfrm rot="21199135">
            <a:off x="2083434" y="1214177"/>
            <a:ext cx="8156757" cy="4969502"/>
            <a:chOff x="2534555" y="1668808"/>
            <a:chExt cx="7665653" cy="446321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10912EC-6EBF-CAB7-CE92-ACA291A79A32}"/>
                </a:ext>
              </a:extLst>
            </p:cNvPr>
            <p:cNvSpPr/>
            <p:nvPr/>
          </p:nvSpPr>
          <p:spPr>
            <a:xfrm>
              <a:off x="2534555" y="1668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B392B24-332E-E0DE-79B8-40D8DBB8913B}"/>
                </a:ext>
              </a:extLst>
            </p:cNvPr>
            <p:cNvSpPr/>
            <p:nvPr/>
          </p:nvSpPr>
          <p:spPr>
            <a:xfrm>
              <a:off x="2534555" y="2110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467CE05-4B60-1BEF-BABD-774FBB3DF678}"/>
                </a:ext>
              </a:extLst>
            </p:cNvPr>
            <p:cNvSpPr/>
            <p:nvPr/>
          </p:nvSpPr>
          <p:spPr>
            <a:xfrm>
              <a:off x="2534555" y="2552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A6CF19D-CC17-41EA-FE62-13C595771F93}"/>
                </a:ext>
              </a:extLst>
            </p:cNvPr>
            <p:cNvSpPr/>
            <p:nvPr/>
          </p:nvSpPr>
          <p:spPr>
            <a:xfrm>
              <a:off x="2534555" y="2994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213D561-4451-354B-F891-C6ECCDBB82D5}"/>
                </a:ext>
              </a:extLst>
            </p:cNvPr>
            <p:cNvSpPr/>
            <p:nvPr/>
          </p:nvSpPr>
          <p:spPr>
            <a:xfrm>
              <a:off x="2534555" y="3435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3627000-38D2-EBBB-2B8F-BC5CE6A2B386}"/>
                </a:ext>
              </a:extLst>
            </p:cNvPr>
            <p:cNvSpPr/>
            <p:nvPr/>
          </p:nvSpPr>
          <p:spPr>
            <a:xfrm>
              <a:off x="2534555" y="3877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8E22F5A-4D86-948D-2BD0-A3ED4F173D19}"/>
                </a:ext>
              </a:extLst>
            </p:cNvPr>
            <p:cNvSpPr/>
            <p:nvPr/>
          </p:nvSpPr>
          <p:spPr>
            <a:xfrm>
              <a:off x="2534555" y="4319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46C7431-66C8-2FAB-7C81-530973306F53}"/>
                </a:ext>
              </a:extLst>
            </p:cNvPr>
            <p:cNvSpPr/>
            <p:nvPr/>
          </p:nvSpPr>
          <p:spPr>
            <a:xfrm>
              <a:off x="2534555" y="4761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2F03D16-10E9-DA49-789D-558FEB87C485}"/>
                </a:ext>
              </a:extLst>
            </p:cNvPr>
            <p:cNvSpPr/>
            <p:nvPr/>
          </p:nvSpPr>
          <p:spPr>
            <a:xfrm>
              <a:off x="2534555" y="5202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4EC9408-B86E-99A1-A410-1A98A9E8CB74}"/>
                </a:ext>
              </a:extLst>
            </p:cNvPr>
            <p:cNvSpPr/>
            <p:nvPr/>
          </p:nvSpPr>
          <p:spPr>
            <a:xfrm>
              <a:off x="2534555" y="5644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852C972-2AF8-F26F-2A6B-1E05E5788A4C}"/>
                </a:ext>
              </a:extLst>
            </p:cNvPr>
            <p:cNvSpPr/>
            <p:nvPr/>
          </p:nvSpPr>
          <p:spPr>
            <a:xfrm>
              <a:off x="2534555" y="6086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id="{37CADB3F-0D54-5EC6-31BD-A0D31A390B8C}"/>
              </a:ext>
            </a:extLst>
          </p:cNvPr>
          <p:cNvSpPr txBox="1"/>
          <p:nvPr/>
        </p:nvSpPr>
        <p:spPr>
          <a:xfrm>
            <a:off x="7695662" y="796347"/>
            <a:ext cx="2726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C687F"/>
                </a:solidFill>
                <a:effectLst>
                  <a:reflection blurRad="6350" stA="11000" endPos="48000" dist="381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  <a:endParaRPr lang="en-US" altLang="zh-CN" sz="6000" dirty="0">
              <a:solidFill>
                <a:srgbClr val="1C687F"/>
              </a:solidFill>
              <a:effectLst>
                <a:reflection blurRad="6350" stA="11000" endPos="48000" dist="381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5C0228E-B394-D17C-7A2F-1662EA12F973}"/>
              </a:ext>
            </a:extLst>
          </p:cNvPr>
          <p:cNvGrpSpPr/>
          <p:nvPr/>
        </p:nvGrpSpPr>
        <p:grpSpPr>
          <a:xfrm>
            <a:off x="3806211" y="1872240"/>
            <a:ext cx="3866451" cy="637318"/>
            <a:chOff x="6915848" y="1685854"/>
            <a:chExt cx="3866451" cy="637318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40AFD21F-1BB7-F7DD-DCF0-F7B9EE87941C}"/>
                </a:ext>
              </a:extLst>
            </p:cNvPr>
            <p:cNvSpPr txBox="1"/>
            <p:nvPr/>
          </p:nvSpPr>
          <p:spPr>
            <a:xfrm>
              <a:off x="6915849" y="1685854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一、选题背景与意义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8AC8002A-08FB-8B5E-BBE8-F1C0D31DC2C6}"/>
                </a:ext>
              </a:extLst>
            </p:cNvPr>
            <p:cNvSpPr txBox="1"/>
            <p:nvPr/>
          </p:nvSpPr>
          <p:spPr>
            <a:xfrm>
              <a:off x="6915848" y="2070089"/>
              <a:ext cx="3866451" cy="25308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0C9AD5C1-10C5-253B-2782-0CD60FD2375A}"/>
              </a:ext>
            </a:extLst>
          </p:cNvPr>
          <p:cNvGrpSpPr/>
          <p:nvPr/>
        </p:nvGrpSpPr>
        <p:grpSpPr>
          <a:xfrm>
            <a:off x="3806211" y="3980440"/>
            <a:ext cx="3866451" cy="637318"/>
            <a:chOff x="6915848" y="1685854"/>
            <a:chExt cx="3866451" cy="637318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3F80FB25-3D52-CB71-557C-74A00B24E9C8}"/>
                </a:ext>
              </a:extLst>
            </p:cNvPr>
            <p:cNvSpPr txBox="1"/>
            <p:nvPr/>
          </p:nvSpPr>
          <p:spPr>
            <a:xfrm>
              <a:off x="6915849" y="1685854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三、研究内容与展示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0CA7AF00-E0B5-CC17-2767-813FE18F3C20}"/>
                </a:ext>
              </a:extLst>
            </p:cNvPr>
            <p:cNvSpPr txBox="1"/>
            <p:nvPr/>
          </p:nvSpPr>
          <p:spPr>
            <a:xfrm>
              <a:off x="6915848" y="2070089"/>
              <a:ext cx="3866451" cy="25308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336CB2DC-163F-1DAD-48E3-255333A3D935}"/>
              </a:ext>
            </a:extLst>
          </p:cNvPr>
          <p:cNvGrpSpPr/>
          <p:nvPr/>
        </p:nvGrpSpPr>
        <p:grpSpPr>
          <a:xfrm>
            <a:off x="3806211" y="5034540"/>
            <a:ext cx="3866451" cy="637318"/>
            <a:chOff x="6915848" y="1685854"/>
            <a:chExt cx="3866451" cy="637318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806303C1-FBDE-54C8-2578-9C34B4835E59}"/>
                </a:ext>
              </a:extLst>
            </p:cNvPr>
            <p:cNvSpPr txBox="1"/>
            <p:nvPr/>
          </p:nvSpPr>
          <p:spPr>
            <a:xfrm>
              <a:off x="6915849" y="1685854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四、总结分析与展望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B12414CA-E546-EC82-A34F-C674F351E041}"/>
                </a:ext>
              </a:extLst>
            </p:cNvPr>
            <p:cNvSpPr txBox="1"/>
            <p:nvPr/>
          </p:nvSpPr>
          <p:spPr>
            <a:xfrm>
              <a:off x="6915848" y="2070089"/>
              <a:ext cx="3866451" cy="25308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94CFEC2F-5986-BD72-B37D-CD486AF6DF08}"/>
              </a:ext>
            </a:extLst>
          </p:cNvPr>
          <p:cNvSpPr/>
          <p:nvPr/>
        </p:nvSpPr>
        <p:spPr>
          <a:xfrm>
            <a:off x="3042923" y="1910340"/>
            <a:ext cx="573761" cy="573761"/>
          </a:xfrm>
          <a:prstGeom prst="rect">
            <a:avLst/>
          </a:pr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759FD98-AAC9-714C-52FF-8E1C1DC5403B}"/>
              </a:ext>
            </a:extLst>
          </p:cNvPr>
          <p:cNvGrpSpPr/>
          <p:nvPr/>
        </p:nvGrpSpPr>
        <p:grpSpPr>
          <a:xfrm>
            <a:off x="3042923" y="2926340"/>
            <a:ext cx="4629739" cy="637318"/>
            <a:chOff x="2418801" y="3410407"/>
            <a:chExt cx="4629739" cy="637318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7845002E-537B-1031-9856-38F0F1E44A52}"/>
                </a:ext>
              </a:extLst>
            </p:cNvPr>
            <p:cNvGrpSpPr/>
            <p:nvPr/>
          </p:nvGrpSpPr>
          <p:grpSpPr>
            <a:xfrm>
              <a:off x="3182089" y="3410407"/>
              <a:ext cx="3866451" cy="637318"/>
              <a:chOff x="6915848" y="1685854"/>
              <a:chExt cx="3866451" cy="637318"/>
            </a:xfrm>
          </p:grpSpPr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1ED1EB7D-66CF-9519-3F28-B6ABD4EC3517}"/>
                  </a:ext>
                </a:extLst>
              </p:cNvPr>
              <p:cNvSpPr txBox="1"/>
              <p:nvPr/>
            </p:nvSpPr>
            <p:spPr>
              <a:xfrm>
                <a:off x="6915849" y="1685854"/>
                <a:ext cx="302679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二、研究思路与理论</a:t>
                </a: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6BD33311-0A88-C1D1-FF00-00F474D12B96}"/>
                  </a:ext>
                </a:extLst>
              </p:cNvPr>
              <p:cNvSpPr txBox="1"/>
              <p:nvPr/>
            </p:nvSpPr>
            <p:spPr>
              <a:xfrm>
                <a:off x="6915848" y="2070089"/>
                <a:ext cx="3866451" cy="253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The user can demonstrate on a projector or computer</a:t>
                </a:r>
              </a:p>
            </p:txBody>
          </p:sp>
        </p:grp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385BAD06-9B93-8E09-2248-30989430ABCE}"/>
                </a:ext>
              </a:extLst>
            </p:cNvPr>
            <p:cNvSpPr/>
            <p:nvPr/>
          </p:nvSpPr>
          <p:spPr>
            <a:xfrm>
              <a:off x="2418801" y="3448507"/>
              <a:ext cx="573761" cy="573761"/>
            </a:xfrm>
            <a:prstGeom prst="rect">
              <a:avLst/>
            </a:prstGeom>
            <a:solidFill>
              <a:srgbClr val="45BE93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0" name="矩形 109">
            <a:extLst>
              <a:ext uri="{FF2B5EF4-FFF2-40B4-BE49-F238E27FC236}">
                <a16:creationId xmlns:a16="http://schemas.microsoft.com/office/drawing/2014/main" id="{D44398A4-6474-5AD1-392C-E920F3446E41}"/>
              </a:ext>
            </a:extLst>
          </p:cNvPr>
          <p:cNvSpPr/>
          <p:nvPr/>
        </p:nvSpPr>
        <p:spPr>
          <a:xfrm>
            <a:off x="3042923" y="4018540"/>
            <a:ext cx="573761" cy="573761"/>
          </a:xfrm>
          <a:prstGeom prst="rect">
            <a:avLst/>
          </a:pr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A47D4A54-B927-E215-9AA1-B2FB1AAB9690}"/>
              </a:ext>
            </a:extLst>
          </p:cNvPr>
          <p:cNvSpPr/>
          <p:nvPr/>
        </p:nvSpPr>
        <p:spPr>
          <a:xfrm>
            <a:off x="3042923" y="5072640"/>
            <a:ext cx="573761" cy="573761"/>
          </a:xfrm>
          <a:prstGeom prst="rect">
            <a:avLst/>
          </a:pr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" name="矩形 29">
            <a:extLst>
              <a:ext uri="{FF2B5EF4-FFF2-40B4-BE49-F238E27FC236}">
                <a16:creationId xmlns:a16="http://schemas.microsoft.com/office/drawing/2014/main" id="{8D2A7BAC-9461-1594-024A-B6D7F8A1FDC0}"/>
              </a:ext>
            </a:extLst>
          </p:cNvPr>
          <p:cNvSpPr/>
          <p:nvPr/>
        </p:nvSpPr>
        <p:spPr>
          <a:xfrm>
            <a:off x="3200170" y="2101061"/>
            <a:ext cx="259268" cy="192320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9" name="矩形 30">
            <a:extLst>
              <a:ext uri="{FF2B5EF4-FFF2-40B4-BE49-F238E27FC236}">
                <a16:creationId xmlns:a16="http://schemas.microsoft.com/office/drawing/2014/main" id="{471D9662-E09C-FD46-292E-7490D382FEC1}"/>
              </a:ext>
            </a:extLst>
          </p:cNvPr>
          <p:cNvSpPr/>
          <p:nvPr/>
        </p:nvSpPr>
        <p:spPr>
          <a:xfrm>
            <a:off x="3200170" y="3125157"/>
            <a:ext cx="259268" cy="252328"/>
          </a:xfrm>
          <a:custGeom>
            <a:avLst/>
            <a:gdLst>
              <a:gd name="T0" fmla="*/ 9380 w 13153"/>
              <a:gd name="T1" fmla="*/ 0 h 12800"/>
              <a:gd name="T2" fmla="*/ 5565 w 13153"/>
              <a:gd name="T3" fmla="*/ 2712 h 12800"/>
              <a:gd name="T4" fmla="*/ 5538 w 13153"/>
              <a:gd name="T5" fmla="*/ 2738 h 12800"/>
              <a:gd name="T6" fmla="*/ 1407 w 13153"/>
              <a:gd name="T7" fmla="*/ 6902 h 12800"/>
              <a:gd name="T8" fmla="*/ 62 w 13153"/>
              <a:gd name="T9" fmla="*/ 10988 h 12800"/>
              <a:gd name="T10" fmla="*/ 1402 w 13153"/>
              <a:gd name="T11" fmla="*/ 12800 h 12800"/>
              <a:gd name="T12" fmla="*/ 5256 w 13153"/>
              <a:gd name="T13" fmla="*/ 11833 h 12800"/>
              <a:gd name="T14" fmla="*/ 12043 w 13153"/>
              <a:gd name="T15" fmla="*/ 5274 h 12800"/>
              <a:gd name="T16" fmla="*/ 6406 w 13153"/>
              <a:gd name="T17" fmla="*/ 9518 h 12800"/>
              <a:gd name="T18" fmla="*/ 9900 w 13153"/>
              <a:gd name="T19" fmla="*/ 4686 h 12800"/>
              <a:gd name="T20" fmla="*/ 9496 w 13153"/>
              <a:gd name="T21" fmla="*/ 6696 h 12800"/>
              <a:gd name="T22" fmla="*/ 6410 w 13153"/>
              <a:gd name="T23" fmla="*/ 9817 h 12800"/>
              <a:gd name="T24" fmla="*/ 5917 w 13153"/>
              <a:gd name="T25" fmla="*/ 8102 h 12800"/>
              <a:gd name="T26" fmla="*/ 4571 w 13153"/>
              <a:gd name="T27" fmla="*/ 6814 h 12800"/>
              <a:gd name="T28" fmla="*/ 9223 w 13153"/>
              <a:gd name="T29" fmla="*/ 3576 h 12800"/>
              <a:gd name="T30" fmla="*/ 5917 w 13153"/>
              <a:gd name="T31" fmla="*/ 8102 h 12800"/>
              <a:gd name="T32" fmla="*/ 3047 w 13153"/>
              <a:gd name="T33" fmla="*/ 6385 h 12800"/>
              <a:gd name="T34" fmla="*/ 7963 w 13153"/>
              <a:gd name="T35" fmla="*/ 2856 h 12800"/>
              <a:gd name="T36" fmla="*/ 1667 w 13153"/>
              <a:gd name="T37" fmla="*/ 11949 h 12800"/>
              <a:gd name="T38" fmla="*/ 800 w 13153"/>
              <a:gd name="T39" fmla="*/ 11400 h 12800"/>
              <a:gd name="T40" fmla="*/ 1262 w 13153"/>
              <a:gd name="T41" fmla="*/ 9650 h 12800"/>
              <a:gd name="T42" fmla="*/ 3156 w 13153"/>
              <a:gd name="T43" fmla="*/ 11559 h 12800"/>
              <a:gd name="T44" fmla="*/ 3550 w 13153"/>
              <a:gd name="T45" fmla="*/ 11455 h 12800"/>
              <a:gd name="T46" fmla="*/ 1374 w 13153"/>
              <a:gd name="T47" fmla="*/ 9240 h 12800"/>
              <a:gd name="T48" fmla="*/ 1929 w 13153"/>
              <a:gd name="T49" fmla="*/ 7524 h 12800"/>
              <a:gd name="T50" fmla="*/ 5171 w 13153"/>
              <a:gd name="T51" fmla="*/ 11004 h 12800"/>
              <a:gd name="T52" fmla="*/ 3550 w 13153"/>
              <a:gd name="T53" fmla="*/ 11455 h 12800"/>
              <a:gd name="T54" fmla="*/ 10803 w 13153"/>
              <a:gd name="T55" fmla="*/ 5388 h 12800"/>
              <a:gd name="T56" fmla="*/ 9788 w 13153"/>
              <a:gd name="T57" fmla="*/ 3010 h 12800"/>
              <a:gd name="T58" fmla="*/ 8079 w 13153"/>
              <a:gd name="T59" fmla="*/ 1314 h 12800"/>
              <a:gd name="T60" fmla="*/ 11193 w 13153"/>
              <a:gd name="T61" fmla="*/ 1598 h 12800"/>
              <a:gd name="T62" fmla="*/ 11476 w 13153"/>
              <a:gd name="T63" fmla="*/ 4709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153" h="12800">
                <a:moveTo>
                  <a:pt x="11758" y="1032"/>
                </a:moveTo>
                <a:cubicBezTo>
                  <a:pt x="11100" y="375"/>
                  <a:pt x="10234" y="0"/>
                  <a:pt x="9380" y="0"/>
                </a:cubicBezTo>
                <a:cubicBezTo>
                  <a:pt x="8659" y="0"/>
                  <a:pt x="7996" y="267"/>
                  <a:pt x="7512" y="751"/>
                </a:cubicBezTo>
                <a:lnTo>
                  <a:pt x="5565" y="2712"/>
                </a:lnTo>
                <a:cubicBezTo>
                  <a:pt x="5559" y="2718"/>
                  <a:pt x="5552" y="2722"/>
                  <a:pt x="5546" y="2728"/>
                </a:cubicBezTo>
                <a:cubicBezTo>
                  <a:pt x="5543" y="2731"/>
                  <a:pt x="5541" y="2735"/>
                  <a:pt x="5538" y="2738"/>
                </a:cubicBezTo>
                <a:lnTo>
                  <a:pt x="5538" y="2739"/>
                </a:lnTo>
                <a:lnTo>
                  <a:pt x="1407" y="6902"/>
                </a:lnTo>
                <a:cubicBezTo>
                  <a:pt x="1216" y="7092"/>
                  <a:pt x="1078" y="7327"/>
                  <a:pt x="1002" y="7584"/>
                </a:cubicBezTo>
                <a:lnTo>
                  <a:pt x="62" y="10988"/>
                </a:lnTo>
                <a:cubicBezTo>
                  <a:pt x="61" y="10997"/>
                  <a:pt x="0" y="11264"/>
                  <a:pt x="0" y="11400"/>
                </a:cubicBezTo>
                <a:cubicBezTo>
                  <a:pt x="0" y="12173"/>
                  <a:pt x="628" y="12800"/>
                  <a:pt x="1402" y="12800"/>
                </a:cubicBezTo>
                <a:cubicBezTo>
                  <a:pt x="1556" y="12800"/>
                  <a:pt x="1854" y="12726"/>
                  <a:pt x="1864" y="12725"/>
                </a:cubicBezTo>
                <a:lnTo>
                  <a:pt x="5256" y="11833"/>
                </a:lnTo>
                <a:cubicBezTo>
                  <a:pt x="5513" y="11757"/>
                  <a:pt x="5747" y="11618"/>
                  <a:pt x="5938" y="11427"/>
                </a:cubicBezTo>
                <a:lnTo>
                  <a:pt x="12043" y="5274"/>
                </a:lnTo>
                <a:cubicBezTo>
                  <a:pt x="13153" y="4162"/>
                  <a:pt x="13028" y="2300"/>
                  <a:pt x="11758" y="1032"/>
                </a:cubicBezTo>
                <a:close/>
                <a:moveTo>
                  <a:pt x="6406" y="9518"/>
                </a:moveTo>
                <a:cubicBezTo>
                  <a:pt x="6373" y="9157"/>
                  <a:pt x="6271" y="8803"/>
                  <a:pt x="6118" y="8467"/>
                </a:cubicBezTo>
                <a:lnTo>
                  <a:pt x="9900" y="4686"/>
                </a:lnTo>
                <a:cubicBezTo>
                  <a:pt x="10131" y="5416"/>
                  <a:pt x="10012" y="6180"/>
                  <a:pt x="9506" y="6687"/>
                </a:cubicBezTo>
                <a:cubicBezTo>
                  <a:pt x="9502" y="6690"/>
                  <a:pt x="9498" y="6692"/>
                  <a:pt x="9496" y="6696"/>
                </a:cubicBezTo>
                <a:lnTo>
                  <a:pt x="9501" y="6701"/>
                </a:lnTo>
                <a:lnTo>
                  <a:pt x="6410" y="9817"/>
                </a:lnTo>
                <a:cubicBezTo>
                  <a:pt x="6410" y="9717"/>
                  <a:pt x="6415" y="9620"/>
                  <a:pt x="6406" y="9518"/>
                </a:cubicBezTo>
                <a:close/>
                <a:moveTo>
                  <a:pt x="5917" y="8102"/>
                </a:moveTo>
                <a:cubicBezTo>
                  <a:pt x="5768" y="7857"/>
                  <a:pt x="5598" y="7620"/>
                  <a:pt x="5388" y="7411"/>
                </a:cubicBezTo>
                <a:cubicBezTo>
                  <a:pt x="5144" y="7166"/>
                  <a:pt x="4864" y="6975"/>
                  <a:pt x="4571" y="6814"/>
                </a:cubicBezTo>
                <a:lnTo>
                  <a:pt x="8384" y="3001"/>
                </a:lnTo>
                <a:cubicBezTo>
                  <a:pt x="8683" y="3134"/>
                  <a:pt x="8970" y="3323"/>
                  <a:pt x="9223" y="3576"/>
                </a:cubicBezTo>
                <a:cubicBezTo>
                  <a:pt x="9439" y="3792"/>
                  <a:pt x="9606" y="4034"/>
                  <a:pt x="9735" y="4285"/>
                </a:cubicBezTo>
                <a:lnTo>
                  <a:pt x="5917" y="8102"/>
                </a:lnTo>
                <a:close/>
                <a:moveTo>
                  <a:pt x="4194" y="6625"/>
                </a:moveTo>
                <a:cubicBezTo>
                  <a:pt x="3824" y="6476"/>
                  <a:pt x="3436" y="6390"/>
                  <a:pt x="3047" y="6385"/>
                </a:cubicBezTo>
                <a:lnTo>
                  <a:pt x="6128" y="3280"/>
                </a:lnTo>
                <a:cubicBezTo>
                  <a:pt x="6600" y="2820"/>
                  <a:pt x="7287" y="2688"/>
                  <a:pt x="7963" y="2856"/>
                </a:cubicBezTo>
                <a:lnTo>
                  <a:pt x="4194" y="6625"/>
                </a:lnTo>
                <a:close/>
                <a:moveTo>
                  <a:pt x="1667" y="11949"/>
                </a:moveTo>
                <a:cubicBezTo>
                  <a:pt x="1623" y="11959"/>
                  <a:pt x="1488" y="11994"/>
                  <a:pt x="1396" y="12000"/>
                </a:cubicBezTo>
                <a:cubicBezTo>
                  <a:pt x="1067" y="11996"/>
                  <a:pt x="800" y="11729"/>
                  <a:pt x="800" y="11400"/>
                </a:cubicBezTo>
                <a:cubicBezTo>
                  <a:pt x="805" y="11333"/>
                  <a:pt x="832" y="11217"/>
                  <a:pt x="841" y="11175"/>
                </a:cubicBezTo>
                <a:lnTo>
                  <a:pt x="1262" y="9650"/>
                </a:lnTo>
                <a:cubicBezTo>
                  <a:pt x="1719" y="9637"/>
                  <a:pt x="2211" y="9815"/>
                  <a:pt x="2598" y="10203"/>
                </a:cubicBezTo>
                <a:cubicBezTo>
                  <a:pt x="2991" y="10595"/>
                  <a:pt x="3176" y="11096"/>
                  <a:pt x="3156" y="11559"/>
                </a:cubicBezTo>
                <a:lnTo>
                  <a:pt x="1667" y="11949"/>
                </a:lnTo>
                <a:close/>
                <a:moveTo>
                  <a:pt x="3550" y="11455"/>
                </a:moveTo>
                <a:cubicBezTo>
                  <a:pt x="3540" y="10918"/>
                  <a:pt x="3322" y="10360"/>
                  <a:pt x="2881" y="9920"/>
                </a:cubicBezTo>
                <a:cubicBezTo>
                  <a:pt x="2464" y="9502"/>
                  <a:pt x="1918" y="9262"/>
                  <a:pt x="1374" y="9240"/>
                </a:cubicBezTo>
                <a:lnTo>
                  <a:pt x="1773" y="7797"/>
                </a:lnTo>
                <a:cubicBezTo>
                  <a:pt x="1802" y="7701"/>
                  <a:pt x="1859" y="7606"/>
                  <a:pt x="1929" y="7524"/>
                </a:cubicBezTo>
                <a:cubicBezTo>
                  <a:pt x="2732" y="6949"/>
                  <a:pt x="3966" y="7119"/>
                  <a:pt x="4823" y="7977"/>
                </a:cubicBezTo>
                <a:cubicBezTo>
                  <a:pt x="5730" y="8883"/>
                  <a:pt x="5870" y="10211"/>
                  <a:pt x="5171" y="11004"/>
                </a:cubicBezTo>
                <a:cubicBezTo>
                  <a:pt x="5125" y="11028"/>
                  <a:pt x="5078" y="11052"/>
                  <a:pt x="5028" y="11066"/>
                </a:cubicBezTo>
                <a:lnTo>
                  <a:pt x="3550" y="11455"/>
                </a:lnTo>
                <a:close/>
                <a:moveTo>
                  <a:pt x="11476" y="4709"/>
                </a:moveTo>
                <a:lnTo>
                  <a:pt x="10803" y="5388"/>
                </a:lnTo>
                <a:cubicBezTo>
                  <a:pt x="10803" y="5297"/>
                  <a:pt x="10814" y="5210"/>
                  <a:pt x="10805" y="5118"/>
                </a:cubicBezTo>
                <a:cubicBezTo>
                  <a:pt x="10735" y="4344"/>
                  <a:pt x="10374" y="3596"/>
                  <a:pt x="9788" y="3010"/>
                </a:cubicBezTo>
                <a:cubicBezTo>
                  <a:pt x="9136" y="2358"/>
                  <a:pt x="8272" y="1984"/>
                  <a:pt x="7417" y="1982"/>
                </a:cubicBezTo>
                <a:lnTo>
                  <a:pt x="8079" y="1314"/>
                </a:lnTo>
                <a:cubicBezTo>
                  <a:pt x="8411" y="983"/>
                  <a:pt x="8874" y="800"/>
                  <a:pt x="9380" y="800"/>
                </a:cubicBezTo>
                <a:cubicBezTo>
                  <a:pt x="10023" y="800"/>
                  <a:pt x="10684" y="1091"/>
                  <a:pt x="11193" y="1598"/>
                </a:cubicBezTo>
                <a:cubicBezTo>
                  <a:pt x="11670" y="2074"/>
                  <a:pt x="11954" y="2666"/>
                  <a:pt x="11995" y="3265"/>
                </a:cubicBezTo>
                <a:cubicBezTo>
                  <a:pt x="12033" y="3824"/>
                  <a:pt x="11848" y="4336"/>
                  <a:pt x="11476" y="47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0" name="矩形 31">
            <a:extLst>
              <a:ext uri="{FF2B5EF4-FFF2-40B4-BE49-F238E27FC236}">
                <a16:creationId xmlns:a16="http://schemas.microsoft.com/office/drawing/2014/main" id="{471F3F21-96C1-0ABA-CB5D-925DC4CF40D3}"/>
              </a:ext>
            </a:extLst>
          </p:cNvPr>
          <p:cNvSpPr/>
          <p:nvPr/>
        </p:nvSpPr>
        <p:spPr>
          <a:xfrm>
            <a:off x="3200170" y="4176104"/>
            <a:ext cx="259268" cy="258636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矩形 32">
            <a:extLst>
              <a:ext uri="{FF2B5EF4-FFF2-40B4-BE49-F238E27FC236}">
                <a16:creationId xmlns:a16="http://schemas.microsoft.com/office/drawing/2014/main" id="{F64508DD-B306-DBF8-D1C3-595E77DCADB1}"/>
              </a:ext>
            </a:extLst>
          </p:cNvPr>
          <p:cNvSpPr/>
          <p:nvPr/>
        </p:nvSpPr>
        <p:spPr>
          <a:xfrm>
            <a:off x="3222183" y="5229887"/>
            <a:ext cx="215241" cy="259268"/>
          </a:xfrm>
          <a:custGeom>
            <a:avLst/>
            <a:gdLst>
              <a:gd name="T0" fmla="*/ 212 w 212"/>
              <a:gd name="T1" fmla="*/ 160 h 256"/>
              <a:gd name="T2" fmla="*/ 210 w 212"/>
              <a:gd name="T3" fmla="*/ 171 h 256"/>
              <a:gd name="T4" fmla="*/ 203 w 212"/>
              <a:gd name="T5" fmla="*/ 180 h 256"/>
              <a:gd name="T6" fmla="*/ 208 w 212"/>
              <a:gd name="T7" fmla="*/ 188 h 256"/>
              <a:gd name="T8" fmla="*/ 209 w 212"/>
              <a:gd name="T9" fmla="*/ 200 h 256"/>
              <a:gd name="T10" fmla="*/ 205 w 212"/>
              <a:gd name="T11" fmla="*/ 212 h 256"/>
              <a:gd name="T12" fmla="*/ 200 w 212"/>
              <a:gd name="T13" fmla="*/ 218 h 256"/>
              <a:gd name="T14" fmla="*/ 193 w 212"/>
              <a:gd name="T15" fmla="*/ 222 h 256"/>
              <a:gd name="T16" fmla="*/ 194 w 212"/>
              <a:gd name="T17" fmla="*/ 235 h 256"/>
              <a:gd name="T18" fmla="*/ 186 w 212"/>
              <a:gd name="T19" fmla="*/ 245 h 256"/>
              <a:gd name="T20" fmla="*/ 176 w 212"/>
              <a:gd name="T21" fmla="*/ 251 h 256"/>
              <a:gd name="T22" fmla="*/ 169 w 212"/>
              <a:gd name="T23" fmla="*/ 254 h 256"/>
              <a:gd name="T24" fmla="*/ 131 w 212"/>
              <a:gd name="T25" fmla="*/ 256 h 256"/>
              <a:gd name="T26" fmla="*/ 91 w 212"/>
              <a:gd name="T27" fmla="*/ 254 h 256"/>
              <a:gd name="T28" fmla="*/ 60 w 212"/>
              <a:gd name="T29" fmla="*/ 247 h 256"/>
              <a:gd name="T30" fmla="*/ 55 w 212"/>
              <a:gd name="T31" fmla="*/ 245 h 256"/>
              <a:gd name="T32" fmla="*/ 50 w 212"/>
              <a:gd name="T33" fmla="*/ 242 h 256"/>
              <a:gd name="T34" fmla="*/ 46 w 212"/>
              <a:gd name="T35" fmla="*/ 239 h 256"/>
              <a:gd name="T36" fmla="*/ 42 w 212"/>
              <a:gd name="T37" fmla="*/ 234 h 256"/>
              <a:gd name="T38" fmla="*/ 0 w 212"/>
              <a:gd name="T39" fmla="*/ 230 h 256"/>
              <a:gd name="T40" fmla="*/ 0 w 212"/>
              <a:gd name="T41" fmla="*/ 136 h 256"/>
              <a:gd name="T42" fmla="*/ 15 w 212"/>
              <a:gd name="T43" fmla="*/ 136 h 256"/>
              <a:gd name="T44" fmla="*/ 30 w 212"/>
              <a:gd name="T45" fmla="*/ 136 h 256"/>
              <a:gd name="T46" fmla="*/ 37 w 212"/>
              <a:gd name="T47" fmla="*/ 131 h 256"/>
              <a:gd name="T48" fmla="*/ 41 w 212"/>
              <a:gd name="T49" fmla="*/ 127 h 256"/>
              <a:gd name="T50" fmla="*/ 43 w 212"/>
              <a:gd name="T51" fmla="*/ 116 h 256"/>
              <a:gd name="T52" fmla="*/ 46 w 212"/>
              <a:gd name="T53" fmla="*/ 104 h 256"/>
              <a:gd name="T54" fmla="*/ 50 w 212"/>
              <a:gd name="T55" fmla="*/ 95 h 256"/>
              <a:gd name="T56" fmla="*/ 56 w 212"/>
              <a:gd name="T57" fmla="*/ 84 h 256"/>
              <a:gd name="T58" fmla="*/ 73 w 212"/>
              <a:gd name="T59" fmla="*/ 68 h 256"/>
              <a:gd name="T60" fmla="*/ 89 w 212"/>
              <a:gd name="T61" fmla="*/ 18 h 256"/>
              <a:gd name="T62" fmla="*/ 89 w 212"/>
              <a:gd name="T63" fmla="*/ 2 h 256"/>
              <a:gd name="T64" fmla="*/ 97 w 212"/>
              <a:gd name="T65" fmla="*/ 0 h 256"/>
              <a:gd name="T66" fmla="*/ 117 w 212"/>
              <a:gd name="T67" fmla="*/ 18 h 256"/>
              <a:gd name="T68" fmla="*/ 121 w 212"/>
              <a:gd name="T69" fmla="*/ 39 h 256"/>
              <a:gd name="T70" fmla="*/ 114 w 212"/>
              <a:gd name="T71" fmla="*/ 59 h 256"/>
              <a:gd name="T72" fmla="*/ 109 w 212"/>
              <a:gd name="T73" fmla="*/ 89 h 256"/>
              <a:gd name="T74" fmla="*/ 113 w 212"/>
              <a:gd name="T75" fmla="*/ 100 h 256"/>
              <a:gd name="T76" fmla="*/ 122 w 212"/>
              <a:gd name="T77" fmla="*/ 107 h 256"/>
              <a:gd name="T78" fmla="*/ 126 w 212"/>
              <a:gd name="T79" fmla="*/ 107 h 256"/>
              <a:gd name="T80" fmla="*/ 131 w 212"/>
              <a:gd name="T81" fmla="*/ 107 h 256"/>
              <a:gd name="T82" fmla="*/ 136 w 212"/>
              <a:gd name="T83" fmla="*/ 107 h 256"/>
              <a:gd name="T84" fmla="*/ 141 w 212"/>
              <a:gd name="T85" fmla="*/ 106 h 256"/>
              <a:gd name="T86" fmla="*/ 152 w 212"/>
              <a:gd name="T87" fmla="*/ 103 h 256"/>
              <a:gd name="T88" fmla="*/ 164 w 212"/>
              <a:gd name="T89" fmla="*/ 99 h 256"/>
              <a:gd name="T90" fmla="*/ 188 w 212"/>
              <a:gd name="T91" fmla="*/ 98 h 256"/>
              <a:gd name="T92" fmla="*/ 198 w 212"/>
              <a:gd name="T93" fmla="*/ 101 h 256"/>
              <a:gd name="T94" fmla="*/ 205 w 212"/>
              <a:gd name="T95" fmla="*/ 106 h 256"/>
              <a:gd name="T96" fmla="*/ 206 w 212"/>
              <a:gd name="T97" fmla="*/ 109 h 256"/>
              <a:gd name="T98" fmla="*/ 207 w 212"/>
              <a:gd name="T99" fmla="*/ 112 h 256"/>
              <a:gd name="T100" fmla="*/ 208 w 212"/>
              <a:gd name="T101" fmla="*/ 115 h 256"/>
              <a:gd name="T102" fmla="*/ 208 w 212"/>
              <a:gd name="T103" fmla="*/ 118 h 256"/>
              <a:gd name="T104" fmla="*/ 208 w 212"/>
              <a:gd name="T105" fmla="*/ 123 h 256"/>
              <a:gd name="T106" fmla="*/ 203 w 212"/>
              <a:gd name="T107" fmla="*/ 136 h 256"/>
              <a:gd name="T108" fmla="*/ 205 w 212"/>
              <a:gd name="T109" fmla="*/ 139 h 256"/>
              <a:gd name="T110" fmla="*/ 207 w 212"/>
              <a:gd name="T111" fmla="*/ 141 h 256"/>
              <a:gd name="T112" fmla="*/ 209 w 212"/>
              <a:gd name="T113" fmla="*/ 144 h 256"/>
              <a:gd name="T114" fmla="*/ 210 w 212"/>
              <a:gd name="T115" fmla="*/ 147 h 256"/>
              <a:gd name="T116" fmla="*/ 211 w 212"/>
              <a:gd name="T117" fmla="*/ 150 h 256"/>
              <a:gd name="T118" fmla="*/ 212 w 212"/>
              <a:gd name="T119" fmla="*/ 155 h 256"/>
              <a:gd name="T120" fmla="*/ 212 w 212"/>
              <a:gd name="T121" fmla="*/ 16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2" h="256">
                <a:moveTo>
                  <a:pt x="212" y="160"/>
                </a:moveTo>
                <a:cubicBezTo>
                  <a:pt x="212" y="165"/>
                  <a:pt x="211" y="169"/>
                  <a:pt x="210" y="171"/>
                </a:cubicBezTo>
                <a:cubicBezTo>
                  <a:pt x="209" y="174"/>
                  <a:pt x="206" y="177"/>
                  <a:pt x="203" y="180"/>
                </a:cubicBezTo>
                <a:cubicBezTo>
                  <a:pt x="205" y="182"/>
                  <a:pt x="207" y="185"/>
                  <a:pt x="208" y="188"/>
                </a:cubicBezTo>
                <a:cubicBezTo>
                  <a:pt x="208" y="191"/>
                  <a:pt x="209" y="195"/>
                  <a:pt x="209" y="200"/>
                </a:cubicBezTo>
                <a:cubicBezTo>
                  <a:pt x="208" y="205"/>
                  <a:pt x="207" y="209"/>
                  <a:pt x="205" y="212"/>
                </a:cubicBezTo>
                <a:cubicBezTo>
                  <a:pt x="203" y="215"/>
                  <a:pt x="201" y="217"/>
                  <a:pt x="200" y="218"/>
                </a:cubicBezTo>
                <a:cubicBezTo>
                  <a:pt x="199" y="219"/>
                  <a:pt x="196" y="220"/>
                  <a:pt x="193" y="222"/>
                </a:cubicBezTo>
                <a:cubicBezTo>
                  <a:pt x="195" y="227"/>
                  <a:pt x="195" y="231"/>
                  <a:pt x="194" y="235"/>
                </a:cubicBezTo>
                <a:cubicBezTo>
                  <a:pt x="192" y="239"/>
                  <a:pt x="190" y="242"/>
                  <a:pt x="186" y="245"/>
                </a:cubicBezTo>
                <a:cubicBezTo>
                  <a:pt x="183" y="248"/>
                  <a:pt x="180" y="250"/>
                  <a:pt x="176" y="251"/>
                </a:cubicBezTo>
                <a:cubicBezTo>
                  <a:pt x="173" y="253"/>
                  <a:pt x="171" y="254"/>
                  <a:pt x="169" y="254"/>
                </a:cubicBezTo>
                <a:cubicBezTo>
                  <a:pt x="157" y="255"/>
                  <a:pt x="144" y="256"/>
                  <a:pt x="131" y="256"/>
                </a:cubicBezTo>
                <a:cubicBezTo>
                  <a:pt x="118" y="256"/>
                  <a:pt x="104" y="256"/>
                  <a:pt x="91" y="254"/>
                </a:cubicBezTo>
                <a:cubicBezTo>
                  <a:pt x="77" y="253"/>
                  <a:pt x="67" y="250"/>
                  <a:pt x="60" y="247"/>
                </a:cubicBezTo>
                <a:cubicBezTo>
                  <a:pt x="60" y="247"/>
                  <a:pt x="58" y="246"/>
                  <a:pt x="55" y="245"/>
                </a:cubicBezTo>
                <a:cubicBezTo>
                  <a:pt x="53" y="243"/>
                  <a:pt x="51" y="243"/>
                  <a:pt x="50" y="242"/>
                </a:cubicBezTo>
                <a:cubicBezTo>
                  <a:pt x="49" y="241"/>
                  <a:pt x="47" y="240"/>
                  <a:pt x="46" y="239"/>
                </a:cubicBezTo>
                <a:cubicBezTo>
                  <a:pt x="44" y="237"/>
                  <a:pt x="43" y="236"/>
                  <a:pt x="42" y="234"/>
                </a:cubicBezTo>
                <a:cubicBezTo>
                  <a:pt x="37" y="231"/>
                  <a:pt x="24" y="230"/>
                  <a:pt x="0" y="230"/>
                </a:cubicBezTo>
                <a:cubicBezTo>
                  <a:pt x="0" y="136"/>
                  <a:pt x="0" y="136"/>
                  <a:pt x="0" y="136"/>
                </a:cubicBezTo>
                <a:cubicBezTo>
                  <a:pt x="5" y="136"/>
                  <a:pt x="10" y="136"/>
                  <a:pt x="15" y="136"/>
                </a:cubicBezTo>
                <a:cubicBezTo>
                  <a:pt x="21" y="136"/>
                  <a:pt x="26" y="136"/>
                  <a:pt x="30" y="136"/>
                </a:cubicBezTo>
                <a:cubicBezTo>
                  <a:pt x="35" y="135"/>
                  <a:pt x="37" y="134"/>
                  <a:pt x="37" y="131"/>
                </a:cubicBezTo>
                <a:cubicBezTo>
                  <a:pt x="38" y="130"/>
                  <a:pt x="40" y="128"/>
                  <a:pt x="41" y="127"/>
                </a:cubicBezTo>
                <a:cubicBezTo>
                  <a:pt x="41" y="126"/>
                  <a:pt x="42" y="122"/>
                  <a:pt x="43" y="116"/>
                </a:cubicBezTo>
                <a:cubicBezTo>
                  <a:pt x="45" y="111"/>
                  <a:pt x="46" y="107"/>
                  <a:pt x="46" y="104"/>
                </a:cubicBezTo>
                <a:cubicBezTo>
                  <a:pt x="47" y="102"/>
                  <a:pt x="48" y="99"/>
                  <a:pt x="50" y="95"/>
                </a:cubicBezTo>
                <a:cubicBezTo>
                  <a:pt x="52" y="91"/>
                  <a:pt x="54" y="87"/>
                  <a:pt x="56" y="84"/>
                </a:cubicBezTo>
                <a:cubicBezTo>
                  <a:pt x="73" y="68"/>
                  <a:pt x="73" y="68"/>
                  <a:pt x="73" y="68"/>
                </a:cubicBezTo>
                <a:cubicBezTo>
                  <a:pt x="84" y="48"/>
                  <a:pt x="89" y="32"/>
                  <a:pt x="89" y="18"/>
                </a:cubicBezTo>
                <a:cubicBezTo>
                  <a:pt x="89" y="2"/>
                  <a:pt x="89" y="2"/>
                  <a:pt x="89" y="2"/>
                </a:cubicBezTo>
                <a:cubicBezTo>
                  <a:pt x="90" y="1"/>
                  <a:pt x="92" y="0"/>
                  <a:pt x="97" y="0"/>
                </a:cubicBezTo>
                <a:cubicBezTo>
                  <a:pt x="107" y="0"/>
                  <a:pt x="114" y="6"/>
                  <a:pt x="117" y="18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0" y="49"/>
                  <a:pt x="118" y="56"/>
                  <a:pt x="114" y="59"/>
                </a:cubicBezTo>
                <a:cubicBezTo>
                  <a:pt x="112" y="75"/>
                  <a:pt x="111" y="85"/>
                  <a:pt x="109" y="89"/>
                </a:cubicBezTo>
                <a:cubicBezTo>
                  <a:pt x="108" y="93"/>
                  <a:pt x="110" y="97"/>
                  <a:pt x="113" y="100"/>
                </a:cubicBezTo>
                <a:cubicBezTo>
                  <a:pt x="116" y="104"/>
                  <a:pt x="119" y="106"/>
                  <a:pt x="122" y="107"/>
                </a:cubicBezTo>
                <a:cubicBezTo>
                  <a:pt x="124" y="107"/>
                  <a:pt x="126" y="107"/>
                  <a:pt x="126" y="107"/>
                </a:cubicBezTo>
                <a:cubicBezTo>
                  <a:pt x="127" y="107"/>
                  <a:pt x="129" y="107"/>
                  <a:pt x="131" y="107"/>
                </a:cubicBezTo>
                <a:cubicBezTo>
                  <a:pt x="133" y="107"/>
                  <a:pt x="134" y="107"/>
                  <a:pt x="136" y="107"/>
                </a:cubicBezTo>
                <a:cubicBezTo>
                  <a:pt x="138" y="107"/>
                  <a:pt x="139" y="106"/>
                  <a:pt x="141" y="106"/>
                </a:cubicBezTo>
                <a:cubicBezTo>
                  <a:pt x="143" y="105"/>
                  <a:pt x="147" y="104"/>
                  <a:pt x="152" y="103"/>
                </a:cubicBezTo>
                <a:cubicBezTo>
                  <a:pt x="158" y="101"/>
                  <a:pt x="162" y="100"/>
                  <a:pt x="164" y="99"/>
                </a:cubicBezTo>
                <a:cubicBezTo>
                  <a:pt x="173" y="97"/>
                  <a:pt x="181" y="97"/>
                  <a:pt x="188" y="98"/>
                </a:cubicBezTo>
                <a:cubicBezTo>
                  <a:pt x="191" y="99"/>
                  <a:pt x="195" y="100"/>
                  <a:pt x="198" y="101"/>
                </a:cubicBezTo>
                <a:cubicBezTo>
                  <a:pt x="202" y="103"/>
                  <a:pt x="204" y="104"/>
                  <a:pt x="205" y="106"/>
                </a:cubicBezTo>
                <a:cubicBezTo>
                  <a:pt x="205" y="106"/>
                  <a:pt x="205" y="107"/>
                  <a:pt x="206" y="109"/>
                </a:cubicBezTo>
                <a:cubicBezTo>
                  <a:pt x="207" y="111"/>
                  <a:pt x="207" y="112"/>
                  <a:pt x="207" y="112"/>
                </a:cubicBezTo>
                <a:cubicBezTo>
                  <a:pt x="207" y="112"/>
                  <a:pt x="207" y="113"/>
                  <a:pt x="208" y="115"/>
                </a:cubicBezTo>
                <a:cubicBezTo>
                  <a:pt x="208" y="116"/>
                  <a:pt x="209" y="118"/>
                  <a:pt x="208" y="118"/>
                </a:cubicBezTo>
                <a:cubicBezTo>
                  <a:pt x="208" y="119"/>
                  <a:pt x="208" y="120"/>
                  <a:pt x="208" y="123"/>
                </a:cubicBezTo>
                <a:cubicBezTo>
                  <a:pt x="208" y="125"/>
                  <a:pt x="206" y="129"/>
                  <a:pt x="203" y="136"/>
                </a:cubicBezTo>
                <a:cubicBezTo>
                  <a:pt x="203" y="136"/>
                  <a:pt x="204" y="137"/>
                  <a:pt x="205" y="139"/>
                </a:cubicBezTo>
                <a:cubicBezTo>
                  <a:pt x="206" y="140"/>
                  <a:pt x="207" y="141"/>
                  <a:pt x="207" y="141"/>
                </a:cubicBezTo>
                <a:cubicBezTo>
                  <a:pt x="207" y="142"/>
                  <a:pt x="208" y="143"/>
                  <a:pt x="209" y="144"/>
                </a:cubicBezTo>
                <a:cubicBezTo>
                  <a:pt x="209" y="145"/>
                  <a:pt x="210" y="146"/>
                  <a:pt x="210" y="147"/>
                </a:cubicBezTo>
                <a:cubicBezTo>
                  <a:pt x="210" y="148"/>
                  <a:pt x="211" y="149"/>
                  <a:pt x="211" y="150"/>
                </a:cubicBezTo>
                <a:cubicBezTo>
                  <a:pt x="211" y="152"/>
                  <a:pt x="212" y="153"/>
                  <a:pt x="212" y="155"/>
                </a:cubicBezTo>
                <a:cubicBezTo>
                  <a:pt x="212" y="156"/>
                  <a:pt x="212" y="158"/>
                  <a:pt x="212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FF7B30-7F25-4116-148D-D03332D4793F}"/>
              </a:ext>
            </a:extLst>
          </p:cNvPr>
          <p:cNvGrpSpPr/>
          <p:nvPr/>
        </p:nvGrpSpPr>
        <p:grpSpPr>
          <a:xfrm>
            <a:off x="7289218" y="2230999"/>
            <a:ext cx="3270790" cy="4030566"/>
            <a:chOff x="7431831" y="2261873"/>
            <a:chExt cx="3015881" cy="3716444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A973F0E-B517-F060-5E52-9CC3A8DB9060}"/>
                </a:ext>
              </a:extLst>
            </p:cNvPr>
            <p:cNvSpPr/>
            <p:nvPr/>
          </p:nvSpPr>
          <p:spPr>
            <a:xfrm rot="21107677">
              <a:off x="8572822" y="2791392"/>
              <a:ext cx="1078002" cy="705717"/>
            </a:xfrm>
            <a:custGeom>
              <a:avLst/>
              <a:gdLst>
                <a:gd name="connsiteX0" fmla="*/ 56007 w 278511"/>
                <a:gd name="connsiteY0" fmla="*/ 0 h 182328"/>
                <a:gd name="connsiteX1" fmla="*/ 0 w 278511"/>
                <a:gd name="connsiteY1" fmla="*/ 151924 h 182328"/>
                <a:gd name="connsiteX2" fmla="*/ 48196 w 278511"/>
                <a:gd name="connsiteY2" fmla="*/ 167259 h 182328"/>
                <a:gd name="connsiteX3" fmla="*/ 64294 w 278511"/>
                <a:gd name="connsiteY3" fmla="*/ 151924 h 182328"/>
                <a:gd name="connsiteX4" fmla="*/ 65818 w 278511"/>
                <a:gd name="connsiteY4" fmla="*/ 169545 h 182328"/>
                <a:gd name="connsiteX5" fmla="*/ 210312 w 278511"/>
                <a:gd name="connsiteY5" fmla="*/ 175451 h 182328"/>
                <a:gd name="connsiteX6" fmla="*/ 214884 w 278511"/>
                <a:gd name="connsiteY6" fmla="*/ 148114 h 182328"/>
                <a:gd name="connsiteX7" fmla="*/ 225171 w 278511"/>
                <a:gd name="connsiteY7" fmla="*/ 173164 h 182328"/>
                <a:gd name="connsiteX8" fmla="*/ 278511 w 278511"/>
                <a:gd name="connsiteY8" fmla="*/ 151924 h 182328"/>
                <a:gd name="connsiteX9" fmla="*/ 237077 w 278511"/>
                <a:gd name="connsiteY9" fmla="*/ 17431 h 18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511" h="182328">
                  <a:moveTo>
                    <a:pt x="56007" y="0"/>
                  </a:moveTo>
                  <a:cubicBezTo>
                    <a:pt x="56007" y="0"/>
                    <a:pt x="33623" y="139732"/>
                    <a:pt x="0" y="151924"/>
                  </a:cubicBezTo>
                  <a:cubicBezTo>
                    <a:pt x="0" y="151924"/>
                    <a:pt x="35909" y="164878"/>
                    <a:pt x="48196" y="167259"/>
                  </a:cubicBezTo>
                  <a:lnTo>
                    <a:pt x="64294" y="151924"/>
                  </a:lnTo>
                  <a:lnTo>
                    <a:pt x="65818" y="169545"/>
                  </a:lnTo>
                  <a:cubicBezTo>
                    <a:pt x="65818" y="169545"/>
                    <a:pt x="146114" y="193834"/>
                    <a:pt x="210312" y="175451"/>
                  </a:cubicBezTo>
                  <a:lnTo>
                    <a:pt x="214884" y="148114"/>
                  </a:lnTo>
                  <a:lnTo>
                    <a:pt x="225171" y="173164"/>
                  </a:lnTo>
                  <a:cubicBezTo>
                    <a:pt x="225171" y="173164"/>
                    <a:pt x="244697" y="176594"/>
                    <a:pt x="278511" y="151924"/>
                  </a:cubicBezTo>
                  <a:cubicBezTo>
                    <a:pt x="278511" y="151924"/>
                    <a:pt x="235553" y="60198"/>
                    <a:pt x="237077" y="17431"/>
                  </a:cubicBezTo>
                </a:path>
              </a:pathLst>
            </a:custGeom>
            <a:solidFill>
              <a:srgbClr val="0D18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AC73360-4052-3D59-F1E9-A8BBCAFBF40A}"/>
                </a:ext>
              </a:extLst>
            </p:cNvPr>
            <p:cNvSpPr/>
            <p:nvPr/>
          </p:nvSpPr>
          <p:spPr>
            <a:xfrm rot="21107677">
              <a:off x="7656701" y="2512558"/>
              <a:ext cx="331710" cy="444642"/>
            </a:xfrm>
            <a:custGeom>
              <a:avLst/>
              <a:gdLst>
                <a:gd name="connsiteX0" fmla="*/ 12348 w 85700"/>
                <a:gd name="connsiteY0" fmla="*/ 109448 h 114877"/>
                <a:gd name="connsiteX1" fmla="*/ 251 w 85700"/>
                <a:gd name="connsiteY1" fmla="*/ 52108 h 114877"/>
                <a:gd name="connsiteX2" fmla="*/ 37494 w 85700"/>
                <a:gd name="connsiteY2" fmla="*/ 101 h 114877"/>
                <a:gd name="connsiteX3" fmla="*/ 62354 w 85700"/>
                <a:gd name="connsiteY3" fmla="*/ 59347 h 114877"/>
                <a:gd name="connsiteX4" fmla="*/ 85595 w 85700"/>
                <a:gd name="connsiteY4" fmla="*/ 52489 h 114877"/>
                <a:gd name="connsiteX5" fmla="*/ 52258 w 85700"/>
                <a:gd name="connsiteY5" fmla="*/ 114877 h 11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00" h="114877">
                  <a:moveTo>
                    <a:pt x="12348" y="109448"/>
                  </a:moveTo>
                  <a:cubicBezTo>
                    <a:pt x="12348" y="109448"/>
                    <a:pt x="2537" y="81826"/>
                    <a:pt x="251" y="52108"/>
                  </a:cubicBezTo>
                  <a:cubicBezTo>
                    <a:pt x="-2702" y="14198"/>
                    <a:pt x="21016" y="-1423"/>
                    <a:pt x="37494" y="101"/>
                  </a:cubicBezTo>
                  <a:cubicBezTo>
                    <a:pt x="61688" y="2197"/>
                    <a:pt x="62354" y="59347"/>
                    <a:pt x="62354" y="59347"/>
                  </a:cubicBezTo>
                  <a:cubicBezTo>
                    <a:pt x="62354" y="59347"/>
                    <a:pt x="81976" y="40963"/>
                    <a:pt x="85595" y="52489"/>
                  </a:cubicBezTo>
                  <a:cubicBezTo>
                    <a:pt x="87881" y="59537"/>
                    <a:pt x="52258" y="114877"/>
                    <a:pt x="52258" y="114877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4F83966-895A-FABE-0374-A8F5DA7F8E31}"/>
                </a:ext>
              </a:extLst>
            </p:cNvPr>
            <p:cNvSpPr/>
            <p:nvPr/>
          </p:nvSpPr>
          <p:spPr>
            <a:xfrm rot="21107677">
              <a:off x="7793944" y="2874736"/>
              <a:ext cx="242682" cy="960460"/>
            </a:xfrm>
            <a:custGeom>
              <a:avLst/>
              <a:gdLst>
                <a:gd name="connsiteX0" fmla="*/ 0 w 62699"/>
                <a:gd name="connsiteY0" fmla="*/ 10001 h 248143"/>
                <a:gd name="connsiteX1" fmla="*/ 26765 w 62699"/>
                <a:gd name="connsiteY1" fmla="*/ 247460 h 248143"/>
                <a:gd name="connsiteX2" fmla="*/ 62103 w 62699"/>
                <a:gd name="connsiteY2" fmla="*/ 202216 h 248143"/>
                <a:gd name="connsiteX3" fmla="*/ 38481 w 62699"/>
                <a:gd name="connsiteY3" fmla="*/ 0 h 24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99" h="248143">
                  <a:moveTo>
                    <a:pt x="0" y="10001"/>
                  </a:moveTo>
                  <a:cubicBezTo>
                    <a:pt x="191" y="52197"/>
                    <a:pt x="-190" y="241078"/>
                    <a:pt x="26765" y="247460"/>
                  </a:cubicBezTo>
                  <a:cubicBezTo>
                    <a:pt x="53626" y="253841"/>
                    <a:pt x="57055" y="213741"/>
                    <a:pt x="62103" y="202216"/>
                  </a:cubicBezTo>
                  <a:cubicBezTo>
                    <a:pt x="67151" y="190690"/>
                    <a:pt x="38481" y="0"/>
                    <a:pt x="38481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5C9C4B5-1687-6A72-8D40-89DE0B5ED7C3}"/>
                </a:ext>
              </a:extLst>
            </p:cNvPr>
            <p:cNvSpPr/>
            <p:nvPr/>
          </p:nvSpPr>
          <p:spPr>
            <a:xfrm rot="21107677">
              <a:off x="7431831" y="2985529"/>
              <a:ext cx="1289251" cy="1381100"/>
            </a:xfrm>
            <a:custGeom>
              <a:avLst/>
              <a:gdLst>
                <a:gd name="connsiteX0" fmla="*/ 333089 w 333089"/>
                <a:gd name="connsiteY0" fmla="*/ 194786 h 356819"/>
                <a:gd name="connsiteX1" fmla="*/ 232124 w 333089"/>
                <a:gd name="connsiteY1" fmla="*/ 218980 h 356819"/>
                <a:gd name="connsiteX2" fmla="*/ 176022 w 333089"/>
                <a:gd name="connsiteY2" fmla="*/ 0 h 356819"/>
                <a:gd name="connsiteX3" fmla="*/ 0 w 333089"/>
                <a:gd name="connsiteY3" fmla="*/ 67246 h 356819"/>
                <a:gd name="connsiteX4" fmla="*/ 157639 w 333089"/>
                <a:gd name="connsiteY4" fmla="*/ 350996 h 356819"/>
                <a:gd name="connsiteX5" fmla="*/ 306610 w 333089"/>
                <a:gd name="connsiteY5" fmla="*/ 337471 h 35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089" h="356819">
                  <a:moveTo>
                    <a:pt x="333089" y="194786"/>
                  </a:moveTo>
                  <a:cubicBezTo>
                    <a:pt x="333089" y="194786"/>
                    <a:pt x="257842" y="218980"/>
                    <a:pt x="232124" y="218980"/>
                  </a:cubicBezTo>
                  <a:cubicBezTo>
                    <a:pt x="206502" y="218980"/>
                    <a:pt x="176022" y="0"/>
                    <a:pt x="176022" y="0"/>
                  </a:cubicBezTo>
                  <a:cubicBezTo>
                    <a:pt x="176022" y="0"/>
                    <a:pt x="14669" y="19526"/>
                    <a:pt x="0" y="67246"/>
                  </a:cubicBezTo>
                  <a:cubicBezTo>
                    <a:pt x="0" y="67246"/>
                    <a:pt x="82486" y="313754"/>
                    <a:pt x="157639" y="350996"/>
                  </a:cubicBezTo>
                  <a:cubicBezTo>
                    <a:pt x="195358" y="369665"/>
                    <a:pt x="306610" y="337471"/>
                    <a:pt x="306610" y="337471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B889EF1-6ACC-975B-A063-53F921B76680}"/>
                </a:ext>
              </a:extLst>
            </p:cNvPr>
            <p:cNvSpPr/>
            <p:nvPr/>
          </p:nvSpPr>
          <p:spPr>
            <a:xfrm rot="21107677">
              <a:off x="8360236" y="3516731"/>
              <a:ext cx="2087476" cy="2461586"/>
            </a:xfrm>
            <a:custGeom>
              <a:avLst/>
              <a:gdLst>
                <a:gd name="connsiteX0" fmla="*/ 1176495 w 2087476"/>
                <a:gd name="connsiteY0" fmla="*/ 5972 h 2461586"/>
                <a:gd name="connsiteX1" fmla="*/ 1482588 w 2087476"/>
                <a:gd name="connsiteY1" fmla="*/ 80369 h 2461586"/>
                <a:gd name="connsiteX2" fmla="*/ 2086842 w 2087476"/>
                <a:gd name="connsiteY2" fmla="*/ 2458316 h 2461586"/>
                <a:gd name="connsiteX3" fmla="*/ 2087476 w 2087476"/>
                <a:gd name="connsiteY3" fmla="*/ 2461586 h 2461586"/>
                <a:gd name="connsiteX4" fmla="*/ 0 w 2087476"/>
                <a:gd name="connsiteY4" fmla="*/ 2397993 h 2461586"/>
                <a:gd name="connsiteX5" fmla="*/ 52811 w 2087476"/>
                <a:gd name="connsiteY5" fmla="*/ 2140791 h 2461586"/>
                <a:gd name="connsiteX6" fmla="*/ 427810 w 2087476"/>
                <a:gd name="connsiteY6" fmla="*/ 83318 h 2461586"/>
                <a:gd name="connsiteX7" fmla="*/ 752615 w 2087476"/>
                <a:gd name="connsiteY7" fmla="*/ 0 h 2461586"/>
                <a:gd name="connsiteX8" fmla="*/ 970498 w 2087476"/>
                <a:gd name="connsiteY8" fmla="*/ 519831 h 2461586"/>
                <a:gd name="connsiteX9" fmla="*/ 1137138 w 2087476"/>
                <a:gd name="connsiteY9" fmla="*/ 736 h 2461586"/>
                <a:gd name="connsiteX10" fmla="*/ 1176495 w 2087476"/>
                <a:gd name="connsiteY10" fmla="*/ 5972 h 246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7476" h="2461586">
                  <a:moveTo>
                    <a:pt x="1176495" y="5972"/>
                  </a:moveTo>
                  <a:cubicBezTo>
                    <a:pt x="1249284" y="16359"/>
                    <a:pt x="1404612" y="41937"/>
                    <a:pt x="1482588" y="80369"/>
                  </a:cubicBezTo>
                  <a:cubicBezTo>
                    <a:pt x="1505077" y="122400"/>
                    <a:pt x="1484063" y="1366675"/>
                    <a:pt x="2086842" y="2458316"/>
                  </a:cubicBezTo>
                  <a:lnTo>
                    <a:pt x="2087476" y="2461586"/>
                  </a:lnTo>
                  <a:lnTo>
                    <a:pt x="0" y="2397993"/>
                  </a:lnTo>
                  <a:lnTo>
                    <a:pt x="52811" y="2140791"/>
                  </a:lnTo>
                  <a:cubicBezTo>
                    <a:pt x="276837" y="1009717"/>
                    <a:pt x="402002" y="110419"/>
                    <a:pt x="427810" y="83318"/>
                  </a:cubicBezTo>
                  <a:cubicBezTo>
                    <a:pt x="457304" y="52350"/>
                    <a:pt x="752615" y="0"/>
                    <a:pt x="752615" y="0"/>
                  </a:cubicBezTo>
                  <a:lnTo>
                    <a:pt x="970498" y="519831"/>
                  </a:lnTo>
                  <a:lnTo>
                    <a:pt x="1137138" y="736"/>
                  </a:lnTo>
                  <a:cubicBezTo>
                    <a:pt x="1137138" y="736"/>
                    <a:pt x="1152230" y="2510"/>
                    <a:pt x="1176495" y="5972"/>
                  </a:cubicBezTo>
                  <a:close/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63839AC-CB41-2B03-4B9C-F8E08421484D}"/>
                </a:ext>
              </a:extLst>
            </p:cNvPr>
            <p:cNvSpPr/>
            <p:nvPr/>
          </p:nvSpPr>
          <p:spPr>
            <a:xfrm rot="21107677">
              <a:off x="8423747" y="3625884"/>
              <a:ext cx="652094" cy="1799127"/>
            </a:xfrm>
            <a:custGeom>
              <a:avLst/>
              <a:gdLst>
                <a:gd name="connsiteX0" fmla="*/ 140589 w 168474"/>
                <a:gd name="connsiteY0" fmla="*/ 382 h 464820"/>
                <a:gd name="connsiteX1" fmla="*/ 129921 w 168474"/>
                <a:gd name="connsiteY1" fmla="*/ 464821 h 464820"/>
                <a:gd name="connsiteX2" fmla="*/ 97250 w 168474"/>
                <a:gd name="connsiteY2" fmla="*/ 408814 h 464820"/>
                <a:gd name="connsiteX3" fmla="*/ 0 w 168474"/>
                <a:gd name="connsiteY3" fmla="*/ 381191 h 464820"/>
                <a:gd name="connsiteX4" fmla="*/ 100965 w 168474"/>
                <a:gd name="connsiteY4" fmla="*/ 8287 h 464820"/>
                <a:gd name="connsiteX5" fmla="*/ 140589 w 168474"/>
                <a:gd name="connsiteY5" fmla="*/ 382 h 46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74" h="464820">
                  <a:moveTo>
                    <a:pt x="140589" y="382"/>
                  </a:moveTo>
                  <a:cubicBezTo>
                    <a:pt x="140589" y="382"/>
                    <a:pt x="209931" y="230220"/>
                    <a:pt x="129921" y="464821"/>
                  </a:cubicBezTo>
                  <a:cubicBezTo>
                    <a:pt x="129921" y="464821"/>
                    <a:pt x="128111" y="421196"/>
                    <a:pt x="97250" y="408814"/>
                  </a:cubicBezTo>
                  <a:cubicBezTo>
                    <a:pt x="63341" y="395193"/>
                    <a:pt x="0" y="411481"/>
                    <a:pt x="0" y="381191"/>
                  </a:cubicBezTo>
                  <a:cubicBezTo>
                    <a:pt x="0" y="381191"/>
                    <a:pt x="118205" y="271177"/>
                    <a:pt x="100965" y="8287"/>
                  </a:cubicBezTo>
                  <a:cubicBezTo>
                    <a:pt x="100965" y="8287"/>
                    <a:pt x="122587" y="-2095"/>
                    <a:pt x="140589" y="382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BB1294C-0E09-3144-C7E1-7404C1D5E67D}"/>
                </a:ext>
              </a:extLst>
            </p:cNvPr>
            <p:cNvSpPr/>
            <p:nvPr/>
          </p:nvSpPr>
          <p:spPr>
            <a:xfrm rot="21107677">
              <a:off x="9462363" y="3528398"/>
              <a:ext cx="777756" cy="1847293"/>
            </a:xfrm>
            <a:custGeom>
              <a:avLst/>
              <a:gdLst>
                <a:gd name="connsiteX0" fmla="*/ 87725 w 200940"/>
                <a:gd name="connsiteY0" fmla="*/ 0 h 477264"/>
                <a:gd name="connsiteX1" fmla="*/ 200787 w 200940"/>
                <a:gd name="connsiteY1" fmla="*/ 293751 h 477264"/>
                <a:gd name="connsiteX2" fmla="*/ 159067 w 200940"/>
                <a:gd name="connsiteY2" fmla="*/ 468630 h 477264"/>
                <a:gd name="connsiteX3" fmla="*/ 0 w 200940"/>
                <a:gd name="connsiteY3" fmla="*/ 414433 h 47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40" h="477264">
                  <a:moveTo>
                    <a:pt x="87725" y="0"/>
                  </a:moveTo>
                  <a:cubicBezTo>
                    <a:pt x="110490" y="11621"/>
                    <a:pt x="205264" y="257651"/>
                    <a:pt x="200787" y="293751"/>
                  </a:cubicBezTo>
                  <a:cubicBezTo>
                    <a:pt x="196310" y="329851"/>
                    <a:pt x="159067" y="468630"/>
                    <a:pt x="159067" y="468630"/>
                  </a:cubicBezTo>
                  <a:cubicBezTo>
                    <a:pt x="159067" y="468630"/>
                    <a:pt x="22574" y="509206"/>
                    <a:pt x="0" y="414433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284C49E-4C37-7F8F-9FDF-FAF1DC191EE3}"/>
                </a:ext>
              </a:extLst>
            </p:cNvPr>
            <p:cNvSpPr/>
            <p:nvPr/>
          </p:nvSpPr>
          <p:spPr>
            <a:xfrm rot="21107677">
              <a:off x="9271551" y="3503718"/>
              <a:ext cx="527558" cy="1825416"/>
            </a:xfrm>
            <a:custGeom>
              <a:avLst/>
              <a:gdLst>
                <a:gd name="connsiteX0" fmla="*/ 110204 w 136299"/>
                <a:gd name="connsiteY0" fmla="*/ 9644 h 471612"/>
                <a:gd name="connsiteX1" fmla="*/ 116205 w 136299"/>
                <a:gd name="connsiteY1" fmla="*/ 469130 h 471612"/>
                <a:gd name="connsiteX2" fmla="*/ 33242 w 136299"/>
                <a:gd name="connsiteY2" fmla="*/ 420743 h 471612"/>
                <a:gd name="connsiteX3" fmla="*/ 0 w 136299"/>
                <a:gd name="connsiteY3" fmla="*/ 359688 h 471612"/>
                <a:gd name="connsiteX4" fmla="*/ 66104 w 136299"/>
                <a:gd name="connsiteY4" fmla="*/ 24 h 471612"/>
                <a:gd name="connsiteX5" fmla="*/ 110204 w 136299"/>
                <a:gd name="connsiteY5" fmla="*/ 9644 h 47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99" h="471612">
                  <a:moveTo>
                    <a:pt x="110204" y="9644"/>
                  </a:moveTo>
                  <a:cubicBezTo>
                    <a:pt x="110204" y="9644"/>
                    <a:pt x="164687" y="175188"/>
                    <a:pt x="116205" y="469130"/>
                  </a:cubicBezTo>
                  <a:cubicBezTo>
                    <a:pt x="116205" y="469130"/>
                    <a:pt x="46863" y="488180"/>
                    <a:pt x="33242" y="420743"/>
                  </a:cubicBezTo>
                  <a:cubicBezTo>
                    <a:pt x="22098" y="365498"/>
                    <a:pt x="381" y="392263"/>
                    <a:pt x="0" y="359688"/>
                  </a:cubicBezTo>
                  <a:cubicBezTo>
                    <a:pt x="0" y="359688"/>
                    <a:pt x="77915" y="196334"/>
                    <a:pt x="66104" y="24"/>
                  </a:cubicBezTo>
                  <a:cubicBezTo>
                    <a:pt x="66008" y="119"/>
                    <a:pt x="92107" y="-1405"/>
                    <a:pt x="110204" y="9644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8E26D8F-6F32-FEC4-EFF4-A204B9082736}"/>
                </a:ext>
              </a:extLst>
            </p:cNvPr>
            <p:cNvSpPr/>
            <p:nvPr/>
          </p:nvSpPr>
          <p:spPr>
            <a:xfrm rot="21107677">
              <a:off x="9084015" y="3694058"/>
              <a:ext cx="225624" cy="363510"/>
            </a:xfrm>
            <a:custGeom>
              <a:avLst/>
              <a:gdLst>
                <a:gd name="connsiteX0" fmla="*/ 27242 w 58292"/>
                <a:gd name="connsiteY0" fmla="*/ 0 h 93916"/>
                <a:gd name="connsiteX1" fmla="*/ 0 w 58292"/>
                <a:gd name="connsiteY1" fmla="*/ 26860 h 93916"/>
                <a:gd name="connsiteX2" fmla="*/ 31051 w 58292"/>
                <a:gd name="connsiteY2" fmla="*/ 93916 h 93916"/>
                <a:gd name="connsiteX3" fmla="*/ 58293 w 58292"/>
                <a:gd name="connsiteY3" fmla="*/ 22574 h 9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92" h="93916">
                  <a:moveTo>
                    <a:pt x="27242" y="0"/>
                  </a:moveTo>
                  <a:lnTo>
                    <a:pt x="0" y="26860"/>
                  </a:lnTo>
                  <a:lnTo>
                    <a:pt x="31051" y="93916"/>
                  </a:lnTo>
                  <a:lnTo>
                    <a:pt x="58293" y="22574"/>
                  </a:lnTo>
                </a:path>
              </a:pathLst>
            </a:custGeom>
            <a:solidFill>
              <a:srgbClr val="EFEF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AC14CB9-A7C8-B15A-B4EF-8433AF18ECA5}"/>
                </a:ext>
              </a:extLst>
            </p:cNvPr>
            <p:cNvSpPr/>
            <p:nvPr/>
          </p:nvSpPr>
          <p:spPr>
            <a:xfrm rot="21107677">
              <a:off x="8970229" y="3285809"/>
              <a:ext cx="344707" cy="435403"/>
            </a:xfrm>
            <a:custGeom>
              <a:avLst/>
              <a:gdLst>
                <a:gd name="connsiteX0" fmla="*/ 0 w 89058"/>
                <a:gd name="connsiteY0" fmla="*/ 58960 h 112490"/>
                <a:gd name="connsiteX1" fmla="*/ 5525 w 89058"/>
                <a:gd name="connsiteY1" fmla="*/ 0 h 112490"/>
                <a:gd name="connsiteX2" fmla="*/ 46387 w 89058"/>
                <a:gd name="connsiteY2" fmla="*/ 4667 h 112490"/>
                <a:gd name="connsiteX3" fmla="*/ 89059 w 89058"/>
                <a:gd name="connsiteY3" fmla="*/ 13145 h 112490"/>
                <a:gd name="connsiteX4" fmla="*/ 86201 w 89058"/>
                <a:gd name="connsiteY4" fmla="*/ 73057 h 112490"/>
                <a:gd name="connsiteX5" fmla="*/ 36290 w 89058"/>
                <a:gd name="connsiteY5" fmla="*/ 112491 h 112490"/>
                <a:gd name="connsiteX6" fmla="*/ 0 w 89058"/>
                <a:gd name="connsiteY6" fmla="*/ 58960 h 11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58" h="112490">
                  <a:moveTo>
                    <a:pt x="0" y="58960"/>
                  </a:moveTo>
                  <a:cubicBezTo>
                    <a:pt x="9811" y="43244"/>
                    <a:pt x="5525" y="0"/>
                    <a:pt x="5525" y="0"/>
                  </a:cubicBezTo>
                  <a:lnTo>
                    <a:pt x="46387" y="4667"/>
                  </a:lnTo>
                  <a:lnTo>
                    <a:pt x="89059" y="13145"/>
                  </a:lnTo>
                  <a:cubicBezTo>
                    <a:pt x="89059" y="13145"/>
                    <a:pt x="77438" y="51149"/>
                    <a:pt x="86201" y="73057"/>
                  </a:cubicBezTo>
                  <a:cubicBezTo>
                    <a:pt x="85249" y="74581"/>
                    <a:pt x="68199" y="94774"/>
                    <a:pt x="36290" y="112491"/>
                  </a:cubicBezTo>
                  <a:cubicBezTo>
                    <a:pt x="36385" y="112586"/>
                    <a:pt x="10001" y="96488"/>
                    <a:pt x="0" y="58960"/>
                  </a:cubicBezTo>
                  <a:close/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C2371E3-FA24-4BCE-171A-A9DD38FE0A9E}"/>
                </a:ext>
              </a:extLst>
            </p:cNvPr>
            <p:cNvSpPr/>
            <p:nvPr/>
          </p:nvSpPr>
          <p:spPr>
            <a:xfrm rot="21107677">
              <a:off x="9014037" y="3390623"/>
              <a:ext cx="247768" cy="117376"/>
            </a:xfrm>
            <a:custGeom>
              <a:avLst/>
              <a:gdLst>
                <a:gd name="connsiteX0" fmla="*/ 64014 w 64013"/>
                <a:gd name="connsiteY0" fmla="*/ 6477 h 30325"/>
                <a:gd name="connsiteX1" fmla="*/ 29152 w 64013"/>
                <a:gd name="connsiteY1" fmla="*/ 30194 h 30325"/>
                <a:gd name="connsiteX2" fmla="*/ 6 w 64013"/>
                <a:gd name="connsiteY2" fmla="*/ 0 h 3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13" h="30325">
                  <a:moveTo>
                    <a:pt x="64014" y="6477"/>
                  </a:moveTo>
                  <a:cubicBezTo>
                    <a:pt x="64014" y="6477"/>
                    <a:pt x="49345" y="32385"/>
                    <a:pt x="29152" y="30194"/>
                  </a:cubicBezTo>
                  <a:cubicBezTo>
                    <a:pt x="-1137" y="26860"/>
                    <a:pt x="6" y="0"/>
                    <a:pt x="6" y="0"/>
                  </a:cubicBezTo>
                </a:path>
              </a:pathLst>
            </a:custGeom>
            <a:solidFill>
              <a:srgbClr val="FFC6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4" name="图形 164">
              <a:extLst>
                <a:ext uri="{FF2B5EF4-FFF2-40B4-BE49-F238E27FC236}">
                  <a16:creationId xmlns:a16="http://schemas.microsoft.com/office/drawing/2014/main" id="{2AB4D432-9416-AB2F-54D8-57235AE29ABA}"/>
                </a:ext>
              </a:extLst>
            </p:cNvPr>
            <p:cNvGrpSpPr/>
            <p:nvPr/>
          </p:nvGrpSpPr>
          <p:grpSpPr>
            <a:xfrm rot="21107677">
              <a:off x="8758973" y="2537494"/>
              <a:ext cx="707594" cy="891497"/>
              <a:chOff x="10642684" y="160879"/>
              <a:chExt cx="182813" cy="230326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BA92A83-0500-876F-FD64-8227E13958EC}"/>
                  </a:ext>
                </a:extLst>
              </p:cNvPr>
              <p:cNvSpPr/>
              <p:nvPr/>
            </p:nvSpPr>
            <p:spPr>
              <a:xfrm>
                <a:off x="10771251" y="176686"/>
                <a:ext cx="54247" cy="121529"/>
              </a:xfrm>
              <a:custGeom>
                <a:avLst/>
                <a:gdLst>
                  <a:gd name="connsiteX0" fmla="*/ 0 w 54247"/>
                  <a:gd name="connsiteY0" fmla="*/ 561 h 121529"/>
                  <a:gd name="connsiteX1" fmla="*/ 37910 w 54247"/>
                  <a:gd name="connsiteY1" fmla="*/ 16849 h 121529"/>
                  <a:gd name="connsiteX2" fmla="*/ 28194 w 54247"/>
                  <a:gd name="connsiteY2" fmla="*/ 121529 h 121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247" h="121529">
                    <a:moveTo>
                      <a:pt x="0" y="561"/>
                    </a:moveTo>
                    <a:cubicBezTo>
                      <a:pt x="0" y="561"/>
                      <a:pt x="16002" y="-4677"/>
                      <a:pt x="37910" y="16849"/>
                    </a:cubicBezTo>
                    <a:cubicBezTo>
                      <a:pt x="59912" y="38280"/>
                      <a:pt x="62484" y="101050"/>
                      <a:pt x="28194" y="121529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4133DEEF-2EE2-0F1E-B0FA-865B5D5C4B43}"/>
                  </a:ext>
                </a:extLst>
              </p:cNvPr>
              <p:cNvSpPr/>
              <p:nvPr/>
            </p:nvSpPr>
            <p:spPr>
              <a:xfrm>
                <a:off x="10642684" y="160879"/>
                <a:ext cx="162666" cy="146194"/>
              </a:xfrm>
              <a:custGeom>
                <a:avLst/>
                <a:gdLst>
                  <a:gd name="connsiteX0" fmla="*/ 12552 w 162666"/>
                  <a:gd name="connsiteY0" fmla="*/ 128383 h 146194"/>
                  <a:gd name="connsiteX1" fmla="*/ 90276 w 162666"/>
                  <a:gd name="connsiteY1" fmla="*/ 61898 h 146194"/>
                  <a:gd name="connsiteX2" fmla="*/ 65321 w 162666"/>
                  <a:gd name="connsiteY2" fmla="*/ 95998 h 146194"/>
                  <a:gd name="connsiteX3" fmla="*/ 138568 w 162666"/>
                  <a:gd name="connsiteY3" fmla="*/ 63517 h 146194"/>
                  <a:gd name="connsiteX4" fmla="*/ 162666 w 162666"/>
                  <a:gd name="connsiteY4" fmla="*/ 146194 h 146194"/>
                  <a:gd name="connsiteX5" fmla="*/ 138568 w 162666"/>
                  <a:gd name="connsiteY5" fmla="*/ 22560 h 146194"/>
                  <a:gd name="connsiteX6" fmla="*/ 12552 w 162666"/>
                  <a:gd name="connsiteY6" fmla="*/ 128383 h 14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666" h="146194">
                    <a:moveTo>
                      <a:pt x="12552" y="128383"/>
                    </a:moveTo>
                    <a:cubicBezTo>
                      <a:pt x="12552" y="128383"/>
                      <a:pt x="76084" y="84377"/>
                      <a:pt x="90276" y="61898"/>
                    </a:cubicBezTo>
                    <a:cubicBezTo>
                      <a:pt x="80561" y="87330"/>
                      <a:pt x="65321" y="95998"/>
                      <a:pt x="65321" y="95998"/>
                    </a:cubicBezTo>
                    <a:cubicBezTo>
                      <a:pt x="65321" y="95998"/>
                      <a:pt x="134567" y="93235"/>
                      <a:pt x="138568" y="63517"/>
                    </a:cubicBezTo>
                    <a:cubicBezTo>
                      <a:pt x="137615" y="92569"/>
                      <a:pt x="162666" y="146194"/>
                      <a:pt x="162666" y="146194"/>
                    </a:cubicBezTo>
                    <a:cubicBezTo>
                      <a:pt x="152189" y="140956"/>
                      <a:pt x="179525" y="60374"/>
                      <a:pt x="138568" y="22560"/>
                    </a:cubicBezTo>
                    <a:cubicBezTo>
                      <a:pt x="51700" y="-44782"/>
                      <a:pt x="-32501" y="52944"/>
                      <a:pt x="12552" y="128383"/>
                    </a:cubicBezTo>
                    <a:close/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A315AA3-1198-B4E7-1200-EC224A36B93B}"/>
                  </a:ext>
                </a:extLst>
              </p:cNvPr>
              <p:cNvSpPr/>
              <p:nvPr/>
            </p:nvSpPr>
            <p:spPr>
              <a:xfrm>
                <a:off x="10653104" y="189765"/>
                <a:ext cx="146156" cy="201440"/>
              </a:xfrm>
              <a:custGeom>
                <a:avLst/>
                <a:gdLst>
                  <a:gd name="connsiteX0" fmla="*/ 85762 w 146156"/>
                  <a:gd name="connsiteY0" fmla="*/ 1388 h 201440"/>
                  <a:gd name="connsiteX1" fmla="*/ 80333 w 146156"/>
                  <a:gd name="connsiteY1" fmla="*/ 1388 h 201440"/>
                  <a:gd name="connsiteX2" fmla="*/ 74999 w 146156"/>
                  <a:gd name="connsiteY2" fmla="*/ 531 h 201440"/>
                  <a:gd name="connsiteX3" fmla="*/ 37 w 146156"/>
                  <a:gd name="connsiteY3" fmla="*/ 122928 h 201440"/>
                  <a:gd name="connsiteX4" fmla="*/ 58711 w 146156"/>
                  <a:gd name="connsiteY4" fmla="*/ 200842 h 201440"/>
                  <a:gd name="connsiteX5" fmla="*/ 140912 w 146156"/>
                  <a:gd name="connsiteY5" fmla="*/ 133881 h 201440"/>
                  <a:gd name="connsiteX6" fmla="*/ 85762 w 146156"/>
                  <a:gd name="connsiteY6" fmla="*/ 1388 h 20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56" h="201440">
                    <a:moveTo>
                      <a:pt x="85762" y="1388"/>
                    </a:moveTo>
                    <a:cubicBezTo>
                      <a:pt x="83857" y="1293"/>
                      <a:pt x="82142" y="1388"/>
                      <a:pt x="80333" y="1388"/>
                    </a:cubicBezTo>
                    <a:cubicBezTo>
                      <a:pt x="78618" y="1103"/>
                      <a:pt x="76904" y="722"/>
                      <a:pt x="74999" y="531"/>
                    </a:cubicBezTo>
                    <a:cubicBezTo>
                      <a:pt x="9657" y="-7279"/>
                      <a:pt x="1847" y="72826"/>
                      <a:pt x="37" y="122928"/>
                    </a:cubicBezTo>
                    <a:cubicBezTo>
                      <a:pt x="-820" y="146930"/>
                      <a:pt x="13086" y="194746"/>
                      <a:pt x="58711" y="200842"/>
                    </a:cubicBezTo>
                    <a:cubicBezTo>
                      <a:pt x="105479" y="207129"/>
                      <a:pt x="132625" y="162456"/>
                      <a:pt x="140912" y="133881"/>
                    </a:cubicBezTo>
                    <a:cubicBezTo>
                      <a:pt x="151580" y="97115"/>
                      <a:pt x="151580" y="3675"/>
                      <a:pt x="85762" y="1388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7F564B4-AFD5-1793-D9C6-9145861D8305}"/>
                  </a:ext>
                </a:extLst>
              </p:cNvPr>
              <p:cNvSpPr/>
              <p:nvPr/>
            </p:nvSpPr>
            <p:spPr>
              <a:xfrm>
                <a:off x="10783936" y="285170"/>
                <a:ext cx="35071" cy="52720"/>
              </a:xfrm>
              <a:custGeom>
                <a:avLst/>
                <a:gdLst>
                  <a:gd name="connsiteX0" fmla="*/ 3602 w 35071"/>
                  <a:gd name="connsiteY0" fmla="*/ 20665 h 52720"/>
                  <a:gd name="connsiteX1" fmla="*/ 27415 w 35071"/>
                  <a:gd name="connsiteY1" fmla="*/ 662 h 52720"/>
                  <a:gd name="connsiteX2" fmla="*/ 30082 w 35071"/>
                  <a:gd name="connsiteY2" fmla="*/ 32285 h 52720"/>
                  <a:gd name="connsiteX3" fmla="*/ 6269 w 35071"/>
                  <a:gd name="connsiteY3" fmla="*/ 52288 h 52720"/>
                  <a:gd name="connsiteX4" fmla="*/ 3602 w 35071"/>
                  <a:gd name="connsiteY4" fmla="*/ 20665 h 5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1" h="52720">
                    <a:moveTo>
                      <a:pt x="3602" y="20665"/>
                    </a:moveTo>
                    <a:cubicBezTo>
                      <a:pt x="7984" y="6377"/>
                      <a:pt x="18652" y="-2576"/>
                      <a:pt x="27415" y="662"/>
                    </a:cubicBezTo>
                    <a:cubicBezTo>
                      <a:pt x="36178" y="3901"/>
                      <a:pt x="37892" y="19522"/>
                      <a:pt x="30082" y="32285"/>
                    </a:cubicBezTo>
                    <a:cubicBezTo>
                      <a:pt x="19795" y="49049"/>
                      <a:pt x="12079" y="54383"/>
                      <a:pt x="6269" y="52288"/>
                    </a:cubicBezTo>
                    <a:cubicBezTo>
                      <a:pt x="-2494" y="49144"/>
                      <a:pt x="-779" y="34952"/>
                      <a:pt x="3602" y="20665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EA251B3-3AB2-9ECC-E88D-B2BF0C9B9B7D}"/>
                  </a:ext>
                </a:extLst>
              </p:cNvPr>
              <p:cNvSpPr/>
              <p:nvPr/>
            </p:nvSpPr>
            <p:spPr>
              <a:xfrm>
                <a:off x="10655880" y="180146"/>
                <a:ext cx="131944" cy="90897"/>
              </a:xfrm>
              <a:custGeom>
                <a:avLst/>
                <a:gdLst>
                  <a:gd name="connsiteX0" fmla="*/ 127277 w 131944"/>
                  <a:gd name="connsiteY0" fmla="*/ 31963 h 90897"/>
                  <a:gd name="connsiteX1" fmla="*/ 18597 w 131944"/>
                  <a:gd name="connsiteY1" fmla="*/ 76730 h 90897"/>
                  <a:gd name="connsiteX2" fmla="*/ 29265 w 131944"/>
                  <a:gd name="connsiteY2" fmla="*/ 55394 h 90897"/>
                  <a:gd name="connsiteX3" fmla="*/ 23 w 131944"/>
                  <a:gd name="connsiteY3" fmla="*/ 90827 h 90897"/>
                  <a:gd name="connsiteX4" fmla="*/ 2023 w 131944"/>
                  <a:gd name="connsiteY4" fmla="*/ 33201 h 90897"/>
                  <a:gd name="connsiteX5" fmla="*/ 67174 w 131944"/>
                  <a:gd name="connsiteY5" fmla="*/ 54 h 90897"/>
                  <a:gd name="connsiteX6" fmla="*/ 131944 w 131944"/>
                  <a:gd name="connsiteY6" fmla="*/ 17961 h 9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44" h="90897">
                    <a:moveTo>
                      <a:pt x="127277" y="31963"/>
                    </a:moveTo>
                    <a:cubicBezTo>
                      <a:pt x="127277" y="31963"/>
                      <a:pt x="83653" y="79969"/>
                      <a:pt x="18597" y="76730"/>
                    </a:cubicBezTo>
                    <a:lnTo>
                      <a:pt x="29265" y="55394"/>
                    </a:lnTo>
                    <a:cubicBezTo>
                      <a:pt x="29265" y="55394"/>
                      <a:pt x="-263" y="92732"/>
                      <a:pt x="23" y="90827"/>
                    </a:cubicBezTo>
                    <a:cubicBezTo>
                      <a:pt x="309" y="88922"/>
                      <a:pt x="-929" y="36630"/>
                      <a:pt x="2023" y="33201"/>
                    </a:cubicBezTo>
                    <a:cubicBezTo>
                      <a:pt x="4976" y="29772"/>
                      <a:pt x="54220" y="-1470"/>
                      <a:pt x="67174" y="54"/>
                    </a:cubicBezTo>
                    <a:lnTo>
                      <a:pt x="131944" y="17961"/>
                    </a:ln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D1BE980-8FB0-681C-4661-28EB04943610}"/>
                  </a:ext>
                </a:extLst>
              </p:cNvPr>
              <p:cNvSpPr/>
              <p:nvPr/>
            </p:nvSpPr>
            <p:spPr>
              <a:xfrm>
                <a:off x="10769251" y="209156"/>
                <a:ext cx="32650" cy="75247"/>
              </a:xfrm>
              <a:custGeom>
                <a:avLst/>
                <a:gdLst>
                  <a:gd name="connsiteX0" fmla="*/ 0 w 32650"/>
                  <a:gd name="connsiteY0" fmla="*/ 1238 h 75247"/>
                  <a:gd name="connsiteX1" fmla="*/ 30099 w 32650"/>
                  <a:gd name="connsiteY1" fmla="*/ 75247 h 75247"/>
                  <a:gd name="connsiteX2" fmla="*/ 23908 w 32650"/>
                  <a:gd name="connsiteY2" fmla="*/ 0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650" h="75247">
                    <a:moveTo>
                      <a:pt x="0" y="1238"/>
                    </a:moveTo>
                    <a:cubicBezTo>
                      <a:pt x="0" y="1238"/>
                      <a:pt x="8001" y="53340"/>
                      <a:pt x="30099" y="75247"/>
                    </a:cubicBezTo>
                    <a:cubicBezTo>
                      <a:pt x="30099" y="75247"/>
                      <a:pt x="38862" y="17336"/>
                      <a:pt x="23908" y="0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图形 164">
              <a:extLst>
                <a:ext uri="{FF2B5EF4-FFF2-40B4-BE49-F238E27FC236}">
                  <a16:creationId xmlns:a16="http://schemas.microsoft.com/office/drawing/2014/main" id="{03A61D81-A020-8180-FCC4-6520DD282989}"/>
                </a:ext>
              </a:extLst>
            </p:cNvPr>
            <p:cNvGrpSpPr/>
            <p:nvPr/>
          </p:nvGrpSpPr>
          <p:grpSpPr>
            <a:xfrm rot="21107677">
              <a:off x="8517045" y="2261873"/>
              <a:ext cx="1261236" cy="1158874"/>
              <a:chOff x="10585321" y="91332"/>
              <a:chExt cx="325851" cy="299405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DA5FFA8-025A-3F42-2AE5-32FCF0CED4AB}"/>
                  </a:ext>
                </a:extLst>
              </p:cNvPr>
              <p:cNvSpPr/>
              <p:nvPr/>
            </p:nvSpPr>
            <p:spPr>
              <a:xfrm>
                <a:off x="10585321" y="91332"/>
                <a:ext cx="311849" cy="122110"/>
              </a:xfrm>
              <a:custGeom>
                <a:avLst/>
                <a:gdLst>
                  <a:gd name="connsiteX0" fmla="*/ 174595 w 311849"/>
                  <a:gd name="connsiteY0" fmla="*/ 0 h 122110"/>
                  <a:gd name="connsiteX1" fmla="*/ 1 w 311849"/>
                  <a:gd name="connsiteY1" fmla="*/ 51816 h 122110"/>
                  <a:gd name="connsiteX2" fmla="*/ 154687 w 311849"/>
                  <a:gd name="connsiteY2" fmla="*/ 122110 h 122110"/>
                  <a:gd name="connsiteX3" fmla="*/ 311850 w 311849"/>
                  <a:gd name="connsiteY3" fmla="*/ 96583 h 122110"/>
                  <a:gd name="connsiteX4" fmla="*/ 174595 w 311849"/>
                  <a:gd name="connsiteY4" fmla="*/ 0 h 1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849" h="122110">
                    <a:moveTo>
                      <a:pt x="174595" y="0"/>
                    </a:moveTo>
                    <a:cubicBezTo>
                      <a:pt x="174595" y="0"/>
                      <a:pt x="-570" y="49244"/>
                      <a:pt x="1" y="51816"/>
                    </a:cubicBezTo>
                    <a:cubicBezTo>
                      <a:pt x="573" y="54388"/>
                      <a:pt x="154687" y="122110"/>
                      <a:pt x="154687" y="122110"/>
                    </a:cubicBezTo>
                    <a:lnTo>
                      <a:pt x="311850" y="96583"/>
                    </a:lnTo>
                    <a:lnTo>
                      <a:pt x="174595" y="0"/>
                    </a:lnTo>
                    <a:close/>
                  </a:path>
                </a:pathLst>
              </a:custGeom>
              <a:solidFill>
                <a:srgbClr val="0018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4AA566B-67A0-A2DC-8498-63D13A5F09D4}"/>
                  </a:ext>
                </a:extLst>
              </p:cNvPr>
              <p:cNvSpPr/>
              <p:nvPr/>
            </p:nvSpPr>
            <p:spPr>
              <a:xfrm>
                <a:off x="10652363" y="138728"/>
                <a:ext cx="187372" cy="89573"/>
              </a:xfrm>
              <a:custGeom>
                <a:avLst/>
                <a:gdLst>
                  <a:gd name="connsiteX0" fmla="*/ 16 w 187372"/>
                  <a:gd name="connsiteY0" fmla="*/ 64903 h 89573"/>
                  <a:gd name="connsiteX1" fmla="*/ 85931 w 187372"/>
                  <a:gd name="connsiteY1" fmla="*/ 84811 h 89573"/>
                  <a:gd name="connsiteX2" fmla="*/ 172323 w 187372"/>
                  <a:gd name="connsiteY2" fmla="*/ 89573 h 89573"/>
                  <a:gd name="connsiteX3" fmla="*/ 187372 w 187372"/>
                  <a:gd name="connsiteY3" fmla="*/ 42424 h 89573"/>
                  <a:gd name="connsiteX4" fmla="*/ 778 w 187372"/>
                  <a:gd name="connsiteY4" fmla="*/ 12040 h 89573"/>
                  <a:gd name="connsiteX5" fmla="*/ 16 w 187372"/>
                  <a:gd name="connsiteY5" fmla="*/ 64903 h 89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372" h="89573">
                    <a:moveTo>
                      <a:pt x="16" y="64903"/>
                    </a:moveTo>
                    <a:cubicBezTo>
                      <a:pt x="16" y="64903"/>
                      <a:pt x="28781" y="61093"/>
                      <a:pt x="85931" y="84811"/>
                    </a:cubicBezTo>
                    <a:cubicBezTo>
                      <a:pt x="141081" y="73857"/>
                      <a:pt x="172323" y="89573"/>
                      <a:pt x="172323" y="89573"/>
                    </a:cubicBezTo>
                    <a:cubicBezTo>
                      <a:pt x="172323" y="89573"/>
                      <a:pt x="180038" y="66713"/>
                      <a:pt x="187372" y="42424"/>
                    </a:cubicBezTo>
                    <a:cubicBezTo>
                      <a:pt x="148891" y="4896"/>
                      <a:pt x="54118" y="-13964"/>
                      <a:pt x="778" y="12040"/>
                    </a:cubicBezTo>
                    <a:cubicBezTo>
                      <a:pt x="-175" y="49092"/>
                      <a:pt x="16" y="64903"/>
                      <a:pt x="16" y="64903"/>
                    </a:cubicBezTo>
                    <a:close/>
                  </a:path>
                </a:pathLst>
              </a:custGeom>
              <a:solidFill>
                <a:srgbClr val="002E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36F362B-1C1F-2C34-F349-3E55CEDF58A6}"/>
                  </a:ext>
                </a:extLst>
              </p:cNvPr>
              <p:cNvSpPr/>
              <p:nvPr/>
            </p:nvSpPr>
            <p:spPr>
              <a:xfrm>
                <a:off x="10853534" y="256019"/>
                <a:ext cx="57638" cy="134718"/>
              </a:xfrm>
              <a:custGeom>
                <a:avLst/>
                <a:gdLst>
                  <a:gd name="connsiteX0" fmla="*/ 16872 w 57638"/>
                  <a:gd name="connsiteY0" fmla="*/ 0 h 134718"/>
                  <a:gd name="connsiteX1" fmla="*/ 2584 w 57638"/>
                  <a:gd name="connsiteY1" fmla="*/ 129921 h 134718"/>
                  <a:gd name="connsiteX2" fmla="*/ 57639 w 57638"/>
                  <a:gd name="connsiteY2" fmla="*/ 128016 h 134718"/>
                  <a:gd name="connsiteX3" fmla="*/ 24111 w 57638"/>
                  <a:gd name="connsiteY3" fmla="*/ 858 h 134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38" h="134718">
                    <a:moveTo>
                      <a:pt x="16872" y="0"/>
                    </a:moveTo>
                    <a:cubicBezTo>
                      <a:pt x="16872" y="0"/>
                      <a:pt x="-7893" y="125921"/>
                      <a:pt x="2584" y="129921"/>
                    </a:cubicBezTo>
                    <a:cubicBezTo>
                      <a:pt x="33922" y="141732"/>
                      <a:pt x="57639" y="128016"/>
                      <a:pt x="57639" y="128016"/>
                    </a:cubicBezTo>
                    <a:cubicBezTo>
                      <a:pt x="57639" y="128016"/>
                      <a:pt x="25540" y="79439"/>
                      <a:pt x="24111" y="858"/>
                    </a:cubicBezTo>
                  </a:path>
                </a:pathLst>
              </a:custGeom>
              <a:solidFill>
                <a:srgbClr val="FFB8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2" name="图形 164">
                <a:extLst>
                  <a:ext uri="{FF2B5EF4-FFF2-40B4-BE49-F238E27FC236}">
                    <a16:creationId xmlns:a16="http://schemas.microsoft.com/office/drawing/2014/main" id="{61A43F59-EE26-73E5-9E7F-40C1CD669C9E}"/>
                  </a:ext>
                </a:extLst>
              </p:cNvPr>
              <p:cNvGrpSpPr/>
              <p:nvPr/>
            </p:nvGrpSpPr>
            <p:grpSpPr>
              <a:xfrm>
                <a:off x="10865757" y="184076"/>
                <a:ext cx="21064" cy="81091"/>
                <a:chOff x="10865757" y="184076"/>
                <a:chExt cx="21064" cy="81091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F751F90-BF8D-0419-DACB-9E43CE5C3BF3}"/>
                    </a:ext>
                  </a:extLst>
                </p:cNvPr>
                <p:cNvSpPr/>
                <p:nvPr/>
              </p:nvSpPr>
              <p:spPr>
                <a:xfrm>
                  <a:off x="10872088" y="184076"/>
                  <a:ext cx="14733" cy="71496"/>
                </a:xfrm>
                <a:custGeom>
                  <a:avLst/>
                  <a:gdLst>
                    <a:gd name="connsiteX0" fmla="*/ 1461 w 14733"/>
                    <a:gd name="connsiteY0" fmla="*/ 71467 h 71496"/>
                    <a:gd name="connsiteX1" fmla="*/ 33 w 14733"/>
                    <a:gd name="connsiteY1" fmla="*/ 69371 h 71496"/>
                    <a:gd name="connsiteX2" fmla="*/ 11081 w 14733"/>
                    <a:gd name="connsiteY2" fmla="*/ 1553 h 71496"/>
                    <a:gd name="connsiteX3" fmla="*/ 13177 w 14733"/>
                    <a:gd name="connsiteY3" fmla="*/ 29 h 71496"/>
                    <a:gd name="connsiteX4" fmla="*/ 14701 w 14733"/>
                    <a:gd name="connsiteY4" fmla="*/ 2125 h 71496"/>
                    <a:gd name="connsiteX5" fmla="*/ 3652 w 14733"/>
                    <a:gd name="connsiteY5" fmla="*/ 69943 h 71496"/>
                    <a:gd name="connsiteX6" fmla="*/ 1461 w 14733"/>
                    <a:gd name="connsiteY6" fmla="*/ 71467 h 71496"/>
                    <a:gd name="connsiteX7" fmla="*/ 1461 w 14733"/>
                    <a:gd name="connsiteY7" fmla="*/ 71467 h 71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733" h="71496">
                      <a:moveTo>
                        <a:pt x="1461" y="71467"/>
                      </a:moveTo>
                      <a:cubicBezTo>
                        <a:pt x="509" y="71276"/>
                        <a:pt x="-158" y="70324"/>
                        <a:pt x="33" y="69371"/>
                      </a:cubicBezTo>
                      <a:lnTo>
                        <a:pt x="11081" y="1553"/>
                      </a:lnTo>
                      <a:cubicBezTo>
                        <a:pt x="11272" y="601"/>
                        <a:pt x="12225" y="-161"/>
                        <a:pt x="13177" y="29"/>
                      </a:cubicBezTo>
                      <a:cubicBezTo>
                        <a:pt x="14225" y="220"/>
                        <a:pt x="14892" y="1172"/>
                        <a:pt x="14701" y="2125"/>
                      </a:cubicBezTo>
                      <a:lnTo>
                        <a:pt x="3652" y="69943"/>
                      </a:lnTo>
                      <a:cubicBezTo>
                        <a:pt x="3366" y="70895"/>
                        <a:pt x="2414" y="71657"/>
                        <a:pt x="1461" y="71467"/>
                      </a:cubicBezTo>
                      <a:cubicBezTo>
                        <a:pt x="1461" y="71467"/>
                        <a:pt x="1461" y="71467"/>
                        <a:pt x="1461" y="71467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AF246473-D897-2935-0C73-410F07B9937B}"/>
                    </a:ext>
                  </a:extLst>
                </p:cNvPr>
                <p:cNvSpPr/>
                <p:nvPr/>
              </p:nvSpPr>
              <p:spPr>
                <a:xfrm>
                  <a:off x="10865757" y="250395"/>
                  <a:ext cx="14749" cy="14771"/>
                </a:xfrm>
                <a:custGeom>
                  <a:avLst/>
                  <a:gdLst>
                    <a:gd name="connsiteX0" fmla="*/ 77 w 14749"/>
                    <a:gd name="connsiteY0" fmla="*/ 6196 h 14771"/>
                    <a:gd name="connsiteX1" fmla="*/ 8554 w 14749"/>
                    <a:gd name="connsiteY1" fmla="*/ 99 h 14771"/>
                    <a:gd name="connsiteX2" fmla="*/ 14650 w 14749"/>
                    <a:gd name="connsiteY2" fmla="*/ 8577 h 14771"/>
                    <a:gd name="connsiteX3" fmla="*/ 6173 w 14749"/>
                    <a:gd name="connsiteY3" fmla="*/ 14673 h 14771"/>
                    <a:gd name="connsiteX4" fmla="*/ 77 w 14749"/>
                    <a:gd name="connsiteY4" fmla="*/ 6196 h 1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9" h="14771">
                      <a:moveTo>
                        <a:pt x="77" y="6196"/>
                      </a:moveTo>
                      <a:cubicBezTo>
                        <a:pt x="744" y="2195"/>
                        <a:pt x="4554" y="-567"/>
                        <a:pt x="8554" y="99"/>
                      </a:cubicBezTo>
                      <a:cubicBezTo>
                        <a:pt x="12555" y="766"/>
                        <a:pt x="15317" y="4576"/>
                        <a:pt x="14650" y="8577"/>
                      </a:cubicBezTo>
                      <a:cubicBezTo>
                        <a:pt x="13983" y="12577"/>
                        <a:pt x="10173" y="15339"/>
                        <a:pt x="6173" y="14673"/>
                      </a:cubicBezTo>
                      <a:cubicBezTo>
                        <a:pt x="2173" y="14006"/>
                        <a:pt x="-494" y="10291"/>
                        <a:pt x="77" y="6196"/>
                      </a:cubicBezTo>
                      <a:close/>
                    </a:path>
                  </a:pathLst>
                </a:custGeom>
                <a:solidFill>
                  <a:srgbClr val="FF5A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EEEA42B-7E67-527C-0880-FA8BF6E33AC8}"/>
                </a:ext>
              </a:extLst>
            </p:cNvPr>
            <p:cNvSpPr/>
            <p:nvPr/>
          </p:nvSpPr>
          <p:spPr>
            <a:xfrm rot="21107677">
              <a:off x="8933000" y="3518111"/>
              <a:ext cx="228945" cy="351345"/>
            </a:xfrm>
            <a:custGeom>
              <a:avLst/>
              <a:gdLst>
                <a:gd name="connsiteX0" fmla="*/ 17717 w 59150"/>
                <a:gd name="connsiteY0" fmla="*/ 0 h 90773"/>
                <a:gd name="connsiteX1" fmla="*/ 0 w 59150"/>
                <a:gd name="connsiteY1" fmla="*/ 10763 h 90773"/>
                <a:gd name="connsiteX2" fmla="*/ 21336 w 59150"/>
                <a:gd name="connsiteY2" fmla="*/ 90773 h 90773"/>
                <a:gd name="connsiteX3" fmla="*/ 59150 w 59150"/>
                <a:gd name="connsiteY3" fmla="*/ 54769 h 9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50" h="90773">
                  <a:moveTo>
                    <a:pt x="17717" y="0"/>
                  </a:moveTo>
                  <a:lnTo>
                    <a:pt x="0" y="10763"/>
                  </a:lnTo>
                  <a:lnTo>
                    <a:pt x="21336" y="90773"/>
                  </a:lnTo>
                  <a:lnTo>
                    <a:pt x="59150" y="547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DB2A5C9-8D3E-3F17-26C7-333985F62ED9}"/>
                </a:ext>
              </a:extLst>
            </p:cNvPr>
            <p:cNvSpPr/>
            <p:nvPr/>
          </p:nvSpPr>
          <p:spPr>
            <a:xfrm rot="21107677">
              <a:off x="9159941" y="3471724"/>
              <a:ext cx="219358" cy="384156"/>
            </a:xfrm>
            <a:custGeom>
              <a:avLst/>
              <a:gdLst>
                <a:gd name="connsiteX0" fmla="*/ 40862 w 56673"/>
                <a:gd name="connsiteY0" fmla="*/ 0 h 99250"/>
                <a:gd name="connsiteX1" fmla="*/ 0 w 56673"/>
                <a:gd name="connsiteY1" fmla="*/ 58483 h 99250"/>
                <a:gd name="connsiteX2" fmla="*/ 41910 w 56673"/>
                <a:gd name="connsiteY2" fmla="*/ 99250 h 99250"/>
                <a:gd name="connsiteX3" fmla="*/ 56674 w 56673"/>
                <a:gd name="connsiteY3" fmla="*/ 14478 h 9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73" h="99250">
                  <a:moveTo>
                    <a:pt x="40862" y="0"/>
                  </a:moveTo>
                  <a:lnTo>
                    <a:pt x="0" y="58483"/>
                  </a:lnTo>
                  <a:lnTo>
                    <a:pt x="41910" y="99250"/>
                  </a:lnTo>
                  <a:lnTo>
                    <a:pt x="56674" y="144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64F09CB3-BD34-1D42-81EB-87F18B4804D0}"/>
              </a:ext>
            </a:extLst>
          </p:cNvPr>
          <p:cNvSpPr txBox="1"/>
          <p:nvPr/>
        </p:nvSpPr>
        <p:spPr>
          <a:xfrm>
            <a:off x="-67056000" y="-4234231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7439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F0F4C90F-843D-4DA8-B3C4-0E7CEE633573}"/>
              </a:ext>
            </a:extLst>
          </p:cNvPr>
          <p:cNvGrpSpPr/>
          <p:nvPr/>
        </p:nvGrpSpPr>
        <p:grpSpPr>
          <a:xfrm>
            <a:off x="1962021" y="1683282"/>
            <a:ext cx="8280884" cy="2802881"/>
            <a:chOff x="1962021" y="1683282"/>
            <a:chExt cx="8280884" cy="2802881"/>
          </a:xfrm>
        </p:grpSpPr>
        <p:sp>
          <p:nvSpPr>
            <p:cNvPr id="10" name="ValueShape">
              <a:extLst>
                <a:ext uri="{FF2B5EF4-FFF2-40B4-BE49-F238E27FC236}">
                  <a16:creationId xmlns:a16="http://schemas.microsoft.com/office/drawing/2014/main" id="{02D959CF-F7B2-44D0-82E3-CAB7DB327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2021" y="3086100"/>
              <a:ext cx="2349759" cy="1400063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45BE93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ValueShape">
              <a:extLst>
                <a:ext uri="{FF2B5EF4-FFF2-40B4-BE49-F238E27FC236}">
                  <a16:creationId xmlns:a16="http://schemas.microsoft.com/office/drawing/2014/main" id="{D10B6F1E-8DF3-417F-B49B-62D4BC095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02" y="2465878"/>
              <a:ext cx="2349759" cy="2020285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1C687F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ValueShape">
              <a:extLst>
                <a:ext uri="{FF2B5EF4-FFF2-40B4-BE49-F238E27FC236}">
                  <a16:creationId xmlns:a16="http://schemas.microsoft.com/office/drawing/2014/main" id="{7F6C540C-B4EB-42EB-B54B-3EBBD479D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583" y="2127574"/>
              <a:ext cx="2349759" cy="2358589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45BE93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ValueShape">
              <a:extLst>
                <a:ext uri="{FF2B5EF4-FFF2-40B4-BE49-F238E27FC236}">
                  <a16:creationId xmlns:a16="http://schemas.microsoft.com/office/drawing/2014/main" id="{AB44E77B-E789-4256-9CBF-81F4B8540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64" y="3239475"/>
              <a:ext cx="2349759" cy="1246688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1C687F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ValueShape">
              <a:extLst>
                <a:ext uri="{FF2B5EF4-FFF2-40B4-BE49-F238E27FC236}">
                  <a16:creationId xmlns:a16="http://schemas.microsoft.com/office/drawing/2014/main" id="{6BFA89DB-2D08-43AE-A76C-0958B7A6F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46" y="2465877"/>
              <a:ext cx="2349759" cy="2020286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45BE93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E992FF9-4D54-4AC9-8EBF-3FB5C1AC9AAF}"/>
                </a:ext>
              </a:extLst>
            </p:cNvPr>
            <p:cNvSpPr/>
            <p:nvPr/>
          </p:nvSpPr>
          <p:spPr>
            <a:xfrm>
              <a:off x="2668441" y="2576468"/>
              <a:ext cx="936917" cy="4277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35%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032C3B8-DE41-4013-80CB-929E4A07823A}"/>
                </a:ext>
              </a:extLst>
            </p:cNvPr>
            <p:cNvSpPr/>
            <p:nvPr/>
          </p:nvSpPr>
          <p:spPr>
            <a:xfrm>
              <a:off x="4167025" y="2015454"/>
              <a:ext cx="936917" cy="4277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03B2316-8E75-473D-95FC-178FC025E9F2}"/>
                </a:ext>
              </a:extLst>
            </p:cNvPr>
            <p:cNvSpPr/>
            <p:nvPr/>
          </p:nvSpPr>
          <p:spPr>
            <a:xfrm>
              <a:off x="5643343" y="1683282"/>
              <a:ext cx="936917" cy="4277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68%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B201B36-978D-46B1-9781-2F8A30D11A21}"/>
                </a:ext>
              </a:extLst>
            </p:cNvPr>
            <p:cNvSpPr/>
            <p:nvPr/>
          </p:nvSpPr>
          <p:spPr>
            <a:xfrm>
              <a:off x="7116784" y="2792368"/>
              <a:ext cx="936917" cy="4277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30%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86BE969-80FF-4F58-81B6-2480007784AF}"/>
                </a:ext>
              </a:extLst>
            </p:cNvPr>
            <p:cNvSpPr/>
            <p:nvPr/>
          </p:nvSpPr>
          <p:spPr>
            <a:xfrm>
              <a:off x="8599567" y="2066167"/>
              <a:ext cx="936917" cy="4277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47%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C022062-A86B-410C-FC7D-A0FA976B5F01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A114941-14DC-C03C-8607-02D183A2C0AF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总结分析与展望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539F10F-A8D9-4523-F07C-F1BD84811799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828404D5-C38F-7396-B30A-A4EF46D15235}"/>
              </a:ext>
            </a:extLst>
          </p:cNvPr>
          <p:cNvSpPr txBox="1"/>
          <p:nvPr/>
        </p:nvSpPr>
        <p:spPr>
          <a:xfrm>
            <a:off x="2159000" y="4824467"/>
            <a:ext cx="7874000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10993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62F1EC3-DD62-4C8D-8E3E-443FDF104367}"/>
              </a:ext>
            </a:extLst>
          </p:cNvPr>
          <p:cNvGrpSpPr/>
          <p:nvPr/>
        </p:nvGrpSpPr>
        <p:grpSpPr>
          <a:xfrm>
            <a:off x="4175105" y="2238073"/>
            <a:ext cx="1558988" cy="1558988"/>
            <a:chOff x="4175105" y="2104634"/>
            <a:chExt cx="1558988" cy="1558988"/>
          </a:xfrm>
        </p:grpSpPr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D4922F37-B5A8-4BDE-9153-31CD26755B2A}"/>
                </a:ext>
              </a:extLst>
            </p:cNvPr>
            <p:cNvSpPr/>
            <p:nvPr/>
          </p:nvSpPr>
          <p:spPr>
            <a:xfrm>
              <a:off x="4175105" y="2104634"/>
              <a:ext cx="1558988" cy="1558988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Arc 8">
              <a:extLst>
                <a:ext uri="{FF2B5EF4-FFF2-40B4-BE49-F238E27FC236}">
                  <a16:creationId xmlns:a16="http://schemas.microsoft.com/office/drawing/2014/main" id="{9BAC9CFB-D4B0-4EAC-9209-ADED2917A977}"/>
                </a:ext>
              </a:extLst>
            </p:cNvPr>
            <p:cNvSpPr/>
            <p:nvPr/>
          </p:nvSpPr>
          <p:spPr>
            <a:xfrm>
              <a:off x="4175105" y="2104634"/>
              <a:ext cx="1558988" cy="1558988"/>
            </a:xfrm>
            <a:prstGeom prst="arc">
              <a:avLst>
                <a:gd name="adj1" fmla="val 16200000"/>
                <a:gd name="adj2" fmla="val 5682519"/>
              </a:avLst>
            </a:prstGeom>
            <a:solidFill>
              <a:srgbClr val="45BE93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F9A6DB15-3DAA-4F95-8B6A-0CEE4CE70DBC}"/>
                </a:ext>
              </a:extLst>
            </p:cNvPr>
            <p:cNvSpPr txBox="1"/>
            <p:nvPr/>
          </p:nvSpPr>
          <p:spPr>
            <a:xfrm>
              <a:off x="4247894" y="2738041"/>
              <a:ext cx="727253" cy="590329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000" b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91683E1-ED92-4F88-8B06-AC01A8CE1410}"/>
              </a:ext>
            </a:extLst>
          </p:cNvPr>
          <p:cNvGrpSpPr/>
          <p:nvPr/>
        </p:nvGrpSpPr>
        <p:grpSpPr>
          <a:xfrm>
            <a:off x="6457909" y="2238073"/>
            <a:ext cx="1558988" cy="1558988"/>
            <a:chOff x="6457909" y="2104634"/>
            <a:chExt cx="1558988" cy="155898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3630B7E-57B5-400A-9200-263A13800CA1}"/>
                </a:ext>
              </a:extLst>
            </p:cNvPr>
            <p:cNvSpPr/>
            <p:nvPr/>
          </p:nvSpPr>
          <p:spPr>
            <a:xfrm>
              <a:off x="6457909" y="2104634"/>
              <a:ext cx="1558988" cy="1558988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2A0097BD-703C-48D0-BBE7-5B526637C183}"/>
                </a:ext>
              </a:extLst>
            </p:cNvPr>
            <p:cNvSpPr/>
            <p:nvPr/>
          </p:nvSpPr>
          <p:spPr>
            <a:xfrm>
              <a:off x="6457909" y="2104634"/>
              <a:ext cx="1558988" cy="1558988"/>
            </a:xfrm>
            <a:prstGeom prst="arc">
              <a:avLst>
                <a:gd name="adj1" fmla="val 16200000"/>
                <a:gd name="adj2" fmla="val 19153541"/>
              </a:avLst>
            </a:prstGeom>
            <a:solidFill>
              <a:srgbClr val="FFCF47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A8694C8-7B18-4029-A232-912C48500AA8}"/>
                </a:ext>
              </a:extLst>
            </p:cNvPr>
            <p:cNvSpPr txBox="1"/>
            <p:nvPr/>
          </p:nvSpPr>
          <p:spPr>
            <a:xfrm>
              <a:off x="6543576" y="2506221"/>
              <a:ext cx="727253" cy="590329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000" b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10%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DF59496-F7E2-464B-9FA4-33BBCF4C0CCB}"/>
              </a:ext>
            </a:extLst>
          </p:cNvPr>
          <p:cNvGrpSpPr/>
          <p:nvPr/>
        </p:nvGrpSpPr>
        <p:grpSpPr>
          <a:xfrm>
            <a:off x="8740712" y="2238073"/>
            <a:ext cx="1558988" cy="1558988"/>
            <a:chOff x="8740712" y="2104634"/>
            <a:chExt cx="1558988" cy="1558988"/>
          </a:xfrm>
        </p:grpSpPr>
        <p:sp>
          <p:nvSpPr>
            <p:cNvPr id="15" name="Oval 13">
              <a:extLst>
                <a:ext uri="{FF2B5EF4-FFF2-40B4-BE49-F238E27FC236}">
                  <a16:creationId xmlns:a16="http://schemas.microsoft.com/office/drawing/2014/main" id="{5E573B92-BE1A-43EE-81C6-2BC7F82D570C}"/>
                </a:ext>
              </a:extLst>
            </p:cNvPr>
            <p:cNvSpPr/>
            <p:nvPr/>
          </p:nvSpPr>
          <p:spPr>
            <a:xfrm>
              <a:off x="8740712" y="2104634"/>
              <a:ext cx="1558988" cy="1558988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Arc 14">
              <a:extLst>
                <a:ext uri="{FF2B5EF4-FFF2-40B4-BE49-F238E27FC236}">
                  <a16:creationId xmlns:a16="http://schemas.microsoft.com/office/drawing/2014/main" id="{D7F3B907-688C-4C67-BE99-E1B1FF5C95B4}"/>
                </a:ext>
              </a:extLst>
            </p:cNvPr>
            <p:cNvSpPr/>
            <p:nvPr/>
          </p:nvSpPr>
          <p:spPr>
            <a:xfrm>
              <a:off x="8740712" y="2104634"/>
              <a:ext cx="1558988" cy="1558988"/>
            </a:xfrm>
            <a:prstGeom prst="arc">
              <a:avLst>
                <a:gd name="adj1" fmla="val 16200000"/>
                <a:gd name="adj2" fmla="val 2307478"/>
              </a:avLst>
            </a:prstGeom>
            <a:solidFill>
              <a:srgbClr val="A6A6A6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id="{9FC7D05C-DF35-4AB3-A668-AE8BA8BFF8C5}"/>
                </a:ext>
              </a:extLst>
            </p:cNvPr>
            <p:cNvSpPr txBox="1"/>
            <p:nvPr/>
          </p:nvSpPr>
          <p:spPr>
            <a:xfrm>
              <a:off x="8899752" y="2730782"/>
              <a:ext cx="727253" cy="590329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D36996D-DCCF-4F9A-BC24-C0B7485F703C}"/>
              </a:ext>
            </a:extLst>
          </p:cNvPr>
          <p:cNvGrpSpPr/>
          <p:nvPr/>
        </p:nvGrpSpPr>
        <p:grpSpPr>
          <a:xfrm>
            <a:off x="1892302" y="2238073"/>
            <a:ext cx="1558988" cy="1558988"/>
            <a:chOff x="1892302" y="2104634"/>
            <a:chExt cx="1558988" cy="1558988"/>
          </a:xfrm>
        </p:grpSpPr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6DFE9107-E130-4F96-83C9-71FB048F4A2C}"/>
                </a:ext>
              </a:extLst>
            </p:cNvPr>
            <p:cNvSpPr/>
            <p:nvPr/>
          </p:nvSpPr>
          <p:spPr>
            <a:xfrm>
              <a:off x="1892302" y="2104634"/>
              <a:ext cx="1558988" cy="1558988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Arc 5">
              <a:extLst>
                <a:ext uri="{FF2B5EF4-FFF2-40B4-BE49-F238E27FC236}">
                  <a16:creationId xmlns:a16="http://schemas.microsoft.com/office/drawing/2014/main" id="{0188A79A-E1F7-491C-A7D5-469FDC060DDD}"/>
                </a:ext>
              </a:extLst>
            </p:cNvPr>
            <p:cNvSpPr/>
            <p:nvPr/>
          </p:nvSpPr>
          <p:spPr>
            <a:xfrm>
              <a:off x="1892302" y="2104634"/>
              <a:ext cx="1558988" cy="1558988"/>
            </a:xfrm>
            <a:prstGeom prst="arc">
              <a:avLst>
                <a:gd name="adj1" fmla="val 16200000"/>
                <a:gd name="adj2" fmla="val 9362541"/>
              </a:avLst>
            </a:prstGeom>
            <a:solidFill>
              <a:srgbClr val="1C687F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9384EEAB-A86F-4EB2-9202-78C71072D125}"/>
                </a:ext>
              </a:extLst>
            </p:cNvPr>
            <p:cNvSpPr txBox="1"/>
            <p:nvPr/>
          </p:nvSpPr>
          <p:spPr>
            <a:xfrm>
              <a:off x="1977969" y="2506221"/>
              <a:ext cx="727253" cy="590329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75%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C613176-E09B-6E39-20FA-8BDBA91FCC15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897153E-77BF-5CF5-1075-095981677964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总结分析与展望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13656E-8EEF-6604-2F84-3D6F5516C499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C7EDA91-D632-2C2C-FBBB-AF9221FC3407}"/>
              </a:ext>
            </a:extLst>
          </p:cNvPr>
          <p:cNvGrpSpPr/>
          <p:nvPr/>
        </p:nvGrpSpPr>
        <p:grpSpPr>
          <a:xfrm>
            <a:off x="1550809" y="4198648"/>
            <a:ext cx="2241974" cy="1117294"/>
            <a:chOff x="606241" y="3390383"/>
            <a:chExt cx="2241974" cy="1117294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F4CF999-4AC5-EA09-D7BB-889CD37C77B9}"/>
                </a:ext>
              </a:extLst>
            </p:cNvPr>
            <p:cNvSpPr/>
            <p:nvPr/>
          </p:nvSpPr>
          <p:spPr>
            <a:xfrm>
              <a:off x="606241" y="3761126"/>
              <a:ext cx="2241974" cy="746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05B952A-AFB4-4E7C-652D-8E60CE4CFAEC}"/>
                </a:ext>
              </a:extLst>
            </p:cNvPr>
            <p:cNvSpPr/>
            <p:nvPr/>
          </p:nvSpPr>
          <p:spPr>
            <a:xfrm>
              <a:off x="606241" y="3390383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DFB9FA7-8766-2AF8-252E-16EDC1FCB4E4}"/>
              </a:ext>
            </a:extLst>
          </p:cNvPr>
          <p:cNvGrpSpPr/>
          <p:nvPr/>
        </p:nvGrpSpPr>
        <p:grpSpPr>
          <a:xfrm>
            <a:off x="3833612" y="4198648"/>
            <a:ext cx="2241974" cy="1117294"/>
            <a:chOff x="606241" y="3390383"/>
            <a:chExt cx="2241974" cy="1117294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2A393FC7-68AB-93AB-3680-5E34FAFABDA5}"/>
                </a:ext>
              </a:extLst>
            </p:cNvPr>
            <p:cNvSpPr/>
            <p:nvPr/>
          </p:nvSpPr>
          <p:spPr>
            <a:xfrm>
              <a:off x="606241" y="3761126"/>
              <a:ext cx="2241974" cy="746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151894C-AB28-9FFE-CC6C-EC36FB0B224C}"/>
                </a:ext>
              </a:extLst>
            </p:cNvPr>
            <p:cNvSpPr/>
            <p:nvPr/>
          </p:nvSpPr>
          <p:spPr>
            <a:xfrm>
              <a:off x="606241" y="3390383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DDA2529-385E-0559-12B4-F4DB1B9FA31E}"/>
              </a:ext>
            </a:extLst>
          </p:cNvPr>
          <p:cNvGrpSpPr/>
          <p:nvPr/>
        </p:nvGrpSpPr>
        <p:grpSpPr>
          <a:xfrm>
            <a:off x="6116415" y="4198648"/>
            <a:ext cx="2241974" cy="1117294"/>
            <a:chOff x="606241" y="3390383"/>
            <a:chExt cx="2241974" cy="1117294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AC9C074-DB1A-CD89-C950-3749C1454567}"/>
                </a:ext>
              </a:extLst>
            </p:cNvPr>
            <p:cNvSpPr/>
            <p:nvPr/>
          </p:nvSpPr>
          <p:spPr>
            <a:xfrm>
              <a:off x="606241" y="3761126"/>
              <a:ext cx="2241974" cy="746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94BF456-5772-E214-CCF6-604CE6058956}"/>
                </a:ext>
              </a:extLst>
            </p:cNvPr>
            <p:cNvSpPr/>
            <p:nvPr/>
          </p:nvSpPr>
          <p:spPr>
            <a:xfrm>
              <a:off x="606241" y="3390383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837561F-DDFB-66A6-02CF-6F313B88CFD5}"/>
              </a:ext>
            </a:extLst>
          </p:cNvPr>
          <p:cNvGrpSpPr/>
          <p:nvPr/>
        </p:nvGrpSpPr>
        <p:grpSpPr>
          <a:xfrm>
            <a:off x="8399218" y="4198648"/>
            <a:ext cx="2241974" cy="1117294"/>
            <a:chOff x="606241" y="3390383"/>
            <a:chExt cx="2241974" cy="1117294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8DC93C4-8353-8B36-626F-16CFFA847A46}"/>
                </a:ext>
              </a:extLst>
            </p:cNvPr>
            <p:cNvSpPr/>
            <p:nvPr/>
          </p:nvSpPr>
          <p:spPr>
            <a:xfrm>
              <a:off x="606241" y="3761126"/>
              <a:ext cx="2241974" cy="746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AAF5AD87-389B-D0C1-9E61-9A18B90AC70E}"/>
                </a:ext>
              </a:extLst>
            </p:cNvPr>
            <p:cNvSpPr/>
            <p:nvPr/>
          </p:nvSpPr>
          <p:spPr>
            <a:xfrm>
              <a:off x="606241" y="3390383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2086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8C613176-E09B-6E39-20FA-8BDBA91FCC15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897153E-77BF-5CF5-1075-095981677964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总结分析与展望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13656E-8EEF-6604-2F84-3D6F5516C499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460D6E1-BB10-10C4-9F47-B78F9585020C}"/>
              </a:ext>
            </a:extLst>
          </p:cNvPr>
          <p:cNvGrpSpPr/>
          <p:nvPr/>
        </p:nvGrpSpPr>
        <p:grpSpPr>
          <a:xfrm>
            <a:off x="1105108" y="1765300"/>
            <a:ext cx="9981783" cy="3568700"/>
            <a:chOff x="1187450" y="1676917"/>
            <a:chExt cx="6769101" cy="2420098"/>
          </a:xfrm>
        </p:grpSpPr>
        <p:sp>
          <p:nvSpPr>
            <p:cNvPr id="33" name="Oval 12">
              <a:extLst>
                <a:ext uri="{FF2B5EF4-FFF2-40B4-BE49-F238E27FC236}">
                  <a16:creationId xmlns:a16="http://schemas.microsoft.com/office/drawing/2014/main" id="{2D93FF5A-B608-A153-215E-925BEA920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7326" y="1883357"/>
              <a:ext cx="974725" cy="9766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id="{16C167A8-5C45-347F-3AA4-6826CB841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689" y="1676917"/>
              <a:ext cx="688975" cy="693952"/>
            </a:xfrm>
            <a:custGeom>
              <a:avLst/>
              <a:gdLst>
                <a:gd name="T0" fmla="*/ 184 w 184"/>
                <a:gd name="T1" fmla="*/ 185 h 185"/>
                <a:gd name="T2" fmla="*/ 0 w 184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4" h="185">
                  <a:moveTo>
                    <a:pt x="184" y="185"/>
                  </a:moveTo>
                  <a:cubicBezTo>
                    <a:pt x="184" y="83"/>
                    <a:pt x="102" y="0"/>
                    <a:pt x="0" y="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0" name="Oval 14">
              <a:extLst>
                <a:ext uri="{FF2B5EF4-FFF2-40B4-BE49-F238E27FC236}">
                  <a16:creationId xmlns:a16="http://schemas.microsoft.com/office/drawing/2014/main" id="{A52AA987-3374-EB5E-7646-58BFC1844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0150" y="1883357"/>
              <a:ext cx="971550" cy="9766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DA06FA5E-D9C1-77E1-5C46-F01888980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100" y="1676917"/>
              <a:ext cx="688975" cy="693952"/>
            </a:xfrm>
            <a:custGeom>
              <a:avLst/>
              <a:gdLst>
                <a:gd name="T0" fmla="*/ 184 w 184"/>
                <a:gd name="T1" fmla="*/ 185 h 185"/>
                <a:gd name="T2" fmla="*/ 0 w 184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4" h="185">
                  <a:moveTo>
                    <a:pt x="184" y="185"/>
                  </a:moveTo>
                  <a:cubicBezTo>
                    <a:pt x="184" y="83"/>
                    <a:pt x="101" y="0"/>
                    <a:pt x="0" y="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2" name="Oval 16">
              <a:extLst>
                <a:ext uri="{FF2B5EF4-FFF2-40B4-BE49-F238E27FC236}">
                  <a16:creationId xmlns:a16="http://schemas.microsoft.com/office/drawing/2014/main" id="{3E02760D-DAC5-7F5D-3C7A-E47738AA5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826" y="2915550"/>
              <a:ext cx="974725" cy="9750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3" name="Freeform 17">
              <a:extLst>
                <a:ext uri="{FF2B5EF4-FFF2-40B4-BE49-F238E27FC236}">
                  <a16:creationId xmlns:a16="http://schemas.microsoft.com/office/drawing/2014/main" id="{7A8D90BA-A27A-EA4F-F1F8-BF7C544AB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9189" y="3403064"/>
              <a:ext cx="693737" cy="693951"/>
            </a:xfrm>
            <a:custGeom>
              <a:avLst/>
              <a:gdLst>
                <a:gd name="T0" fmla="*/ 0 w 185"/>
                <a:gd name="T1" fmla="*/ 185 h 185"/>
                <a:gd name="T2" fmla="*/ 185 w 185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85">
                  <a:moveTo>
                    <a:pt x="0" y="185"/>
                  </a:moveTo>
                  <a:cubicBezTo>
                    <a:pt x="102" y="185"/>
                    <a:pt x="185" y="102"/>
                    <a:pt x="185" y="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4" name="Oval 18">
              <a:extLst>
                <a:ext uri="{FF2B5EF4-FFF2-40B4-BE49-F238E27FC236}">
                  <a16:creationId xmlns:a16="http://schemas.microsoft.com/office/drawing/2014/main" id="{D0851DB0-98A9-655C-B56E-65C36B89C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8626" y="2915550"/>
              <a:ext cx="976313" cy="9750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5" name="Freeform 19">
              <a:extLst>
                <a:ext uri="{FF2B5EF4-FFF2-40B4-BE49-F238E27FC236}">
                  <a16:creationId xmlns:a16="http://schemas.microsoft.com/office/drawing/2014/main" id="{F92DBF2C-FE22-F948-587D-CE0E4AEC5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5988" y="3403064"/>
              <a:ext cx="690562" cy="693951"/>
            </a:xfrm>
            <a:custGeom>
              <a:avLst/>
              <a:gdLst>
                <a:gd name="T0" fmla="*/ 0 w 184"/>
                <a:gd name="T1" fmla="*/ 185 h 185"/>
                <a:gd name="T2" fmla="*/ 184 w 184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4" h="185">
                  <a:moveTo>
                    <a:pt x="0" y="185"/>
                  </a:moveTo>
                  <a:cubicBezTo>
                    <a:pt x="102" y="185"/>
                    <a:pt x="184" y="102"/>
                    <a:pt x="184" y="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6" name="Rectangle 32">
              <a:extLst>
                <a:ext uri="{FF2B5EF4-FFF2-40B4-BE49-F238E27FC236}">
                  <a16:creationId xmlns:a16="http://schemas.microsoft.com/office/drawing/2014/main" id="{0BBC0670-ED90-9194-5E9E-1F826475D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650" y="2085031"/>
              <a:ext cx="1512888" cy="542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Step 02</a:t>
              </a:r>
            </a:p>
            <a:p>
              <a:pPr algn="ctr">
                <a:buFont typeface="Arial" charset="0"/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  <p:sp>
          <p:nvSpPr>
            <p:cNvPr id="57" name="Rectangle 33">
              <a:extLst>
                <a:ext uri="{FF2B5EF4-FFF2-40B4-BE49-F238E27FC236}">
                  <a16:creationId xmlns:a16="http://schemas.microsoft.com/office/drawing/2014/main" id="{E678E67F-8033-E9C3-89E1-614E6F8F8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7450" y="3164865"/>
              <a:ext cx="1512888" cy="542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Step 01</a:t>
              </a:r>
            </a:p>
            <a:p>
              <a:pPr algn="ctr">
                <a:buFont typeface="Arial" charset="0"/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  <p:sp>
          <p:nvSpPr>
            <p:cNvPr id="58" name="Rectangle 34">
              <a:extLst>
                <a:ext uri="{FF2B5EF4-FFF2-40B4-BE49-F238E27FC236}">
                  <a16:creationId xmlns:a16="http://schemas.microsoft.com/office/drawing/2014/main" id="{3C2266E0-AF8F-1AD7-7B1C-79C3D6DE7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3664" y="2085031"/>
              <a:ext cx="1512887" cy="542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Step 04</a:t>
              </a:r>
            </a:p>
            <a:p>
              <a:pPr algn="ctr">
                <a:buFont typeface="Arial" charset="0"/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  <p:sp>
          <p:nvSpPr>
            <p:cNvPr id="59" name="Rectangle 35">
              <a:extLst>
                <a:ext uri="{FF2B5EF4-FFF2-40B4-BE49-F238E27FC236}">
                  <a16:creationId xmlns:a16="http://schemas.microsoft.com/office/drawing/2014/main" id="{3B1F1197-6FBA-A335-6158-D6F27BA32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6464" y="3164865"/>
              <a:ext cx="1512887" cy="542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Step 03</a:t>
              </a:r>
            </a:p>
            <a:p>
              <a:pPr algn="ctr">
                <a:buFont typeface="Arial" charset="0"/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89635243-CED6-41C5-BB1A-887EE2D8DCC9}"/>
                </a:ext>
              </a:extLst>
            </p:cNvPr>
            <p:cNvGrpSpPr/>
            <p:nvPr/>
          </p:nvGrpSpPr>
          <p:grpSpPr>
            <a:xfrm>
              <a:off x="7126834" y="3187065"/>
              <a:ext cx="278308" cy="431998"/>
              <a:chOff x="8402638" y="-3309938"/>
              <a:chExt cx="212725" cy="330201"/>
            </a:xfrm>
          </p:grpSpPr>
          <p:sp>
            <p:nvSpPr>
              <p:cNvPr id="61" name="Freeform 6">
                <a:extLst>
                  <a:ext uri="{FF2B5EF4-FFF2-40B4-BE49-F238E27FC236}">
                    <a16:creationId xmlns:a16="http://schemas.microsoft.com/office/drawing/2014/main" id="{4E75B876-3A57-2C7B-A557-C46BC5285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0100" y="-3309938"/>
                <a:ext cx="176212" cy="146050"/>
              </a:xfrm>
              <a:custGeom>
                <a:avLst/>
                <a:gdLst>
                  <a:gd name="T0" fmla="*/ 47 w 47"/>
                  <a:gd name="T1" fmla="*/ 39 h 39"/>
                  <a:gd name="T2" fmla="*/ 47 w 47"/>
                  <a:gd name="T3" fmla="*/ 21 h 39"/>
                  <a:gd name="T4" fmla="*/ 47 w 47"/>
                  <a:gd name="T5" fmla="*/ 21 h 39"/>
                  <a:gd name="T6" fmla="*/ 24 w 47"/>
                  <a:gd name="T7" fmla="*/ 0 h 39"/>
                  <a:gd name="T8" fmla="*/ 0 w 47"/>
                  <a:gd name="T9" fmla="*/ 21 h 39"/>
                  <a:gd name="T10" fmla="*/ 0 w 47"/>
                  <a:gd name="T11" fmla="*/ 26 h 39"/>
                  <a:gd name="T12" fmla="*/ 0 w 47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9">
                    <a:moveTo>
                      <a:pt x="47" y="39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9"/>
                      <a:pt x="36" y="0"/>
                      <a:pt x="24" y="0"/>
                    </a:cubicBezTo>
                    <a:cubicBezTo>
                      <a:pt x="11" y="0"/>
                      <a:pt x="0" y="9"/>
                      <a:pt x="0" y="21"/>
                    </a:cubicBezTo>
                    <a:cubicBezTo>
                      <a:pt x="0" y="21"/>
                      <a:pt x="0" y="26"/>
                      <a:pt x="0" y="26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7">
                <a:extLst>
                  <a:ext uri="{FF2B5EF4-FFF2-40B4-BE49-F238E27FC236}">
                    <a16:creationId xmlns:a16="http://schemas.microsoft.com/office/drawing/2014/main" id="{83A7A54B-7248-8F02-C89C-CC154FF5FD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02638" y="-3133725"/>
                <a:ext cx="212725" cy="153988"/>
              </a:xfrm>
              <a:custGeom>
                <a:avLst/>
                <a:gdLst>
                  <a:gd name="T0" fmla="*/ 55 w 57"/>
                  <a:gd name="T1" fmla="*/ 0 h 41"/>
                  <a:gd name="T2" fmla="*/ 3 w 57"/>
                  <a:gd name="T3" fmla="*/ 0 h 41"/>
                  <a:gd name="T4" fmla="*/ 0 w 57"/>
                  <a:gd name="T5" fmla="*/ 2 h 41"/>
                  <a:gd name="T6" fmla="*/ 0 w 57"/>
                  <a:gd name="T7" fmla="*/ 39 h 41"/>
                  <a:gd name="T8" fmla="*/ 3 w 57"/>
                  <a:gd name="T9" fmla="*/ 41 h 41"/>
                  <a:gd name="T10" fmla="*/ 55 w 57"/>
                  <a:gd name="T11" fmla="*/ 41 h 41"/>
                  <a:gd name="T12" fmla="*/ 57 w 57"/>
                  <a:gd name="T13" fmla="*/ 39 h 41"/>
                  <a:gd name="T14" fmla="*/ 57 w 57"/>
                  <a:gd name="T15" fmla="*/ 2 h 41"/>
                  <a:gd name="T16" fmla="*/ 55 w 57"/>
                  <a:gd name="T17" fmla="*/ 0 h 41"/>
                  <a:gd name="T18" fmla="*/ 30 w 57"/>
                  <a:gd name="T19" fmla="*/ 19 h 41"/>
                  <a:gd name="T20" fmla="*/ 32 w 57"/>
                  <a:gd name="T21" fmla="*/ 26 h 41"/>
                  <a:gd name="T22" fmla="*/ 31 w 57"/>
                  <a:gd name="T23" fmla="*/ 27 h 41"/>
                  <a:gd name="T24" fmla="*/ 30 w 57"/>
                  <a:gd name="T25" fmla="*/ 27 h 41"/>
                  <a:gd name="T26" fmla="*/ 27 w 57"/>
                  <a:gd name="T27" fmla="*/ 27 h 41"/>
                  <a:gd name="T28" fmla="*/ 26 w 57"/>
                  <a:gd name="T29" fmla="*/ 27 h 41"/>
                  <a:gd name="T30" fmla="*/ 26 w 57"/>
                  <a:gd name="T31" fmla="*/ 26 h 41"/>
                  <a:gd name="T32" fmla="*/ 27 w 57"/>
                  <a:gd name="T33" fmla="*/ 19 h 41"/>
                  <a:gd name="T34" fmla="*/ 24 w 57"/>
                  <a:gd name="T35" fmla="*/ 15 h 41"/>
                  <a:gd name="T36" fmla="*/ 29 w 57"/>
                  <a:gd name="T37" fmla="*/ 10 h 41"/>
                  <a:gd name="T38" fmla="*/ 33 w 57"/>
                  <a:gd name="T39" fmla="*/ 15 h 41"/>
                  <a:gd name="T40" fmla="*/ 30 w 57"/>
                  <a:gd name="T41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7" h="41">
                    <a:moveTo>
                      <a:pt x="5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0"/>
                      <a:pt x="1" y="41"/>
                      <a:pt x="3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6" y="41"/>
                      <a:pt x="57" y="40"/>
                      <a:pt x="57" y="39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1"/>
                      <a:pt x="56" y="0"/>
                      <a:pt x="55" y="0"/>
                    </a:cubicBezTo>
                    <a:close/>
                    <a:moveTo>
                      <a:pt x="30" y="19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7"/>
                      <a:pt x="31" y="27"/>
                    </a:cubicBezTo>
                    <a:cubicBezTo>
                      <a:pt x="31" y="27"/>
                      <a:pt x="31" y="27"/>
                      <a:pt x="30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6" y="27"/>
                      <a:pt x="26" y="27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8"/>
                      <a:pt x="24" y="17"/>
                      <a:pt x="24" y="15"/>
                    </a:cubicBezTo>
                    <a:cubicBezTo>
                      <a:pt x="24" y="12"/>
                      <a:pt x="26" y="10"/>
                      <a:pt x="29" y="10"/>
                    </a:cubicBezTo>
                    <a:cubicBezTo>
                      <a:pt x="31" y="10"/>
                      <a:pt x="33" y="12"/>
                      <a:pt x="33" y="15"/>
                    </a:cubicBezTo>
                    <a:cubicBezTo>
                      <a:pt x="33" y="17"/>
                      <a:pt x="32" y="18"/>
                      <a:pt x="30" y="19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id="{C133BD5B-BC61-365C-2C11-1D35BA86C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7331" y="2171846"/>
              <a:ext cx="363537" cy="390525"/>
            </a:xfrm>
            <a:custGeom>
              <a:avLst/>
              <a:gdLst>
                <a:gd name="T0" fmla="*/ 91 w 97"/>
                <a:gd name="T1" fmla="*/ 56 h 104"/>
                <a:gd name="T2" fmla="*/ 53 w 97"/>
                <a:gd name="T3" fmla="*/ 93 h 104"/>
                <a:gd name="T4" fmla="*/ 11 w 97"/>
                <a:gd name="T5" fmla="*/ 93 h 104"/>
                <a:gd name="T6" fmla="*/ 11 w 97"/>
                <a:gd name="T7" fmla="*/ 53 h 104"/>
                <a:gd name="T8" fmla="*/ 59 w 97"/>
                <a:gd name="T9" fmla="*/ 8 h 104"/>
                <a:gd name="T10" fmla="*/ 88 w 97"/>
                <a:gd name="T11" fmla="*/ 8 h 104"/>
                <a:gd name="T12" fmla="*/ 88 w 97"/>
                <a:gd name="T13" fmla="*/ 36 h 104"/>
                <a:gd name="T14" fmla="*/ 47 w 97"/>
                <a:gd name="T15" fmla="*/ 76 h 104"/>
                <a:gd name="T16" fmla="*/ 29 w 97"/>
                <a:gd name="T17" fmla="*/ 76 h 104"/>
                <a:gd name="T18" fmla="*/ 29 w 97"/>
                <a:gd name="T19" fmla="*/ 59 h 104"/>
                <a:gd name="T20" fmla="*/ 62 w 97"/>
                <a:gd name="T21" fmla="*/ 2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04">
                  <a:moveTo>
                    <a:pt x="91" y="56"/>
                  </a:moveTo>
                  <a:cubicBezTo>
                    <a:pt x="53" y="93"/>
                    <a:pt x="53" y="93"/>
                    <a:pt x="53" y="93"/>
                  </a:cubicBezTo>
                  <a:cubicBezTo>
                    <a:pt x="42" y="104"/>
                    <a:pt x="23" y="104"/>
                    <a:pt x="11" y="93"/>
                  </a:cubicBezTo>
                  <a:cubicBezTo>
                    <a:pt x="0" y="82"/>
                    <a:pt x="0" y="64"/>
                    <a:pt x="11" y="53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7" y="0"/>
                    <a:pt x="80" y="0"/>
                    <a:pt x="88" y="8"/>
                  </a:cubicBezTo>
                  <a:cubicBezTo>
                    <a:pt x="97" y="15"/>
                    <a:pt x="97" y="28"/>
                    <a:pt x="88" y="3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80"/>
                    <a:pt x="34" y="80"/>
                    <a:pt x="29" y="76"/>
                  </a:cubicBezTo>
                  <a:cubicBezTo>
                    <a:pt x="24" y="71"/>
                    <a:pt x="24" y="63"/>
                    <a:pt x="29" y="59"/>
                  </a:cubicBezTo>
                  <a:cubicBezTo>
                    <a:pt x="62" y="27"/>
                    <a:pt x="62" y="27"/>
                    <a:pt x="62" y="27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>
              <a:extLst>
                <a:ext uri="{FF2B5EF4-FFF2-40B4-BE49-F238E27FC236}">
                  <a16:creationId xmlns:a16="http://schemas.microsoft.com/office/drawing/2014/main" id="{C590B0F3-8F3A-E35A-311F-37F6723EE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951" y="2201007"/>
              <a:ext cx="371475" cy="341313"/>
            </a:xfrm>
            <a:custGeom>
              <a:avLst/>
              <a:gdLst>
                <a:gd name="T0" fmla="*/ 71 w 99"/>
                <a:gd name="T1" fmla="*/ 0 h 91"/>
                <a:gd name="T2" fmla="*/ 50 w 99"/>
                <a:gd name="T3" fmla="*/ 12 h 91"/>
                <a:gd name="T4" fmla="*/ 28 w 99"/>
                <a:gd name="T5" fmla="*/ 0 h 91"/>
                <a:gd name="T6" fmla="*/ 0 w 99"/>
                <a:gd name="T7" fmla="*/ 28 h 91"/>
                <a:gd name="T8" fmla="*/ 50 w 99"/>
                <a:gd name="T9" fmla="*/ 91 h 91"/>
                <a:gd name="T10" fmla="*/ 99 w 99"/>
                <a:gd name="T11" fmla="*/ 28 h 91"/>
                <a:gd name="T12" fmla="*/ 71 w 99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1">
                  <a:moveTo>
                    <a:pt x="71" y="0"/>
                  </a:moveTo>
                  <a:cubicBezTo>
                    <a:pt x="60" y="0"/>
                    <a:pt x="50" y="12"/>
                    <a:pt x="50" y="12"/>
                  </a:cubicBezTo>
                  <a:cubicBezTo>
                    <a:pt x="50" y="12"/>
                    <a:pt x="40" y="0"/>
                    <a:pt x="28" y="0"/>
                  </a:cubicBezTo>
                  <a:cubicBezTo>
                    <a:pt x="16" y="0"/>
                    <a:pt x="0" y="8"/>
                    <a:pt x="0" y="28"/>
                  </a:cubicBezTo>
                  <a:cubicBezTo>
                    <a:pt x="0" y="52"/>
                    <a:pt x="34" y="83"/>
                    <a:pt x="50" y="91"/>
                  </a:cubicBezTo>
                  <a:cubicBezTo>
                    <a:pt x="65" y="83"/>
                    <a:pt x="99" y="52"/>
                    <a:pt x="99" y="28"/>
                  </a:cubicBezTo>
                  <a:cubicBezTo>
                    <a:pt x="99" y="8"/>
                    <a:pt x="83" y="0"/>
                    <a:pt x="71" y="0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56E18BF3-FC1A-0CFA-5D22-24BA50D648F5}"/>
                </a:ext>
              </a:extLst>
            </p:cNvPr>
            <p:cNvGrpSpPr/>
            <p:nvPr/>
          </p:nvGrpSpPr>
          <p:grpSpPr>
            <a:xfrm>
              <a:off x="3502025" y="3215739"/>
              <a:ext cx="314325" cy="374650"/>
              <a:chOff x="6932613" y="-3332163"/>
              <a:chExt cx="314325" cy="374650"/>
            </a:xfrm>
          </p:grpSpPr>
          <p:sp>
            <p:nvSpPr>
              <p:cNvPr id="66" name="Oval 28">
                <a:extLst>
                  <a:ext uri="{FF2B5EF4-FFF2-40B4-BE49-F238E27FC236}">
                    <a16:creationId xmlns:a16="http://schemas.microsoft.com/office/drawing/2014/main" id="{2650C5B6-CC13-1447-EAC6-4E5049E4E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2613" y="-3271838"/>
                <a:ext cx="314325" cy="314325"/>
              </a:xfrm>
              <a:prstGeom prst="ellips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29">
                <a:extLst>
                  <a:ext uri="{FF2B5EF4-FFF2-40B4-BE49-F238E27FC236}">
                    <a16:creationId xmlns:a16="http://schemas.microsoft.com/office/drawing/2014/main" id="{D80CF2B3-8DC6-C999-3EAE-BE6A967185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089775" y="-3241675"/>
                <a:ext cx="0" cy="12700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Line 30">
                <a:extLst>
                  <a:ext uri="{FF2B5EF4-FFF2-40B4-BE49-F238E27FC236}">
                    <a16:creationId xmlns:a16="http://schemas.microsoft.com/office/drawing/2014/main" id="{209DF30E-DC6F-2678-2B20-1B46243A26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89775" y="-3321050"/>
                <a:ext cx="0" cy="3810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Line 31">
                <a:extLst>
                  <a:ext uri="{FF2B5EF4-FFF2-40B4-BE49-F238E27FC236}">
                    <a16:creationId xmlns:a16="http://schemas.microsoft.com/office/drawing/2014/main" id="{F0669BF6-276C-879E-2FDB-16A2844001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59613" y="-3332163"/>
                <a:ext cx="60325" cy="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32">
                <a:extLst>
                  <a:ext uri="{FF2B5EF4-FFF2-40B4-BE49-F238E27FC236}">
                    <a16:creationId xmlns:a16="http://schemas.microsoft.com/office/drawing/2014/main" id="{76E4F44C-E8A7-0E4B-4B9A-3B72C25A4C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089775" y="-3208338"/>
                <a:ext cx="93662" cy="93663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Line 33">
                <a:extLst>
                  <a:ext uri="{FF2B5EF4-FFF2-40B4-BE49-F238E27FC236}">
                    <a16:creationId xmlns:a16="http://schemas.microsoft.com/office/drawing/2014/main" id="{39CDDDBD-4A65-3D1F-328A-595216B582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213600" y="-3271838"/>
                <a:ext cx="33337" cy="33338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3218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" name="图片 820">
            <a:extLst>
              <a:ext uri="{FF2B5EF4-FFF2-40B4-BE49-F238E27FC236}">
                <a16:creationId xmlns:a16="http://schemas.microsoft.com/office/drawing/2014/main" id="{164C1AE2-C659-2143-B1A8-593B6DA4BC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0D6C3799-C268-74A3-27B6-7906F0693242}"/>
              </a:ext>
            </a:extLst>
          </p:cNvPr>
          <p:cNvGrpSpPr/>
          <p:nvPr/>
        </p:nvGrpSpPr>
        <p:grpSpPr>
          <a:xfrm>
            <a:off x="10033030" y="526940"/>
            <a:ext cx="1936101" cy="1821725"/>
            <a:chOff x="10539584" y="1313499"/>
            <a:chExt cx="1661246" cy="1563107"/>
          </a:xfrm>
        </p:grpSpPr>
        <p:grpSp>
          <p:nvGrpSpPr>
            <p:cNvPr id="277" name="图形 164">
              <a:extLst>
                <a:ext uri="{FF2B5EF4-FFF2-40B4-BE49-F238E27FC236}">
                  <a16:creationId xmlns:a16="http://schemas.microsoft.com/office/drawing/2014/main" id="{F56168FF-3DEF-4E47-384A-AAEC60CAFD59}"/>
                </a:ext>
              </a:extLst>
            </p:cNvPr>
            <p:cNvGrpSpPr/>
            <p:nvPr/>
          </p:nvGrpSpPr>
          <p:grpSpPr>
            <a:xfrm rot="19293604">
              <a:off x="10539584" y="1873884"/>
              <a:ext cx="1661246" cy="1002722"/>
              <a:chOff x="10836308" y="773917"/>
              <a:chExt cx="582452" cy="351566"/>
            </a:xfrm>
          </p:grpSpPr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173F402-35E4-F691-CE2B-08EACFA438B6}"/>
                  </a:ext>
                </a:extLst>
              </p:cNvPr>
              <p:cNvSpPr/>
              <p:nvPr/>
            </p:nvSpPr>
            <p:spPr>
              <a:xfrm>
                <a:off x="10856023" y="773917"/>
                <a:ext cx="562737" cy="351566"/>
              </a:xfrm>
              <a:custGeom>
                <a:avLst/>
                <a:gdLst>
                  <a:gd name="connsiteX0" fmla="*/ 0 w 562737"/>
                  <a:gd name="connsiteY0" fmla="*/ 60651 h 351566"/>
                  <a:gd name="connsiteX1" fmla="*/ 562737 w 562737"/>
                  <a:gd name="connsiteY1" fmla="*/ 332875 h 351566"/>
                  <a:gd name="connsiteX2" fmla="*/ 0 w 562737"/>
                  <a:gd name="connsiteY2" fmla="*/ 60651 h 35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2737" h="351566">
                    <a:moveTo>
                      <a:pt x="0" y="60651"/>
                    </a:moveTo>
                    <a:cubicBezTo>
                      <a:pt x="0" y="60651"/>
                      <a:pt x="37243" y="438698"/>
                      <a:pt x="562737" y="332875"/>
                    </a:cubicBezTo>
                    <a:cubicBezTo>
                      <a:pt x="562737" y="332875"/>
                      <a:pt x="188595" y="-170330"/>
                      <a:pt x="0" y="60651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EFD1EEC4-9B16-4683-D6C8-23F130392C29}"/>
                  </a:ext>
                </a:extLst>
              </p:cNvPr>
              <p:cNvSpPr/>
              <p:nvPr/>
            </p:nvSpPr>
            <p:spPr>
              <a:xfrm>
                <a:off x="10836308" y="820495"/>
                <a:ext cx="445409" cy="241221"/>
              </a:xfrm>
              <a:custGeom>
                <a:avLst/>
                <a:gdLst>
                  <a:gd name="connsiteX0" fmla="*/ 436910 w 445409"/>
                  <a:gd name="connsiteY0" fmla="*/ 241053 h 241221"/>
                  <a:gd name="connsiteX1" fmla="*/ 2570 w 445409"/>
                  <a:gd name="connsiteY1" fmla="*/ 14168 h 241221"/>
                  <a:gd name="connsiteX2" fmla="*/ 12095 w 445409"/>
                  <a:gd name="connsiteY2" fmla="*/ 1785 h 241221"/>
                  <a:gd name="connsiteX3" fmla="*/ 440244 w 445409"/>
                  <a:gd name="connsiteY3" fmla="*/ 224575 h 241221"/>
                  <a:gd name="connsiteX4" fmla="*/ 436910 w 445409"/>
                  <a:gd name="connsiteY4" fmla="*/ 241053 h 241221"/>
                  <a:gd name="connsiteX5" fmla="*/ 436910 w 445409"/>
                  <a:gd name="connsiteY5" fmla="*/ 241053 h 24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409" h="241221">
                    <a:moveTo>
                      <a:pt x="436910" y="241053"/>
                    </a:moveTo>
                    <a:cubicBezTo>
                      <a:pt x="278795" y="206192"/>
                      <a:pt x="132110" y="129325"/>
                      <a:pt x="2570" y="14168"/>
                    </a:cubicBezTo>
                    <a:cubicBezTo>
                      <a:pt x="-4669" y="7691"/>
                      <a:pt x="4952" y="-4597"/>
                      <a:pt x="12095" y="1785"/>
                    </a:cubicBezTo>
                    <a:cubicBezTo>
                      <a:pt x="139540" y="115038"/>
                      <a:pt x="284701" y="190285"/>
                      <a:pt x="440244" y="224575"/>
                    </a:cubicBezTo>
                    <a:cubicBezTo>
                      <a:pt x="449007" y="226575"/>
                      <a:pt x="445769" y="243053"/>
                      <a:pt x="436910" y="241053"/>
                    </a:cubicBezTo>
                    <a:lnTo>
                      <a:pt x="436910" y="241053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6" name="图形 164">
              <a:extLst>
                <a:ext uri="{FF2B5EF4-FFF2-40B4-BE49-F238E27FC236}">
                  <a16:creationId xmlns:a16="http://schemas.microsoft.com/office/drawing/2014/main" id="{E3767A18-525F-A0CD-0153-25356F7F447D}"/>
                </a:ext>
              </a:extLst>
            </p:cNvPr>
            <p:cNvGrpSpPr/>
            <p:nvPr/>
          </p:nvGrpSpPr>
          <p:grpSpPr>
            <a:xfrm>
              <a:off x="10550862" y="1313499"/>
              <a:ext cx="1039122" cy="1276763"/>
              <a:chOff x="10976993" y="419182"/>
              <a:chExt cx="364328" cy="447648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FD67832-AC40-995E-5D7E-6D769C838A8D}"/>
                  </a:ext>
                </a:extLst>
              </p:cNvPr>
              <p:cNvSpPr/>
              <p:nvPr/>
            </p:nvSpPr>
            <p:spPr>
              <a:xfrm>
                <a:off x="10976993" y="419182"/>
                <a:ext cx="364328" cy="432314"/>
              </a:xfrm>
              <a:custGeom>
                <a:avLst/>
                <a:gdLst>
                  <a:gd name="connsiteX0" fmla="*/ 20667 w 364328"/>
                  <a:gd name="connsiteY0" fmla="*/ 431673 h 432314"/>
                  <a:gd name="connsiteX1" fmla="*/ 364329 w 364328"/>
                  <a:gd name="connsiteY1" fmla="*/ 0 h 432314"/>
                  <a:gd name="connsiteX2" fmla="*/ 20667 w 364328"/>
                  <a:gd name="connsiteY2" fmla="*/ 431673 h 4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328" h="432314">
                    <a:moveTo>
                      <a:pt x="20667" y="431673"/>
                    </a:moveTo>
                    <a:cubicBezTo>
                      <a:pt x="20667" y="431673"/>
                      <a:pt x="310036" y="467678"/>
                      <a:pt x="364329" y="0"/>
                    </a:cubicBezTo>
                    <a:cubicBezTo>
                      <a:pt x="364329" y="0"/>
                      <a:pt x="-102396" y="152781"/>
                      <a:pt x="20667" y="431673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884F7D9-FD54-4C5C-D7CE-A548158D241F}"/>
                  </a:ext>
                </a:extLst>
              </p:cNvPr>
              <p:cNvSpPr/>
              <p:nvPr/>
            </p:nvSpPr>
            <p:spPr>
              <a:xfrm>
                <a:off x="10983676" y="526941"/>
                <a:ext cx="287979" cy="339889"/>
              </a:xfrm>
              <a:custGeom>
                <a:avLst/>
                <a:gdLst>
                  <a:gd name="connsiteX0" fmla="*/ 287257 w 287979"/>
                  <a:gd name="connsiteY0" fmla="*/ 8637 h 339889"/>
                  <a:gd name="connsiteX1" fmla="*/ 9984 w 287979"/>
                  <a:gd name="connsiteY1" fmla="*/ 338583 h 339889"/>
                  <a:gd name="connsiteX2" fmla="*/ 2554 w 287979"/>
                  <a:gd name="connsiteY2" fmla="*/ 328201 h 339889"/>
                  <a:gd name="connsiteX3" fmla="*/ 275541 w 287979"/>
                  <a:gd name="connsiteY3" fmla="*/ 3494 h 339889"/>
                  <a:gd name="connsiteX4" fmla="*/ 287257 w 287979"/>
                  <a:gd name="connsiteY4" fmla="*/ 8637 h 339889"/>
                  <a:gd name="connsiteX5" fmla="*/ 287257 w 287979"/>
                  <a:gd name="connsiteY5" fmla="*/ 8637 h 33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979" h="339889">
                    <a:moveTo>
                      <a:pt x="287257" y="8637"/>
                    </a:moveTo>
                    <a:cubicBezTo>
                      <a:pt x="220487" y="138939"/>
                      <a:pt x="126856" y="250382"/>
                      <a:pt x="9984" y="338583"/>
                    </a:cubicBezTo>
                    <a:cubicBezTo>
                      <a:pt x="3412" y="343536"/>
                      <a:pt x="-4018" y="333154"/>
                      <a:pt x="2554" y="328201"/>
                    </a:cubicBezTo>
                    <a:cubicBezTo>
                      <a:pt x="117712" y="241333"/>
                      <a:pt x="209723" y="131891"/>
                      <a:pt x="275541" y="3494"/>
                    </a:cubicBezTo>
                    <a:cubicBezTo>
                      <a:pt x="279351" y="-3745"/>
                      <a:pt x="290972" y="1398"/>
                      <a:pt x="287257" y="8637"/>
                    </a:cubicBezTo>
                    <a:lnTo>
                      <a:pt x="287257" y="8637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AA2E43BA-2826-9366-183A-FDFA5B3C9B9E}"/>
              </a:ext>
            </a:extLst>
          </p:cNvPr>
          <p:cNvGrpSpPr/>
          <p:nvPr/>
        </p:nvGrpSpPr>
        <p:grpSpPr>
          <a:xfrm>
            <a:off x="192889" y="4430380"/>
            <a:ext cx="2095009" cy="1960912"/>
            <a:chOff x="9055322" y="144917"/>
            <a:chExt cx="622309" cy="582476"/>
          </a:xfrm>
        </p:grpSpPr>
        <p:grpSp>
          <p:nvGrpSpPr>
            <p:cNvPr id="280" name="图形 164">
              <a:extLst>
                <a:ext uri="{FF2B5EF4-FFF2-40B4-BE49-F238E27FC236}">
                  <a16:creationId xmlns:a16="http://schemas.microsoft.com/office/drawing/2014/main" id="{DF0A86EC-7DFB-4D2D-6D2C-711F6B942227}"/>
                </a:ext>
              </a:extLst>
            </p:cNvPr>
            <p:cNvGrpSpPr/>
            <p:nvPr/>
          </p:nvGrpSpPr>
          <p:grpSpPr>
            <a:xfrm>
              <a:off x="9055322" y="483655"/>
              <a:ext cx="622309" cy="243738"/>
              <a:chOff x="9317260" y="875745"/>
              <a:chExt cx="622309" cy="243738"/>
            </a:xfrm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888E7EA9-DD5B-011F-BB28-FD9A859697C4}"/>
                  </a:ext>
                </a:extLst>
              </p:cNvPr>
              <p:cNvSpPr/>
              <p:nvPr/>
            </p:nvSpPr>
            <p:spPr>
              <a:xfrm>
                <a:off x="9317260" y="875745"/>
                <a:ext cx="602075" cy="243738"/>
              </a:xfrm>
              <a:custGeom>
                <a:avLst/>
                <a:gdLst>
                  <a:gd name="connsiteX0" fmla="*/ 602075 w 602075"/>
                  <a:gd name="connsiteY0" fmla="*/ 85506 h 243738"/>
                  <a:gd name="connsiteX1" fmla="*/ 0 w 602075"/>
                  <a:gd name="connsiteY1" fmla="*/ 166278 h 243738"/>
                  <a:gd name="connsiteX2" fmla="*/ 602075 w 602075"/>
                  <a:gd name="connsiteY2" fmla="*/ 85506 h 24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2075" h="243738">
                    <a:moveTo>
                      <a:pt x="602075" y="85506"/>
                    </a:moveTo>
                    <a:cubicBezTo>
                      <a:pt x="602075" y="85506"/>
                      <a:pt x="472631" y="379257"/>
                      <a:pt x="0" y="166278"/>
                    </a:cubicBezTo>
                    <a:cubicBezTo>
                      <a:pt x="0" y="166278"/>
                      <a:pt x="465487" y="-146142"/>
                      <a:pt x="602075" y="85506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C6E5F0C-A1A7-9525-E2C1-CBED6F83315F}"/>
                  </a:ext>
                </a:extLst>
              </p:cNvPr>
              <p:cNvSpPr/>
              <p:nvPr/>
            </p:nvSpPr>
            <p:spPr>
              <a:xfrm>
                <a:off x="9461130" y="952483"/>
                <a:ext cx="478439" cy="91198"/>
              </a:xfrm>
              <a:custGeom>
                <a:avLst/>
                <a:gdLst>
                  <a:gd name="connsiteX0" fmla="*/ 5958 w 478439"/>
                  <a:gd name="connsiteY0" fmla="*/ 88873 h 91198"/>
                  <a:gd name="connsiteX1" fmla="*/ 474302 w 478439"/>
                  <a:gd name="connsiteY1" fmla="*/ 13434 h 91198"/>
                  <a:gd name="connsiteX2" fmla="*/ 468682 w 478439"/>
                  <a:gd name="connsiteY2" fmla="*/ 576 h 91198"/>
                  <a:gd name="connsiteX3" fmla="*/ 7672 w 478439"/>
                  <a:gd name="connsiteY3" fmla="*/ 74966 h 91198"/>
                  <a:gd name="connsiteX4" fmla="*/ 5958 w 478439"/>
                  <a:gd name="connsiteY4" fmla="*/ 88873 h 91198"/>
                  <a:gd name="connsiteX5" fmla="*/ 5958 w 478439"/>
                  <a:gd name="connsiteY5" fmla="*/ 88873 h 9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8439" h="91198">
                    <a:moveTo>
                      <a:pt x="5958" y="88873"/>
                    </a:moveTo>
                    <a:cubicBezTo>
                      <a:pt x="166740" y="99446"/>
                      <a:pt x="325045" y="73918"/>
                      <a:pt x="474302" y="13434"/>
                    </a:cubicBezTo>
                    <a:cubicBezTo>
                      <a:pt x="482684" y="10006"/>
                      <a:pt x="477064" y="-2853"/>
                      <a:pt x="468682" y="576"/>
                    </a:cubicBezTo>
                    <a:cubicBezTo>
                      <a:pt x="321521" y="60298"/>
                      <a:pt x="166168" y="85348"/>
                      <a:pt x="7672" y="74966"/>
                    </a:cubicBezTo>
                    <a:cubicBezTo>
                      <a:pt x="-1281" y="74395"/>
                      <a:pt x="-3091" y="88301"/>
                      <a:pt x="5958" y="88873"/>
                    </a:cubicBezTo>
                    <a:lnTo>
                      <a:pt x="5958" y="88873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3" name="图形 164">
              <a:extLst>
                <a:ext uri="{FF2B5EF4-FFF2-40B4-BE49-F238E27FC236}">
                  <a16:creationId xmlns:a16="http://schemas.microsoft.com/office/drawing/2014/main" id="{9766893B-9D7F-C955-27C7-DC29EF9FB93B}"/>
                </a:ext>
              </a:extLst>
            </p:cNvPr>
            <p:cNvGrpSpPr/>
            <p:nvPr/>
          </p:nvGrpSpPr>
          <p:grpSpPr>
            <a:xfrm>
              <a:off x="9137427" y="144917"/>
              <a:ext cx="422356" cy="408986"/>
              <a:chOff x="9399365" y="537007"/>
              <a:chExt cx="422356" cy="408986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4CAC56F-6E8A-8FB6-E2A4-27297E917A16}"/>
                  </a:ext>
                </a:extLst>
              </p:cNvPr>
              <p:cNvSpPr/>
              <p:nvPr/>
            </p:nvSpPr>
            <p:spPr>
              <a:xfrm>
                <a:off x="9399365" y="537007"/>
                <a:ext cx="418242" cy="399785"/>
              </a:xfrm>
              <a:custGeom>
                <a:avLst/>
                <a:gdLst>
                  <a:gd name="connsiteX0" fmla="*/ 407289 w 418242"/>
                  <a:gd name="connsiteY0" fmla="*/ 393478 h 399785"/>
                  <a:gd name="connsiteX1" fmla="*/ 0 w 418242"/>
                  <a:gd name="connsiteY1" fmla="*/ 0 h 399785"/>
                  <a:gd name="connsiteX2" fmla="*/ 407289 w 418242"/>
                  <a:gd name="connsiteY2" fmla="*/ 393478 h 39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8242" h="399785">
                    <a:moveTo>
                      <a:pt x="407289" y="393478"/>
                    </a:moveTo>
                    <a:cubicBezTo>
                      <a:pt x="407289" y="393478"/>
                      <a:pt x="126778" y="481489"/>
                      <a:pt x="0" y="0"/>
                    </a:cubicBezTo>
                    <a:cubicBezTo>
                      <a:pt x="-95" y="0"/>
                      <a:pt x="497586" y="159544"/>
                      <a:pt x="407289" y="393478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60D6C28-6A28-2C6A-CE6E-3C392120D7EF}"/>
                  </a:ext>
                </a:extLst>
              </p:cNvPr>
              <p:cNvSpPr/>
              <p:nvPr/>
            </p:nvSpPr>
            <p:spPr>
              <a:xfrm>
                <a:off x="9485671" y="636072"/>
                <a:ext cx="336050" cy="309920"/>
              </a:xfrm>
              <a:custGeom>
                <a:avLst/>
                <a:gdLst>
                  <a:gd name="connsiteX0" fmla="*/ 1229 w 336050"/>
                  <a:gd name="connsiteY0" fmla="*/ 10662 h 309920"/>
                  <a:gd name="connsiteX1" fmla="*/ 327460 w 336050"/>
                  <a:gd name="connsiteY1" fmla="*/ 309081 h 309920"/>
                  <a:gd name="connsiteX2" fmla="*/ 332508 w 336050"/>
                  <a:gd name="connsiteY2" fmla="*/ 297079 h 309920"/>
                  <a:gd name="connsiteX3" fmla="*/ 11516 w 336050"/>
                  <a:gd name="connsiteY3" fmla="*/ 2661 h 309920"/>
                  <a:gd name="connsiteX4" fmla="*/ 1229 w 336050"/>
                  <a:gd name="connsiteY4" fmla="*/ 10662 h 309920"/>
                  <a:gd name="connsiteX5" fmla="*/ 1229 w 336050"/>
                  <a:gd name="connsiteY5" fmla="*/ 10662 h 30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6050" h="309920">
                    <a:moveTo>
                      <a:pt x="1229" y="10662"/>
                    </a:moveTo>
                    <a:cubicBezTo>
                      <a:pt x="86382" y="134392"/>
                      <a:pt x="196777" y="235071"/>
                      <a:pt x="327460" y="309081"/>
                    </a:cubicBezTo>
                    <a:cubicBezTo>
                      <a:pt x="334794" y="313176"/>
                      <a:pt x="339747" y="301175"/>
                      <a:pt x="332508" y="297079"/>
                    </a:cubicBezTo>
                    <a:cubicBezTo>
                      <a:pt x="203921" y="224308"/>
                      <a:pt x="95336" y="124486"/>
                      <a:pt x="11516" y="2661"/>
                    </a:cubicBezTo>
                    <a:cubicBezTo>
                      <a:pt x="6753" y="-4292"/>
                      <a:pt x="-3534" y="3804"/>
                      <a:pt x="1229" y="10662"/>
                    </a:cubicBezTo>
                    <a:lnTo>
                      <a:pt x="1229" y="10662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164">
            <a:extLst>
              <a:ext uri="{FF2B5EF4-FFF2-40B4-BE49-F238E27FC236}">
                <a16:creationId xmlns:a16="http://schemas.microsoft.com/office/drawing/2014/main" id="{E0ACC44C-9B62-0EFD-51D4-5AA40148A9E2}"/>
              </a:ext>
            </a:extLst>
          </p:cNvPr>
          <p:cNvGrpSpPr/>
          <p:nvPr/>
        </p:nvGrpSpPr>
        <p:grpSpPr>
          <a:xfrm rot="20341945">
            <a:off x="591324" y="3051647"/>
            <a:ext cx="801070" cy="1487007"/>
            <a:chOff x="9449780" y="57872"/>
            <a:chExt cx="247391" cy="459226"/>
          </a:xfrm>
          <a:solidFill>
            <a:srgbClr val="45BE93"/>
          </a:solidFill>
        </p:grpSpPr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45EBCD0-5894-EE29-EDED-465F410CAE80}"/>
                </a:ext>
              </a:extLst>
            </p:cNvPr>
            <p:cNvSpPr/>
            <p:nvPr/>
          </p:nvSpPr>
          <p:spPr>
            <a:xfrm>
              <a:off x="9562692" y="57872"/>
              <a:ext cx="51734" cy="93657"/>
            </a:xfrm>
            <a:custGeom>
              <a:avLst/>
              <a:gdLst>
                <a:gd name="connsiteX0" fmla="*/ 5075 w 51734"/>
                <a:gd name="connsiteY0" fmla="*/ 93657 h 93657"/>
                <a:gd name="connsiteX1" fmla="*/ 30697 w 51734"/>
                <a:gd name="connsiteY1" fmla="*/ 217 h 93657"/>
                <a:gd name="connsiteX2" fmla="*/ 5075 w 51734"/>
                <a:gd name="connsiteY2" fmla="*/ 93657 h 9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34" h="93657">
                  <a:moveTo>
                    <a:pt x="5075" y="93657"/>
                  </a:moveTo>
                  <a:cubicBezTo>
                    <a:pt x="5075" y="93657"/>
                    <a:pt x="-16928" y="5265"/>
                    <a:pt x="30697" y="217"/>
                  </a:cubicBezTo>
                  <a:cubicBezTo>
                    <a:pt x="78322" y="-4831"/>
                    <a:pt x="34221" y="79656"/>
                    <a:pt x="5075" y="93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2FF0604-1928-9034-D8E6-0952AF47FAE9}"/>
                </a:ext>
              </a:extLst>
            </p:cNvPr>
            <p:cNvSpPr/>
            <p:nvPr/>
          </p:nvSpPr>
          <p:spPr>
            <a:xfrm>
              <a:off x="9457660" y="152969"/>
              <a:ext cx="85342" cy="63618"/>
            </a:xfrm>
            <a:custGeom>
              <a:avLst/>
              <a:gdLst>
                <a:gd name="connsiteX0" fmla="*/ 85342 w 85342"/>
                <a:gd name="connsiteY0" fmla="*/ 63617 h 63618"/>
                <a:gd name="connsiteX1" fmla="*/ 284 w 85342"/>
                <a:gd name="connsiteY1" fmla="*/ 17230 h 63618"/>
                <a:gd name="connsiteX2" fmla="*/ 85342 w 85342"/>
                <a:gd name="connsiteY2" fmla="*/ 63617 h 6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2" h="63618">
                  <a:moveTo>
                    <a:pt x="85342" y="63617"/>
                  </a:moveTo>
                  <a:cubicBezTo>
                    <a:pt x="85342" y="63617"/>
                    <a:pt x="-5717" y="64760"/>
                    <a:pt x="284" y="17230"/>
                  </a:cubicBezTo>
                  <a:cubicBezTo>
                    <a:pt x="6190" y="-30205"/>
                    <a:pt x="78389" y="31993"/>
                    <a:pt x="85342" y="6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4CD458F-BA5E-E515-0F8B-2E3F9DA7DE2E}"/>
                </a:ext>
              </a:extLst>
            </p:cNvPr>
            <p:cNvSpPr/>
            <p:nvPr/>
          </p:nvSpPr>
          <p:spPr>
            <a:xfrm>
              <a:off x="9449780" y="257078"/>
              <a:ext cx="92174" cy="53490"/>
            </a:xfrm>
            <a:custGeom>
              <a:avLst/>
              <a:gdLst>
                <a:gd name="connsiteX0" fmla="*/ 92175 w 92174"/>
                <a:gd name="connsiteY0" fmla="*/ 50281 h 53490"/>
                <a:gd name="connsiteX1" fmla="*/ 68 w 92174"/>
                <a:gd name="connsiteY1" fmla="*/ 20182 h 53490"/>
                <a:gd name="connsiteX2" fmla="*/ 92175 w 92174"/>
                <a:gd name="connsiteY2" fmla="*/ 50281 h 5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90">
                  <a:moveTo>
                    <a:pt x="92175" y="50281"/>
                  </a:moveTo>
                  <a:cubicBezTo>
                    <a:pt x="92175" y="50281"/>
                    <a:pt x="2830" y="67997"/>
                    <a:pt x="68" y="20182"/>
                  </a:cubicBezTo>
                  <a:cubicBezTo>
                    <a:pt x="-2694" y="-27539"/>
                    <a:pt x="79602" y="20467"/>
                    <a:pt x="92175" y="502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F0A7AB9-3F5C-AA6A-BFE9-80505F0AC1AD}"/>
                </a:ext>
              </a:extLst>
            </p:cNvPr>
            <p:cNvSpPr/>
            <p:nvPr/>
          </p:nvSpPr>
          <p:spPr>
            <a:xfrm>
              <a:off x="9469306" y="356139"/>
              <a:ext cx="92174" cy="53489"/>
            </a:xfrm>
            <a:custGeom>
              <a:avLst/>
              <a:gdLst>
                <a:gd name="connsiteX0" fmla="*/ 92175 w 92174"/>
                <a:gd name="connsiteY0" fmla="*/ 50280 h 53489"/>
                <a:gd name="connsiteX1" fmla="*/ 68 w 92174"/>
                <a:gd name="connsiteY1" fmla="*/ 20181 h 53489"/>
                <a:gd name="connsiteX2" fmla="*/ 92175 w 92174"/>
                <a:gd name="connsiteY2" fmla="*/ 50280 h 5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89">
                  <a:moveTo>
                    <a:pt x="92175" y="50280"/>
                  </a:moveTo>
                  <a:cubicBezTo>
                    <a:pt x="92175" y="50280"/>
                    <a:pt x="2830" y="67997"/>
                    <a:pt x="68" y="20181"/>
                  </a:cubicBezTo>
                  <a:cubicBezTo>
                    <a:pt x="-2694" y="-27539"/>
                    <a:pt x="79602" y="20467"/>
                    <a:pt x="92175" y="50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C670F5E2-29B3-429D-ECD0-1B6028DD56D4}"/>
                </a:ext>
              </a:extLst>
            </p:cNvPr>
            <p:cNvSpPr/>
            <p:nvPr/>
          </p:nvSpPr>
          <p:spPr>
            <a:xfrm>
              <a:off x="9503869" y="452019"/>
              <a:ext cx="97426" cy="47725"/>
            </a:xfrm>
            <a:custGeom>
              <a:avLst/>
              <a:gdLst>
                <a:gd name="connsiteX0" fmla="*/ 97426 w 97426"/>
                <a:gd name="connsiteY0" fmla="*/ 34886 h 47725"/>
                <a:gd name="connsiteX1" fmla="*/ 1129 w 97426"/>
                <a:gd name="connsiteY1" fmla="*/ 23837 h 47725"/>
                <a:gd name="connsiteX2" fmla="*/ 97426 w 97426"/>
                <a:gd name="connsiteY2" fmla="*/ 34886 h 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426" h="47725">
                  <a:moveTo>
                    <a:pt x="97426" y="34886"/>
                  </a:moveTo>
                  <a:cubicBezTo>
                    <a:pt x="97426" y="34886"/>
                    <a:pt x="13416" y="70129"/>
                    <a:pt x="1129" y="23837"/>
                  </a:cubicBezTo>
                  <a:cubicBezTo>
                    <a:pt x="-11063" y="-22359"/>
                    <a:pt x="79138" y="8216"/>
                    <a:pt x="97426" y="348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59514FD-F6C5-7C9A-9D4D-24F235476824}"/>
                </a:ext>
              </a:extLst>
            </p:cNvPr>
            <p:cNvSpPr/>
            <p:nvPr/>
          </p:nvSpPr>
          <p:spPr>
            <a:xfrm>
              <a:off x="9560052" y="156854"/>
              <a:ext cx="79096" cy="72685"/>
            </a:xfrm>
            <a:custGeom>
              <a:avLst/>
              <a:gdLst>
                <a:gd name="connsiteX0" fmla="*/ 0 w 79096"/>
                <a:gd name="connsiteY0" fmla="*/ 72686 h 72685"/>
                <a:gd name="connsiteX1" fmla="*/ 77914 w 79096"/>
                <a:gd name="connsiteY1" fmla="*/ 15155 h 72685"/>
                <a:gd name="connsiteX2" fmla="*/ 0 w 79096"/>
                <a:gd name="connsiteY2" fmla="*/ 72686 h 7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96" h="72685">
                  <a:moveTo>
                    <a:pt x="0" y="72686"/>
                  </a:moveTo>
                  <a:cubicBezTo>
                    <a:pt x="0" y="72686"/>
                    <a:pt x="90392" y="61351"/>
                    <a:pt x="77914" y="15155"/>
                  </a:cubicBezTo>
                  <a:cubicBezTo>
                    <a:pt x="65437" y="-31137"/>
                    <a:pt x="2476" y="40396"/>
                    <a:pt x="0" y="72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51CA4A7-7098-2425-1564-A7195B03E355}"/>
                </a:ext>
              </a:extLst>
            </p:cNvPr>
            <p:cNvSpPr/>
            <p:nvPr/>
          </p:nvSpPr>
          <p:spPr>
            <a:xfrm>
              <a:off x="9564885" y="243127"/>
              <a:ext cx="72975" cy="79662"/>
            </a:xfrm>
            <a:custGeom>
              <a:avLst/>
              <a:gdLst>
                <a:gd name="connsiteX0" fmla="*/ 24 w 72975"/>
                <a:gd name="connsiteY0" fmla="*/ 79663 h 79662"/>
                <a:gd name="connsiteX1" fmla="*/ 70604 w 72975"/>
                <a:gd name="connsiteY1" fmla="*/ 13274 h 79662"/>
                <a:gd name="connsiteX2" fmla="*/ 24 w 72975"/>
                <a:gd name="connsiteY2" fmla="*/ 79663 h 7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975" h="79662">
                  <a:moveTo>
                    <a:pt x="24" y="79663"/>
                  </a:moveTo>
                  <a:cubicBezTo>
                    <a:pt x="24" y="79663"/>
                    <a:pt x="88416" y="57756"/>
                    <a:pt x="70604" y="13274"/>
                  </a:cubicBezTo>
                  <a:cubicBezTo>
                    <a:pt x="52793" y="-31113"/>
                    <a:pt x="-1309" y="47373"/>
                    <a:pt x="24" y="79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D0408B0-B09D-90FB-B077-A7F5B469F538}"/>
                </a:ext>
              </a:extLst>
            </p:cNvPr>
            <p:cNvSpPr/>
            <p:nvPr/>
          </p:nvSpPr>
          <p:spPr>
            <a:xfrm>
              <a:off x="9590079" y="330710"/>
              <a:ext cx="64555" cy="87425"/>
            </a:xfrm>
            <a:custGeom>
              <a:avLst/>
              <a:gdLst>
                <a:gd name="connsiteX0" fmla="*/ 644 w 64555"/>
                <a:gd name="connsiteY0" fmla="*/ 87425 h 87425"/>
                <a:gd name="connsiteX1" fmla="*/ 60080 w 64555"/>
                <a:gd name="connsiteY1" fmla="*/ 10940 h 87425"/>
                <a:gd name="connsiteX2" fmla="*/ 644 w 64555"/>
                <a:gd name="connsiteY2" fmla="*/ 87425 h 8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555" h="87425">
                  <a:moveTo>
                    <a:pt x="644" y="87425"/>
                  </a:moveTo>
                  <a:cubicBezTo>
                    <a:pt x="644" y="87425"/>
                    <a:pt x="84559" y="51992"/>
                    <a:pt x="60080" y="10940"/>
                  </a:cubicBezTo>
                  <a:cubicBezTo>
                    <a:pt x="35600" y="-30209"/>
                    <a:pt x="-5643" y="55707"/>
                    <a:pt x="644" y="87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077EED9-CA49-9986-68D0-7FE872AD5DC4}"/>
                </a:ext>
              </a:extLst>
            </p:cNvPr>
            <p:cNvSpPr/>
            <p:nvPr/>
          </p:nvSpPr>
          <p:spPr>
            <a:xfrm>
              <a:off x="9628501" y="402729"/>
              <a:ext cx="68670" cy="83890"/>
            </a:xfrm>
            <a:custGeom>
              <a:avLst/>
              <a:gdLst>
                <a:gd name="connsiteX0" fmla="*/ 226 w 68670"/>
                <a:gd name="connsiteY0" fmla="*/ 83891 h 83890"/>
                <a:gd name="connsiteX1" fmla="*/ 65282 w 68670"/>
                <a:gd name="connsiteY1" fmla="*/ 12072 h 83890"/>
                <a:gd name="connsiteX2" fmla="*/ 226 w 68670"/>
                <a:gd name="connsiteY2" fmla="*/ 83891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670" h="83890">
                  <a:moveTo>
                    <a:pt x="226" y="83891"/>
                  </a:moveTo>
                  <a:cubicBezTo>
                    <a:pt x="226" y="83891"/>
                    <a:pt x="86618" y="54935"/>
                    <a:pt x="65282" y="12072"/>
                  </a:cubicBezTo>
                  <a:cubicBezTo>
                    <a:pt x="43946" y="-30790"/>
                    <a:pt x="-3679" y="51792"/>
                    <a:pt x="226" y="8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4E5089D-4349-371A-A6E4-A2BA4E6B6E34}"/>
                </a:ext>
              </a:extLst>
            </p:cNvPr>
            <p:cNvSpPr/>
            <p:nvPr/>
          </p:nvSpPr>
          <p:spPr>
            <a:xfrm>
              <a:off x="9546527" y="150629"/>
              <a:ext cx="95345" cy="366470"/>
            </a:xfrm>
            <a:custGeom>
              <a:avLst/>
              <a:gdLst>
                <a:gd name="connsiteX0" fmla="*/ 91249 w 95345"/>
                <a:gd name="connsiteY0" fmla="*/ 366471 h 366470"/>
                <a:gd name="connsiteX1" fmla="*/ 88201 w 95345"/>
                <a:gd name="connsiteY1" fmla="*/ 365042 h 366470"/>
                <a:gd name="connsiteX2" fmla="*/ 13144 w 95345"/>
                <a:gd name="connsiteY2" fmla="*/ 2902 h 366470"/>
                <a:gd name="connsiteX3" fmla="*/ 18192 w 95345"/>
                <a:gd name="connsiteY3" fmla="*/ 139 h 366470"/>
                <a:gd name="connsiteX4" fmla="*/ 20954 w 95345"/>
                <a:gd name="connsiteY4" fmla="*/ 5188 h 366470"/>
                <a:gd name="connsiteX5" fmla="*/ 94392 w 95345"/>
                <a:gd name="connsiteY5" fmla="*/ 359803 h 366470"/>
                <a:gd name="connsiteX6" fmla="*/ 93916 w 95345"/>
                <a:gd name="connsiteY6" fmla="*/ 365519 h 366470"/>
                <a:gd name="connsiteX7" fmla="*/ 91249 w 95345"/>
                <a:gd name="connsiteY7" fmla="*/ 366471 h 36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45" h="366470">
                  <a:moveTo>
                    <a:pt x="91249" y="366471"/>
                  </a:moveTo>
                  <a:cubicBezTo>
                    <a:pt x="90106" y="366471"/>
                    <a:pt x="88963" y="365995"/>
                    <a:pt x="88201" y="365042"/>
                  </a:cubicBezTo>
                  <a:cubicBezTo>
                    <a:pt x="-45816" y="208356"/>
                    <a:pt x="12572" y="4902"/>
                    <a:pt x="13144" y="2902"/>
                  </a:cubicBezTo>
                  <a:cubicBezTo>
                    <a:pt x="13811" y="806"/>
                    <a:pt x="16001" y="-432"/>
                    <a:pt x="18192" y="139"/>
                  </a:cubicBezTo>
                  <a:cubicBezTo>
                    <a:pt x="20383" y="806"/>
                    <a:pt x="21526" y="2997"/>
                    <a:pt x="20954" y="5188"/>
                  </a:cubicBezTo>
                  <a:cubicBezTo>
                    <a:pt x="20383" y="7188"/>
                    <a:pt x="-36672" y="206451"/>
                    <a:pt x="94392" y="359803"/>
                  </a:cubicBezTo>
                  <a:cubicBezTo>
                    <a:pt x="95821" y="361518"/>
                    <a:pt x="95630" y="364090"/>
                    <a:pt x="93916" y="365519"/>
                  </a:cubicBezTo>
                  <a:cubicBezTo>
                    <a:pt x="93154" y="366090"/>
                    <a:pt x="92201" y="366471"/>
                    <a:pt x="91249" y="3664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831CFA1-D721-5BDC-BCA4-96ABDEE21A62}"/>
              </a:ext>
            </a:extLst>
          </p:cNvPr>
          <p:cNvSpPr/>
          <p:nvPr/>
        </p:nvSpPr>
        <p:spPr>
          <a:xfrm rot="21199135">
            <a:off x="1576927" y="741013"/>
            <a:ext cx="9131881" cy="5865497"/>
          </a:xfrm>
          <a:custGeom>
            <a:avLst/>
            <a:gdLst>
              <a:gd name="connsiteX0" fmla="*/ 0 w 2557484"/>
              <a:gd name="connsiteY0" fmla="*/ -553 h 3676383"/>
              <a:gd name="connsiteX1" fmla="*/ 2557485 w 2557484"/>
              <a:gd name="connsiteY1" fmla="*/ -553 h 3676383"/>
              <a:gd name="connsiteX2" fmla="*/ 2557485 w 2557484"/>
              <a:gd name="connsiteY2" fmla="*/ 3675830 h 3676383"/>
              <a:gd name="connsiteX3" fmla="*/ 0 w 2557484"/>
              <a:gd name="connsiteY3" fmla="*/ 3675830 h 367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7484" h="3676383">
                <a:moveTo>
                  <a:pt x="0" y="-553"/>
                </a:moveTo>
                <a:lnTo>
                  <a:pt x="2557485" y="-553"/>
                </a:lnTo>
                <a:lnTo>
                  <a:pt x="2557485" y="3675830"/>
                </a:lnTo>
                <a:lnTo>
                  <a:pt x="0" y="3675830"/>
                </a:ln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015F9FD8-D9AF-A741-8E5C-F840E5A0B10A}"/>
              </a:ext>
            </a:extLst>
          </p:cNvPr>
          <p:cNvGrpSpPr/>
          <p:nvPr/>
        </p:nvGrpSpPr>
        <p:grpSpPr>
          <a:xfrm rot="21199135">
            <a:off x="1462176" y="1702533"/>
            <a:ext cx="294823" cy="5044022"/>
            <a:chOff x="2133647" y="1469031"/>
            <a:chExt cx="264787" cy="453014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9D9B8C4-CB64-62F0-E0AB-2CA8290C24F3}"/>
                </a:ext>
              </a:extLst>
            </p:cNvPr>
            <p:cNvSpPr/>
            <p:nvPr/>
          </p:nvSpPr>
          <p:spPr>
            <a:xfrm>
              <a:off x="2133647" y="146903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35374E7-C93A-2611-B0BD-23243891FD8C}"/>
                </a:ext>
              </a:extLst>
            </p:cNvPr>
            <p:cNvSpPr/>
            <p:nvPr/>
          </p:nvSpPr>
          <p:spPr>
            <a:xfrm>
              <a:off x="2133647" y="181398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7DB4E0C-5CA1-74C1-3419-25F3ECF9A7BF}"/>
                </a:ext>
              </a:extLst>
            </p:cNvPr>
            <p:cNvSpPr/>
            <p:nvPr/>
          </p:nvSpPr>
          <p:spPr>
            <a:xfrm>
              <a:off x="2133647" y="215894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3AB701E-3897-1FCC-C5E0-710B78D44099}"/>
                </a:ext>
              </a:extLst>
            </p:cNvPr>
            <p:cNvSpPr/>
            <p:nvPr/>
          </p:nvSpPr>
          <p:spPr>
            <a:xfrm>
              <a:off x="2133647" y="250389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F944E3A-75C3-9306-2A3A-C1A6C4F45AD9}"/>
                </a:ext>
              </a:extLst>
            </p:cNvPr>
            <p:cNvSpPr/>
            <p:nvPr/>
          </p:nvSpPr>
          <p:spPr>
            <a:xfrm>
              <a:off x="2133647" y="284885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6DEB690-7240-2576-EBE1-DA3FE104D1C9}"/>
                </a:ext>
              </a:extLst>
            </p:cNvPr>
            <p:cNvSpPr/>
            <p:nvPr/>
          </p:nvSpPr>
          <p:spPr>
            <a:xfrm>
              <a:off x="2133647" y="319381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5382D82-9E3B-FA21-4144-904BA2483BFD}"/>
                </a:ext>
              </a:extLst>
            </p:cNvPr>
            <p:cNvSpPr/>
            <p:nvPr/>
          </p:nvSpPr>
          <p:spPr>
            <a:xfrm>
              <a:off x="2133647" y="353876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6AF6CDF-EB0F-2CD3-7EAA-17E319E2B41A}"/>
                </a:ext>
              </a:extLst>
            </p:cNvPr>
            <p:cNvSpPr/>
            <p:nvPr/>
          </p:nvSpPr>
          <p:spPr>
            <a:xfrm>
              <a:off x="2133647" y="388372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39A722F-BA6E-12B1-B57B-43D84B694905}"/>
                </a:ext>
              </a:extLst>
            </p:cNvPr>
            <p:cNvSpPr/>
            <p:nvPr/>
          </p:nvSpPr>
          <p:spPr>
            <a:xfrm>
              <a:off x="2133647" y="422867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1B202C1-668A-0C95-E456-146BCD71B0B7}"/>
                </a:ext>
              </a:extLst>
            </p:cNvPr>
            <p:cNvSpPr/>
            <p:nvPr/>
          </p:nvSpPr>
          <p:spPr>
            <a:xfrm>
              <a:off x="2133647" y="457363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443365A-50D9-4D65-3BA4-FA910F38F4C6}"/>
                </a:ext>
              </a:extLst>
            </p:cNvPr>
            <p:cNvSpPr/>
            <p:nvPr/>
          </p:nvSpPr>
          <p:spPr>
            <a:xfrm>
              <a:off x="2133647" y="491859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47A9C57-1028-FA68-2F2F-2BB80FD3D127}"/>
                </a:ext>
              </a:extLst>
            </p:cNvPr>
            <p:cNvSpPr/>
            <p:nvPr/>
          </p:nvSpPr>
          <p:spPr>
            <a:xfrm>
              <a:off x="2133647" y="526354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37D73BE-DF9A-494F-5577-EF1EAFF39F9D}"/>
                </a:ext>
              </a:extLst>
            </p:cNvPr>
            <p:cNvSpPr/>
            <p:nvPr/>
          </p:nvSpPr>
          <p:spPr>
            <a:xfrm>
              <a:off x="2133647" y="560850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5C41074-7DE8-771C-244A-5FADF1AA0329}"/>
                </a:ext>
              </a:extLst>
            </p:cNvPr>
            <p:cNvSpPr/>
            <p:nvPr/>
          </p:nvSpPr>
          <p:spPr>
            <a:xfrm>
              <a:off x="2133647" y="595345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E0DD662-E23A-E7E1-D9B8-DD448371F25A}"/>
              </a:ext>
            </a:extLst>
          </p:cNvPr>
          <p:cNvGrpSpPr/>
          <p:nvPr/>
        </p:nvGrpSpPr>
        <p:grpSpPr>
          <a:xfrm rot="21199135">
            <a:off x="2083434" y="1214177"/>
            <a:ext cx="8156757" cy="4969502"/>
            <a:chOff x="2534555" y="1668808"/>
            <a:chExt cx="7665653" cy="446321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10912EC-6EBF-CAB7-CE92-ACA291A79A32}"/>
                </a:ext>
              </a:extLst>
            </p:cNvPr>
            <p:cNvSpPr/>
            <p:nvPr/>
          </p:nvSpPr>
          <p:spPr>
            <a:xfrm>
              <a:off x="2534555" y="1668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B392B24-332E-E0DE-79B8-40D8DBB8913B}"/>
                </a:ext>
              </a:extLst>
            </p:cNvPr>
            <p:cNvSpPr/>
            <p:nvPr/>
          </p:nvSpPr>
          <p:spPr>
            <a:xfrm>
              <a:off x="2534555" y="2110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467CE05-4B60-1BEF-BABD-774FBB3DF678}"/>
                </a:ext>
              </a:extLst>
            </p:cNvPr>
            <p:cNvSpPr/>
            <p:nvPr/>
          </p:nvSpPr>
          <p:spPr>
            <a:xfrm>
              <a:off x="2534555" y="2552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A6CF19D-CC17-41EA-FE62-13C595771F93}"/>
                </a:ext>
              </a:extLst>
            </p:cNvPr>
            <p:cNvSpPr/>
            <p:nvPr/>
          </p:nvSpPr>
          <p:spPr>
            <a:xfrm>
              <a:off x="2534555" y="2994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213D561-4451-354B-F891-C6ECCDBB82D5}"/>
                </a:ext>
              </a:extLst>
            </p:cNvPr>
            <p:cNvSpPr/>
            <p:nvPr/>
          </p:nvSpPr>
          <p:spPr>
            <a:xfrm>
              <a:off x="2534555" y="3435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3627000-38D2-EBBB-2B8F-BC5CE6A2B386}"/>
                </a:ext>
              </a:extLst>
            </p:cNvPr>
            <p:cNvSpPr/>
            <p:nvPr/>
          </p:nvSpPr>
          <p:spPr>
            <a:xfrm>
              <a:off x="2534555" y="3877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8E22F5A-4D86-948D-2BD0-A3ED4F173D19}"/>
                </a:ext>
              </a:extLst>
            </p:cNvPr>
            <p:cNvSpPr/>
            <p:nvPr/>
          </p:nvSpPr>
          <p:spPr>
            <a:xfrm>
              <a:off x="2534555" y="4319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46C7431-66C8-2FAB-7C81-530973306F53}"/>
                </a:ext>
              </a:extLst>
            </p:cNvPr>
            <p:cNvSpPr/>
            <p:nvPr/>
          </p:nvSpPr>
          <p:spPr>
            <a:xfrm>
              <a:off x="2534555" y="4761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2F03D16-10E9-DA49-789D-558FEB87C485}"/>
                </a:ext>
              </a:extLst>
            </p:cNvPr>
            <p:cNvSpPr/>
            <p:nvPr/>
          </p:nvSpPr>
          <p:spPr>
            <a:xfrm>
              <a:off x="2534555" y="5202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4EC9408-B86E-99A1-A410-1A98A9E8CB74}"/>
                </a:ext>
              </a:extLst>
            </p:cNvPr>
            <p:cNvSpPr/>
            <p:nvPr/>
          </p:nvSpPr>
          <p:spPr>
            <a:xfrm>
              <a:off x="2534555" y="5644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852C972-2AF8-F26F-2A6B-1E05E5788A4C}"/>
                </a:ext>
              </a:extLst>
            </p:cNvPr>
            <p:cNvSpPr/>
            <p:nvPr/>
          </p:nvSpPr>
          <p:spPr>
            <a:xfrm>
              <a:off x="2534555" y="6086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5" name="组合 574">
            <a:extLst>
              <a:ext uri="{FF2B5EF4-FFF2-40B4-BE49-F238E27FC236}">
                <a16:creationId xmlns:a16="http://schemas.microsoft.com/office/drawing/2014/main" id="{575057DB-8AF0-784F-F21B-B55942C6748B}"/>
              </a:ext>
            </a:extLst>
          </p:cNvPr>
          <p:cNvGrpSpPr/>
          <p:nvPr/>
        </p:nvGrpSpPr>
        <p:grpSpPr>
          <a:xfrm>
            <a:off x="1690584" y="2161546"/>
            <a:ext cx="8761370" cy="3326649"/>
            <a:chOff x="1690584" y="1436305"/>
            <a:chExt cx="8761370" cy="3326649"/>
          </a:xfrm>
        </p:grpSpPr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37CADB3F-0D54-5EC6-31BD-A0D31A390B8C}"/>
                </a:ext>
              </a:extLst>
            </p:cNvPr>
            <p:cNvSpPr txBox="1"/>
            <p:nvPr/>
          </p:nvSpPr>
          <p:spPr>
            <a:xfrm>
              <a:off x="1690584" y="1436305"/>
              <a:ext cx="87613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1C687F"/>
                  </a:solidFill>
                  <a:effectLst>
                    <a:reflection blurRad="6350" stA="11000" endPos="48000" dist="38100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感谢各位老师批评指正</a:t>
              </a:r>
              <a:endParaRPr lang="en-US" altLang="zh-CN" sz="6000" dirty="0">
                <a:solidFill>
                  <a:srgbClr val="1C687F"/>
                </a:solidFill>
                <a:effectLst>
                  <a:reflection blurRad="6350" stA="11000" endPos="48000" dist="381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2CF4269C-6F6C-C92C-CCD2-907EF1EF613B}"/>
                </a:ext>
              </a:extLst>
            </p:cNvPr>
            <p:cNvSpPr txBox="1"/>
            <p:nvPr/>
          </p:nvSpPr>
          <p:spPr>
            <a:xfrm>
              <a:off x="3443148" y="3516999"/>
              <a:ext cx="53579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67" name="TextBox 84">
              <a:extLst>
                <a:ext uri="{FF2B5EF4-FFF2-40B4-BE49-F238E27FC236}">
                  <a16:creationId xmlns:a16="http://schemas.microsoft.com/office/drawing/2014/main" id="{0EC73BCC-B722-9810-7373-D543CCE0D757}"/>
                </a:ext>
              </a:extLst>
            </p:cNvPr>
            <p:cNvSpPr txBox="1"/>
            <p:nvPr/>
          </p:nvSpPr>
          <p:spPr>
            <a:xfrm>
              <a:off x="4346145" y="4455177"/>
              <a:ext cx="34403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模板网      日期：</a:t>
              </a:r>
              <a:r>
                <a:rPr lang="en-US" altLang="zh-CN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2022.05</a:t>
              </a:r>
              <a:endPara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574" name="组合 573">
              <a:extLst>
                <a:ext uri="{FF2B5EF4-FFF2-40B4-BE49-F238E27FC236}">
                  <a16:creationId xmlns:a16="http://schemas.microsoft.com/office/drawing/2014/main" id="{16B78609-5E57-BD62-B1EC-501CC2E72EBE}"/>
                </a:ext>
              </a:extLst>
            </p:cNvPr>
            <p:cNvGrpSpPr/>
            <p:nvPr/>
          </p:nvGrpSpPr>
          <p:grpSpPr>
            <a:xfrm>
              <a:off x="3089618" y="2725384"/>
              <a:ext cx="6018271" cy="823031"/>
              <a:chOff x="3089618" y="2967838"/>
              <a:chExt cx="6018271" cy="823031"/>
            </a:xfrm>
          </p:grpSpPr>
          <p:pic>
            <p:nvPicPr>
              <p:cNvPr id="570" name="图片 569">
                <a:extLst>
                  <a:ext uri="{FF2B5EF4-FFF2-40B4-BE49-F238E27FC236}">
                    <a16:creationId xmlns:a16="http://schemas.microsoft.com/office/drawing/2014/main" id="{2C77A15F-E7F5-5DE9-DD22-8404EE6A51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8538"/>
              <a:stretch/>
            </p:blipFill>
            <p:spPr>
              <a:xfrm>
                <a:off x="6096000" y="2967838"/>
                <a:ext cx="3011889" cy="823031"/>
              </a:xfrm>
              <a:prstGeom prst="rect">
                <a:avLst/>
              </a:prstGeom>
            </p:spPr>
          </p:pic>
          <p:pic>
            <p:nvPicPr>
              <p:cNvPr id="573" name="图片 572">
                <a:extLst>
                  <a:ext uri="{FF2B5EF4-FFF2-40B4-BE49-F238E27FC236}">
                    <a16:creationId xmlns:a16="http://schemas.microsoft.com/office/drawing/2014/main" id="{5F7ED67F-9C36-942A-07A0-EB6A650150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8538"/>
              <a:stretch/>
            </p:blipFill>
            <p:spPr>
              <a:xfrm flipH="1">
                <a:off x="3089618" y="2967838"/>
                <a:ext cx="3011890" cy="823031"/>
              </a:xfrm>
              <a:prstGeom prst="rect">
                <a:avLst/>
              </a:prstGeom>
            </p:spPr>
          </p:pic>
        </p:grpSp>
        <p:sp>
          <p:nvSpPr>
            <p:cNvPr id="566" name="文本框 565">
              <a:extLst>
                <a:ext uri="{FF2B5EF4-FFF2-40B4-BE49-F238E27FC236}">
                  <a16:creationId xmlns:a16="http://schemas.microsoft.com/office/drawing/2014/main" id="{6620B245-0FAA-2D03-714F-B9B98E583C4B}"/>
                </a:ext>
              </a:extLst>
            </p:cNvPr>
            <p:cNvSpPr txBox="1"/>
            <p:nvPr/>
          </p:nvSpPr>
          <p:spPr>
            <a:xfrm>
              <a:off x="4483099" y="3003112"/>
              <a:ext cx="32447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论文答辩  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/  </a:t>
              </a: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毕业汇报  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/  </a:t>
              </a: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学术总结  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/  </a:t>
              </a: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开题报告</a:t>
              </a:r>
            </a:p>
          </p:txBody>
        </p:sp>
      </p:grpSp>
      <p:sp>
        <p:nvSpPr>
          <p:cNvPr id="589" name="文本框 588">
            <a:extLst>
              <a:ext uri="{FF2B5EF4-FFF2-40B4-BE49-F238E27FC236}">
                <a16:creationId xmlns:a16="http://schemas.microsoft.com/office/drawing/2014/main" id="{82D3EECD-83DD-4E14-1F50-AA206B7E40A4}"/>
              </a:ext>
            </a:extLst>
          </p:cNvPr>
          <p:cNvSpPr txBox="1"/>
          <p:nvPr/>
        </p:nvSpPr>
        <p:spPr>
          <a:xfrm>
            <a:off x="7954107" y="943119"/>
            <a:ext cx="173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A6A6A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LOGO</a:t>
            </a:r>
            <a:endParaRPr lang="zh-CN" altLang="en-US" sz="4000" dirty="0">
              <a:solidFill>
                <a:srgbClr val="A6A6A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597" name="图形 592">
            <a:extLst>
              <a:ext uri="{FF2B5EF4-FFF2-40B4-BE49-F238E27FC236}">
                <a16:creationId xmlns:a16="http://schemas.microsoft.com/office/drawing/2014/main" id="{0C38E815-43F1-90D1-CA86-0DB96EB99B73}"/>
              </a:ext>
            </a:extLst>
          </p:cNvPr>
          <p:cNvGrpSpPr/>
          <p:nvPr/>
        </p:nvGrpSpPr>
        <p:grpSpPr>
          <a:xfrm rot="7940986">
            <a:off x="9471519" y="4117727"/>
            <a:ext cx="380559" cy="1791423"/>
            <a:chOff x="11161025" y="-3995319"/>
            <a:chExt cx="913098" cy="4298269"/>
          </a:xfrm>
          <a:solidFill>
            <a:srgbClr val="171717"/>
          </a:solidFill>
        </p:grpSpPr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75983552-15B7-06A2-2E61-DF86C8EC2E81}"/>
                </a:ext>
              </a:extLst>
            </p:cNvPr>
            <p:cNvSpPr/>
            <p:nvPr/>
          </p:nvSpPr>
          <p:spPr>
            <a:xfrm>
              <a:off x="11161025" y="-3995319"/>
              <a:ext cx="913098" cy="4298269"/>
            </a:xfrm>
            <a:custGeom>
              <a:avLst/>
              <a:gdLst>
                <a:gd name="connsiteX0" fmla="*/ 161304 w 913098"/>
                <a:gd name="connsiteY0" fmla="*/ 2285833 h 4298269"/>
                <a:gd name="connsiteX1" fmla="*/ 180398 w 913098"/>
                <a:gd name="connsiteY1" fmla="*/ 2278797 h 4298269"/>
                <a:gd name="connsiteX2" fmla="*/ 314731 w 913098"/>
                <a:gd name="connsiteY2" fmla="*/ 2270756 h 4298269"/>
                <a:gd name="connsiteX3" fmla="*/ 487923 w 913098"/>
                <a:gd name="connsiteY3" fmla="*/ 2267238 h 4298269"/>
                <a:gd name="connsiteX4" fmla="*/ 494455 w 913098"/>
                <a:gd name="connsiteY4" fmla="*/ 2291696 h 4298269"/>
                <a:gd name="connsiteX5" fmla="*/ 570666 w 913098"/>
                <a:gd name="connsiteY5" fmla="*/ 2262380 h 4298269"/>
                <a:gd name="connsiteX6" fmla="*/ 552242 w 913098"/>
                <a:gd name="connsiteY6" fmla="*/ 2835136 h 4298269"/>
                <a:gd name="connsiteX7" fmla="*/ 377040 w 913098"/>
                <a:gd name="connsiteY7" fmla="*/ 3036664 h 4298269"/>
                <a:gd name="connsiteX8" fmla="*/ 457103 w 913098"/>
                <a:gd name="connsiteY8" fmla="*/ 2939837 h 4298269"/>
                <a:gd name="connsiteX9" fmla="*/ 550064 w 913098"/>
                <a:gd name="connsiteY9" fmla="*/ 2855574 h 4298269"/>
                <a:gd name="connsiteX10" fmla="*/ 531472 w 913098"/>
                <a:gd name="connsiteY10" fmla="*/ 3584293 h 4298269"/>
                <a:gd name="connsiteX11" fmla="*/ 406687 w 913098"/>
                <a:gd name="connsiteY11" fmla="*/ 4018006 h 4298269"/>
                <a:gd name="connsiteX12" fmla="*/ 322436 w 913098"/>
                <a:gd name="connsiteY12" fmla="*/ 4117346 h 4298269"/>
                <a:gd name="connsiteX13" fmla="*/ 225622 w 913098"/>
                <a:gd name="connsiteY13" fmla="*/ 3901914 h 4298269"/>
                <a:gd name="connsiteX14" fmla="*/ 142376 w 913098"/>
                <a:gd name="connsiteY14" fmla="*/ 3524990 h 4298269"/>
                <a:gd name="connsiteX15" fmla="*/ 132159 w 913098"/>
                <a:gd name="connsiteY15" fmla="*/ 3385109 h 4298269"/>
                <a:gd name="connsiteX16" fmla="*/ 119094 w 913098"/>
                <a:gd name="connsiteY16" fmla="*/ 3249249 h 4298269"/>
                <a:gd name="connsiteX17" fmla="*/ 132997 w 913098"/>
                <a:gd name="connsiteY17" fmla="*/ 3113557 h 4298269"/>
                <a:gd name="connsiteX18" fmla="*/ 152091 w 913098"/>
                <a:gd name="connsiteY18" fmla="*/ 3124613 h 4298269"/>
                <a:gd name="connsiteX19" fmla="*/ 137184 w 913098"/>
                <a:gd name="connsiteY19" fmla="*/ 2925095 h 4298269"/>
                <a:gd name="connsiteX20" fmla="*/ 161806 w 913098"/>
                <a:gd name="connsiteY20" fmla="*/ 2714855 h 4298269"/>
                <a:gd name="connsiteX21" fmla="*/ 161304 w 913098"/>
                <a:gd name="connsiteY21" fmla="*/ 2285833 h 4298269"/>
                <a:gd name="connsiteX22" fmla="*/ 417407 w 913098"/>
                <a:gd name="connsiteY22" fmla="*/ 2235241 h 4298269"/>
                <a:gd name="connsiteX23" fmla="*/ 477706 w 913098"/>
                <a:gd name="connsiteY23" fmla="*/ 2140089 h 4298269"/>
                <a:gd name="connsiteX24" fmla="*/ 562962 w 913098"/>
                <a:gd name="connsiteY24" fmla="*/ 2091172 h 4298269"/>
                <a:gd name="connsiteX25" fmla="*/ 502998 w 913098"/>
                <a:gd name="connsiteY25" fmla="*/ 2180462 h 4298269"/>
                <a:gd name="connsiteX26" fmla="*/ 533650 w 913098"/>
                <a:gd name="connsiteY26" fmla="*/ 2150978 h 4298269"/>
                <a:gd name="connsiteX27" fmla="*/ 564804 w 913098"/>
                <a:gd name="connsiteY27" fmla="*/ 2126520 h 4298269"/>
                <a:gd name="connsiteX28" fmla="*/ 564134 w 913098"/>
                <a:gd name="connsiteY28" fmla="*/ 2196544 h 4298269"/>
                <a:gd name="connsiteX29" fmla="*/ 483568 w 913098"/>
                <a:gd name="connsiteY29" fmla="*/ 2231053 h 4298269"/>
                <a:gd name="connsiteX30" fmla="*/ 502998 w 913098"/>
                <a:gd name="connsiteY30" fmla="*/ 2180462 h 4298269"/>
                <a:gd name="connsiteX31" fmla="*/ 465311 w 913098"/>
                <a:gd name="connsiteY31" fmla="*/ 2235911 h 4298269"/>
                <a:gd name="connsiteX32" fmla="*/ 417407 w 913098"/>
                <a:gd name="connsiteY32" fmla="*/ 2235241 h 4298269"/>
                <a:gd name="connsiteX33" fmla="*/ 247230 w 913098"/>
                <a:gd name="connsiteY33" fmla="*/ 2231388 h 4298269"/>
                <a:gd name="connsiteX34" fmla="*/ 179728 w 913098"/>
                <a:gd name="connsiteY34" fmla="*/ 2215809 h 4298269"/>
                <a:gd name="connsiteX35" fmla="*/ 199828 w 913098"/>
                <a:gd name="connsiteY35" fmla="*/ 2148297 h 4298269"/>
                <a:gd name="connsiteX36" fmla="*/ 247565 w 913098"/>
                <a:gd name="connsiteY36" fmla="*/ 2126855 h 4298269"/>
                <a:gd name="connsiteX37" fmla="*/ 203680 w 913098"/>
                <a:gd name="connsiteY37" fmla="*/ 2217651 h 4298269"/>
                <a:gd name="connsiteX38" fmla="*/ 293291 w 913098"/>
                <a:gd name="connsiteY38" fmla="*/ 2142937 h 4298269"/>
                <a:gd name="connsiteX39" fmla="*/ 261634 w 913098"/>
                <a:gd name="connsiteY39" fmla="*/ 2210783 h 4298269"/>
                <a:gd name="connsiteX40" fmla="*/ 304849 w 913098"/>
                <a:gd name="connsiteY40" fmla="*/ 2149302 h 4298269"/>
                <a:gd name="connsiteX41" fmla="*/ 362803 w 913098"/>
                <a:gd name="connsiteY41" fmla="*/ 2151648 h 4298269"/>
                <a:gd name="connsiteX42" fmla="*/ 337678 w 913098"/>
                <a:gd name="connsiteY42" fmla="*/ 2209778 h 4298269"/>
                <a:gd name="connsiteX43" fmla="*/ 407022 w 913098"/>
                <a:gd name="connsiteY43" fmla="*/ 2147460 h 4298269"/>
                <a:gd name="connsiteX44" fmla="*/ 363975 w 913098"/>
                <a:gd name="connsiteY44" fmla="*/ 2235576 h 4298269"/>
                <a:gd name="connsiteX45" fmla="*/ 331146 w 913098"/>
                <a:gd name="connsiteY45" fmla="*/ 2214468 h 4298269"/>
                <a:gd name="connsiteX46" fmla="*/ 329303 w 913098"/>
                <a:gd name="connsiteY46" fmla="*/ 2208940 h 4298269"/>
                <a:gd name="connsiteX47" fmla="*/ 318918 w 913098"/>
                <a:gd name="connsiteY47" fmla="*/ 2237084 h 4298269"/>
                <a:gd name="connsiteX48" fmla="*/ 247230 w 913098"/>
                <a:gd name="connsiteY48" fmla="*/ 2231388 h 4298269"/>
                <a:gd name="connsiteX49" fmla="*/ 258619 w 913098"/>
                <a:gd name="connsiteY49" fmla="*/ 2217986 h 4298269"/>
                <a:gd name="connsiteX50" fmla="*/ 254432 w 913098"/>
                <a:gd name="connsiteY50" fmla="*/ 2217986 h 4298269"/>
                <a:gd name="connsiteX51" fmla="*/ 258619 w 913098"/>
                <a:gd name="connsiteY51" fmla="*/ 2217986 h 4298269"/>
                <a:gd name="connsiteX52" fmla="*/ 173028 w 913098"/>
                <a:gd name="connsiteY52" fmla="*/ 2128195 h 4298269"/>
                <a:gd name="connsiteX53" fmla="*/ 179393 w 913098"/>
                <a:gd name="connsiteY53" fmla="*/ 2112280 h 4298269"/>
                <a:gd name="connsiteX54" fmla="*/ 192123 w 913098"/>
                <a:gd name="connsiteY54" fmla="*/ 2138749 h 4298269"/>
                <a:gd name="connsiteX55" fmla="*/ 173196 w 913098"/>
                <a:gd name="connsiteY55" fmla="*/ 2157176 h 4298269"/>
                <a:gd name="connsiteX56" fmla="*/ 173028 w 913098"/>
                <a:gd name="connsiteY56" fmla="*/ 2128195 h 4298269"/>
                <a:gd name="connsiteX57" fmla="*/ 283409 w 913098"/>
                <a:gd name="connsiteY57" fmla="*/ 2115128 h 4298269"/>
                <a:gd name="connsiteX58" fmla="*/ 330141 w 913098"/>
                <a:gd name="connsiteY58" fmla="*/ 2096868 h 4298269"/>
                <a:gd name="connsiteX59" fmla="*/ 283409 w 913098"/>
                <a:gd name="connsiteY59" fmla="*/ 2115128 h 4298269"/>
                <a:gd name="connsiteX60" fmla="*/ 390105 w 913098"/>
                <a:gd name="connsiteY60" fmla="*/ 2236749 h 4298269"/>
                <a:gd name="connsiteX61" fmla="*/ 386922 w 913098"/>
                <a:gd name="connsiteY61" fmla="*/ 2209108 h 4298269"/>
                <a:gd name="connsiteX62" fmla="*/ 518407 w 913098"/>
                <a:gd name="connsiteY62" fmla="*/ 2074755 h 4298269"/>
                <a:gd name="connsiteX63" fmla="*/ 452749 w 913098"/>
                <a:gd name="connsiteY63" fmla="*/ 2152653 h 4298269"/>
                <a:gd name="connsiteX64" fmla="*/ 390105 w 913098"/>
                <a:gd name="connsiteY64" fmla="*/ 2236749 h 4298269"/>
                <a:gd name="connsiteX65" fmla="*/ 403504 w 913098"/>
                <a:gd name="connsiteY65" fmla="*/ 2121159 h 4298269"/>
                <a:gd name="connsiteX66" fmla="*/ 460286 w 913098"/>
                <a:gd name="connsiteY66" fmla="*/ 2073583 h 4298269"/>
                <a:gd name="connsiteX67" fmla="*/ 403504 w 913098"/>
                <a:gd name="connsiteY67" fmla="*/ 2121159 h 4298269"/>
                <a:gd name="connsiteX68" fmla="*/ 335501 w 913098"/>
                <a:gd name="connsiteY68" fmla="*/ 2128362 h 4298269"/>
                <a:gd name="connsiteX69" fmla="*/ 407357 w 913098"/>
                <a:gd name="connsiteY69" fmla="*/ 2082461 h 4298269"/>
                <a:gd name="connsiteX70" fmla="*/ 375030 w 913098"/>
                <a:gd name="connsiteY70" fmla="*/ 2127692 h 4298269"/>
                <a:gd name="connsiteX71" fmla="*/ 335501 w 913098"/>
                <a:gd name="connsiteY71" fmla="*/ 2128362 h 4298269"/>
                <a:gd name="connsiteX72" fmla="*/ 683560 w 913098"/>
                <a:gd name="connsiteY72" fmla="*/ 1407182 h 4298269"/>
                <a:gd name="connsiteX73" fmla="*/ 676357 w 913098"/>
                <a:gd name="connsiteY73" fmla="*/ 1299298 h 4298269"/>
                <a:gd name="connsiteX74" fmla="*/ 689924 w 913098"/>
                <a:gd name="connsiteY74" fmla="*/ 1278860 h 4298269"/>
                <a:gd name="connsiteX75" fmla="*/ 696122 w 913098"/>
                <a:gd name="connsiteY75" fmla="*/ 1347041 h 4298269"/>
                <a:gd name="connsiteX76" fmla="*/ 683560 w 913098"/>
                <a:gd name="connsiteY76" fmla="*/ 1407182 h 4298269"/>
                <a:gd name="connsiteX77" fmla="*/ 78895 w 913098"/>
                <a:gd name="connsiteY77" fmla="*/ 2063531 h 4298269"/>
                <a:gd name="connsiteX78" fmla="*/ 57790 w 913098"/>
                <a:gd name="connsiteY78" fmla="*/ 2020646 h 4298269"/>
                <a:gd name="connsiteX79" fmla="*/ 71860 w 913098"/>
                <a:gd name="connsiteY79" fmla="*/ 1975750 h 4298269"/>
                <a:gd name="connsiteX80" fmla="*/ 60303 w 913098"/>
                <a:gd name="connsiteY80" fmla="*/ 1891822 h 4298269"/>
                <a:gd name="connsiteX81" fmla="*/ 88777 w 913098"/>
                <a:gd name="connsiteY81" fmla="*/ 1473018 h 4298269"/>
                <a:gd name="connsiteX82" fmla="*/ 89950 w 913098"/>
                <a:gd name="connsiteY82" fmla="*/ 1247031 h 4298269"/>
                <a:gd name="connsiteX83" fmla="*/ 100335 w 913098"/>
                <a:gd name="connsiteY83" fmla="*/ 1142330 h 4298269"/>
                <a:gd name="connsiteX84" fmla="*/ 119597 w 913098"/>
                <a:gd name="connsiteY84" fmla="*/ 820688 h 4298269"/>
                <a:gd name="connsiteX85" fmla="*/ 164151 w 913098"/>
                <a:gd name="connsiteY85" fmla="*/ 413276 h 4298269"/>
                <a:gd name="connsiteX86" fmla="*/ 299154 w 913098"/>
                <a:gd name="connsiteY86" fmla="*/ 87111 h 4298269"/>
                <a:gd name="connsiteX87" fmla="*/ 475026 w 913098"/>
                <a:gd name="connsiteY87" fmla="*/ 78233 h 4298269"/>
                <a:gd name="connsiteX88" fmla="*/ 612373 w 913098"/>
                <a:gd name="connsiteY88" fmla="*/ 628876 h 4298269"/>
                <a:gd name="connsiteX89" fmla="*/ 653913 w 913098"/>
                <a:gd name="connsiteY89" fmla="*/ 1036624 h 4298269"/>
                <a:gd name="connsiteX90" fmla="*/ 629793 w 913098"/>
                <a:gd name="connsiteY90" fmla="*/ 1075321 h 4298269"/>
                <a:gd name="connsiteX91" fmla="*/ 638670 w 913098"/>
                <a:gd name="connsiteY91" fmla="*/ 1382723 h 4298269"/>
                <a:gd name="connsiteX92" fmla="*/ 642523 w 913098"/>
                <a:gd name="connsiteY92" fmla="*/ 1778242 h 4298269"/>
                <a:gd name="connsiteX93" fmla="*/ 646375 w 913098"/>
                <a:gd name="connsiteY93" fmla="*/ 1914605 h 4298269"/>
                <a:gd name="connsiteX94" fmla="*/ 663460 w 913098"/>
                <a:gd name="connsiteY94" fmla="*/ 2025671 h 4298269"/>
                <a:gd name="connsiteX95" fmla="*/ 556429 w 913098"/>
                <a:gd name="connsiteY95" fmla="*/ 2021148 h 4298269"/>
                <a:gd name="connsiteX96" fmla="*/ 557267 w 913098"/>
                <a:gd name="connsiteY96" fmla="*/ 1641712 h 4298269"/>
                <a:gd name="connsiteX97" fmla="*/ 549729 w 913098"/>
                <a:gd name="connsiteY97" fmla="*/ 2017965 h 4298269"/>
                <a:gd name="connsiteX98" fmla="*/ 390272 w 913098"/>
                <a:gd name="connsiteY98" fmla="*/ 2031702 h 4298269"/>
                <a:gd name="connsiteX99" fmla="*/ 227967 w 913098"/>
                <a:gd name="connsiteY99" fmla="*/ 2048454 h 4298269"/>
                <a:gd name="connsiteX100" fmla="*/ 230982 w 913098"/>
                <a:gd name="connsiteY100" fmla="*/ 1918960 h 4298269"/>
                <a:gd name="connsiteX101" fmla="*/ 210380 w 913098"/>
                <a:gd name="connsiteY101" fmla="*/ 2052307 h 4298269"/>
                <a:gd name="connsiteX102" fmla="*/ 179393 w 913098"/>
                <a:gd name="connsiteY102" fmla="*/ 1791811 h 4298269"/>
                <a:gd name="connsiteX103" fmla="*/ 189108 w 913098"/>
                <a:gd name="connsiteY103" fmla="*/ 2037398 h 4298269"/>
                <a:gd name="connsiteX104" fmla="*/ 184251 w 913098"/>
                <a:gd name="connsiteY104" fmla="*/ 2040916 h 4298269"/>
                <a:gd name="connsiteX105" fmla="*/ 133667 w 913098"/>
                <a:gd name="connsiteY105" fmla="*/ 2059846 h 4298269"/>
                <a:gd name="connsiteX106" fmla="*/ 131322 w 913098"/>
                <a:gd name="connsiteY106" fmla="*/ 1856810 h 4298269"/>
                <a:gd name="connsiteX107" fmla="*/ 139026 w 913098"/>
                <a:gd name="connsiteY107" fmla="*/ 1671363 h 4298269"/>
                <a:gd name="connsiteX108" fmla="*/ 116079 w 913098"/>
                <a:gd name="connsiteY108" fmla="*/ 1849271 h 4298269"/>
                <a:gd name="connsiteX109" fmla="*/ 111724 w 913098"/>
                <a:gd name="connsiteY109" fmla="*/ 2053145 h 4298269"/>
                <a:gd name="connsiteX110" fmla="*/ 82245 w 913098"/>
                <a:gd name="connsiteY110" fmla="*/ 2062359 h 4298269"/>
                <a:gd name="connsiteX111" fmla="*/ 78895 w 913098"/>
                <a:gd name="connsiteY111" fmla="*/ 2063531 h 4298269"/>
                <a:gd name="connsiteX112" fmla="*/ 698634 w 913098"/>
                <a:gd name="connsiteY112" fmla="*/ 982682 h 4298269"/>
                <a:gd name="connsiteX113" fmla="*/ 708684 w 913098"/>
                <a:gd name="connsiteY113" fmla="*/ 996419 h 4298269"/>
                <a:gd name="connsiteX114" fmla="*/ 735651 w 913098"/>
                <a:gd name="connsiteY114" fmla="*/ 1036289 h 4298269"/>
                <a:gd name="connsiteX115" fmla="*/ 690762 w 913098"/>
                <a:gd name="connsiteY115" fmla="*/ 886357 h 4298269"/>
                <a:gd name="connsiteX116" fmla="*/ 680210 w 913098"/>
                <a:gd name="connsiteY116" fmla="*/ 698733 h 4298269"/>
                <a:gd name="connsiteX117" fmla="*/ 672337 w 913098"/>
                <a:gd name="connsiteY117" fmla="*/ 607601 h 4298269"/>
                <a:gd name="connsiteX118" fmla="*/ 668317 w 913098"/>
                <a:gd name="connsiteY118" fmla="*/ 515632 h 4298269"/>
                <a:gd name="connsiteX119" fmla="*/ 630798 w 913098"/>
                <a:gd name="connsiteY119" fmla="*/ 366705 h 4298269"/>
                <a:gd name="connsiteX120" fmla="*/ 696792 w 913098"/>
                <a:gd name="connsiteY120" fmla="*/ 297183 h 4298269"/>
                <a:gd name="connsiteX121" fmla="*/ 745031 w 913098"/>
                <a:gd name="connsiteY121" fmla="*/ 404230 h 4298269"/>
                <a:gd name="connsiteX122" fmla="*/ 768481 w 913098"/>
                <a:gd name="connsiteY122" fmla="*/ 1104303 h 4298269"/>
                <a:gd name="connsiteX123" fmla="*/ 774343 w 913098"/>
                <a:gd name="connsiteY123" fmla="*/ 1398471 h 4298269"/>
                <a:gd name="connsiteX124" fmla="*/ 697294 w 913098"/>
                <a:gd name="connsiteY124" fmla="*/ 1223578 h 4298269"/>
                <a:gd name="connsiteX125" fmla="*/ 698634 w 913098"/>
                <a:gd name="connsiteY125" fmla="*/ 982682 h 4298269"/>
                <a:gd name="connsiteX126" fmla="*/ 737661 w 913098"/>
                <a:gd name="connsiteY126" fmla="*/ 1043995 h 4298269"/>
                <a:gd name="connsiteX127" fmla="*/ 740676 w 913098"/>
                <a:gd name="connsiteY127" fmla="*/ 1043492 h 4298269"/>
                <a:gd name="connsiteX128" fmla="*/ 737661 w 913098"/>
                <a:gd name="connsiteY128" fmla="*/ 1043995 h 4298269"/>
                <a:gd name="connsiteX129" fmla="*/ 817892 w 913098"/>
                <a:gd name="connsiteY129" fmla="*/ 885017 h 4298269"/>
                <a:gd name="connsiteX130" fmla="*/ 826100 w 913098"/>
                <a:gd name="connsiteY130" fmla="*/ 886022 h 4298269"/>
                <a:gd name="connsiteX131" fmla="*/ 814207 w 913098"/>
                <a:gd name="connsiteY131" fmla="*/ 643451 h 4298269"/>
                <a:gd name="connsiteX132" fmla="*/ 792768 w 913098"/>
                <a:gd name="connsiteY132" fmla="*/ 541932 h 4298269"/>
                <a:gd name="connsiteX133" fmla="*/ 778028 w 913098"/>
                <a:gd name="connsiteY133" fmla="*/ 427850 h 4298269"/>
                <a:gd name="connsiteX134" fmla="*/ 713876 w 913098"/>
                <a:gd name="connsiteY134" fmla="*/ 230007 h 4298269"/>
                <a:gd name="connsiteX135" fmla="*/ 638838 w 913098"/>
                <a:gd name="connsiteY135" fmla="*/ 50592 h 4298269"/>
                <a:gd name="connsiteX136" fmla="*/ 802482 w 913098"/>
                <a:gd name="connsiteY136" fmla="*/ 301371 h 4298269"/>
                <a:gd name="connsiteX137" fmla="*/ 832129 w 913098"/>
                <a:gd name="connsiteY137" fmla="*/ 407413 h 4298269"/>
                <a:gd name="connsiteX138" fmla="*/ 870151 w 913098"/>
                <a:gd name="connsiteY138" fmla="*/ 647974 h 4298269"/>
                <a:gd name="connsiteX139" fmla="*/ 882714 w 913098"/>
                <a:gd name="connsiteY139" fmla="*/ 908637 h 4298269"/>
                <a:gd name="connsiteX140" fmla="*/ 875846 w 913098"/>
                <a:gd name="connsiteY140" fmla="*/ 1166621 h 4298269"/>
                <a:gd name="connsiteX141" fmla="*/ 852229 w 913098"/>
                <a:gd name="connsiteY141" fmla="*/ 1414218 h 4298269"/>
                <a:gd name="connsiteX142" fmla="*/ 824927 w 913098"/>
                <a:gd name="connsiteY142" fmla="*/ 1663490 h 4298269"/>
                <a:gd name="connsiteX143" fmla="*/ 794443 w 913098"/>
                <a:gd name="connsiteY143" fmla="*/ 1877582 h 4298269"/>
                <a:gd name="connsiteX144" fmla="*/ 770323 w 913098"/>
                <a:gd name="connsiteY144" fmla="*/ 1891487 h 4298269"/>
                <a:gd name="connsiteX145" fmla="*/ 785063 w 913098"/>
                <a:gd name="connsiteY145" fmla="*/ 1637356 h 4298269"/>
                <a:gd name="connsiteX146" fmla="*/ 795783 w 913098"/>
                <a:gd name="connsiteY146" fmla="*/ 1382388 h 4298269"/>
                <a:gd name="connsiteX147" fmla="*/ 804660 w 913098"/>
                <a:gd name="connsiteY147" fmla="*/ 886022 h 4298269"/>
                <a:gd name="connsiteX148" fmla="*/ 808177 w 913098"/>
                <a:gd name="connsiteY148" fmla="*/ 885519 h 4298269"/>
                <a:gd name="connsiteX149" fmla="*/ 811527 w 913098"/>
                <a:gd name="connsiteY149" fmla="*/ 885017 h 4298269"/>
                <a:gd name="connsiteX150" fmla="*/ 817892 w 913098"/>
                <a:gd name="connsiteY150" fmla="*/ 885017 h 4298269"/>
                <a:gd name="connsiteX151" fmla="*/ 4 w 913098"/>
                <a:gd name="connsiteY151" fmla="*/ 1522772 h 4298269"/>
                <a:gd name="connsiteX152" fmla="*/ 18764 w 913098"/>
                <a:gd name="connsiteY152" fmla="*/ 1578389 h 4298269"/>
                <a:gd name="connsiteX153" fmla="*/ 5699 w 913098"/>
                <a:gd name="connsiteY153" fmla="*/ 1654946 h 4298269"/>
                <a:gd name="connsiteX154" fmla="*/ 25966 w 913098"/>
                <a:gd name="connsiteY154" fmla="*/ 1932362 h 4298269"/>
                <a:gd name="connsiteX155" fmla="*/ 15581 w 913098"/>
                <a:gd name="connsiteY155" fmla="*/ 1993340 h 4298269"/>
                <a:gd name="connsiteX156" fmla="*/ 11059 w 913098"/>
                <a:gd name="connsiteY156" fmla="*/ 2013107 h 4298269"/>
                <a:gd name="connsiteX157" fmla="*/ 43553 w 913098"/>
                <a:gd name="connsiteY157" fmla="*/ 2075593 h 4298269"/>
                <a:gd name="connsiteX158" fmla="*/ 97822 w 913098"/>
                <a:gd name="connsiteY158" fmla="*/ 2118981 h 4298269"/>
                <a:gd name="connsiteX159" fmla="*/ 119262 w 913098"/>
                <a:gd name="connsiteY159" fmla="*/ 2377634 h 4298269"/>
                <a:gd name="connsiteX160" fmla="*/ 127972 w 913098"/>
                <a:gd name="connsiteY160" fmla="*/ 2458715 h 4298269"/>
                <a:gd name="connsiteX161" fmla="*/ 119429 w 913098"/>
                <a:gd name="connsiteY161" fmla="*/ 2826257 h 4298269"/>
                <a:gd name="connsiteX162" fmla="*/ 98827 w 913098"/>
                <a:gd name="connsiteY162" fmla="*/ 2993611 h 4298269"/>
                <a:gd name="connsiteX163" fmla="*/ 103517 w 913098"/>
                <a:gd name="connsiteY163" fmla="*/ 3179728 h 4298269"/>
                <a:gd name="connsiteX164" fmla="*/ 112729 w 913098"/>
                <a:gd name="connsiteY164" fmla="*/ 3535376 h 4298269"/>
                <a:gd name="connsiteX165" fmla="*/ 127804 w 913098"/>
                <a:gd name="connsiteY165" fmla="*/ 3611264 h 4298269"/>
                <a:gd name="connsiteX166" fmla="*/ 138524 w 913098"/>
                <a:gd name="connsiteY166" fmla="*/ 3697035 h 4298269"/>
                <a:gd name="connsiteX167" fmla="*/ 228135 w 913098"/>
                <a:gd name="connsiteY167" fmla="*/ 3998406 h 4298269"/>
                <a:gd name="connsiteX168" fmla="*/ 286256 w 913098"/>
                <a:gd name="connsiteY168" fmla="*/ 4133764 h 4298269"/>
                <a:gd name="connsiteX169" fmla="*/ 344880 w 913098"/>
                <a:gd name="connsiteY169" fmla="*/ 4298270 h 4298269"/>
                <a:gd name="connsiteX170" fmla="*/ 351580 w 913098"/>
                <a:gd name="connsiteY170" fmla="*/ 4144652 h 4298269"/>
                <a:gd name="connsiteX171" fmla="*/ 384410 w 913098"/>
                <a:gd name="connsiteY171" fmla="*/ 4101599 h 4298269"/>
                <a:gd name="connsiteX172" fmla="*/ 469833 w 913098"/>
                <a:gd name="connsiteY172" fmla="*/ 3961384 h 4298269"/>
                <a:gd name="connsiteX173" fmla="*/ 596461 w 913098"/>
                <a:gd name="connsiteY173" fmla="*/ 2578325 h 4298269"/>
                <a:gd name="connsiteX174" fmla="*/ 611536 w 913098"/>
                <a:gd name="connsiteY174" fmla="*/ 2442465 h 4298269"/>
                <a:gd name="connsiteX175" fmla="*/ 601318 w 913098"/>
                <a:gd name="connsiteY175" fmla="*/ 2084472 h 4298269"/>
                <a:gd name="connsiteX176" fmla="*/ 674347 w 913098"/>
                <a:gd name="connsiteY176" fmla="*/ 2062359 h 4298269"/>
                <a:gd name="connsiteX177" fmla="*/ 698634 w 913098"/>
                <a:gd name="connsiteY177" fmla="*/ 2093853 h 4298269"/>
                <a:gd name="connsiteX178" fmla="*/ 702487 w 913098"/>
                <a:gd name="connsiteY178" fmla="*/ 1995015 h 4298269"/>
                <a:gd name="connsiteX179" fmla="*/ 687412 w 913098"/>
                <a:gd name="connsiteY179" fmla="*/ 1962851 h 4298269"/>
                <a:gd name="connsiteX180" fmla="*/ 679205 w 913098"/>
                <a:gd name="connsiteY180" fmla="*/ 1611223 h 4298269"/>
                <a:gd name="connsiteX181" fmla="*/ 680545 w 913098"/>
                <a:gd name="connsiteY181" fmla="*/ 1534163 h 4298269"/>
                <a:gd name="connsiteX182" fmla="*/ 677195 w 913098"/>
                <a:gd name="connsiteY182" fmla="*/ 1451742 h 4298269"/>
                <a:gd name="connsiteX183" fmla="*/ 728616 w 913098"/>
                <a:gd name="connsiteY183" fmla="*/ 1469500 h 4298269"/>
                <a:gd name="connsiteX184" fmla="*/ 758766 w 913098"/>
                <a:gd name="connsiteY184" fmla="*/ 1424939 h 4298269"/>
                <a:gd name="connsiteX185" fmla="*/ 760943 w 913098"/>
                <a:gd name="connsiteY185" fmla="*/ 1548402 h 4298269"/>
                <a:gd name="connsiteX186" fmla="*/ 744863 w 913098"/>
                <a:gd name="connsiteY186" fmla="*/ 1789131 h 4298269"/>
                <a:gd name="connsiteX187" fmla="*/ 744696 w 913098"/>
                <a:gd name="connsiteY187" fmla="*/ 1856977 h 4298269"/>
                <a:gd name="connsiteX188" fmla="*/ 729789 w 913098"/>
                <a:gd name="connsiteY188" fmla="*/ 1916615 h 4298269"/>
                <a:gd name="connsiteX189" fmla="*/ 809015 w 913098"/>
                <a:gd name="connsiteY189" fmla="*/ 1914940 h 4298269"/>
                <a:gd name="connsiteX190" fmla="*/ 812700 w 913098"/>
                <a:gd name="connsiteY190" fmla="*/ 1911087 h 4298269"/>
                <a:gd name="connsiteX191" fmla="*/ 855914 w 913098"/>
                <a:gd name="connsiteY191" fmla="*/ 1767186 h 4298269"/>
                <a:gd name="connsiteX192" fmla="*/ 862614 w 913098"/>
                <a:gd name="connsiteY192" fmla="*/ 1623285 h 4298269"/>
                <a:gd name="connsiteX193" fmla="*/ 904656 w 913098"/>
                <a:gd name="connsiteY193" fmla="*/ 1201130 h 4298269"/>
                <a:gd name="connsiteX194" fmla="*/ 912528 w 913098"/>
                <a:gd name="connsiteY194" fmla="*/ 892388 h 4298269"/>
                <a:gd name="connsiteX195" fmla="*/ 902981 w 913098"/>
                <a:gd name="connsiteY195" fmla="*/ 755690 h 4298269"/>
                <a:gd name="connsiteX196" fmla="*/ 874674 w 913098"/>
                <a:gd name="connsiteY196" fmla="*/ 467553 h 4298269"/>
                <a:gd name="connsiteX197" fmla="*/ 842514 w 913098"/>
                <a:gd name="connsiteY197" fmla="*/ 342247 h 4298269"/>
                <a:gd name="connsiteX198" fmla="*/ 691599 w 913098"/>
                <a:gd name="connsiteY198" fmla="*/ 27809 h 4298269"/>
                <a:gd name="connsiteX199" fmla="*/ 636660 w 913098"/>
                <a:gd name="connsiteY199" fmla="*/ 20605 h 4298269"/>
                <a:gd name="connsiteX200" fmla="*/ 626778 w 913098"/>
                <a:gd name="connsiteY200" fmla="*/ 23286 h 4298269"/>
                <a:gd name="connsiteX201" fmla="*/ 622088 w 913098"/>
                <a:gd name="connsiteY201" fmla="*/ 23956 h 4298269"/>
                <a:gd name="connsiteX202" fmla="*/ 582391 w 913098"/>
                <a:gd name="connsiteY202" fmla="*/ 17590 h 4298269"/>
                <a:gd name="connsiteX203" fmla="*/ 627950 w 913098"/>
                <a:gd name="connsiteY203" fmla="*/ 137033 h 4298269"/>
                <a:gd name="connsiteX204" fmla="*/ 687914 w 913098"/>
                <a:gd name="connsiteY204" fmla="*/ 261334 h 4298269"/>
                <a:gd name="connsiteX205" fmla="*/ 670997 w 913098"/>
                <a:gd name="connsiteY205" fmla="*/ 266024 h 4298269"/>
                <a:gd name="connsiteX206" fmla="*/ 623428 w 913098"/>
                <a:gd name="connsiteY206" fmla="*/ 286127 h 4298269"/>
                <a:gd name="connsiteX207" fmla="*/ 529965 w 913098"/>
                <a:gd name="connsiteY207" fmla="*/ 68684 h 4298269"/>
                <a:gd name="connsiteX208" fmla="*/ 360960 w 913098"/>
                <a:gd name="connsiteY208" fmla="*/ 18427 h 4298269"/>
                <a:gd name="connsiteX209" fmla="*/ 348565 w 913098"/>
                <a:gd name="connsiteY209" fmla="*/ 21443 h 4298269"/>
                <a:gd name="connsiteX210" fmla="*/ 322101 w 913098"/>
                <a:gd name="connsiteY210" fmla="*/ 35515 h 4298269"/>
                <a:gd name="connsiteX211" fmla="*/ 343205 w 913098"/>
                <a:gd name="connsiteY211" fmla="*/ 0 h 4298269"/>
                <a:gd name="connsiteX212" fmla="*/ 226627 w 913098"/>
                <a:gd name="connsiteY212" fmla="*/ 112742 h 4298269"/>
                <a:gd name="connsiteX213" fmla="*/ 120267 w 913098"/>
                <a:gd name="connsiteY213" fmla="*/ 472579 h 4298269"/>
                <a:gd name="connsiteX214" fmla="*/ 97320 w 913098"/>
                <a:gd name="connsiteY214" fmla="*/ 563208 h 4298269"/>
                <a:gd name="connsiteX215" fmla="*/ 90620 w 913098"/>
                <a:gd name="connsiteY215" fmla="*/ 675280 h 4298269"/>
                <a:gd name="connsiteX216" fmla="*/ 79062 w 913098"/>
                <a:gd name="connsiteY216" fmla="*/ 777468 h 4298269"/>
                <a:gd name="connsiteX217" fmla="*/ 24458 w 913098"/>
                <a:gd name="connsiteY217" fmla="*/ 1307506 h 4298269"/>
                <a:gd name="connsiteX218" fmla="*/ 4 w 913098"/>
                <a:gd name="connsiteY218" fmla="*/ 1522772 h 429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913098" h="4298269">
                  <a:moveTo>
                    <a:pt x="161304" y="2285833"/>
                  </a:moveTo>
                  <a:lnTo>
                    <a:pt x="180398" y="2278797"/>
                  </a:lnTo>
                  <a:cubicBezTo>
                    <a:pt x="214735" y="2258862"/>
                    <a:pt x="275369" y="2267238"/>
                    <a:pt x="314731" y="2270756"/>
                  </a:cubicBezTo>
                  <a:cubicBezTo>
                    <a:pt x="372015" y="2275949"/>
                    <a:pt x="425446" y="2267070"/>
                    <a:pt x="487923" y="2267238"/>
                  </a:cubicBezTo>
                  <a:lnTo>
                    <a:pt x="494455" y="2291696"/>
                  </a:lnTo>
                  <a:cubicBezTo>
                    <a:pt x="521757" y="2256014"/>
                    <a:pt x="511707" y="2262212"/>
                    <a:pt x="570666" y="2262380"/>
                  </a:cubicBezTo>
                  <a:cubicBezTo>
                    <a:pt x="581386" y="2463908"/>
                    <a:pt x="554084" y="2637963"/>
                    <a:pt x="552242" y="2835136"/>
                  </a:cubicBezTo>
                  <a:cubicBezTo>
                    <a:pt x="509195" y="2870986"/>
                    <a:pt x="390272" y="2995789"/>
                    <a:pt x="377040" y="3036664"/>
                  </a:cubicBezTo>
                  <a:cubicBezTo>
                    <a:pt x="387425" y="3030969"/>
                    <a:pt x="441694" y="2955417"/>
                    <a:pt x="457103" y="2939837"/>
                  </a:cubicBezTo>
                  <a:lnTo>
                    <a:pt x="550064" y="2855574"/>
                  </a:lnTo>
                  <a:cubicBezTo>
                    <a:pt x="553749" y="3087591"/>
                    <a:pt x="560952" y="3365509"/>
                    <a:pt x="531472" y="3584293"/>
                  </a:cubicBezTo>
                  <a:cubicBezTo>
                    <a:pt x="515392" y="3703903"/>
                    <a:pt x="473518" y="3923356"/>
                    <a:pt x="406687" y="4018006"/>
                  </a:cubicBezTo>
                  <a:cubicBezTo>
                    <a:pt x="388597" y="4043637"/>
                    <a:pt x="348398" y="4103275"/>
                    <a:pt x="322436" y="4117346"/>
                  </a:cubicBezTo>
                  <a:cubicBezTo>
                    <a:pt x="267832" y="4057039"/>
                    <a:pt x="258284" y="3997401"/>
                    <a:pt x="225622" y="3901914"/>
                  </a:cubicBezTo>
                  <a:cubicBezTo>
                    <a:pt x="159629" y="3708259"/>
                    <a:pt x="173028" y="3664200"/>
                    <a:pt x="142376" y="3524990"/>
                  </a:cubicBezTo>
                  <a:cubicBezTo>
                    <a:pt x="131154" y="3474063"/>
                    <a:pt x="137686" y="3440727"/>
                    <a:pt x="132159" y="3385109"/>
                  </a:cubicBezTo>
                  <a:cubicBezTo>
                    <a:pt x="128139" y="3342726"/>
                    <a:pt x="117587" y="3294648"/>
                    <a:pt x="119094" y="3249249"/>
                  </a:cubicBezTo>
                  <a:cubicBezTo>
                    <a:pt x="120434" y="3202511"/>
                    <a:pt x="132327" y="3167666"/>
                    <a:pt x="132997" y="3113557"/>
                  </a:cubicBezTo>
                  <a:cubicBezTo>
                    <a:pt x="172023" y="3099318"/>
                    <a:pt x="128307" y="3112887"/>
                    <a:pt x="152091" y="3124613"/>
                  </a:cubicBezTo>
                  <a:cubicBezTo>
                    <a:pt x="156614" y="3090271"/>
                    <a:pt x="134337" y="2977362"/>
                    <a:pt x="137184" y="2925095"/>
                  </a:cubicBezTo>
                  <a:cubicBezTo>
                    <a:pt x="140701" y="2859092"/>
                    <a:pt x="158791" y="2787727"/>
                    <a:pt x="161806" y="2714855"/>
                  </a:cubicBezTo>
                  <a:cubicBezTo>
                    <a:pt x="167836" y="2568274"/>
                    <a:pt x="152259" y="2425378"/>
                    <a:pt x="161304" y="2285833"/>
                  </a:cubicBezTo>
                  <a:close/>
                  <a:moveTo>
                    <a:pt x="417407" y="2235241"/>
                  </a:moveTo>
                  <a:cubicBezTo>
                    <a:pt x="425111" y="2194366"/>
                    <a:pt x="453753" y="2166390"/>
                    <a:pt x="477706" y="2140089"/>
                  </a:cubicBezTo>
                  <a:cubicBezTo>
                    <a:pt x="538675" y="2073918"/>
                    <a:pt x="528290" y="2079781"/>
                    <a:pt x="562962" y="2091172"/>
                  </a:cubicBezTo>
                  <a:cubicBezTo>
                    <a:pt x="555759" y="2134728"/>
                    <a:pt x="519747" y="2136236"/>
                    <a:pt x="502998" y="2180462"/>
                  </a:cubicBezTo>
                  <a:lnTo>
                    <a:pt x="533650" y="2150978"/>
                  </a:lnTo>
                  <a:cubicBezTo>
                    <a:pt x="550567" y="2131210"/>
                    <a:pt x="541019" y="2138079"/>
                    <a:pt x="564804" y="2126520"/>
                  </a:cubicBezTo>
                  <a:lnTo>
                    <a:pt x="564134" y="2196544"/>
                  </a:lnTo>
                  <a:cubicBezTo>
                    <a:pt x="514387" y="2229713"/>
                    <a:pt x="567484" y="2221839"/>
                    <a:pt x="483568" y="2231053"/>
                  </a:cubicBezTo>
                  <a:cubicBezTo>
                    <a:pt x="492110" y="2200564"/>
                    <a:pt x="496298" y="2205087"/>
                    <a:pt x="502998" y="2180462"/>
                  </a:cubicBezTo>
                  <a:cubicBezTo>
                    <a:pt x="480721" y="2198386"/>
                    <a:pt x="480888" y="2213296"/>
                    <a:pt x="465311" y="2235911"/>
                  </a:cubicBezTo>
                  <a:lnTo>
                    <a:pt x="417407" y="2235241"/>
                  </a:lnTo>
                  <a:close/>
                  <a:moveTo>
                    <a:pt x="247230" y="2231388"/>
                  </a:moveTo>
                  <a:cubicBezTo>
                    <a:pt x="221100" y="2230048"/>
                    <a:pt x="191788" y="2241942"/>
                    <a:pt x="179728" y="2215809"/>
                  </a:cubicBezTo>
                  <a:cubicBezTo>
                    <a:pt x="168003" y="2190178"/>
                    <a:pt x="189778" y="2165217"/>
                    <a:pt x="199828" y="2148297"/>
                  </a:cubicBezTo>
                  <a:cubicBezTo>
                    <a:pt x="219425" y="2115798"/>
                    <a:pt x="211553" y="2119986"/>
                    <a:pt x="247565" y="2126855"/>
                  </a:cubicBezTo>
                  <a:cubicBezTo>
                    <a:pt x="244382" y="2157008"/>
                    <a:pt x="217415" y="2189508"/>
                    <a:pt x="203680" y="2217651"/>
                  </a:cubicBezTo>
                  <a:cubicBezTo>
                    <a:pt x="251417" y="2196376"/>
                    <a:pt x="224952" y="2134561"/>
                    <a:pt x="293291" y="2142937"/>
                  </a:cubicBezTo>
                  <a:cubicBezTo>
                    <a:pt x="282906" y="2180294"/>
                    <a:pt x="270009" y="2174598"/>
                    <a:pt x="261634" y="2210783"/>
                  </a:cubicBezTo>
                  <a:lnTo>
                    <a:pt x="304849" y="2149302"/>
                  </a:lnTo>
                  <a:lnTo>
                    <a:pt x="362803" y="2151648"/>
                  </a:lnTo>
                  <a:lnTo>
                    <a:pt x="337678" y="2209778"/>
                  </a:lnTo>
                  <a:cubicBezTo>
                    <a:pt x="378547" y="2177949"/>
                    <a:pt x="354093" y="2156338"/>
                    <a:pt x="407022" y="2147460"/>
                  </a:cubicBezTo>
                  <a:cubicBezTo>
                    <a:pt x="397139" y="2177111"/>
                    <a:pt x="377040" y="2205757"/>
                    <a:pt x="363975" y="2235576"/>
                  </a:cubicBezTo>
                  <a:cubicBezTo>
                    <a:pt x="346890" y="2233901"/>
                    <a:pt x="336841" y="2238759"/>
                    <a:pt x="331146" y="2214468"/>
                  </a:cubicBezTo>
                  <a:cubicBezTo>
                    <a:pt x="330476" y="2211453"/>
                    <a:pt x="329638" y="2210448"/>
                    <a:pt x="329303" y="2208940"/>
                  </a:cubicBezTo>
                  <a:lnTo>
                    <a:pt x="318918" y="2237084"/>
                  </a:lnTo>
                  <a:lnTo>
                    <a:pt x="247230" y="2231388"/>
                  </a:lnTo>
                  <a:close/>
                  <a:moveTo>
                    <a:pt x="258619" y="2217986"/>
                  </a:moveTo>
                  <a:cubicBezTo>
                    <a:pt x="267832" y="2216144"/>
                    <a:pt x="255939" y="2197381"/>
                    <a:pt x="254432" y="2217986"/>
                  </a:cubicBezTo>
                  <a:cubicBezTo>
                    <a:pt x="252924" y="2237921"/>
                    <a:pt x="258619" y="2217986"/>
                    <a:pt x="258619" y="2217986"/>
                  </a:cubicBezTo>
                  <a:close/>
                  <a:moveTo>
                    <a:pt x="173028" y="2128195"/>
                  </a:moveTo>
                  <a:cubicBezTo>
                    <a:pt x="175206" y="2112783"/>
                    <a:pt x="174871" y="2120154"/>
                    <a:pt x="179393" y="2112280"/>
                  </a:cubicBezTo>
                  <a:cubicBezTo>
                    <a:pt x="188773" y="2115966"/>
                    <a:pt x="205858" y="2100386"/>
                    <a:pt x="192123" y="2138749"/>
                  </a:cubicBezTo>
                  <a:cubicBezTo>
                    <a:pt x="187768" y="2151313"/>
                    <a:pt x="184418" y="2151815"/>
                    <a:pt x="173196" y="2157176"/>
                  </a:cubicBezTo>
                  <a:cubicBezTo>
                    <a:pt x="173028" y="2150643"/>
                    <a:pt x="172358" y="2133723"/>
                    <a:pt x="173028" y="2128195"/>
                  </a:cubicBezTo>
                  <a:close/>
                  <a:moveTo>
                    <a:pt x="283409" y="2115128"/>
                  </a:moveTo>
                  <a:cubicBezTo>
                    <a:pt x="286926" y="2090502"/>
                    <a:pt x="303676" y="2096198"/>
                    <a:pt x="330141" y="2096868"/>
                  </a:cubicBezTo>
                  <a:cubicBezTo>
                    <a:pt x="316406" y="2123672"/>
                    <a:pt x="320258" y="2128530"/>
                    <a:pt x="283409" y="2115128"/>
                  </a:cubicBezTo>
                  <a:close/>
                  <a:moveTo>
                    <a:pt x="390105" y="2236749"/>
                  </a:moveTo>
                  <a:cubicBezTo>
                    <a:pt x="384745" y="2227368"/>
                    <a:pt x="369167" y="2255511"/>
                    <a:pt x="386922" y="2209108"/>
                  </a:cubicBezTo>
                  <a:cubicBezTo>
                    <a:pt x="402834" y="2167562"/>
                    <a:pt x="477371" y="2081959"/>
                    <a:pt x="518407" y="2074755"/>
                  </a:cubicBezTo>
                  <a:cubicBezTo>
                    <a:pt x="505510" y="2107255"/>
                    <a:pt x="471006" y="2128195"/>
                    <a:pt x="452749" y="2152653"/>
                  </a:cubicBezTo>
                  <a:cubicBezTo>
                    <a:pt x="421762" y="2194366"/>
                    <a:pt x="411544" y="2225190"/>
                    <a:pt x="390105" y="2236749"/>
                  </a:cubicBezTo>
                  <a:close/>
                  <a:moveTo>
                    <a:pt x="403504" y="2121159"/>
                  </a:moveTo>
                  <a:cubicBezTo>
                    <a:pt x="416234" y="2091843"/>
                    <a:pt x="423437" y="2079111"/>
                    <a:pt x="460286" y="2073583"/>
                  </a:cubicBezTo>
                  <a:cubicBezTo>
                    <a:pt x="449231" y="2105747"/>
                    <a:pt x="440186" y="2115966"/>
                    <a:pt x="403504" y="2121159"/>
                  </a:cubicBezTo>
                  <a:close/>
                  <a:moveTo>
                    <a:pt x="335501" y="2128362"/>
                  </a:moveTo>
                  <a:cubicBezTo>
                    <a:pt x="342200" y="2086314"/>
                    <a:pt x="361295" y="2085142"/>
                    <a:pt x="407357" y="2082461"/>
                  </a:cubicBezTo>
                  <a:lnTo>
                    <a:pt x="375030" y="2127692"/>
                  </a:lnTo>
                  <a:lnTo>
                    <a:pt x="335501" y="2128362"/>
                  </a:lnTo>
                  <a:close/>
                  <a:moveTo>
                    <a:pt x="683560" y="1407182"/>
                  </a:moveTo>
                  <a:cubicBezTo>
                    <a:pt x="673007" y="1388252"/>
                    <a:pt x="673175" y="1321411"/>
                    <a:pt x="676357" y="1299298"/>
                  </a:cubicBezTo>
                  <a:cubicBezTo>
                    <a:pt x="681047" y="1264621"/>
                    <a:pt x="673845" y="1285896"/>
                    <a:pt x="689924" y="1278860"/>
                  </a:cubicBezTo>
                  <a:cubicBezTo>
                    <a:pt x="690762" y="1307674"/>
                    <a:pt x="693107" y="1327274"/>
                    <a:pt x="696122" y="1347041"/>
                  </a:cubicBezTo>
                  <a:cubicBezTo>
                    <a:pt x="707177" y="1419243"/>
                    <a:pt x="693274" y="1401821"/>
                    <a:pt x="683560" y="1407182"/>
                  </a:cubicBezTo>
                  <a:close/>
                  <a:moveTo>
                    <a:pt x="78895" y="2063531"/>
                  </a:moveTo>
                  <a:cubicBezTo>
                    <a:pt x="68678" y="2052977"/>
                    <a:pt x="60303" y="2040413"/>
                    <a:pt x="57790" y="2020646"/>
                  </a:cubicBezTo>
                  <a:cubicBezTo>
                    <a:pt x="49415" y="1954140"/>
                    <a:pt x="62145" y="1994512"/>
                    <a:pt x="71860" y="1975750"/>
                  </a:cubicBezTo>
                  <a:cubicBezTo>
                    <a:pt x="83250" y="1953972"/>
                    <a:pt x="64825" y="1923986"/>
                    <a:pt x="60303" y="1891822"/>
                  </a:cubicBezTo>
                  <a:cubicBezTo>
                    <a:pt x="53603" y="1845921"/>
                    <a:pt x="89447" y="1551753"/>
                    <a:pt x="88777" y="1473018"/>
                  </a:cubicBezTo>
                  <a:cubicBezTo>
                    <a:pt x="88107" y="1399476"/>
                    <a:pt x="87772" y="1320238"/>
                    <a:pt x="89950" y="1247031"/>
                  </a:cubicBezTo>
                  <a:cubicBezTo>
                    <a:pt x="91290" y="1204480"/>
                    <a:pt x="100335" y="1189069"/>
                    <a:pt x="100335" y="1142330"/>
                  </a:cubicBezTo>
                  <a:cubicBezTo>
                    <a:pt x="100167" y="999602"/>
                    <a:pt x="98995" y="968610"/>
                    <a:pt x="119597" y="820688"/>
                  </a:cubicBezTo>
                  <a:cubicBezTo>
                    <a:pt x="139529" y="678295"/>
                    <a:pt x="137016" y="552821"/>
                    <a:pt x="164151" y="413276"/>
                  </a:cubicBezTo>
                  <a:cubicBezTo>
                    <a:pt x="181403" y="324322"/>
                    <a:pt x="218755" y="140216"/>
                    <a:pt x="299154" y="87111"/>
                  </a:cubicBezTo>
                  <a:cubicBezTo>
                    <a:pt x="346388" y="55785"/>
                    <a:pt x="418077" y="38530"/>
                    <a:pt x="475026" y="78233"/>
                  </a:cubicBezTo>
                  <a:cubicBezTo>
                    <a:pt x="602491" y="167187"/>
                    <a:pt x="597801" y="500555"/>
                    <a:pt x="612373" y="628876"/>
                  </a:cubicBezTo>
                  <a:cubicBezTo>
                    <a:pt x="634148" y="820186"/>
                    <a:pt x="653075" y="807622"/>
                    <a:pt x="653913" y="1036624"/>
                  </a:cubicBezTo>
                  <a:cubicBezTo>
                    <a:pt x="636828" y="1050528"/>
                    <a:pt x="622423" y="1044832"/>
                    <a:pt x="629793" y="1075321"/>
                  </a:cubicBezTo>
                  <a:cubicBezTo>
                    <a:pt x="677530" y="1275342"/>
                    <a:pt x="638000" y="1269981"/>
                    <a:pt x="638670" y="1382723"/>
                  </a:cubicBezTo>
                  <a:lnTo>
                    <a:pt x="642523" y="1778242"/>
                  </a:lnTo>
                  <a:cubicBezTo>
                    <a:pt x="648385" y="1825986"/>
                    <a:pt x="652573" y="1870379"/>
                    <a:pt x="646375" y="1914605"/>
                  </a:cubicBezTo>
                  <a:cubicBezTo>
                    <a:pt x="630798" y="2022991"/>
                    <a:pt x="660277" y="1948947"/>
                    <a:pt x="663460" y="2025671"/>
                  </a:cubicBezTo>
                  <a:lnTo>
                    <a:pt x="556429" y="2021148"/>
                  </a:lnTo>
                  <a:cubicBezTo>
                    <a:pt x="543867" y="1894670"/>
                    <a:pt x="599643" y="1657626"/>
                    <a:pt x="557267" y="1641712"/>
                  </a:cubicBezTo>
                  <a:cubicBezTo>
                    <a:pt x="551572" y="1652433"/>
                    <a:pt x="548724" y="1967709"/>
                    <a:pt x="549729" y="2017965"/>
                  </a:cubicBezTo>
                  <a:cubicBezTo>
                    <a:pt x="486415" y="2016123"/>
                    <a:pt x="445881" y="2028519"/>
                    <a:pt x="390272" y="2031702"/>
                  </a:cubicBezTo>
                  <a:cubicBezTo>
                    <a:pt x="316406" y="2036058"/>
                    <a:pt x="289439" y="2039408"/>
                    <a:pt x="227967" y="2048454"/>
                  </a:cubicBezTo>
                  <a:cubicBezTo>
                    <a:pt x="229810" y="2011432"/>
                    <a:pt x="248737" y="1947104"/>
                    <a:pt x="230982" y="1918960"/>
                  </a:cubicBezTo>
                  <a:lnTo>
                    <a:pt x="210380" y="2052307"/>
                  </a:lnTo>
                  <a:cubicBezTo>
                    <a:pt x="177886" y="2015285"/>
                    <a:pt x="219258" y="1813924"/>
                    <a:pt x="179393" y="1791811"/>
                  </a:cubicBezTo>
                  <a:cubicBezTo>
                    <a:pt x="176546" y="1798680"/>
                    <a:pt x="188103" y="2000878"/>
                    <a:pt x="189108" y="2037398"/>
                  </a:cubicBezTo>
                  <a:cubicBezTo>
                    <a:pt x="187433" y="2038571"/>
                    <a:pt x="185256" y="2040078"/>
                    <a:pt x="184251" y="2040916"/>
                  </a:cubicBezTo>
                  <a:cubicBezTo>
                    <a:pt x="168171" y="2051972"/>
                    <a:pt x="156949" y="2061856"/>
                    <a:pt x="133667" y="2059846"/>
                  </a:cubicBezTo>
                  <a:cubicBezTo>
                    <a:pt x="124454" y="2000543"/>
                    <a:pt x="132159" y="1919295"/>
                    <a:pt x="131322" y="1856810"/>
                  </a:cubicBezTo>
                  <a:cubicBezTo>
                    <a:pt x="130484" y="1800020"/>
                    <a:pt x="116582" y="1715421"/>
                    <a:pt x="139026" y="1671363"/>
                  </a:cubicBezTo>
                  <a:cubicBezTo>
                    <a:pt x="96817" y="1680744"/>
                    <a:pt x="116079" y="1809066"/>
                    <a:pt x="116079" y="1849271"/>
                  </a:cubicBezTo>
                  <a:cubicBezTo>
                    <a:pt x="116079" y="1914437"/>
                    <a:pt x="115577" y="1988649"/>
                    <a:pt x="111724" y="2053145"/>
                  </a:cubicBezTo>
                  <a:cubicBezTo>
                    <a:pt x="73200" y="2057333"/>
                    <a:pt x="92127" y="2087990"/>
                    <a:pt x="82245" y="2062359"/>
                  </a:cubicBezTo>
                  <a:cubicBezTo>
                    <a:pt x="81910" y="2061354"/>
                    <a:pt x="80067" y="2063531"/>
                    <a:pt x="78895" y="2063531"/>
                  </a:cubicBezTo>
                  <a:close/>
                  <a:moveTo>
                    <a:pt x="698634" y="982682"/>
                  </a:moveTo>
                  <a:cubicBezTo>
                    <a:pt x="706674" y="991225"/>
                    <a:pt x="699807" y="983352"/>
                    <a:pt x="708684" y="996419"/>
                  </a:cubicBezTo>
                  <a:lnTo>
                    <a:pt x="735651" y="1036289"/>
                  </a:lnTo>
                  <a:cubicBezTo>
                    <a:pt x="723089" y="976484"/>
                    <a:pt x="692939" y="968945"/>
                    <a:pt x="690762" y="886357"/>
                  </a:cubicBezTo>
                  <a:cubicBezTo>
                    <a:pt x="689254" y="820353"/>
                    <a:pt x="685737" y="763061"/>
                    <a:pt x="680210" y="698733"/>
                  </a:cubicBezTo>
                  <a:cubicBezTo>
                    <a:pt x="677362" y="665898"/>
                    <a:pt x="671835" y="645963"/>
                    <a:pt x="672337" y="607601"/>
                  </a:cubicBezTo>
                  <a:cubicBezTo>
                    <a:pt x="672672" y="575604"/>
                    <a:pt x="675855" y="545450"/>
                    <a:pt x="668317" y="515632"/>
                  </a:cubicBezTo>
                  <a:cubicBezTo>
                    <a:pt x="655755" y="466380"/>
                    <a:pt x="638838" y="423997"/>
                    <a:pt x="630798" y="366705"/>
                  </a:cubicBezTo>
                  <a:cubicBezTo>
                    <a:pt x="659440" y="344089"/>
                    <a:pt x="682387" y="334708"/>
                    <a:pt x="696792" y="297183"/>
                  </a:cubicBezTo>
                  <a:cubicBezTo>
                    <a:pt x="725434" y="322647"/>
                    <a:pt x="724094" y="356821"/>
                    <a:pt x="745031" y="404230"/>
                  </a:cubicBezTo>
                  <a:cubicBezTo>
                    <a:pt x="802482" y="533891"/>
                    <a:pt x="775180" y="955041"/>
                    <a:pt x="768481" y="1104303"/>
                  </a:cubicBezTo>
                  <a:cubicBezTo>
                    <a:pt x="763791" y="1208333"/>
                    <a:pt x="776855" y="1300470"/>
                    <a:pt x="774343" y="1398471"/>
                  </a:cubicBezTo>
                  <a:cubicBezTo>
                    <a:pt x="686072" y="1389089"/>
                    <a:pt x="717896" y="1378703"/>
                    <a:pt x="697294" y="1223578"/>
                  </a:cubicBezTo>
                  <a:cubicBezTo>
                    <a:pt x="689757" y="1166453"/>
                    <a:pt x="671165" y="1031263"/>
                    <a:pt x="698634" y="982682"/>
                  </a:cubicBezTo>
                  <a:close/>
                  <a:moveTo>
                    <a:pt x="737661" y="1043995"/>
                  </a:moveTo>
                  <a:cubicBezTo>
                    <a:pt x="739504" y="1059239"/>
                    <a:pt x="740676" y="1043492"/>
                    <a:pt x="740676" y="1043492"/>
                  </a:cubicBezTo>
                  <a:cubicBezTo>
                    <a:pt x="744528" y="1042152"/>
                    <a:pt x="735484" y="1025232"/>
                    <a:pt x="737661" y="1043995"/>
                  </a:cubicBezTo>
                  <a:close/>
                  <a:moveTo>
                    <a:pt x="817892" y="885017"/>
                  </a:moveTo>
                  <a:cubicBezTo>
                    <a:pt x="850722" y="885687"/>
                    <a:pt x="797625" y="896241"/>
                    <a:pt x="826100" y="886022"/>
                  </a:cubicBezTo>
                  <a:cubicBezTo>
                    <a:pt x="813202" y="789362"/>
                    <a:pt x="814375" y="735085"/>
                    <a:pt x="814207" y="643451"/>
                  </a:cubicBezTo>
                  <a:lnTo>
                    <a:pt x="792768" y="541932"/>
                  </a:lnTo>
                  <a:cubicBezTo>
                    <a:pt x="785900" y="501895"/>
                    <a:pt x="783555" y="470903"/>
                    <a:pt x="778028" y="427850"/>
                  </a:cubicBezTo>
                  <a:cubicBezTo>
                    <a:pt x="768313" y="351125"/>
                    <a:pt x="741681" y="293498"/>
                    <a:pt x="713876" y="230007"/>
                  </a:cubicBezTo>
                  <a:cubicBezTo>
                    <a:pt x="672170" y="133850"/>
                    <a:pt x="634818" y="104869"/>
                    <a:pt x="638838" y="50592"/>
                  </a:cubicBezTo>
                  <a:cubicBezTo>
                    <a:pt x="733976" y="52602"/>
                    <a:pt x="758598" y="214763"/>
                    <a:pt x="802482" y="301371"/>
                  </a:cubicBezTo>
                  <a:cubicBezTo>
                    <a:pt x="840504" y="376421"/>
                    <a:pt x="814375" y="337556"/>
                    <a:pt x="832129" y="407413"/>
                  </a:cubicBezTo>
                  <a:cubicBezTo>
                    <a:pt x="878359" y="590514"/>
                    <a:pt x="852732" y="483300"/>
                    <a:pt x="870151" y="647974"/>
                  </a:cubicBezTo>
                  <a:cubicBezTo>
                    <a:pt x="878191" y="723358"/>
                    <a:pt x="882211" y="833755"/>
                    <a:pt x="882714" y="908637"/>
                  </a:cubicBezTo>
                  <a:lnTo>
                    <a:pt x="875846" y="1166621"/>
                  </a:lnTo>
                  <a:cubicBezTo>
                    <a:pt x="868644" y="1243681"/>
                    <a:pt x="863786" y="1342016"/>
                    <a:pt x="852229" y="1414218"/>
                  </a:cubicBezTo>
                  <a:lnTo>
                    <a:pt x="824927" y="1663490"/>
                  </a:lnTo>
                  <a:cubicBezTo>
                    <a:pt x="820572" y="1707883"/>
                    <a:pt x="831627" y="1840225"/>
                    <a:pt x="794443" y="1877582"/>
                  </a:cubicBezTo>
                  <a:cubicBezTo>
                    <a:pt x="778865" y="1893162"/>
                    <a:pt x="795113" y="1883781"/>
                    <a:pt x="770323" y="1891487"/>
                  </a:cubicBezTo>
                  <a:cubicBezTo>
                    <a:pt x="769486" y="1767688"/>
                    <a:pt x="778698" y="1736027"/>
                    <a:pt x="785063" y="1637356"/>
                  </a:cubicBezTo>
                  <a:cubicBezTo>
                    <a:pt x="790758" y="1550413"/>
                    <a:pt x="791763" y="1468997"/>
                    <a:pt x="795783" y="1382388"/>
                  </a:cubicBezTo>
                  <a:cubicBezTo>
                    <a:pt x="803655" y="1218552"/>
                    <a:pt x="788748" y="1099947"/>
                    <a:pt x="804660" y="886022"/>
                  </a:cubicBezTo>
                  <a:cubicBezTo>
                    <a:pt x="805832" y="885519"/>
                    <a:pt x="807675" y="885519"/>
                    <a:pt x="808177" y="885519"/>
                  </a:cubicBezTo>
                  <a:cubicBezTo>
                    <a:pt x="808680" y="885352"/>
                    <a:pt x="811025" y="885017"/>
                    <a:pt x="811527" y="885017"/>
                  </a:cubicBezTo>
                  <a:lnTo>
                    <a:pt x="817892" y="885017"/>
                  </a:lnTo>
                  <a:close/>
                  <a:moveTo>
                    <a:pt x="4" y="1522772"/>
                  </a:moveTo>
                  <a:cubicBezTo>
                    <a:pt x="-331" y="1518081"/>
                    <a:pt x="21276" y="1530980"/>
                    <a:pt x="18764" y="1578389"/>
                  </a:cubicBezTo>
                  <a:cubicBezTo>
                    <a:pt x="15749" y="1635849"/>
                    <a:pt x="506" y="1607202"/>
                    <a:pt x="5699" y="1654946"/>
                  </a:cubicBezTo>
                  <a:cubicBezTo>
                    <a:pt x="19936" y="1785110"/>
                    <a:pt x="26468" y="1800355"/>
                    <a:pt x="25966" y="1932362"/>
                  </a:cubicBezTo>
                  <a:cubicBezTo>
                    <a:pt x="25798" y="1980943"/>
                    <a:pt x="24793" y="1967374"/>
                    <a:pt x="15581" y="1993340"/>
                  </a:cubicBezTo>
                  <a:cubicBezTo>
                    <a:pt x="11729" y="2003894"/>
                    <a:pt x="8881" y="1982116"/>
                    <a:pt x="11059" y="2013107"/>
                  </a:cubicBezTo>
                  <a:cubicBezTo>
                    <a:pt x="11896" y="2025504"/>
                    <a:pt x="34676" y="2064536"/>
                    <a:pt x="43553" y="2075593"/>
                  </a:cubicBezTo>
                  <a:cubicBezTo>
                    <a:pt x="67673" y="2104909"/>
                    <a:pt x="79230" y="2095528"/>
                    <a:pt x="97822" y="2118981"/>
                  </a:cubicBezTo>
                  <a:cubicBezTo>
                    <a:pt x="123952" y="2151648"/>
                    <a:pt x="119429" y="2323860"/>
                    <a:pt x="119262" y="2377634"/>
                  </a:cubicBezTo>
                  <a:cubicBezTo>
                    <a:pt x="119094" y="2396062"/>
                    <a:pt x="128642" y="2421358"/>
                    <a:pt x="127972" y="2458715"/>
                  </a:cubicBezTo>
                  <a:cubicBezTo>
                    <a:pt x="124287" y="2657898"/>
                    <a:pt x="148406" y="2571289"/>
                    <a:pt x="119429" y="2826257"/>
                  </a:cubicBezTo>
                  <a:cubicBezTo>
                    <a:pt x="113734" y="2875844"/>
                    <a:pt x="101675" y="2945198"/>
                    <a:pt x="98827" y="2993611"/>
                  </a:cubicBezTo>
                  <a:cubicBezTo>
                    <a:pt x="95310" y="3052076"/>
                    <a:pt x="110719" y="3114897"/>
                    <a:pt x="103517" y="3179728"/>
                  </a:cubicBezTo>
                  <a:cubicBezTo>
                    <a:pt x="93300" y="3269855"/>
                    <a:pt x="94807" y="3445082"/>
                    <a:pt x="112729" y="3535376"/>
                  </a:cubicBezTo>
                  <a:cubicBezTo>
                    <a:pt x="117754" y="3560337"/>
                    <a:pt x="124622" y="3588983"/>
                    <a:pt x="127804" y="3611264"/>
                  </a:cubicBezTo>
                  <a:cubicBezTo>
                    <a:pt x="132662" y="3646611"/>
                    <a:pt x="127804" y="3667048"/>
                    <a:pt x="138524" y="3697035"/>
                  </a:cubicBezTo>
                  <a:cubicBezTo>
                    <a:pt x="162309" y="3763038"/>
                    <a:pt x="178556" y="3889517"/>
                    <a:pt x="228135" y="3998406"/>
                  </a:cubicBezTo>
                  <a:cubicBezTo>
                    <a:pt x="276374" y="4104112"/>
                    <a:pt x="228637" y="4096574"/>
                    <a:pt x="286256" y="4133764"/>
                  </a:cubicBezTo>
                  <a:cubicBezTo>
                    <a:pt x="289606" y="4177654"/>
                    <a:pt x="275369" y="4292407"/>
                    <a:pt x="344880" y="4298270"/>
                  </a:cubicBezTo>
                  <a:cubicBezTo>
                    <a:pt x="369335" y="4254379"/>
                    <a:pt x="344043" y="4198427"/>
                    <a:pt x="351580" y="4144652"/>
                  </a:cubicBezTo>
                  <a:cubicBezTo>
                    <a:pt x="365148" y="4122205"/>
                    <a:pt x="367827" y="4127900"/>
                    <a:pt x="384410" y="4101599"/>
                  </a:cubicBezTo>
                  <a:cubicBezTo>
                    <a:pt x="410037" y="4060892"/>
                    <a:pt x="439516" y="4041292"/>
                    <a:pt x="469833" y="3961384"/>
                  </a:cubicBezTo>
                  <a:cubicBezTo>
                    <a:pt x="642690" y="3505558"/>
                    <a:pt x="556764" y="3076367"/>
                    <a:pt x="596461" y="2578325"/>
                  </a:cubicBezTo>
                  <a:cubicBezTo>
                    <a:pt x="600648" y="2527231"/>
                    <a:pt x="607683" y="2485853"/>
                    <a:pt x="611536" y="2442465"/>
                  </a:cubicBezTo>
                  <a:cubicBezTo>
                    <a:pt x="616728" y="2381152"/>
                    <a:pt x="585239" y="2120321"/>
                    <a:pt x="601318" y="2084472"/>
                  </a:cubicBezTo>
                  <a:cubicBezTo>
                    <a:pt x="615388" y="2053313"/>
                    <a:pt x="634483" y="2063699"/>
                    <a:pt x="674347" y="2062359"/>
                  </a:cubicBezTo>
                  <a:cubicBezTo>
                    <a:pt x="683057" y="2088827"/>
                    <a:pt x="672337" y="2086649"/>
                    <a:pt x="698634" y="2093853"/>
                  </a:cubicBezTo>
                  <a:cubicBezTo>
                    <a:pt x="708349" y="2072578"/>
                    <a:pt x="713709" y="2016123"/>
                    <a:pt x="702487" y="1995015"/>
                  </a:cubicBezTo>
                  <a:cubicBezTo>
                    <a:pt x="691264" y="1973907"/>
                    <a:pt x="696457" y="2003559"/>
                    <a:pt x="687412" y="1962851"/>
                  </a:cubicBezTo>
                  <a:cubicBezTo>
                    <a:pt x="672672" y="1897015"/>
                    <a:pt x="689422" y="1690293"/>
                    <a:pt x="679205" y="1611223"/>
                  </a:cubicBezTo>
                  <a:cubicBezTo>
                    <a:pt x="673007" y="1563814"/>
                    <a:pt x="682052" y="1570515"/>
                    <a:pt x="680545" y="1534163"/>
                  </a:cubicBezTo>
                  <a:cubicBezTo>
                    <a:pt x="679205" y="1502166"/>
                    <a:pt x="672505" y="1494628"/>
                    <a:pt x="677195" y="1451742"/>
                  </a:cubicBezTo>
                  <a:cubicBezTo>
                    <a:pt x="719906" y="1458611"/>
                    <a:pt x="682722" y="1470840"/>
                    <a:pt x="728616" y="1469500"/>
                  </a:cubicBezTo>
                  <a:cubicBezTo>
                    <a:pt x="743858" y="1425106"/>
                    <a:pt x="709354" y="1441691"/>
                    <a:pt x="758766" y="1424939"/>
                  </a:cubicBezTo>
                  <a:lnTo>
                    <a:pt x="760943" y="1548402"/>
                  </a:lnTo>
                  <a:cubicBezTo>
                    <a:pt x="756421" y="1617589"/>
                    <a:pt x="741011" y="1737032"/>
                    <a:pt x="744863" y="1789131"/>
                  </a:cubicBezTo>
                  <a:cubicBezTo>
                    <a:pt x="746036" y="1805213"/>
                    <a:pt x="746036" y="1840895"/>
                    <a:pt x="744696" y="1856977"/>
                  </a:cubicBezTo>
                  <a:cubicBezTo>
                    <a:pt x="741848" y="1891822"/>
                    <a:pt x="734144" y="1887969"/>
                    <a:pt x="729789" y="1916615"/>
                  </a:cubicBezTo>
                  <a:cubicBezTo>
                    <a:pt x="769486" y="1929347"/>
                    <a:pt x="784895" y="1937890"/>
                    <a:pt x="809015" y="1914940"/>
                  </a:cubicBezTo>
                  <a:cubicBezTo>
                    <a:pt x="810020" y="1913935"/>
                    <a:pt x="811527" y="1912259"/>
                    <a:pt x="812700" y="1911087"/>
                  </a:cubicBezTo>
                  <a:cubicBezTo>
                    <a:pt x="841677" y="1879928"/>
                    <a:pt x="852062" y="1817275"/>
                    <a:pt x="855914" y="1767186"/>
                  </a:cubicBezTo>
                  <a:cubicBezTo>
                    <a:pt x="859431" y="1722457"/>
                    <a:pt x="859766" y="1672201"/>
                    <a:pt x="862614" y="1623285"/>
                  </a:cubicBezTo>
                  <a:lnTo>
                    <a:pt x="904656" y="1201130"/>
                  </a:lnTo>
                  <a:cubicBezTo>
                    <a:pt x="912528" y="1103632"/>
                    <a:pt x="906833" y="987540"/>
                    <a:pt x="912528" y="892388"/>
                  </a:cubicBezTo>
                  <a:cubicBezTo>
                    <a:pt x="915375" y="843974"/>
                    <a:pt x="906833" y="803099"/>
                    <a:pt x="902981" y="755690"/>
                  </a:cubicBezTo>
                  <a:cubicBezTo>
                    <a:pt x="894438" y="652497"/>
                    <a:pt x="900468" y="559020"/>
                    <a:pt x="874674" y="467553"/>
                  </a:cubicBezTo>
                  <a:cubicBezTo>
                    <a:pt x="862949" y="425672"/>
                    <a:pt x="853904" y="390660"/>
                    <a:pt x="842514" y="342247"/>
                  </a:cubicBezTo>
                  <a:cubicBezTo>
                    <a:pt x="830957" y="293833"/>
                    <a:pt x="743691" y="60810"/>
                    <a:pt x="691599" y="27809"/>
                  </a:cubicBezTo>
                  <a:cubicBezTo>
                    <a:pt x="674347" y="17087"/>
                    <a:pt x="657262" y="16250"/>
                    <a:pt x="636660" y="20605"/>
                  </a:cubicBezTo>
                  <a:lnTo>
                    <a:pt x="626778" y="23286"/>
                  </a:lnTo>
                  <a:cubicBezTo>
                    <a:pt x="625606" y="23453"/>
                    <a:pt x="623428" y="23956"/>
                    <a:pt x="622088" y="23956"/>
                  </a:cubicBezTo>
                  <a:cubicBezTo>
                    <a:pt x="586579" y="25463"/>
                    <a:pt x="625773" y="12229"/>
                    <a:pt x="582391" y="17590"/>
                  </a:cubicBezTo>
                  <a:cubicBezTo>
                    <a:pt x="577031" y="47241"/>
                    <a:pt x="611368" y="104198"/>
                    <a:pt x="627950" y="137033"/>
                  </a:cubicBezTo>
                  <a:cubicBezTo>
                    <a:pt x="648385" y="177238"/>
                    <a:pt x="675520" y="214595"/>
                    <a:pt x="687914" y="261334"/>
                  </a:cubicBezTo>
                  <a:cubicBezTo>
                    <a:pt x="637665" y="292158"/>
                    <a:pt x="727611" y="253125"/>
                    <a:pt x="670997" y="266024"/>
                  </a:cubicBezTo>
                  <a:cubicBezTo>
                    <a:pt x="629625" y="275406"/>
                    <a:pt x="656760" y="273228"/>
                    <a:pt x="623428" y="286127"/>
                  </a:cubicBezTo>
                  <a:lnTo>
                    <a:pt x="529965" y="68684"/>
                  </a:lnTo>
                  <a:cubicBezTo>
                    <a:pt x="483735" y="10219"/>
                    <a:pt x="428461" y="5193"/>
                    <a:pt x="360960" y="18427"/>
                  </a:cubicBezTo>
                  <a:cubicBezTo>
                    <a:pt x="335501" y="23453"/>
                    <a:pt x="362133" y="16250"/>
                    <a:pt x="348565" y="21443"/>
                  </a:cubicBezTo>
                  <a:cubicBezTo>
                    <a:pt x="345550" y="22615"/>
                    <a:pt x="344378" y="29316"/>
                    <a:pt x="322101" y="35515"/>
                  </a:cubicBezTo>
                  <a:cubicBezTo>
                    <a:pt x="329303" y="5863"/>
                    <a:pt x="327461" y="21275"/>
                    <a:pt x="343205" y="0"/>
                  </a:cubicBezTo>
                  <a:cubicBezTo>
                    <a:pt x="303676" y="2345"/>
                    <a:pt x="263142" y="67846"/>
                    <a:pt x="226627" y="112742"/>
                  </a:cubicBezTo>
                  <a:cubicBezTo>
                    <a:pt x="146396" y="211077"/>
                    <a:pt x="147569" y="345932"/>
                    <a:pt x="120267" y="472579"/>
                  </a:cubicBezTo>
                  <a:cubicBezTo>
                    <a:pt x="113902" y="501895"/>
                    <a:pt x="106700" y="534897"/>
                    <a:pt x="97320" y="563208"/>
                  </a:cubicBezTo>
                  <a:cubicBezTo>
                    <a:pt x="85930" y="597047"/>
                    <a:pt x="90620" y="622678"/>
                    <a:pt x="90620" y="675280"/>
                  </a:cubicBezTo>
                  <a:cubicBezTo>
                    <a:pt x="90620" y="723526"/>
                    <a:pt x="92127" y="733577"/>
                    <a:pt x="79062" y="777468"/>
                  </a:cubicBezTo>
                  <a:cubicBezTo>
                    <a:pt x="60805" y="839116"/>
                    <a:pt x="21946" y="1240330"/>
                    <a:pt x="24458" y="1307506"/>
                  </a:cubicBezTo>
                  <a:cubicBezTo>
                    <a:pt x="28311" y="1417065"/>
                    <a:pt x="15916" y="1435158"/>
                    <a:pt x="4" y="152277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5781FF5C-167C-CFBF-16E2-17249B8226B9}"/>
                </a:ext>
              </a:extLst>
            </p:cNvPr>
            <p:cNvSpPr/>
            <p:nvPr/>
          </p:nvSpPr>
          <p:spPr>
            <a:xfrm>
              <a:off x="11540745" y="-3342655"/>
              <a:ext cx="161467" cy="261668"/>
            </a:xfrm>
            <a:custGeom>
              <a:avLst/>
              <a:gdLst>
                <a:gd name="connsiteX0" fmla="*/ 55944 w 161467"/>
                <a:gd name="connsiteY0" fmla="*/ 166852 h 261668"/>
                <a:gd name="connsiteX1" fmla="*/ 122440 w 161467"/>
                <a:gd name="connsiteY1" fmla="*/ 200021 h 261668"/>
                <a:gd name="connsiteX2" fmla="*/ 80399 w 161467"/>
                <a:gd name="connsiteY2" fmla="*/ 261669 h 261668"/>
                <a:gd name="connsiteX3" fmla="*/ 129475 w 161467"/>
                <a:gd name="connsiteY3" fmla="*/ 165679 h 261668"/>
                <a:gd name="connsiteX4" fmla="*/ 89276 w 161467"/>
                <a:gd name="connsiteY4" fmla="*/ 151607 h 261668"/>
                <a:gd name="connsiteX5" fmla="*/ 83581 w 161467"/>
                <a:gd name="connsiteY5" fmla="*/ 147754 h 261668"/>
                <a:gd name="connsiteX6" fmla="*/ 143210 w 161467"/>
                <a:gd name="connsiteY6" fmla="*/ 90462 h 261668"/>
                <a:gd name="connsiteX7" fmla="*/ 43382 w 161467"/>
                <a:gd name="connsiteY7" fmla="*/ 94817 h 261668"/>
                <a:gd name="connsiteX8" fmla="*/ 108203 w 161467"/>
                <a:gd name="connsiteY8" fmla="*/ 44896 h 261668"/>
                <a:gd name="connsiteX9" fmla="*/ 161467 w 161467"/>
                <a:gd name="connsiteY9" fmla="*/ 0 h 261668"/>
                <a:gd name="connsiteX10" fmla="*/ 0 w 161467"/>
                <a:gd name="connsiteY10" fmla="*/ 109057 h 261668"/>
                <a:gd name="connsiteX11" fmla="*/ 126963 w 161467"/>
                <a:gd name="connsiteY11" fmla="*/ 87949 h 261668"/>
                <a:gd name="connsiteX12" fmla="*/ 55944 w 161467"/>
                <a:gd name="connsiteY12" fmla="*/ 166852 h 26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467" h="261668">
                  <a:moveTo>
                    <a:pt x="55944" y="166852"/>
                  </a:moveTo>
                  <a:cubicBezTo>
                    <a:pt x="94803" y="165511"/>
                    <a:pt x="135170" y="152110"/>
                    <a:pt x="122440" y="200021"/>
                  </a:cubicBezTo>
                  <a:cubicBezTo>
                    <a:pt x="117750" y="217276"/>
                    <a:pt x="88773" y="248937"/>
                    <a:pt x="80399" y="261669"/>
                  </a:cubicBezTo>
                  <a:cubicBezTo>
                    <a:pt x="108538" y="247764"/>
                    <a:pt x="140865" y="203539"/>
                    <a:pt x="129475" y="165679"/>
                  </a:cubicBezTo>
                  <a:lnTo>
                    <a:pt x="89276" y="151607"/>
                  </a:lnTo>
                  <a:cubicBezTo>
                    <a:pt x="88103" y="148759"/>
                    <a:pt x="85256" y="149262"/>
                    <a:pt x="83581" y="147754"/>
                  </a:cubicBezTo>
                  <a:cubicBezTo>
                    <a:pt x="107031" y="132677"/>
                    <a:pt x="136008" y="119778"/>
                    <a:pt x="143210" y="90462"/>
                  </a:cubicBezTo>
                  <a:cubicBezTo>
                    <a:pt x="111218" y="65166"/>
                    <a:pt x="114401" y="91132"/>
                    <a:pt x="43382" y="94817"/>
                  </a:cubicBezTo>
                  <a:cubicBezTo>
                    <a:pt x="63984" y="61983"/>
                    <a:pt x="66999" y="69689"/>
                    <a:pt x="108203" y="44896"/>
                  </a:cubicBezTo>
                  <a:cubicBezTo>
                    <a:pt x="165487" y="10386"/>
                    <a:pt x="153260" y="26636"/>
                    <a:pt x="161467" y="0"/>
                  </a:cubicBezTo>
                  <a:lnTo>
                    <a:pt x="0" y="109057"/>
                  </a:lnTo>
                  <a:cubicBezTo>
                    <a:pt x="33499" y="126814"/>
                    <a:pt x="46564" y="89959"/>
                    <a:pt x="126963" y="87949"/>
                  </a:cubicBezTo>
                  <a:cubicBezTo>
                    <a:pt x="105356" y="143734"/>
                    <a:pt x="79394" y="120783"/>
                    <a:pt x="55944" y="16685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C7F201B2-FA0B-18FF-2106-EB35C27E81A8}"/>
                </a:ext>
              </a:extLst>
            </p:cNvPr>
            <p:cNvSpPr/>
            <p:nvPr/>
          </p:nvSpPr>
          <p:spPr>
            <a:xfrm>
              <a:off x="11503226" y="-3619934"/>
              <a:ext cx="194799" cy="125283"/>
            </a:xfrm>
            <a:custGeom>
              <a:avLst/>
              <a:gdLst>
                <a:gd name="connsiteX0" fmla="*/ 22445 w 194799"/>
                <a:gd name="connsiteY0" fmla="*/ 102219 h 125283"/>
                <a:gd name="connsiteX1" fmla="*/ 34169 w 194799"/>
                <a:gd name="connsiteY1" fmla="*/ 109423 h 125283"/>
                <a:gd name="connsiteX2" fmla="*/ 22445 w 194799"/>
                <a:gd name="connsiteY2" fmla="*/ 102219 h 125283"/>
                <a:gd name="connsiteX3" fmla="*/ 0 w 194799"/>
                <a:gd name="connsiteY3" fmla="*/ 119307 h 125283"/>
                <a:gd name="connsiteX4" fmla="*/ 67501 w 194799"/>
                <a:gd name="connsiteY4" fmla="*/ 101047 h 125283"/>
                <a:gd name="connsiteX5" fmla="*/ 35844 w 194799"/>
                <a:gd name="connsiteY5" fmla="*/ 92838 h 125283"/>
                <a:gd name="connsiteX6" fmla="*/ 160965 w 194799"/>
                <a:gd name="connsiteY6" fmla="*/ 28342 h 125283"/>
                <a:gd name="connsiteX7" fmla="*/ 194799 w 194799"/>
                <a:gd name="connsiteY7" fmla="*/ 1371 h 125283"/>
                <a:gd name="connsiteX8" fmla="*/ 0 w 194799"/>
                <a:gd name="connsiteY8" fmla="*/ 119307 h 12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799" h="125283">
                  <a:moveTo>
                    <a:pt x="22445" y="102219"/>
                  </a:moveTo>
                  <a:cubicBezTo>
                    <a:pt x="31657" y="90660"/>
                    <a:pt x="53264" y="118804"/>
                    <a:pt x="34169" y="109423"/>
                  </a:cubicBezTo>
                  <a:cubicBezTo>
                    <a:pt x="34002" y="109255"/>
                    <a:pt x="6030" y="122992"/>
                    <a:pt x="22445" y="102219"/>
                  </a:cubicBezTo>
                  <a:close/>
                  <a:moveTo>
                    <a:pt x="0" y="119307"/>
                  </a:moveTo>
                  <a:cubicBezTo>
                    <a:pt x="19932" y="135221"/>
                    <a:pt x="41874" y="115956"/>
                    <a:pt x="67501" y="101047"/>
                  </a:cubicBezTo>
                  <a:cubicBezTo>
                    <a:pt x="30987" y="117296"/>
                    <a:pt x="47737" y="103225"/>
                    <a:pt x="35844" y="92838"/>
                  </a:cubicBezTo>
                  <a:lnTo>
                    <a:pt x="160965" y="28342"/>
                  </a:lnTo>
                  <a:cubicBezTo>
                    <a:pt x="183912" y="17789"/>
                    <a:pt x="178887" y="14438"/>
                    <a:pt x="194799" y="1371"/>
                  </a:cubicBezTo>
                  <a:cubicBezTo>
                    <a:pt x="168502" y="-14041"/>
                    <a:pt x="16582" y="105235"/>
                    <a:pt x="0" y="119307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E62C7B1D-3CB0-FB08-4ABC-9366016C633A}"/>
                </a:ext>
              </a:extLst>
            </p:cNvPr>
            <p:cNvSpPr/>
            <p:nvPr/>
          </p:nvSpPr>
          <p:spPr>
            <a:xfrm>
              <a:off x="11527387" y="-966696"/>
              <a:ext cx="151449" cy="172714"/>
            </a:xfrm>
            <a:custGeom>
              <a:avLst/>
              <a:gdLst>
                <a:gd name="connsiteX0" fmla="*/ 120891 w 151449"/>
                <a:gd name="connsiteY0" fmla="*/ 39033 h 172714"/>
                <a:gd name="connsiteX1" fmla="*/ 144844 w 151449"/>
                <a:gd name="connsiteY1" fmla="*/ 17590 h 172714"/>
                <a:gd name="connsiteX2" fmla="*/ 139986 w 151449"/>
                <a:gd name="connsiteY2" fmla="*/ 0 h 172714"/>
                <a:gd name="connsiteX3" fmla="*/ 1131 w 151449"/>
                <a:gd name="connsiteY3" fmla="*/ 172715 h 172714"/>
                <a:gd name="connsiteX4" fmla="*/ 120891 w 151449"/>
                <a:gd name="connsiteY4" fmla="*/ 39033 h 17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9" h="172714">
                  <a:moveTo>
                    <a:pt x="120891" y="39033"/>
                  </a:moveTo>
                  <a:cubicBezTo>
                    <a:pt x="127926" y="32667"/>
                    <a:pt x="141494" y="23788"/>
                    <a:pt x="144844" y="17590"/>
                  </a:cubicBezTo>
                  <a:cubicBezTo>
                    <a:pt x="157741" y="-5863"/>
                    <a:pt x="149366" y="9214"/>
                    <a:pt x="139986" y="0"/>
                  </a:cubicBezTo>
                  <a:cubicBezTo>
                    <a:pt x="126419" y="33839"/>
                    <a:pt x="-13944" y="142393"/>
                    <a:pt x="1131" y="172715"/>
                  </a:cubicBezTo>
                  <a:lnTo>
                    <a:pt x="120891" y="39033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969D05D4-0F63-1F9E-F9D9-9E67B32B9B6B}"/>
                </a:ext>
              </a:extLst>
            </p:cNvPr>
            <p:cNvSpPr/>
            <p:nvPr/>
          </p:nvSpPr>
          <p:spPr>
            <a:xfrm>
              <a:off x="11517966" y="-1506115"/>
              <a:ext cx="176039" cy="183436"/>
            </a:xfrm>
            <a:custGeom>
              <a:avLst/>
              <a:gdLst>
                <a:gd name="connsiteX0" fmla="*/ 0 w 176039"/>
                <a:gd name="connsiteY0" fmla="*/ 183436 h 183436"/>
                <a:gd name="connsiteX1" fmla="*/ 84419 w 176039"/>
                <a:gd name="connsiteY1" fmla="*/ 96157 h 183436"/>
                <a:gd name="connsiteX2" fmla="*/ 176039 w 176039"/>
                <a:gd name="connsiteY2" fmla="*/ 0 h 183436"/>
                <a:gd name="connsiteX3" fmla="*/ 130480 w 176039"/>
                <a:gd name="connsiteY3" fmla="*/ 44393 h 183436"/>
                <a:gd name="connsiteX4" fmla="*/ 0 w 176039"/>
                <a:gd name="connsiteY4" fmla="*/ 183436 h 18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039" h="183436">
                  <a:moveTo>
                    <a:pt x="0" y="183436"/>
                  </a:moveTo>
                  <a:lnTo>
                    <a:pt x="84419" y="96157"/>
                  </a:lnTo>
                  <a:cubicBezTo>
                    <a:pt x="130648" y="52602"/>
                    <a:pt x="168000" y="38865"/>
                    <a:pt x="176039" y="0"/>
                  </a:cubicBezTo>
                  <a:cubicBezTo>
                    <a:pt x="152087" y="12564"/>
                    <a:pt x="166827" y="11391"/>
                    <a:pt x="130480" y="44393"/>
                  </a:cubicBezTo>
                  <a:cubicBezTo>
                    <a:pt x="97818" y="73877"/>
                    <a:pt x="5360" y="140216"/>
                    <a:pt x="0" y="183436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F48A1946-4301-BFD8-306F-FB9AC666E6FD}"/>
                </a:ext>
              </a:extLst>
            </p:cNvPr>
            <p:cNvSpPr/>
            <p:nvPr/>
          </p:nvSpPr>
          <p:spPr>
            <a:xfrm>
              <a:off x="11500546" y="-3557151"/>
              <a:ext cx="191784" cy="131210"/>
            </a:xfrm>
            <a:custGeom>
              <a:avLst/>
              <a:gdLst>
                <a:gd name="connsiteX0" fmla="*/ 0 w 191784"/>
                <a:gd name="connsiteY0" fmla="*/ 124202 h 131210"/>
                <a:gd name="connsiteX1" fmla="*/ 87266 w 191784"/>
                <a:gd name="connsiteY1" fmla="*/ 63056 h 131210"/>
                <a:gd name="connsiteX2" fmla="*/ 191784 w 191784"/>
                <a:gd name="connsiteY2" fmla="*/ 3921 h 131210"/>
                <a:gd name="connsiteX3" fmla="*/ 143043 w 191784"/>
                <a:gd name="connsiteY3" fmla="*/ 21343 h 131210"/>
                <a:gd name="connsiteX4" fmla="*/ 0 w 191784"/>
                <a:gd name="connsiteY4" fmla="*/ 124202 h 13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84" h="131210">
                  <a:moveTo>
                    <a:pt x="0" y="124202"/>
                  </a:moveTo>
                  <a:cubicBezTo>
                    <a:pt x="43717" y="143132"/>
                    <a:pt x="-17755" y="124034"/>
                    <a:pt x="87266" y="63056"/>
                  </a:cubicBezTo>
                  <a:cubicBezTo>
                    <a:pt x="107031" y="51665"/>
                    <a:pt x="184079" y="16988"/>
                    <a:pt x="191784" y="3921"/>
                  </a:cubicBezTo>
                  <a:cubicBezTo>
                    <a:pt x="173694" y="-7135"/>
                    <a:pt x="166157" y="7272"/>
                    <a:pt x="143043" y="21343"/>
                  </a:cubicBezTo>
                  <a:cubicBezTo>
                    <a:pt x="102843" y="45299"/>
                    <a:pt x="14237" y="90362"/>
                    <a:pt x="0" y="12420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54EFA83A-193A-09EE-5C1A-2BDB2A671DEE}"/>
                </a:ext>
              </a:extLst>
            </p:cNvPr>
            <p:cNvSpPr/>
            <p:nvPr/>
          </p:nvSpPr>
          <p:spPr>
            <a:xfrm>
              <a:off x="11509423" y="-1449326"/>
              <a:ext cx="183327" cy="195665"/>
            </a:xfrm>
            <a:custGeom>
              <a:avLst/>
              <a:gdLst>
                <a:gd name="connsiteX0" fmla="*/ 0 w 183327"/>
                <a:gd name="connsiteY0" fmla="*/ 195665 h 195665"/>
                <a:gd name="connsiteX1" fmla="*/ 99326 w 183327"/>
                <a:gd name="connsiteY1" fmla="*/ 98335 h 195665"/>
                <a:gd name="connsiteX2" fmla="*/ 180394 w 183327"/>
                <a:gd name="connsiteY2" fmla="*/ 0 h 195665"/>
                <a:gd name="connsiteX3" fmla="*/ 139023 w 183327"/>
                <a:gd name="connsiteY3" fmla="*/ 47911 h 195665"/>
                <a:gd name="connsiteX4" fmla="*/ 0 w 183327"/>
                <a:gd name="connsiteY4" fmla="*/ 195665 h 19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327" h="195665">
                  <a:moveTo>
                    <a:pt x="0" y="195665"/>
                  </a:moveTo>
                  <a:lnTo>
                    <a:pt x="99326" y="98335"/>
                  </a:lnTo>
                  <a:cubicBezTo>
                    <a:pt x="143210" y="52769"/>
                    <a:pt x="196474" y="24458"/>
                    <a:pt x="180394" y="0"/>
                  </a:cubicBezTo>
                  <a:cubicBezTo>
                    <a:pt x="162305" y="21610"/>
                    <a:pt x="160462" y="27641"/>
                    <a:pt x="139023" y="47911"/>
                  </a:cubicBezTo>
                  <a:cubicBezTo>
                    <a:pt x="99158" y="85269"/>
                    <a:pt x="19765" y="155963"/>
                    <a:pt x="0" y="195665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3192382F-480A-A895-4FF4-1C6FAE05C3A9}"/>
                </a:ext>
              </a:extLst>
            </p:cNvPr>
            <p:cNvSpPr/>
            <p:nvPr/>
          </p:nvSpPr>
          <p:spPr>
            <a:xfrm>
              <a:off x="11535050" y="-1207437"/>
              <a:ext cx="161467" cy="162006"/>
            </a:xfrm>
            <a:custGeom>
              <a:avLst/>
              <a:gdLst>
                <a:gd name="connsiteX0" fmla="*/ 0 w 161467"/>
                <a:gd name="connsiteY0" fmla="*/ 162006 h 162006"/>
                <a:gd name="connsiteX1" fmla="*/ 24622 w 161467"/>
                <a:gd name="connsiteY1" fmla="*/ 138888 h 162006"/>
                <a:gd name="connsiteX2" fmla="*/ 161467 w 161467"/>
                <a:gd name="connsiteY2" fmla="*/ 13 h 162006"/>
                <a:gd name="connsiteX3" fmla="*/ 120933 w 161467"/>
                <a:gd name="connsiteY3" fmla="*/ 31674 h 162006"/>
                <a:gd name="connsiteX4" fmla="*/ 34672 w 161467"/>
                <a:gd name="connsiteY4" fmla="*/ 111247 h 162006"/>
                <a:gd name="connsiteX5" fmla="*/ 0 w 161467"/>
                <a:gd name="connsiteY5" fmla="*/ 162006 h 16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467" h="162006">
                  <a:moveTo>
                    <a:pt x="0" y="162006"/>
                  </a:moveTo>
                  <a:cubicBezTo>
                    <a:pt x="20435" y="150280"/>
                    <a:pt x="6365" y="161671"/>
                    <a:pt x="24622" y="138888"/>
                  </a:cubicBezTo>
                  <a:cubicBezTo>
                    <a:pt x="74536" y="76403"/>
                    <a:pt x="150747" y="32344"/>
                    <a:pt x="161467" y="13"/>
                  </a:cubicBezTo>
                  <a:cubicBezTo>
                    <a:pt x="138185" y="-490"/>
                    <a:pt x="138855" y="13917"/>
                    <a:pt x="120933" y="31674"/>
                  </a:cubicBezTo>
                  <a:lnTo>
                    <a:pt x="34672" y="111247"/>
                  </a:lnTo>
                  <a:cubicBezTo>
                    <a:pt x="16415" y="128334"/>
                    <a:pt x="7537" y="133863"/>
                    <a:pt x="0" y="162006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C7E68E9C-22A6-A1D8-98DD-3F2DFBA9B4D8}"/>
                </a:ext>
              </a:extLst>
            </p:cNvPr>
            <p:cNvSpPr/>
            <p:nvPr/>
          </p:nvSpPr>
          <p:spPr>
            <a:xfrm>
              <a:off x="11524665" y="-1365900"/>
              <a:ext cx="157496" cy="172379"/>
            </a:xfrm>
            <a:custGeom>
              <a:avLst/>
              <a:gdLst>
                <a:gd name="connsiteX0" fmla="*/ 0 w 157496"/>
                <a:gd name="connsiteY0" fmla="*/ 172380 h 172379"/>
                <a:gd name="connsiteX1" fmla="*/ 79896 w 157496"/>
                <a:gd name="connsiteY1" fmla="*/ 86106 h 172379"/>
                <a:gd name="connsiteX2" fmla="*/ 157447 w 157496"/>
                <a:gd name="connsiteY2" fmla="*/ 0 h 172379"/>
                <a:gd name="connsiteX3" fmla="*/ 0 w 157496"/>
                <a:gd name="connsiteY3" fmla="*/ 172380 h 17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96" h="172379">
                  <a:moveTo>
                    <a:pt x="0" y="172380"/>
                  </a:moveTo>
                  <a:cubicBezTo>
                    <a:pt x="31322" y="137870"/>
                    <a:pt x="44219" y="118270"/>
                    <a:pt x="79896" y="86106"/>
                  </a:cubicBezTo>
                  <a:cubicBezTo>
                    <a:pt x="99158" y="68851"/>
                    <a:pt x="159457" y="24961"/>
                    <a:pt x="157447" y="0"/>
                  </a:cubicBezTo>
                  <a:cubicBezTo>
                    <a:pt x="152422" y="1675"/>
                    <a:pt x="6532" y="131337"/>
                    <a:pt x="0" y="172380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B385DB2-90C5-B3EB-0C3D-1242368CF6F1}"/>
                </a:ext>
              </a:extLst>
            </p:cNvPr>
            <p:cNvSpPr/>
            <p:nvPr/>
          </p:nvSpPr>
          <p:spPr>
            <a:xfrm>
              <a:off x="11558500" y="-1571281"/>
              <a:ext cx="148234" cy="156800"/>
            </a:xfrm>
            <a:custGeom>
              <a:avLst/>
              <a:gdLst>
                <a:gd name="connsiteX0" fmla="*/ 0 w 148234"/>
                <a:gd name="connsiteY0" fmla="*/ 156800 h 156800"/>
                <a:gd name="connsiteX1" fmla="*/ 73699 w 148234"/>
                <a:gd name="connsiteY1" fmla="*/ 78400 h 156800"/>
                <a:gd name="connsiteX2" fmla="*/ 148235 w 148234"/>
                <a:gd name="connsiteY2" fmla="*/ 0 h 156800"/>
                <a:gd name="connsiteX3" fmla="*/ 0 w 148234"/>
                <a:gd name="connsiteY3" fmla="*/ 156800 h 15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234" h="156800">
                  <a:moveTo>
                    <a:pt x="0" y="156800"/>
                  </a:moveTo>
                  <a:lnTo>
                    <a:pt x="73699" y="78400"/>
                  </a:lnTo>
                  <a:cubicBezTo>
                    <a:pt x="94133" y="57460"/>
                    <a:pt x="142205" y="25128"/>
                    <a:pt x="148235" y="0"/>
                  </a:cubicBezTo>
                  <a:cubicBezTo>
                    <a:pt x="120598" y="3685"/>
                    <a:pt x="7202" y="127149"/>
                    <a:pt x="0" y="156800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FC958C01-B0BA-8A27-2629-079B5A545851}"/>
                </a:ext>
              </a:extLst>
            </p:cNvPr>
            <p:cNvSpPr/>
            <p:nvPr/>
          </p:nvSpPr>
          <p:spPr>
            <a:xfrm>
              <a:off x="11538735" y="-3498283"/>
              <a:ext cx="153762" cy="114963"/>
            </a:xfrm>
            <a:custGeom>
              <a:avLst/>
              <a:gdLst>
                <a:gd name="connsiteX0" fmla="*/ 0 w 153762"/>
                <a:gd name="connsiteY0" fmla="*/ 114920 h 114963"/>
                <a:gd name="connsiteX1" fmla="*/ 55442 w 153762"/>
                <a:gd name="connsiteY1" fmla="*/ 101518 h 114963"/>
                <a:gd name="connsiteX2" fmla="*/ 44722 w 153762"/>
                <a:gd name="connsiteY2" fmla="*/ 101853 h 114963"/>
                <a:gd name="connsiteX3" fmla="*/ 23282 w 153762"/>
                <a:gd name="connsiteY3" fmla="*/ 92807 h 114963"/>
                <a:gd name="connsiteX4" fmla="*/ 93631 w 153762"/>
                <a:gd name="connsiteY4" fmla="*/ 48581 h 114963"/>
                <a:gd name="connsiteX5" fmla="*/ 153762 w 153762"/>
                <a:gd name="connsiteY5" fmla="*/ 0 h 114963"/>
                <a:gd name="connsiteX6" fmla="*/ 72024 w 153762"/>
                <a:gd name="connsiteY6" fmla="*/ 50424 h 114963"/>
                <a:gd name="connsiteX7" fmla="*/ 0 w 153762"/>
                <a:gd name="connsiteY7" fmla="*/ 114920 h 11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762" h="114963">
                  <a:moveTo>
                    <a:pt x="0" y="114920"/>
                  </a:moveTo>
                  <a:cubicBezTo>
                    <a:pt x="24120" y="115590"/>
                    <a:pt x="37687" y="108386"/>
                    <a:pt x="55442" y="101518"/>
                  </a:cubicBezTo>
                  <a:cubicBezTo>
                    <a:pt x="37687" y="97498"/>
                    <a:pt x="68171" y="106376"/>
                    <a:pt x="44722" y="101853"/>
                  </a:cubicBezTo>
                  <a:cubicBezTo>
                    <a:pt x="25125" y="98000"/>
                    <a:pt x="37184" y="103361"/>
                    <a:pt x="23282" y="92807"/>
                  </a:cubicBezTo>
                  <a:cubicBezTo>
                    <a:pt x="46397" y="81918"/>
                    <a:pt x="69176" y="63993"/>
                    <a:pt x="93631" y="48581"/>
                  </a:cubicBezTo>
                  <a:cubicBezTo>
                    <a:pt x="116075" y="34677"/>
                    <a:pt x="145052" y="20605"/>
                    <a:pt x="153762" y="0"/>
                  </a:cubicBezTo>
                  <a:cubicBezTo>
                    <a:pt x="132658" y="2345"/>
                    <a:pt x="93128" y="35180"/>
                    <a:pt x="72024" y="50424"/>
                  </a:cubicBezTo>
                  <a:cubicBezTo>
                    <a:pt x="48742" y="67009"/>
                    <a:pt x="6532" y="92472"/>
                    <a:pt x="0" y="114920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F3F194D5-9EB2-DF50-98CA-476E2D387D31}"/>
                </a:ext>
              </a:extLst>
            </p:cNvPr>
            <p:cNvSpPr/>
            <p:nvPr/>
          </p:nvSpPr>
          <p:spPr>
            <a:xfrm>
              <a:off x="11530528" y="-1045431"/>
              <a:ext cx="155939" cy="170704"/>
            </a:xfrm>
            <a:custGeom>
              <a:avLst/>
              <a:gdLst>
                <a:gd name="connsiteX0" fmla="*/ 77719 w 155939"/>
                <a:gd name="connsiteY0" fmla="*/ 85436 h 170704"/>
                <a:gd name="connsiteX1" fmla="*/ 155940 w 155939"/>
                <a:gd name="connsiteY1" fmla="*/ 0 h 170704"/>
                <a:gd name="connsiteX2" fmla="*/ 0 w 155939"/>
                <a:gd name="connsiteY2" fmla="*/ 170705 h 170704"/>
                <a:gd name="connsiteX3" fmla="*/ 77719 w 155939"/>
                <a:gd name="connsiteY3" fmla="*/ 85436 h 17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39" h="170704">
                  <a:moveTo>
                    <a:pt x="77719" y="85436"/>
                  </a:moveTo>
                  <a:cubicBezTo>
                    <a:pt x="115740" y="42886"/>
                    <a:pt x="148235" y="23788"/>
                    <a:pt x="155940" y="0"/>
                  </a:cubicBezTo>
                  <a:cubicBezTo>
                    <a:pt x="121100" y="9884"/>
                    <a:pt x="14070" y="136530"/>
                    <a:pt x="0" y="170705"/>
                  </a:cubicBezTo>
                  <a:lnTo>
                    <a:pt x="77719" y="85436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74A83C17-77D7-065D-7C39-EE19FA818E47}"/>
                </a:ext>
              </a:extLst>
            </p:cNvPr>
            <p:cNvSpPr/>
            <p:nvPr/>
          </p:nvSpPr>
          <p:spPr>
            <a:xfrm>
              <a:off x="11574245" y="-1678663"/>
              <a:ext cx="126460" cy="132677"/>
            </a:xfrm>
            <a:custGeom>
              <a:avLst/>
              <a:gdLst>
                <a:gd name="connsiteX0" fmla="*/ 0 w 126460"/>
                <a:gd name="connsiteY0" fmla="*/ 132677 h 132677"/>
                <a:gd name="connsiteX1" fmla="*/ 62644 w 126460"/>
                <a:gd name="connsiteY1" fmla="*/ 70024 h 132677"/>
                <a:gd name="connsiteX2" fmla="*/ 126460 w 126460"/>
                <a:gd name="connsiteY2" fmla="*/ 0 h 132677"/>
                <a:gd name="connsiteX3" fmla="*/ 58959 w 126460"/>
                <a:gd name="connsiteY3" fmla="*/ 58800 h 132677"/>
                <a:gd name="connsiteX4" fmla="*/ 0 w 126460"/>
                <a:gd name="connsiteY4" fmla="*/ 132677 h 13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60" h="132677">
                  <a:moveTo>
                    <a:pt x="0" y="132677"/>
                  </a:moveTo>
                  <a:cubicBezTo>
                    <a:pt x="14740" y="126311"/>
                    <a:pt x="50249" y="83091"/>
                    <a:pt x="62644" y="70024"/>
                  </a:cubicBezTo>
                  <a:cubicBezTo>
                    <a:pt x="86931" y="44896"/>
                    <a:pt x="118588" y="34174"/>
                    <a:pt x="126460" y="0"/>
                  </a:cubicBezTo>
                  <a:cubicBezTo>
                    <a:pt x="93296" y="7203"/>
                    <a:pt x="79561" y="36017"/>
                    <a:pt x="58959" y="58800"/>
                  </a:cubicBezTo>
                  <a:cubicBezTo>
                    <a:pt x="41707" y="77730"/>
                    <a:pt x="11725" y="108889"/>
                    <a:pt x="0" y="132677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28CD8995-7B34-F024-5B4B-C064D867B3D1}"/>
                </a:ext>
              </a:extLst>
            </p:cNvPr>
            <p:cNvSpPr/>
            <p:nvPr/>
          </p:nvSpPr>
          <p:spPr>
            <a:xfrm>
              <a:off x="11484798" y="-312859"/>
              <a:ext cx="77219" cy="113412"/>
            </a:xfrm>
            <a:custGeom>
              <a:avLst/>
              <a:gdLst>
                <a:gd name="connsiteX0" fmla="*/ 17255 w 77219"/>
                <a:gd name="connsiteY0" fmla="*/ 91132 h 113412"/>
                <a:gd name="connsiteX1" fmla="*/ 77219 w 77219"/>
                <a:gd name="connsiteY1" fmla="*/ 0 h 113412"/>
                <a:gd name="connsiteX2" fmla="*/ 49415 w 77219"/>
                <a:gd name="connsiteY2" fmla="*/ 113412 h 113412"/>
                <a:gd name="connsiteX3" fmla="*/ 17255 w 77219"/>
                <a:gd name="connsiteY3" fmla="*/ 91132 h 11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19" h="113412">
                  <a:moveTo>
                    <a:pt x="17255" y="91132"/>
                  </a:moveTo>
                  <a:cubicBezTo>
                    <a:pt x="18093" y="2178"/>
                    <a:pt x="76214" y="42550"/>
                    <a:pt x="77219" y="0"/>
                  </a:cubicBezTo>
                  <a:cubicBezTo>
                    <a:pt x="36518" y="5193"/>
                    <a:pt x="-57616" y="91467"/>
                    <a:pt x="49415" y="113412"/>
                  </a:cubicBezTo>
                  <a:cubicBezTo>
                    <a:pt x="41040" y="96660"/>
                    <a:pt x="35010" y="100178"/>
                    <a:pt x="17255" y="9113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0EE7F534-56AF-C97F-CE4D-9B6A9068C089}"/>
                </a:ext>
              </a:extLst>
            </p:cNvPr>
            <p:cNvSpPr/>
            <p:nvPr/>
          </p:nvSpPr>
          <p:spPr>
            <a:xfrm>
              <a:off x="11539405" y="-1288170"/>
              <a:ext cx="154599" cy="162160"/>
            </a:xfrm>
            <a:custGeom>
              <a:avLst/>
              <a:gdLst>
                <a:gd name="connsiteX0" fmla="*/ 0 w 154599"/>
                <a:gd name="connsiteY0" fmla="*/ 162161 h 162160"/>
                <a:gd name="connsiteX1" fmla="*/ 37017 w 154599"/>
                <a:gd name="connsiteY1" fmla="*/ 123128 h 162160"/>
                <a:gd name="connsiteX2" fmla="*/ 154600 w 154599"/>
                <a:gd name="connsiteY2" fmla="*/ 0 h 162160"/>
                <a:gd name="connsiteX3" fmla="*/ 0 w 154599"/>
                <a:gd name="connsiteY3" fmla="*/ 162161 h 16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99" h="162160">
                  <a:moveTo>
                    <a:pt x="0" y="162161"/>
                  </a:moveTo>
                  <a:cubicBezTo>
                    <a:pt x="17420" y="156130"/>
                    <a:pt x="24455" y="137703"/>
                    <a:pt x="37017" y="123128"/>
                  </a:cubicBezTo>
                  <a:cubicBezTo>
                    <a:pt x="73364" y="81248"/>
                    <a:pt x="145890" y="36687"/>
                    <a:pt x="154600" y="0"/>
                  </a:cubicBezTo>
                  <a:cubicBezTo>
                    <a:pt x="144550" y="4523"/>
                    <a:pt x="5862" y="134687"/>
                    <a:pt x="0" y="162161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BCA52E3E-ECA4-8E87-E59C-873083BDAA75}"/>
                </a:ext>
              </a:extLst>
            </p:cNvPr>
            <p:cNvSpPr/>
            <p:nvPr/>
          </p:nvSpPr>
          <p:spPr>
            <a:xfrm>
              <a:off x="11537228" y="-790463"/>
              <a:ext cx="103848" cy="140383"/>
            </a:xfrm>
            <a:custGeom>
              <a:avLst/>
              <a:gdLst>
                <a:gd name="connsiteX0" fmla="*/ 0 w 103848"/>
                <a:gd name="connsiteY0" fmla="*/ 140383 h 140383"/>
                <a:gd name="connsiteX1" fmla="*/ 103848 w 103848"/>
                <a:gd name="connsiteY1" fmla="*/ 0 h 140383"/>
                <a:gd name="connsiteX2" fmla="*/ 69344 w 103848"/>
                <a:gd name="connsiteY2" fmla="*/ 31494 h 140383"/>
                <a:gd name="connsiteX3" fmla="*/ 43549 w 103848"/>
                <a:gd name="connsiteY3" fmla="*/ 66171 h 140383"/>
                <a:gd name="connsiteX4" fmla="*/ 0 w 103848"/>
                <a:gd name="connsiteY4" fmla="*/ 140383 h 14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48" h="140383">
                  <a:moveTo>
                    <a:pt x="0" y="140383"/>
                  </a:moveTo>
                  <a:cubicBezTo>
                    <a:pt x="13902" y="130667"/>
                    <a:pt x="97483" y="18427"/>
                    <a:pt x="103848" y="0"/>
                  </a:cubicBezTo>
                  <a:cubicBezTo>
                    <a:pt x="78724" y="7371"/>
                    <a:pt x="86763" y="6868"/>
                    <a:pt x="69344" y="31494"/>
                  </a:cubicBezTo>
                  <a:cubicBezTo>
                    <a:pt x="57954" y="47744"/>
                    <a:pt x="53599" y="51764"/>
                    <a:pt x="43549" y="66171"/>
                  </a:cubicBezTo>
                  <a:cubicBezTo>
                    <a:pt x="28475" y="87279"/>
                    <a:pt x="6365" y="110397"/>
                    <a:pt x="0" y="140383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D68C6D9F-DF11-6F6F-107F-8DCDE4513FE1}"/>
                </a:ext>
              </a:extLst>
            </p:cNvPr>
            <p:cNvSpPr/>
            <p:nvPr/>
          </p:nvSpPr>
          <p:spPr>
            <a:xfrm>
              <a:off x="11560384" y="-3439742"/>
              <a:ext cx="157089" cy="127073"/>
            </a:xfrm>
            <a:custGeom>
              <a:avLst/>
              <a:gdLst>
                <a:gd name="connsiteX0" fmla="*/ 13358 w 157089"/>
                <a:gd name="connsiteY0" fmla="*/ 127073 h 127073"/>
                <a:gd name="connsiteX1" fmla="*/ 15368 w 157089"/>
                <a:gd name="connsiteY1" fmla="*/ 116017 h 127073"/>
                <a:gd name="connsiteX2" fmla="*/ 13023 w 157089"/>
                <a:gd name="connsiteY2" fmla="*/ 97757 h 127073"/>
                <a:gd name="connsiteX3" fmla="*/ 156568 w 157089"/>
                <a:gd name="connsiteY3" fmla="*/ 6793 h 127073"/>
                <a:gd name="connsiteX4" fmla="*/ 131443 w 157089"/>
                <a:gd name="connsiteY4" fmla="*/ 5285 h 127073"/>
                <a:gd name="connsiteX5" fmla="*/ 89904 w 157089"/>
                <a:gd name="connsiteY5" fmla="*/ 39292 h 127073"/>
                <a:gd name="connsiteX6" fmla="*/ 21733 w 157089"/>
                <a:gd name="connsiteY6" fmla="*/ 83518 h 127073"/>
                <a:gd name="connsiteX7" fmla="*/ 13358 w 157089"/>
                <a:gd name="connsiteY7" fmla="*/ 127073 h 12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089" h="127073">
                  <a:moveTo>
                    <a:pt x="13358" y="127073"/>
                  </a:moveTo>
                  <a:cubicBezTo>
                    <a:pt x="17043" y="118697"/>
                    <a:pt x="15870" y="127576"/>
                    <a:pt x="15368" y="116017"/>
                  </a:cubicBezTo>
                  <a:cubicBezTo>
                    <a:pt x="15368" y="115347"/>
                    <a:pt x="13358" y="101945"/>
                    <a:pt x="13023" y="97757"/>
                  </a:cubicBezTo>
                  <a:lnTo>
                    <a:pt x="156568" y="6793"/>
                  </a:lnTo>
                  <a:cubicBezTo>
                    <a:pt x="155730" y="6458"/>
                    <a:pt x="164775" y="-7279"/>
                    <a:pt x="131443" y="5285"/>
                  </a:cubicBezTo>
                  <a:cubicBezTo>
                    <a:pt x="113019" y="12154"/>
                    <a:pt x="118211" y="23713"/>
                    <a:pt x="89904" y="39292"/>
                  </a:cubicBezTo>
                  <a:lnTo>
                    <a:pt x="21733" y="83518"/>
                  </a:lnTo>
                  <a:cubicBezTo>
                    <a:pt x="796" y="99600"/>
                    <a:pt x="-10427" y="107808"/>
                    <a:pt x="13358" y="127073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74FC4F18-2846-F402-DBE5-E8DBD44D9970}"/>
                </a:ext>
              </a:extLst>
            </p:cNvPr>
            <p:cNvSpPr/>
            <p:nvPr/>
          </p:nvSpPr>
          <p:spPr>
            <a:xfrm>
              <a:off x="11514739" y="-3717736"/>
              <a:ext cx="134879" cy="118360"/>
            </a:xfrm>
            <a:custGeom>
              <a:avLst/>
              <a:gdLst>
                <a:gd name="connsiteX0" fmla="*/ 13779 w 134879"/>
                <a:gd name="connsiteY0" fmla="*/ 116595 h 118360"/>
                <a:gd name="connsiteX1" fmla="*/ 22991 w 134879"/>
                <a:gd name="connsiteY1" fmla="*/ 83761 h 118360"/>
                <a:gd name="connsiteX2" fmla="*/ 134879 w 134879"/>
                <a:gd name="connsiteY2" fmla="*/ 0 h 118360"/>
                <a:gd name="connsiteX3" fmla="*/ 49958 w 134879"/>
                <a:gd name="connsiteY3" fmla="*/ 50089 h 118360"/>
                <a:gd name="connsiteX4" fmla="*/ 1886 w 134879"/>
                <a:gd name="connsiteY4" fmla="*/ 99508 h 118360"/>
                <a:gd name="connsiteX5" fmla="*/ 13779 w 134879"/>
                <a:gd name="connsiteY5" fmla="*/ 116595 h 11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79" h="118360">
                  <a:moveTo>
                    <a:pt x="13779" y="116595"/>
                  </a:moveTo>
                  <a:cubicBezTo>
                    <a:pt x="18134" y="97330"/>
                    <a:pt x="881" y="111569"/>
                    <a:pt x="22991" y="83761"/>
                  </a:cubicBezTo>
                  <a:cubicBezTo>
                    <a:pt x="52471" y="46739"/>
                    <a:pt x="121144" y="35515"/>
                    <a:pt x="134879" y="0"/>
                  </a:cubicBezTo>
                  <a:cubicBezTo>
                    <a:pt x="117962" y="3853"/>
                    <a:pt x="62353" y="39535"/>
                    <a:pt x="49958" y="50089"/>
                  </a:cubicBezTo>
                  <a:cubicBezTo>
                    <a:pt x="38233" y="59973"/>
                    <a:pt x="4566" y="85269"/>
                    <a:pt x="1886" y="99508"/>
                  </a:cubicBezTo>
                  <a:cubicBezTo>
                    <a:pt x="-3976" y="129662"/>
                    <a:pt x="4901" y="113915"/>
                    <a:pt x="13779" y="116595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1340DC72-B821-B0C7-A394-CAAB57E67358}"/>
                </a:ext>
              </a:extLst>
            </p:cNvPr>
            <p:cNvSpPr/>
            <p:nvPr/>
          </p:nvSpPr>
          <p:spPr>
            <a:xfrm>
              <a:off x="11532203" y="-874056"/>
              <a:ext cx="123445" cy="139042"/>
            </a:xfrm>
            <a:custGeom>
              <a:avLst/>
              <a:gdLst>
                <a:gd name="connsiteX0" fmla="*/ 0 w 123445"/>
                <a:gd name="connsiteY0" fmla="*/ 139043 h 139042"/>
                <a:gd name="connsiteX1" fmla="*/ 25125 w 123445"/>
                <a:gd name="connsiteY1" fmla="*/ 103863 h 139042"/>
                <a:gd name="connsiteX2" fmla="*/ 123445 w 123445"/>
                <a:gd name="connsiteY2" fmla="*/ 0 h 139042"/>
                <a:gd name="connsiteX3" fmla="*/ 0 w 123445"/>
                <a:gd name="connsiteY3" fmla="*/ 139043 h 13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5" h="139042">
                  <a:moveTo>
                    <a:pt x="0" y="139043"/>
                  </a:moveTo>
                  <a:cubicBezTo>
                    <a:pt x="11390" y="126814"/>
                    <a:pt x="14740" y="117433"/>
                    <a:pt x="25125" y="103863"/>
                  </a:cubicBezTo>
                  <a:cubicBezTo>
                    <a:pt x="55107" y="65166"/>
                    <a:pt x="113061" y="22615"/>
                    <a:pt x="123445" y="0"/>
                  </a:cubicBezTo>
                  <a:cubicBezTo>
                    <a:pt x="91788" y="9716"/>
                    <a:pt x="670" y="101351"/>
                    <a:pt x="0" y="139043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0688597A-1A7A-C43F-FB13-9CC43020A26E}"/>
                </a:ext>
              </a:extLst>
            </p:cNvPr>
            <p:cNvSpPr/>
            <p:nvPr/>
          </p:nvSpPr>
          <p:spPr>
            <a:xfrm>
              <a:off x="11505086" y="-3651896"/>
              <a:ext cx="180711" cy="111565"/>
            </a:xfrm>
            <a:custGeom>
              <a:avLst/>
              <a:gdLst>
                <a:gd name="connsiteX0" fmla="*/ 8357 w 180711"/>
                <a:gd name="connsiteY0" fmla="*/ 111566 h 111565"/>
                <a:gd name="connsiteX1" fmla="*/ 78371 w 180711"/>
                <a:gd name="connsiteY1" fmla="*/ 47070 h 111565"/>
                <a:gd name="connsiteX2" fmla="*/ 180712 w 180711"/>
                <a:gd name="connsiteY2" fmla="*/ 834 h 111565"/>
                <a:gd name="connsiteX3" fmla="*/ 8692 w 180711"/>
                <a:gd name="connsiteY3" fmla="*/ 84260 h 111565"/>
                <a:gd name="connsiteX4" fmla="*/ 8357 w 180711"/>
                <a:gd name="connsiteY4" fmla="*/ 111566 h 11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711" h="111565">
                  <a:moveTo>
                    <a:pt x="8357" y="111566"/>
                  </a:moveTo>
                  <a:cubicBezTo>
                    <a:pt x="13215" y="95819"/>
                    <a:pt x="-6717" y="88280"/>
                    <a:pt x="78371" y="47070"/>
                  </a:cubicBezTo>
                  <a:cubicBezTo>
                    <a:pt x="150562" y="11890"/>
                    <a:pt x="160947" y="20937"/>
                    <a:pt x="180712" y="834"/>
                  </a:cubicBezTo>
                  <a:cubicBezTo>
                    <a:pt x="151902" y="-9217"/>
                    <a:pt x="15727" y="74711"/>
                    <a:pt x="8692" y="84260"/>
                  </a:cubicBezTo>
                  <a:cubicBezTo>
                    <a:pt x="-10235" y="110561"/>
                    <a:pt x="7520" y="110226"/>
                    <a:pt x="8357" y="111566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E3738115-A682-8FC1-383E-FB0628BFE355}"/>
                </a:ext>
              </a:extLst>
            </p:cNvPr>
            <p:cNvSpPr/>
            <p:nvPr/>
          </p:nvSpPr>
          <p:spPr>
            <a:xfrm>
              <a:off x="11545435" y="-1608471"/>
              <a:ext cx="124282" cy="138540"/>
            </a:xfrm>
            <a:custGeom>
              <a:avLst/>
              <a:gdLst>
                <a:gd name="connsiteX0" fmla="*/ 0 w 124282"/>
                <a:gd name="connsiteY0" fmla="*/ 138540 h 138540"/>
                <a:gd name="connsiteX1" fmla="*/ 64486 w 124282"/>
                <a:gd name="connsiteY1" fmla="*/ 70527 h 138540"/>
                <a:gd name="connsiteX2" fmla="*/ 124283 w 124282"/>
                <a:gd name="connsiteY2" fmla="*/ 0 h 138540"/>
                <a:gd name="connsiteX3" fmla="*/ 0 w 124282"/>
                <a:gd name="connsiteY3" fmla="*/ 138540 h 13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82" h="138540">
                  <a:moveTo>
                    <a:pt x="0" y="138540"/>
                  </a:moveTo>
                  <a:lnTo>
                    <a:pt x="64486" y="70527"/>
                  </a:lnTo>
                  <a:cubicBezTo>
                    <a:pt x="83916" y="52602"/>
                    <a:pt x="121268" y="27139"/>
                    <a:pt x="124283" y="0"/>
                  </a:cubicBezTo>
                  <a:cubicBezTo>
                    <a:pt x="102006" y="14239"/>
                    <a:pt x="14740" y="108051"/>
                    <a:pt x="0" y="138540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70FB1419-06E2-C2C6-5FFC-550275497BB0}"/>
                </a:ext>
              </a:extLst>
            </p:cNvPr>
            <p:cNvSpPr/>
            <p:nvPr/>
          </p:nvSpPr>
          <p:spPr>
            <a:xfrm>
              <a:off x="11482304" y="-3764139"/>
              <a:ext cx="114385" cy="110396"/>
            </a:xfrm>
            <a:custGeom>
              <a:avLst/>
              <a:gdLst>
                <a:gd name="connsiteX0" fmla="*/ 8695 w 114385"/>
                <a:gd name="connsiteY0" fmla="*/ 110397 h 110396"/>
                <a:gd name="connsiteX1" fmla="*/ 59782 w 114385"/>
                <a:gd name="connsiteY1" fmla="*/ 58633 h 110396"/>
                <a:gd name="connsiteX2" fmla="*/ 114386 w 114385"/>
                <a:gd name="connsiteY2" fmla="*/ 0 h 110396"/>
                <a:gd name="connsiteX3" fmla="*/ 3335 w 114385"/>
                <a:gd name="connsiteY3" fmla="*/ 93477 h 110396"/>
                <a:gd name="connsiteX4" fmla="*/ 8695 w 114385"/>
                <a:gd name="connsiteY4" fmla="*/ 110397 h 11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85" h="110396">
                  <a:moveTo>
                    <a:pt x="8695" y="110397"/>
                  </a:moveTo>
                  <a:cubicBezTo>
                    <a:pt x="28962" y="82756"/>
                    <a:pt x="-1020" y="101686"/>
                    <a:pt x="59782" y="58633"/>
                  </a:cubicBezTo>
                  <a:cubicBezTo>
                    <a:pt x="87921" y="38865"/>
                    <a:pt x="105006" y="31494"/>
                    <a:pt x="114386" y="0"/>
                  </a:cubicBezTo>
                  <a:lnTo>
                    <a:pt x="3335" y="93477"/>
                  </a:lnTo>
                  <a:cubicBezTo>
                    <a:pt x="-5375" y="120113"/>
                    <a:pt x="5345" y="106209"/>
                    <a:pt x="8695" y="110397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28177201-B1A5-9306-B9A7-00E0F3B5CFA1}"/>
                </a:ext>
              </a:extLst>
            </p:cNvPr>
            <p:cNvSpPr/>
            <p:nvPr/>
          </p:nvSpPr>
          <p:spPr>
            <a:xfrm>
              <a:off x="11546608" y="-701844"/>
              <a:ext cx="95138" cy="125641"/>
            </a:xfrm>
            <a:custGeom>
              <a:avLst/>
              <a:gdLst>
                <a:gd name="connsiteX0" fmla="*/ 95138 w 95138"/>
                <a:gd name="connsiteY0" fmla="*/ 0 h 125641"/>
                <a:gd name="connsiteX1" fmla="*/ 61304 w 95138"/>
                <a:gd name="connsiteY1" fmla="*/ 27306 h 125641"/>
                <a:gd name="connsiteX2" fmla="*/ 37687 w 95138"/>
                <a:gd name="connsiteY2" fmla="*/ 56287 h 125641"/>
                <a:gd name="connsiteX3" fmla="*/ 0 w 95138"/>
                <a:gd name="connsiteY3" fmla="*/ 125641 h 125641"/>
                <a:gd name="connsiteX4" fmla="*/ 95138 w 95138"/>
                <a:gd name="connsiteY4" fmla="*/ 0 h 12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38" h="125641">
                  <a:moveTo>
                    <a:pt x="95138" y="0"/>
                  </a:moveTo>
                  <a:cubicBezTo>
                    <a:pt x="72359" y="7706"/>
                    <a:pt x="76211" y="8209"/>
                    <a:pt x="61304" y="27306"/>
                  </a:cubicBezTo>
                  <a:cubicBezTo>
                    <a:pt x="51589" y="39535"/>
                    <a:pt x="47234" y="44226"/>
                    <a:pt x="37687" y="56287"/>
                  </a:cubicBezTo>
                  <a:cubicBezTo>
                    <a:pt x="21942" y="76222"/>
                    <a:pt x="5527" y="100513"/>
                    <a:pt x="0" y="125641"/>
                  </a:cubicBezTo>
                  <a:lnTo>
                    <a:pt x="95138" y="0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45EABA4B-BA5F-29BA-8409-D33205FDDF0E}"/>
                </a:ext>
              </a:extLst>
            </p:cNvPr>
            <p:cNvSpPr/>
            <p:nvPr/>
          </p:nvSpPr>
          <p:spPr>
            <a:xfrm>
              <a:off x="11653091" y="-2135997"/>
              <a:ext cx="15957" cy="137702"/>
            </a:xfrm>
            <a:custGeom>
              <a:avLst/>
              <a:gdLst>
                <a:gd name="connsiteX0" fmla="*/ 9090 w 15957"/>
                <a:gd name="connsiteY0" fmla="*/ 0 h 137702"/>
                <a:gd name="connsiteX1" fmla="*/ 15957 w 15957"/>
                <a:gd name="connsiteY1" fmla="*/ 137703 h 137702"/>
                <a:gd name="connsiteX2" fmla="*/ 9090 w 15957"/>
                <a:gd name="connsiteY2" fmla="*/ 0 h 13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57" h="137702">
                  <a:moveTo>
                    <a:pt x="9090" y="0"/>
                  </a:moveTo>
                  <a:cubicBezTo>
                    <a:pt x="-9167" y="26636"/>
                    <a:pt x="3730" y="112407"/>
                    <a:pt x="15957" y="137703"/>
                  </a:cubicBezTo>
                  <a:lnTo>
                    <a:pt x="9090" y="0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376913ED-A6F0-6CA9-188E-4F769B00CE95}"/>
                </a:ext>
              </a:extLst>
            </p:cNvPr>
            <p:cNvSpPr/>
            <p:nvPr/>
          </p:nvSpPr>
          <p:spPr>
            <a:xfrm>
              <a:off x="11330704" y="-2424804"/>
              <a:ext cx="55609" cy="49753"/>
            </a:xfrm>
            <a:custGeom>
              <a:avLst/>
              <a:gdLst>
                <a:gd name="connsiteX0" fmla="*/ 19262 w 55609"/>
                <a:gd name="connsiteY0" fmla="*/ 49754 h 49753"/>
                <a:gd name="connsiteX1" fmla="*/ 55609 w 55609"/>
                <a:gd name="connsiteY1" fmla="*/ 0 h 49753"/>
                <a:gd name="connsiteX2" fmla="*/ 37184 w 55609"/>
                <a:gd name="connsiteY2" fmla="*/ 12899 h 49753"/>
                <a:gd name="connsiteX3" fmla="*/ 27135 w 55609"/>
                <a:gd name="connsiteY3" fmla="*/ 21778 h 49753"/>
                <a:gd name="connsiteX4" fmla="*/ 21440 w 55609"/>
                <a:gd name="connsiteY4" fmla="*/ 26636 h 49753"/>
                <a:gd name="connsiteX5" fmla="*/ 0 w 55609"/>
                <a:gd name="connsiteY5" fmla="*/ 2345 h 49753"/>
                <a:gd name="connsiteX6" fmla="*/ 19262 w 55609"/>
                <a:gd name="connsiteY6" fmla="*/ 49754 h 4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609" h="49753">
                  <a:moveTo>
                    <a:pt x="19262" y="49754"/>
                  </a:moveTo>
                  <a:cubicBezTo>
                    <a:pt x="40869" y="37190"/>
                    <a:pt x="47402" y="29316"/>
                    <a:pt x="55609" y="0"/>
                  </a:cubicBezTo>
                  <a:cubicBezTo>
                    <a:pt x="41707" y="6533"/>
                    <a:pt x="47067" y="4691"/>
                    <a:pt x="37184" y="12899"/>
                  </a:cubicBezTo>
                  <a:cubicBezTo>
                    <a:pt x="34672" y="14909"/>
                    <a:pt x="32494" y="30656"/>
                    <a:pt x="27135" y="21778"/>
                  </a:cubicBezTo>
                  <a:cubicBezTo>
                    <a:pt x="26130" y="20103"/>
                    <a:pt x="23450" y="25128"/>
                    <a:pt x="21440" y="26636"/>
                  </a:cubicBezTo>
                  <a:cubicBezTo>
                    <a:pt x="12897" y="-670"/>
                    <a:pt x="24120" y="11727"/>
                    <a:pt x="0" y="2345"/>
                  </a:cubicBezTo>
                  <a:lnTo>
                    <a:pt x="19262" y="49754"/>
                  </a:ln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3F96DF51-70EC-56C9-0BD9-01C2A7FAEEE0}"/>
                </a:ext>
              </a:extLst>
            </p:cNvPr>
            <p:cNvSpPr/>
            <p:nvPr/>
          </p:nvSpPr>
          <p:spPr>
            <a:xfrm>
              <a:off x="11555987" y="-565482"/>
              <a:ext cx="46396" cy="64451"/>
            </a:xfrm>
            <a:custGeom>
              <a:avLst/>
              <a:gdLst>
                <a:gd name="connsiteX0" fmla="*/ 0 w 46396"/>
                <a:gd name="connsiteY0" fmla="*/ 62821 h 64451"/>
                <a:gd name="connsiteX1" fmla="*/ 25125 w 46396"/>
                <a:gd name="connsiteY1" fmla="*/ 37860 h 64451"/>
                <a:gd name="connsiteX2" fmla="*/ 46397 w 46396"/>
                <a:gd name="connsiteY2" fmla="*/ 0 h 64451"/>
                <a:gd name="connsiteX3" fmla="*/ 0 w 46396"/>
                <a:gd name="connsiteY3" fmla="*/ 62821 h 6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6" h="64451">
                  <a:moveTo>
                    <a:pt x="0" y="62821"/>
                  </a:moveTo>
                  <a:cubicBezTo>
                    <a:pt x="25125" y="65668"/>
                    <a:pt x="8710" y="68349"/>
                    <a:pt x="25125" y="37860"/>
                  </a:cubicBezTo>
                  <a:cubicBezTo>
                    <a:pt x="34337" y="20940"/>
                    <a:pt x="38692" y="20270"/>
                    <a:pt x="46397" y="0"/>
                  </a:cubicBezTo>
                  <a:cubicBezTo>
                    <a:pt x="29479" y="12397"/>
                    <a:pt x="7705" y="40038"/>
                    <a:pt x="0" y="62821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FE5BDC9F-D668-61CD-D331-9FEEA3A98820}"/>
                </a:ext>
              </a:extLst>
            </p:cNvPr>
            <p:cNvSpPr/>
            <p:nvPr/>
          </p:nvSpPr>
          <p:spPr>
            <a:xfrm>
              <a:off x="11376920" y="-2650791"/>
              <a:ext cx="24087" cy="39458"/>
            </a:xfrm>
            <a:custGeom>
              <a:avLst/>
              <a:gdLst>
                <a:gd name="connsiteX0" fmla="*/ 8723 w 24087"/>
                <a:gd name="connsiteY0" fmla="*/ 37692 h 39458"/>
                <a:gd name="connsiteX1" fmla="*/ 16260 w 24087"/>
                <a:gd name="connsiteY1" fmla="*/ 0 h 39458"/>
                <a:gd name="connsiteX2" fmla="*/ 2525 w 24087"/>
                <a:gd name="connsiteY2" fmla="*/ 16082 h 39458"/>
                <a:gd name="connsiteX3" fmla="*/ 8723 w 24087"/>
                <a:gd name="connsiteY3" fmla="*/ 37692 h 3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87" h="39458">
                  <a:moveTo>
                    <a:pt x="8723" y="37692"/>
                  </a:moveTo>
                  <a:cubicBezTo>
                    <a:pt x="38035" y="838"/>
                    <a:pt x="16428" y="670"/>
                    <a:pt x="16260" y="0"/>
                  </a:cubicBezTo>
                  <a:cubicBezTo>
                    <a:pt x="-1830" y="9549"/>
                    <a:pt x="8555" y="-12062"/>
                    <a:pt x="2525" y="16082"/>
                  </a:cubicBezTo>
                  <a:cubicBezTo>
                    <a:pt x="-5180" y="51932"/>
                    <a:pt x="7048" y="35180"/>
                    <a:pt x="8723" y="37692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E2633FAE-EB28-3024-AEF8-26153E72746C}"/>
                </a:ext>
              </a:extLst>
            </p:cNvPr>
            <p:cNvSpPr/>
            <p:nvPr/>
          </p:nvSpPr>
          <p:spPr>
            <a:xfrm>
              <a:off x="11379978" y="-2525149"/>
              <a:ext cx="17895" cy="28813"/>
            </a:xfrm>
            <a:custGeom>
              <a:avLst/>
              <a:gdLst>
                <a:gd name="connsiteX0" fmla="*/ 9015 w 17895"/>
                <a:gd name="connsiteY0" fmla="*/ 28814 h 28813"/>
                <a:gd name="connsiteX1" fmla="*/ 5665 w 17895"/>
                <a:gd name="connsiteY1" fmla="*/ 0 h 28813"/>
                <a:gd name="connsiteX2" fmla="*/ 9015 w 17895"/>
                <a:gd name="connsiteY2" fmla="*/ 28814 h 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95" h="28813">
                  <a:moveTo>
                    <a:pt x="9015" y="28814"/>
                  </a:moveTo>
                  <a:cubicBezTo>
                    <a:pt x="19233" y="9716"/>
                    <a:pt x="23587" y="14574"/>
                    <a:pt x="5665" y="0"/>
                  </a:cubicBezTo>
                  <a:cubicBezTo>
                    <a:pt x="-5892" y="12899"/>
                    <a:pt x="2818" y="19935"/>
                    <a:pt x="9015" y="28814"/>
                  </a:cubicBezTo>
                  <a:close/>
                </a:path>
              </a:pathLst>
            </a:custGeom>
            <a:solidFill>
              <a:srgbClr val="171717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34990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07D8B0F-D8E9-77B4-8C8C-6F0AF8A23D54}"/>
              </a:ext>
            </a:extLst>
          </p:cNvPr>
          <p:cNvSpPr txBox="1"/>
          <p:nvPr/>
        </p:nvSpPr>
        <p:spPr>
          <a:xfrm>
            <a:off x="1123406" y="2908663"/>
            <a:ext cx="474687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48146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图片 146">
            <a:extLst>
              <a:ext uri="{FF2B5EF4-FFF2-40B4-BE49-F238E27FC236}">
                <a16:creationId xmlns:a16="http://schemas.microsoft.com/office/drawing/2014/main" id="{A6AD2553-A3B7-EDA5-905C-D66EB4B5F9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0D6C3799-C268-74A3-27B6-7906F0693242}"/>
              </a:ext>
            </a:extLst>
          </p:cNvPr>
          <p:cNvGrpSpPr/>
          <p:nvPr/>
        </p:nvGrpSpPr>
        <p:grpSpPr>
          <a:xfrm>
            <a:off x="10033030" y="526940"/>
            <a:ext cx="1936101" cy="1821725"/>
            <a:chOff x="10539584" y="1313499"/>
            <a:chExt cx="1661246" cy="1563107"/>
          </a:xfrm>
        </p:grpSpPr>
        <p:grpSp>
          <p:nvGrpSpPr>
            <p:cNvPr id="277" name="图形 164">
              <a:extLst>
                <a:ext uri="{FF2B5EF4-FFF2-40B4-BE49-F238E27FC236}">
                  <a16:creationId xmlns:a16="http://schemas.microsoft.com/office/drawing/2014/main" id="{F56168FF-3DEF-4E47-384A-AAEC60CAFD59}"/>
                </a:ext>
              </a:extLst>
            </p:cNvPr>
            <p:cNvGrpSpPr/>
            <p:nvPr/>
          </p:nvGrpSpPr>
          <p:grpSpPr>
            <a:xfrm rot="19293604">
              <a:off x="10539584" y="1873884"/>
              <a:ext cx="1661246" cy="1002722"/>
              <a:chOff x="10836308" y="773917"/>
              <a:chExt cx="582452" cy="351566"/>
            </a:xfrm>
          </p:grpSpPr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173F402-35E4-F691-CE2B-08EACFA438B6}"/>
                  </a:ext>
                </a:extLst>
              </p:cNvPr>
              <p:cNvSpPr/>
              <p:nvPr/>
            </p:nvSpPr>
            <p:spPr>
              <a:xfrm>
                <a:off x="10856023" y="773917"/>
                <a:ext cx="562737" cy="351566"/>
              </a:xfrm>
              <a:custGeom>
                <a:avLst/>
                <a:gdLst>
                  <a:gd name="connsiteX0" fmla="*/ 0 w 562737"/>
                  <a:gd name="connsiteY0" fmla="*/ 60651 h 351566"/>
                  <a:gd name="connsiteX1" fmla="*/ 562737 w 562737"/>
                  <a:gd name="connsiteY1" fmla="*/ 332875 h 351566"/>
                  <a:gd name="connsiteX2" fmla="*/ 0 w 562737"/>
                  <a:gd name="connsiteY2" fmla="*/ 60651 h 35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2737" h="351566">
                    <a:moveTo>
                      <a:pt x="0" y="60651"/>
                    </a:moveTo>
                    <a:cubicBezTo>
                      <a:pt x="0" y="60651"/>
                      <a:pt x="37243" y="438698"/>
                      <a:pt x="562737" y="332875"/>
                    </a:cubicBezTo>
                    <a:cubicBezTo>
                      <a:pt x="562737" y="332875"/>
                      <a:pt x="188595" y="-170330"/>
                      <a:pt x="0" y="60651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EFD1EEC4-9B16-4683-D6C8-23F130392C29}"/>
                  </a:ext>
                </a:extLst>
              </p:cNvPr>
              <p:cNvSpPr/>
              <p:nvPr/>
            </p:nvSpPr>
            <p:spPr>
              <a:xfrm>
                <a:off x="10836308" y="820495"/>
                <a:ext cx="445409" cy="241221"/>
              </a:xfrm>
              <a:custGeom>
                <a:avLst/>
                <a:gdLst>
                  <a:gd name="connsiteX0" fmla="*/ 436910 w 445409"/>
                  <a:gd name="connsiteY0" fmla="*/ 241053 h 241221"/>
                  <a:gd name="connsiteX1" fmla="*/ 2570 w 445409"/>
                  <a:gd name="connsiteY1" fmla="*/ 14168 h 241221"/>
                  <a:gd name="connsiteX2" fmla="*/ 12095 w 445409"/>
                  <a:gd name="connsiteY2" fmla="*/ 1785 h 241221"/>
                  <a:gd name="connsiteX3" fmla="*/ 440244 w 445409"/>
                  <a:gd name="connsiteY3" fmla="*/ 224575 h 241221"/>
                  <a:gd name="connsiteX4" fmla="*/ 436910 w 445409"/>
                  <a:gd name="connsiteY4" fmla="*/ 241053 h 241221"/>
                  <a:gd name="connsiteX5" fmla="*/ 436910 w 445409"/>
                  <a:gd name="connsiteY5" fmla="*/ 241053 h 24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409" h="241221">
                    <a:moveTo>
                      <a:pt x="436910" y="241053"/>
                    </a:moveTo>
                    <a:cubicBezTo>
                      <a:pt x="278795" y="206192"/>
                      <a:pt x="132110" y="129325"/>
                      <a:pt x="2570" y="14168"/>
                    </a:cubicBezTo>
                    <a:cubicBezTo>
                      <a:pt x="-4669" y="7691"/>
                      <a:pt x="4952" y="-4597"/>
                      <a:pt x="12095" y="1785"/>
                    </a:cubicBezTo>
                    <a:cubicBezTo>
                      <a:pt x="139540" y="115038"/>
                      <a:pt x="284701" y="190285"/>
                      <a:pt x="440244" y="224575"/>
                    </a:cubicBezTo>
                    <a:cubicBezTo>
                      <a:pt x="449007" y="226575"/>
                      <a:pt x="445769" y="243053"/>
                      <a:pt x="436910" y="241053"/>
                    </a:cubicBezTo>
                    <a:lnTo>
                      <a:pt x="436910" y="241053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6" name="图形 164">
              <a:extLst>
                <a:ext uri="{FF2B5EF4-FFF2-40B4-BE49-F238E27FC236}">
                  <a16:creationId xmlns:a16="http://schemas.microsoft.com/office/drawing/2014/main" id="{E3767A18-525F-A0CD-0153-25356F7F447D}"/>
                </a:ext>
              </a:extLst>
            </p:cNvPr>
            <p:cNvGrpSpPr/>
            <p:nvPr/>
          </p:nvGrpSpPr>
          <p:grpSpPr>
            <a:xfrm>
              <a:off x="10550862" y="1313499"/>
              <a:ext cx="1039122" cy="1276763"/>
              <a:chOff x="10976993" y="419182"/>
              <a:chExt cx="364328" cy="447648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FD67832-AC40-995E-5D7E-6D769C838A8D}"/>
                  </a:ext>
                </a:extLst>
              </p:cNvPr>
              <p:cNvSpPr/>
              <p:nvPr/>
            </p:nvSpPr>
            <p:spPr>
              <a:xfrm>
                <a:off x="10976993" y="419182"/>
                <a:ext cx="364328" cy="432314"/>
              </a:xfrm>
              <a:custGeom>
                <a:avLst/>
                <a:gdLst>
                  <a:gd name="connsiteX0" fmla="*/ 20667 w 364328"/>
                  <a:gd name="connsiteY0" fmla="*/ 431673 h 432314"/>
                  <a:gd name="connsiteX1" fmla="*/ 364329 w 364328"/>
                  <a:gd name="connsiteY1" fmla="*/ 0 h 432314"/>
                  <a:gd name="connsiteX2" fmla="*/ 20667 w 364328"/>
                  <a:gd name="connsiteY2" fmla="*/ 431673 h 4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328" h="432314">
                    <a:moveTo>
                      <a:pt x="20667" y="431673"/>
                    </a:moveTo>
                    <a:cubicBezTo>
                      <a:pt x="20667" y="431673"/>
                      <a:pt x="310036" y="467678"/>
                      <a:pt x="364329" y="0"/>
                    </a:cubicBezTo>
                    <a:cubicBezTo>
                      <a:pt x="364329" y="0"/>
                      <a:pt x="-102396" y="152781"/>
                      <a:pt x="20667" y="431673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884F7D9-FD54-4C5C-D7CE-A548158D241F}"/>
                  </a:ext>
                </a:extLst>
              </p:cNvPr>
              <p:cNvSpPr/>
              <p:nvPr/>
            </p:nvSpPr>
            <p:spPr>
              <a:xfrm>
                <a:off x="10983676" y="526941"/>
                <a:ext cx="287979" cy="339889"/>
              </a:xfrm>
              <a:custGeom>
                <a:avLst/>
                <a:gdLst>
                  <a:gd name="connsiteX0" fmla="*/ 287257 w 287979"/>
                  <a:gd name="connsiteY0" fmla="*/ 8637 h 339889"/>
                  <a:gd name="connsiteX1" fmla="*/ 9984 w 287979"/>
                  <a:gd name="connsiteY1" fmla="*/ 338583 h 339889"/>
                  <a:gd name="connsiteX2" fmla="*/ 2554 w 287979"/>
                  <a:gd name="connsiteY2" fmla="*/ 328201 h 339889"/>
                  <a:gd name="connsiteX3" fmla="*/ 275541 w 287979"/>
                  <a:gd name="connsiteY3" fmla="*/ 3494 h 339889"/>
                  <a:gd name="connsiteX4" fmla="*/ 287257 w 287979"/>
                  <a:gd name="connsiteY4" fmla="*/ 8637 h 339889"/>
                  <a:gd name="connsiteX5" fmla="*/ 287257 w 287979"/>
                  <a:gd name="connsiteY5" fmla="*/ 8637 h 33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979" h="339889">
                    <a:moveTo>
                      <a:pt x="287257" y="8637"/>
                    </a:moveTo>
                    <a:cubicBezTo>
                      <a:pt x="220487" y="138939"/>
                      <a:pt x="126856" y="250382"/>
                      <a:pt x="9984" y="338583"/>
                    </a:cubicBezTo>
                    <a:cubicBezTo>
                      <a:pt x="3412" y="343536"/>
                      <a:pt x="-4018" y="333154"/>
                      <a:pt x="2554" y="328201"/>
                    </a:cubicBezTo>
                    <a:cubicBezTo>
                      <a:pt x="117712" y="241333"/>
                      <a:pt x="209723" y="131891"/>
                      <a:pt x="275541" y="3494"/>
                    </a:cubicBezTo>
                    <a:cubicBezTo>
                      <a:pt x="279351" y="-3745"/>
                      <a:pt x="290972" y="1398"/>
                      <a:pt x="287257" y="8637"/>
                    </a:cubicBezTo>
                    <a:lnTo>
                      <a:pt x="287257" y="8637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AA2E43BA-2826-9366-183A-FDFA5B3C9B9E}"/>
              </a:ext>
            </a:extLst>
          </p:cNvPr>
          <p:cNvGrpSpPr/>
          <p:nvPr/>
        </p:nvGrpSpPr>
        <p:grpSpPr>
          <a:xfrm>
            <a:off x="192889" y="4430380"/>
            <a:ext cx="2095009" cy="1960912"/>
            <a:chOff x="9055322" y="144917"/>
            <a:chExt cx="622309" cy="582476"/>
          </a:xfrm>
        </p:grpSpPr>
        <p:grpSp>
          <p:nvGrpSpPr>
            <p:cNvPr id="280" name="图形 164">
              <a:extLst>
                <a:ext uri="{FF2B5EF4-FFF2-40B4-BE49-F238E27FC236}">
                  <a16:creationId xmlns:a16="http://schemas.microsoft.com/office/drawing/2014/main" id="{DF0A86EC-7DFB-4D2D-6D2C-711F6B942227}"/>
                </a:ext>
              </a:extLst>
            </p:cNvPr>
            <p:cNvGrpSpPr/>
            <p:nvPr/>
          </p:nvGrpSpPr>
          <p:grpSpPr>
            <a:xfrm>
              <a:off x="9055322" y="483655"/>
              <a:ext cx="622309" cy="243738"/>
              <a:chOff x="9317260" y="875745"/>
              <a:chExt cx="622309" cy="243738"/>
            </a:xfrm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888E7EA9-DD5B-011F-BB28-FD9A859697C4}"/>
                  </a:ext>
                </a:extLst>
              </p:cNvPr>
              <p:cNvSpPr/>
              <p:nvPr/>
            </p:nvSpPr>
            <p:spPr>
              <a:xfrm>
                <a:off x="9317260" y="875745"/>
                <a:ext cx="602075" cy="243738"/>
              </a:xfrm>
              <a:custGeom>
                <a:avLst/>
                <a:gdLst>
                  <a:gd name="connsiteX0" fmla="*/ 602075 w 602075"/>
                  <a:gd name="connsiteY0" fmla="*/ 85506 h 243738"/>
                  <a:gd name="connsiteX1" fmla="*/ 0 w 602075"/>
                  <a:gd name="connsiteY1" fmla="*/ 166278 h 243738"/>
                  <a:gd name="connsiteX2" fmla="*/ 602075 w 602075"/>
                  <a:gd name="connsiteY2" fmla="*/ 85506 h 24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2075" h="243738">
                    <a:moveTo>
                      <a:pt x="602075" y="85506"/>
                    </a:moveTo>
                    <a:cubicBezTo>
                      <a:pt x="602075" y="85506"/>
                      <a:pt x="472631" y="379257"/>
                      <a:pt x="0" y="166278"/>
                    </a:cubicBezTo>
                    <a:cubicBezTo>
                      <a:pt x="0" y="166278"/>
                      <a:pt x="465487" y="-146142"/>
                      <a:pt x="602075" y="85506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C6E5F0C-A1A7-9525-E2C1-CBED6F83315F}"/>
                  </a:ext>
                </a:extLst>
              </p:cNvPr>
              <p:cNvSpPr/>
              <p:nvPr/>
            </p:nvSpPr>
            <p:spPr>
              <a:xfrm>
                <a:off x="9461130" y="952483"/>
                <a:ext cx="478439" cy="91198"/>
              </a:xfrm>
              <a:custGeom>
                <a:avLst/>
                <a:gdLst>
                  <a:gd name="connsiteX0" fmla="*/ 5958 w 478439"/>
                  <a:gd name="connsiteY0" fmla="*/ 88873 h 91198"/>
                  <a:gd name="connsiteX1" fmla="*/ 474302 w 478439"/>
                  <a:gd name="connsiteY1" fmla="*/ 13434 h 91198"/>
                  <a:gd name="connsiteX2" fmla="*/ 468682 w 478439"/>
                  <a:gd name="connsiteY2" fmla="*/ 576 h 91198"/>
                  <a:gd name="connsiteX3" fmla="*/ 7672 w 478439"/>
                  <a:gd name="connsiteY3" fmla="*/ 74966 h 91198"/>
                  <a:gd name="connsiteX4" fmla="*/ 5958 w 478439"/>
                  <a:gd name="connsiteY4" fmla="*/ 88873 h 91198"/>
                  <a:gd name="connsiteX5" fmla="*/ 5958 w 478439"/>
                  <a:gd name="connsiteY5" fmla="*/ 88873 h 9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8439" h="91198">
                    <a:moveTo>
                      <a:pt x="5958" y="88873"/>
                    </a:moveTo>
                    <a:cubicBezTo>
                      <a:pt x="166740" y="99446"/>
                      <a:pt x="325045" y="73918"/>
                      <a:pt x="474302" y="13434"/>
                    </a:cubicBezTo>
                    <a:cubicBezTo>
                      <a:pt x="482684" y="10006"/>
                      <a:pt x="477064" y="-2853"/>
                      <a:pt x="468682" y="576"/>
                    </a:cubicBezTo>
                    <a:cubicBezTo>
                      <a:pt x="321521" y="60298"/>
                      <a:pt x="166168" y="85348"/>
                      <a:pt x="7672" y="74966"/>
                    </a:cubicBezTo>
                    <a:cubicBezTo>
                      <a:pt x="-1281" y="74395"/>
                      <a:pt x="-3091" y="88301"/>
                      <a:pt x="5958" y="88873"/>
                    </a:cubicBezTo>
                    <a:lnTo>
                      <a:pt x="5958" y="88873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3" name="图形 164">
              <a:extLst>
                <a:ext uri="{FF2B5EF4-FFF2-40B4-BE49-F238E27FC236}">
                  <a16:creationId xmlns:a16="http://schemas.microsoft.com/office/drawing/2014/main" id="{9766893B-9D7F-C955-27C7-DC29EF9FB93B}"/>
                </a:ext>
              </a:extLst>
            </p:cNvPr>
            <p:cNvGrpSpPr/>
            <p:nvPr/>
          </p:nvGrpSpPr>
          <p:grpSpPr>
            <a:xfrm>
              <a:off x="9137427" y="144917"/>
              <a:ext cx="422356" cy="408986"/>
              <a:chOff x="9399365" y="537007"/>
              <a:chExt cx="422356" cy="408986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4CAC56F-6E8A-8FB6-E2A4-27297E917A16}"/>
                  </a:ext>
                </a:extLst>
              </p:cNvPr>
              <p:cNvSpPr/>
              <p:nvPr/>
            </p:nvSpPr>
            <p:spPr>
              <a:xfrm>
                <a:off x="9399365" y="537007"/>
                <a:ext cx="418242" cy="399785"/>
              </a:xfrm>
              <a:custGeom>
                <a:avLst/>
                <a:gdLst>
                  <a:gd name="connsiteX0" fmla="*/ 407289 w 418242"/>
                  <a:gd name="connsiteY0" fmla="*/ 393478 h 399785"/>
                  <a:gd name="connsiteX1" fmla="*/ 0 w 418242"/>
                  <a:gd name="connsiteY1" fmla="*/ 0 h 399785"/>
                  <a:gd name="connsiteX2" fmla="*/ 407289 w 418242"/>
                  <a:gd name="connsiteY2" fmla="*/ 393478 h 39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8242" h="399785">
                    <a:moveTo>
                      <a:pt x="407289" y="393478"/>
                    </a:moveTo>
                    <a:cubicBezTo>
                      <a:pt x="407289" y="393478"/>
                      <a:pt x="126778" y="481489"/>
                      <a:pt x="0" y="0"/>
                    </a:cubicBezTo>
                    <a:cubicBezTo>
                      <a:pt x="-95" y="0"/>
                      <a:pt x="497586" y="159544"/>
                      <a:pt x="407289" y="393478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60D6C28-6A28-2C6A-CE6E-3C392120D7EF}"/>
                  </a:ext>
                </a:extLst>
              </p:cNvPr>
              <p:cNvSpPr/>
              <p:nvPr/>
            </p:nvSpPr>
            <p:spPr>
              <a:xfrm>
                <a:off x="9485671" y="636072"/>
                <a:ext cx="336050" cy="309920"/>
              </a:xfrm>
              <a:custGeom>
                <a:avLst/>
                <a:gdLst>
                  <a:gd name="connsiteX0" fmla="*/ 1229 w 336050"/>
                  <a:gd name="connsiteY0" fmla="*/ 10662 h 309920"/>
                  <a:gd name="connsiteX1" fmla="*/ 327460 w 336050"/>
                  <a:gd name="connsiteY1" fmla="*/ 309081 h 309920"/>
                  <a:gd name="connsiteX2" fmla="*/ 332508 w 336050"/>
                  <a:gd name="connsiteY2" fmla="*/ 297079 h 309920"/>
                  <a:gd name="connsiteX3" fmla="*/ 11516 w 336050"/>
                  <a:gd name="connsiteY3" fmla="*/ 2661 h 309920"/>
                  <a:gd name="connsiteX4" fmla="*/ 1229 w 336050"/>
                  <a:gd name="connsiteY4" fmla="*/ 10662 h 309920"/>
                  <a:gd name="connsiteX5" fmla="*/ 1229 w 336050"/>
                  <a:gd name="connsiteY5" fmla="*/ 10662 h 30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6050" h="309920">
                    <a:moveTo>
                      <a:pt x="1229" y="10662"/>
                    </a:moveTo>
                    <a:cubicBezTo>
                      <a:pt x="86382" y="134392"/>
                      <a:pt x="196777" y="235071"/>
                      <a:pt x="327460" y="309081"/>
                    </a:cubicBezTo>
                    <a:cubicBezTo>
                      <a:pt x="334794" y="313176"/>
                      <a:pt x="339747" y="301175"/>
                      <a:pt x="332508" y="297079"/>
                    </a:cubicBezTo>
                    <a:cubicBezTo>
                      <a:pt x="203921" y="224308"/>
                      <a:pt x="95336" y="124486"/>
                      <a:pt x="11516" y="2661"/>
                    </a:cubicBezTo>
                    <a:cubicBezTo>
                      <a:pt x="6753" y="-4292"/>
                      <a:pt x="-3534" y="3804"/>
                      <a:pt x="1229" y="10662"/>
                    </a:cubicBezTo>
                    <a:lnTo>
                      <a:pt x="1229" y="10662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164">
            <a:extLst>
              <a:ext uri="{FF2B5EF4-FFF2-40B4-BE49-F238E27FC236}">
                <a16:creationId xmlns:a16="http://schemas.microsoft.com/office/drawing/2014/main" id="{E0ACC44C-9B62-0EFD-51D4-5AA40148A9E2}"/>
              </a:ext>
            </a:extLst>
          </p:cNvPr>
          <p:cNvGrpSpPr/>
          <p:nvPr/>
        </p:nvGrpSpPr>
        <p:grpSpPr>
          <a:xfrm rot="20341945">
            <a:off x="591324" y="3051647"/>
            <a:ext cx="801070" cy="1487007"/>
            <a:chOff x="9449780" y="57872"/>
            <a:chExt cx="247391" cy="459226"/>
          </a:xfrm>
          <a:solidFill>
            <a:srgbClr val="45BE93"/>
          </a:solidFill>
        </p:grpSpPr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45EBCD0-5894-EE29-EDED-465F410CAE80}"/>
                </a:ext>
              </a:extLst>
            </p:cNvPr>
            <p:cNvSpPr/>
            <p:nvPr/>
          </p:nvSpPr>
          <p:spPr>
            <a:xfrm>
              <a:off x="9562692" y="57872"/>
              <a:ext cx="51734" cy="93657"/>
            </a:xfrm>
            <a:custGeom>
              <a:avLst/>
              <a:gdLst>
                <a:gd name="connsiteX0" fmla="*/ 5075 w 51734"/>
                <a:gd name="connsiteY0" fmla="*/ 93657 h 93657"/>
                <a:gd name="connsiteX1" fmla="*/ 30697 w 51734"/>
                <a:gd name="connsiteY1" fmla="*/ 217 h 93657"/>
                <a:gd name="connsiteX2" fmla="*/ 5075 w 51734"/>
                <a:gd name="connsiteY2" fmla="*/ 93657 h 9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34" h="93657">
                  <a:moveTo>
                    <a:pt x="5075" y="93657"/>
                  </a:moveTo>
                  <a:cubicBezTo>
                    <a:pt x="5075" y="93657"/>
                    <a:pt x="-16928" y="5265"/>
                    <a:pt x="30697" y="217"/>
                  </a:cubicBezTo>
                  <a:cubicBezTo>
                    <a:pt x="78322" y="-4831"/>
                    <a:pt x="34221" y="79656"/>
                    <a:pt x="5075" y="93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2FF0604-1928-9034-D8E6-0952AF47FAE9}"/>
                </a:ext>
              </a:extLst>
            </p:cNvPr>
            <p:cNvSpPr/>
            <p:nvPr/>
          </p:nvSpPr>
          <p:spPr>
            <a:xfrm>
              <a:off x="9457660" y="152969"/>
              <a:ext cx="85342" cy="63618"/>
            </a:xfrm>
            <a:custGeom>
              <a:avLst/>
              <a:gdLst>
                <a:gd name="connsiteX0" fmla="*/ 85342 w 85342"/>
                <a:gd name="connsiteY0" fmla="*/ 63617 h 63618"/>
                <a:gd name="connsiteX1" fmla="*/ 284 w 85342"/>
                <a:gd name="connsiteY1" fmla="*/ 17230 h 63618"/>
                <a:gd name="connsiteX2" fmla="*/ 85342 w 85342"/>
                <a:gd name="connsiteY2" fmla="*/ 63617 h 6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2" h="63618">
                  <a:moveTo>
                    <a:pt x="85342" y="63617"/>
                  </a:moveTo>
                  <a:cubicBezTo>
                    <a:pt x="85342" y="63617"/>
                    <a:pt x="-5717" y="64760"/>
                    <a:pt x="284" y="17230"/>
                  </a:cubicBezTo>
                  <a:cubicBezTo>
                    <a:pt x="6190" y="-30205"/>
                    <a:pt x="78389" y="31993"/>
                    <a:pt x="85342" y="6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4CD458F-BA5E-E515-0F8B-2E3F9DA7DE2E}"/>
                </a:ext>
              </a:extLst>
            </p:cNvPr>
            <p:cNvSpPr/>
            <p:nvPr/>
          </p:nvSpPr>
          <p:spPr>
            <a:xfrm>
              <a:off x="9449780" y="257078"/>
              <a:ext cx="92174" cy="53490"/>
            </a:xfrm>
            <a:custGeom>
              <a:avLst/>
              <a:gdLst>
                <a:gd name="connsiteX0" fmla="*/ 92175 w 92174"/>
                <a:gd name="connsiteY0" fmla="*/ 50281 h 53490"/>
                <a:gd name="connsiteX1" fmla="*/ 68 w 92174"/>
                <a:gd name="connsiteY1" fmla="*/ 20182 h 53490"/>
                <a:gd name="connsiteX2" fmla="*/ 92175 w 92174"/>
                <a:gd name="connsiteY2" fmla="*/ 50281 h 5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90">
                  <a:moveTo>
                    <a:pt x="92175" y="50281"/>
                  </a:moveTo>
                  <a:cubicBezTo>
                    <a:pt x="92175" y="50281"/>
                    <a:pt x="2830" y="67997"/>
                    <a:pt x="68" y="20182"/>
                  </a:cubicBezTo>
                  <a:cubicBezTo>
                    <a:pt x="-2694" y="-27539"/>
                    <a:pt x="79602" y="20467"/>
                    <a:pt x="92175" y="502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F0A7AB9-3F5C-AA6A-BFE9-80505F0AC1AD}"/>
                </a:ext>
              </a:extLst>
            </p:cNvPr>
            <p:cNvSpPr/>
            <p:nvPr/>
          </p:nvSpPr>
          <p:spPr>
            <a:xfrm>
              <a:off x="9469306" y="356139"/>
              <a:ext cx="92174" cy="53489"/>
            </a:xfrm>
            <a:custGeom>
              <a:avLst/>
              <a:gdLst>
                <a:gd name="connsiteX0" fmla="*/ 92175 w 92174"/>
                <a:gd name="connsiteY0" fmla="*/ 50280 h 53489"/>
                <a:gd name="connsiteX1" fmla="*/ 68 w 92174"/>
                <a:gd name="connsiteY1" fmla="*/ 20181 h 53489"/>
                <a:gd name="connsiteX2" fmla="*/ 92175 w 92174"/>
                <a:gd name="connsiteY2" fmla="*/ 50280 h 5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89">
                  <a:moveTo>
                    <a:pt x="92175" y="50280"/>
                  </a:moveTo>
                  <a:cubicBezTo>
                    <a:pt x="92175" y="50280"/>
                    <a:pt x="2830" y="67997"/>
                    <a:pt x="68" y="20181"/>
                  </a:cubicBezTo>
                  <a:cubicBezTo>
                    <a:pt x="-2694" y="-27539"/>
                    <a:pt x="79602" y="20467"/>
                    <a:pt x="92175" y="50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C670F5E2-29B3-429D-ECD0-1B6028DD56D4}"/>
                </a:ext>
              </a:extLst>
            </p:cNvPr>
            <p:cNvSpPr/>
            <p:nvPr/>
          </p:nvSpPr>
          <p:spPr>
            <a:xfrm>
              <a:off x="9503869" y="452019"/>
              <a:ext cx="97426" cy="47725"/>
            </a:xfrm>
            <a:custGeom>
              <a:avLst/>
              <a:gdLst>
                <a:gd name="connsiteX0" fmla="*/ 97426 w 97426"/>
                <a:gd name="connsiteY0" fmla="*/ 34886 h 47725"/>
                <a:gd name="connsiteX1" fmla="*/ 1129 w 97426"/>
                <a:gd name="connsiteY1" fmla="*/ 23837 h 47725"/>
                <a:gd name="connsiteX2" fmla="*/ 97426 w 97426"/>
                <a:gd name="connsiteY2" fmla="*/ 34886 h 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426" h="47725">
                  <a:moveTo>
                    <a:pt x="97426" y="34886"/>
                  </a:moveTo>
                  <a:cubicBezTo>
                    <a:pt x="97426" y="34886"/>
                    <a:pt x="13416" y="70129"/>
                    <a:pt x="1129" y="23837"/>
                  </a:cubicBezTo>
                  <a:cubicBezTo>
                    <a:pt x="-11063" y="-22359"/>
                    <a:pt x="79138" y="8216"/>
                    <a:pt x="97426" y="348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59514FD-F6C5-7C9A-9D4D-24F235476824}"/>
                </a:ext>
              </a:extLst>
            </p:cNvPr>
            <p:cNvSpPr/>
            <p:nvPr/>
          </p:nvSpPr>
          <p:spPr>
            <a:xfrm>
              <a:off x="9560052" y="156854"/>
              <a:ext cx="79096" cy="72685"/>
            </a:xfrm>
            <a:custGeom>
              <a:avLst/>
              <a:gdLst>
                <a:gd name="connsiteX0" fmla="*/ 0 w 79096"/>
                <a:gd name="connsiteY0" fmla="*/ 72686 h 72685"/>
                <a:gd name="connsiteX1" fmla="*/ 77914 w 79096"/>
                <a:gd name="connsiteY1" fmla="*/ 15155 h 72685"/>
                <a:gd name="connsiteX2" fmla="*/ 0 w 79096"/>
                <a:gd name="connsiteY2" fmla="*/ 72686 h 7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96" h="72685">
                  <a:moveTo>
                    <a:pt x="0" y="72686"/>
                  </a:moveTo>
                  <a:cubicBezTo>
                    <a:pt x="0" y="72686"/>
                    <a:pt x="90392" y="61351"/>
                    <a:pt x="77914" y="15155"/>
                  </a:cubicBezTo>
                  <a:cubicBezTo>
                    <a:pt x="65437" y="-31137"/>
                    <a:pt x="2476" y="40396"/>
                    <a:pt x="0" y="72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51CA4A7-7098-2425-1564-A7195B03E355}"/>
                </a:ext>
              </a:extLst>
            </p:cNvPr>
            <p:cNvSpPr/>
            <p:nvPr/>
          </p:nvSpPr>
          <p:spPr>
            <a:xfrm>
              <a:off x="9564885" y="243127"/>
              <a:ext cx="72975" cy="79662"/>
            </a:xfrm>
            <a:custGeom>
              <a:avLst/>
              <a:gdLst>
                <a:gd name="connsiteX0" fmla="*/ 24 w 72975"/>
                <a:gd name="connsiteY0" fmla="*/ 79663 h 79662"/>
                <a:gd name="connsiteX1" fmla="*/ 70604 w 72975"/>
                <a:gd name="connsiteY1" fmla="*/ 13274 h 79662"/>
                <a:gd name="connsiteX2" fmla="*/ 24 w 72975"/>
                <a:gd name="connsiteY2" fmla="*/ 79663 h 7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975" h="79662">
                  <a:moveTo>
                    <a:pt x="24" y="79663"/>
                  </a:moveTo>
                  <a:cubicBezTo>
                    <a:pt x="24" y="79663"/>
                    <a:pt x="88416" y="57756"/>
                    <a:pt x="70604" y="13274"/>
                  </a:cubicBezTo>
                  <a:cubicBezTo>
                    <a:pt x="52793" y="-31113"/>
                    <a:pt x="-1309" y="47373"/>
                    <a:pt x="24" y="79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D0408B0-B09D-90FB-B077-A7F5B469F538}"/>
                </a:ext>
              </a:extLst>
            </p:cNvPr>
            <p:cNvSpPr/>
            <p:nvPr/>
          </p:nvSpPr>
          <p:spPr>
            <a:xfrm>
              <a:off x="9590079" y="330710"/>
              <a:ext cx="64555" cy="87425"/>
            </a:xfrm>
            <a:custGeom>
              <a:avLst/>
              <a:gdLst>
                <a:gd name="connsiteX0" fmla="*/ 644 w 64555"/>
                <a:gd name="connsiteY0" fmla="*/ 87425 h 87425"/>
                <a:gd name="connsiteX1" fmla="*/ 60080 w 64555"/>
                <a:gd name="connsiteY1" fmla="*/ 10940 h 87425"/>
                <a:gd name="connsiteX2" fmla="*/ 644 w 64555"/>
                <a:gd name="connsiteY2" fmla="*/ 87425 h 8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555" h="87425">
                  <a:moveTo>
                    <a:pt x="644" y="87425"/>
                  </a:moveTo>
                  <a:cubicBezTo>
                    <a:pt x="644" y="87425"/>
                    <a:pt x="84559" y="51992"/>
                    <a:pt x="60080" y="10940"/>
                  </a:cubicBezTo>
                  <a:cubicBezTo>
                    <a:pt x="35600" y="-30209"/>
                    <a:pt x="-5643" y="55707"/>
                    <a:pt x="644" y="87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077EED9-CA49-9986-68D0-7FE872AD5DC4}"/>
                </a:ext>
              </a:extLst>
            </p:cNvPr>
            <p:cNvSpPr/>
            <p:nvPr/>
          </p:nvSpPr>
          <p:spPr>
            <a:xfrm>
              <a:off x="9628501" y="402729"/>
              <a:ext cx="68670" cy="83890"/>
            </a:xfrm>
            <a:custGeom>
              <a:avLst/>
              <a:gdLst>
                <a:gd name="connsiteX0" fmla="*/ 226 w 68670"/>
                <a:gd name="connsiteY0" fmla="*/ 83891 h 83890"/>
                <a:gd name="connsiteX1" fmla="*/ 65282 w 68670"/>
                <a:gd name="connsiteY1" fmla="*/ 12072 h 83890"/>
                <a:gd name="connsiteX2" fmla="*/ 226 w 68670"/>
                <a:gd name="connsiteY2" fmla="*/ 83891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670" h="83890">
                  <a:moveTo>
                    <a:pt x="226" y="83891"/>
                  </a:moveTo>
                  <a:cubicBezTo>
                    <a:pt x="226" y="83891"/>
                    <a:pt x="86618" y="54935"/>
                    <a:pt x="65282" y="12072"/>
                  </a:cubicBezTo>
                  <a:cubicBezTo>
                    <a:pt x="43946" y="-30790"/>
                    <a:pt x="-3679" y="51792"/>
                    <a:pt x="226" y="8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4E5089D-4349-371A-A6E4-A2BA4E6B6E34}"/>
                </a:ext>
              </a:extLst>
            </p:cNvPr>
            <p:cNvSpPr/>
            <p:nvPr/>
          </p:nvSpPr>
          <p:spPr>
            <a:xfrm>
              <a:off x="9546527" y="150629"/>
              <a:ext cx="95345" cy="366470"/>
            </a:xfrm>
            <a:custGeom>
              <a:avLst/>
              <a:gdLst>
                <a:gd name="connsiteX0" fmla="*/ 91249 w 95345"/>
                <a:gd name="connsiteY0" fmla="*/ 366471 h 366470"/>
                <a:gd name="connsiteX1" fmla="*/ 88201 w 95345"/>
                <a:gd name="connsiteY1" fmla="*/ 365042 h 366470"/>
                <a:gd name="connsiteX2" fmla="*/ 13144 w 95345"/>
                <a:gd name="connsiteY2" fmla="*/ 2902 h 366470"/>
                <a:gd name="connsiteX3" fmla="*/ 18192 w 95345"/>
                <a:gd name="connsiteY3" fmla="*/ 139 h 366470"/>
                <a:gd name="connsiteX4" fmla="*/ 20954 w 95345"/>
                <a:gd name="connsiteY4" fmla="*/ 5188 h 366470"/>
                <a:gd name="connsiteX5" fmla="*/ 94392 w 95345"/>
                <a:gd name="connsiteY5" fmla="*/ 359803 h 366470"/>
                <a:gd name="connsiteX6" fmla="*/ 93916 w 95345"/>
                <a:gd name="connsiteY6" fmla="*/ 365519 h 366470"/>
                <a:gd name="connsiteX7" fmla="*/ 91249 w 95345"/>
                <a:gd name="connsiteY7" fmla="*/ 366471 h 36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45" h="366470">
                  <a:moveTo>
                    <a:pt x="91249" y="366471"/>
                  </a:moveTo>
                  <a:cubicBezTo>
                    <a:pt x="90106" y="366471"/>
                    <a:pt x="88963" y="365995"/>
                    <a:pt x="88201" y="365042"/>
                  </a:cubicBezTo>
                  <a:cubicBezTo>
                    <a:pt x="-45816" y="208356"/>
                    <a:pt x="12572" y="4902"/>
                    <a:pt x="13144" y="2902"/>
                  </a:cubicBezTo>
                  <a:cubicBezTo>
                    <a:pt x="13811" y="806"/>
                    <a:pt x="16001" y="-432"/>
                    <a:pt x="18192" y="139"/>
                  </a:cubicBezTo>
                  <a:cubicBezTo>
                    <a:pt x="20383" y="806"/>
                    <a:pt x="21526" y="2997"/>
                    <a:pt x="20954" y="5188"/>
                  </a:cubicBezTo>
                  <a:cubicBezTo>
                    <a:pt x="20383" y="7188"/>
                    <a:pt x="-36672" y="206451"/>
                    <a:pt x="94392" y="359803"/>
                  </a:cubicBezTo>
                  <a:cubicBezTo>
                    <a:pt x="95821" y="361518"/>
                    <a:pt x="95630" y="364090"/>
                    <a:pt x="93916" y="365519"/>
                  </a:cubicBezTo>
                  <a:cubicBezTo>
                    <a:pt x="93154" y="366090"/>
                    <a:pt x="92201" y="366471"/>
                    <a:pt x="91249" y="3664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831CFA1-D721-5BDC-BCA4-96ABDEE21A62}"/>
              </a:ext>
            </a:extLst>
          </p:cNvPr>
          <p:cNvSpPr/>
          <p:nvPr/>
        </p:nvSpPr>
        <p:spPr>
          <a:xfrm rot="21199135">
            <a:off x="1576927" y="741013"/>
            <a:ext cx="9131881" cy="5865497"/>
          </a:xfrm>
          <a:custGeom>
            <a:avLst/>
            <a:gdLst>
              <a:gd name="connsiteX0" fmla="*/ 0 w 2557484"/>
              <a:gd name="connsiteY0" fmla="*/ -553 h 3676383"/>
              <a:gd name="connsiteX1" fmla="*/ 2557485 w 2557484"/>
              <a:gd name="connsiteY1" fmla="*/ -553 h 3676383"/>
              <a:gd name="connsiteX2" fmla="*/ 2557485 w 2557484"/>
              <a:gd name="connsiteY2" fmla="*/ 3675830 h 3676383"/>
              <a:gd name="connsiteX3" fmla="*/ 0 w 2557484"/>
              <a:gd name="connsiteY3" fmla="*/ 3675830 h 367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7484" h="3676383">
                <a:moveTo>
                  <a:pt x="0" y="-553"/>
                </a:moveTo>
                <a:lnTo>
                  <a:pt x="2557485" y="-553"/>
                </a:lnTo>
                <a:lnTo>
                  <a:pt x="2557485" y="3675830"/>
                </a:lnTo>
                <a:lnTo>
                  <a:pt x="0" y="3675830"/>
                </a:ln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015F9FD8-D9AF-A741-8E5C-F840E5A0B10A}"/>
              </a:ext>
            </a:extLst>
          </p:cNvPr>
          <p:cNvGrpSpPr/>
          <p:nvPr/>
        </p:nvGrpSpPr>
        <p:grpSpPr>
          <a:xfrm rot="21199135">
            <a:off x="1462176" y="1702533"/>
            <a:ext cx="294823" cy="5044022"/>
            <a:chOff x="2133647" y="1469031"/>
            <a:chExt cx="264787" cy="453014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9D9B8C4-CB64-62F0-E0AB-2CA8290C24F3}"/>
                </a:ext>
              </a:extLst>
            </p:cNvPr>
            <p:cNvSpPr/>
            <p:nvPr/>
          </p:nvSpPr>
          <p:spPr>
            <a:xfrm>
              <a:off x="2133647" y="146903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35374E7-C93A-2611-B0BD-23243891FD8C}"/>
                </a:ext>
              </a:extLst>
            </p:cNvPr>
            <p:cNvSpPr/>
            <p:nvPr/>
          </p:nvSpPr>
          <p:spPr>
            <a:xfrm>
              <a:off x="2133647" y="181398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7DB4E0C-5CA1-74C1-3419-25F3ECF9A7BF}"/>
                </a:ext>
              </a:extLst>
            </p:cNvPr>
            <p:cNvSpPr/>
            <p:nvPr/>
          </p:nvSpPr>
          <p:spPr>
            <a:xfrm>
              <a:off x="2133647" y="215894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3AB701E-3897-1FCC-C5E0-710B78D44099}"/>
                </a:ext>
              </a:extLst>
            </p:cNvPr>
            <p:cNvSpPr/>
            <p:nvPr/>
          </p:nvSpPr>
          <p:spPr>
            <a:xfrm>
              <a:off x="2133647" y="250389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F944E3A-75C3-9306-2A3A-C1A6C4F45AD9}"/>
                </a:ext>
              </a:extLst>
            </p:cNvPr>
            <p:cNvSpPr/>
            <p:nvPr/>
          </p:nvSpPr>
          <p:spPr>
            <a:xfrm>
              <a:off x="2133647" y="284885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6DEB690-7240-2576-EBE1-DA3FE104D1C9}"/>
                </a:ext>
              </a:extLst>
            </p:cNvPr>
            <p:cNvSpPr/>
            <p:nvPr/>
          </p:nvSpPr>
          <p:spPr>
            <a:xfrm>
              <a:off x="2133647" y="319381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5382D82-9E3B-FA21-4144-904BA2483BFD}"/>
                </a:ext>
              </a:extLst>
            </p:cNvPr>
            <p:cNvSpPr/>
            <p:nvPr/>
          </p:nvSpPr>
          <p:spPr>
            <a:xfrm>
              <a:off x="2133647" y="353876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6AF6CDF-EB0F-2CD3-7EAA-17E319E2B41A}"/>
                </a:ext>
              </a:extLst>
            </p:cNvPr>
            <p:cNvSpPr/>
            <p:nvPr/>
          </p:nvSpPr>
          <p:spPr>
            <a:xfrm>
              <a:off x="2133647" y="388372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39A722F-BA6E-12B1-B57B-43D84B694905}"/>
                </a:ext>
              </a:extLst>
            </p:cNvPr>
            <p:cNvSpPr/>
            <p:nvPr/>
          </p:nvSpPr>
          <p:spPr>
            <a:xfrm>
              <a:off x="2133647" y="422867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1B202C1-668A-0C95-E456-146BCD71B0B7}"/>
                </a:ext>
              </a:extLst>
            </p:cNvPr>
            <p:cNvSpPr/>
            <p:nvPr/>
          </p:nvSpPr>
          <p:spPr>
            <a:xfrm>
              <a:off x="2133647" y="457363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443365A-50D9-4D65-3BA4-FA910F38F4C6}"/>
                </a:ext>
              </a:extLst>
            </p:cNvPr>
            <p:cNvSpPr/>
            <p:nvPr/>
          </p:nvSpPr>
          <p:spPr>
            <a:xfrm>
              <a:off x="2133647" y="491859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47A9C57-1028-FA68-2F2F-2BB80FD3D127}"/>
                </a:ext>
              </a:extLst>
            </p:cNvPr>
            <p:cNvSpPr/>
            <p:nvPr/>
          </p:nvSpPr>
          <p:spPr>
            <a:xfrm>
              <a:off x="2133647" y="526354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37D73BE-DF9A-494F-5577-EF1EAFF39F9D}"/>
                </a:ext>
              </a:extLst>
            </p:cNvPr>
            <p:cNvSpPr/>
            <p:nvPr/>
          </p:nvSpPr>
          <p:spPr>
            <a:xfrm>
              <a:off x="2133647" y="560850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5C41074-7DE8-771C-244A-5FADF1AA0329}"/>
                </a:ext>
              </a:extLst>
            </p:cNvPr>
            <p:cNvSpPr/>
            <p:nvPr/>
          </p:nvSpPr>
          <p:spPr>
            <a:xfrm>
              <a:off x="2133647" y="595345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E0DD662-E23A-E7E1-D9B8-DD448371F25A}"/>
              </a:ext>
            </a:extLst>
          </p:cNvPr>
          <p:cNvGrpSpPr/>
          <p:nvPr/>
        </p:nvGrpSpPr>
        <p:grpSpPr>
          <a:xfrm rot="21199135">
            <a:off x="2083434" y="1214177"/>
            <a:ext cx="8156757" cy="4969502"/>
            <a:chOff x="2534555" y="1668808"/>
            <a:chExt cx="7665653" cy="446321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10912EC-6EBF-CAB7-CE92-ACA291A79A32}"/>
                </a:ext>
              </a:extLst>
            </p:cNvPr>
            <p:cNvSpPr/>
            <p:nvPr/>
          </p:nvSpPr>
          <p:spPr>
            <a:xfrm>
              <a:off x="2534555" y="1668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B392B24-332E-E0DE-79B8-40D8DBB8913B}"/>
                </a:ext>
              </a:extLst>
            </p:cNvPr>
            <p:cNvSpPr/>
            <p:nvPr/>
          </p:nvSpPr>
          <p:spPr>
            <a:xfrm>
              <a:off x="2534555" y="2110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467CE05-4B60-1BEF-BABD-774FBB3DF678}"/>
                </a:ext>
              </a:extLst>
            </p:cNvPr>
            <p:cNvSpPr/>
            <p:nvPr/>
          </p:nvSpPr>
          <p:spPr>
            <a:xfrm>
              <a:off x="2534555" y="2552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A6CF19D-CC17-41EA-FE62-13C595771F93}"/>
                </a:ext>
              </a:extLst>
            </p:cNvPr>
            <p:cNvSpPr/>
            <p:nvPr/>
          </p:nvSpPr>
          <p:spPr>
            <a:xfrm>
              <a:off x="2534555" y="2994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213D561-4451-354B-F891-C6ECCDBB82D5}"/>
                </a:ext>
              </a:extLst>
            </p:cNvPr>
            <p:cNvSpPr/>
            <p:nvPr/>
          </p:nvSpPr>
          <p:spPr>
            <a:xfrm>
              <a:off x="2534555" y="3435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3627000-38D2-EBBB-2B8F-BC5CE6A2B386}"/>
                </a:ext>
              </a:extLst>
            </p:cNvPr>
            <p:cNvSpPr/>
            <p:nvPr/>
          </p:nvSpPr>
          <p:spPr>
            <a:xfrm>
              <a:off x="2534555" y="3877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8E22F5A-4D86-948D-2BD0-A3ED4F173D19}"/>
                </a:ext>
              </a:extLst>
            </p:cNvPr>
            <p:cNvSpPr/>
            <p:nvPr/>
          </p:nvSpPr>
          <p:spPr>
            <a:xfrm>
              <a:off x="2534555" y="4319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46C7431-66C8-2FAB-7C81-530973306F53}"/>
                </a:ext>
              </a:extLst>
            </p:cNvPr>
            <p:cNvSpPr/>
            <p:nvPr/>
          </p:nvSpPr>
          <p:spPr>
            <a:xfrm>
              <a:off x="2534555" y="4761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2F03D16-10E9-DA49-789D-558FEB87C485}"/>
                </a:ext>
              </a:extLst>
            </p:cNvPr>
            <p:cNvSpPr/>
            <p:nvPr/>
          </p:nvSpPr>
          <p:spPr>
            <a:xfrm>
              <a:off x="2534555" y="5202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4EC9408-B86E-99A1-A410-1A98A9E8CB74}"/>
                </a:ext>
              </a:extLst>
            </p:cNvPr>
            <p:cNvSpPr/>
            <p:nvPr/>
          </p:nvSpPr>
          <p:spPr>
            <a:xfrm>
              <a:off x="2534555" y="5644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852C972-2AF8-F26F-2A6B-1E05E5788A4C}"/>
                </a:ext>
              </a:extLst>
            </p:cNvPr>
            <p:cNvSpPr/>
            <p:nvPr/>
          </p:nvSpPr>
          <p:spPr>
            <a:xfrm>
              <a:off x="2534555" y="6086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id="{37CADB3F-0D54-5EC6-31BD-A0D31A390B8C}"/>
              </a:ext>
            </a:extLst>
          </p:cNvPr>
          <p:cNvSpPr txBox="1"/>
          <p:nvPr/>
        </p:nvSpPr>
        <p:spPr>
          <a:xfrm>
            <a:off x="2211642" y="1841600"/>
            <a:ext cx="27267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1C687F"/>
                </a:solidFill>
                <a:effectLst>
                  <a:reflection blurRad="6350" stA="11000" endPos="48000" dist="381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0AFD21F-1BB7-F7DD-DCF0-F7B9EE87941C}"/>
              </a:ext>
            </a:extLst>
          </p:cNvPr>
          <p:cNvSpPr txBox="1"/>
          <p:nvPr/>
        </p:nvSpPr>
        <p:spPr>
          <a:xfrm>
            <a:off x="2649449" y="3667114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选题背景与意义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FF7B30-7F25-4116-148D-D03332D4793F}"/>
              </a:ext>
            </a:extLst>
          </p:cNvPr>
          <p:cNvGrpSpPr/>
          <p:nvPr/>
        </p:nvGrpSpPr>
        <p:grpSpPr>
          <a:xfrm>
            <a:off x="6464128" y="1257790"/>
            <a:ext cx="4095880" cy="5047317"/>
            <a:chOff x="7431831" y="2261873"/>
            <a:chExt cx="3015881" cy="3716444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A973F0E-B517-F060-5E52-9CC3A8DB9060}"/>
                </a:ext>
              </a:extLst>
            </p:cNvPr>
            <p:cNvSpPr/>
            <p:nvPr/>
          </p:nvSpPr>
          <p:spPr>
            <a:xfrm rot="21107677">
              <a:off x="8572822" y="2791392"/>
              <a:ext cx="1078002" cy="705717"/>
            </a:xfrm>
            <a:custGeom>
              <a:avLst/>
              <a:gdLst>
                <a:gd name="connsiteX0" fmla="*/ 56007 w 278511"/>
                <a:gd name="connsiteY0" fmla="*/ 0 h 182328"/>
                <a:gd name="connsiteX1" fmla="*/ 0 w 278511"/>
                <a:gd name="connsiteY1" fmla="*/ 151924 h 182328"/>
                <a:gd name="connsiteX2" fmla="*/ 48196 w 278511"/>
                <a:gd name="connsiteY2" fmla="*/ 167259 h 182328"/>
                <a:gd name="connsiteX3" fmla="*/ 64294 w 278511"/>
                <a:gd name="connsiteY3" fmla="*/ 151924 h 182328"/>
                <a:gd name="connsiteX4" fmla="*/ 65818 w 278511"/>
                <a:gd name="connsiteY4" fmla="*/ 169545 h 182328"/>
                <a:gd name="connsiteX5" fmla="*/ 210312 w 278511"/>
                <a:gd name="connsiteY5" fmla="*/ 175451 h 182328"/>
                <a:gd name="connsiteX6" fmla="*/ 214884 w 278511"/>
                <a:gd name="connsiteY6" fmla="*/ 148114 h 182328"/>
                <a:gd name="connsiteX7" fmla="*/ 225171 w 278511"/>
                <a:gd name="connsiteY7" fmla="*/ 173164 h 182328"/>
                <a:gd name="connsiteX8" fmla="*/ 278511 w 278511"/>
                <a:gd name="connsiteY8" fmla="*/ 151924 h 182328"/>
                <a:gd name="connsiteX9" fmla="*/ 237077 w 278511"/>
                <a:gd name="connsiteY9" fmla="*/ 17431 h 18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511" h="182328">
                  <a:moveTo>
                    <a:pt x="56007" y="0"/>
                  </a:moveTo>
                  <a:cubicBezTo>
                    <a:pt x="56007" y="0"/>
                    <a:pt x="33623" y="139732"/>
                    <a:pt x="0" y="151924"/>
                  </a:cubicBezTo>
                  <a:cubicBezTo>
                    <a:pt x="0" y="151924"/>
                    <a:pt x="35909" y="164878"/>
                    <a:pt x="48196" y="167259"/>
                  </a:cubicBezTo>
                  <a:lnTo>
                    <a:pt x="64294" y="151924"/>
                  </a:lnTo>
                  <a:lnTo>
                    <a:pt x="65818" y="169545"/>
                  </a:lnTo>
                  <a:cubicBezTo>
                    <a:pt x="65818" y="169545"/>
                    <a:pt x="146114" y="193834"/>
                    <a:pt x="210312" y="175451"/>
                  </a:cubicBezTo>
                  <a:lnTo>
                    <a:pt x="214884" y="148114"/>
                  </a:lnTo>
                  <a:lnTo>
                    <a:pt x="225171" y="173164"/>
                  </a:lnTo>
                  <a:cubicBezTo>
                    <a:pt x="225171" y="173164"/>
                    <a:pt x="244697" y="176594"/>
                    <a:pt x="278511" y="151924"/>
                  </a:cubicBezTo>
                  <a:cubicBezTo>
                    <a:pt x="278511" y="151924"/>
                    <a:pt x="235553" y="60198"/>
                    <a:pt x="237077" y="17431"/>
                  </a:cubicBezTo>
                </a:path>
              </a:pathLst>
            </a:custGeom>
            <a:solidFill>
              <a:srgbClr val="0D18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AC73360-4052-3D59-F1E9-A8BBCAFBF40A}"/>
                </a:ext>
              </a:extLst>
            </p:cNvPr>
            <p:cNvSpPr/>
            <p:nvPr/>
          </p:nvSpPr>
          <p:spPr>
            <a:xfrm rot="21107677">
              <a:off x="7656701" y="2512558"/>
              <a:ext cx="331710" cy="444642"/>
            </a:xfrm>
            <a:custGeom>
              <a:avLst/>
              <a:gdLst>
                <a:gd name="connsiteX0" fmla="*/ 12348 w 85700"/>
                <a:gd name="connsiteY0" fmla="*/ 109448 h 114877"/>
                <a:gd name="connsiteX1" fmla="*/ 251 w 85700"/>
                <a:gd name="connsiteY1" fmla="*/ 52108 h 114877"/>
                <a:gd name="connsiteX2" fmla="*/ 37494 w 85700"/>
                <a:gd name="connsiteY2" fmla="*/ 101 h 114877"/>
                <a:gd name="connsiteX3" fmla="*/ 62354 w 85700"/>
                <a:gd name="connsiteY3" fmla="*/ 59347 h 114877"/>
                <a:gd name="connsiteX4" fmla="*/ 85595 w 85700"/>
                <a:gd name="connsiteY4" fmla="*/ 52489 h 114877"/>
                <a:gd name="connsiteX5" fmla="*/ 52258 w 85700"/>
                <a:gd name="connsiteY5" fmla="*/ 114877 h 11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00" h="114877">
                  <a:moveTo>
                    <a:pt x="12348" y="109448"/>
                  </a:moveTo>
                  <a:cubicBezTo>
                    <a:pt x="12348" y="109448"/>
                    <a:pt x="2537" y="81826"/>
                    <a:pt x="251" y="52108"/>
                  </a:cubicBezTo>
                  <a:cubicBezTo>
                    <a:pt x="-2702" y="14198"/>
                    <a:pt x="21016" y="-1423"/>
                    <a:pt x="37494" y="101"/>
                  </a:cubicBezTo>
                  <a:cubicBezTo>
                    <a:pt x="61688" y="2197"/>
                    <a:pt x="62354" y="59347"/>
                    <a:pt x="62354" y="59347"/>
                  </a:cubicBezTo>
                  <a:cubicBezTo>
                    <a:pt x="62354" y="59347"/>
                    <a:pt x="81976" y="40963"/>
                    <a:pt x="85595" y="52489"/>
                  </a:cubicBezTo>
                  <a:cubicBezTo>
                    <a:pt x="87881" y="59537"/>
                    <a:pt x="52258" y="114877"/>
                    <a:pt x="52258" y="114877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4F83966-895A-FABE-0374-A8F5DA7F8E31}"/>
                </a:ext>
              </a:extLst>
            </p:cNvPr>
            <p:cNvSpPr/>
            <p:nvPr/>
          </p:nvSpPr>
          <p:spPr>
            <a:xfrm rot="21107677">
              <a:off x="7793944" y="2874736"/>
              <a:ext cx="242682" cy="960460"/>
            </a:xfrm>
            <a:custGeom>
              <a:avLst/>
              <a:gdLst>
                <a:gd name="connsiteX0" fmla="*/ 0 w 62699"/>
                <a:gd name="connsiteY0" fmla="*/ 10001 h 248143"/>
                <a:gd name="connsiteX1" fmla="*/ 26765 w 62699"/>
                <a:gd name="connsiteY1" fmla="*/ 247460 h 248143"/>
                <a:gd name="connsiteX2" fmla="*/ 62103 w 62699"/>
                <a:gd name="connsiteY2" fmla="*/ 202216 h 248143"/>
                <a:gd name="connsiteX3" fmla="*/ 38481 w 62699"/>
                <a:gd name="connsiteY3" fmla="*/ 0 h 24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99" h="248143">
                  <a:moveTo>
                    <a:pt x="0" y="10001"/>
                  </a:moveTo>
                  <a:cubicBezTo>
                    <a:pt x="191" y="52197"/>
                    <a:pt x="-190" y="241078"/>
                    <a:pt x="26765" y="247460"/>
                  </a:cubicBezTo>
                  <a:cubicBezTo>
                    <a:pt x="53626" y="253841"/>
                    <a:pt x="57055" y="213741"/>
                    <a:pt x="62103" y="202216"/>
                  </a:cubicBezTo>
                  <a:cubicBezTo>
                    <a:pt x="67151" y="190690"/>
                    <a:pt x="38481" y="0"/>
                    <a:pt x="38481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5C9C4B5-1687-6A72-8D40-89DE0B5ED7C3}"/>
                </a:ext>
              </a:extLst>
            </p:cNvPr>
            <p:cNvSpPr/>
            <p:nvPr/>
          </p:nvSpPr>
          <p:spPr>
            <a:xfrm rot="21107677">
              <a:off x="7431831" y="2985529"/>
              <a:ext cx="1289251" cy="1381100"/>
            </a:xfrm>
            <a:custGeom>
              <a:avLst/>
              <a:gdLst>
                <a:gd name="connsiteX0" fmla="*/ 333089 w 333089"/>
                <a:gd name="connsiteY0" fmla="*/ 194786 h 356819"/>
                <a:gd name="connsiteX1" fmla="*/ 232124 w 333089"/>
                <a:gd name="connsiteY1" fmla="*/ 218980 h 356819"/>
                <a:gd name="connsiteX2" fmla="*/ 176022 w 333089"/>
                <a:gd name="connsiteY2" fmla="*/ 0 h 356819"/>
                <a:gd name="connsiteX3" fmla="*/ 0 w 333089"/>
                <a:gd name="connsiteY3" fmla="*/ 67246 h 356819"/>
                <a:gd name="connsiteX4" fmla="*/ 157639 w 333089"/>
                <a:gd name="connsiteY4" fmla="*/ 350996 h 356819"/>
                <a:gd name="connsiteX5" fmla="*/ 306610 w 333089"/>
                <a:gd name="connsiteY5" fmla="*/ 337471 h 35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089" h="356819">
                  <a:moveTo>
                    <a:pt x="333089" y="194786"/>
                  </a:moveTo>
                  <a:cubicBezTo>
                    <a:pt x="333089" y="194786"/>
                    <a:pt x="257842" y="218980"/>
                    <a:pt x="232124" y="218980"/>
                  </a:cubicBezTo>
                  <a:cubicBezTo>
                    <a:pt x="206502" y="218980"/>
                    <a:pt x="176022" y="0"/>
                    <a:pt x="176022" y="0"/>
                  </a:cubicBezTo>
                  <a:cubicBezTo>
                    <a:pt x="176022" y="0"/>
                    <a:pt x="14669" y="19526"/>
                    <a:pt x="0" y="67246"/>
                  </a:cubicBezTo>
                  <a:cubicBezTo>
                    <a:pt x="0" y="67246"/>
                    <a:pt x="82486" y="313754"/>
                    <a:pt x="157639" y="350996"/>
                  </a:cubicBezTo>
                  <a:cubicBezTo>
                    <a:pt x="195358" y="369665"/>
                    <a:pt x="306610" y="337471"/>
                    <a:pt x="306610" y="337471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B889EF1-6ACC-975B-A063-53F921B76680}"/>
                </a:ext>
              </a:extLst>
            </p:cNvPr>
            <p:cNvSpPr/>
            <p:nvPr/>
          </p:nvSpPr>
          <p:spPr>
            <a:xfrm rot="21107677">
              <a:off x="8360236" y="3516731"/>
              <a:ext cx="2087476" cy="2461586"/>
            </a:xfrm>
            <a:custGeom>
              <a:avLst/>
              <a:gdLst>
                <a:gd name="connsiteX0" fmla="*/ 1176495 w 2087476"/>
                <a:gd name="connsiteY0" fmla="*/ 5972 h 2461586"/>
                <a:gd name="connsiteX1" fmla="*/ 1482588 w 2087476"/>
                <a:gd name="connsiteY1" fmla="*/ 80369 h 2461586"/>
                <a:gd name="connsiteX2" fmla="*/ 2086842 w 2087476"/>
                <a:gd name="connsiteY2" fmla="*/ 2458316 h 2461586"/>
                <a:gd name="connsiteX3" fmla="*/ 2087476 w 2087476"/>
                <a:gd name="connsiteY3" fmla="*/ 2461586 h 2461586"/>
                <a:gd name="connsiteX4" fmla="*/ 0 w 2087476"/>
                <a:gd name="connsiteY4" fmla="*/ 2397993 h 2461586"/>
                <a:gd name="connsiteX5" fmla="*/ 52811 w 2087476"/>
                <a:gd name="connsiteY5" fmla="*/ 2140791 h 2461586"/>
                <a:gd name="connsiteX6" fmla="*/ 427810 w 2087476"/>
                <a:gd name="connsiteY6" fmla="*/ 83318 h 2461586"/>
                <a:gd name="connsiteX7" fmla="*/ 752615 w 2087476"/>
                <a:gd name="connsiteY7" fmla="*/ 0 h 2461586"/>
                <a:gd name="connsiteX8" fmla="*/ 970498 w 2087476"/>
                <a:gd name="connsiteY8" fmla="*/ 519831 h 2461586"/>
                <a:gd name="connsiteX9" fmla="*/ 1137138 w 2087476"/>
                <a:gd name="connsiteY9" fmla="*/ 736 h 2461586"/>
                <a:gd name="connsiteX10" fmla="*/ 1176495 w 2087476"/>
                <a:gd name="connsiteY10" fmla="*/ 5972 h 246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7476" h="2461586">
                  <a:moveTo>
                    <a:pt x="1176495" y="5972"/>
                  </a:moveTo>
                  <a:cubicBezTo>
                    <a:pt x="1249284" y="16359"/>
                    <a:pt x="1404612" y="41937"/>
                    <a:pt x="1482588" y="80369"/>
                  </a:cubicBezTo>
                  <a:cubicBezTo>
                    <a:pt x="1505077" y="122400"/>
                    <a:pt x="1484063" y="1366675"/>
                    <a:pt x="2086842" y="2458316"/>
                  </a:cubicBezTo>
                  <a:lnTo>
                    <a:pt x="2087476" y="2461586"/>
                  </a:lnTo>
                  <a:lnTo>
                    <a:pt x="0" y="2397993"/>
                  </a:lnTo>
                  <a:lnTo>
                    <a:pt x="52811" y="2140791"/>
                  </a:lnTo>
                  <a:cubicBezTo>
                    <a:pt x="276837" y="1009717"/>
                    <a:pt x="402002" y="110419"/>
                    <a:pt x="427810" y="83318"/>
                  </a:cubicBezTo>
                  <a:cubicBezTo>
                    <a:pt x="457304" y="52350"/>
                    <a:pt x="752615" y="0"/>
                    <a:pt x="752615" y="0"/>
                  </a:cubicBezTo>
                  <a:lnTo>
                    <a:pt x="970498" y="519831"/>
                  </a:lnTo>
                  <a:lnTo>
                    <a:pt x="1137138" y="736"/>
                  </a:lnTo>
                  <a:cubicBezTo>
                    <a:pt x="1137138" y="736"/>
                    <a:pt x="1152230" y="2510"/>
                    <a:pt x="1176495" y="5972"/>
                  </a:cubicBezTo>
                  <a:close/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63839AC-CB41-2B03-4B9C-F8E08421484D}"/>
                </a:ext>
              </a:extLst>
            </p:cNvPr>
            <p:cNvSpPr/>
            <p:nvPr/>
          </p:nvSpPr>
          <p:spPr>
            <a:xfrm rot="21107677">
              <a:off x="8423747" y="3625884"/>
              <a:ext cx="652094" cy="1799127"/>
            </a:xfrm>
            <a:custGeom>
              <a:avLst/>
              <a:gdLst>
                <a:gd name="connsiteX0" fmla="*/ 140589 w 168474"/>
                <a:gd name="connsiteY0" fmla="*/ 382 h 464820"/>
                <a:gd name="connsiteX1" fmla="*/ 129921 w 168474"/>
                <a:gd name="connsiteY1" fmla="*/ 464821 h 464820"/>
                <a:gd name="connsiteX2" fmla="*/ 97250 w 168474"/>
                <a:gd name="connsiteY2" fmla="*/ 408814 h 464820"/>
                <a:gd name="connsiteX3" fmla="*/ 0 w 168474"/>
                <a:gd name="connsiteY3" fmla="*/ 381191 h 464820"/>
                <a:gd name="connsiteX4" fmla="*/ 100965 w 168474"/>
                <a:gd name="connsiteY4" fmla="*/ 8287 h 464820"/>
                <a:gd name="connsiteX5" fmla="*/ 140589 w 168474"/>
                <a:gd name="connsiteY5" fmla="*/ 382 h 46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74" h="464820">
                  <a:moveTo>
                    <a:pt x="140589" y="382"/>
                  </a:moveTo>
                  <a:cubicBezTo>
                    <a:pt x="140589" y="382"/>
                    <a:pt x="209931" y="230220"/>
                    <a:pt x="129921" y="464821"/>
                  </a:cubicBezTo>
                  <a:cubicBezTo>
                    <a:pt x="129921" y="464821"/>
                    <a:pt x="128111" y="421196"/>
                    <a:pt x="97250" y="408814"/>
                  </a:cubicBezTo>
                  <a:cubicBezTo>
                    <a:pt x="63341" y="395193"/>
                    <a:pt x="0" y="411481"/>
                    <a:pt x="0" y="381191"/>
                  </a:cubicBezTo>
                  <a:cubicBezTo>
                    <a:pt x="0" y="381191"/>
                    <a:pt x="118205" y="271177"/>
                    <a:pt x="100965" y="8287"/>
                  </a:cubicBezTo>
                  <a:cubicBezTo>
                    <a:pt x="100965" y="8287"/>
                    <a:pt x="122587" y="-2095"/>
                    <a:pt x="140589" y="382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BB1294C-0E09-3144-C7E1-7404C1D5E67D}"/>
                </a:ext>
              </a:extLst>
            </p:cNvPr>
            <p:cNvSpPr/>
            <p:nvPr/>
          </p:nvSpPr>
          <p:spPr>
            <a:xfrm rot="21107677">
              <a:off x="9462363" y="3528398"/>
              <a:ext cx="777756" cy="1847293"/>
            </a:xfrm>
            <a:custGeom>
              <a:avLst/>
              <a:gdLst>
                <a:gd name="connsiteX0" fmla="*/ 87725 w 200940"/>
                <a:gd name="connsiteY0" fmla="*/ 0 h 477264"/>
                <a:gd name="connsiteX1" fmla="*/ 200787 w 200940"/>
                <a:gd name="connsiteY1" fmla="*/ 293751 h 477264"/>
                <a:gd name="connsiteX2" fmla="*/ 159067 w 200940"/>
                <a:gd name="connsiteY2" fmla="*/ 468630 h 477264"/>
                <a:gd name="connsiteX3" fmla="*/ 0 w 200940"/>
                <a:gd name="connsiteY3" fmla="*/ 414433 h 47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40" h="477264">
                  <a:moveTo>
                    <a:pt x="87725" y="0"/>
                  </a:moveTo>
                  <a:cubicBezTo>
                    <a:pt x="110490" y="11621"/>
                    <a:pt x="205264" y="257651"/>
                    <a:pt x="200787" y="293751"/>
                  </a:cubicBezTo>
                  <a:cubicBezTo>
                    <a:pt x="196310" y="329851"/>
                    <a:pt x="159067" y="468630"/>
                    <a:pt x="159067" y="468630"/>
                  </a:cubicBezTo>
                  <a:cubicBezTo>
                    <a:pt x="159067" y="468630"/>
                    <a:pt x="22574" y="509206"/>
                    <a:pt x="0" y="414433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284C49E-4C37-7F8F-9FDF-FAF1DC191EE3}"/>
                </a:ext>
              </a:extLst>
            </p:cNvPr>
            <p:cNvSpPr/>
            <p:nvPr/>
          </p:nvSpPr>
          <p:spPr>
            <a:xfrm rot="21107677">
              <a:off x="9271551" y="3503718"/>
              <a:ext cx="527558" cy="1825416"/>
            </a:xfrm>
            <a:custGeom>
              <a:avLst/>
              <a:gdLst>
                <a:gd name="connsiteX0" fmla="*/ 110204 w 136299"/>
                <a:gd name="connsiteY0" fmla="*/ 9644 h 471612"/>
                <a:gd name="connsiteX1" fmla="*/ 116205 w 136299"/>
                <a:gd name="connsiteY1" fmla="*/ 469130 h 471612"/>
                <a:gd name="connsiteX2" fmla="*/ 33242 w 136299"/>
                <a:gd name="connsiteY2" fmla="*/ 420743 h 471612"/>
                <a:gd name="connsiteX3" fmla="*/ 0 w 136299"/>
                <a:gd name="connsiteY3" fmla="*/ 359688 h 471612"/>
                <a:gd name="connsiteX4" fmla="*/ 66104 w 136299"/>
                <a:gd name="connsiteY4" fmla="*/ 24 h 471612"/>
                <a:gd name="connsiteX5" fmla="*/ 110204 w 136299"/>
                <a:gd name="connsiteY5" fmla="*/ 9644 h 47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99" h="471612">
                  <a:moveTo>
                    <a:pt x="110204" y="9644"/>
                  </a:moveTo>
                  <a:cubicBezTo>
                    <a:pt x="110204" y="9644"/>
                    <a:pt x="164687" y="175188"/>
                    <a:pt x="116205" y="469130"/>
                  </a:cubicBezTo>
                  <a:cubicBezTo>
                    <a:pt x="116205" y="469130"/>
                    <a:pt x="46863" y="488180"/>
                    <a:pt x="33242" y="420743"/>
                  </a:cubicBezTo>
                  <a:cubicBezTo>
                    <a:pt x="22098" y="365498"/>
                    <a:pt x="381" y="392263"/>
                    <a:pt x="0" y="359688"/>
                  </a:cubicBezTo>
                  <a:cubicBezTo>
                    <a:pt x="0" y="359688"/>
                    <a:pt x="77915" y="196334"/>
                    <a:pt x="66104" y="24"/>
                  </a:cubicBezTo>
                  <a:cubicBezTo>
                    <a:pt x="66008" y="119"/>
                    <a:pt x="92107" y="-1405"/>
                    <a:pt x="110204" y="9644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8E26D8F-6F32-FEC4-EFF4-A204B9082736}"/>
                </a:ext>
              </a:extLst>
            </p:cNvPr>
            <p:cNvSpPr/>
            <p:nvPr/>
          </p:nvSpPr>
          <p:spPr>
            <a:xfrm rot="21107677">
              <a:off x="9084015" y="3694058"/>
              <a:ext cx="225624" cy="363510"/>
            </a:xfrm>
            <a:custGeom>
              <a:avLst/>
              <a:gdLst>
                <a:gd name="connsiteX0" fmla="*/ 27242 w 58292"/>
                <a:gd name="connsiteY0" fmla="*/ 0 h 93916"/>
                <a:gd name="connsiteX1" fmla="*/ 0 w 58292"/>
                <a:gd name="connsiteY1" fmla="*/ 26860 h 93916"/>
                <a:gd name="connsiteX2" fmla="*/ 31051 w 58292"/>
                <a:gd name="connsiteY2" fmla="*/ 93916 h 93916"/>
                <a:gd name="connsiteX3" fmla="*/ 58293 w 58292"/>
                <a:gd name="connsiteY3" fmla="*/ 22574 h 9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92" h="93916">
                  <a:moveTo>
                    <a:pt x="27242" y="0"/>
                  </a:moveTo>
                  <a:lnTo>
                    <a:pt x="0" y="26860"/>
                  </a:lnTo>
                  <a:lnTo>
                    <a:pt x="31051" y="93916"/>
                  </a:lnTo>
                  <a:lnTo>
                    <a:pt x="58293" y="22574"/>
                  </a:lnTo>
                </a:path>
              </a:pathLst>
            </a:custGeom>
            <a:solidFill>
              <a:srgbClr val="EFEF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AC14CB9-A7C8-B15A-B4EF-8433AF18ECA5}"/>
                </a:ext>
              </a:extLst>
            </p:cNvPr>
            <p:cNvSpPr/>
            <p:nvPr/>
          </p:nvSpPr>
          <p:spPr>
            <a:xfrm rot="21107677">
              <a:off x="8970229" y="3285809"/>
              <a:ext cx="344707" cy="435403"/>
            </a:xfrm>
            <a:custGeom>
              <a:avLst/>
              <a:gdLst>
                <a:gd name="connsiteX0" fmla="*/ 0 w 89058"/>
                <a:gd name="connsiteY0" fmla="*/ 58960 h 112490"/>
                <a:gd name="connsiteX1" fmla="*/ 5525 w 89058"/>
                <a:gd name="connsiteY1" fmla="*/ 0 h 112490"/>
                <a:gd name="connsiteX2" fmla="*/ 46387 w 89058"/>
                <a:gd name="connsiteY2" fmla="*/ 4667 h 112490"/>
                <a:gd name="connsiteX3" fmla="*/ 89059 w 89058"/>
                <a:gd name="connsiteY3" fmla="*/ 13145 h 112490"/>
                <a:gd name="connsiteX4" fmla="*/ 86201 w 89058"/>
                <a:gd name="connsiteY4" fmla="*/ 73057 h 112490"/>
                <a:gd name="connsiteX5" fmla="*/ 36290 w 89058"/>
                <a:gd name="connsiteY5" fmla="*/ 112491 h 112490"/>
                <a:gd name="connsiteX6" fmla="*/ 0 w 89058"/>
                <a:gd name="connsiteY6" fmla="*/ 58960 h 11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58" h="112490">
                  <a:moveTo>
                    <a:pt x="0" y="58960"/>
                  </a:moveTo>
                  <a:cubicBezTo>
                    <a:pt x="9811" y="43244"/>
                    <a:pt x="5525" y="0"/>
                    <a:pt x="5525" y="0"/>
                  </a:cubicBezTo>
                  <a:lnTo>
                    <a:pt x="46387" y="4667"/>
                  </a:lnTo>
                  <a:lnTo>
                    <a:pt x="89059" y="13145"/>
                  </a:lnTo>
                  <a:cubicBezTo>
                    <a:pt x="89059" y="13145"/>
                    <a:pt x="77438" y="51149"/>
                    <a:pt x="86201" y="73057"/>
                  </a:cubicBezTo>
                  <a:cubicBezTo>
                    <a:pt x="85249" y="74581"/>
                    <a:pt x="68199" y="94774"/>
                    <a:pt x="36290" y="112491"/>
                  </a:cubicBezTo>
                  <a:cubicBezTo>
                    <a:pt x="36385" y="112586"/>
                    <a:pt x="10001" y="96488"/>
                    <a:pt x="0" y="58960"/>
                  </a:cubicBezTo>
                  <a:close/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C2371E3-FA24-4BCE-171A-A9DD38FE0A9E}"/>
                </a:ext>
              </a:extLst>
            </p:cNvPr>
            <p:cNvSpPr/>
            <p:nvPr/>
          </p:nvSpPr>
          <p:spPr>
            <a:xfrm rot="21107677">
              <a:off x="9014037" y="3390623"/>
              <a:ext cx="247768" cy="117376"/>
            </a:xfrm>
            <a:custGeom>
              <a:avLst/>
              <a:gdLst>
                <a:gd name="connsiteX0" fmla="*/ 64014 w 64013"/>
                <a:gd name="connsiteY0" fmla="*/ 6477 h 30325"/>
                <a:gd name="connsiteX1" fmla="*/ 29152 w 64013"/>
                <a:gd name="connsiteY1" fmla="*/ 30194 h 30325"/>
                <a:gd name="connsiteX2" fmla="*/ 6 w 64013"/>
                <a:gd name="connsiteY2" fmla="*/ 0 h 3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13" h="30325">
                  <a:moveTo>
                    <a:pt x="64014" y="6477"/>
                  </a:moveTo>
                  <a:cubicBezTo>
                    <a:pt x="64014" y="6477"/>
                    <a:pt x="49345" y="32385"/>
                    <a:pt x="29152" y="30194"/>
                  </a:cubicBezTo>
                  <a:cubicBezTo>
                    <a:pt x="-1137" y="26860"/>
                    <a:pt x="6" y="0"/>
                    <a:pt x="6" y="0"/>
                  </a:cubicBezTo>
                </a:path>
              </a:pathLst>
            </a:custGeom>
            <a:solidFill>
              <a:srgbClr val="FFC6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4" name="图形 164">
              <a:extLst>
                <a:ext uri="{FF2B5EF4-FFF2-40B4-BE49-F238E27FC236}">
                  <a16:creationId xmlns:a16="http://schemas.microsoft.com/office/drawing/2014/main" id="{2AB4D432-9416-AB2F-54D8-57235AE29ABA}"/>
                </a:ext>
              </a:extLst>
            </p:cNvPr>
            <p:cNvGrpSpPr/>
            <p:nvPr/>
          </p:nvGrpSpPr>
          <p:grpSpPr>
            <a:xfrm rot="21107677">
              <a:off x="8758973" y="2537494"/>
              <a:ext cx="707594" cy="891497"/>
              <a:chOff x="10642684" y="160879"/>
              <a:chExt cx="182813" cy="230326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BA92A83-0500-876F-FD64-8227E13958EC}"/>
                  </a:ext>
                </a:extLst>
              </p:cNvPr>
              <p:cNvSpPr/>
              <p:nvPr/>
            </p:nvSpPr>
            <p:spPr>
              <a:xfrm>
                <a:off x="10771251" y="176686"/>
                <a:ext cx="54247" cy="121529"/>
              </a:xfrm>
              <a:custGeom>
                <a:avLst/>
                <a:gdLst>
                  <a:gd name="connsiteX0" fmla="*/ 0 w 54247"/>
                  <a:gd name="connsiteY0" fmla="*/ 561 h 121529"/>
                  <a:gd name="connsiteX1" fmla="*/ 37910 w 54247"/>
                  <a:gd name="connsiteY1" fmla="*/ 16849 h 121529"/>
                  <a:gd name="connsiteX2" fmla="*/ 28194 w 54247"/>
                  <a:gd name="connsiteY2" fmla="*/ 121529 h 121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247" h="121529">
                    <a:moveTo>
                      <a:pt x="0" y="561"/>
                    </a:moveTo>
                    <a:cubicBezTo>
                      <a:pt x="0" y="561"/>
                      <a:pt x="16002" y="-4677"/>
                      <a:pt x="37910" y="16849"/>
                    </a:cubicBezTo>
                    <a:cubicBezTo>
                      <a:pt x="59912" y="38280"/>
                      <a:pt x="62484" y="101050"/>
                      <a:pt x="28194" y="121529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4133DEEF-2EE2-0F1E-B0FA-865B5D5C4B43}"/>
                  </a:ext>
                </a:extLst>
              </p:cNvPr>
              <p:cNvSpPr/>
              <p:nvPr/>
            </p:nvSpPr>
            <p:spPr>
              <a:xfrm>
                <a:off x="10642684" y="160879"/>
                <a:ext cx="162666" cy="146194"/>
              </a:xfrm>
              <a:custGeom>
                <a:avLst/>
                <a:gdLst>
                  <a:gd name="connsiteX0" fmla="*/ 12552 w 162666"/>
                  <a:gd name="connsiteY0" fmla="*/ 128383 h 146194"/>
                  <a:gd name="connsiteX1" fmla="*/ 90276 w 162666"/>
                  <a:gd name="connsiteY1" fmla="*/ 61898 h 146194"/>
                  <a:gd name="connsiteX2" fmla="*/ 65321 w 162666"/>
                  <a:gd name="connsiteY2" fmla="*/ 95998 h 146194"/>
                  <a:gd name="connsiteX3" fmla="*/ 138568 w 162666"/>
                  <a:gd name="connsiteY3" fmla="*/ 63517 h 146194"/>
                  <a:gd name="connsiteX4" fmla="*/ 162666 w 162666"/>
                  <a:gd name="connsiteY4" fmla="*/ 146194 h 146194"/>
                  <a:gd name="connsiteX5" fmla="*/ 138568 w 162666"/>
                  <a:gd name="connsiteY5" fmla="*/ 22560 h 146194"/>
                  <a:gd name="connsiteX6" fmla="*/ 12552 w 162666"/>
                  <a:gd name="connsiteY6" fmla="*/ 128383 h 14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666" h="146194">
                    <a:moveTo>
                      <a:pt x="12552" y="128383"/>
                    </a:moveTo>
                    <a:cubicBezTo>
                      <a:pt x="12552" y="128383"/>
                      <a:pt x="76084" y="84377"/>
                      <a:pt x="90276" y="61898"/>
                    </a:cubicBezTo>
                    <a:cubicBezTo>
                      <a:pt x="80561" y="87330"/>
                      <a:pt x="65321" y="95998"/>
                      <a:pt x="65321" y="95998"/>
                    </a:cubicBezTo>
                    <a:cubicBezTo>
                      <a:pt x="65321" y="95998"/>
                      <a:pt x="134567" y="93235"/>
                      <a:pt x="138568" y="63517"/>
                    </a:cubicBezTo>
                    <a:cubicBezTo>
                      <a:pt x="137615" y="92569"/>
                      <a:pt x="162666" y="146194"/>
                      <a:pt x="162666" y="146194"/>
                    </a:cubicBezTo>
                    <a:cubicBezTo>
                      <a:pt x="152189" y="140956"/>
                      <a:pt x="179525" y="60374"/>
                      <a:pt x="138568" y="22560"/>
                    </a:cubicBezTo>
                    <a:cubicBezTo>
                      <a:pt x="51700" y="-44782"/>
                      <a:pt x="-32501" y="52944"/>
                      <a:pt x="12552" y="128383"/>
                    </a:cubicBezTo>
                    <a:close/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A315AA3-1198-B4E7-1200-EC224A36B93B}"/>
                  </a:ext>
                </a:extLst>
              </p:cNvPr>
              <p:cNvSpPr/>
              <p:nvPr/>
            </p:nvSpPr>
            <p:spPr>
              <a:xfrm>
                <a:off x="10653104" y="189765"/>
                <a:ext cx="146156" cy="201440"/>
              </a:xfrm>
              <a:custGeom>
                <a:avLst/>
                <a:gdLst>
                  <a:gd name="connsiteX0" fmla="*/ 85762 w 146156"/>
                  <a:gd name="connsiteY0" fmla="*/ 1388 h 201440"/>
                  <a:gd name="connsiteX1" fmla="*/ 80333 w 146156"/>
                  <a:gd name="connsiteY1" fmla="*/ 1388 h 201440"/>
                  <a:gd name="connsiteX2" fmla="*/ 74999 w 146156"/>
                  <a:gd name="connsiteY2" fmla="*/ 531 h 201440"/>
                  <a:gd name="connsiteX3" fmla="*/ 37 w 146156"/>
                  <a:gd name="connsiteY3" fmla="*/ 122928 h 201440"/>
                  <a:gd name="connsiteX4" fmla="*/ 58711 w 146156"/>
                  <a:gd name="connsiteY4" fmla="*/ 200842 h 201440"/>
                  <a:gd name="connsiteX5" fmla="*/ 140912 w 146156"/>
                  <a:gd name="connsiteY5" fmla="*/ 133881 h 201440"/>
                  <a:gd name="connsiteX6" fmla="*/ 85762 w 146156"/>
                  <a:gd name="connsiteY6" fmla="*/ 1388 h 20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56" h="201440">
                    <a:moveTo>
                      <a:pt x="85762" y="1388"/>
                    </a:moveTo>
                    <a:cubicBezTo>
                      <a:pt x="83857" y="1293"/>
                      <a:pt x="82142" y="1388"/>
                      <a:pt x="80333" y="1388"/>
                    </a:cubicBezTo>
                    <a:cubicBezTo>
                      <a:pt x="78618" y="1103"/>
                      <a:pt x="76904" y="722"/>
                      <a:pt x="74999" y="531"/>
                    </a:cubicBezTo>
                    <a:cubicBezTo>
                      <a:pt x="9657" y="-7279"/>
                      <a:pt x="1847" y="72826"/>
                      <a:pt x="37" y="122928"/>
                    </a:cubicBezTo>
                    <a:cubicBezTo>
                      <a:pt x="-820" y="146930"/>
                      <a:pt x="13086" y="194746"/>
                      <a:pt x="58711" y="200842"/>
                    </a:cubicBezTo>
                    <a:cubicBezTo>
                      <a:pt x="105479" y="207129"/>
                      <a:pt x="132625" y="162456"/>
                      <a:pt x="140912" y="133881"/>
                    </a:cubicBezTo>
                    <a:cubicBezTo>
                      <a:pt x="151580" y="97115"/>
                      <a:pt x="151580" y="3675"/>
                      <a:pt x="85762" y="1388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7F564B4-AFD5-1793-D9C6-9145861D8305}"/>
                  </a:ext>
                </a:extLst>
              </p:cNvPr>
              <p:cNvSpPr/>
              <p:nvPr/>
            </p:nvSpPr>
            <p:spPr>
              <a:xfrm>
                <a:off x="10783936" y="285170"/>
                <a:ext cx="35071" cy="52720"/>
              </a:xfrm>
              <a:custGeom>
                <a:avLst/>
                <a:gdLst>
                  <a:gd name="connsiteX0" fmla="*/ 3602 w 35071"/>
                  <a:gd name="connsiteY0" fmla="*/ 20665 h 52720"/>
                  <a:gd name="connsiteX1" fmla="*/ 27415 w 35071"/>
                  <a:gd name="connsiteY1" fmla="*/ 662 h 52720"/>
                  <a:gd name="connsiteX2" fmla="*/ 30082 w 35071"/>
                  <a:gd name="connsiteY2" fmla="*/ 32285 h 52720"/>
                  <a:gd name="connsiteX3" fmla="*/ 6269 w 35071"/>
                  <a:gd name="connsiteY3" fmla="*/ 52288 h 52720"/>
                  <a:gd name="connsiteX4" fmla="*/ 3602 w 35071"/>
                  <a:gd name="connsiteY4" fmla="*/ 20665 h 5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1" h="52720">
                    <a:moveTo>
                      <a:pt x="3602" y="20665"/>
                    </a:moveTo>
                    <a:cubicBezTo>
                      <a:pt x="7984" y="6377"/>
                      <a:pt x="18652" y="-2576"/>
                      <a:pt x="27415" y="662"/>
                    </a:cubicBezTo>
                    <a:cubicBezTo>
                      <a:pt x="36178" y="3901"/>
                      <a:pt x="37892" y="19522"/>
                      <a:pt x="30082" y="32285"/>
                    </a:cubicBezTo>
                    <a:cubicBezTo>
                      <a:pt x="19795" y="49049"/>
                      <a:pt x="12079" y="54383"/>
                      <a:pt x="6269" y="52288"/>
                    </a:cubicBezTo>
                    <a:cubicBezTo>
                      <a:pt x="-2494" y="49144"/>
                      <a:pt x="-779" y="34952"/>
                      <a:pt x="3602" y="20665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EA251B3-3AB2-9ECC-E88D-B2BF0C9B9B7D}"/>
                  </a:ext>
                </a:extLst>
              </p:cNvPr>
              <p:cNvSpPr/>
              <p:nvPr/>
            </p:nvSpPr>
            <p:spPr>
              <a:xfrm>
                <a:off x="10655880" y="180146"/>
                <a:ext cx="131944" cy="90897"/>
              </a:xfrm>
              <a:custGeom>
                <a:avLst/>
                <a:gdLst>
                  <a:gd name="connsiteX0" fmla="*/ 127277 w 131944"/>
                  <a:gd name="connsiteY0" fmla="*/ 31963 h 90897"/>
                  <a:gd name="connsiteX1" fmla="*/ 18597 w 131944"/>
                  <a:gd name="connsiteY1" fmla="*/ 76730 h 90897"/>
                  <a:gd name="connsiteX2" fmla="*/ 29265 w 131944"/>
                  <a:gd name="connsiteY2" fmla="*/ 55394 h 90897"/>
                  <a:gd name="connsiteX3" fmla="*/ 23 w 131944"/>
                  <a:gd name="connsiteY3" fmla="*/ 90827 h 90897"/>
                  <a:gd name="connsiteX4" fmla="*/ 2023 w 131944"/>
                  <a:gd name="connsiteY4" fmla="*/ 33201 h 90897"/>
                  <a:gd name="connsiteX5" fmla="*/ 67174 w 131944"/>
                  <a:gd name="connsiteY5" fmla="*/ 54 h 90897"/>
                  <a:gd name="connsiteX6" fmla="*/ 131944 w 131944"/>
                  <a:gd name="connsiteY6" fmla="*/ 17961 h 9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44" h="90897">
                    <a:moveTo>
                      <a:pt x="127277" y="31963"/>
                    </a:moveTo>
                    <a:cubicBezTo>
                      <a:pt x="127277" y="31963"/>
                      <a:pt x="83653" y="79969"/>
                      <a:pt x="18597" y="76730"/>
                    </a:cubicBezTo>
                    <a:lnTo>
                      <a:pt x="29265" y="55394"/>
                    </a:lnTo>
                    <a:cubicBezTo>
                      <a:pt x="29265" y="55394"/>
                      <a:pt x="-263" y="92732"/>
                      <a:pt x="23" y="90827"/>
                    </a:cubicBezTo>
                    <a:cubicBezTo>
                      <a:pt x="309" y="88922"/>
                      <a:pt x="-929" y="36630"/>
                      <a:pt x="2023" y="33201"/>
                    </a:cubicBezTo>
                    <a:cubicBezTo>
                      <a:pt x="4976" y="29772"/>
                      <a:pt x="54220" y="-1470"/>
                      <a:pt x="67174" y="54"/>
                    </a:cubicBezTo>
                    <a:lnTo>
                      <a:pt x="131944" y="17961"/>
                    </a:ln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D1BE980-8FB0-681C-4661-28EB04943610}"/>
                  </a:ext>
                </a:extLst>
              </p:cNvPr>
              <p:cNvSpPr/>
              <p:nvPr/>
            </p:nvSpPr>
            <p:spPr>
              <a:xfrm>
                <a:off x="10769251" y="209156"/>
                <a:ext cx="32650" cy="75247"/>
              </a:xfrm>
              <a:custGeom>
                <a:avLst/>
                <a:gdLst>
                  <a:gd name="connsiteX0" fmla="*/ 0 w 32650"/>
                  <a:gd name="connsiteY0" fmla="*/ 1238 h 75247"/>
                  <a:gd name="connsiteX1" fmla="*/ 30099 w 32650"/>
                  <a:gd name="connsiteY1" fmla="*/ 75247 h 75247"/>
                  <a:gd name="connsiteX2" fmla="*/ 23908 w 32650"/>
                  <a:gd name="connsiteY2" fmla="*/ 0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650" h="75247">
                    <a:moveTo>
                      <a:pt x="0" y="1238"/>
                    </a:moveTo>
                    <a:cubicBezTo>
                      <a:pt x="0" y="1238"/>
                      <a:pt x="8001" y="53340"/>
                      <a:pt x="30099" y="75247"/>
                    </a:cubicBezTo>
                    <a:cubicBezTo>
                      <a:pt x="30099" y="75247"/>
                      <a:pt x="38862" y="17336"/>
                      <a:pt x="23908" y="0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图形 164">
              <a:extLst>
                <a:ext uri="{FF2B5EF4-FFF2-40B4-BE49-F238E27FC236}">
                  <a16:creationId xmlns:a16="http://schemas.microsoft.com/office/drawing/2014/main" id="{03A61D81-A020-8180-FCC4-6520DD282989}"/>
                </a:ext>
              </a:extLst>
            </p:cNvPr>
            <p:cNvGrpSpPr/>
            <p:nvPr/>
          </p:nvGrpSpPr>
          <p:grpSpPr>
            <a:xfrm rot="21107677">
              <a:off x="8517045" y="2261873"/>
              <a:ext cx="1261236" cy="1158874"/>
              <a:chOff x="10585321" y="91332"/>
              <a:chExt cx="325851" cy="299405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DA5FFA8-025A-3F42-2AE5-32FCF0CED4AB}"/>
                  </a:ext>
                </a:extLst>
              </p:cNvPr>
              <p:cNvSpPr/>
              <p:nvPr/>
            </p:nvSpPr>
            <p:spPr>
              <a:xfrm>
                <a:off x="10585321" y="91332"/>
                <a:ext cx="311849" cy="122110"/>
              </a:xfrm>
              <a:custGeom>
                <a:avLst/>
                <a:gdLst>
                  <a:gd name="connsiteX0" fmla="*/ 174595 w 311849"/>
                  <a:gd name="connsiteY0" fmla="*/ 0 h 122110"/>
                  <a:gd name="connsiteX1" fmla="*/ 1 w 311849"/>
                  <a:gd name="connsiteY1" fmla="*/ 51816 h 122110"/>
                  <a:gd name="connsiteX2" fmla="*/ 154687 w 311849"/>
                  <a:gd name="connsiteY2" fmla="*/ 122110 h 122110"/>
                  <a:gd name="connsiteX3" fmla="*/ 311850 w 311849"/>
                  <a:gd name="connsiteY3" fmla="*/ 96583 h 122110"/>
                  <a:gd name="connsiteX4" fmla="*/ 174595 w 311849"/>
                  <a:gd name="connsiteY4" fmla="*/ 0 h 1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849" h="122110">
                    <a:moveTo>
                      <a:pt x="174595" y="0"/>
                    </a:moveTo>
                    <a:cubicBezTo>
                      <a:pt x="174595" y="0"/>
                      <a:pt x="-570" y="49244"/>
                      <a:pt x="1" y="51816"/>
                    </a:cubicBezTo>
                    <a:cubicBezTo>
                      <a:pt x="573" y="54388"/>
                      <a:pt x="154687" y="122110"/>
                      <a:pt x="154687" y="122110"/>
                    </a:cubicBezTo>
                    <a:lnTo>
                      <a:pt x="311850" y="96583"/>
                    </a:lnTo>
                    <a:lnTo>
                      <a:pt x="174595" y="0"/>
                    </a:lnTo>
                    <a:close/>
                  </a:path>
                </a:pathLst>
              </a:custGeom>
              <a:solidFill>
                <a:srgbClr val="0018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4AA566B-67A0-A2DC-8498-63D13A5F09D4}"/>
                  </a:ext>
                </a:extLst>
              </p:cNvPr>
              <p:cNvSpPr/>
              <p:nvPr/>
            </p:nvSpPr>
            <p:spPr>
              <a:xfrm>
                <a:off x="10652363" y="138728"/>
                <a:ext cx="187372" cy="89573"/>
              </a:xfrm>
              <a:custGeom>
                <a:avLst/>
                <a:gdLst>
                  <a:gd name="connsiteX0" fmla="*/ 16 w 187372"/>
                  <a:gd name="connsiteY0" fmla="*/ 64903 h 89573"/>
                  <a:gd name="connsiteX1" fmla="*/ 85931 w 187372"/>
                  <a:gd name="connsiteY1" fmla="*/ 84811 h 89573"/>
                  <a:gd name="connsiteX2" fmla="*/ 172323 w 187372"/>
                  <a:gd name="connsiteY2" fmla="*/ 89573 h 89573"/>
                  <a:gd name="connsiteX3" fmla="*/ 187372 w 187372"/>
                  <a:gd name="connsiteY3" fmla="*/ 42424 h 89573"/>
                  <a:gd name="connsiteX4" fmla="*/ 778 w 187372"/>
                  <a:gd name="connsiteY4" fmla="*/ 12040 h 89573"/>
                  <a:gd name="connsiteX5" fmla="*/ 16 w 187372"/>
                  <a:gd name="connsiteY5" fmla="*/ 64903 h 89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372" h="89573">
                    <a:moveTo>
                      <a:pt x="16" y="64903"/>
                    </a:moveTo>
                    <a:cubicBezTo>
                      <a:pt x="16" y="64903"/>
                      <a:pt x="28781" y="61093"/>
                      <a:pt x="85931" y="84811"/>
                    </a:cubicBezTo>
                    <a:cubicBezTo>
                      <a:pt x="141081" y="73857"/>
                      <a:pt x="172323" y="89573"/>
                      <a:pt x="172323" y="89573"/>
                    </a:cubicBezTo>
                    <a:cubicBezTo>
                      <a:pt x="172323" y="89573"/>
                      <a:pt x="180038" y="66713"/>
                      <a:pt x="187372" y="42424"/>
                    </a:cubicBezTo>
                    <a:cubicBezTo>
                      <a:pt x="148891" y="4896"/>
                      <a:pt x="54118" y="-13964"/>
                      <a:pt x="778" y="12040"/>
                    </a:cubicBezTo>
                    <a:cubicBezTo>
                      <a:pt x="-175" y="49092"/>
                      <a:pt x="16" y="64903"/>
                      <a:pt x="16" y="64903"/>
                    </a:cubicBezTo>
                    <a:close/>
                  </a:path>
                </a:pathLst>
              </a:custGeom>
              <a:solidFill>
                <a:srgbClr val="002E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36F362B-1C1F-2C34-F349-3E55CEDF58A6}"/>
                  </a:ext>
                </a:extLst>
              </p:cNvPr>
              <p:cNvSpPr/>
              <p:nvPr/>
            </p:nvSpPr>
            <p:spPr>
              <a:xfrm>
                <a:off x="10853534" y="256019"/>
                <a:ext cx="57638" cy="134718"/>
              </a:xfrm>
              <a:custGeom>
                <a:avLst/>
                <a:gdLst>
                  <a:gd name="connsiteX0" fmla="*/ 16872 w 57638"/>
                  <a:gd name="connsiteY0" fmla="*/ 0 h 134718"/>
                  <a:gd name="connsiteX1" fmla="*/ 2584 w 57638"/>
                  <a:gd name="connsiteY1" fmla="*/ 129921 h 134718"/>
                  <a:gd name="connsiteX2" fmla="*/ 57639 w 57638"/>
                  <a:gd name="connsiteY2" fmla="*/ 128016 h 134718"/>
                  <a:gd name="connsiteX3" fmla="*/ 24111 w 57638"/>
                  <a:gd name="connsiteY3" fmla="*/ 858 h 134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38" h="134718">
                    <a:moveTo>
                      <a:pt x="16872" y="0"/>
                    </a:moveTo>
                    <a:cubicBezTo>
                      <a:pt x="16872" y="0"/>
                      <a:pt x="-7893" y="125921"/>
                      <a:pt x="2584" y="129921"/>
                    </a:cubicBezTo>
                    <a:cubicBezTo>
                      <a:pt x="33922" y="141732"/>
                      <a:pt x="57639" y="128016"/>
                      <a:pt x="57639" y="128016"/>
                    </a:cubicBezTo>
                    <a:cubicBezTo>
                      <a:pt x="57639" y="128016"/>
                      <a:pt x="25540" y="79439"/>
                      <a:pt x="24111" y="858"/>
                    </a:cubicBezTo>
                  </a:path>
                </a:pathLst>
              </a:custGeom>
              <a:solidFill>
                <a:srgbClr val="FFB8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2" name="图形 164">
                <a:extLst>
                  <a:ext uri="{FF2B5EF4-FFF2-40B4-BE49-F238E27FC236}">
                    <a16:creationId xmlns:a16="http://schemas.microsoft.com/office/drawing/2014/main" id="{61A43F59-EE26-73E5-9E7F-40C1CD669C9E}"/>
                  </a:ext>
                </a:extLst>
              </p:cNvPr>
              <p:cNvGrpSpPr/>
              <p:nvPr/>
            </p:nvGrpSpPr>
            <p:grpSpPr>
              <a:xfrm>
                <a:off x="10865757" y="184076"/>
                <a:ext cx="21064" cy="81091"/>
                <a:chOff x="10865757" y="184076"/>
                <a:chExt cx="21064" cy="81091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F751F90-BF8D-0419-DACB-9E43CE5C3BF3}"/>
                    </a:ext>
                  </a:extLst>
                </p:cNvPr>
                <p:cNvSpPr/>
                <p:nvPr/>
              </p:nvSpPr>
              <p:spPr>
                <a:xfrm>
                  <a:off x="10872088" y="184076"/>
                  <a:ext cx="14733" cy="71496"/>
                </a:xfrm>
                <a:custGeom>
                  <a:avLst/>
                  <a:gdLst>
                    <a:gd name="connsiteX0" fmla="*/ 1461 w 14733"/>
                    <a:gd name="connsiteY0" fmla="*/ 71467 h 71496"/>
                    <a:gd name="connsiteX1" fmla="*/ 33 w 14733"/>
                    <a:gd name="connsiteY1" fmla="*/ 69371 h 71496"/>
                    <a:gd name="connsiteX2" fmla="*/ 11081 w 14733"/>
                    <a:gd name="connsiteY2" fmla="*/ 1553 h 71496"/>
                    <a:gd name="connsiteX3" fmla="*/ 13177 w 14733"/>
                    <a:gd name="connsiteY3" fmla="*/ 29 h 71496"/>
                    <a:gd name="connsiteX4" fmla="*/ 14701 w 14733"/>
                    <a:gd name="connsiteY4" fmla="*/ 2125 h 71496"/>
                    <a:gd name="connsiteX5" fmla="*/ 3652 w 14733"/>
                    <a:gd name="connsiteY5" fmla="*/ 69943 h 71496"/>
                    <a:gd name="connsiteX6" fmla="*/ 1461 w 14733"/>
                    <a:gd name="connsiteY6" fmla="*/ 71467 h 71496"/>
                    <a:gd name="connsiteX7" fmla="*/ 1461 w 14733"/>
                    <a:gd name="connsiteY7" fmla="*/ 71467 h 71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733" h="71496">
                      <a:moveTo>
                        <a:pt x="1461" y="71467"/>
                      </a:moveTo>
                      <a:cubicBezTo>
                        <a:pt x="509" y="71276"/>
                        <a:pt x="-158" y="70324"/>
                        <a:pt x="33" y="69371"/>
                      </a:cubicBezTo>
                      <a:lnTo>
                        <a:pt x="11081" y="1553"/>
                      </a:lnTo>
                      <a:cubicBezTo>
                        <a:pt x="11272" y="601"/>
                        <a:pt x="12225" y="-161"/>
                        <a:pt x="13177" y="29"/>
                      </a:cubicBezTo>
                      <a:cubicBezTo>
                        <a:pt x="14225" y="220"/>
                        <a:pt x="14892" y="1172"/>
                        <a:pt x="14701" y="2125"/>
                      </a:cubicBezTo>
                      <a:lnTo>
                        <a:pt x="3652" y="69943"/>
                      </a:lnTo>
                      <a:cubicBezTo>
                        <a:pt x="3366" y="70895"/>
                        <a:pt x="2414" y="71657"/>
                        <a:pt x="1461" y="71467"/>
                      </a:cubicBezTo>
                      <a:cubicBezTo>
                        <a:pt x="1461" y="71467"/>
                        <a:pt x="1461" y="71467"/>
                        <a:pt x="1461" y="71467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AF246473-D897-2935-0C73-410F07B9937B}"/>
                    </a:ext>
                  </a:extLst>
                </p:cNvPr>
                <p:cNvSpPr/>
                <p:nvPr/>
              </p:nvSpPr>
              <p:spPr>
                <a:xfrm>
                  <a:off x="10865757" y="250395"/>
                  <a:ext cx="14749" cy="14771"/>
                </a:xfrm>
                <a:custGeom>
                  <a:avLst/>
                  <a:gdLst>
                    <a:gd name="connsiteX0" fmla="*/ 77 w 14749"/>
                    <a:gd name="connsiteY0" fmla="*/ 6196 h 14771"/>
                    <a:gd name="connsiteX1" fmla="*/ 8554 w 14749"/>
                    <a:gd name="connsiteY1" fmla="*/ 99 h 14771"/>
                    <a:gd name="connsiteX2" fmla="*/ 14650 w 14749"/>
                    <a:gd name="connsiteY2" fmla="*/ 8577 h 14771"/>
                    <a:gd name="connsiteX3" fmla="*/ 6173 w 14749"/>
                    <a:gd name="connsiteY3" fmla="*/ 14673 h 14771"/>
                    <a:gd name="connsiteX4" fmla="*/ 77 w 14749"/>
                    <a:gd name="connsiteY4" fmla="*/ 6196 h 1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9" h="14771">
                      <a:moveTo>
                        <a:pt x="77" y="6196"/>
                      </a:moveTo>
                      <a:cubicBezTo>
                        <a:pt x="744" y="2195"/>
                        <a:pt x="4554" y="-567"/>
                        <a:pt x="8554" y="99"/>
                      </a:cubicBezTo>
                      <a:cubicBezTo>
                        <a:pt x="12555" y="766"/>
                        <a:pt x="15317" y="4576"/>
                        <a:pt x="14650" y="8577"/>
                      </a:cubicBezTo>
                      <a:cubicBezTo>
                        <a:pt x="13983" y="12577"/>
                        <a:pt x="10173" y="15339"/>
                        <a:pt x="6173" y="14673"/>
                      </a:cubicBezTo>
                      <a:cubicBezTo>
                        <a:pt x="2173" y="14006"/>
                        <a:pt x="-494" y="10291"/>
                        <a:pt x="77" y="6196"/>
                      </a:cubicBezTo>
                      <a:close/>
                    </a:path>
                  </a:pathLst>
                </a:custGeom>
                <a:solidFill>
                  <a:srgbClr val="FF5A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EEEA42B-7E67-527C-0880-FA8BF6E33AC8}"/>
                </a:ext>
              </a:extLst>
            </p:cNvPr>
            <p:cNvSpPr/>
            <p:nvPr/>
          </p:nvSpPr>
          <p:spPr>
            <a:xfrm rot="21107677">
              <a:off x="8933000" y="3518111"/>
              <a:ext cx="228945" cy="351345"/>
            </a:xfrm>
            <a:custGeom>
              <a:avLst/>
              <a:gdLst>
                <a:gd name="connsiteX0" fmla="*/ 17717 w 59150"/>
                <a:gd name="connsiteY0" fmla="*/ 0 h 90773"/>
                <a:gd name="connsiteX1" fmla="*/ 0 w 59150"/>
                <a:gd name="connsiteY1" fmla="*/ 10763 h 90773"/>
                <a:gd name="connsiteX2" fmla="*/ 21336 w 59150"/>
                <a:gd name="connsiteY2" fmla="*/ 90773 h 90773"/>
                <a:gd name="connsiteX3" fmla="*/ 59150 w 59150"/>
                <a:gd name="connsiteY3" fmla="*/ 54769 h 9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50" h="90773">
                  <a:moveTo>
                    <a:pt x="17717" y="0"/>
                  </a:moveTo>
                  <a:lnTo>
                    <a:pt x="0" y="10763"/>
                  </a:lnTo>
                  <a:lnTo>
                    <a:pt x="21336" y="90773"/>
                  </a:lnTo>
                  <a:lnTo>
                    <a:pt x="59150" y="547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DB2A5C9-8D3E-3F17-26C7-333985F62ED9}"/>
                </a:ext>
              </a:extLst>
            </p:cNvPr>
            <p:cNvSpPr/>
            <p:nvPr/>
          </p:nvSpPr>
          <p:spPr>
            <a:xfrm rot="21107677">
              <a:off x="9159941" y="3471724"/>
              <a:ext cx="219358" cy="384156"/>
            </a:xfrm>
            <a:custGeom>
              <a:avLst/>
              <a:gdLst>
                <a:gd name="connsiteX0" fmla="*/ 40862 w 56673"/>
                <a:gd name="connsiteY0" fmla="*/ 0 h 99250"/>
                <a:gd name="connsiteX1" fmla="*/ 0 w 56673"/>
                <a:gd name="connsiteY1" fmla="*/ 58483 h 99250"/>
                <a:gd name="connsiteX2" fmla="*/ 41910 w 56673"/>
                <a:gd name="connsiteY2" fmla="*/ 99250 h 99250"/>
                <a:gd name="connsiteX3" fmla="*/ 56674 w 56673"/>
                <a:gd name="connsiteY3" fmla="*/ 14478 h 9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73" h="99250">
                  <a:moveTo>
                    <a:pt x="40862" y="0"/>
                  </a:moveTo>
                  <a:lnTo>
                    <a:pt x="0" y="58483"/>
                  </a:lnTo>
                  <a:lnTo>
                    <a:pt x="41910" y="99250"/>
                  </a:lnTo>
                  <a:lnTo>
                    <a:pt x="56674" y="144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8B4420A-0B03-A20A-8C9D-C1030EB80F72}"/>
              </a:ext>
            </a:extLst>
          </p:cNvPr>
          <p:cNvSpPr txBox="1"/>
          <p:nvPr/>
        </p:nvSpPr>
        <p:spPr>
          <a:xfrm>
            <a:off x="2670451" y="4313020"/>
            <a:ext cx="4612746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53499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30">
            <a:extLst>
              <a:ext uri="{FF2B5EF4-FFF2-40B4-BE49-F238E27FC236}">
                <a16:creationId xmlns:a16="http://schemas.microsoft.com/office/drawing/2014/main" id="{EC99A7E1-AC12-4A05-BBC6-6FE843F44F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4600" y="1701800"/>
            <a:ext cx="2312730" cy="3781425"/>
          </a:xfrm>
          <a:custGeom>
            <a:avLst/>
            <a:gdLst>
              <a:gd name="connsiteX0" fmla="*/ 0 w 2312730"/>
              <a:gd name="connsiteY0" fmla="*/ 0 h 3781425"/>
              <a:gd name="connsiteX1" fmla="*/ 2312730 w 2312730"/>
              <a:gd name="connsiteY1" fmla="*/ 0 h 3781425"/>
              <a:gd name="connsiteX2" fmla="*/ 2312730 w 2312730"/>
              <a:gd name="connsiteY2" fmla="*/ 3781425 h 3781425"/>
              <a:gd name="connsiteX3" fmla="*/ 0 w 2312730"/>
              <a:gd name="connsiteY3" fmla="*/ 3781425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2730" h="3781425">
                <a:moveTo>
                  <a:pt x="0" y="0"/>
                </a:moveTo>
                <a:lnTo>
                  <a:pt x="2312730" y="0"/>
                </a:lnTo>
                <a:lnTo>
                  <a:pt x="2312730" y="3781425"/>
                </a:lnTo>
                <a:lnTo>
                  <a:pt x="0" y="3781425"/>
                </a:lnTo>
                <a:close/>
              </a:path>
            </a:pathLst>
          </a:custGeom>
          <a:blipFill dpi="0" rotWithShape="1">
            <a:blip r:embed="rId5"/>
            <a:srcRect/>
            <a:tile tx="-133350" ty="0" sx="100000" sy="100000" flip="none" algn="tl"/>
          </a:blipFill>
        </p:spPr>
      </p:pic>
      <p:pic>
        <p:nvPicPr>
          <p:cNvPr id="7" name="图片占位符 33">
            <a:extLst>
              <a:ext uri="{FF2B5EF4-FFF2-40B4-BE49-F238E27FC236}">
                <a16:creationId xmlns:a16="http://schemas.microsoft.com/office/drawing/2014/main" id="{7F62DDC8-B674-4DFB-B5C0-0ED038E7FA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6766" y="3649316"/>
            <a:ext cx="2252918" cy="1833909"/>
          </a:xfrm>
          <a:custGeom>
            <a:avLst/>
            <a:gdLst>
              <a:gd name="connsiteX0" fmla="*/ 0 w 2252918"/>
              <a:gd name="connsiteY0" fmla="*/ 0 h 1833910"/>
              <a:gd name="connsiteX1" fmla="*/ 2252918 w 2252918"/>
              <a:gd name="connsiteY1" fmla="*/ 0 h 1833910"/>
              <a:gd name="connsiteX2" fmla="*/ 2252918 w 2252918"/>
              <a:gd name="connsiteY2" fmla="*/ 1833910 h 1833910"/>
              <a:gd name="connsiteX3" fmla="*/ 0 w 2252918"/>
              <a:gd name="connsiteY3" fmla="*/ 1833910 h 183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2918" h="1833910">
                <a:moveTo>
                  <a:pt x="0" y="0"/>
                </a:moveTo>
                <a:lnTo>
                  <a:pt x="2252918" y="0"/>
                </a:lnTo>
                <a:lnTo>
                  <a:pt x="2252918" y="1833910"/>
                </a:lnTo>
                <a:lnTo>
                  <a:pt x="0" y="1833910"/>
                </a:lnTo>
                <a:close/>
              </a:path>
            </a:pathLst>
          </a:custGeom>
        </p:spPr>
      </p:pic>
      <p:pic>
        <p:nvPicPr>
          <p:cNvPr id="8" name="图片占位符 31">
            <a:extLst>
              <a:ext uri="{FF2B5EF4-FFF2-40B4-BE49-F238E27FC236}">
                <a16:creationId xmlns:a16="http://schemas.microsoft.com/office/drawing/2014/main" id="{CECAA1D7-4B74-40B0-9EE9-AC48D0C5C9C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6766" y="1701801"/>
            <a:ext cx="4778280" cy="1833909"/>
          </a:xfrm>
          <a:custGeom>
            <a:avLst/>
            <a:gdLst>
              <a:gd name="connsiteX0" fmla="*/ 0 w 4778280"/>
              <a:gd name="connsiteY0" fmla="*/ 0 h 1833909"/>
              <a:gd name="connsiteX1" fmla="*/ 4778280 w 4778280"/>
              <a:gd name="connsiteY1" fmla="*/ 0 h 1833909"/>
              <a:gd name="connsiteX2" fmla="*/ 4778280 w 4778280"/>
              <a:gd name="connsiteY2" fmla="*/ 1833909 h 1833909"/>
              <a:gd name="connsiteX3" fmla="*/ 0 w 4778280"/>
              <a:gd name="connsiteY3" fmla="*/ 1833909 h 1833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8280" h="1833909">
                <a:moveTo>
                  <a:pt x="0" y="0"/>
                </a:moveTo>
                <a:lnTo>
                  <a:pt x="4778280" y="0"/>
                </a:lnTo>
                <a:lnTo>
                  <a:pt x="4778280" y="1833909"/>
                </a:lnTo>
                <a:lnTo>
                  <a:pt x="0" y="1833909"/>
                </a:lnTo>
                <a:close/>
              </a:path>
            </a:pathLst>
          </a:custGeom>
        </p:spPr>
      </p:pic>
      <p:pic>
        <p:nvPicPr>
          <p:cNvPr id="9" name="图片占位符 32">
            <a:extLst>
              <a:ext uri="{FF2B5EF4-FFF2-40B4-BE49-F238E27FC236}">
                <a16:creationId xmlns:a16="http://schemas.microsoft.com/office/drawing/2014/main" id="{BC8FCFB4-8265-4E7C-A451-44045A20CD1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4482" y="1701800"/>
            <a:ext cx="2252918" cy="1833909"/>
          </a:xfrm>
          <a:custGeom>
            <a:avLst/>
            <a:gdLst>
              <a:gd name="connsiteX0" fmla="*/ 0 w 2252918"/>
              <a:gd name="connsiteY0" fmla="*/ 0 h 1833910"/>
              <a:gd name="connsiteX1" fmla="*/ 2252918 w 2252918"/>
              <a:gd name="connsiteY1" fmla="*/ 0 h 1833910"/>
              <a:gd name="connsiteX2" fmla="*/ 2252918 w 2252918"/>
              <a:gd name="connsiteY2" fmla="*/ 1833910 h 1833910"/>
              <a:gd name="connsiteX3" fmla="*/ 0 w 2252918"/>
              <a:gd name="connsiteY3" fmla="*/ 1833910 h 183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2918" h="1833910">
                <a:moveTo>
                  <a:pt x="0" y="0"/>
                </a:moveTo>
                <a:lnTo>
                  <a:pt x="2252918" y="0"/>
                </a:lnTo>
                <a:lnTo>
                  <a:pt x="2252918" y="1833910"/>
                </a:lnTo>
                <a:lnTo>
                  <a:pt x="0" y="1833910"/>
                </a:ln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43C1401-BA7A-4BA8-B54F-BABC9EF49C93}"/>
              </a:ext>
            </a:extLst>
          </p:cNvPr>
          <p:cNvGrpSpPr/>
          <p:nvPr/>
        </p:nvGrpSpPr>
        <p:grpSpPr>
          <a:xfrm>
            <a:off x="6169120" y="3649316"/>
            <a:ext cx="4778280" cy="1833909"/>
            <a:chOff x="6169120" y="3852516"/>
            <a:chExt cx="4778280" cy="1833909"/>
          </a:xfrm>
          <a:solidFill>
            <a:srgbClr val="E8A243"/>
          </a:solidFill>
        </p:grpSpPr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97A8E5FE-16A2-4081-9661-258E2CC1A41E}"/>
                </a:ext>
              </a:extLst>
            </p:cNvPr>
            <p:cNvSpPr/>
            <p:nvPr/>
          </p:nvSpPr>
          <p:spPr>
            <a:xfrm>
              <a:off x="6169120" y="3852516"/>
              <a:ext cx="4778280" cy="1833909"/>
            </a:xfrm>
            <a:prstGeom prst="rect">
              <a:avLst/>
            </a:prstGeom>
            <a:solidFill>
              <a:srgbClr val="45BE93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1A2FE70-F534-4857-BC26-196D9CC4181F}"/>
                </a:ext>
              </a:extLst>
            </p:cNvPr>
            <p:cNvGrpSpPr/>
            <p:nvPr/>
          </p:nvGrpSpPr>
          <p:grpSpPr>
            <a:xfrm>
              <a:off x="6504035" y="4087442"/>
              <a:ext cx="4108450" cy="1258557"/>
              <a:chOff x="874712" y="3153250"/>
              <a:chExt cx="4108450" cy="1258557"/>
            </a:xfrm>
            <a:grpFill/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AD5C304E-45FD-4BB0-AA04-472918730FC2}"/>
                  </a:ext>
                </a:extLst>
              </p:cNvPr>
              <p:cNvSpPr/>
              <p:nvPr/>
            </p:nvSpPr>
            <p:spPr>
              <a:xfrm>
                <a:off x="874712" y="3515151"/>
                <a:ext cx="4108450" cy="896656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分钟之内。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91B5605C-FC24-495A-9B69-0F805B5050F3}"/>
                  </a:ext>
                </a:extLst>
              </p:cNvPr>
              <p:cNvSpPr/>
              <p:nvPr/>
            </p:nvSpPr>
            <p:spPr>
              <a:xfrm>
                <a:off x="874712" y="3153250"/>
                <a:ext cx="2241974" cy="440313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896A33A-9262-4259-2F7F-C8E0B9143EA4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C623BBC-6282-76FE-95BC-919AF58F71F1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选题背景与意义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2AEAE9-6081-C326-EFA2-B16A27470B6F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0597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右箭头 41">
            <a:extLst>
              <a:ext uri="{FF2B5EF4-FFF2-40B4-BE49-F238E27FC236}">
                <a16:creationId xmlns:a16="http://schemas.microsoft.com/office/drawing/2014/main" id="{62D740AC-20D6-47E3-8EC2-6CA48BBB7213}"/>
              </a:ext>
            </a:extLst>
          </p:cNvPr>
          <p:cNvSpPr/>
          <p:nvPr/>
        </p:nvSpPr>
        <p:spPr>
          <a:xfrm>
            <a:off x="6331849" y="3121711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45BE93"/>
          </a:solidFill>
          <a:ln w="28575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圆角右箭头 52">
            <a:extLst>
              <a:ext uri="{FF2B5EF4-FFF2-40B4-BE49-F238E27FC236}">
                <a16:creationId xmlns:a16="http://schemas.microsoft.com/office/drawing/2014/main" id="{2EC10641-FDAB-4CDD-9BC2-580EE88424EA}"/>
              </a:ext>
            </a:extLst>
          </p:cNvPr>
          <p:cNvSpPr/>
          <p:nvPr/>
        </p:nvSpPr>
        <p:spPr>
          <a:xfrm flipH="1">
            <a:off x="4647644" y="3121711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45BE93"/>
          </a:solidFill>
          <a:ln w="28575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圆角右箭头 61">
            <a:extLst>
              <a:ext uri="{FF2B5EF4-FFF2-40B4-BE49-F238E27FC236}">
                <a16:creationId xmlns:a16="http://schemas.microsoft.com/office/drawing/2014/main" id="{F8DA21A7-DBFA-4C7E-8A6F-01F197E2F50C}"/>
              </a:ext>
            </a:extLst>
          </p:cNvPr>
          <p:cNvSpPr/>
          <p:nvPr/>
        </p:nvSpPr>
        <p:spPr>
          <a:xfrm>
            <a:off x="6691523" y="4053326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1C687F"/>
          </a:solidFill>
          <a:ln w="28575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圆角右箭头 83">
            <a:extLst>
              <a:ext uri="{FF2B5EF4-FFF2-40B4-BE49-F238E27FC236}">
                <a16:creationId xmlns:a16="http://schemas.microsoft.com/office/drawing/2014/main" id="{61225E23-90DE-43DD-A1B6-AA350DB3257D}"/>
              </a:ext>
            </a:extLst>
          </p:cNvPr>
          <p:cNvSpPr/>
          <p:nvPr/>
        </p:nvSpPr>
        <p:spPr>
          <a:xfrm flipH="1">
            <a:off x="4290920" y="4053326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1C687F"/>
          </a:solidFill>
          <a:ln w="28575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上箭头 45">
            <a:extLst>
              <a:ext uri="{FF2B5EF4-FFF2-40B4-BE49-F238E27FC236}">
                <a16:creationId xmlns:a16="http://schemas.microsoft.com/office/drawing/2014/main" id="{3EA40FAF-D142-413C-B65C-B9983E056D0A}"/>
              </a:ext>
            </a:extLst>
          </p:cNvPr>
          <p:cNvSpPr/>
          <p:nvPr/>
        </p:nvSpPr>
        <p:spPr>
          <a:xfrm>
            <a:off x="5795289" y="2683868"/>
            <a:ext cx="601422" cy="3556979"/>
          </a:xfrm>
          <a:prstGeom prst="upArrow">
            <a:avLst/>
          </a:prstGeom>
          <a:solidFill>
            <a:srgbClr val="1C687F"/>
          </a:solidFill>
          <a:ln w="28575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1D19DDE-6770-4F06-A6D0-6943D47F9AF0}"/>
              </a:ext>
            </a:extLst>
          </p:cNvPr>
          <p:cNvGrpSpPr/>
          <p:nvPr/>
        </p:nvGrpSpPr>
        <p:grpSpPr>
          <a:xfrm>
            <a:off x="4451514" y="1583492"/>
            <a:ext cx="3288970" cy="928463"/>
            <a:chOff x="4127475" y="1050617"/>
            <a:chExt cx="3794695" cy="1071226"/>
          </a:xfrm>
        </p:grpSpPr>
        <p:sp>
          <p:nvSpPr>
            <p:cNvPr id="18" name="TextBox 9">
              <a:extLst>
                <a:ext uri="{FF2B5EF4-FFF2-40B4-BE49-F238E27FC236}">
                  <a16:creationId xmlns:a16="http://schemas.microsoft.com/office/drawing/2014/main" id="{4F753C17-8A43-4AFC-A83B-5C537B35D891}"/>
                </a:ext>
              </a:extLst>
            </p:cNvPr>
            <p:cNvSpPr txBox="1"/>
            <p:nvPr/>
          </p:nvSpPr>
          <p:spPr>
            <a:xfrm>
              <a:off x="5219186" y="1050617"/>
              <a:ext cx="1611274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TextBox 10">
              <a:extLst>
                <a:ext uri="{FF2B5EF4-FFF2-40B4-BE49-F238E27FC236}">
                  <a16:creationId xmlns:a16="http://schemas.microsoft.com/office/drawing/2014/main" id="{966E5101-67C7-457D-9763-6DBA6AC520C4}"/>
                </a:ext>
              </a:extLst>
            </p:cNvPr>
            <p:cNvSpPr txBox="1"/>
            <p:nvPr/>
          </p:nvSpPr>
          <p:spPr>
            <a:xfrm>
              <a:off x="4127475" y="1406906"/>
              <a:ext cx="3794695" cy="714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3F462DB-7E85-52D7-22FF-477581DAFFC9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5F785D4-419C-8091-24F7-0FE8F05D73F8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选题背景与意义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18262E1-ACA5-0C17-85C9-FCAC07CE063E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3974738-F582-1F90-3985-48F3B5CA24FF}"/>
              </a:ext>
            </a:extLst>
          </p:cNvPr>
          <p:cNvGrpSpPr/>
          <p:nvPr/>
        </p:nvGrpSpPr>
        <p:grpSpPr>
          <a:xfrm>
            <a:off x="7544355" y="2900342"/>
            <a:ext cx="3288969" cy="928463"/>
            <a:chOff x="4127474" y="1050617"/>
            <a:chExt cx="3794694" cy="1071226"/>
          </a:xfrm>
        </p:grpSpPr>
        <p:sp>
          <p:nvSpPr>
            <p:cNvPr id="30" name="TextBox 9">
              <a:extLst>
                <a:ext uri="{FF2B5EF4-FFF2-40B4-BE49-F238E27FC236}">
                  <a16:creationId xmlns:a16="http://schemas.microsoft.com/office/drawing/2014/main" id="{EC61C3B4-10D2-C18D-4E37-C894F90A334F}"/>
                </a:ext>
              </a:extLst>
            </p:cNvPr>
            <p:cNvSpPr txBox="1"/>
            <p:nvPr/>
          </p:nvSpPr>
          <p:spPr>
            <a:xfrm>
              <a:off x="4127475" y="1050617"/>
              <a:ext cx="1611274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TextBox 10">
              <a:extLst>
                <a:ext uri="{FF2B5EF4-FFF2-40B4-BE49-F238E27FC236}">
                  <a16:creationId xmlns:a16="http://schemas.microsoft.com/office/drawing/2014/main" id="{7C8FD79C-2FA3-6938-4EE2-9519264C7BD7}"/>
                </a:ext>
              </a:extLst>
            </p:cNvPr>
            <p:cNvSpPr txBox="1"/>
            <p:nvPr/>
          </p:nvSpPr>
          <p:spPr>
            <a:xfrm>
              <a:off x="4127474" y="1406906"/>
              <a:ext cx="3794694" cy="714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CF7212B-09AB-7E2E-A572-CD9098B83D56}"/>
              </a:ext>
            </a:extLst>
          </p:cNvPr>
          <p:cNvGrpSpPr/>
          <p:nvPr/>
        </p:nvGrpSpPr>
        <p:grpSpPr>
          <a:xfrm>
            <a:off x="8016053" y="4053326"/>
            <a:ext cx="3174956" cy="928463"/>
            <a:chOff x="4127474" y="1050617"/>
            <a:chExt cx="3663149" cy="1071226"/>
          </a:xfrm>
        </p:grpSpPr>
        <p:sp>
          <p:nvSpPr>
            <p:cNvPr id="33" name="TextBox 9">
              <a:extLst>
                <a:ext uri="{FF2B5EF4-FFF2-40B4-BE49-F238E27FC236}">
                  <a16:creationId xmlns:a16="http://schemas.microsoft.com/office/drawing/2014/main" id="{FDEA00B9-70A8-978B-5DF7-2E96CBBD36F4}"/>
                </a:ext>
              </a:extLst>
            </p:cNvPr>
            <p:cNvSpPr txBox="1"/>
            <p:nvPr/>
          </p:nvSpPr>
          <p:spPr>
            <a:xfrm>
              <a:off x="4127475" y="1050617"/>
              <a:ext cx="1611274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TextBox 10">
              <a:extLst>
                <a:ext uri="{FF2B5EF4-FFF2-40B4-BE49-F238E27FC236}">
                  <a16:creationId xmlns:a16="http://schemas.microsoft.com/office/drawing/2014/main" id="{BED84BB5-A83B-C4FA-0A26-205200BA7117}"/>
                </a:ext>
              </a:extLst>
            </p:cNvPr>
            <p:cNvSpPr txBox="1"/>
            <p:nvPr/>
          </p:nvSpPr>
          <p:spPr>
            <a:xfrm>
              <a:off x="4127474" y="1406906"/>
              <a:ext cx="3663149" cy="714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CB4AA7B-FDA3-7D42-25DA-19DD1B9DE5DD}"/>
              </a:ext>
            </a:extLst>
          </p:cNvPr>
          <p:cNvGrpSpPr/>
          <p:nvPr/>
        </p:nvGrpSpPr>
        <p:grpSpPr>
          <a:xfrm>
            <a:off x="1373281" y="2900342"/>
            <a:ext cx="3288969" cy="928463"/>
            <a:chOff x="4127474" y="1050617"/>
            <a:chExt cx="3794694" cy="1071226"/>
          </a:xfrm>
        </p:grpSpPr>
        <p:sp>
          <p:nvSpPr>
            <p:cNvPr id="36" name="TextBox 9">
              <a:extLst>
                <a:ext uri="{FF2B5EF4-FFF2-40B4-BE49-F238E27FC236}">
                  <a16:creationId xmlns:a16="http://schemas.microsoft.com/office/drawing/2014/main" id="{CCF53F76-F927-062F-3AB6-B4E7A31F2E7C}"/>
                </a:ext>
              </a:extLst>
            </p:cNvPr>
            <p:cNvSpPr txBox="1"/>
            <p:nvPr/>
          </p:nvSpPr>
          <p:spPr>
            <a:xfrm>
              <a:off x="6294041" y="1050617"/>
              <a:ext cx="1611274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TextBox 10">
              <a:extLst>
                <a:ext uri="{FF2B5EF4-FFF2-40B4-BE49-F238E27FC236}">
                  <a16:creationId xmlns:a16="http://schemas.microsoft.com/office/drawing/2014/main" id="{FFA35B4D-D3E7-0392-B557-612B705D1B07}"/>
                </a:ext>
              </a:extLst>
            </p:cNvPr>
            <p:cNvSpPr txBox="1"/>
            <p:nvPr/>
          </p:nvSpPr>
          <p:spPr>
            <a:xfrm>
              <a:off x="4127474" y="1406906"/>
              <a:ext cx="3794694" cy="714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415F99C-2539-119B-7183-546134785A0A}"/>
              </a:ext>
            </a:extLst>
          </p:cNvPr>
          <p:cNvGrpSpPr/>
          <p:nvPr/>
        </p:nvGrpSpPr>
        <p:grpSpPr>
          <a:xfrm>
            <a:off x="1075474" y="4053326"/>
            <a:ext cx="3180667" cy="928463"/>
            <a:chOff x="4127474" y="1050617"/>
            <a:chExt cx="3669738" cy="1071226"/>
          </a:xfrm>
        </p:grpSpPr>
        <p:sp>
          <p:nvSpPr>
            <p:cNvPr id="39" name="TextBox 9">
              <a:extLst>
                <a:ext uri="{FF2B5EF4-FFF2-40B4-BE49-F238E27FC236}">
                  <a16:creationId xmlns:a16="http://schemas.microsoft.com/office/drawing/2014/main" id="{983A602B-7824-6BCC-CAB6-16A514B2FEA3}"/>
                </a:ext>
              </a:extLst>
            </p:cNvPr>
            <p:cNvSpPr txBox="1"/>
            <p:nvPr/>
          </p:nvSpPr>
          <p:spPr>
            <a:xfrm>
              <a:off x="6185938" y="1050617"/>
              <a:ext cx="1611274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TextBox 10">
              <a:extLst>
                <a:ext uri="{FF2B5EF4-FFF2-40B4-BE49-F238E27FC236}">
                  <a16:creationId xmlns:a16="http://schemas.microsoft.com/office/drawing/2014/main" id="{71BD35B0-391A-3AEA-F672-CE3B17A772F8}"/>
                </a:ext>
              </a:extLst>
            </p:cNvPr>
            <p:cNvSpPr txBox="1"/>
            <p:nvPr/>
          </p:nvSpPr>
          <p:spPr>
            <a:xfrm>
              <a:off x="4127474" y="1406906"/>
              <a:ext cx="3663149" cy="714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4111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9B61C838-00BA-4FD2-A944-E76E047E1D88}"/>
              </a:ext>
            </a:extLst>
          </p:cNvPr>
          <p:cNvSpPr/>
          <p:nvPr/>
        </p:nvSpPr>
        <p:spPr>
          <a:xfrm>
            <a:off x="1469417" y="1893315"/>
            <a:ext cx="2874452" cy="1597218"/>
          </a:xfrm>
          <a:prstGeom prst="rect">
            <a:avLst/>
          </a:prstGeom>
          <a:noFill/>
          <a:ln w="635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D03387D-A97C-48F5-8CD9-7EF626CEEB3A}"/>
              </a:ext>
            </a:extLst>
          </p:cNvPr>
          <p:cNvSpPr/>
          <p:nvPr/>
        </p:nvSpPr>
        <p:spPr>
          <a:xfrm>
            <a:off x="1547542" y="1816100"/>
            <a:ext cx="681652" cy="792776"/>
          </a:xfrm>
          <a:prstGeom prst="rect">
            <a:avLst/>
          </a:pr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>
                <a:cs typeface="+mn-ea"/>
                <a:sym typeface="+mn-lt"/>
              </a:rPr>
              <a:t>01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EF080AF-0FAC-4409-B46E-D42D82AF7563}"/>
              </a:ext>
            </a:extLst>
          </p:cNvPr>
          <p:cNvGrpSpPr/>
          <p:nvPr/>
        </p:nvGrpSpPr>
        <p:grpSpPr>
          <a:xfrm>
            <a:off x="1598343" y="2266725"/>
            <a:ext cx="2630758" cy="1026932"/>
            <a:chOff x="34063" y="3280738"/>
            <a:chExt cx="2630758" cy="102693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B7CACCF-0B58-4F11-8C82-491977E08BB6}"/>
                </a:ext>
              </a:extLst>
            </p:cNvPr>
            <p:cNvSpPr/>
            <p:nvPr/>
          </p:nvSpPr>
          <p:spPr>
            <a:xfrm>
              <a:off x="34063" y="3688013"/>
              <a:ext cx="2630758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C3C3516-1500-4817-BD14-3A7DD466C9EA}"/>
                </a:ext>
              </a:extLst>
            </p:cNvPr>
            <p:cNvSpPr/>
            <p:nvPr/>
          </p:nvSpPr>
          <p:spPr>
            <a:xfrm>
              <a:off x="823912" y="3280738"/>
              <a:ext cx="1790108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63723CA2-45C5-4E2B-A46A-FE9DFC95ED48}"/>
              </a:ext>
            </a:extLst>
          </p:cNvPr>
          <p:cNvSpPr/>
          <p:nvPr/>
        </p:nvSpPr>
        <p:spPr>
          <a:xfrm>
            <a:off x="4658774" y="1893315"/>
            <a:ext cx="2874452" cy="1597218"/>
          </a:xfrm>
          <a:prstGeom prst="rect">
            <a:avLst/>
          </a:prstGeom>
          <a:noFill/>
          <a:ln w="635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2C6B35A-7268-4560-B7B4-B73C7CA8AB4A}"/>
              </a:ext>
            </a:extLst>
          </p:cNvPr>
          <p:cNvSpPr/>
          <p:nvPr/>
        </p:nvSpPr>
        <p:spPr>
          <a:xfrm>
            <a:off x="4736899" y="1816100"/>
            <a:ext cx="681652" cy="792777"/>
          </a:xfrm>
          <a:prstGeom prst="rect">
            <a:avLst/>
          </a:pr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>
                <a:cs typeface="+mn-ea"/>
                <a:sym typeface="+mn-lt"/>
              </a:rPr>
              <a:t>02</a:t>
            </a:r>
            <a:endParaRPr lang="en-US" dirty="0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CDB2323-6068-4587-BA07-54CE97AD236C}"/>
              </a:ext>
            </a:extLst>
          </p:cNvPr>
          <p:cNvGrpSpPr/>
          <p:nvPr/>
        </p:nvGrpSpPr>
        <p:grpSpPr>
          <a:xfrm>
            <a:off x="4793321" y="2266725"/>
            <a:ext cx="2630758" cy="1026932"/>
            <a:chOff x="34063" y="3280738"/>
            <a:chExt cx="2630758" cy="102693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2A00E14-D8EC-44F2-BCFF-8E805E26C1FD}"/>
                </a:ext>
              </a:extLst>
            </p:cNvPr>
            <p:cNvSpPr/>
            <p:nvPr/>
          </p:nvSpPr>
          <p:spPr>
            <a:xfrm>
              <a:off x="34063" y="3688013"/>
              <a:ext cx="2630758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E04BD84-5B0C-4C9F-B373-E64E71AE0DD3}"/>
                </a:ext>
              </a:extLst>
            </p:cNvPr>
            <p:cNvSpPr/>
            <p:nvPr/>
          </p:nvSpPr>
          <p:spPr>
            <a:xfrm>
              <a:off x="823912" y="3280738"/>
              <a:ext cx="1790108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24782586-3E96-4D27-9AED-FF814EF11B0E}"/>
              </a:ext>
            </a:extLst>
          </p:cNvPr>
          <p:cNvSpPr/>
          <p:nvPr/>
        </p:nvSpPr>
        <p:spPr>
          <a:xfrm>
            <a:off x="7848131" y="1893315"/>
            <a:ext cx="2874452" cy="1597218"/>
          </a:xfrm>
          <a:prstGeom prst="rect">
            <a:avLst/>
          </a:prstGeom>
          <a:noFill/>
          <a:ln w="635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C7412A-1445-4B3D-8826-12B318201292}"/>
              </a:ext>
            </a:extLst>
          </p:cNvPr>
          <p:cNvSpPr/>
          <p:nvPr/>
        </p:nvSpPr>
        <p:spPr>
          <a:xfrm>
            <a:off x="7926256" y="1816100"/>
            <a:ext cx="681652" cy="792777"/>
          </a:xfrm>
          <a:prstGeom prst="rect">
            <a:avLst/>
          </a:prstGeom>
          <a:solidFill>
            <a:srgbClr val="FFCF47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>
                <a:cs typeface="+mn-ea"/>
                <a:sym typeface="+mn-lt"/>
              </a:rPr>
              <a:t>03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1DF2409-E7BF-474D-996C-E35DF7BAB9ED}"/>
              </a:ext>
            </a:extLst>
          </p:cNvPr>
          <p:cNvGrpSpPr/>
          <p:nvPr/>
        </p:nvGrpSpPr>
        <p:grpSpPr>
          <a:xfrm>
            <a:off x="7980547" y="2266725"/>
            <a:ext cx="2630758" cy="1026932"/>
            <a:chOff x="34063" y="3280738"/>
            <a:chExt cx="2630758" cy="1026932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51F3814-ED1B-451B-865A-E0C714D0C160}"/>
                </a:ext>
              </a:extLst>
            </p:cNvPr>
            <p:cNvSpPr/>
            <p:nvPr/>
          </p:nvSpPr>
          <p:spPr>
            <a:xfrm>
              <a:off x="34063" y="3688013"/>
              <a:ext cx="2630758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16BFAF3-9AA3-44D2-BA4F-6E53B9015B14}"/>
                </a:ext>
              </a:extLst>
            </p:cNvPr>
            <p:cNvSpPr/>
            <p:nvPr/>
          </p:nvSpPr>
          <p:spPr>
            <a:xfrm>
              <a:off x="823912" y="3280738"/>
              <a:ext cx="1790108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F3FE66D3-9658-48E9-BDEF-73FDE13B780F}"/>
              </a:ext>
            </a:extLst>
          </p:cNvPr>
          <p:cNvSpPr/>
          <p:nvPr/>
        </p:nvSpPr>
        <p:spPr>
          <a:xfrm>
            <a:off x="6368116" y="3835208"/>
            <a:ext cx="2874452" cy="1597218"/>
          </a:xfrm>
          <a:prstGeom prst="rect">
            <a:avLst/>
          </a:prstGeom>
          <a:noFill/>
          <a:ln w="635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DCE164E-FCCB-4BD9-9BCC-56172FC4F858}"/>
              </a:ext>
            </a:extLst>
          </p:cNvPr>
          <p:cNvSpPr/>
          <p:nvPr/>
        </p:nvSpPr>
        <p:spPr>
          <a:xfrm>
            <a:off x="6446241" y="3757993"/>
            <a:ext cx="681652" cy="792777"/>
          </a:xfrm>
          <a:prstGeom prst="rect">
            <a:avLst/>
          </a:prstGeom>
          <a:solidFill>
            <a:srgbClr val="A6A6A6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>
                <a:cs typeface="+mn-ea"/>
                <a:sym typeface="+mn-lt"/>
              </a:rPr>
              <a:t>05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5CD7FE9-2842-4328-8085-994F57E6CE81}"/>
              </a:ext>
            </a:extLst>
          </p:cNvPr>
          <p:cNvGrpSpPr/>
          <p:nvPr/>
        </p:nvGrpSpPr>
        <p:grpSpPr>
          <a:xfrm>
            <a:off x="6484341" y="4219299"/>
            <a:ext cx="2630758" cy="1026932"/>
            <a:chOff x="34063" y="3280738"/>
            <a:chExt cx="2630758" cy="1026932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CF81C63-6414-47C0-B2C1-F074154893DA}"/>
                </a:ext>
              </a:extLst>
            </p:cNvPr>
            <p:cNvSpPr/>
            <p:nvPr/>
          </p:nvSpPr>
          <p:spPr>
            <a:xfrm>
              <a:off x="34063" y="3688013"/>
              <a:ext cx="2630758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C6F0F4F-2389-46B4-960F-FCA32CF9D0A2}"/>
                </a:ext>
              </a:extLst>
            </p:cNvPr>
            <p:cNvSpPr/>
            <p:nvPr/>
          </p:nvSpPr>
          <p:spPr>
            <a:xfrm>
              <a:off x="823912" y="3280738"/>
              <a:ext cx="1790108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2569B42C-B546-4DAD-A750-035CF26EC5A0}"/>
              </a:ext>
            </a:extLst>
          </p:cNvPr>
          <p:cNvSpPr/>
          <p:nvPr/>
        </p:nvSpPr>
        <p:spPr>
          <a:xfrm>
            <a:off x="2949432" y="3835208"/>
            <a:ext cx="2874452" cy="1597218"/>
          </a:xfrm>
          <a:prstGeom prst="rect">
            <a:avLst/>
          </a:prstGeom>
          <a:noFill/>
          <a:ln w="635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47157C6-33C3-407E-8CC1-BB10148F7D80}"/>
              </a:ext>
            </a:extLst>
          </p:cNvPr>
          <p:cNvSpPr/>
          <p:nvPr/>
        </p:nvSpPr>
        <p:spPr>
          <a:xfrm>
            <a:off x="3027557" y="3757993"/>
            <a:ext cx="681652" cy="792777"/>
          </a:xfrm>
          <a:prstGeom prst="rect">
            <a:avLst/>
          </a:prstGeom>
          <a:solidFill>
            <a:srgbClr val="FFCF47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>
                <a:cs typeface="+mn-ea"/>
                <a:sym typeface="+mn-lt"/>
              </a:rPr>
              <a:t>04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690CFB1-D709-4FBD-A0E3-FA970C55F234}"/>
              </a:ext>
            </a:extLst>
          </p:cNvPr>
          <p:cNvGrpSpPr/>
          <p:nvPr/>
        </p:nvGrpSpPr>
        <p:grpSpPr>
          <a:xfrm>
            <a:off x="3083979" y="4219299"/>
            <a:ext cx="2630758" cy="1026932"/>
            <a:chOff x="34063" y="3280738"/>
            <a:chExt cx="2630758" cy="102693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1F2BB19-088A-428C-B47A-2A1E5202C10D}"/>
                </a:ext>
              </a:extLst>
            </p:cNvPr>
            <p:cNvSpPr/>
            <p:nvPr/>
          </p:nvSpPr>
          <p:spPr>
            <a:xfrm>
              <a:off x="34063" y="3688013"/>
              <a:ext cx="2630758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1CE500FE-63C2-4CDE-91CF-EE076A40FED1}"/>
                </a:ext>
              </a:extLst>
            </p:cNvPr>
            <p:cNvSpPr/>
            <p:nvPr/>
          </p:nvSpPr>
          <p:spPr>
            <a:xfrm>
              <a:off x="823912" y="3280738"/>
              <a:ext cx="1790108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056F56B-72EA-EE3F-A37D-DEDFEDBDFB33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946089D-9D85-B42B-6E98-BDF64000BD0D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选题背景与意义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38C3B73-2E99-8B4C-3085-AA40900C6870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E066E32D-B318-BC42-F92C-EB3ECBB2D5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409557"/>
            <a:ext cx="2133333" cy="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12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8E0208B-8F1E-578E-D998-815C3260A9E5}"/>
              </a:ext>
            </a:extLst>
          </p:cNvPr>
          <p:cNvGrpSpPr/>
          <p:nvPr/>
        </p:nvGrpSpPr>
        <p:grpSpPr>
          <a:xfrm>
            <a:off x="4248990" y="1712867"/>
            <a:ext cx="3921326" cy="3432266"/>
            <a:chOff x="1346133" y="2066791"/>
            <a:chExt cx="3921326" cy="3432266"/>
          </a:xfrm>
        </p:grpSpPr>
        <p:pic>
          <p:nvPicPr>
            <p:cNvPr id="6" name="图片占位符 53">
              <a:extLst>
                <a:ext uri="{FF2B5EF4-FFF2-40B4-BE49-F238E27FC236}">
                  <a16:creationId xmlns:a16="http://schemas.microsoft.com/office/drawing/2014/main" id="{A22EC717-40D9-4C70-BF2C-9300FF911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65306" y="3220417"/>
              <a:ext cx="1226392" cy="1215748"/>
            </a:xfrm>
            <a:custGeom>
              <a:avLst/>
              <a:gdLst>
                <a:gd name="connsiteX0" fmla="*/ 613196 w 1226392"/>
                <a:gd name="connsiteY0" fmla="*/ 0 h 1227256"/>
                <a:gd name="connsiteX1" fmla="*/ 1226392 w 1226392"/>
                <a:gd name="connsiteY1" fmla="*/ 613628 h 1227256"/>
                <a:gd name="connsiteX2" fmla="*/ 613196 w 1226392"/>
                <a:gd name="connsiteY2" fmla="*/ 1227256 h 1227256"/>
                <a:gd name="connsiteX3" fmla="*/ 0 w 1226392"/>
                <a:gd name="connsiteY3" fmla="*/ 613628 h 1227256"/>
                <a:gd name="connsiteX4" fmla="*/ 613196 w 1226392"/>
                <a:gd name="connsiteY4" fmla="*/ 0 h 1227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6392" h="1227256">
                  <a:moveTo>
                    <a:pt x="613196" y="0"/>
                  </a:moveTo>
                  <a:cubicBezTo>
                    <a:pt x="951855" y="0"/>
                    <a:pt x="1226392" y="274731"/>
                    <a:pt x="1226392" y="613628"/>
                  </a:cubicBezTo>
                  <a:cubicBezTo>
                    <a:pt x="1226392" y="952525"/>
                    <a:pt x="951855" y="1227256"/>
                    <a:pt x="613196" y="1227256"/>
                  </a:cubicBezTo>
                  <a:cubicBezTo>
                    <a:pt x="274537" y="1227256"/>
                    <a:pt x="0" y="952525"/>
                    <a:pt x="0" y="613628"/>
                  </a:cubicBezTo>
                  <a:cubicBezTo>
                    <a:pt x="0" y="274731"/>
                    <a:pt x="274537" y="0"/>
                    <a:pt x="613196" y="0"/>
                  </a:cubicBezTo>
                  <a:close/>
                </a:path>
              </a:pathLst>
            </a:cu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72B2E26-6222-4105-8A00-0883CC9D6EBE}"/>
                </a:ext>
              </a:extLst>
            </p:cNvPr>
            <p:cNvGrpSpPr/>
            <p:nvPr/>
          </p:nvGrpSpPr>
          <p:grpSpPr>
            <a:xfrm>
              <a:off x="1346133" y="2066791"/>
              <a:ext cx="3921326" cy="3432266"/>
              <a:chOff x="1565074" y="2073230"/>
              <a:chExt cx="3921326" cy="3432266"/>
            </a:xfrm>
          </p:grpSpPr>
          <p:sp>
            <p:nvSpPr>
              <p:cNvPr id="8" name="Freeform: Shape 3">
                <a:extLst>
                  <a:ext uri="{FF2B5EF4-FFF2-40B4-BE49-F238E27FC236}">
                    <a16:creationId xmlns:a16="http://schemas.microsoft.com/office/drawing/2014/main" id="{9BA0B8FC-CF30-485C-8E6E-8E3C5987E270}"/>
                  </a:ext>
                </a:extLst>
              </p:cNvPr>
              <p:cNvSpPr/>
              <p:nvPr/>
            </p:nvSpPr>
            <p:spPr>
              <a:xfrm>
                <a:off x="1673500" y="2073230"/>
                <a:ext cx="3812900" cy="34322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91" y="0"/>
                    </a:moveTo>
                    <a:cubicBezTo>
                      <a:pt x="14962" y="0"/>
                      <a:pt x="19247" y="4690"/>
                      <a:pt x="19375" y="10530"/>
                    </a:cubicBezTo>
                    <a:lnTo>
                      <a:pt x="21600" y="10530"/>
                    </a:lnTo>
                    <a:lnTo>
                      <a:pt x="18065" y="16006"/>
                    </a:lnTo>
                    <a:lnTo>
                      <a:pt x="14627" y="10530"/>
                    </a:lnTo>
                    <a:lnTo>
                      <a:pt x="16952" y="10530"/>
                    </a:lnTo>
                    <a:cubicBezTo>
                      <a:pt x="16825" y="6181"/>
                      <a:pt x="13624" y="2699"/>
                      <a:pt x="9691" y="2699"/>
                    </a:cubicBezTo>
                    <a:cubicBezTo>
                      <a:pt x="5677" y="2699"/>
                      <a:pt x="2423" y="6327"/>
                      <a:pt x="2423" y="10799"/>
                    </a:cubicBezTo>
                    <a:cubicBezTo>
                      <a:pt x="2423" y="15273"/>
                      <a:pt x="5677" y="18901"/>
                      <a:pt x="9691" y="18901"/>
                    </a:cubicBezTo>
                    <a:cubicBezTo>
                      <a:pt x="11300" y="18901"/>
                      <a:pt x="12788" y="18315"/>
                      <a:pt x="13991" y="17329"/>
                    </a:cubicBezTo>
                    <a:lnTo>
                      <a:pt x="15657" y="19310"/>
                    </a:lnTo>
                    <a:cubicBezTo>
                      <a:pt x="14013" y="20745"/>
                      <a:pt x="11941" y="21600"/>
                      <a:pt x="9691" y="21600"/>
                    </a:cubicBezTo>
                    <a:cubicBezTo>
                      <a:pt x="4339" y="21600"/>
                      <a:pt x="0" y="16766"/>
                      <a:pt x="0" y="10799"/>
                    </a:cubicBezTo>
                    <a:cubicBezTo>
                      <a:pt x="0" y="4836"/>
                      <a:pt x="4339" y="0"/>
                      <a:pt x="9691" y="0"/>
                    </a:cubicBezTo>
                    <a:close/>
                  </a:path>
                </a:pathLst>
              </a:custGeom>
              <a:gradFill>
                <a:gsLst>
                  <a:gs pos="58000">
                    <a:srgbClr val="309289"/>
                  </a:gs>
                  <a:gs pos="0">
                    <a:srgbClr val="45BE93">
                      <a:alpha val="0"/>
                    </a:srgbClr>
                  </a:gs>
                  <a:gs pos="100000">
                    <a:srgbClr val="1C687F"/>
                  </a:gs>
                </a:gsLst>
                <a:lin ang="14400000" scaled="0"/>
              </a:gra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Oval 4">
                <a:extLst>
                  <a:ext uri="{FF2B5EF4-FFF2-40B4-BE49-F238E27FC236}">
                    <a16:creationId xmlns:a16="http://schemas.microsoft.com/office/drawing/2014/main" id="{59089E65-9A2E-4B06-A7B2-137ADD02E502}"/>
                  </a:ext>
                </a:extLst>
              </p:cNvPr>
              <p:cNvSpPr/>
              <p:nvPr/>
            </p:nvSpPr>
            <p:spPr>
              <a:xfrm>
                <a:off x="3924993" y="4660611"/>
                <a:ext cx="673675" cy="673674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ffectLst>
                <a:outerShdw blurRad="406400" dist="2413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10" name="Oval 8">
                <a:extLst>
                  <a:ext uri="{FF2B5EF4-FFF2-40B4-BE49-F238E27FC236}">
                    <a16:creationId xmlns:a16="http://schemas.microsoft.com/office/drawing/2014/main" id="{515BC376-73FB-4D7A-943D-F2BD53947DE2}"/>
                  </a:ext>
                </a:extLst>
              </p:cNvPr>
              <p:cNvSpPr/>
              <p:nvPr/>
            </p:nvSpPr>
            <p:spPr>
              <a:xfrm>
                <a:off x="2196216" y="4676387"/>
                <a:ext cx="673675" cy="673674"/>
              </a:xfrm>
              <a:prstGeom prst="ellipse">
                <a:avLst/>
              </a:prstGeom>
              <a:solidFill>
                <a:srgbClr val="FFCF47"/>
              </a:solidFill>
              <a:ln>
                <a:noFill/>
              </a:ln>
              <a:effectLst>
                <a:outerShdw blurRad="406400" dist="2413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lt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11" name="Oval 9">
                <a:extLst>
                  <a:ext uri="{FF2B5EF4-FFF2-40B4-BE49-F238E27FC236}">
                    <a16:creationId xmlns:a16="http://schemas.microsoft.com/office/drawing/2014/main" id="{6C8F1F36-E11A-4832-BA8D-9C8B26935E8F}"/>
                  </a:ext>
                </a:extLst>
              </p:cNvPr>
              <p:cNvSpPr/>
              <p:nvPr/>
            </p:nvSpPr>
            <p:spPr>
              <a:xfrm>
                <a:off x="1565074" y="3348952"/>
                <a:ext cx="673675" cy="673674"/>
              </a:xfrm>
              <a:prstGeom prst="ellipse">
                <a:avLst/>
              </a:prstGeom>
              <a:solidFill>
                <a:srgbClr val="45BE93"/>
              </a:solidFill>
              <a:ln>
                <a:noFill/>
              </a:ln>
              <a:effectLst>
                <a:outerShdw blurRad="406400" dist="2413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lt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12" name="Oval 10">
                <a:extLst>
                  <a:ext uri="{FF2B5EF4-FFF2-40B4-BE49-F238E27FC236}">
                    <a16:creationId xmlns:a16="http://schemas.microsoft.com/office/drawing/2014/main" id="{5991DA45-D3EC-43E2-968A-F800D8DF544D}"/>
                  </a:ext>
                </a:extLst>
              </p:cNvPr>
              <p:cNvSpPr/>
              <p:nvPr/>
            </p:nvSpPr>
            <p:spPr>
              <a:xfrm>
                <a:off x="2447410" y="2087042"/>
                <a:ext cx="673675" cy="673674"/>
              </a:xfrm>
              <a:prstGeom prst="ellipse">
                <a:avLst/>
              </a:prstGeom>
              <a:solidFill>
                <a:srgbClr val="FFCF47"/>
              </a:solidFill>
              <a:ln>
                <a:noFill/>
              </a:ln>
              <a:effectLst>
                <a:outerShdw blurRad="406400" dist="2413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>
                    <a:solidFill>
                      <a:schemeClr val="lt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13" name="Oval 11">
                <a:extLst>
                  <a:ext uri="{FF2B5EF4-FFF2-40B4-BE49-F238E27FC236}">
                    <a16:creationId xmlns:a16="http://schemas.microsoft.com/office/drawing/2014/main" id="{1B82F7B6-BB98-4772-BBD1-E0A935EB38C3}"/>
                  </a:ext>
                </a:extLst>
              </p:cNvPr>
              <p:cNvSpPr/>
              <p:nvPr/>
            </p:nvSpPr>
            <p:spPr>
              <a:xfrm>
                <a:off x="4169425" y="2434796"/>
                <a:ext cx="673675" cy="673674"/>
              </a:xfrm>
              <a:prstGeom prst="ellipse">
                <a:avLst/>
              </a:prstGeom>
              <a:solidFill>
                <a:srgbClr val="45BE93"/>
              </a:solidFill>
              <a:ln>
                <a:noFill/>
              </a:ln>
              <a:effectLst>
                <a:outerShdw blurRad="406400" dist="2413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lt1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E3D156-81AB-1B82-4B99-A1A3BD37F146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1C07BCD-B3A9-64A2-F2A3-9EE9F079A2BB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选题背景与意义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CFF9483-2A3B-3535-3B79-B10CF274529C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24C2E3D-4576-5735-5898-54FEFBBE59BD}"/>
              </a:ext>
            </a:extLst>
          </p:cNvPr>
          <p:cNvGrpSpPr/>
          <p:nvPr/>
        </p:nvGrpSpPr>
        <p:grpSpPr>
          <a:xfrm>
            <a:off x="6096000" y="5363140"/>
            <a:ext cx="4879044" cy="870408"/>
            <a:chOff x="4127474" y="1050617"/>
            <a:chExt cx="5629265" cy="1004243"/>
          </a:xfrm>
        </p:grpSpPr>
        <p:sp>
          <p:nvSpPr>
            <p:cNvPr id="33" name="TextBox 9">
              <a:extLst>
                <a:ext uri="{FF2B5EF4-FFF2-40B4-BE49-F238E27FC236}">
                  <a16:creationId xmlns:a16="http://schemas.microsoft.com/office/drawing/2014/main" id="{F3FA2FBD-690E-2CD4-AB98-BBF4495C2F87}"/>
                </a:ext>
              </a:extLst>
            </p:cNvPr>
            <p:cNvSpPr txBox="1"/>
            <p:nvPr/>
          </p:nvSpPr>
          <p:spPr>
            <a:xfrm>
              <a:off x="4127475" y="1050617"/>
              <a:ext cx="2206808" cy="390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01  /  </a:t>
              </a: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TextBox 10">
              <a:extLst>
                <a:ext uri="{FF2B5EF4-FFF2-40B4-BE49-F238E27FC236}">
                  <a16:creationId xmlns:a16="http://schemas.microsoft.com/office/drawing/2014/main" id="{08D203A1-5A89-5E3E-DEB8-7659D313DF08}"/>
                </a:ext>
              </a:extLst>
            </p:cNvPr>
            <p:cNvSpPr txBox="1"/>
            <p:nvPr/>
          </p:nvSpPr>
          <p:spPr>
            <a:xfrm>
              <a:off x="4127474" y="1339924"/>
              <a:ext cx="5629265" cy="714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5CC8D97-6923-4BE9-EE03-953C9EE1E009}"/>
              </a:ext>
            </a:extLst>
          </p:cNvPr>
          <p:cNvGrpSpPr/>
          <p:nvPr/>
        </p:nvGrpSpPr>
        <p:grpSpPr>
          <a:xfrm>
            <a:off x="2880788" y="5013913"/>
            <a:ext cx="2439522" cy="1147407"/>
            <a:chOff x="4127474" y="1050617"/>
            <a:chExt cx="2814633" cy="1323834"/>
          </a:xfrm>
        </p:grpSpPr>
        <p:sp>
          <p:nvSpPr>
            <p:cNvPr id="48" name="TextBox 9">
              <a:extLst>
                <a:ext uri="{FF2B5EF4-FFF2-40B4-BE49-F238E27FC236}">
                  <a16:creationId xmlns:a16="http://schemas.microsoft.com/office/drawing/2014/main" id="{0D3FC427-38F6-924E-5DAC-7B711C115B2B}"/>
                </a:ext>
              </a:extLst>
            </p:cNvPr>
            <p:cNvSpPr txBox="1"/>
            <p:nvPr/>
          </p:nvSpPr>
          <p:spPr>
            <a:xfrm>
              <a:off x="4127475" y="1050617"/>
              <a:ext cx="2206808" cy="390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02  /  </a:t>
              </a: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TextBox 10">
              <a:extLst>
                <a:ext uri="{FF2B5EF4-FFF2-40B4-BE49-F238E27FC236}">
                  <a16:creationId xmlns:a16="http://schemas.microsoft.com/office/drawing/2014/main" id="{5C733F4E-4C2A-DFD7-D56B-26E63FFD6DFC}"/>
                </a:ext>
              </a:extLst>
            </p:cNvPr>
            <p:cNvSpPr txBox="1"/>
            <p:nvPr/>
          </p:nvSpPr>
          <p:spPr>
            <a:xfrm>
              <a:off x="4127474" y="1339924"/>
              <a:ext cx="2814633" cy="1034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8F2284C-A549-B5D6-4699-3355D1D6B90E}"/>
              </a:ext>
            </a:extLst>
          </p:cNvPr>
          <p:cNvGrpSpPr/>
          <p:nvPr/>
        </p:nvGrpSpPr>
        <p:grpSpPr>
          <a:xfrm>
            <a:off x="1645145" y="2988589"/>
            <a:ext cx="2439522" cy="1147407"/>
            <a:chOff x="4127474" y="1050617"/>
            <a:chExt cx="2814633" cy="1323834"/>
          </a:xfrm>
        </p:grpSpPr>
        <p:sp>
          <p:nvSpPr>
            <p:cNvPr id="51" name="TextBox 9">
              <a:extLst>
                <a:ext uri="{FF2B5EF4-FFF2-40B4-BE49-F238E27FC236}">
                  <a16:creationId xmlns:a16="http://schemas.microsoft.com/office/drawing/2014/main" id="{33DE5613-0926-74BC-1121-5295E800E040}"/>
                </a:ext>
              </a:extLst>
            </p:cNvPr>
            <p:cNvSpPr txBox="1"/>
            <p:nvPr/>
          </p:nvSpPr>
          <p:spPr>
            <a:xfrm>
              <a:off x="4127475" y="1050617"/>
              <a:ext cx="2206808" cy="390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03  /  </a:t>
              </a: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TextBox 10">
              <a:extLst>
                <a:ext uri="{FF2B5EF4-FFF2-40B4-BE49-F238E27FC236}">
                  <a16:creationId xmlns:a16="http://schemas.microsoft.com/office/drawing/2014/main" id="{F9AB485C-62BB-B43A-3B6E-837004ED58A3}"/>
                </a:ext>
              </a:extLst>
            </p:cNvPr>
            <p:cNvSpPr txBox="1"/>
            <p:nvPr/>
          </p:nvSpPr>
          <p:spPr>
            <a:xfrm>
              <a:off x="4127474" y="1339924"/>
              <a:ext cx="2814633" cy="1034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B997B76-41D5-D85C-05E1-246DA7E9CC02}"/>
              </a:ext>
            </a:extLst>
          </p:cNvPr>
          <p:cNvGrpSpPr/>
          <p:nvPr/>
        </p:nvGrpSpPr>
        <p:grpSpPr>
          <a:xfrm>
            <a:off x="2353970" y="1317463"/>
            <a:ext cx="2439522" cy="1147407"/>
            <a:chOff x="4127474" y="1050617"/>
            <a:chExt cx="2814633" cy="1323834"/>
          </a:xfrm>
        </p:grpSpPr>
        <p:sp>
          <p:nvSpPr>
            <p:cNvPr id="54" name="TextBox 9">
              <a:extLst>
                <a:ext uri="{FF2B5EF4-FFF2-40B4-BE49-F238E27FC236}">
                  <a16:creationId xmlns:a16="http://schemas.microsoft.com/office/drawing/2014/main" id="{1F150A1E-94A4-0586-0CBC-3B73C8A5DEAD}"/>
                </a:ext>
              </a:extLst>
            </p:cNvPr>
            <p:cNvSpPr txBox="1"/>
            <p:nvPr/>
          </p:nvSpPr>
          <p:spPr>
            <a:xfrm>
              <a:off x="4127475" y="1050617"/>
              <a:ext cx="2206808" cy="390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04  /  </a:t>
              </a: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TextBox 10">
              <a:extLst>
                <a:ext uri="{FF2B5EF4-FFF2-40B4-BE49-F238E27FC236}">
                  <a16:creationId xmlns:a16="http://schemas.microsoft.com/office/drawing/2014/main" id="{39B1EF85-256E-F701-1172-CEC8071E6C80}"/>
                </a:ext>
              </a:extLst>
            </p:cNvPr>
            <p:cNvSpPr txBox="1"/>
            <p:nvPr/>
          </p:nvSpPr>
          <p:spPr>
            <a:xfrm>
              <a:off x="4127474" y="1339924"/>
              <a:ext cx="2814633" cy="1034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1F58349-AC82-B11E-3429-8F45FD5A101B}"/>
              </a:ext>
            </a:extLst>
          </p:cNvPr>
          <p:cNvGrpSpPr/>
          <p:nvPr/>
        </p:nvGrpSpPr>
        <p:grpSpPr>
          <a:xfrm>
            <a:off x="7970719" y="1851987"/>
            <a:ext cx="2439522" cy="1147407"/>
            <a:chOff x="4127474" y="1050617"/>
            <a:chExt cx="2814633" cy="1323834"/>
          </a:xfrm>
        </p:grpSpPr>
        <p:sp>
          <p:nvSpPr>
            <p:cNvPr id="57" name="TextBox 9">
              <a:extLst>
                <a:ext uri="{FF2B5EF4-FFF2-40B4-BE49-F238E27FC236}">
                  <a16:creationId xmlns:a16="http://schemas.microsoft.com/office/drawing/2014/main" id="{02CCF4E8-FE0D-347D-8F25-B10146140A99}"/>
                </a:ext>
              </a:extLst>
            </p:cNvPr>
            <p:cNvSpPr txBox="1"/>
            <p:nvPr/>
          </p:nvSpPr>
          <p:spPr>
            <a:xfrm>
              <a:off x="4127475" y="1050617"/>
              <a:ext cx="2206808" cy="390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05  /  </a:t>
              </a:r>
              <a:r>
                <a:rPr lang="zh-CN" altLang="en-US" sz="1600" b="1" dirty="0">
                  <a:solidFill>
                    <a:srgbClr val="4D4D4D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TextBox 10">
              <a:extLst>
                <a:ext uri="{FF2B5EF4-FFF2-40B4-BE49-F238E27FC236}">
                  <a16:creationId xmlns:a16="http://schemas.microsoft.com/office/drawing/2014/main" id="{B01E1ABC-6579-442D-9F96-AD2B79A8A76C}"/>
                </a:ext>
              </a:extLst>
            </p:cNvPr>
            <p:cNvSpPr txBox="1"/>
            <p:nvPr/>
          </p:nvSpPr>
          <p:spPr>
            <a:xfrm>
              <a:off x="4127474" y="1339924"/>
              <a:ext cx="2814633" cy="1034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50545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图片 146">
            <a:extLst>
              <a:ext uri="{FF2B5EF4-FFF2-40B4-BE49-F238E27FC236}">
                <a16:creationId xmlns:a16="http://schemas.microsoft.com/office/drawing/2014/main" id="{A6AD2553-A3B7-EDA5-905C-D66EB4B5F9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0D6C3799-C268-74A3-27B6-7906F0693242}"/>
              </a:ext>
            </a:extLst>
          </p:cNvPr>
          <p:cNvGrpSpPr/>
          <p:nvPr/>
        </p:nvGrpSpPr>
        <p:grpSpPr>
          <a:xfrm>
            <a:off x="10033030" y="526940"/>
            <a:ext cx="1936101" cy="1821725"/>
            <a:chOff x="10539584" y="1313499"/>
            <a:chExt cx="1661246" cy="1563107"/>
          </a:xfrm>
        </p:grpSpPr>
        <p:grpSp>
          <p:nvGrpSpPr>
            <p:cNvPr id="277" name="图形 164">
              <a:extLst>
                <a:ext uri="{FF2B5EF4-FFF2-40B4-BE49-F238E27FC236}">
                  <a16:creationId xmlns:a16="http://schemas.microsoft.com/office/drawing/2014/main" id="{F56168FF-3DEF-4E47-384A-AAEC60CAFD59}"/>
                </a:ext>
              </a:extLst>
            </p:cNvPr>
            <p:cNvGrpSpPr/>
            <p:nvPr/>
          </p:nvGrpSpPr>
          <p:grpSpPr>
            <a:xfrm rot="19293604">
              <a:off x="10539584" y="1873884"/>
              <a:ext cx="1661246" cy="1002722"/>
              <a:chOff x="10836308" y="773917"/>
              <a:chExt cx="582452" cy="351566"/>
            </a:xfrm>
          </p:grpSpPr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173F402-35E4-F691-CE2B-08EACFA438B6}"/>
                  </a:ext>
                </a:extLst>
              </p:cNvPr>
              <p:cNvSpPr/>
              <p:nvPr/>
            </p:nvSpPr>
            <p:spPr>
              <a:xfrm>
                <a:off x="10856023" y="773917"/>
                <a:ext cx="562737" cy="351566"/>
              </a:xfrm>
              <a:custGeom>
                <a:avLst/>
                <a:gdLst>
                  <a:gd name="connsiteX0" fmla="*/ 0 w 562737"/>
                  <a:gd name="connsiteY0" fmla="*/ 60651 h 351566"/>
                  <a:gd name="connsiteX1" fmla="*/ 562737 w 562737"/>
                  <a:gd name="connsiteY1" fmla="*/ 332875 h 351566"/>
                  <a:gd name="connsiteX2" fmla="*/ 0 w 562737"/>
                  <a:gd name="connsiteY2" fmla="*/ 60651 h 35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2737" h="351566">
                    <a:moveTo>
                      <a:pt x="0" y="60651"/>
                    </a:moveTo>
                    <a:cubicBezTo>
                      <a:pt x="0" y="60651"/>
                      <a:pt x="37243" y="438698"/>
                      <a:pt x="562737" y="332875"/>
                    </a:cubicBezTo>
                    <a:cubicBezTo>
                      <a:pt x="562737" y="332875"/>
                      <a:pt x="188595" y="-170330"/>
                      <a:pt x="0" y="60651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EFD1EEC4-9B16-4683-D6C8-23F130392C29}"/>
                  </a:ext>
                </a:extLst>
              </p:cNvPr>
              <p:cNvSpPr/>
              <p:nvPr/>
            </p:nvSpPr>
            <p:spPr>
              <a:xfrm>
                <a:off x="10836308" y="820495"/>
                <a:ext cx="445409" cy="241221"/>
              </a:xfrm>
              <a:custGeom>
                <a:avLst/>
                <a:gdLst>
                  <a:gd name="connsiteX0" fmla="*/ 436910 w 445409"/>
                  <a:gd name="connsiteY0" fmla="*/ 241053 h 241221"/>
                  <a:gd name="connsiteX1" fmla="*/ 2570 w 445409"/>
                  <a:gd name="connsiteY1" fmla="*/ 14168 h 241221"/>
                  <a:gd name="connsiteX2" fmla="*/ 12095 w 445409"/>
                  <a:gd name="connsiteY2" fmla="*/ 1785 h 241221"/>
                  <a:gd name="connsiteX3" fmla="*/ 440244 w 445409"/>
                  <a:gd name="connsiteY3" fmla="*/ 224575 h 241221"/>
                  <a:gd name="connsiteX4" fmla="*/ 436910 w 445409"/>
                  <a:gd name="connsiteY4" fmla="*/ 241053 h 241221"/>
                  <a:gd name="connsiteX5" fmla="*/ 436910 w 445409"/>
                  <a:gd name="connsiteY5" fmla="*/ 241053 h 24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409" h="241221">
                    <a:moveTo>
                      <a:pt x="436910" y="241053"/>
                    </a:moveTo>
                    <a:cubicBezTo>
                      <a:pt x="278795" y="206192"/>
                      <a:pt x="132110" y="129325"/>
                      <a:pt x="2570" y="14168"/>
                    </a:cubicBezTo>
                    <a:cubicBezTo>
                      <a:pt x="-4669" y="7691"/>
                      <a:pt x="4952" y="-4597"/>
                      <a:pt x="12095" y="1785"/>
                    </a:cubicBezTo>
                    <a:cubicBezTo>
                      <a:pt x="139540" y="115038"/>
                      <a:pt x="284701" y="190285"/>
                      <a:pt x="440244" y="224575"/>
                    </a:cubicBezTo>
                    <a:cubicBezTo>
                      <a:pt x="449007" y="226575"/>
                      <a:pt x="445769" y="243053"/>
                      <a:pt x="436910" y="241053"/>
                    </a:cubicBezTo>
                    <a:lnTo>
                      <a:pt x="436910" y="241053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6" name="图形 164">
              <a:extLst>
                <a:ext uri="{FF2B5EF4-FFF2-40B4-BE49-F238E27FC236}">
                  <a16:creationId xmlns:a16="http://schemas.microsoft.com/office/drawing/2014/main" id="{E3767A18-525F-A0CD-0153-25356F7F447D}"/>
                </a:ext>
              </a:extLst>
            </p:cNvPr>
            <p:cNvGrpSpPr/>
            <p:nvPr/>
          </p:nvGrpSpPr>
          <p:grpSpPr>
            <a:xfrm>
              <a:off x="10550862" y="1313499"/>
              <a:ext cx="1039122" cy="1276763"/>
              <a:chOff x="10976993" y="419182"/>
              <a:chExt cx="364328" cy="447648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FD67832-AC40-995E-5D7E-6D769C838A8D}"/>
                  </a:ext>
                </a:extLst>
              </p:cNvPr>
              <p:cNvSpPr/>
              <p:nvPr/>
            </p:nvSpPr>
            <p:spPr>
              <a:xfrm>
                <a:off x="10976993" y="419182"/>
                <a:ext cx="364328" cy="432314"/>
              </a:xfrm>
              <a:custGeom>
                <a:avLst/>
                <a:gdLst>
                  <a:gd name="connsiteX0" fmla="*/ 20667 w 364328"/>
                  <a:gd name="connsiteY0" fmla="*/ 431673 h 432314"/>
                  <a:gd name="connsiteX1" fmla="*/ 364329 w 364328"/>
                  <a:gd name="connsiteY1" fmla="*/ 0 h 432314"/>
                  <a:gd name="connsiteX2" fmla="*/ 20667 w 364328"/>
                  <a:gd name="connsiteY2" fmla="*/ 431673 h 43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328" h="432314">
                    <a:moveTo>
                      <a:pt x="20667" y="431673"/>
                    </a:moveTo>
                    <a:cubicBezTo>
                      <a:pt x="20667" y="431673"/>
                      <a:pt x="310036" y="467678"/>
                      <a:pt x="364329" y="0"/>
                    </a:cubicBezTo>
                    <a:cubicBezTo>
                      <a:pt x="364329" y="0"/>
                      <a:pt x="-102396" y="152781"/>
                      <a:pt x="20667" y="431673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884F7D9-FD54-4C5C-D7CE-A548158D241F}"/>
                  </a:ext>
                </a:extLst>
              </p:cNvPr>
              <p:cNvSpPr/>
              <p:nvPr/>
            </p:nvSpPr>
            <p:spPr>
              <a:xfrm>
                <a:off x="10983676" y="526941"/>
                <a:ext cx="287979" cy="339889"/>
              </a:xfrm>
              <a:custGeom>
                <a:avLst/>
                <a:gdLst>
                  <a:gd name="connsiteX0" fmla="*/ 287257 w 287979"/>
                  <a:gd name="connsiteY0" fmla="*/ 8637 h 339889"/>
                  <a:gd name="connsiteX1" fmla="*/ 9984 w 287979"/>
                  <a:gd name="connsiteY1" fmla="*/ 338583 h 339889"/>
                  <a:gd name="connsiteX2" fmla="*/ 2554 w 287979"/>
                  <a:gd name="connsiteY2" fmla="*/ 328201 h 339889"/>
                  <a:gd name="connsiteX3" fmla="*/ 275541 w 287979"/>
                  <a:gd name="connsiteY3" fmla="*/ 3494 h 339889"/>
                  <a:gd name="connsiteX4" fmla="*/ 287257 w 287979"/>
                  <a:gd name="connsiteY4" fmla="*/ 8637 h 339889"/>
                  <a:gd name="connsiteX5" fmla="*/ 287257 w 287979"/>
                  <a:gd name="connsiteY5" fmla="*/ 8637 h 33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979" h="339889">
                    <a:moveTo>
                      <a:pt x="287257" y="8637"/>
                    </a:moveTo>
                    <a:cubicBezTo>
                      <a:pt x="220487" y="138939"/>
                      <a:pt x="126856" y="250382"/>
                      <a:pt x="9984" y="338583"/>
                    </a:cubicBezTo>
                    <a:cubicBezTo>
                      <a:pt x="3412" y="343536"/>
                      <a:pt x="-4018" y="333154"/>
                      <a:pt x="2554" y="328201"/>
                    </a:cubicBezTo>
                    <a:cubicBezTo>
                      <a:pt x="117712" y="241333"/>
                      <a:pt x="209723" y="131891"/>
                      <a:pt x="275541" y="3494"/>
                    </a:cubicBezTo>
                    <a:cubicBezTo>
                      <a:pt x="279351" y="-3745"/>
                      <a:pt x="290972" y="1398"/>
                      <a:pt x="287257" y="8637"/>
                    </a:cubicBezTo>
                    <a:lnTo>
                      <a:pt x="287257" y="8637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AA2E43BA-2826-9366-183A-FDFA5B3C9B9E}"/>
              </a:ext>
            </a:extLst>
          </p:cNvPr>
          <p:cNvGrpSpPr/>
          <p:nvPr/>
        </p:nvGrpSpPr>
        <p:grpSpPr>
          <a:xfrm>
            <a:off x="192889" y="4430380"/>
            <a:ext cx="2095009" cy="1960912"/>
            <a:chOff x="9055322" y="144917"/>
            <a:chExt cx="622309" cy="582476"/>
          </a:xfrm>
        </p:grpSpPr>
        <p:grpSp>
          <p:nvGrpSpPr>
            <p:cNvPr id="280" name="图形 164">
              <a:extLst>
                <a:ext uri="{FF2B5EF4-FFF2-40B4-BE49-F238E27FC236}">
                  <a16:creationId xmlns:a16="http://schemas.microsoft.com/office/drawing/2014/main" id="{DF0A86EC-7DFB-4D2D-6D2C-711F6B942227}"/>
                </a:ext>
              </a:extLst>
            </p:cNvPr>
            <p:cNvGrpSpPr/>
            <p:nvPr/>
          </p:nvGrpSpPr>
          <p:grpSpPr>
            <a:xfrm>
              <a:off x="9055322" y="483655"/>
              <a:ext cx="622309" cy="243738"/>
              <a:chOff x="9317260" y="875745"/>
              <a:chExt cx="622309" cy="243738"/>
            </a:xfrm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888E7EA9-DD5B-011F-BB28-FD9A859697C4}"/>
                  </a:ext>
                </a:extLst>
              </p:cNvPr>
              <p:cNvSpPr/>
              <p:nvPr/>
            </p:nvSpPr>
            <p:spPr>
              <a:xfrm>
                <a:off x="9317260" y="875745"/>
                <a:ext cx="602075" cy="243738"/>
              </a:xfrm>
              <a:custGeom>
                <a:avLst/>
                <a:gdLst>
                  <a:gd name="connsiteX0" fmla="*/ 602075 w 602075"/>
                  <a:gd name="connsiteY0" fmla="*/ 85506 h 243738"/>
                  <a:gd name="connsiteX1" fmla="*/ 0 w 602075"/>
                  <a:gd name="connsiteY1" fmla="*/ 166278 h 243738"/>
                  <a:gd name="connsiteX2" fmla="*/ 602075 w 602075"/>
                  <a:gd name="connsiteY2" fmla="*/ 85506 h 24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2075" h="243738">
                    <a:moveTo>
                      <a:pt x="602075" y="85506"/>
                    </a:moveTo>
                    <a:cubicBezTo>
                      <a:pt x="602075" y="85506"/>
                      <a:pt x="472631" y="379257"/>
                      <a:pt x="0" y="166278"/>
                    </a:cubicBezTo>
                    <a:cubicBezTo>
                      <a:pt x="0" y="166278"/>
                      <a:pt x="465487" y="-146142"/>
                      <a:pt x="602075" y="85506"/>
                    </a:cubicBez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C6E5F0C-A1A7-9525-E2C1-CBED6F83315F}"/>
                  </a:ext>
                </a:extLst>
              </p:cNvPr>
              <p:cNvSpPr/>
              <p:nvPr/>
            </p:nvSpPr>
            <p:spPr>
              <a:xfrm>
                <a:off x="9461130" y="952483"/>
                <a:ext cx="478439" cy="91198"/>
              </a:xfrm>
              <a:custGeom>
                <a:avLst/>
                <a:gdLst>
                  <a:gd name="connsiteX0" fmla="*/ 5958 w 478439"/>
                  <a:gd name="connsiteY0" fmla="*/ 88873 h 91198"/>
                  <a:gd name="connsiteX1" fmla="*/ 474302 w 478439"/>
                  <a:gd name="connsiteY1" fmla="*/ 13434 h 91198"/>
                  <a:gd name="connsiteX2" fmla="*/ 468682 w 478439"/>
                  <a:gd name="connsiteY2" fmla="*/ 576 h 91198"/>
                  <a:gd name="connsiteX3" fmla="*/ 7672 w 478439"/>
                  <a:gd name="connsiteY3" fmla="*/ 74966 h 91198"/>
                  <a:gd name="connsiteX4" fmla="*/ 5958 w 478439"/>
                  <a:gd name="connsiteY4" fmla="*/ 88873 h 91198"/>
                  <a:gd name="connsiteX5" fmla="*/ 5958 w 478439"/>
                  <a:gd name="connsiteY5" fmla="*/ 88873 h 9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8439" h="91198">
                    <a:moveTo>
                      <a:pt x="5958" y="88873"/>
                    </a:moveTo>
                    <a:cubicBezTo>
                      <a:pt x="166740" y="99446"/>
                      <a:pt x="325045" y="73918"/>
                      <a:pt x="474302" y="13434"/>
                    </a:cubicBezTo>
                    <a:cubicBezTo>
                      <a:pt x="482684" y="10006"/>
                      <a:pt x="477064" y="-2853"/>
                      <a:pt x="468682" y="576"/>
                    </a:cubicBezTo>
                    <a:cubicBezTo>
                      <a:pt x="321521" y="60298"/>
                      <a:pt x="166168" y="85348"/>
                      <a:pt x="7672" y="74966"/>
                    </a:cubicBezTo>
                    <a:cubicBezTo>
                      <a:pt x="-1281" y="74395"/>
                      <a:pt x="-3091" y="88301"/>
                      <a:pt x="5958" y="88873"/>
                    </a:cubicBezTo>
                    <a:lnTo>
                      <a:pt x="5958" y="88873"/>
                    </a:ln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3" name="图形 164">
              <a:extLst>
                <a:ext uri="{FF2B5EF4-FFF2-40B4-BE49-F238E27FC236}">
                  <a16:creationId xmlns:a16="http://schemas.microsoft.com/office/drawing/2014/main" id="{9766893B-9D7F-C955-27C7-DC29EF9FB93B}"/>
                </a:ext>
              </a:extLst>
            </p:cNvPr>
            <p:cNvGrpSpPr/>
            <p:nvPr/>
          </p:nvGrpSpPr>
          <p:grpSpPr>
            <a:xfrm>
              <a:off x="9137427" y="144917"/>
              <a:ext cx="422356" cy="408986"/>
              <a:chOff x="9399365" y="537007"/>
              <a:chExt cx="422356" cy="408986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4CAC56F-6E8A-8FB6-E2A4-27297E917A16}"/>
                  </a:ext>
                </a:extLst>
              </p:cNvPr>
              <p:cNvSpPr/>
              <p:nvPr/>
            </p:nvSpPr>
            <p:spPr>
              <a:xfrm>
                <a:off x="9399365" y="537007"/>
                <a:ext cx="418242" cy="399785"/>
              </a:xfrm>
              <a:custGeom>
                <a:avLst/>
                <a:gdLst>
                  <a:gd name="connsiteX0" fmla="*/ 407289 w 418242"/>
                  <a:gd name="connsiteY0" fmla="*/ 393478 h 399785"/>
                  <a:gd name="connsiteX1" fmla="*/ 0 w 418242"/>
                  <a:gd name="connsiteY1" fmla="*/ 0 h 399785"/>
                  <a:gd name="connsiteX2" fmla="*/ 407289 w 418242"/>
                  <a:gd name="connsiteY2" fmla="*/ 393478 h 39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8242" h="399785">
                    <a:moveTo>
                      <a:pt x="407289" y="393478"/>
                    </a:moveTo>
                    <a:cubicBezTo>
                      <a:pt x="407289" y="393478"/>
                      <a:pt x="126778" y="481489"/>
                      <a:pt x="0" y="0"/>
                    </a:cubicBezTo>
                    <a:cubicBezTo>
                      <a:pt x="-95" y="0"/>
                      <a:pt x="497586" y="159544"/>
                      <a:pt x="407289" y="393478"/>
                    </a:cubicBezTo>
                    <a:close/>
                  </a:path>
                </a:pathLst>
              </a:custGeom>
              <a:solidFill>
                <a:srgbClr val="27AD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60D6C28-6A28-2C6A-CE6E-3C392120D7EF}"/>
                  </a:ext>
                </a:extLst>
              </p:cNvPr>
              <p:cNvSpPr/>
              <p:nvPr/>
            </p:nvSpPr>
            <p:spPr>
              <a:xfrm>
                <a:off x="9485671" y="636072"/>
                <a:ext cx="336050" cy="309920"/>
              </a:xfrm>
              <a:custGeom>
                <a:avLst/>
                <a:gdLst>
                  <a:gd name="connsiteX0" fmla="*/ 1229 w 336050"/>
                  <a:gd name="connsiteY0" fmla="*/ 10662 h 309920"/>
                  <a:gd name="connsiteX1" fmla="*/ 327460 w 336050"/>
                  <a:gd name="connsiteY1" fmla="*/ 309081 h 309920"/>
                  <a:gd name="connsiteX2" fmla="*/ 332508 w 336050"/>
                  <a:gd name="connsiteY2" fmla="*/ 297079 h 309920"/>
                  <a:gd name="connsiteX3" fmla="*/ 11516 w 336050"/>
                  <a:gd name="connsiteY3" fmla="*/ 2661 h 309920"/>
                  <a:gd name="connsiteX4" fmla="*/ 1229 w 336050"/>
                  <a:gd name="connsiteY4" fmla="*/ 10662 h 309920"/>
                  <a:gd name="connsiteX5" fmla="*/ 1229 w 336050"/>
                  <a:gd name="connsiteY5" fmla="*/ 10662 h 30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6050" h="309920">
                    <a:moveTo>
                      <a:pt x="1229" y="10662"/>
                    </a:moveTo>
                    <a:cubicBezTo>
                      <a:pt x="86382" y="134392"/>
                      <a:pt x="196777" y="235071"/>
                      <a:pt x="327460" y="309081"/>
                    </a:cubicBezTo>
                    <a:cubicBezTo>
                      <a:pt x="334794" y="313176"/>
                      <a:pt x="339747" y="301175"/>
                      <a:pt x="332508" y="297079"/>
                    </a:cubicBezTo>
                    <a:cubicBezTo>
                      <a:pt x="203921" y="224308"/>
                      <a:pt x="95336" y="124486"/>
                      <a:pt x="11516" y="2661"/>
                    </a:cubicBezTo>
                    <a:cubicBezTo>
                      <a:pt x="6753" y="-4292"/>
                      <a:pt x="-3534" y="3804"/>
                      <a:pt x="1229" y="10662"/>
                    </a:cubicBezTo>
                    <a:lnTo>
                      <a:pt x="1229" y="10662"/>
                    </a:lnTo>
                    <a:close/>
                  </a:path>
                </a:pathLst>
              </a:custGeom>
              <a:solidFill>
                <a:srgbClr val="47C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164">
            <a:extLst>
              <a:ext uri="{FF2B5EF4-FFF2-40B4-BE49-F238E27FC236}">
                <a16:creationId xmlns:a16="http://schemas.microsoft.com/office/drawing/2014/main" id="{E0ACC44C-9B62-0EFD-51D4-5AA40148A9E2}"/>
              </a:ext>
            </a:extLst>
          </p:cNvPr>
          <p:cNvGrpSpPr/>
          <p:nvPr/>
        </p:nvGrpSpPr>
        <p:grpSpPr>
          <a:xfrm rot="20341945">
            <a:off x="591324" y="3051647"/>
            <a:ext cx="801070" cy="1487007"/>
            <a:chOff x="9449780" y="57872"/>
            <a:chExt cx="247391" cy="459226"/>
          </a:xfrm>
          <a:solidFill>
            <a:srgbClr val="45BE93"/>
          </a:solidFill>
        </p:grpSpPr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45EBCD0-5894-EE29-EDED-465F410CAE80}"/>
                </a:ext>
              </a:extLst>
            </p:cNvPr>
            <p:cNvSpPr/>
            <p:nvPr/>
          </p:nvSpPr>
          <p:spPr>
            <a:xfrm>
              <a:off x="9562692" y="57872"/>
              <a:ext cx="51734" cy="93657"/>
            </a:xfrm>
            <a:custGeom>
              <a:avLst/>
              <a:gdLst>
                <a:gd name="connsiteX0" fmla="*/ 5075 w 51734"/>
                <a:gd name="connsiteY0" fmla="*/ 93657 h 93657"/>
                <a:gd name="connsiteX1" fmla="*/ 30697 w 51734"/>
                <a:gd name="connsiteY1" fmla="*/ 217 h 93657"/>
                <a:gd name="connsiteX2" fmla="*/ 5075 w 51734"/>
                <a:gd name="connsiteY2" fmla="*/ 93657 h 9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34" h="93657">
                  <a:moveTo>
                    <a:pt x="5075" y="93657"/>
                  </a:moveTo>
                  <a:cubicBezTo>
                    <a:pt x="5075" y="93657"/>
                    <a:pt x="-16928" y="5265"/>
                    <a:pt x="30697" y="217"/>
                  </a:cubicBezTo>
                  <a:cubicBezTo>
                    <a:pt x="78322" y="-4831"/>
                    <a:pt x="34221" y="79656"/>
                    <a:pt x="5075" y="93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2FF0604-1928-9034-D8E6-0952AF47FAE9}"/>
                </a:ext>
              </a:extLst>
            </p:cNvPr>
            <p:cNvSpPr/>
            <p:nvPr/>
          </p:nvSpPr>
          <p:spPr>
            <a:xfrm>
              <a:off x="9457660" y="152969"/>
              <a:ext cx="85342" cy="63618"/>
            </a:xfrm>
            <a:custGeom>
              <a:avLst/>
              <a:gdLst>
                <a:gd name="connsiteX0" fmla="*/ 85342 w 85342"/>
                <a:gd name="connsiteY0" fmla="*/ 63617 h 63618"/>
                <a:gd name="connsiteX1" fmla="*/ 284 w 85342"/>
                <a:gd name="connsiteY1" fmla="*/ 17230 h 63618"/>
                <a:gd name="connsiteX2" fmla="*/ 85342 w 85342"/>
                <a:gd name="connsiteY2" fmla="*/ 63617 h 6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2" h="63618">
                  <a:moveTo>
                    <a:pt x="85342" y="63617"/>
                  </a:moveTo>
                  <a:cubicBezTo>
                    <a:pt x="85342" y="63617"/>
                    <a:pt x="-5717" y="64760"/>
                    <a:pt x="284" y="17230"/>
                  </a:cubicBezTo>
                  <a:cubicBezTo>
                    <a:pt x="6190" y="-30205"/>
                    <a:pt x="78389" y="31993"/>
                    <a:pt x="85342" y="6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4CD458F-BA5E-E515-0F8B-2E3F9DA7DE2E}"/>
                </a:ext>
              </a:extLst>
            </p:cNvPr>
            <p:cNvSpPr/>
            <p:nvPr/>
          </p:nvSpPr>
          <p:spPr>
            <a:xfrm>
              <a:off x="9449780" y="257078"/>
              <a:ext cx="92174" cy="53490"/>
            </a:xfrm>
            <a:custGeom>
              <a:avLst/>
              <a:gdLst>
                <a:gd name="connsiteX0" fmla="*/ 92175 w 92174"/>
                <a:gd name="connsiteY0" fmla="*/ 50281 h 53490"/>
                <a:gd name="connsiteX1" fmla="*/ 68 w 92174"/>
                <a:gd name="connsiteY1" fmla="*/ 20182 h 53490"/>
                <a:gd name="connsiteX2" fmla="*/ 92175 w 92174"/>
                <a:gd name="connsiteY2" fmla="*/ 50281 h 5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90">
                  <a:moveTo>
                    <a:pt x="92175" y="50281"/>
                  </a:moveTo>
                  <a:cubicBezTo>
                    <a:pt x="92175" y="50281"/>
                    <a:pt x="2830" y="67997"/>
                    <a:pt x="68" y="20182"/>
                  </a:cubicBezTo>
                  <a:cubicBezTo>
                    <a:pt x="-2694" y="-27539"/>
                    <a:pt x="79602" y="20467"/>
                    <a:pt x="92175" y="502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F0A7AB9-3F5C-AA6A-BFE9-80505F0AC1AD}"/>
                </a:ext>
              </a:extLst>
            </p:cNvPr>
            <p:cNvSpPr/>
            <p:nvPr/>
          </p:nvSpPr>
          <p:spPr>
            <a:xfrm>
              <a:off x="9469306" y="356139"/>
              <a:ext cx="92174" cy="53489"/>
            </a:xfrm>
            <a:custGeom>
              <a:avLst/>
              <a:gdLst>
                <a:gd name="connsiteX0" fmla="*/ 92175 w 92174"/>
                <a:gd name="connsiteY0" fmla="*/ 50280 h 53489"/>
                <a:gd name="connsiteX1" fmla="*/ 68 w 92174"/>
                <a:gd name="connsiteY1" fmla="*/ 20181 h 53489"/>
                <a:gd name="connsiteX2" fmla="*/ 92175 w 92174"/>
                <a:gd name="connsiteY2" fmla="*/ 50280 h 5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74" h="53489">
                  <a:moveTo>
                    <a:pt x="92175" y="50280"/>
                  </a:moveTo>
                  <a:cubicBezTo>
                    <a:pt x="92175" y="50280"/>
                    <a:pt x="2830" y="67997"/>
                    <a:pt x="68" y="20181"/>
                  </a:cubicBezTo>
                  <a:cubicBezTo>
                    <a:pt x="-2694" y="-27539"/>
                    <a:pt x="79602" y="20467"/>
                    <a:pt x="92175" y="50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C670F5E2-29B3-429D-ECD0-1B6028DD56D4}"/>
                </a:ext>
              </a:extLst>
            </p:cNvPr>
            <p:cNvSpPr/>
            <p:nvPr/>
          </p:nvSpPr>
          <p:spPr>
            <a:xfrm>
              <a:off x="9503869" y="452019"/>
              <a:ext cx="97426" cy="47725"/>
            </a:xfrm>
            <a:custGeom>
              <a:avLst/>
              <a:gdLst>
                <a:gd name="connsiteX0" fmla="*/ 97426 w 97426"/>
                <a:gd name="connsiteY0" fmla="*/ 34886 h 47725"/>
                <a:gd name="connsiteX1" fmla="*/ 1129 w 97426"/>
                <a:gd name="connsiteY1" fmla="*/ 23837 h 47725"/>
                <a:gd name="connsiteX2" fmla="*/ 97426 w 97426"/>
                <a:gd name="connsiteY2" fmla="*/ 34886 h 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426" h="47725">
                  <a:moveTo>
                    <a:pt x="97426" y="34886"/>
                  </a:moveTo>
                  <a:cubicBezTo>
                    <a:pt x="97426" y="34886"/>
                    <a:pt x="13416" y="70129"/>
                    <a:pt x="1129" y="23837"/>
                  </a:cubicBezTo>
                  <a:cubicBezTo>
                    <a:pt x="-11063" y="-22359"/>
                    <a:pt x="79138" y="8216"/>
                    <a:pt x="97426" y="348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59514FD-F6C5-7C9A-9D4D-24F235476824}"/>
                </a:ext>
              </a:extLst>
            </p:cNvPr>
            <p:cNvSpPr/>
            <p:nvPr/>
          </p:nvSpPr>
          <p:spPr>
            <a:xfrm>
              <a:off x="9560052" y="156854"/>
              <a:ext cx="79096" cy="72685"/>
            </a:xfrm>
            <a:custGeom>
              <a:avLst/>
              <a:gdLst>
                <a:gd name="connsiteX0" fmla="*/ 0 w 79096"/>
                <a:gd name="connsiteY0" fmla="*/ 72686 h 72685"/>
                <a:gd name="connsiteX1" fmla="*/ 77914 w 79096"/>
                <a:gd name="connsiteY1" fmla="*/ 15155 h 72685"/>
                <a:gd name="connsiteX2" fmla="*/ 0 w 79096"/>
                <a:gd name="connsiteY2" fmla="*/ 72686 h 7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96" h="72685">
                  <a:moveTo>
                    <a:pt x="0" y="72686"/>
                  </a:moveTo>
                  <a:cubicBezTo>
                    <a:pt x="0" y="72686"/>
                    <a:pt x="90392" y="61351"/>
                    <a:pt x="77914" y="15155"/>
                  </a:cubicBezTo>
                  <a:cubicBezTo>
                    <a:pt x="65437" y="-31137"/>
                    <a:pt x="2476" y="40396"/>
                    <a:pt x="0" y="72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51CA4A7-7098-2425-1564-A7195B03E355}"/>
                </a:ext>
              </a:extLst>
            </p:cNvPr>
            <p:cNvSpPr/>
            <p:nvPr/>
          </p:nvSpPr>
          <p:spPr>
            <a:xfrm>
              <a:off x="9564885" y="243127"/>
              <a:ext cx="72975" cy="79662"/>
            </a:xfrm>
            <a:custGeom>
              <a:avLst/>
              <a:gdLst>
                <a:gd name="connsiteX0" fmla="*/ 24 w 72975"/>
                <a:gd name="connsiteY0" fmla="*/ 79663 h 79662"/>
                <a:gd name="connsiteX1" fmla="*/ 70604 w 72975"/>
                <a:gd name="connsiteY1" fmla="*/ 13274 h 79662"/>
                <a:gd name="connsiteX2" fmla="*/ 24 w 72975"/>
                <a:gd name="connsiteY2" fmla="*/ 79663 h 7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975" h="79662">
                  <a:moveTo>
                    <a:pt x="24" y="79663"/>
                  </a:moveTo>
                  <a:cubicBezTo>
                    <a:pt x="24" y="79663"/>
                    <a:pt x="88416" y="57756"/>
                    <a:pt x="70604" y="13274"/>
                  </a:cubicBezTo>
                  <a:cubicBezTo>
                    <a:pt x="52793" y="-31113"/>
                    <a:pt x="-1309" y="47373"/>
                    <a:pt x="24" y="79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D0408B0-B09D-90FB-B077-A7F5B469F538}"/>
                </a:ext>
              </a:extLst>
            </p:cNvPr>
            <p:cNvSpPr/>
            <p:nvPr/>
          </p:nvSpPr>
          <p:spPr>
            <a:xfrm>
              <a:off x="9590079" y="330710"/>
              <a:ext cx="64555" cy="87425"/>
            </a:xfrm>
            <a:custGeom>
              <a:avLst/>
              <a:gdLst>
                <a:gd name="connsiteX0" fmla="*/ 644 w 64555"/>
                <a:gd name="connsiteY0" fmla="*/ 87425 h 87425"/>
                <a:gd name="connsiteX1" fmla="*/ 60080 w 64555"/>
                <a:gd name="connsiteY1" fmla="*/ 10940 h 87425"/>
                <a:gd name="connsiteX2" fmla="*/ 644 w 64555"/>
                <a:gd name="connsiteY2" fmla="*/ 87425 h 8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555" h="87425">
                  <a:moveTo>
                    <a:pt x="644" y="87425"/>
                  </a:moveTo>
                  <a:cubicBezTo>
                    <a:pt x="644" y="87425"/>
                    <a:pt x="84559" y="51992"/>
                    <a:pt x="60080" y="10940"/>
                  </a:cubicBezTo>
                  <a:cubicBezTo>
                    <a:pt x="35600" y="-30209"/>
                    <a:pt x="-5643" y="55707"/>
                    <a:pt x="644" y="87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077EED9-CA49-9986-68D0-7FE872AD5DC4}"/>
                </a:ext>
              </a:extLst>
            </p:cNvPr>
            <p:cNvSpPr/>
            <p:nvPr/>
          </p:nvSpPr>
          <p:spPr>
            <a:xfrm>
              <a:off x="9628501" y="402729"/>
              <a:ext cx="68670" cy="83890"/>
            </a:xfrm>
            <a:custGeom>
              <a:avLst/>
              <a:gdLst>
                <a:gd name="connsiteX0" fmla="*/ 226 w 68670"/>
                <a:gd name="connsiteY0" fmla="*/ 83891 h 83890"/>
                <a:gd name="connsiteX1" fmla="*/ 65282 w 68670"/>
                <a:gd name="connsiteY1" fmla="*/ 12072 h 83890"/>
                <a:gd name="connsiteX2" fmla="*/ 226 w 68670"/>
                <a:gd name="connsiteY2" fmla="*/ 83891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670" h="83890">
                  <a:moveTo>
                    <a:pt x="226" y="83891"/>
                  </a:moveTo>
                  <a:cubicBezTo>
                    <a:pt x="226" y="83891"/>
                    <a:pt x="86618" y="54935"/>
                    <a:pt x="65282" y="12072"/>
                  </a:cubicBezTo>
                  <a:cubicBezTo>
                    <a:pt x="43946" y="-30790"/>
                    <a:pt x="-3679" y="51792"/>
                    <a:pt x="226" y="8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4E5089D-4349-371A-A6E4-A2BA4E6B6E34}"/>
                </a:ext>
              </a:extLst>
            </p:cNvPr>
            <p:cNvSpPr/>
            <p:nvPr/>
          </p:nvSpPr>
          <p:spPr>
            <a:xfrm>
              <a:off x="9546527" y="150629"/>
              <a:ext cx="95345" cy="366470"/>
            </a:xfrm>
            <a:custGeom>
              <a:avLst/>
              <a:gdLst>
                <a:gd name="connsiteX0" fmla="*/ 91249 w 95345"/>
                <a:gd name="connsiteY0" fmla="*/ 366471 h 366470"/>
                <a:gd name="connsiteX1" fmla="*/ 88201 w 95345"/>
                <a:gd name="connsiteY1" fmla="*/ 365042 h 366470"/>
                <a:gd name="connsiteX2" fmla="*/ 13144 w 95345"/>
                <a:gd name="connsiteY2" fmla="*/ 2902 h 366470"/>
                <a:gd name="connsiteX3" fmla="*/ 18192 w 95345"/>
                <a:gd name="connsiteY3" fmla="*/ 139 h 366470"/>
                <a:gd name="connsiteX4" fmla="*/ 20954 w 95345"/>
                <a:gd name="connsiteY4" fmla="*/ 5188 h 366470"/>
                <a:gd name="connsiteX5" fmla="*/ 94392 w 95345"/>
                <a:gd name="connsiteY5" fmla="*/ 359803 h 366470"/>
                <a:gd name="connsiteX6" fmla="*/ 93916 w 95345"/>
                <a:gd name="connsiteY6" fmla="*/ 365519 h 366470"/>
                <a:gd name="connsiteX7" fmla="*/ 91249 w 95345"/>
                <a:gd name="connsiteY7" fmla="*/ 366471 h 36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45" h="366470">
                  <a:moveTo>
                    <a:pt x="91249" y="366471"/>
                  </a:moveTo>
                  <a:cubicBezTo>
                    <a:pt x="90106" y="366471"/>
                    <a:pt x="88963" y="365995"/>
                    <a:pt x="88201" y="365042"/>
                  </a:cubicBezTo>
                  <a:cubicBezTo>
                    <a:pt x="-45816" y="208356"/>
                    <a:pt x="12572" y="4902"/>
                    <a:pt x="13144" y="2902"/>
                  </a:cubicBezTo>
                  <a:cubicBezTo>
                    <a:pt x="13811" y="806"/>
                    <a:pt x="16001" y="-432"/>
                    <a:pt x="18192" y="139"/>
                  </a:cubicBezTo>
                  <a:cubicBezTo>
                    <a:pt x="20383" y="806"/>
                    <a:pt x="21526" y="2997"/>
                    <a:pt x="20954" y="5188"/>
                  </a:cubicBezTo>
                  <a:cubicBezTo>
                    <a:pt x="20383" y="7188"/>
                    <a:pt x="-36672" y="206451"/>
                    <a:pt x="94392" y="359803"/>
                  </a:cubicBezTo>
                  <a:cubicBezTo>
                    <a:pt x="95821" y="361518"/>
                    <a:pt x="95630" y="364090"/>
                    <a:pt x="93916" y="365519"/>
                  </a:cubicBezTo>
                  <a:cubicBezTo>
                    <a:pt x="93154" y="366090"/>
                    <a:pt x="92201" y="366471"/>
                    <a:pt x="91249" y="3664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831CFA1-D721-5BDC-BCA4-96ABDEE21A62}"/>
              </a:ext>
            </a:extLst>
          </p:cNvPr>
          <p:cNvSpPr/>
          <p:nvPr/>
        </p:nvSpPr>
        <p:spPr>
          <a:xfrm rot="21199135">
            <a:off x="1576927" y="741013"/>
            <a:ext cx="9131881" cy="5865497"/>
          </a:xfrm>
          <a:custGeom>
            <a:avLst/>
            <a:gdLst>
              <a:gd name="connsiteX0" fmla="*/ 0 w 2557484"/>
              <a:gd name="connsiteY0" fmla="*/ -553 h 3676383"/>
              <a:gd name="connsiteX1" fmla="*/ 2557485 w 2557484"/>
              <a:gd name="connsiteY1" fmla="*/ -553 h 3676383"/>
              <a:gd name="connsiteX2" fmla="*/ 2557485 w 2557484"/>
              <a:gd name="connsiteY2" fmla="*/ 3675830 h 3676383"/>
              <a:gd name="connsiteX3" fmla="*/ 0 w 2557484"/>
              <a:gd name="connsiteY3" fmla="*/ 3675830 h 367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7484" h="3676383">
                <a:moveTo>
                  <a:pt x="0" y="-553"/>
                </a:moveTo>
                <a:lnTo>
                  <a:pt x="2557485" y="-553"/>
                </a:lnTo>
                <a:lnTo>
                  <a:pt x="2557485" y="3675830"/>
                </a:lnTo>
                <a:lnTo>
                  <a:pt x="0" y="3675830"/>
                </a:ln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015F9FD8-D9AF-A741-8E5C-F840E5A0B10A}"/>
              </a:ext>
            </a:extLst>
          </p:cNvPr>
          <p:cNvGrpSpPr/>
          <p:nvPr/>
        </p:nvGrpSpPr>
        <p:grpSpPr>
          <a:xfrm rot="21199135">
            <a:off x="1462176" y="1702533"/>
            <a:ext cx="294823" cy="5044022"/>
            <a:chOff x="2133647" y="1469031"/>
            <a:chExt cx="264787" cy="453014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9D9B8C4-CB64-62F0-E0AB-2CA8290C24F3}"/>
                </a:ext>
              </a:extLst>
            </p:cNvPr>
            <p:cNvSpPr/>
            <p:nvPr/>
          </p:nvSpPr>
          <p:spPr>
            <a:xfrm>
              <a:off x="2133647" y="146903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35374E7-C93A-2611-B0BD-23243891FD8C}"/>
                </a:ext>
              </a:extLst>
            </p:cNvPr>
            <p:cNvSpPr/>
            <p:nvPr/>
          </p:nvSpPr>
          <p:spPr>
            <a:xfrm>
              <a:off x="2133647" y="181398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7DB4E0C-5CA1-74C1-3419-25F3ECF9A7BF}"/>
                </a:ext>
              </a:extLst>
            </p:cNvPr>
            <p:cNvSpPr/>
            <p:nvPr/>
          </p:nvSpPr>
          <p:spPr>
            <a:xfrm>
              <a:off x="2133647" y="215894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3AB701E-3897-1FCC-C5E0-710B78D44099}"/>
                </a:ext>
              </a:extLst>
            </p:cNvPr>
            <p:cNvSpPr/>
            <p:nvPr/>
          </p:nvSpPr>
          <p:spPr>
            <a:xfrm>
              <a:off x="2133647" y="250389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F944E3A-75C3-9306-2A3A-C1A6C4F45AD9}"/>
                </a:ext>
              </a:extLst>
            </p:cNvPr>
            <p:cNvSpPr/>
            <p:nvPr/>
          </p:nvSpPr>
          <p:spPr>
            <a:xfrm>
              <a:off x="2133647" y="284885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6DEB690-7240-2576-EBE1-DA3FE104D1C9}"/>
                </a:ext>
              </a:extLst>
            </p:cNvPr>
            <p:cNvSpPr/>
            <p:nvPr/>
          </p:nvSpPr>
          <p:spPr>
            <a:xfrm>
              <a:off x="2133647" y="319381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5382D82-9E3B-FA21-4144-904BA2483BFD}"/>
                </a:ext>
              </a:extLst>
            </p:cNvPr>
            <p:cNvSpPr/>
            <p:nvPr/>
          </p:nvSpPr>
          <p:spPr>
            <a:xfrm>
              <a:off x="2133647" y="353876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6AF6CDF-EB0F-2CD3-7EAA-17E319E2B41A}"/>
                </a:ext>
              </a:extLst>
            </p:cNvPr>
            <p:cNvSpPr/>
            <p:nvPr/>
          </p:nvSpPr>
          <p:spPr>
            <a:xfrm>
              <a:off x="2133647" y="388372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39A722F-BA6E-12B1-B57B-43D84B694905}"/>
                </a:ext>
              </a:extLst>
            </p:cNvPr>
            <p:cNvSpPr/>
            <p:nvPr/>
          </p:nvSpPr>
          <p:spPr>
            <a:xfrm>
              <a:off x="2133647" y="422867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1B202C1-668A-0C95-E456-146BCD71B0B7}"/>
                </a:ext>
              </a:extLst>
            </p:cNvPr>
            <p:cNvSpPr/>
            <p:nvPr/>
          </p:nvSpPr>
          <p:spPr>
            <a:xfrm>
              <a:off x="2133647" y="4573635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443365A-50D9-4D65-3BA4-FA910F38F4C6}"/>
                </a:ext>
              </a:extLst>
            </p:cNvPr>
            <p:cNvSpPr/>
            <p:nvPr/>
          </p:nvSpPr>
          <p:spPr>
            <a:xfrm>
              <a:off x="2133647" y="4918591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47A9C57-1028-FA68-2F2F-2BB80FD3D127}"/>
                </a:ext>
              </a:extLst>
            </p:cNvPr>
            <p:cNvSpPr/>
            <p:nvPr/>
          </p:nvSpPr>
          <p:spPr>
            <a:xfrm>
              <a:off x="2133647" y="5263547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37D73BE-DF9A-494F-5577-EF1EAFF39F9D}"/>
                </a:ext>
              </a:extLst>
            </p:cNvPr>
            <p:cNvSpPr/>
            <p:nvPr/>
          </p:nvSpPr>
          <p:spPr>
            <a:xfrm>
              <a:off x="2133647" y="5608503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5C41074-7DE8-771C-244A-5FADF1AA0329}"/>
                </a:ext>
              </a:extLst>
            </p:cNvPr>
            <p:cNvSpPr/>
            <p:nvPr/>
          </p:nvSpPr>
          <p:spPr>
            <a:xfrm>
              <a:off x="2133647" y="5953459"/>
              <a:ext cx="264787" cy="45719"/>
            </a:xfrm>
            <a:custGeom>
              <a:avLst/>
              <a:gdLst>
                <a:gd name="connsiteX0" fmla="*/ -14 w 191235"/>
                <a:gd name="connsiteY0" fmla="*/ -542 h 9525"/>
                <a:gd name="connsiteX1" fmla="*/ 191222 w 191235"/>
                <a:gd name="connsiteY1" fmla="*/ -54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35" h="9525">
                  <a:moveTo>
                    <a:pt x="-14" y="-542"/>
                  </a:moveTo>
                  <a:lnTo>
                    <a:pt x="191222" y="-542"/>
                  </a:lnTo>
                </a:path>
              </a:pathLst>
            </a:custGeom>
            <a:solidFill>
              <a:srgbClr val="F1A93C"/>
            </a:solidFill>
            <a:ln w="101600" cap="rnd">
              <a:solidFill>
                <a:srgbClr val="1C68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E0DD662-E23A-E7E1-D9B8-DD448371F25A}"/>
              </a:ext>
            </a:extLst>
          </p:cNvPr>
          <p:cNvGrpSpPr/>
          <p:nvPr/>
        </p:nvGrpSpPr>
        <p:grpSpPr>
          <a:xfrm rot="21199135">
            <a:off x="2083434" y="1214177"/>
            <a:ext cx="8156757" cy="4969502"/>
            <a:chOff x="2534555" y="1668808"/>
            <a:chExt cx="7665653" cy="446321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10912EC-6EBF-CAB7-CE92-ACA291A79A32}"/>
                </a:ext>
              </a:extLst>
            </p:cNvPr>
            <p:cNvSpPr/>
            <p:nvPr/>
          </p:nvSpPr>
          <p:spPr>
            <a:xfrm>
              <a:off x="2534555" y="1668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B392B24-332E-E0DE-79B8-40D8DBB8913B}"/>
                </a:ext>
              </a:extLst>
            </p:cNvPr>
            <p:cNvSpPr/>
            <p:nvPr/>
          </p:nvSpPr>
          <p:spPr>
            <a:xfrm>
              <a:off x="2534555" y="2110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467CE05-4B60-1BEF-BABD-774FBB3DF678}"/>
                </a:ext>
              </a:extLst>
            </p:cNvPr>
            <p:cNvSpPr/>
            <p:nvPr/>
          </p:nvSpPr>
          <p:spPr>
            <a:xfrm>
              <a:off x="2534555" y="2552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A6CF19D-CC17-41EA-FE62-13C595771F93}"/>
                </a:ext>
              </a:extLst>
            </p:cNvPr>
            <p:cNvSpPr/>
            <p:nvPr/>
          </p:nvSpPr>
          <p:spPr>
            <a:xfrm>
              <a:off x="2534555" y="2994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213D561-4451-354B-F891-C6ECCDBB82D5}"/>
                </a:ext>
              </a:extLst>
            </p:cNvPr>
            <p:cNvSpPr/>
            <p:nvPr/>
          </p:nvSpPr>
          <p:spPr>
            <a:xfrm>
              <a:off x="2534555" y="3435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3627000-38D2-EBBB-2B8F-BC5CE6A2B386}"/>
                </a:ext>
              </a:extLst>
            </p:cNvPr>
            <p:cNvSpPr/>
            <p:nvPr/>
          </p:nvSpPr>
          <p:spPr>
            <a:xfrm>
              <a:off x="2534555" y="3877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8E22F5A-4D86-948D-2BD0-A3ED4F173D19}"/>
                </a:ext>
              </a:extLst>
            </p:cNvPr>
            <p:cNvSpPr/>
            <p:nvPr/>
          </p:nvSpPr>
          <p:spPr>
            <a:xfrm>
              <a:off x="2534555" y="4319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46C7431-66C8-2FAB-7C81-530973306F53}"/>
                </a:ext>
              </a:extLst>
            </p:cNvPr>
            <p:cNvSpPr/>
            <p:nvPr/>
          </p:nvSpPr>
          <p:spPr>
            <a:xfrm>
              <a:off x="2534555" y="47610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2F03D16-10E9-DA49-789D-558FEB87C485}"/>
                </a:ext>
              </a:extLst>
            </p:cNvPr>
            <p:cNvSpPr/>
            <p:nvPr/>
          </p:nvSpPr>
          <p:spPr>
            <a:xfrm>
              <a:off x="2534555" y="52028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4EC9408-B86E-99A1-A410-1A98A9E8CB74}"/>
                </a:ext>
              </a:extLst>
            </p:cNvPr>
            <p:cNvSpPr/>
            <p:nvPr/>
          </p:nvSpPr>
          <p:spPr>
            <a:xfrm>
              <a:off x="2534555" y="564455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852C972-2AF8-F26F-2A6B-1E05E5788A4C}"/>
                </a:ext>
              </a:extLst>
            </p:cNvPr>
            <p:cNvSpPr/>
            <p:nvPr/>
          </p:nvSpPr>
          <p:spPr>
            <a:xfrm>
              <a:off x="2534555" y="6086308"/>
              <a:ext cx="7665653" cy="45719"/>
            </a:xfrm>
            <a:custGeom>
              <a:avLst/>
              <a:gdLst>
                <a:gd name="connsiteX0" fmla="*/ -13 w 2039603"/>
                <a:gd name="connsiteY0" fmla="*/ -552 h 9525"/>
                <a:gd name="connsiteX1" fmla="*/ 2039591 w 2039603"/>
                <a:gd name="connsiteY1" fmla="*/ -5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9603" h="9525">
                  <a:moveTo>
                    <a:pt x="-13" y="-552"/>
                  </a:moveTo>
                  <a:lnTo>
                    <a:pt x="2039591" y="-552"/>
                  </a:lnTo>
                </a:path>
              </a:pathLst>
            </a:custGeom>
            <a:noFill/>
            <a:ln w="38100" cap="rnd">
              <a:solidFill>
                <a:srgbClr val="F7F7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id="{37CADB3F-0D54-5EC6-31BD-A0D31A390B8C}"/>
              </a:ext>
            </a:extLst>
          </p:cNvPr>
          <p:cNvSpPr txBox="1"/>
          <p:nvPr/>
        </p:nvSpPr>
        <p:spPr>
          <a:xfrm>
            <a:off x="2211642" y="1841600"/>
            <a:ext cx="27267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rgbClr val="1C687F"/>
                </a:solidFill>
                <a:effectLst>
                  <a:reflection blurRad="6350" stA="11000" endPos="48000" dist="381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0AFD21F-1BB7-F7DD-DCF0-F7B9EE87941C}"/>
              </a:ext>
            </a:extLst>
          </p:cNvPr>
          <p:cNvSpPr txBox="1"/>
          <p:nvPr/>
        </p:nvSpPr>
        <p:spPr>
          <a:xfrm>
            <a:off x="2649449" y="3667114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研究思路与理论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FF7B30-7F25-4116-148D-D03332D4793F}"/>
              </a:ext>
            </a:extLst>
          </p:cNvPr>
          <p:cNvGrpSpPr/>
          <p:nvPr/>
        </p:nvGrpSpPr>
        <p:grpSpPr>
          <a:xfrm>
            <a:off x="6464128" y="1257790"/>
            <a:ext cx="4095880" cy="5047317"/>
            <a:chOff x="7431831" y="2261873"/>
            <a:chExt cx="3015881" cy="3716444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A973F0E-B517-F060-5E52-9CC3A8DB9060}"/>
                </a:ext>
              </a:extLst>
            </p:cNvPr>
            <p:cNvSpPr/>
            <p:nvPr/>
          </p:nvSpPr>
          <p:spPr>
            <a:xfrm rot="21107677">
              <a:off x="8572822" y="2791392"/>
              <a:ext cx="1078002" cy="705717"/>
            </a:xfrm>
            <a:custGeom>
              <a:avLst/>
              <a:gdLst>
                <a:gd name="connsiteX0" fmla="*/ 56007 w 278511"/>
                <a:gd name="connsiteY0" fmla="*/ 0 h 182328"/>
                <a:gd name="connsiteX1" fmla="*/ 0 w 278511"/>
                <a:gd name="connsiteY1" fmla="*/ 151924 h 182328"/>
                <a:gd name="connsiteX2" fmla="*/ 48196 w 278511"/>
                <a:gd name="connsiteY2" fmla="*/ 167259 h 182328"/>
                <a:gd name="connsiteX3" fmla="*/ 64294 w 278511"/>
                <a:gd name="connsiteY3" fmla="*/ 151924 h 182328"/>
                <a:gd name="connsiteX4" fmla="*/ 65818 w 278511"/>
                <a:gd name="connsiteY4" fmla="*/ 169545 h 182328"/>
                <a:gd name="connsiteX5" fmla="*/ 210312 w 278511"/>
                <a:gd name="connsiteY5" fmla="*/ 175451 h 182328"/>
                <a:gd name="connsiteX6" fmla="*/ 214884 w 278511"/>
                <a:gd name="connsiteY6" fmla="*/ 148114 h 182328"/>
                <a:gd name="connsiteX7" fmla="*/ 225171 w 278511"/>
                <a:gd name="connsiteY7" fmla="*/ 173164 h 182328"/>
                <a:gd name="connsiteX8" fmla="*/ 278511 w 278511"/>
                <a:gd name="connsiteY8" fmla="*/ 151924 h 182328"/>
                <a:gd name="connsiteX9" fmla="*/ 237077 w 278511"/>
                <a:gd name="connsiteY9" fmla="*/ 17431 h 18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511" h="182328">
                  <a:moveTo>
                    <a:pt x="56007" y="0"/>
                  </a:moveTo>
                  <a:cubicBezTo>
                    <a:pt x="56007" y="0"/>
                    <a:pt x="33623" y="139732"/>
                    <a:pt x="0" y="151924"/>
                  </a:cubicBezTo>
                  <a:cubicBezTo>
                    <a:pt x="0" y="151924"/>
                    <a:pt x="35909" y="164878"/>
                    <a:pt x="48196" y="167259"/>
                  </a:cubicBezTo>
                  <a:lnTo>
                    <a:pt x="64294" y="151924"/>
                  </a:lnTo>
                  <a:lnTo>
                    <a:pt x="65818" y="169545"/>
                  </a:lnTo>
                  <a:cubicBezTo>
                    <a:pt x="65818" y="169545"/>
                    <a:pt x="146114" y="193834"/>
                    <a:pt x="210312" y="175451"/>
                  </a:cubicBezTo>
                  <a:lnTo>
                    <a:pt x="214884" y="148114"/>
                  </a:lnTo>
                  <a:lnTo>
                    <a:pt x="225171" y="173164"/>
                  </a:lnTo>
                  <a:cubicBezTo>
                    <a:pt x="225171" y="173164"/>
                    <a:pt x="244697" y="176594"/>
                    <a:pt x="278511" y="151924"/>
                  </a:cubicBezTo>
                  <a:cubicBezTo>
                    <a:pt x="278511" y="151924"/>
                    <a:pt x="235553" y="60198"/>
                    <a:pt x="237077" y="17431"/>
                  </a:cubicBezTo>
                </a:path>
              </a:pathLst>
            </a:custGeom>
            <a:solidFill>
              <a:srgbClr val="0D18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AC73360-4052-3D59-F1E9-A8BBCAFBF40A}"/>
                </a:ext>
              </a:extLst>
            </p:cNvPr>
            <p:cNvSpPr/>
            <p:nvPr/>
          </p:nvSpPr>
          <p:spPr>
            <a:xfrm rot="21107677">
              <a:off x="7656701" y="2512558"/>
              <a:ext cx="331710" cy="444642"/>
            </a:xfrm>
            <a:custGeom>
              <a:avLst/>
              <a:gdLst>
                <a:gd name="connsiteX0" fmla="*/ 12348 w 85700"/>
                <a:gd name="connsiteY0" fmla="*/ 109448 h 114877"/>
                <a:gd name="connsiteX1" fmla="*/ 251 w 85700"/>
                <a:gd name="connsiteY1" fmla="*/ 52108 h 114877"/>
                <a:gd name="connsiteX2" fmla="*/ 37494 w 85700"/>
                <a:gd name="connsiteY2" fmla="*/ 101 h 114877"/>
                <a:gd name="connsiteX3" fmla="*/ 62354 w 85700"/>
                <a:gd name="connsiteY3" fmla="*/ 59347 h 114877"/>
                <a:gd name="connsiteX4" fmla="*/ 85595 w 85700"/>
                <a:gd name="connsiteY4" fmla="*/ 52489 h 114877"/>
                <a:gd name="connsiteX5" fmla="*/ 52258 w 85700"/>
                <a:gd name="connsiteY5" fmla="*/ 114877 h 11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00" h="114877">
                  <a:moveTo>
                    <a:pt x="12348" y="109448"/>
                  </a:moveTo>
                  <a:cubicBezTo>
                    <a:pt x="12348" y="109448"/>
                    <a:pt x="2537" y="81826"/>
                    <a:pt x="251" y="52108"/>
                  </a:cubicBezTo>
                  <a:cubicBezTo>
                    <a:pt x="-2702" y="14198"/>
                    <a:pt x="21016" y="-1423"/>
                    <a:pt x="37494" y="101"/>
                  </a:cubicBezTo>
                  <a:cubicBezTo>
                    <a:pt x="61688" y="2197"/>
                    <a:pt x="62354" y="59347"/>
                    <a:pt x="62354" y="59347"/>
                  </a:cubicBezTo>
                  <a:cubicBezTo>
                    <a:pt x="62354" y="59347"/>
                    <a:pt x="81976" y="40963"/>
                    <a:pt x="85595" y="52489"/>
                  </a:cubicBezTo>
                  <a:cubicBezTo>
                    <a:pt x="87881" y="59537"/>
                    <a:pt x="52258" y="114877"/>
                    <a:pt x="52258" y="114877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4F83966-895A-FABE-0374-A8F5DA7F8E31}"/>
                </a:ext>
              </a:extLst>
            </p:cNvPr>
            <p:cNvSpPr/>
            <p:nvPr/>
          </p:nvSpPr>
          <p:spPr>
            <a:xfrm rot="21107677">
              <a:off x="7793944" y="2874736"/>
              <a:ext cx="242682" cy="960460"/>
            </a:xfrm>
            <a:custGeom>
              <a:avLst/>
              <a:gdLst>
                <a:gd name="connsiteX0" fmla="*/ 0 w 62699"/>
                <a:gd name="connsiteY0" fmla="*/ 10001 h 248143"/>
                <a:gd name="connsiteX1" fmla="*/ 26765 w 62699"/>
                <a:gd name="connsiteY1" fmla="*/ 247460 h 248143"/>
                <a:gd name="connsiteX2" fmla="*/ 62103 w 62699"/>
                <a:gd name="connsiteY2" fmla="*/ 202216 h 248143"/>
                <a:gd name="connsiteX3" fmla="*/ 38481 w 62699"/>
                <a:gd name="connsiteY3" fmla="*/ 0 h 24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99" h="248143">
                  <a:moveTo>
                    <a:pt x="0" y="10001"/>
                  </a:moveTo>
                  <a:cubicBezTo>
                    <a:pt x="191" y="52197"/>
                    <a:pt x="-190" y="241078"/>
                    <a:pt x="26765" y="247460"/>
                  </a:cubicBezTo>
                  <a:cubicBezTo>
                    <a:pt x="53626" y="253841"/>
                    <a:pt x="57055" y="213741"/>
                    <a:pt x="62103" y="202216"/>
                  </a:cubicBezTo>
                  <a:cubicBezTo>
                    <a:pt x="67151" y="190690"/>
                    <a:pt x="38481" y="0"/>
                    <a:pt x="38481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5C9C4B5-1687-6A72-8D40-89DE0B5ED7C3}"/>
                </a:ext>
              </a:extLst>
            </p:cNvPr>
            <p:cNvSpPr/>
            <p:nvPr/>
          </p:nvSpPr>
          <p:spPr>
            <a:xfrm rot="21107677">
              <a:off x="7431831" y="2985529"/>
              <a:ext cx="1289251" cy="1381100"/>
            </a:xfrm>
            <a:custGeom>
              <a:avLst/>
              <a:gdLst>
                <a:gd name="connsiteX0" fmla="*/ 333089 w 333089"/>
                <a:gd name="connsiteY0" fmla="*/ 194786 h 356819"/>
                <a:gd name="connsiteX1" fmla="*/ 232124 w 333089"/>
                <a:gd name="connsiteY1" fmla="*/ 218980 h 356819"/>
                <a:gd name="connsiteX2" fmla="*/ 176022 w 333089"/>
                <a:gd name="connsiteY2" fmla="*/ 0 h 356819"/>
                <a:gd name="connsiteX3" fmla="*/ 0 w 333089"/>
                <a:gd name="connsiteY3" fmla="*/ 67246 h 356819"/>
                <a:gd name="connsiteX4" fmla="*/ 157639 w 333089"/>
                <a:gd name="connsiteY4" fmla="*/ 350996 h 356819"/>
                <a:gd name="connsiteX5" fmla="*/ 306610 w 333089"/>
                <a:gd name="connsiteY5" fmla="*/ 337471 h 35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089" h="356819">
                  <a:moveTo>
                    <a:pt x="333089" y="194786"/>
                  </a:moveTo>
                  <a:cubicBezTo>
                    <a:pt x="333089" y="194786"/>
                    <a:pt x="257842" y="218980"/>
                    <a:pt x="232124" y="218980"/>
                  </a:cubicBezTo>
                  <a:cubicBezTo>
                    <a:pt x="206502" y="218980"/>
                    <a:pt x="176022" y="0"/>
                    <a:pt x="176022" y="0"/>
                  </a:cubicBezTo>
                  <a:cubicBezTo>
                    <a:pt x="176022" y="0"/>
                    <a:pt x="14669" y="19526"/>
                    <a:pt x="0" y="67246"/>
                  </a:cubicBezTo>
                  <a:cubicBezTo>
                    <a:pt x="0" y="67246"/>
                    <a:pt x="82486" y="313754"/>
                    <a:pt x="157639" y="350996"/>
                  </a:cubicBezTo>
                  <a:cubicBezTo>
                    <a:pt x="195358" y="369665"/>
                    <a:pt x="306610" y="337471"/>
                    <a:pt x="306610" y="337471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B889EF1-6ACC-975B-A063-53F921B76680}"/>
                </a:ext>
              </a:extLst>
            </p:cNvPr>
            <p:cNvSpPr/>
            <p:nvPr/>
          </p:nvSpPr>
          <p:spPr>
            <a:xfrm rot="21107677">
              <a:off x="8360236" y="3516731"/>
              <a:ext cx="2087476" cy="2461586"/>
            </a:xfrm>
            <a:custGeom>
              <a:avLst/>
              <a:gdLst>
                <a:gd name="connsiteX0" fmla="*/ 1176495 w 2087476"/>
                <a:gd name="connsiteY0" fmla="*/ 5972 h 2461586"/>
                <a:gd name="connsiteX1" fmla="*/ 1482588 w 2087476"/>
                <a:gd name="connsiteY1" fmla="*/ 80369 h 2461586"/>
                <a:gd name="connsiteX2" fmla="*/ 2086842 w 2087476"/>
                <a:gd name="connsiteY2" fmla="*/ 2458316 h 2461586"/>
                <a:gd name="connsiteX3" fmla="*/ 2087476 w 2087476"/>
                <a:gd name="connsiteY3" fmla="*/ 2461586 h 2461586"/>
                <a:gd name="connsiteX4" fmla="*/ 0 w 2087476"/>
                <a:gd name="connsiteY4" fmla="*/ 2397993 h 2461586"/>
                <a:gd name="connsiteX5" fmla="*/ 52811 w 2087476"/>
                <a:gd name="connsiteY5" fmla="*/ 2140791 h 2461586"/>
                <a:gd name="connsiteX6" fmla="*/ 427810 w 2087476"/>
                <a:gd name="connsiteY6" fmla="*/ 83318 h 2461586"/>
                <a:gd name="connsiteX7" fmla="*/ 752615 w 2087476"/>
                <a:gd name="connsiteY7" fmla="*/ 0 h 2461586"/>
                <a:gd name="connsiteX8" fmla="*/ 970498 w 2087476"/>
                <a:gd name="connsiteY8" fmla="*/ 519831 h 2461586"/>
                <a:gd name="connsiteX9" fmla="*/ 1137138 w 2087476"/>
                <a:gd name="connsiteY9" fmla="*/ 736 h 2461586"/>
                <a:gd name="connsiteX10" fmla="*/ 1176495 w 2087476"/>
                <a:gd name="connsiteY10" fmla="*/ 5972 h 246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7476" h="2461586">
                  <a:moveTo>
                    <a:pt x="1176495" y="5972"/>
                  </a:moveTo>
                  <a:cubicBezTo>
                    <a:pt x="1249284" y="16359"/>
                    <a:pt x="1404612" y="41937"/>
                    <a:pt x="1482588" y="80369"/>
                  </a:cubicBezTo>
                  <a:cubicBezTo>
                    <a:pt x="1505077" y="122400"/>
                    <a:pt x="1484063" y="1366675"/>
                    <a:pt x="2086842" y="2458316"/>
                  </a:cubicBezTo>
                  <a:lnTo>
                    <a:pt x="2087476" y="2461586"/>
                  </a:lnTo>
                  <a:lnTo>
                    <a:pt x="0" y="2397993"/>
                  </a:lnTo>
                  <a:lnTo>
                    <a:pt x="52811" y="2140791"/>
                  </a:lnTo>
                  <a:cubicBezTo>
                    <a:pt x="276837" y="1009717"/>
                    <a:pt x="402002" y="110419"/>
                    <a:pt x="427810" y="83318"/>
                  </a:cubicBezTo>
                  <a:cubicBezTo>
                    <a:pt x="457304" y="52350"/>
                    <a:pt x="752615" y="0"/>
                    <a:pt x="752615" y="0"/>
                  </a:cubicBezTo>
                  <a:lnTo>
                    <a:pt x="970498" y="519831"/>
                  </a:lnTo>
                  <a:lnTo>
                    <a:pt x="1137138" y="736"/>
                  </a:lnTo>
                  <a:cubicBezTo>
                    <a:pt x="1137138" y="736"/>
                    <a:pt x="1152230" y="2510"/>
                    <a:pt x="1176495" y="5972"/>
                  </a:cubicBezTo>
                  <a:close/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63839AC-CB41-2B03-4B9C-F8E08421484D}"/>
                </a:ext>
              </a:extLst>
            </p:cNvPr>
            <p:cNvSpPr/>
            <p:nvPr/>
          </p:nvSpPr>
          <p:spPr>
            <a:xfrm rot="21107677">
              <a:off x="8423747" y="3625884"/>
              <a:ext cx="652094" cy="1799127"/>
            </a:xfrm>
            <a:custGeom>
              <a:avLst/>
              <a:gdLst>
                <a:gd name="connsiteX0" fmla="*/ 140589 w 168474"/>
                <a:gd name="connsiteY0" fmla="*/ 382 h 464820"/>
                <a:gd name="connsiteX1" fmla="*/ 129921 w 168474"/>
                <a:gd name="connsiteY1" fmla="*/ 464821 h 464820"/>
                <a:gd name="connsiteX2" fmla="*/ 97250 w 168474"/>
                <a:gd name="connsiteY2" fmla="*/ 408814 h 464820"/>
                <a:gd name="connsiteX3" fmla="*/ 0 w 168474"/>
                <a:gd name="connsiteY3" fmla="*/ 381191 h 464820"/>
                <a:gd name="connsiteX4" fmla="*/ 100965 w 168474"/>
                <a:gd name="connsiteY4" fmla="*/ 8287 h 464820"/>
                <a:gd name="connsiteX5" fmla="*/ 140589 w 168474"/>
                <a:gd name="connsiteY5" fmla="*/ 382 h 46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74" h="464820">
                  <a:moveTo>
                    <a:pt x="140589" y="382"/>
                  </a:moveTo>
                  <a:cubicBezTo>
                    <a:pt x="140589" y="382"/>
                    <a:pt x="209931" y="230220"/>
                    <a:pt x="129921" y="464821"/>
                  </a:cubicBezTo>
                  <a:cubicBezTo>
                    <a:pt x="129921" y="464821"/>
                    <a:pt x="128111" y="421196"/>
                    <a:pt x="97250" y="408814"/>
                  </a:cubicBezTo>
                  <a:cubicBezTo>
                    <a:pt x="63341" y="395193"/>
                    <a:pt x="0" y="411481"/>
                    <a:pt x="0" y="381191"/>
                  </a:cubicBezTo>
                  <a:cubicBezTo>
                    <a:pt x="0" y="381191"/>
                    <a:pt x="118205" y="271177"/>
                    <a:pt x="100965" y="8287"/>
                  </a:cubicBezTo>
                  <a:cubicBezTo>
                    <a:pt x="100965" y="8287"/>
                    <a:pt x="122587" y="-2095"/>
                    <a:pt x="140589" y="382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BB1294C-0E09-3144-C7E1-7404C1D5E67D}"/>
                </a:ext>
              </a:extLst>
            </p:cNvPr>
            <p:cNvSpPr/>
            <p:nvPr/>
          </p:nvSpPr>
          <p:spPr>
            <a:xfrm rot="21107677">
              <a:off x="9462363" y="3528398"/>
              <a:ext cx="777756" cy="1847293"/>
            </a:xfrm>
            <a:custGeom>
              <a:avLst/>
              <a:gdLst>
                <a:gd name="connsiteX0" fmla="*/ 87725 w 200940"/>
                <a:gd name="connsiteY0" fmla="*/ 0 h 477264"/>
                <a:gd name="connsiteX1" fmla="*/ 200787 w 200940"/>
                <a:gd name="connsiteY1" fmla="*/ 293751 h 477264"/>
                <a:gd name="connsiteX2" fmla="*/ 159067 w 200940"/>
                <a:gd name="connsiteY2" fmla="*/ 468630 h 477264"/>
                <a:gd name="connsiteX3" fmla="*/ 0 w 200940"/>
                <a:gd name="connsiteY3" fmla="*/ 414433 h 47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40" h="477264">
                  <a:moveTo>
                    <a:pt x="87725" y="0"/>
                  </a:moveTo>
                  <a:cubicBezTo>
                    <a:pt x="110490" y="11621"/>
                    <a:pt x="205264" y="257651"/>
                    <a:pt x="200787" y="293751"/>
                  </a:cubicBezTo>
                  <a:cubicBezTo>
                    <a:pt x="196310" y="329851"/>
                    <a:pt x="159067" y="468630"/>
                    <a:pt x="159067" y="468630"/>
                  </a:cubicBezTo>
                  <a:cubicBezTo>
                    <a:pt x="159067" y="468630"/>
                    <a:pt x="22574" y="509206"/>
                    <a:pt x="0" y="414433"/>
                  </a:cubicBezTo>
                </a:path>
              </a:pathLst>
            </a:custGeom>
            <a:solidFill>
              <a:srgbClr val="0018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284C49E-4C37-7F8F-9FDF-FAF1DC191EE3}"/>
                </a:ext>
              </a:extLst>
            </p:cNvPr>
            <p:cNvSpPr/>
            <p:nvPr/>
          </p:nvSpPr>
          <p:spPr>
            <a:xfrm rot="21107677">
              <a:off x="9271551" y="3503718"/>
              <a:ext cx="527558" cy="1825416"/>
            </a:xfrm>
            <a:custGeom>
              <a:avLst/>
              <a:gdLst>
                <a:gd name="connsiteX0" fmla="*/ 110204 w 136299"/>
                <a:gd name="connsiteY0" fmla="*/ 9644 h 471612"/>
                <a:gd name="connsiteX1" fmla="*/ 116205 w 136299"/>
                <a:gd name="connsiteY1" fmla="*/ 469130 h 471612"/>
                <a:gd name="connsiteX2" fmla="*/ 33242 w 136299"/>
                <a:gd name="connsiteY2" fmla="*/ 420743 h 471612"/>
                <a:gd name="connsiteX3" fmla="*/ 0 w 136299"/>
                <a:gd name="connsiteY3" fmla="*/ 359688 h 471612"/>
                <a:gd name="connsiteX4" fmla="*/ 66104 w 136299"/>
                <a:gd name="connsiteY4" fmla="*/ 24 h 471612"/>
                <a:gd name="connsiteX5" fmla="*/ 110204 w 136299"/>
                <a:gd name="connsiteY5" fmla="*/ 9644 h 47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99" h="471612">
                  <a:moveTo>
                    <a:pt x="110204" y="9644"/>
                  </a:moveTo>
                  <a:cubicBezTo>
                    <a:pt x="110204" y="9644"/>
                    <a:pt x="164687" y="175188"/>
                    <a:pt x="116205" y="469130"/>
                  </a:cubicBezTo>
                  <a:cubicBezTo>
                    <a:pt x="116205" y="469130"/>
                    <a:pt x="46863" y="488180"/>
                    <a:pt x="33242" y="420743"/>
                  </a:cubicBezTo>
                  <a:cubicBezTo>
                    <a:pt x="22098" y="365498"/>
                    <a:pt x="381" y="392263"/>
                    <a:pt x="0" y="359688"/>
                  </a:cubicBezTo>
                  <a:cubicBezTo>
                    <a:pt x="0" y="359688"/>
                    <a:pt x="77915" y="196334"/>
                    <a:pt x="66104" y="24"/>
                  </a:cubicBezTo>
                  <a:cubicBezTo>
                    <a:pt x="66008" y="119"/>
                    <a:pt x="92107" y="-1405"/>
                    <a:pt x="110204" y="9644"/>
                  </a:cubicBezTo>
                  <a:close/>
                </a:path>
              </a:pathLst>
            </a:custGeom>
            <a:solidFill>
              <a:srgbClr val="FF48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8E26D8F-6F32-FEC4-EFF4-A204B9082736}"/>
                </a:ext>
              </a:extLst>
            </p:cNvPr>
            <p:cNvSpPr/>
            <p:nvPr/>
          </p:nvSpPr>
          <p:spPr>
            <a:xfrm rot="21107677">
              <a:off x="9084015" y="3694058"/>
              <a:ext cx="225624" cy="363510"/>
            </a:xfrm>
            <a:custGeom>
              <a:avLst/>
              <a:gdLst>
                <a:gd name="connsiteX0" fmla="*/ 27242 w 58292"/>
                <a:gd name="connsiteY0" fmla="*/ 0 h 93916"/>
                <a:gd name="connsiteX1" fmla="*/ 0 w 58292"/>
                <a:gd name="connsiteY1" fmla="*/ 26860 h 93916"/>
                <a:gd name="connsiteX2" fmla="*/ 31051 w 58292"/>
                <a:gd name="connsiteY2" fmla="*/ 93916 h 93916"/>
                <a:gd name="connsiteX3" fmla="*/ 58293 w 58292"/>
                <a:gd name="connsiteY3" fmla="*/ 22574 h 9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92" h="93916">
                  <a:moveTo>
                    <a:pt x="27242" y="0"/>
                  </a:moveTo>
                  <a:lnTo>
                    <a:pt x="0" y="26860"/>
                  </a:lnTo>
                  <a:lnTo>
                    <a:pt x="31051" y="93916"/>
                  </a:lnTo>
                  <a:lnTo>
                    <a:pt x="58293" y="22574"/>
                  </a:lnTo>
                </a:path>
              </a:pathLst>
            </a:custGeom>
            <a:solidFill>
              <a:srgbClr val="EFEF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AC14CB9-A7C8-B15A-B4EF-8433AF18ECA5}"/>
                </a:ext>
              </a:extLst>
            </p:cNvPr>
            <p:cNvSpPr/>
            <p:nvPr/>
          </p:nvSpPr>
          <p:spPr>
            <a:xfrm rot="21107677">
              <a:off x="8970229" y="3285809"/>
              <a:ext cx="344707" cy="435403"/>
            </a:xfrm>
            <a:custGeom>
              <a:avLst/>
              <a:gdLst>
                <a:gd name="connsiteX0" fmla="*/ 0 w 89058"/>
                <a:gd name="connsiteY0" fmla="*/ 58960 h 112490"/>
                <a:gd name="connsiteX1" fmla="*/ 5525 w 89058"/>
                <a:gd name="connsiteY1" fmla="*/ 0 h 112490"/>
                <a:gd name="connsiteX2" fmla="*/ 46387 w 89058"/>
                <a:gd name="connsiteY2" fmla="*/ 4667 h 112490"/>
                <a:gd name="connsiteX3" fmla="*/ 89059 w 89058"/>
                <a:gd name="connsiteY3" fmla="*/ 13145 h 112490"/>
                <a:gd name="connsiteX4" fmla="*/ 86201 w 89058"/>
                <a:gd name="connsiteY4" fmla="*/ 73057 h 112490"/>
                <a:gd name="connsiteX5" fmla="*/ 36290 w 89058"/>
                <a:gd name="connsiteY5" fmla="*/ 112491 h 112490"/>
                <a:gd name="connsiteX6" fmla="*/ 0 w 89058"/>
                <a:gd name="connsiteY6" fmla="*/ 58960 h 11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58" h="112490">
                  <a:moveTo>
                    <a:pt x="0" y="58960"/>
                  </a:moveTo>
                  <a:cubicBezTo>
                    <a:pt x="9811" y="43244"/>
                    <a:pt x="5525" y="0"/>
                    <a:pt x="5525" y="0"/>
                  </a:cubicBezTo>
                  <a:lnTo>
                    <a:pt x="46387" y="4667"/>
                  </a:lnTo>
                  <a:lnTo>
                    <a:pt x="89059" y="13145"/>
                  </a:lnTo>
                  <a:cubicBezTo>
                    <a:pt x="89059" y="13145"/>
                    <a:pt x="77438" y="51149"/>
                    <a:pt x="86201" y="73057"/>
                  </a:cubicBezTo>
                  <a:cubicBezTo>
                    <a:pt x="85249" y="74581"/>
                    <a:pt x="68199" y="94774"/>
                    <a:pt x="36290" y="112491"/>
                  </a:cubicBezTo>
                  <a:cubicBezTo>
                    <a:pt x="36385" y="112586"/>
                    <a:pt x="10001" y="96488"/>
                    <a:pt x="0" y="58960"/>
                  </a:cubicBezTo>
                  <a:close/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C2371E3-FA24-4BCE-171A-A9DD38FE0A9E}"/>
                </a:ext>
              </a:extLst>
            </p:cNvPr>
            <p:cNvSpPr/>
            <p:nvPr/>
          </p:nvSpPr>
          <p:spPr>
            <a:xfrm rot="21107677">
              <a:off x="9014037" y="3390623"/>
              <a:ext cx="247768" cy="117376"/>
            </a:xfrm>
            <a:custGeom>
              <a:avLst/>
              <a:gdLst>
                <a:gd name="connsiteX0" fmla="*/ 64014 w 64013"/>
                <a:gd name="connsiteY0" fmla="*/ 6477 h 30325"/>
                <a:gd name="connsiteX1" fmla="*/ 29152 w 64013"/>
                <a:gd name="connsiteY1" fmla="*/ 30194 h 30325"/>
                <a:gd name="connsiteX2" fmla="*/ 6 w 64013"/>
                <a:gd name="connsiteY2" fmla="*/ 0 h 3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13" h="30325">
                  <a:moveTo>
                    <a:pt x="64014" y="6477"/>
                  </a:moveTo>
                  <a:cubicBezTo>
                    <a:pt x="64014" y="6477"/>
                    <a:pt x="49345" y="32385"/>
                    <a:pt x="29152" y="30194"/>
                  </a:cubicBezTo>
                  <a:cubicBezTo>
                    <a:pt x="-1137" y="26860"/>
                    <a:pt x="6" y="0"/>
                    <a:pt x="6" y="0"/>
                  </a:cubicBezTo>
                </a:path>
              </a:pathLst>
            </a:custGeom>
            <a:solidFill>
              <a:srgbClr val="FFC6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4" name="图形 164">
              <a:extLst>
                <a:ext uri="{FF2B5EF4-FFF2-40B4-BE49-F238E27FC236}">
                  <a16:creationId xmlns:a16="http://schemas.microsoft.com/office/drawing/2014/main" id="{2AB4D432-9416-AB2F-54D8-57235AE29ABA}"/>
                </a:ext>
              </a:extLst>
            </p:cNvPr>
            <p:cNvGrpSpPr/>
            <p:nvPr/>
          </p:nvGrpSpPr>
          <p:grpSpPr>
            <a:xfrm rot="21107677">
              <a:off x="8758973" y="2537494"/>
              <a:ext cx="707594" cy="891497"/>
              <a:chOff x="10642684" y="160879"/>
              <a:chExt cx="182813" cy="230326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BA92A83-0500-876F-FD64-8227E13958EC}"/>
                  </a:ext>
                </a:extLst>
              </p:cNvPr>
              <p:cNvSpPr/>
              <p:nvPr/>
            </p:nvSpPr>
            <p:spPr>
              <a:xfrm>
                <a:off x="10771251" y="176686"/>
                <a:ext cx="54247" cy="121529"/>
              </a:xfrm>
              <a:custGeom>
                <a:avLst/>
                <a:gdLst>
                  <a:gd name="connsiteX0" fmla="*/ 0 w 54247"/>
                  <a:gd name="connsiteY0" fmla="*/ 561 h 121529"/>
                  <a:gd name="connsiteX1" fmla="*/ 37910 w 54247"/>
                  <a:gd name="connsiteY1" fmla="*/ 16849 h 121529"/>
                  <a:gd name="connsiteX2" fmla="*/ 28194 w 54247"/>
                  <a:gd name="connsiteY2" fmla="*/ 121529 h 121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247" h="121529">
                    <a:moveTo>
                      <a:pt x="0" y="561"/>
                    </a:moveTo>
                    <a:cubicBezTo>
                      <a:pt x="0" y="561"/>
                      <a:pt x="16002" y="-4677"/>
                      <a:pt x="37910" y="16849"/>
                    </a:cubicBezTo>
                    <a:cubicBezTo>
                      <a:pt x="59912" y="38280"/>
                      <a:pt x="62484" y="101050"/>
                      <a:pt x="28194" y="121529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4133DEEF-2EE2-0F1E-B0FA-865B5D5C4B43}"/>
                  </a:ext>
                </a:extLst>
              </p:cNvPr>
              <p:cNvSpPr/>
              <p:nvPr/>
            </p:nvSpPr>
            <p:spPr>
              <a:xfrm>
                <a:off x="10642684" y="160879"/>
                <a:ext cx="162666" cy="146194"/>
              </a:xfrm>
              <a:custGeom>
                <a:avLst/>
                <a:gdLst>
                  <a:gd name="connsiteX0" fmla="*/ 12552 w 162666"/>
                  <a:gd name="connsiteY0" fmla="*/ 128383 h 146194"/>
                  <a:gd name="connsiteX1" fmla="*/ 90276 w 162666"/>
                  <a:gd name="connsiteY1" fmla="*/ 61898 h 146194"/>
                  <a:gd name="connsiteX2" fmla="*/ 65321 w 162666"/>
                  <a:gd name="connsiteY2" fmla="*/ 95998 h 146194"/>
                  <a:gd name="connsiteX3" fmla="*/ 138568 w 162666"/>
                  <a:gd name="connsiteY3" fmla="*/ 63517 h 146194"/>
                  <a:gd name="connsiteX4" fmla="*/ 162666 w 162666"/>
                  <a:gd name="connsiteY4" fmla="*/ 146194 h 146194"/>
                  <a:gd name="connsiteX5" fmla="*/ 138568 w 162666"/>
                  <a:gd name="connsiteY5" fmla="*/ 22560 h 146194"/>
                  <a:gd name="connsiteX6" fmla="*/ 12552 w 162666"/>
                  <a:gd name="connsiteY6" fmla="*/ 128383 h 14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666" h="146194">
                    <a:moveTo>
                      <a:pt x="12552" y="128383"/>
                    </a:moveTo>
                    <a:cubicBezTo>
                      <a:pt x="12552" y="128383"/>
                      <a:pt x="76084" y="84377"/>
                      <a:pt x="90276" y="61898"/>
                    </a:cubicBezTo>
                    <a:cubicBezTo>
                      <a:pt x="80561" y="87330"/>
                      <a:pt x="65321" y="95998"/>
                      <a:pt x="65321" y="95998"/>
                    </a:cubicBezTo>
                    <a:cubicBezTo>
                      <a:pt x="65321" y="95998"/>
                      <a:pt x="134567" y="93235"/>
                      <a:pt x="138568" y="63517"/>
                    </a:cubicBezTo>
                    <a:cubicBezTo>
                      <a:pt x="137615" y="92569"/>
                      <a:pt x="162666" y="146194"/>
                      <a:pt x="162666" y="146194"/>
                    </a:cubicBezTo>
                    <a:cubicBezTo>
                      <a:pt x="152189" y="140956"/>
                      <a:pt x="179525" y="60374"/>
                      <a:pt x="138568" y="22560"/>
                    </a:cubicBezTo>
                    <a:cubicBezTo>
                      <a:pt x="51700" y="-44782"/>
                      <a:pt x="-32501" y="52944"/>
                      <a:pt x="12552" y="128383"/>
                    </a:cubicBezTo>
                    <a:close/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A315AA3-1198-B4E7-1200-EC224A36B93B}"/>
                  </a:ext>
                </a:extLst>
              </p:cNvPr>
              <p:cNvSpPr/>
              <p:nvPr/>
            </p:nvSpPr>
            <p:spPr>
              <a:xfrm>
                <a:off x="10653104" y="189765"/>
                <a:ext cx="146156" cy="201440"/>
              </a:xfrm>
              <a:custGeom>
                <a:avLst/>
                <a:gdLst>
                  <a:gd name="connsiteX0" fmla="*/ 85762 w 146156"/>
                  <a:gd name="connsiteY0" fmla="*/ 1388 h 201440"/>
                  <a:gd name="connsiteX1" fmla="*/ 80333 w 146156"/>
                  <a:gd name="connsiteY1" fmla="*/ 1388 h 201440"/>
                  <a:gd name="connsiteX2" fmla="*/ 74999 w 146156"/>
                  <a:gd name="connsiteY2" fmla="*/ 531 h 201440"/>
                  <a:gd name="connsiteX3" fmla="*/ 37 w 146156"/>
                  <a:gd name="connsiteY3" fmla="*/ 122928 h 201440"/>
                  <a:gd name="connsiteX4" fmla="*/ 58711 w 146156"/>
                  <a:gd name="connsiteY4" fmla="*/ 200842 h 201440"/>
                  <a:gd name="connsiteX5" fmla="*/ 140912 w 146156"/>
                  <a:gd name="connsiteY5" fmla="*/ 133881 h 201440"/>
                  <a:gd name="connsiteX6" fmla="*/ 85762 w 146156"/>
                  <a:gd name="connsiteY6" fmla="*/ 1388 h 20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56" h="201440">
                    <a:moveTo>
                      <a:pt x="85762" y="1388"/>
                    </a:moveTo>
                    <a:cubicBezTo>
                      <a:pt x="83857" y="1293"/>
                      <a:pt x="82142" y="1388"/>
                      <a:pt x="80333" y="1388"/>
                    </a:cubicBezTo>
                    <a:cubicBezTo>
                      <a:pt x="78618" y="1103"/>
                      <a:pt x="76904" y="722"/>
                      <a:pt x="74999" y="531"/>
                    </a:cubicBezTo>
                    <a:cubicBezTo>
                      <a:pt x="9657" y="-7279"/>
                      <a:pt x="1847" y="72826"/>
                      <a:pt x="37" y="122928"/>
                    </a:cubicBezTo>
                    <a:cubicBezTo>
                      <a:pt x="-820" y="146930"/>
                      <a:pt x="13086" y="194746"/>
                      <a:pt x="58711" y="200842"/>
                    </a:cubicBezTo>
                    <a:cubicBezTo>
                      <a:pt x="105479" y="207129"/>
                      <a:pt x="132625" y="162456"/>
                      <a:pt x="140912" y="133881"/>
                    </a:cubicBezTo>
                    <a:cubicBezTo>
                      <a:pt x="151580" y="97115"/>
                      <a:pt x="151580" y="3675"/>
                      <a:pt x="85762" y="1388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7F564B4-AFD5-1793-D9C6-9145861D8305}"/>
                  </a:ext>
                </a:extLst>
              </p:cNvPr>
              <p:cNvSpPr/>
              <p:nvPr/>
            </p:nvSpPr>
            <p:spPr>
              <a:xfrm>
                <a:off x="10783936" y="285170"/>
                <a:ext cx="35071" cy="52720"/>
              </a:xfrm>
              <a:custGeom>
                <a:avLst/>
                <a:gdLst>
                  <a:gd name="connsiteX0" fmla="*/ 3602 w 35071"/>
                  <a:gd name="connsiteY0" fmla="*/ 20665 h 52720"/>
                  <a:gd name="connsiteX1" fmla="*/ 27415 w 35071"/>
                  <a:gd name="connsiteY1" fmla="*/ 662 h 52720"/>
                  <a:gd name="connsiteX2" fmla="*/ 30082 w 35071"/>
                  <a:gd name="connsiteY2" fmla="*/ 32285 h 52720"/>
                  <a:gd name="connsiteX3" fmla="*/ 6269 w 35071"/>
                  <a:gd name="connsiteY3" fmla="*/ 52288 h 52720"/>
                  <a:gd name="connsiteX4" fmla="*/ 3602 w 35071"/>
                  <a:gd name="connsiteY4" fmla="*/ 20665 h 5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1" h="52720">
                    <a:moveTo>
                      <a:pt x="3602" y="20665"/>
                    </a:moveTo>
                    <a:cubicBezTo>
                      <a:pt x="7984" y="6377"/>
                      <a:pt x="18652" y="-2576"/>
                      <a:pt x="27415" y="662"/>
                    </a:cubicBezTo>
                    <a:cubicBezTo>
                      <a:pt x="36178" y="3901"/>
                      <a:pt x="37892" y="19522"/>
                      <a:pt x="30082" y="32285"/>
                    </a:cubicBezTo>
                    <a:cubicBezTo>
                      <a:pt x="19795" y="49049"/>
                      <a:pt x="12079" y="54383"/>
                      <a:pt x="6269" y="52288"/>
                    </a:cubicBezTo>
                    <a:cubicBezTo>
                      <a:pt x="-2494" y="49144"/>
                      <a:pt x="-779" y="34952"/>
                      <a:pt x="3602" y="20665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EA251B3-3AB2-9ECC-E88D-B2BF0C9B9B7D}"/>
                  </a:ext>
                </a:extLst>
              </p:cNvPr>
              <p:cNvSpPr/>
              <p:nvPr/>
            </p:nvSpPr>
            <p:spPr>
              <a:xfrm>
                <a:off x="10655880" y="180146"/>
                <a:ext cx="131944" cy="90897"/>
              </a:xfrm>
              <a:custGeom>
                <a:avLst/>
                <a:gdLst>
                  <a:gd name="connsiteX0" fmla="*/ 127277 w 131944"/>
                  <a:gd name="connsiteY0" fmla="*/ 31963 h 90897"/>
                  <a:gd name="connsiteX1" fmla="*/ 18597 w 131944"/>
                  <a:gd name="connsiteY1" fmla="*/ 76730 h 90897"/>
                  <a:gd name="connsiteX2" fmla="*/ 29265 w 131944"/>
                  <a:gd name="connsiteY2" fmla="*/ 55394 h 90897"/>
                  <a:gd name="connsiteX3" fmla="*/ 23 w 131944"/>
                  <a:gd name="connsiteY3" fmla="*/ 90827 h 90897"/>
                  <a:gd name="connsiteX4" fmla="*/ 2023 w 131944"/>
                  <a:gd name="connsiteY4" fmla="*/ 33201 h 90897"/>
                  <a:gd name="connsiteX5" fmla="*/ 67174 w 131944"/>
                  <a:gd name="connsiteY5" fmla="*/ 54 h 90897"/>
                  <a:gd name="connsiteX6" fmla="*/ 131944 w 131944"/>
                  <a:gd name="connsiteY6" fmla="*/ 17961 h 9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44" h="90897">
                    <a:moveTo>
                      <a:pt x="127277" y="31963"/>
                    </a:moveTo>
                    <a:cubicBezTo>
                      <a:pt x="127277" y="31963"/>
                      <a:pt x="83653" y="79969"/>
                      <a:pt x="18597" y="76730"/>
                    </a:cubicBezTo>
                    <a:lnTo>
                      <a:pt x="29265" y="55394"/>
                    </a:lnTo>
                    <a:cubicBezTo>
                      <a:pt x="29265" y="55394"/>
                      <a:pt x="-263" y="92732"/>
                      <a:pt x="23" y="90827"/>
                    </a:cubicBezTo>
                    <a:cubicBezTo>
                      <a:pt x="309" y="88922"/>
                      <a:pt x="-929" y="36630"/>
                      <a:pt x="2023" y="33201"/>
                    </a:cubicBezTo>
                    <a:cubicBezTo>
                      <a:pt x="4976" y="29772"/>
                      <a:pt x="54220" y="-1470"/>
                      <a:pt x="67174" y="54"/>
                    </a:cubicBezTo>
                    <a:lnTo>
                      <a:pt x="131944" y="17961"/>
                    </a:ln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D1BE980-8FB0-681C-4661-28EB04943610}"/>
                  </a:ext>
                </a:extLst>
              </p:cNvPr>
              <p:cNvSpPr/>
              <p:nvPr/>
            </p:nvSpPr>
            <p:spPr>
              <a:xfrm>
                <a:off x="10769251" y="209156"/>
                <a:ext cx="32650" cy="75247"/>
              </a:xfrm>
              <a:custGeom>
                <a:avLst/>
                <a:gdLst>
                  <a:gd name="connsiteX0" fmla="*/ 0 w 32650"/>
                  <a:gd name="connsiteY0" fmla="*/ 1238 h 75247"/>
                  <a:gd name="connsiteX1" fmla="*/ 30099 w 32650"/>
                  <a:gd name="connsiteY1" fmla="*/ 75247 h 75247"/>
                  <a:gd name="connsiteX2" fmla="*/ 23908 w 32650"/>
                  <a:gd name="connsiteY2" fmla="*/ 0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650" h="75247">
                    <a:moveTo>
                      <a:pt x="0" y="1238"/>
                    </a:moveTo>
                    <a:cubicBezTo>
                      <a:pt x="0" y="1238"/>
                      <a:pt x="8001" y="53340"/>
                      <a:pt x="30099" y="75247"/>
                    </a:cubicBezTo>
                    <a:cubicBezTo>
                      <a:pt x="30099" y="75247"/>
                      <a:pt x="38862" y="17336"/>
                      <a:pt x="23908" y="0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图形 164">
              <a:extLst>
                <a:ext uri="{FF2B5EF4-FFF2-40B4-BE49-F238E27FC236}">
                  <a16:creationId xmlns:a16="http://schemas.microsoft.com/office/drawing/2014/main" id="{03A61D81-A020-8180-FCC4-6520DD282989}"/>
                </a:ext>
              </a:extLst>
            </p:cNvPr>
            <p:cNvGrpSpPr/>
            <p:nvPr/>
          </p:nvGrpSpPr>
          <p:grpSpPr>
            <a:xfrm rot="21107677">
              <a:off x="8517045" y="2261873"/>
              <a:ext cx="1261236" cy="1158874"/>
              <a:chOff x="10585321" y="91332"/>
              <a:chExt cx="325851" cy="299405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DA5FFA8-025A-3F42-2AE5-32FCF0CED4AB}"/>
                  </a:ext>
                </a:extLst>
              </p:cNvPr>
              <p:cNvSpPr/>
              <p:nvPr/>
            </p:nvSpPr>
            <p:spPr>
              <a:xfrm>
                <a:off x="10585321" y="91332"/>
                <a:ext cx="311849" cy="122110"/>
              </a:xfrm>
              <a:custGeom>
                <a:avLst/>
                <a:gdLst>
                  <a:gd name="connsiteX0" fmla="*/ 174595 w 311849"/>
                  <a:gd name="connsiteY0" fmla="*/ 0 h 122110"/>
                  <a:gd name="connsiteX1" fmla="*/ 1 w 311849"/>
                  <a:gd name="connsiteY1" fmla="*/ 51816 h 122110"/>
                  <a:gd name="connsiteX2" fmla="*/ 154687 w 311849"/>
                  <a:gd name="connsiteY2" fmla="*/ 122110 h 122110"/>
                  <a:gd name="connsiteX3" fmla="*/ 311850 w 311849"/>
                  <a:gd name="connsiteY3" fmla="*/ 96583 h 122110"/>
                  <a:gd name="connsiteX4" fmla="*/ 174595 w 311849"/>
                  <a:gd name="connsiteY4" fmla="*/ 0 h 1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849" h="122110">
                    <a:moveTo>
                      <a:pt x="174595" y="0"/>
                    </a:moveTo>
                    <a:cubicBezTo>
                      <a:pt x="174595" y="0"/>
                      <a:pt x="-570" y="49244"/>
                      <a:pt x="1" y="51816"/>
                    </a:cubicBezTo>
                    <a:cubicBezTo>
                      <a:pt x="573" y="54388"/>
                      <a:pt x="154687" y="122110"/>
                      <a:pt x="154687" y="122110"/>
                    </a:cubicBezTo>
                    <a:lnTo>
                      <a:pt x="311850" y="96583"/>
                    </a:lnTo>
                    <a:lnTo>
                      <a:pt x="174595" y="0"/>
                    </a:lnTo>
                    <a:close/>
                  </a:path>
                </a:pathLst>
              </a:custGeom>
              <a:solidFill>
                <a:srgbClr val="0018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4AA566B-67A0-A2DC-8498-63D13A5F09D4}"/>
                  </a:ext>
                </a:extLst>
              </p:cNvPr>
              <p:cNvSpPr/>
              <p:nvPr/>
            </p:nvSpPr>
            <p:spPr>
              <a:xfrm>
                <a:off x="10652363" y="138728"/>
                <a:ext cx="187372" cy="89573"/>
              </a:xfrm>
              <a:custGeom>
                <a:avLst/>
                <a:gdLst>
                  <a:gd name="connsiteX0" fmla="*/ 16 w 187372"/>
                  <a:gd name="connsiteY0" fmla="*/ 64903 h 89573"/>
                  <a:gd name="connsiteX1" fmla="*/ 85931 w 187372"/>
                  <a:gd name="connsiteY1" fmla="*/ 84811 h 89573"/>
                  <a:gd name="connsiteX2" fmla="*/ 172323 w 187372"/>
                  <a:gd name="connsiteY2" fmla="*/ 89573 h 89573"/>
                  <a:gd name="connsiteX3" fmla="*/ 187372 w 187372"/>
                  <a:gd name="connsiteY3" fmla="*/ 42424 h 89573"/>
                  <a:gd name="connsiteX4" fmla="*/ 778 w 187372"/>
                  <a:gd name="connsiteY4" fmla="*/ 12040 h 89573"/>
                  <a:gd name="connsiteX5" fmla="*/ 16 w 187372"/>
                  <a:gd name="connsiteY5" fmla="*/ 64903 h 89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372" h="89573">
                    <a:moveTo>
                      <a:pt x="16" y="64903"/>
                    </a:moveTo>
                    <a:cubicBezTo>
                      <a:pt x="16" y="64903"/>
                      <a:pt x="28781" y="61093"/>
                      <a:pt x="85931" y="84811"/>
                    </a:cubicBezTo>
                    <a:cubicBezTo>
                      <a:pt x="141081" y="73857"/>
                      <a:pt x="172323" y="89573"/>
                      <a:pt x="172323" y="89573"/>
                    </a:cubicBezTo>
                    <a:cubicBezTo>
                      <a:pt x="172323" y="89573"/>
                      <a:pt x="180038" y="66713"/>
                      <a:pt x="187372" y="42424"/>
                    </a:cubicBezTo>
                    <a:cubicBezTo>
                      <a:pt x="148891" y="4896"/>
                      <a:pt x="54118" y="-13964"/>
                      <a:pt x="778" y="12040"/>
                    </a:cubicBezTo>
                    <a:cubicBezTo>
                      <a:pt x="-175" y="49092"/>
                      <a:pt x="16" y="64903"/>
                      <a:pt x="16" y="64903"/>
                    </a:cubicBezTo>
                    <a:close/>
                  </a:path>
                </a:pathLst>
              </a:custGeom>
              <a:solidFill>
                <a:srgbClr val="002E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36F362B-1C1F-2C34-F349-3E55CEDF58A6}"/>
                  </a:ext>
                </a:extLst>
              </p:cNvPr>
              <p:cNvSpPr/>
              <p:nvPr/>
            </p:nvSpPr>
            <p:spPr>
              <a:xfrm>
                <a:off x="10853534" y="256019"/>
                <a:ext cx="57638" cy="134718"/>
              </a:xfrm>
              <a:custGeom>
                <a:avLst/>
                <a:gdLst>
                  <a:gd name="connsiteX0" fmla="*/ 16872 w 57638"/>
                  <a:gd name="connsiteY0" fmla="*/ 0 h 134718"/>
                  <a:gd name="connsiteX1" fmla="*/ 2584 w 57638"/>
                  <a:gd name="connsiteY1" fmla="*/ 129921 h 134718"/>
                  <a:gd name="connsiteX2" fmla="*/ 57639 w 57638"/>
                  <a:gd name="connsiteY2" fmla="*/ 128016 h 134718"/>
                  <a:gd name="connsiteX3" fmla="*/ 24111 w 57638"/>
                  <a:gd name="connsiteY3" fmla="*/ 858 h 134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38" h="134718">
                    <a:moveTo>
                      <a:pt x="16872" y="0"/>
                    </a:moveTo>
                    <a:cubicBezTo>
                      <a:pt x="16872" y="0"/>
                      <a:pt x="-7893" y="125921"/>
                      <a:pt x="2584" y="129921"/>
                    </a:cubicBezTo>
                    <a:cubicBezTo>
                      <a:pt x="33922" y="141732"/>
                      <a:pt x="57639" y="128016"/>
                      <a:pt x="57639" y="128016"/>
                    </a:cubicBezTo>
                    <a:cubicBezTo>
                      <a:pt x="57639" y="128016"/>
                      <a:pt x="25540" y="79439"/>
                      <a:pt x="24111" y="858"/>
                    </a:cubicBezTo>
                  </a:path>
                </a:pathLst>
              </a:custGeom>
              <a:solidFill>
                <a:srgbClr val="FFB8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2" name="图形 164">
                <a:extLst>
                  <a:ext uri="{FF2B5EF4-FFF2-40B4-BE49-F238E27FC236}">
                    <a16:creationId xmlns:a16="http://schemas.microsoft.com/office/drawing/2014/main" id="{61A43F59-EE26-73E5-9E7F-40C1CD669C9E}"/>
                  </a:ext>
                </a:extLst>
              </p:cNvPr>
              <p:cNvGrpSpPr/>
              <p:nvPr/>
            </p:nvGrpSpPr>
            <p:grpSpPr>
              <a:xfrm>
                <a:off x="10865757" y="184076"/>
                <a:ext cx="21064" cy="81091"/>
                <a:chOff x="10865757" y="184076"/>
                <a:chExt cx="21064" cy="81091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F751F90-BF8D-0419-DACB-9E43CE5C3BF3}"/>
                    </a:ext>
                  </a:extLst>
                </p:cNvPr>
                <p:cNvSpPr/>
                <p:nvPr/>
              </p:nvSpPr>
              <p:spPr>
                <a:xfrm>
                  <a:off x="10872088" y="184076"/>
                  <a:ext cx="14733" cy="71496"/>
                </a:xfrm>
                <a:custGeom>
                  <a:avLst/>
                  <a:gdLst>
                    <a:gd name="connsiteX0" fmla="*/ 1461 w 14733"/>
                    <a:gd name="connsiteY0" fmla="*/ 71467 h 71496"/>
                    <a:gd name="connsiteX1" fmla="*/ 33 w 14733"/>
                    <a:gd name="connsiteY1" fmla="*/ 69371 h 71496"/>
                    <a:gd name="connsiteX2" fmla="*/ 11081 w 14733"/>
                    <a:gd name="connsiteY2" fmla="*/ 1553 h 71496"/>
                    <a:gd name="connsiteX3" fmla="*/ 13177 w 14733"/>
                    <a:gd name="connsiteY3" fmla="*/ 29 h 71496"/>
                    <a:gd name="connsiteX4" fmla="*/ 14701 w 14733"/>
                    <a:gd name="connsiteY4" fmla="*/ 2125 h 71496"/>
                    <a:gd name="connsiteX5" fmla="*/ 3652 w 14733"/>
                    <a:gd name="connsiteY5" fmla="*/ 69943 h 71496"/>
                    <a:gd name="connsiteX6" fmla="*/ 1461 w 14733"/>
                    <a:gd name="connsiteY6" fmla="*/ 71467 h 71496"/>
                    <a:gd name="connsiteX7" fmla="*/ 1461 w 14733"/>
                    <a:gd name="connsiteY7" fmla="*/ 71467 h 71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733" h="71496">
                      <a:moveTo>
                        <a:pt x="1461" y="71467"/>
                      </a:moveTo>
                      <a:cubicBezTo>
                        <a:pt x="509" y="71276"/>
                        <a:pt x="-158" y="70324"/>
                        <a:pt x="33" y="69371"/>
                      </a:cubicBezTo>
                      <a:lnTo>
                        <a:pt x="11081" y="1553"/>
                      </a:lnTo>
                      <a:cubicBezTo>
                        <a:pt x="11272" y="601"/>
                        <a:pt x="12225" y="-161"/>
                        <a:pt x="13177" y="29"/>
                      </a:cubicBezTo>
                      <a:cubicBezTo>
                        <a:pt x="14225" y="220"/>
                        <a:pt x="14892" y="1172"/>
                        <a:pt x="14701" y="2125"/>
                      </a:cubicBezTo>
                      <a:lnTo>
                        <a:pt x="3652" y="69943"/>
                      </a:lnTo>
                      <a:cubicBezTo>
                        <a:pt x="3366" y="70895"/>
                        <a:pt x="2414" y="71657"/>
                        <a:pt x="1461" y="71467"/>
                      </a:cubicBezTo>
                      <a:cubicBezTo>
                        <a:pt x="1461" y="71467"/>
                        <a:pt x="1461" y="71467"/>
                        <a:pt x="1461" y="71467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AF246473-D897-2935-0C73-410F07B9937B}"/>
                    </a:ext>
                  </a:extLst>
                </p:cNvPr>
                <p:cNvSpPr/>
                <p:nvPr/>
              </p:nvSpPr>
              <p:spPr>
                <a:xfrm>
                  <a:off x="10865757" y="250395"/>
                  <a:ext cx="14749" cy="14771"/>
                </a:xfrm>
                <a:custGeom>
                  <a:avLst/>
                  <a:gdLst>
                    <a:gd name="connsiteX0" fmla="*/ 77 w 14749"/>
                    <a:gd name="connsiteY0" fmla="*/ 6196 h 14771"/>
                    <a:gd name="connsiteX1" fmla="*/ 8554 w 14749"/>
                    <a:gd name="connsiteY1" fmla="*/ 99 h 14771"/>
                    <a:gd name="connsiteX2" fmla="*/ 14650 w 14749"/>
                    <a:gd name="connsiteY2" fmla="*/ 8577 h 14771"/>
                    <a:gd name="connsiteX3" fmla="*/ 6173 w 14749"/>
                    <a:gd name="connsiteY3" fmla="*/ 14673 h 14771"/>
                    <a:gd name="connsiteX4" fmla="*/ 77 w 14749"/>
                    <a:gd name="connsiteY4" fmla="*/ 6196 h 1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9" h="14771">
                      <a:moveTo>
                        <a:pt x="77" y="6196"/>
                      </a:moveTo>
                      <a:cubicBezTo>
                        <a:pt x="744" y="2195"/>
                        <a:pt x="4554" y="-567"/>
                        <a:pt x="8554" y="99"/>
                      </a:cubicBezTo>
                      <a:cubicBezTo>
                        <a:pt x="12555" y="766"/>
                        <a:pt x="15317" y="4576"/>
                        <a:pt x="14650" y="8577"/>
                      </a:cubicBezTo>
                      <a:cubicBezTo>
                        <a:pt x="13983" y="12577"/>
                        <a:pt x="10173" y="15339"/>
                        <a:pt x="6173" y="14673"/>
                      </a:cubicBezTo>
                      <a:cubicBezTo>
                        <a:pt x="2173" y="14006"/>
                        <a:pt x="-494" y="10291"/>
                        <a:pt x="77" y="6196"/>
                      </a:cubicBezTo>
                      <a:close/>
                    </a:path>
                  </a:pathLst>
                </a:custGeom>
                <a:solidFill>
                  <a:srgbClr val="FF5A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EEEA42B-7E67-527C-0880-FA8BF6E33AC8}"/>
                </a:ext>
              </a:extLst>
            </p:cNvPr>
            <p:cNvSpPr/>
            <p:nvPr/>
          </p:nvSpPr>
          <p:spPr>
            <a:xfrm rot="21107677">
              <a:off x="8933000" y="3518111"/>
              <a:ext cx="228945" cy="351345"/>
            </a:xfrm>
            <a:custGeom>
              <a:avLst/>
              <a:gdLst>
                <a:gd name="connsiteX0" fmla="*/ 17717 w 59150"/>
                <a:gd name="connsiteY0" fmla="*/ 0 h 90773"/>
                <a:gd name="connsiteX1" fmla="*/ 0 w 59150"/>
                <a:gd name="connsiteY1" fmla="*/ 10763 h 90773"/>
                <a:gd name="connsiteX2" fmla="*/ 21336 w 59150"/>
                <a:gd name="connsiteY2" fmla="*/ 90773 h 90773"/>
                <a:gd name="connsiteX3" fmla="*/ 59150 w 59150"/>
                <a:gd name="connsiteY3" fmla="*/ 54769 h 9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50" h="90773">
                  <a:moveTo>
                    <a:pt x="17717" y="0"/>
                  </a:moveTo>
                  <a:lnTo>
                    <a:pt x="0" y="10763"/>
                  </a:lnTo>
                  <a:lnTo>
                    <a:pt x="21336" y="90773"/>
                  </a:lnTo>
                  <a:lnTo>
                    <a:pt x="59150" y="547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DB2A5C9-8D3E-3F17-26C7-333985F62ED9}"/>
                </a:ext>
              </a:extLst>
            </p:cNvPr>
            <p:cNvSpPr/>
            <p:nvPr/>
          </p:nvSpPr>
          <p:spPr>
            <a:xfrm rot="21107677">
              <a:off x="9159941" y="3471724"/>
              <a:ext cx="219358" cy="384156"/>
            </a:xfrm>
            <a:custGeom>
              <a:avLst/>
              <a:gdLst>
                <a:gd name="connsiteX0" fmla="*/ 40862 w 56673"/>
                <a:gd name="connsiteY0" fmla="*/ 0 h 99250"/>
                <a:gd name="connsiteX1" fmla="*/ 0 w 56673"/>
                <a:gd name="connsiteY1" fmla="*/ 58483 h 99250"/>
                <a:gd name="connsiteX2" fmla="*/ 41910 w 56673"/>
                <a:gd name="connsiteY2" fmla="*/ 99250 h 99250"/>
                <a:gd name="connsiteX3" fmla="*/ 56674 w 56673"/>
                <a:gd name="connsiteY3" fmla="*/ 14478 h 9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73" h="99250">
                  <a:moveTo>
                    <a:pt x="40862" y="0"/>
                  </a:moveTo>
                  <a:lnTo>
                    <a:pt x="0" y="58483"/>
                  </a:lnTo>
                  <a:lnTo>
                    <a:pt x="41910" y="99250"/>
                  </a:lnTo>
                  <a:lnTo>
                    <a:pt x="56674" y="144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8B4420A-0B03-A20A-8C9D-C1030EB80F72}"/>
              </a:ext>
            </a:extLst>
          </p:cNvPr>
          <p:cNvSpPr txBox="1"/>
          <p:nvPr/>
        </p:nvSpPr>
        <p:spPr>
          <a:xfrm>
            <a:off x="2670451" y="4313020"/>
            <a:ext cx="4612746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93310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47">
            <a:extLst>
              <a:ext uri="{FF2B5EF4-FFF2-40B4-BE49-F238E27FC236}">
                <a16:creationId xmlns:a16="http://schemas.microsoft.com/office/drawing/2014/main" id="{3FD21B87-173C-4916-8C02-5B0723AFFE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767" y="1509242"/>
            <a:ext cx="3858576" cy="3915651"/>
          </a:xfrm>
          <a:custGeom>
            <a:avLst/>
            <a:gdLst>
              <a:gd name="connsiteX0" fmla="*/ 1866854 w 3733708"/>
              <a:gd name="connsiteY0" fmla="*/ 0 h 3731274"/>
              <a:gd name="connsiteX1" fmla="*/ 3733708 w 3733708"/>
              <a:gd name="connsiteY1" fmla="*/ 1865637 h 3731274"/>
              <a:gd name="connsiteX2" fmla="*/ 1866854 w 3733708"/>
              <a:gd name="connsiteY2" fmla="*/ 3731274 h 3731274"/>
              <a:gd name="connsiteX3" fmla="*/ 0 w 3733708"/>
              <a:gd name="connsiteY3" fmla="*/ 1865637 h 3731274"/>
              <a:gd name="connsiteX4" fmla="*/ 1866854 w 3733708"/>
              <a:gd name="connsiteY4" fmla="*/ 0 h 3731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3708" h="3731274">
                <a:moveTo>
                  <a:pt x="1866854" y="0"/>
                </a:moveTo>
                <a:cubicBezTo>
                  <a:pt x="2897889" y="0"/>
                  <a:pt x="3733708" y="835274"/>
                  <a:pt x="3733708" y="1865637"/>
                </a:cubicBezTo>
                <a:cubicBezTo>
                  <a:pt x="3733708" y="2896000"/>
                  <a:pt x="2897889" y="3731274"/>
                  <a:pt x="1866854" y="3731274"/>
                </a:cubicBezTo>
                <a:cubicBezTo>
                  <a:pt x="835819" y="3731274"/>
                  <a:pt x="0" y="2896000"/>
                  <a:pt x="0" y="1865637"/>
                </a:cubicBezTo>
                <a:cubicBezTo>
                  <a:pt x="0" y="835274"/>
                  <a:pt x="835819" y="0"/>
                  <a:pt x="1866854" y="0"/>
                </a:cubicBezTo>
                <a:close/>
              </a:path>
            </a:pathLst>
          </a:cu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E283D07D-0F1A-43F0-A292-A25C774AA8DA}"/>
              </a:ext>
            </a:extLst>
          </p:cNvPr>
          <p:cNvSpPr/>
          <p:nvPr/>
        </p:nvSpPr>
        <p:spPr>
          <a:xfrm>
            <a:off x="3901279" y="4187050"/>
            <a:ext cx="1161708" cy="1161708"/>
          </a:xfrm>
          <a:prstGeom prst="ellipse">
            <a:avLst/>
          </a:pr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8617972-0562-4A11-874A-66455985B0D0}"/>
              </a:ext>
            </a:extLst>
          </p:cNvPr>
          <p:cNvSpPr/>
          <p:nvPr/>
        </p:nvSpPr>
        <p:spPr>
          <a:xfrm>
            <a:off x="1612885" y="1681172"/>
            <a:ext cx="385049" cy="385049"/>
          </a:xfrm>
          <a:prstGeom prst="ellipse">
            <a:avLst/>
          </a:pr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77C95FD-E2CA-4B46-BC83-4D05815A1E03}"/>
              </a:ext>
            </a:extLst>
          </p:cNvPr>
          <p:cNvSpPr/>
          <p:nvPr/>
        </p:nvSpPr>
        <p:spPr>
          <a:xfrm>
            <a:off x="5534465" y="2142316"/>
            <a:ext cx="451775" cy="451775"/>
          </a:xfrm>
          <a:prstGeom prst="ellipse">
            <a:avLst/>
          </a:prstGeom>
          <a:solidFill>
            <a:srgbClr val="1C687F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34DF603-24E0-4EC2-B36D-107AA74540AC}"/>
              </a:ext>
            </a:extLst>
          </p:cNvPr>
          <p:cNvSpPr/>
          <p:nvPr/>
        </p:nvSpPr>
        <p:spPr>
          <a:xfrm>
            <a:off x="5534465" y="3070924"/>
            <a:ext cx="451775" cy="451775"/>
          </a:xfrm>
          <a:prstGeom prst="ellipse">
            <a:avLst/>
          </a:prstGeom>
          <a:solidFill>
            <a:srgbClr val="45BE9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52B5023-F8F7-466D-A6E0-3CCEDC0E3B5E}"/>
              </a:ext>
            </a:extLst>
          </p:cNvPr>
          <p:cNvSpPr/>
          <p:nvPr/>
        </p:nvSpPr>
        <p:spPr>
          <a:xfrm>
            <a:off x="5534465" y="3999531"/>
            <a:ext cx="451775" cy="451775"/>
          </a:xfrm>
          <a:prstGeom prst="ellipse">
            <a:avLst/>
          </a:prstGeom>
          <a:solidFill>
            <a:srgbClr val="FFCF47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4356DEA-23DE-4A21-82F5-0D7F41217F4C}"/>
              </a:ext>
            </a:extLst>
          </p:cNvPr>
          <p:cNvSpPr/>
          <p:nvPr/>
        </p:nvSpPr>
        <p:spPr>
          <a:xfrm>
            <a:off x="5534465" y="4928138"/>
            <a:ext cx="451775" cy="451775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4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FADA26A-DB42-4CE8-A451-9E82EAFC8D0D}"/>
              </a:ext>
            </a:extLst>
          </p:cNvPr>
          <p:cNvGrpSpPr/>
          <p:nvPr/>
        </p:nvGrpSpPr>
        <p:grpSpPr>
          <a:xfrm>
            <a:off x="6128884" y="2066221"/>
            <a:ext cx="4791529" cy="812739"/>
            <a:chOff x="874712" y="3387780"/>
            <a:chExt cx="4791529" cy="812739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63D0E5C-EE2E-436A-A6FD-D071A2166456}"/>
                </a:ext>
              </a:extLst>
            </p:cNvPr>
            <p:cNvSpPr/>
            <p:nvPr/>
          </p:nvSpPr>
          <p:spPr>
            <a:xfrm>
              <a:off x="874712" y="3677812"/>
              <a:ext cx="4791529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B958E26-E0ED-4B8B-A9F4-B037AA2AB887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12BFF75-ED2B-4838-BF7E-65288296D102}"/>
              </a:ext>
            </a:extLst>
          </p:cNvPr>
          <p:cNvGrpSpPr/>
          <p:nvPr/>
        </p:nvGrpSpPr>
        <p:grpSpPr>
          <a:xfrm>
            <a:off x="6128884" y="2994829"/>
            <a:ext cx="4791529" cy="812739"/>
            <a:chOff x="874712" y="3387780"/>
            <a:chExt cx="4791529" cy="812739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0785204-54F8-4BC2-805E-EEFC03BF5514}"/>
                </a:ext>
              </a:extLst>
            </p:cNvPr>
            <p:cNvSpPr/>
            <p:nvPr/>
          </p:nvSpPr>
          <p:spPr>
            <a:xfrm>
              <a:off x="874712" y="3677812"/>
              <a:ext cx="4791529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7AB59B5-9B6D-4F16-9CE7-8B0AD4477A98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9994A09-5A2A-4A46-ACBB-76E97297E784}"/>
              </a:ext>
            </a:extLst>
          </p:cNvPr>
          <p:cNvGrpSpPr/>
          <p:nvPr/>
        </p:nvGrpSpPr>
        <p:grpSpPr>
          <a:xfrm>
            <a:off x="6128884" y="3923436"/>
            <a:ext cx="4791529" cy="812739"/>
            <a:chOff x="874712" y="3387780"/>
            <a:chExt cx="4791529" cy="812739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6A0D60F-C692-4674-97A5-1D828B2941B1}"/>
                </a:ext>
              </a:extLst>
            </p:cNvPr>
            <p:cNvSpPr/>
            <p:nvPr/>
          </p:nvSpPr>
          <p:spPr>
            <a:xfrm>
              <a:off x="874712" y="3677812"/>
              <a:ext cx="4791529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E548574-F05D-4305-A600-04938E740457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62053B7-F886-4AE3-BF78-7CC23DB66F0C}"/>
              </a:ext>
            </a:extLst>
          </p:cNvPr>
          <p:cNvGrpSpPr/>
          <p:nvPr/>
        </p:nvGrpSpPr>
        <p:grpSpPr>
          <a:xfrm>
            <a:off x="6128884" y="4852043"/>
            <a:ext cx="4791529" cy="812739"/>
            <a:chOff x="874712" y="3387780"/>
            <a:chExt cx="4791529" cy="812739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B1BD099-EDED-4EE2-9D83-4C497D6DDA9A}"/>
                </a:ext>
              </a:extLst>
            </p:cNvPr>
            <p:cNvSpPr/>
            <p:nvPr/>
          </p:nvSpPr>
          <p:spPr>
            <a:xfrm>
              <a:off x="874712" y="3677812"/>
              <a:ext cx="4791529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B8572E5-1346-41F4-885C-6CBBB0F4B4CE}"/>
                </a:ext>
              </a:extLst>
            </p:cNvPr>
            <p:cNvSpPr/>
            <p:nvPr/>
          </p:nvSpPr>
          <p:spPr>
            <a:xfrm>
              <a:off x="874712" y="3387780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F375B9F-D7CC-015B-B00F-145E4537AE4B}"/>
              </a:ext>
            </a:extLst>
          </p:cNvPr>
          <p:cNvGrpSpPr/>
          <p:nvPr/>
        </p:nvGrpSpPr>
        <p:grpSpPr>
          <a:xfrm>
            <a:off x="3868882" y="241743"/>
            <a:ext cx="4454236" cy="821492"/>
            <a:chOff x="3868882" y="241743"/>
            <a:chExt cx="4454236" cy="82149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3D1A163-E4DF-DF72-72F4-A905BD7029F5}"/>
                </a:ext>
              </a:extLst>
            </p:cNvPr>
            <p:cNvSpPr txBox="1"/>
            <p:nvPr/>
          </p:nvSpPr>
          <p:spPr>
            <a:xfrm>
              <a:off x="4375637" y="241743"/>
              <a:ext cx="34407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研究思路与理论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D45FEC9-A086-45E2-D8E0-1FC80791FA7F}"/>
                </a:ext>
              </a:extLst>
            </p:cNvPr>
            <p:cNvSpPr txBox="1"/>
            <p:nvPr/>
          </p:nvSpPr>
          <p:spPr>
            <a:xfrm>
              <a:off x="3868882" y="755458"/>
              <a:ext cx="445423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0222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答辩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40;#401338;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C687F"/>
      </a:accent1>
      <a:accent2>
        <a:srgbClr val="45BE93"/>
      </a:accent2>
      <a:accent3>
        <a:srgbClr val="FFCF47"/>
      </a:accent3>
      <a:accent4>
        <a:srgbClr val="A6A6A6"/>
      </a:accent4>
      <a:accent5>
        <a:srgbClr val="BFBFBF"/>
      </a:accent5>
      <a:accent6>
        <a:srgbClr val="D9D9D9"/>
      </a:accent6>
      <a:hlink>
        <a:srgbClr val="F84D4D"/>
      </a:hlink>
      <a:folHlink>
        <a:srgbClr val="BFBFBF"/>
      </a:folHlink>
    </a:clrScheme>
    <a:fontScheme name="xtpapldw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C687F"/>
    </a:accent1>
    <a:accent2>
      <a:srgbClr val="45BE93"/>
    </a:accent2>
    <a:accent3>
      <a:srgbClr val="FFCF47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2300</Words>
  <Application>Microsoft Office PowerPoint</Application>
  <PresentationFormat>宽屏</PresentationFormat>
  <Paragraphs>251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阿里巴巴普惠体 2.0 55 Regular</vt:lpstr>
      <vt:lpstr>等线</vt:lpstr>
      <vt:lpstr>思源宋体 CN Heavy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简约清新毕业论文答辩通用ppt模板</dc:title>
  <dc:creator>51PPT模板网</dc:creator>
  <cp:keywords>www.51pptmoban.com</cp:keywords>
  <dc:description>www.51pptmoban.com</dc:description>
  <cp:lastModifiedBy>Win user</cp:lastModifiedBy>
  <cp:revision>84</cp:revision>
  <dcterms:created xsi:type="dcterms:W3CDTF">2019-04-17T05:56:01Z</dcterms:created>
  <dcterms:modified xsi:type="dcterms:W3CDTF">2022-05-24T14:31:11Z</dcterms:modified>
</cp:coreProperties>
</file>