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handoutMasterIdLst>
    <p:handoutMasterId r:id="rId29"/>
  </p:handoutMasterIdLst>
  <p:sldIdLst>
    <p:sldId id="337" r:id="rId2"/>
    <p:sldId id="339" r:id="rId3"/>
    <p:sldId id="340" r:id="rId4"/>
    <p:sldId id="338" r:id="rId5"/>
    <p:sldId id="341" r:id="rId6"/>
    <p:sldId id="342" r:id="rId7"/>
    <p:sldId id="343" r:id="rId8"/>
    <p:sldId id="359" r:id="rId9"/>
    <p:sldId id="344" r:id="rId10"/>
    <p:sldId id="345" r:id="rId11"/>
    <p:sldId id="346" r:id="rId12"/>
    <p:sldId id="347" r:id="rId13"/>
    <p:sldId id="348" r:id="rId14"/>
    <p:sldId id="360" r:id="rId15"/>
    <p:sldId id="349" r:id="rId16"/>
    <p:sldId id="350" r:id="rId17"/>
    <p:sldId id="351" r:id="rId18"/>
    <p:sldId id="352" r:id="rId19"/>
    <p:sldId id="361" r:id="rId20"/>
    <p:sldId id="353" r:id="rId21"/>
    <p:sldId id="354" r:id="rId22"/>
    <p:sldId id="355" r:id="rId23"/>
    <p:sldId id="356" r:id="rId24"/>
    <p:sldId id="357" r:id="rId25"/>
    <p:sldId id="358" r:id="rId26"/>
    <p:sldId id="362" r:id="rId27"/>
  </p:sldIdLst>
  <p:sldSz cx="12190413" cy="6859588"/>
  <p:notesSz cx="6858000" cy="9144000"/>
  <p:custDataLst>
    <p:tags r:id="rId30"/>
  </p:custDataLst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  <p15:guide id="4" pos="7151" userDrawn="1">
          <p15:clr>
            <a:srgbClr val="A4A3A4"/>
          </p15:clr>
        </p15:guide>
        <p15:guide id="5" pos="5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  <a:srgbClr val="E20219"/>
    <a:srgbClr val="B82126"/>
    <a:srgbClr val="FFFF99"/>
    <a:srgbClr val="FFFF37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1" autoAdjust="0"/>
    <p:restoredTop sz="96601" autoAdjust="0"/>
  </p:normalViewPr>
  <p:slideViewPr>
    <p:cSldViewPr>
      <p:cViewPr>
        <p:scale>
          <a:sx n="66" d="100"/>
          <a:sy n="66" d="100"/>
        </p:scale>
        <p:origin x="1224" y="816"/>
      </p:cViewPr>
      <p:guideLst>
        <p:guide orient="horz" pos="2161"/>
        <p:guide pos="3840"/>
        <p:guide pos="7151"/>
        <p:guide pos="5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2266" y="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BD35E6-4590-48D8-9B38-8C763097FAFB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DB8E09-DDAF-487D-ACAC-437C6EF142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641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F745CF-6056-4243-83E8-6B6D07A56D6D}" type="datetimeFigureOut">
              <a:rPr lang="zh-CN" altLang="en-US" smtClean="0"/>
              <a:t>2022/5/25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6B4A6-81A5-4238-8525-7C6EBCF44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687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207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1987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944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9214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499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3818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644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7142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5025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6102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687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9678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881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6719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5505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0273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5912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566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 P T</a:t>
            </a:r>
            <a:r>
              <a:rPr lang="zh-CN" altLang="en-US" dirty="0"/>
              <a:t>模板网    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065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9645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313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272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33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9467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531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7E57ECC-A787-4C4E-9208-BACF6FEF6B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79" r="6528"/>
          <a:stretch/>
        </p:blipFill>
        <p:spPr>
          <a:xfrm>
            <a:off x="1" y="1241"/>
            <a:ext cx="12190412" cy="6857107"/>
          </a:xfrm>
          <a:prstGeom prst="rect">
            <a:avLst/>
          </a:prstGeom>
        </p:spPr>
      </p:pic>
      <p:sp>
        <p:nvSpPr>
          <p:cNvPr id="2" name="图形 4">
            <a:extLst>
              <a:ext uri="{FF2B5EF4-FFF2-40B4-BE49-F238E27FC236}">
                <a16:creationId xmlns:a16="http://schemas.microsoft.com/office/drawing/2014/main" id="{C2D7EE71-D7E5-A306-684D-C428AF5FF093}"/>
              </a:ext>
            </a:extLst>
          </p:cNvPr>
          <p:cNvSpPr/>
          <p:nvPr userDrawn="1"/>
        </p:nvSpPr>
        <p:spPr>
          <a:xfrm>
            <a:off x="3142878" y="5490127"/>
            <a:ext cx="7646492" cy="1394467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  <a:gd name="connsiteX0" fmla="*/ 12164764 w 12192000"/>
              <a:gd name="connsiteY0" fmla="*/ 1807973 h 1839214"/>
              <a:gd name="connsiteX1" fmla="*/ 12164764 w 12192000"/>
              <a:gd name="connsiteY1" fmla="*/ 1776732 h 1839214"/>
              <a:gd name="connsiteX2" fmla="*/ 12141533 w 12192000"/>
              <a:gd name="connsiteY2" fmla="*/ 1776732 h 1839214"/>
              <a:gd name="connsiteX3" fmla="*/ 12141533 w 12192000"/>
              <a:gd name="connsiteY3" fmla="*/ 1765517 h 1839214"/>
              <a:gd name="connsiteX4" fmla="*/ 12119105 w 12192000"/>
              <a:gd name="connsiteY4" fmla="*/ 1754302 h 1839214"/>
              <a:gd name="connsiteX5" fmla="*/ 12020575 w 12192000"/>
              <a:gd name="connsiteY5" fmla="*/ 1754302 h 1839214"/>
              <a:gd name="connsiteX6" fmla="*/ 12020575 w 12192000"/>
              <a:gd name="connsiteY6" fmla="*/ 1711847 h 1839214"/>
              <a:gd name="connsiteX7" fmla="*/ 12022178 w 12192000"/>
              <a:gd name="connsiteY7" fmla="*/ 1709443 h 1839214"/>
              <a:gd name="connsiteX8" fmla="*/ 12022178 w 12192000"/>
              <a:gd name="connsiteY8" fmla="*/ 1697428 h 1839214"/>
              <a:gd name="connsiteX9" fmla="*/ 12048612 w 12192000"/>
              <a:gd name="connsiteY9" fmla="*/ 1690218 h 1839214"/>
              <a:gd name="connsiteX10" fmla="*/ 12048612 w 12192000"/>
              <a:gd name="connsiteY10" fmla="*/ 1685412 h 1839214"/>
              <a:gd name="connsiteX11" fmla="*/ 12027784 w 12192000"/>
              <a:gd name="connsiteY11" fmla="*/ 1672595 h 1839214"/>
              <a:gd name="connsiteX12" fmla="*/ 12001349 w 12192000"/>
              <a:gd name="connsiteY12" fmla="*/ 1661380 h 1839214"/>
              <a:gd name="connsiteX13" fmla="*/ 12001349 w 12192000"/>
              <a:gd name="connsiteY13" fmla="*/ 1654171 h 1839214"/>
              <a:gd name="connsiteX14" fmla="*/ 11998146 w 12192000"/>
              <a:gd name="connsiteY14" fmla="*/ 1651768 h 1839214"/>
              <a:gd name="connsiteX15" fmla="*/ 11998146 w 12192000"/>
              <a:gd name="connsiteY15" fmla="*/ 1642956 h 1839214"/>
              <a:gd name="connsiteX16" fmla="*/ 12022978 w 12192000"/>
              <a:gd name="connsiteY16" fmla="*/ 1629338 h 1839214"/>
              <a:gd name="connsiteX17" fmla="*/ 12024580 w 12192000"/>
              <a:gd name="connsiteY17" fmla="*/ 1618124 h 1839214"/>
              <a:gd name="connsiteX18" fmla="*/ 11997344 w 12192000"/>
              <a:gd name="connsiteY18" fmla="*/ 1605307 h 1839214"/>
              <a:gd name="connsiteX19" fmla="*/ 11965302 w 12192000"/>
              <a:gd name="connsiteY19" fmla="*/ 1591689 h 1839214"/>
              <a:gd name="connsiteX20" fmla="*/ 11965302 w 12192000"/>
              <a:gd name="connsiteY20" fmla="*/ 1584480 h 1839214"/>
              <a:gd name="connsiteX21" fmla="*/ 11963700 w 12192000"/>
              <a:gd name="connsiteY21" fmla="*/ 1581275 h 1839214"/>
              <a:gd name="connsiteX22" fmla="*/ 11963700 w 12192000"/>
              <a:gd name="connsiteY22" fmla="*/ 1561249 h 1839214"/>
              <a:gd name="connsiteX23" fmla="*/ 11990936 w 12192000"/>
              <a:gd name="connsiteY23" fmla="*/ 1554040 h 1839214"/>
              <a:gd name="connsiteX24" fmla="*/ 11990936 w 12192000"/>
              <a:gd name="connsiteY24" fmla="*/ 1542024 h 1839214"/>
              <a:gd name="connsiteX25" fmla="*/ 11933260 w 12192000"/>
              <a:gd name="connsiteY25" fmla="*/ 1507579 h 1839214"/>
              <a:gd name="connsiteX26" fmla="*/ 11899616 w 12192000"/>
              <a:gd name="connsiteY26" fmla="*/ 1477139 h 1839214"/>
              <a:gd name="connsiteX27" fmla="*/ 11899616 w 12192000"/>
              <a:gd name="connsiteY27" fmla="*/ 1474736 h 1839214"/>
              <a:gd name="connsiteX28" fmla="*/ 11901218 w 12192000"/>
              <a:gd name="connsiteY28" fmla="*/ 1474736 h 1839214"/>
              <a:gd name="connsiteX29" fmla="*/ 11901218 w 12192000"/>
              <a:gd name="connsiteY29" fmla="*/ 1464322 h 1839214"/>
              <a:gd name="connsiteX30" fmla="*/ 11894810 w 12192000"/>
              <a:gd name="connsiteY30" fmla="*/ 1453107 h 1839214"/>
              <a:gd name="connsiteX31" fmla="*/ 11896412 w 12192000"/>
              <a:gd name="connsiteY31" fmla="*/ 1453107 h 1839214"/>
              <a:gd name="connsiteX32" fmla="*/ 11898015 w 12192000"/>
              <a:gd name="connsiteY32" fmla="*/ 1451505 h 1839214"/>
              <a:gd name="connsiteX33" fmla="*/ 11898015 w 12192000"/>
              <a:gd name="connsiteY33" fmla="*/ 1447500 h 1839214"/>
              <a:gd name="connsiteX34" fmla="*/ 11895611 w 12192000"/>
              <a:gd name="connsiteY34" fmla="*/ 1447500 h 1839214"/>
              <a:gd name="connsiteX35" fmla="*/ 11898815 w 12192000"/>
              <a:gd name="connsiteY35" fmla="*/ 1435484 h 1839214"/>
              <a:gd name="connsiteX36" fmla="*/ 11887601 w 12192000"/>
              <a:gd name="connsiteY36" fmla="*/ 1425871 h 1839214"/>
              <a:gd name="connsiteX37" fmla="*/ 11876386 w 12192000"/>
              <a:gd name="connsiteY37" fmla="*/ 1435484 h 1839214"/>
              <a:gd name="connsiteX38" fmla="*/ 11879590 w 12192000"/>
              <a:gd name="connsiteY38" fmla="*/ 1447500 h 1839214"/>
              <a:gd name="connsiteX39" fmla="*/ 11877186 w 12192000"/>
              <a:gd name="connsiteY39" fmla="*/ 1447500 h 1839214"/>
              <a:gd name="connsiteX40" fmla="*/ 11877186 w 12192000"/>
              <a:gd name="connsiteY40" fmla="*/ 1451505 h 1839214"/>
              <a:gd name="connsiteX41" fmla="*/ 11878789 w 12192000"/>
              <a:gd name="connsiteY41" fmla="*/ 1453107 h 1839214"/>
              <a:gd name="connsiteX42" fmla="*/ 11880391 w 12192000"/>
              <a:gd name="connsiteY42" fmla="*/ 1453107 h 1839214"/>
              <a:gd name="connsiteX43" fmla="*/ 11873983 w 12192000"/>
              <a:gd name="connsiteY43" fmla="*/ 1464322 h 1839214"/>
              <a:gd name="connsiteX44" fmla="*/ 11873983 w 12192000"/>
              <a:gd name="connsiteY44" fmla="*/ 1474736 h 1839214"/>
              <a:gd name="connsiteX45" fmla="*/ 11875585 w 12192000"/>
              <a:gd name="connsiteY45" fmla="*/ 1474736 h 1839214"/>
              <a:gd name="connsiteX46" fmla="*/ 11875585 w 12192000"/>
              <a:gd name="connsiteY46" fmla="*/ 1477139 h 1839214"/>
              <a:gd name="connsiteX47" fmla="*/ 11841941 w 12192000"/>
              <a:gd name="connsiteY47" fmla="*/ 1507579 h 1839214"/>
              <a:gd name="connsiteX48" fmla="*/ 11784265 w 12192000"/>
              <a:gd name="connsiteY48" fmla="*/ 1542024 h 1839214"/>
              <a:gd name="connsiteX49" fmla="*/ 11784265 w 12192000"/>
              <a:gd name="connsiteY49" fmla="*/ 1554040 h 1839214"/>
              <a:gd name="connsiteX50" fmla="*/ 11811501 w 12192000"/>
              <a:gd name="connsiteY50" fmla="*/ 1561249 h 1839214"/>
              <a:gd name="connsiteX51" fmla="*/ 11811501 w 12192000"/>
              <a:gd name="connsiteY51" fmla="*/ 1581275 h 1839214"/>
              <a:gd name="connsiteX52" fmla="*/ 11809899 w 12192000"/>
              <a:gd name="connsiteY52" fmla="*/ 1584480 h 1839214"/>
              <a:gd name="connsiteX53" fmla="*/ 11809899 w 12192000"/>
              <a:gd name="connsiteY53" fmla="*/ 1591689 h 1839214"/>
              <a:gd name="connsiteX54" fmla="*/ 11777857 w 12192000"/>
              <a:gd name="connsiteY54" fmla="*/ 1605307 h 1839214"/>
              <a:gd name="connsiteX55" fmla="*/ 11750621 w 12192000"/>
              <a:gd name="connsiteY55" fmla="*/ 1618124 h 1839214"/>
              <a:gd name="connsiteX56" fmla="*/ 11752223 w 12192000"/>
              <a:gd name="connsiteY56" fmla="*/ 1629338 h 1839214"/>
              <a:gd name="connsiteX57" fmla="*/ 11777055 w 12192000"/>
              <a:gd name="connsiteY57" fmla="*/ 1642956 h 1839214"/>
              <a:gd name="connsiteX58" fmla="*/ 11777055 w 12192000"/>
              <a:gd name="connsiteY58" fmla="*/ 1651768 h 1839214"/>
              <a:gd name="connsiteX59" fmla="*/ 11773852 w 12192000"/>
              <a:gd name="connsiteY59" fmla="*/ 1654171 h 1839214"/>
              <a:gd name="connsiteX60" fmla="*/ 11773852 w 12192000"/>
              <a:gd name="connsiteY60" fmla="*/ 1661380 h 1839214"/>
              <a:gd name="connsiteX61" fmla="*/ 11747417 w 12192000"/>
              <a:gd name="connsiteY61" fmla="*/ 1672595 h 1839214"/>
              <a:gd name="connsiteX62" fmla="*/ 11726589 w 12192000"/>
              <a:gd name="connsiteY62" fmla="*/ 1685412 h 1839214"/>
              <a:gd name="connsiteX63" fmla="*/ 11726589 w 12192000"/>
              <a:gd name="connsiteY63" fmla="*/ 1690218 h 1839214"/>
              <a:gd name="connsiteX64" fmla="*/ 11753825 w 12192000"/>
              <a:gd name="connsiteY64" fmla="*/ 1697428 h 1839214"/>
              <a:gd name="connsiteX65" fmla="*/ 11753825 w 12192000"/>
              <a:gd name="connsiteY65" fmla="*/ 1709443 h 1839214"/>
              <a:gd name="connsiteX66" fmla="*/ 11755427 w 12192000"/>
              <a:gd name="connsiteY66" fmla="*/ 1711847 h 1839214"/>
              <a:gd name="connsiteX67" fmla="*/ 11755427 w 12192000"/>
              <a:gd name="connsiteY67" fmla="*/ 1754302 h 1839214"/>
              <a:gd name="connsiteX68" fmla="*/ 11708165 w 12192000"/>
              <a:gd name="connsiteY68" fmla="*/ 1754302 h 1839214"/>
              <a:gd name="connsiteX69" fmla="*/ 11672118 w 12192000"/>
              <a:gd name="connsiteY69" fmla="*/ 1738281 h 1839214"/>
              <a:gd name="connsiteX70" fmla="*/ 11670516 w 12192000"/>
              <a:gd name="connsiteY70" fmla="*/ 1713449 h 1839214"/>
              <a:gd name="connsiteX71" fmla="*/ 11692945 w 12192000"/>
              <a:gd name="connsiteY71" fmla="*/ 1698229 h 1839214"/>
              <a:gd name="connsiteX72" fmla="*/ 11700154 w 12192000"/>
              <a:gd name="connsiteY72" fmla="*/ 1688616 h 1839214"/>
              <a:gd name="connsiteX73" fmla="*/ 11669715 w 12192000"/>
              <a:gd name="connsiteY73" fmla="*/ 1681407 h 1839214"/>
              <a:gd name="connsiteX74" fmla="*/ 11668112 w 12192000"/>
              <a:gd name="connsiteY74" fmla="*/ 1657375 h 1839214"/>
              <a:gd name="connsiteX75" fmla="*/ 11692144 w 12192000"/>
              <a:gd name="connsiteY75" fmla="*/ 1644558 h 1839214"/>
              <a:gd name="connsiteX76" fmla="*/ 11696149 w 12192000"/>
              <a:gd name="connsiteY76" fmla="*/ 1635747 h 1839214"/>
              <a:gd name="connsiteX77" fmla="*/ 11667311 w 12192000"/>
              <a:gd name="connsiteY77" fmla="*/ 1626935 h 1839214"/>
              <a:gd name="connsiteX78" fmla="*/ 11665710 w 12192000"/>
              <a:gd name="connsiteY78" fmla="*/ 1601302 h 1839214"/>
              <a:gd name="connsiteX79" fmla="*/ 11691343 w 12192000"/>
              <a:gd name="connsiteY79" fmla="*/ 1586082 h 1839214"/>
              <a:gd name="connsiteX80" fmla="*/ 11695348 w 12192000"/>
              <a:gd name="connsiteY80" fmla="*/ 1580474 h 1839214"/>
              <a:gd name="connsiteX81" fmla="*/ 11663306 w 12192000"/>
              <a:gd name="connsiteY81" fmla="*/ 1570061 h 1839214"/>
              <a:gd name="connsiteX82" fmla="*/ 11663306 w 12192000"/>
              <a:gd name="connsiteY82" fmla="*/ 1544427 h 1839214"/>
              <a:gd name="connsiteX83" fmla="*/ 11688139 w 12192000"/>
              <a:gd name="connsiteY83" fmla="*/ 1533212 h 1839214"/>
              <a:gd name="connsiteX84" fmla="*/ 11692144 w 12192000"/>
              <a:gd name="connsiteY84" fmla="*/ 1527605 h 1839214"/>
              <a:gd name="connsiteX85" fmla="*/ 11660903 w 12192000"/>
              <a:gd name="connsiteY85" fmla="*/ 1515589 h 1839214"/>
              <a:gd name="connsiteX86" fmla="*/ 11662505 w 12192000"/>
              <a:gd name="connsiteY86" fmla="*/ 1492359 h 1839214"/>
              <a:gd name="connsiteX87" fmla="*/ 11682532 w 12192000"/>
              <a:gd name="connsiteY87" fmla="*/ 1481144 h 1839214"/>
              <a:gd name="connsiteX88" fmla="*/ 11686537 w 12192000"/>
              <a:gd name="connsiteY88" fmla="*/ 1472332 h 1839214"/>
              <a:gd name="connsiteX89" fmla="*/ 11660102 w 12192000"/>
              <a:gd name="connsiteY89" fmla="*/ 1459516 h 1839214"/>
              <a:gd name="connsiteX90" fmla="*/ 11660102 w 12192000"/>
              <a:gd name="connsiteY90" fmla="*/ 1435484 h 1839214"/>
              <a:gd name="connsiteX91" fmla="*/ 11682532 w 12192000"/>
              <a:gd name="connsiteY91" fmla="*/ 1430678 h 1839214"/>
              <a:gd name="connsiteX92" fmla="*/ 11686537 w 12192000"/>
              <a:gd name="connsiteY92" fmla="*/ 1422667 h 1839214"/>
              <a:gd name="connsiteX93" fmla="*/ 11659301 w 12192000"/>
              <a:gd name="connsiteY93" fmla="*/ 1409850 h 1839214"/>
              <a:gd name="connsiteX94" fmla="*/ 11659301 w 12192000"/>
              <a:gd name="connsiteY94" fmla="*/ 1387421 h 1839214"/>
              <a:gd name="connsiteX95" fmla="*/ 11680128 w 12192000"/>
              <a:gd name="connsiteY95" fmla="*/ 1378609 h 1839214"/>
              <a:gd name="connsiteX96" fmla="*/ 11684133 w 12192000"/>
              <a:gd name="connsiteY96" fmla="*/ 1369798 h 1839214"/>
              <a:gd name="connsiteX97" fmla="*/ 11653694 w 12192000"/>
              <a:gd name="connsiteY97" fmla="*/ 1357782 h 1839214"/>
              <a:gd name="connsiteX98" fmla="*/ 11653694 w 12192000"/>
              <a:gd name="connsiteY98" fmla="*/ 1340960 h 1839214"/>
              <a:gd name="connsiteX99" fmla="*/ 11678526 w 12192000"/>
              <a:gd name="connsiteY99" fmla="*/ 1323337 h 1839214"/>
              <a:gd name="connsiteX100" fmla="*/ 11684133 w 12192000"/>
              <a:gd name="connsiteY100" fmla="*/ 1306515 h 1839214"/>
              <a:gd name="connsiteX101" fmla="*/ 11582400 w 12192000"/>
              <a:gd name="connsiteY101" fmla="*/ 1256049 h 1839214"/>
              <a:gd name="connsiteX102" fmla="*/ 11582400 w 12192000"/>
              <a:gd name="connsiteY102" fmla="*/ 1253645 h 1839214"/>
              <a:gd name="connsiteX103" fmla="*/ 11584803 w 12192000"/>
              <a:gd name="connsiteY103" fmla="*/ 1251242 h 1839214"/>
              <a:gd name="connsiteX104" fmla="*/ 11584803 w 12192000"/>
              <a:gd name="connsiteY104" fmla="*/ 1249640 h 1839214"/>
              <a:gd name="connsiteX105" fmla="*/ 11581599 w 12192000"/>
              <a:gd name="connsiteY105" fmla="*/ 1248038 h 1839214"/>
              <a:gd name="connsiteX106" fmla="*/ 11581599 w 12192000"/>
              <a:gd name="connsiteY106" fmla="*/ 1236022 h 1839214"/>
              <a:gd name="connsiteX107" fmla="*/ 11593615 w 12192000"/>
              <a:gd name="connsiteY107" fmla="*/ 1232818 h 1839214"/>
              <a:gd name="connsiteX108" fmla="*/ 11593615 w 12192000"/>
              <a:gd name="connsiteY108" fmla="*/ 1225609 h 1839214"/>
              <a:gd name="connsiteX109" fmla="*/ 11574390 w 12192000"/>
              <a:gd name="connsiteY109" fmla="*/ 1209588 h 1839214"/>
              <a:gd name="connsiteX110" fmla="*/ 11574390 w 12192000"/>
              <a:gd name="connsiteY110" fmla="*/ 1204781 h 1839214"/>
              <a:gd name="connsiteX111" fmla="*/ 11581599 w 12192000"/>
              <a:gd name="connsiteY111" fmla="*/ 1199975 h 1839214"/>
              <a:gd name="connsiteX112" fmla="*/ 11581599 w 12192000"/>
              <a:gd name="connsiteY112" fmla="*/ 1195970 h 1839214"/>
              <a:gd name="connsiteX113" fmla="*/ 11574390 w 12192000"/>
              <a:gd name="connsiteY113" fmla="*/ 1189561 h 1839214"/>
              <a:gd name="connsiteX114" fmla="*/ 11563175 w 12192000"/>
              <a:gd name="connsiteY114" fmla="*/ 1177545 h 1839214"/>
              <a:gd name="connsiteX115" fmla="*/ 11570384 w 12192000"/>
              <a:gd name="connsiteY115" fmla="*/ 1164729 h 1839214"/>
              <a:gd name="connsiteX116" fmla="*/ 11555965 w 12192000"/>
              <a:gd name="connsiteY116" fmla="*/ 1152713 h 1839214"/>
              <a:gd name="connsiteX117" fmla="*/ 11541547 w 12192000"/>
              <a:gd name="connsiteY117" fmla="*/ 1164729 h 1839214"/>
              <a:gd name="connsiteX118" fmla="*/ 11548755 w 12192000"/>
              <a:gd name="connsiteY118" fmla="*/ 1177545 h 1839214"/>
              <a:gd name="connsiteX119" fmla="*/ 11537542 w 12192000"/>
              <a:gd name="connsiteY119" fmla="*/ 1189561 h 1839214"/>
              <a:gd name="connsiteX120" fmla="*/ 11530332 w 12192000"/>
              <a:gd name="connsiteY120" fmla="*/ 1195970 h 1839214"/>
              <a:gd name="connsiteX121" fmla="*/ 11530332 w 12192000"/>
              <a:gd name="connsiteY121" fmla="*/ 1199975 h 1839214"/>
              <a:gd name="connsiteX122" fmla="*/ 11537542 w 12192000"/>
              <a:gd name="connsiteY122" fmla="*/ 1204781 h 1839214"/>
              <a:gd name="connsiteX123" fmla="*/ 11537542 w 12192000"/>
              <a:gd name="connsiteY123" fmla="*/ 1209588 h 1839214"/>
              <a:gd name="connsiteX124" fmla="*/ 11517515 w 12192000"/>
              <a:gd name="connsiteY124" fmla="*/ 1225609 h 1839214"/>
              <a:gd name="connsiteX125" fmla="*/ 11517515 w 12192000"/>
              <a:gd name="connsiteY125" fmla="*/ 1232017 h 1839214"/>
              <a:gd name="connsiteX126" fmla="*/ 11530332 w 12192000"/>
              <a:gd name="connsiteY126" fmla="*/ 1235221 h 1839214"/>
              <a:gd name="connsiteX127" fmla="*/ 11530332 w 12192000"/>
              <a:gd name="connsiteY127" fmla="*/ 1247237 h 1839214"/>
              <a:gd name="connsiteX128" fmla="*/ 11527127 w 12192000"/>
              <a:gd name="connsiteY128" fmla="*/ 1248839 h 1839214"/>
              <a:gd name="connsiteX129" fmla="*/ 11527127 w 12192000"/>
              <a:gd name="connsiteY129" fmla="*/ 1252043 h 1839214"/>
              <a:gd name="connsiteX130" fmla="*/ 11528729 w 12192000"/>
              <a:gd name="connsiteY130" fmla="*/ 1254446 h 1839214"/>
              <a:gd name="connsiteX131" fmla="*/ 11528729 w 12192000"/>
              <a:gd name="connsiteY131" fmla="*/ 1256850 h 1839214"/>
              <a:gd name="connsiteX132" fmla="*/ 11426996 w 12192000"/>
              <a:gd name="connsiteY132" fmla="*/ 1307316 h 1839214"/>
              <a:gd name="connsiteX133" fmla="*/ 11432603 w 12192000"/>
              <a:gd name="connsiteY133" fmla="*/ 1324138 h 1839214"/>
              <a:gd name="connsiteX134" fmla="*/ 11457436 w 12192000"/>
              <a:gd name="connsiteY134" fmla="*/ 1341761 h 1839214"/>
              <a:gd name="connsiteX135" fmla="*/ 11457436 w 12192000"/>
              <a:gd name="connsiteY135" fmla="*/ 1358583 h 1839214"/>
              <a:gd name="connsiteX136" fmla="*/ 11426996 w 12192000"/>
              <a:gd name="connsiteY136" fmla="*/ 1370599 h 1839214"/>
              <a:gd name="connsiteX137" fmla="*/ 11431001 w 12192000"/>
              <a:gd name="connsiteY137" fmla="*/ 1379410 h 1839214"/>
              <a:gd name="connsiteX138" fmla="*/ 11451828 w 12192000"/>
              <a:gd name="connsiteY138" fmla="*/ 1388222 h 1839214"/>
              <a:gd name="connsiteX139" fmla="*/ 11451828 w 12192000"/>
              <a:gd name="connsiteY139" fmla="*/ 1410651 h 1839214"/>
              <a:gd name="connsiteX140" fmla="*/ 11424593 w 12192000"/>
              <a:gd name="connsiteY140" fmla="*/ 1423468 h 1839214"/>
              <a:gd name="connsiteX141" fmla="*/ 11428598 w 12192000"/>
              <a:gd name="connsiteY141" fmla="*/ 1431479 h 1839214"/>
              <a:gd name="connsiteX142" fmla="*/ 11451028 w 12192000"/>
              <a:gd name="connsiteY142" fmla="*/ 1436285 h 1839214"/>
              <a:gd name="connsiteX143" fmla="*/ 11451028 w 12192000"/>
              <a:gd name="connsiteY143" fmla="*/ 1460317 h 1839214"/>
              <a:gd name="connsiteX144" fmla="*/ 11424593 w 12192000"/>
              <a:gd name="connsiteY144" fmla="*/ 1473133 h 1839214"/>
              <a:gd name="connsiteX145" fmla="*/ 11428598 w 12192000"/>
              <a:gd name="connsiteY145" fmla="*/ 1481945 h 1839214"/>
              <a:gd name="connsiteX146" fmla="*/ 11449426 w 12192000"/>
              <a:gd name="connsiteY146" fmla="*/ 1493160 h 1839214"/>
              <a:gd name="connsiteX147" fmla="*/ 11450227 w 12192000"/>
              <a:gd name="connsiteY147" fmla="*/ 1509181 h 1839214"/>
              <a:gd name="connsiteX148" fmla="*/ 11442216 w 12192000"/>
              <a:gd name="connsiteY148" fmla="*/ 1509181 h 1839214"/>
              <a:gd name="connsiteX149" fmla="*/ 11442216 w 12192000"/>
              <a:gd name="connsiteY149" fmla="*/ 1502772 h 1839214"/>
              <a:gd name="connsiteX150" fmla="*/ 11387744 w 12192000"/>
              <a:gd name="connsiteY150" fmla="*/ 1502772 h 1839214"/>
              <a:gd name="connsiteX151" fmla="*/ 11387744 w 12192000"/>
              <a:gd name="connsiteY151" fmla="*/ 1420264 h 1839214"/>
              <a:gd name="connsiteX152" fmla="*/ 11378933 w 12192000"/>
              <a:gd name="connsiteY152" fmla="*/ 1420264 h 1839214"/>
              <a:gd name="connsiteX153" fmla="*/ 11378933 w 12192000"/>
              <a:gd name="connsiteY153" fmla="*/ 1393829 h 1839214"/>
              <a:gd name="connsiteX154" fmla="*/ 11370122 w 12192000"/>
              <a:gd name="connsiteY154" fmla="*/ 1393829 h 1839214"/>
              <a:gd name="connsiteX155" fmla="*/ 11370122 w 12192000"/>
              <a:gd name="connsiteY155" fmla="*/ 1399437 h 1839214"/>
              <a:gd name="connsiteX156" fmla="*/ 11364514 w 12192000"/>
              <a:gd name="connsiteY156" fmla="*/ 1399437 h 1839214"/>
              <a:gd name="connsiteX157" fmla="*/ 11364514 w 12192000"/>
              <a:gd name="connsiteY157" fmla="*/ 1388222 h 1839214"/>
              <a:gd name="connsiteX158" fmla="*/ 11374127 w 12192000"/>
              <a:gd name="connsiteY158" fmla="*/ 1377808 h 1839214"/>
              <a:gd name="connsiteX159" fmla="*/ 11382137 w 12192000"/>
              <a:gd name="connsiteY159" fmla="*/ 1360185 h 1839214"/>
              <a:gd name="connsiteX160" fmla="*/ 11359708 w 12192000"/>
              <a:gd name="connsiteY160" fmla="*/ 1360185 h 1839214"/>
              <a:gd name="connsiteX161" fmla="*/ 11359708 w 12192000"/>
              <a:gd name="connsiteY161" fmla="*/ 1352976 h 1839214"/>
              <a:gd name="connsiteX162" fmla="*/ 11308440 w 12192000"/>
              <a:gd name="connsiteY162" fmla="*/ 1352976 h 1839214"/>
              <a:gd name="connsiteX163" fmla="*/ 11308440 w 12192000"/>
              <a:gd name="connsiteY163" fmla="*/ 1357782 h 1839214"/>
              <a:gd name="connsiteX164" fmla="*/ 11291618 w 12192000"/>
              <a:gd name="connsiteY164" fmla="*/ 1357782 h 1839214"/>
              <a:gd name="connsiteX165" fmla="*/ 11291618 w 12192000"/>
              <a:gd name="connsiteY165" fmla="*/ 1320133 h 1839214"/>
              <a:gd name="connsiteX166" fmla="*/ 11244356 w 12192000"/>
              <a:gd name="connsiteY166" fmla="*/ 1320133 h 1839214"/>
              <a:gd name="connsiteX167" fmla="*/ 11244356 w 12192000"/>
              <a:gd name="connsiteY167" fmla="*/ 1324138 h 1839214"/>
              <a:gd name="connsiteX168" fmla="*/ 11239550 w 12192000"/>
              <a:gd name="connsiteY168" fmla="*/ 1324138 h 1839214"/>
              <a:gd name="connsiteX169" fmla="*/ 11239550 w 12192000"/>
              <a:gd name="connsiteY169" fmla="*/ 1356180 h 1839214"/>
              <a:gd name="connsiteX170" fmla="*/ 11235545 w 12192000"/>
              <a:gd name="connsiteY170" fmla="*/ 1356180 h 1839214"/>
              <a:gd name="connsiteX171" fmla="*/ 11235545 w 12192000"/>
              <a:gd name="connsiteY171" fmla="*/ 1225609 h 1839214"/>
              <a:gd name="connsiteX172" fmla="*/ 11210712 w 12192000"/>
              <a:gd name="connsiteY172" fmla="*/ 1225609 h 1839214"/>
              <a:gd name="connsiteX173" fmla="*/ 11210712 w 12192000"/>
              <a:gd name="connsiteY173" fmla="*/ 1195970 h 1839214"/>
              <a:gd name="connsiteX174" fmla="*/ 11205906 w 12192000"/>
              <a:gd name="connsiteY174" fmla="*/ 1195970 h 1839214"/>
              <a:gd name="connsiteX175" fmla="*/ 11205906 w 12192000"/>
              <a:gd name="connsiteY175" fmla="*/ 1199174 h 1839214"/>
              <a:gd name="connsiteX176" fmla="*/ 11186681 w 12192000"/>
              <a:gd name="connsiteY176" fmla="*/ 1199174 h 1839214"/>
              <a:gd name="connsiteX177" fmla="*/ 11141822 w 12192000"/>
              <a:gd name="connsiteY177" fmla="*/ 1147907 h 1839214"/>
              <a:gd name="connsiteX178" fmla="*/ 11141822 w 12192000"/>
              <a:gd name="connsiteY178" fmla="*/ 1067000 h 1839214"/>
              <a:gd name="connsiteX179" fmla="*/ 11137016 w 12192000"/>
              <a:gd name="connsiteY179" fmla="*/ 1067000 h 1839214"/>
              <a:gd name="connsiteX180" fmla="*/ 11137016 w 12192000"/>
              <a:gd name="connsiteY180" fmla="*/ 1145503 h 1839214"/>
              <a:gd name="connsiteX181" fmla="*/ 11100167 w 12192000"/>
              <a:gd name="connsiteY181" fmla="*/ 1103849 h 1839214"/>
              <a:gd name="connsiteX182" fmla="*/ 11100167 w 12192000"/>
              <a:gd name="connsiteY182" fmla="*/ 1095838 h 1839214"/>
              <a:gd name="connsiteX183" fmla="*/ 11094560 w 12192000"/>
              <a:gd name="connsiteY183" fmla="*/ 1095838 h 1839214"/>
              <a:gd name="connsiteX184" fmla="*/ 11094560 w 12192000"/>
              <a:gd name="connsiteY184" fmla="*/ 1120671 h 1839214"/>
              <a:gd name="connsiteX185" fmla="*/ 11046497 w 12192000"/>
              <a:gd name="connsiteY185" fmla="*/ 1203179 h 1839214"/>
              <a:gd name="connsiteX186" fmla="*/ 11046497 w 12192000"/>
              <a:gd name="connsiteY186" fmla="*/ 1041367 h 1839214"/>
              <a:gd name="connsiteX187" fmla="*/ 11042491 w 12192000"/>
              <a:gd name="connsiteY187" fmla="*/ 1041367 h 1839214"/>
              <a:gd name="connsiteX188" fmla="*/ 11042491 w 12192000"/>
              <a:gd name="connsiteY188" fmla="*/ 1221603 h 1839214"/>
              <a:gd name="connsiteX189" fmla="*/ 11035282 w 12192000"/>
              <a:gd name="connsiteY189" fmla="*/ 1221603 h 1839214"/>
              <a:gd name="connsiteX190" fmla="*/ 11035282 w 12192000"/>
              <a:gd name="connsiteY190" fmla="*/ 1210389 h 1839214"/>
              <a:gd name="connsiteX191" fmla="*/ 11028072 w 12192000"/>
              <a:gd name="connsiteY191" fmla="*/ 1210389 h 1839214"/>
              <a:gd name="connsiteX192" fmla="*/ 11028072 w 12192000"/>
              <a:gd name="connsiteY192" fmla="*/ 1220001 h 1839214"/>
              <a:gd name="connsiteX193" fmla="*/ 11021664 w 12192000"/>
              <a:gd name="connsiteY193" fmla="*/ 1220001 h 1839214"/>
              <a:gd name="connsiteX194" fmla="*/ 11021664 w 12192000"/>
              <a:gd name="connsiteY194" fmla="*/ 1208786 h 1839214"/>
              <a:gd name="connsiteX195" fmla="*/ 11016056 w 12192000"/>
              <a:gd name="connsiteY195" fmla="*/ 1208786 h 1839214"/>
              <a:gd name="connsiteX196" fmla="*/ 11016056 w 12192000"/>
              <a:gd name="connsiteY196" fmla="*/ 1242431 h 1839214"/>
              <a:gd name="connsiteX197" fmla="*/ 11002439 w 12192000"/>
              <a:gd name="connsiteY197" fmla="*/ 1242431 h 1839214"/>
              <a:gd name="connsiteX198" fmla="*/ 11002439 w 12192000"/>
              <a:gd name="connsiteY198" fmla="*/ 1353777 h 1839214"/>
              <a:gd name="connsiteX199" fmla="*/ 10997633 w 12192000"/>
              <a:gd name="connsiteY199" fmla="*/ 1353777 h 1839214"/>
              <a:gd name="connsiteX200" fmla="*/ 10997633 w 12192000"/>
              <a:gd name="connsiteY200" fmla="*/ 1358583 h 1839214"/>
              <a:gd name="connsiteX201" fmla="*/ 11001638 w 12192000"/>
              <a:gd name="connsiteY201" fmla="*/ 1358583 h 1839214"/>
              <a:gd name="connsiteX202" fmla="*/ 11001638 w 12192000"/>
              <a:gd name="connsiteY202" fmla="*/ 1368997 h 1839214"/>
              <a:gd name="connsiteX203" fmla="*/ 10971198 w 12192000"/>
              <a:gd name="connsiteY203" fmla="*/ 1368997 h 1839214"/>
              <a:gd name="connsiteX204" fmla="*/ 10971198 w 12192000"/>
              <a:gd name="connsiteY204" fmla="*/ 1364190 h 1839214"/>
              <a:gd name="connsiteX205" fmla="*/ 10963187 w 12192000"/>
              <a:gd name="connsiteY205" fmla="*/ 1364190 h 1839214"/>
              <a:gd name="connsiteX206" fmla="*/ 10963187 w 12192000"/>
              <a:gd name="connsiteY206" fmla="*/ 1370599 h 1839214"/>
              <a:gd name="connsiteX207" fmla="*/ 10937554 w 12192000"/>
              <a:gd name="connsiteY207" fmla="*/ 1370599 h 1839214"/>
              <a:gd name="connsiteX208" fmla="*/ 10937554 w 12192000"/>
              <a:gd name="connsiteY208" fmla="*/ 1405845 h 1839214"/>
              <a:gd name="connsiteX209" fmla="*/ 10923935 w 12192000"/>
              <a:gd name="connsiteY209" fmla="*/ 1405845 h 1839214"/>
              <a:gd name="connsiteX210" fmla="*/ 10923935 w 12192000"/>
              <a:gd name="connsiteY210" fmla="*/ 1397835 h 1839214"/>
              <a:gd name="connsiteX211" fmla="*/ 10883082 w 12192000"/>
              <a:gd name="connsiteY211" fmla="*/ 1397835 h 1839214"/>
              <a:gd name="connsiteX212" fmla="*/ 10883082 w 12192000"/>
              <a:gd name="connsiteY212" fmla="*/ 1323337 h 1839214"/>
              <a:gd name="connsiteX213" fmla="*/ 10871066 w 12192000"/>
              <a:gd name="connsiteY213" fmla="*/ 1323337 h 1839214"/>
              <a:gd name="connsiteX214" fmla="*/ 10871066 w 12192000"/>
              <a:gd name="connsiteY214" fmla="*/ 1345766 h 1839214"/>
              <a:gd name="connsiteX215" fmla="*/ 10857449 w 12192000"/>
              <a:gd name="connsiteY215" fmla="*/ 1345766 h 1839214"/>
              <a:gd name="connsiteX216" fmla="*/ 10857449 w 12192000"/>
              <a:gd name="connsiteY216" fmla="*/ 1337756 h 1839214"/>
              <a:gd name="connsiteX217" fmla="*/ 10849438 w 12192000"/>
              <a:gd name="connsiteY217" fmla="*/ 1337756 h 1839214"/>
              <a:gd name="connsiteX218" fmla="*/ 10849438 w 12192000"/>
              <a:gd name="connsiteY218" fmla="*/ 1344965 h 1839214"/>
              <a:gd name="connsiteX219" fmla="*/ 10826208 w 12192000"/>
              <a:gd name="connsiteY219" fmla="*/ 1344965 h 1839214"/>
              <a:gd name="connsiteX220" fmla="*/ 10826208 w 12192000"/>
              <a:gd name="connsiteY220" fmla="*/ 1018937 h 1839214"/>
              <a:gd name="connsiteX221" fmla="*/ 10818197 w 12192000"/>
              <a:gd name="connsiteY221" fmla="*/ 1018937 h 1839214"/>
              <a:gd name="connsiteX222" fmla="*/ 10818197 w 12192000"/>
              <a:gd name="connsiteY222" fmla="*/ 1099844 h 1839214"/>
              <a:gd name="connsiteX223" fmla="*/ 10756517 w 12192000"/>
              <a:gd name="connsiteY223" fmla="*/ 1099844 h 1839214"/>
              <a:gd name="connsiteX224" fmla="*/ 10756517 w 12192000"/>
              <a:gd name="connsiteY224" fmla="*/ 1018937 h 1839214"/>
              <a:gd name="connsiteX225" fmla="*/ 10750909 w 12192000"/>
              <a:gd name="connsiteY225" fmla="*/ 1018937 h 1839214"/>
              <a:gd name="connsiteX226" fmla="*/ 10750909 w 12192000"/>
              <a:gd name="connsiteY226" fmla="*/ 1083021 h 1839214"/>
              <a:gd name="connsiteX227" fmla="*/ 10730081 w 12192000"/>
              <a:gd name="connsiteY227" fmla="*/ 1083021 h 1839214"/>
              <a:gd name="connsiteX228" fmla="*/ 10730081 w 12192000"/>
              <a:gd name="connsiteY228" fmla="*/ 1099844 h 1839214"/>
              <a:gd name="connsiteX229" fmla="*/ 10661191 w 12192000"/>
              <a:gd name="connsiteY229" fmla="*/ 1099844 h 1839214"/>
              <a:gd name="connsiteX230" fmla="*/ 10661191 w 12192000"/>
              <a:gd name="connsiteY230" fmla="*/ 1062995 h 1839214"/>
              <a:gd name="connsiteX231" fmla="*/ 10581887 w 12192000"/>
              <a:gd name="connsiteY231" fmla="*/ 1062995 h 1839214"/>
              <a:gd name="connsiteX232" fmla="*/ 10581887 w 12192000"/>
              <a:gd name="connsiteY232" fmla="*/ 1054985 h 1839214"/>
              <a:gd name="connsiteX233" fmla="*/ 10558656 w 12192000"/>
              <a:gd name="connsiteY233" fmla="*/ 1054985 h 1839214"/>
              <a:gd name="connsiteX234" fmla="*/ 10541834 w 12192000"/>
              <a:gd name="connsiteY234" fmla="*/ 1067000 h 1839214"/>
              <a:gd name="connsiteX235" fmla="*/ 10526614 w 12192000"/>
              <a:gd name="connsiteY235" fmla="*/ 1067000 h 1839214"/>
              <a:gd name="connsiteX236" fmla="*/ 10526614 w 12192000"/>
              <a:gd name="connsiteY236" fmla="*/ 1056587 h 1839214"/>
              <a:gd name="connsiteX237" fmla="*/ 10471342 w 12192000"/>
              <a:gd name="connsiteY237" fmla="*/ 1056587 h 1839214"/>
              <a:gd name="connsiteX238" fmla="*/ 10471342 w 12192000"/>
              <a:gd name="connsiteY238" fmla="*/ 1062995 h 1839214"/>
              <a:gd name="connsiteX239" fmla="*/ 10457724 w 12192000"/>
              <a:gd name="connsiteY239" fmla="*/ 1062995 h 1839214"/>
              <a:gd name="connsiteX240" fmla="*/ 10457724 w 12192000"/>
              <a:gd name="connsiteY240" fmla="*/ 1054985 h 1839214"/>
              <a:gd name="connsiteX241" fmla="*/ 10376017 w 12192000"/>
              <a:gd name="connsiteY241" fmla="*/ 1054985 h 1839214"/>
              <a:gd name="connsiteX242" fmla="*/ 10354388 w 12192000"/>
              <a:gd name="connsiteY242" fmla="*/ 1071006 h 1839214"/>
              <a:gd name="connsiteX243" fmla="*/ 10263870 w 12192000"/>
              <a:gd name="connsiteY243" fmla="*/ 1071006 h 1839214"/>
              <a:gd name="connsiteX244" fmla="*/ 10263870 w 12192000"/>
              <a:gd name="connsiteY244" fmla="*/ 1085425 h 1839214"/>
              <a:gd name="connsiteX245" fmla="*/ 10207796 w 12192000"/>
              <a:gd name="connsiteY245" fmla="*/ 1085425 h 1839214"/>
              <a:gd name="connsiteX246" fmla="*/ 10207796 w 12192000"/>
              <a:gd name="connsiteY246" fmla="*/ 1018937 h 1839214"/>
              <a:gd name="connsiteX247" fmla="*/ 10202189 w 12192000"/>
              <a:gd name="connsiteY247" fmla="*/ 1018937 h 1839214"/>
              <a:gd name="connsiteX248" fmla="*/ 10202189 w 12192000"/>
              <a:gd name="connsiteY248" fmla="*/ 1077414 h 1839214"/>
              <a:gd name="connsiteX249" fmla="*/ 10186167 w 12192000"/>
              <a:gd name="connsiteY249" fmla="*/ 1077414 h 1839214"/>
              <a:gd name="connsiteX250" fmla="*/ 10186167 w 12192000"/>
              <a:gd name="connsiteY250" fmla="*/ 1103849 h 1839214"/>
              <a:gd name="connsiteX251" fmla="*/ 10162937 w 12192000"/>
              <a:gd name="connsiteY251" fmla="*/ 1103849 h 1839214"/>
              <a:gd name="connsiteX252" fmla="*/ 10162937 w 12192000"/>
              <a:gd name="connsiteY252" fmla="*/ 1133488 h 1839214"/>
              <a:gd name="connsiteX253" fmla="*/ 10131697 w 12192000"/>
              <a:gd name="connsiteY253" fmla="*/ 1133488 h 1839214"/>
              <a:gd name="connsiteX254" fmla="*/ 10131697 w 12192000"/>
              <a:gd name="connsiteY254" fmla="*/ 1125477 h 1839214"/>
              <a:gd name="connsiteX255" fmla="*/ 10108466 w 12192000"/>
              <a:gd name="connsiteY255" fmla="*/ 1125477 h 1839214"/>
              <a:gd name="connsiteX256" fmla="*/ 10108466 w 12192000"/>
              <a:gd name="connsiteY256" fmla="*/ 1147907 h 1839214"/>
              <a:gd name="connsiteX257" fmla="*/ 10089240 w 12192000"/>
              <a:gd name="connsiteY257" fmla="*/ 1166331 h 1839214"/>
              <a:gd name="connsiteX258" fmla="*/ 10089240 w 12192000"/>
              <a:gd name="connsiteY258" fmla="*/ 1339358 h 1839214"/>
              <a:gd name="connsiteX259" fmla="*/ 10082031 w 12192000"/>
              <a:gd name="connsiteY259" fmla="*/ 1347368 h 1839214"/>
              <a:gd name="connsiteX260" fmla="*/ 10082031 w 12192000"/>
              <a:gd name="connsiteY260" fmla="*/ 1377808 h 1839214"/>
              <a:gd name="connsiteX261" fmla="*/ 10074821 w 12192000"/>
              <a:gd name="connsiteY261" fmla="*/ 1377808 h 1839214"/>
              <a:gd name="connsiteX262" fmla="*/ 10074821 w 12192000"/>
              <a:gd name="connsiteY262" fmla="*/ 1385819 h 1839214"/>
              <a:gd name="connsiteX263" fmla="*/ 10052392 w 12192000"/>
              <a:gd name="connsiteY263" fmla="*/ 1385819 h 1839214"/>
              <a:gd name="connsiteX264" fmla="*/ 10052392 w 12192000"/>
              <a:gd name="connsiteY264" fmla="*/ 785831 h 1839214"/>
              <a:gd name="connsiteX265" fmla="*/ 10016345 w 12192000"/>
              <a:gd name="connsiteY265" fmla="*/ 785831 h 1839214"/>
              <a:gd name="connsiteX266" fmla="*/ 10016345 w 12192000"/>
              <a:gd name="connsiteY266" fmla="*/ 777020 h 1839214"/>
              <a:gd name="connsiteX267" fmla="*/ 10001926 w 12192000"/>
              <a:gd name="connsiteY267" fmla="*/ 777020 h 1839214"/>
              <a:gd name="connsiteX268" fmla="*/ 10001926 w 12192000"/>
              <a:gd name="connsiteY268" fmla="*/ 785030 h 1839214"/>
              <a:gd name="connsiteX269" fmla="*/ 9967481 w 12192000"/>
              <a:gd name="connsiteY269" fmla="*/ 785030 h 1839214"/>
              <a:gd name="connsiteX270" fmla="*/ 9967481 w 12192000"/>
              <a:gd name="connsiteY270" fmla="*/ 563940 h 1839214"/>
              <a:gd name="connsiteX271" fmla="*/ 9917014 w 12192000"/>
              <a:gd name="connsiteY271" fmla="*/ 563940 h 1839214"/>
              <a:gd name="connsiteX272" fmla="*/ 9917014 w 12192000"/>
              <a:gd name="connsiteY272" fmla="*/ 504662 h 1839214"/>
              <a:gd name="connsiteX273" fmla="*/ 9909805 w 12192000"/>
              <a:gd name="connsiteY273" fmla="*/ 504662 h 1839214"/>
              <a:gd name="connsiteX274" fmla="*/ 9909805 w 12192000"/>
              <a:gd name="connsiteY274" fmla="*/ 541511 h 1839214"/>
              <a:gd name="connsiteX275" fmla="*/ 9868951 w 12192000"/>
              <a:gd name="connsiteY275" fmla="*/ 541511 h 1839214"/>
              <a:gd name="connsiteX276" fmla="*/ 9868951 w 12192000"/>
              <a:gd name="connsiteY276" fmla="*/ 528694 h 1839214"/>
              <a:gd name="connsiteX277" fmla="*/ 9863344 w 12192000"/>
              <a:gd name="connsiteY277" fmla="*/ 528694 h 1839214"/>
              <a:gd name="connsiteX278" fmla="*/ 9863344 w 12192000"/>
              <a:gd name="connsiteY278" fmla="*/ 539108 h 1839214"/>
              <a:gd name="connsiteX279" fmla="*/ 9775229 w 12192000"/>
              <a:gd name="connsiteY279" fmla="*/ 539108 h 1839214"/>
              <a:gd name="connsiteX280" fmla="*/ 9775229 w 12192000"/>
              <a:gd name="connsiteY280" fmla="*/ 504662 h 1839214"/>
              <a:gd name="connsiteX281" fmla="*/ 9769621 w 12192000"/>
              <a:gd name="connsiteY281" fmla="*/ 504662 h 1839214"/>
              <a:gd name="connsiteX282" fmla="*/ 9769621 w 12192000"/>
              <a:gd name="connsiteY282" fmla="*/ 552725 h 1839214"/>
              <a:gd name="connsiteX283" fmla="*/ 9756804 w 12192000"/>
              <a:gd name="connsiteY283" fmla="*/ 552725 h 1839214"/>
              <a:gd name="connsiteX284" fmla="*/ 9756804 w 12192000"/>
              <a:gd name="connsiteY284" fmla="*/ 546317 h 1839214"/>
              <a:gd name="connsiteX285" fmla="*/ 9747192 w 12192000"/>
              <a:gd name="connsiteY285" fmla="*/ 546317 h 1839214"/>
              <a:gd name="connsiteX286" fmla="*/ 9747192 w 12192000"/>
              <a:gd name="connsiteY286" fmla="*/ 573553 h 1839214"/>
              <a:gd name="connsiteX287" fmla="*/ 9699129 w 12192000"/>
              <a:gd name="connsiteY287" fmla="*/ 573553 h 1839214"/>
              <a:gd name="connsiteX288" fmla="*/ 9682306 w 12192000"/>
              <a:gd name="connsiteY288" fmla="*/ 585569 h 1839214"/>
              <a:gd name="connsiteX289" fmla="*/ 9682306 w 12192000"/>
              <a:gd name="connsiteY289" fmla="*/ 863533 h 1839214"/>
              <a:gd name="connsiteX290" fmla="*/ 9685510 w 12192000"/>
              <a:gd name="connsiteY290" fmla="*/ 863533 h 1839214"/>
              <a:gd name="connsiteX291" fmla="*/ 9685510 w 12192000"/>
              <a:gd name="connsiteY291" fmla="*/ 877952 h 1839214"/>
              <a:gd name="connsiteX292" fmla="*/ 9682306 w 12192000"/>
              <a:gd name="connsiteY292" fmla="*/ 877952 h 1839214"/>
              <a:gd name="connsiteX293" fmla="*/ 9682306 w 12192000"/>
              <a:gd name="connsiteY293" fmla="*/ 1441091 h 1839214"/>
              <a:gd name="connsiteX294" fmla="*/ 9672694 w 12192000"/>
              <a:gd name="connsiteY294" fmla="*/ 1451505 h 1839214"/>
              <a:gd name="connsiteX295" fmla="*/ 9672694 w 12192000"/>
              <a:gd name="connsiteY295" fmla="*/ 1466725 h 1839214"/>
              <a:gd name="connsiteX296" fmla="*/ 9621426 w 12192000"/>
              <a:gd name="connsiteY296" fmla="*/ 1466725 h 1839214"/>
              <a:gd name="connsiteX297" fmla="*/ 9621426 w 12192000"/>
              <a:gd name="connsiteY297" fmla="*/ 1484348 h 1839214"/>
              <a:gd name="connsiteX298" fmla="*/ 9627835 w 12192000"/>
              <a:gd name="connsiteY298" fmla="*/ 1484348 h 1839214"/>
              <a:gd name="connsiteX299" fmla="*/ 9627835 w 12192000"/>
              <a:gd name="connsiteY299" fmla="*/ 1509181 h 1839214"/>
              <a:gd name="connsiteX300" fmla="*/ 9566955 w 12192000"/>
              <a:gd name="connsiteY300" fmla="*/ 1509181 h 1839214"/>
              <a:gd name="connsiteX301" fmla="*/ 9566955 w 12192000"/>
              <a:gd name="connsiteY301" fmla="*/ 1414657 h 1839214"/>
              <a:gd name="connsiteX302" fmla="*/ 9528505 w 12192000"/>
              <a:gd name="connsiteY302" fmla="*/ 1414657 h 1839214"/>
              <a:gd name="connsiteX303" fmla="*/ 9527704 w 12192000"/>
              <a:gd name="connsiteY303" fmla="*/ 1256850 h 1839214"/>
              <a:gd name="connsiteX304" fmla="*/ 9458814 w 12192000"/>
              <a:gd name="connsiteY304" fmla="*/ 732962 h 1839214"/>
              <a:gd name="connsiteX305" fmla="*/ 9299404 w 12192000"/>
              <a:gd name="connsiteY305" fmla="*/ 485437 h 1839214"/>
              <a:gd name="connsiteX306" fmla="*/ 9139995 w 12192000"/>
              <a:gd name="connsiteY306" fmla="*/ 732962 h 1839214"/>
              <a:gd name="connsiteX307" fmla="*/ 9072706 w 12192000"/>
              <a:gd name="connsiteY307" fmla="*/ 1205582 h 1839214"/>
              <a:gd name="connsiteX308" fmla="*/ 9024643 w 12192000"/>
              <a:gd name="connsiteY308" fmla="*/ 1205582 h 1839214"/>
              <a:gd name="connsiteX309" fmla="*/ 9024643 w 12192000"/>
              <a:gd name="connsiteY309" fmla="*/ 1191163 h 1839214"/>
              <a:gd name="connsiteX310" fmla="*/ 9003816 w 12192000"/>
              <a:gd name="connsiteY310" fmla="*/ 1191163 h 1839214"/>
              <a:gd name="connsiteX311" fmla="*/ 9003816 w 12192000"/>
              <a:gd name="connsiteY311" fmla="*/ 1202378 h 1839214"/>
              <a:gd name="connsiteX312" fmla="*/ 8988596 w 12192000"/>
              <a:gd name="connsiteY312" fmla="*/ 1202378 h 1839214"/>
              <a:gd name="connsiteX313" fmla="*/ 8988596 w 12192000"/>
              <a:gd name="connsiteY313" fmla="*/ 1199174 h 1839214"/>
              <a:gd name="connsiteX314" fmla="*/ 8974978 w 12192000"/>
              <a:gd name="connsiteY314" fmla="*/ 1199174 h 1839214"/>
              <a:gd name="connsiteX315" fmla="*/ 8974978 w 12192000"/>
              <a:gd name="connsiteY315" fmla="*/ 1210389 h 1839214"/>
              <a:gd name="connsiteX316" fmla="*/ 8914099 w 12192000"/>
              <a:gd name="connsiteY316" fmla="*/ 1210389 h 1839214"/>
              <a:gd name="connsiteX317" fmla="*/ 8914099 w 12192000"/>
              <a:gd name="connsiteY317" fmla="*/ 1238425 h 1839214"/>
              <a:gd name="connsiteX318" fmla="*/ 8878852 w 12192000"/>
              <a:gd name="connsiteY318" fmla="*/ 1238425 h 1839214"/>
              <a:gd name="connsiteX319" fmla="*/ 8878852 w 12192000"/>
              <a:gd name="connsiteY319" fmla="*/ 1372201 h 1839214"/>
              <a:gd name="connsiteX320" fmla="*/ 8866036 w 12192000"/>
              <a:gd name="connsiteY320" fmla="*/ 1372201 h 1839214"/>
              <a:gd name="connsiteX321" fmla="*/ 8866036 w 12192000"/>
              <a:gd name="connsiteY321" fmla="*/ 1423468 h 1839214"/>
              <a:gd name="connsiteX322" fmla="*/ 8843606 w 12192000"/>
              <a:gd name="connsiteY322" fmla="*/ 1423468 h 1839214"/>
              <a:gd name="connsiteX323" fmla="*/ 8843606 w 12192000"/>
              <a:gd name="connsiteY323" fmla="*/ 1306515 h 1839214"/>
              <a:gd name="connsiteX324" fmla="*/ 8835595 w 12192000"/>
              <a:gd name="connsiteY324" fmla="*/ 1306515 h 1839214"/>
              <a:gd name="connsiteX325" fmla="*/ 8835595 w 12192000"/>
              <a:gd name="connsiteY325" fmla="*/ 1335353 h 1839214"/>
              <a:gd name="connsiteX326" fmla="*/ 8797144 w 12192000"/>
              <a:gd name="connsiteY326" fmla="*/ 1335353 h 1839214"/>
              <a:gd name="connsiteX327" fmla="*/ 8797144 w 12192000"/>
              <a:gd name="connsiteY327" fmla="*/ 1223205 h 1839214"/>
              <a:gd name="connsiteX328" fmla="*/ 8753888 w 12192000"/>
              <a:gd name="connsiteY328" fmla="*/ 1223205 h 1839214"/>
              <a:gd name="connsiteX329" fmla="*/ 8753888 w 12192000"/>
              <a:gd name="connsiteY329" fmla="*/ 1204781 h 1839214"/>
              <a:gd name="connsiteX330" fmla="*/ 8685799 w 12192000"/>
              <a:gd name="connsiteY330" fmla="*/ 1204781 h 1839214"/>
              <a:gd name="connsiteX331" fmla="*/ 8685799 w 12192000"/>
              <a:gd name="connsiteY331" fmla="*/ 1155917 h 1839214"/>
              <a:gd name="connsiteX332" fmla="*/ 8673783 w 12192000"/>
              <a:gd name="connsiteY332" fmla="*/ 1155917 h 1839214"/>
              <a:gd name="connsiteX333" fmla="*/ 8673783 w 12192000"/>
              <a:gd name="connsiteY333" fmla="*/ 1201577 h 1839214"/>
              <a:gd name="connsiteX334" fmla="*/ 8659364 w 12192000"/>
              <a:gd name="connsiteY334" fmla="*/ 1201577 h 1839214"/>
              <a:gd name="connsiteX335" fmla="*/ 8659364 w 12192000"/>
              <a:gd name="connsiteY335" fmla="*/ 1215996 h 1839214"/>
              <a:gd name="connsiteX336" fmla="*/ 8646547 w 12192000"/>
              <a:gd name="connsiteY336" fmla="*/ 1215996 h 1839214"/>
              <a:gd name="connsiteX337" fmla="*/ 8646547 w 12192000"/>
              <a:gd name="connsiteY337" fmla="*/ 1244033 h 1839214"/>
              <a:gd name="connsiteX338" fmla="*/ 8604091 w 12192000"/>
              <a:gd name="connsiteY338" fmla="*/ 1244033 h 1839214"/>
              <a:gd name="connsiteX339" fmla="*/ 8604091 w 12192000"/>
              <a:gd name="connsiteY339" fmla="*/ 1393028 h 1839214"/>
              <a:gd name="connsiteX340" fmla="*/ 8569647 w 12192000"/>
              <a:gd name="connsiteY340" fmla="*/ 1393028 h 1839214"/>
              <a:gd name="connsiteX341" fmla="*/ 8569647 w 12192000"/>
              <a:gd name="connsiteY341" fmla="*/ 672082 h 1839214"/>
              <a:gd name="connsiteX342" fmla="*/ 8516776 w 12192000"/>
              <a:gd name="connsiteY342" fmla="*/ 672082 h 1839214"/>
              <a:gd name="connsiteX343" fmla="*/ 8516776 w 12192000"/>
              <a:gd name="connsiteY343" fmla="*/ 647250 h 1839214"/>
              <a:gd name="connsiteX344" fmla="*/ 8522384 w 12192000"/>
              <a:gd name="connsiteY344" fmla="*/ 647250 h 1839214"/>
              <a:gd name="connsiteX345" fmla="*/ 8522384 w 12192000"/>
              <a:gd name="connsiteY345" fmla="*/ 292384 h 1839214"/>
              <a:gd name="connsiteX346" fmla="*/ 8512771 w 12192000"/>
              <a:gd name="connsiteY346" fmla="*/ 292384 h 1839214"/>
              <a:gd name="connsiteX347" fmla="*/ 8512771 w 12192000"/>
              <a:gd name="connsiteY347" fmla="*/ 284373 h 1839214"/>
              <a:gd name="connsiteX348" fmla="*/ 8485536 w 12192000"/>
              <a:gd name="connsiteY348" fmla="*/ 284373 h 1839214"/>
              <a:gd name="connsiteX349" fmla="*/ 8485536 w 12192000"/>
              <a:gd name="connsiteY349" fmla="*/ 289981 h 1839214"/>
              <a:gd name="connsiteX350" fmla="*/ 8262043 w 12192000"/>
              <a:gd name="connsiteY350" fmla="*/ 289981 h 1839214"/>
              <a:gd name="connsiteX351" fmla="*/ 8262043 w 12192000"/>
              <a:gd name="connsiteY351" fmla="*/ 297991 h 1839214"/>
              <a:gd name="connsiteX352" fmla="*/ 8213179 w 12192000"/>
              <a:gd name="connsiteY352" fmla="*/ 297991 h 1839214"/>
              <a:gd name="connsiteX353" fmla="*/ 8213179 w 12192000"/>
              <a:gd name="connsiteY353" fmla="*/ 285174 h 1839214"/>
              <a:gd name="connsiteX354" fmla="*/ 8195555 w 12192000"/>
              <a:gd name="connsiteY354" fmla="*/ 285174 h 1839214"/>
              <a:gd name="connsiteX355" fmla="*/ 8195555 w 12192000"/>
              <a:gd name="connsiteY355" fmla="*/ 1401039 h 1839214"/>
              <a:gd name="connsiteX356" fmla="*/ 8138681 w 12192000"/>
              <a:gd name="connsiteY356" fmla="*/ 1401039 h 1839214"/>
              <a:gd name="connsiteX357" fmla="*/ 8138681 w 12192000"/>
              <a:gd name="connsiteY357" fmla="*/ 1415458 h 1839214"/>
              <a:gd name="connsiteX358" fmla="*/ 8123461 w 12192000"/>
              <a:gd name="connsiteY358" fmla="*/ 1415458 h 1839214"/>
              <a:gd name="connsiteX359" fmla="*/ 8123461 w 12192000"/>
              <a:gd name="connsiteY359" fmla="*/ 1409049 h 1839214"/>
              <a:gd name="connsiteX360" fmla="*/ 8067387 w 12192000"/>
              <a:gd name="connsiteY360" fmla="*/ 1409049 h 1839214"/>
              <a:gd name="connsiteX361" fmla="*/ 8067387 w 12192000"/>
              <a:gd name="connsiteY361" fmla="*/ 1354578 h 1839214"/>
              <a:gd name="connsiteX362" fmla="*/ 8060979 w 12192000"/>
              <a:gd name="connsiteY362" fmla="*/ 1354578 h 1839214"/>
              <a:gd name="connsiteX363" fmla="*/ 8060979 w 12192000"/>
              <a:gd name="connsiteY363" fmla="*/ 1438688 h 1839214"/>
              <a:gd name="connsiteX364" fmla="*/ 8000099 w 12192000"/>
              <a:gd name="connsiteY364" fmla="*/ 1438688 h 1839214"/>
              <a:gd name="connsiteX365" fmla="*/ 8000099 w 12192000"/>
              <a:gd name="connsiteY365" fmla="*/ 1563652 h 1839214"/>
              <a:gd name="connsiteX366" fmla="*/ 7994492 w 12192000"/>
              <a:gd name="connsiteY366" fmla="*/ 1563652 h 1839214"/>
              <a:gd name="connsiteX367" fmla="*/ 7965654 w 12192000"/>
              <a:gd name="connsiteY367" fmla="*/ 1303311 h 1839214"/>
              <a:gd name="connsiteX368" fmla="*/ 7965654 w 12192000"/>
              <a:gd name="connsiteY368" fmla="*/ 805057 h 1839214"/>
              <a:gd name="connsiteX369" fmla="*/ 7626809 w 12192000"/>
              <a:gd name="connsiteY369" fmla="*/ 805057 h 1839214"/>
              <a:gd name="connsiteX370" fmla="*/ 7626809 w 12192000"/>
              <a:gd name="connsiteY370" fmla="*/ 1364190 h 1839214"/>
              <a:gd name="connsiteX371" fmla="*/ 7586756 w 12192000"/>
              <a:gd name="connsiteY371" fmla="*/ 1364190 h 1839214"/>
              <a:gd name="connsiteX372" fmla="*/ 7586756 w 12192000"/>
              <a:gd name="connsiteY372" fmla="*/ 1374604 h 1839214"/>
              <a:gd name="connsiteX373" fmla="*/ 7564327 w 12192000"/>
              <a:gd name="connsiteY373" fmla="*/ 1374604 h 1839214"/>
              <a:gd name="connsiteX374" fmla="*/ 7564327 w 12192000"/>
              <a:gd name="connsiteY374" fmla="*/ 1031754 h 1839214"/>
              <a:gd name="connsiteX375" fmla="*/ 7555516 w 12192000"/>
              <a:gd name="connsiteY375" fmla="*/ 1031754 h 1839214"/>
              <a:gd name="connsiteX376" fmla="*/ 7555516 w 12192000"/>
              <a:gd name="connsiteY376" fmla="*/ 867539 h 1839214"/>
              <a:gd name="connsiteX377" fmla="*/ 7502646 w 12192000"/>
              <a:gd name="connsiteY377" fmla="*/ 867539 h 1839214"/>
              <a:gd name="connsiteX378" fmla="*/ 7502646 w 12192000"/>
              <a:gd name="connsiteY378" fmla="*/ 809863 h 1839214"/>
              <a:gd name="connsiteX379" fmla="*/ 7481819 w 12192000"/>
              <a:gd name="connsiteY379" fmla="*/ 809863 h 1839214"/>
              <a:gd name="connsiteX380" fmla="*/ 7481819 w 12192000"/>
              <a:gd name="connsiteY380" fmla="*/ 821078 h 1839214"/>
              <a:gd name="connsiteX381" fmla="*/ 7435358 w 12192000"/>
              <a:gd name="connsiteY381" fmla="*/ 821078 h 1839214"/>
              <a:gd name="connsiteX382" fmla="*/ 7435358 w 12192000"/>
              <a:gd name="connsiteY382" fmla="*/ 809062 h 1839214"/>
              <a:gd name="connsiteX383" fmla="*/ 7381688 w 12192000"/>
              <a:gd name="connsiteY383" fmla="*/ 809062 h 1839214"/>
              <a:gd name="connsiteX384" fmla="*/ 7381688 w 12192000"/>
              <a:gd name="connsiteY384" fmla="*/ 820277 h 1839214"/>
              <a:gd name="connsiteX385" fmla="*/ 7356855 w 12192000"/>
              <a:gd name="connsiteY385" fmla="*/ 820277 h 1839214"/>
              <a:gd name="connsiteX386" fmla="*/ 7356855 w 12192000"/>
              <a:gd name="connsiteY386" fmla="*/ 935628 h 1839214"/>
              <a:gd name="connsiteX387" fmla="*/ 7297577 w 12192000"/>
              <a:gd name="connsiteY387" fmla="*/ 935628 h 1839214"/>
              <a:gd name="connsiteX388" fmla="*/ 7297577 w 12192000"/>
              <a:gd name="connsiteY388" fmla="*/ 1091833 h 1839214"/>
              <a:gd name="connsiteX389" fmla="*/ 7282357 w 12192000"/>
              <a:gd name="connsiteY389" fmla="*/ 1091833 h 1839214"/>
              <a:gd name="connsiteX390" fmla="*/ 7273546 w 12192000"/>
              <a:gd name="connsiteY390" fmla="*/ 1101446 h 1839214"/>
              <a:gd name="connsiteX391" fmla="*/ 7273546 w 12192000"/>
              <a:gd name="connsiteY391" fmla="*/ 1331347 h 1839214"/>
              <a:gd name="connsiteX392" fmla="*/ 7254320 w 12192000"/>
              <a:gd name="connsiteY392" fmla="*/ 1331347 h 1839214"/>
              <a:gd name="connsiteX393" fmla="*/ 7254320 w 12192000"/>
              <a:gd name="connsiteY393" fmla="*/ 1422667 h 1839214"/>
              <a:gd name="connsiteX394" fmla="*/ 7187032 w 12192000"/>
              <a:gd name="connsiteY394" fmla="*/ 1422667 h 1839214"/>
              <a:gd name="connsiteX395" fmla="*/ 7062869 w 12192000"/>
              <a:gd name="connsiteY395" fmla="*/ 416547 h 1839214"/>
              <a:gd name="connsiteX396" fmla="*/ 6476500 w 12192000"/>
              <a:gd name="connsiteY396" fmla="*/ 525490 h 1839214"/>
              <a:gd name="connsiteX397" fmla="*/ 6337918 w 12192000"/>
              <a:gd name="connsiteY397" fmla="*/ 631228 h 1839214"/>
              <a:gd name="connsiteX398" fmla="*/ 6250603 w 12192000"/>
              <a:gd name="connsiteY398" fmla="*/ 1228012 h 1839214"/>
              <a:gd name="connsiteX399" fmla="*/ 6224168 w 12192000"/>
              <a:gd name="connsiteY399" fmla="*/ 1228012 h 1839214"/>
              <a:gd name="connsiteX400" fmla="*/ 6224168 w 12192000"/>
              <a:gd name="connsiteY400" fmla="*/ 1199174 h 1839214"/>
              <a:gd name="connsiteX401" fmla="*/ 6214556 w 12192000"/>
              <a:gd name="connsiteY401" fmla="*/ 1199174 h 1839214"/>
              <a:gd name="connsiteX402" fmla="*/ 6214556 w 12192000"/>
              <a:gd name="connsiteY402" fmla="*/ 1124676 h 1839214"/>
              <a:gd name="connsiteX403" fmla="*/ 6197734 w 12192000"/>
              <a:gd name="connsiteY403" fmla="*/ 1124676 h 1839214"/>
              <a:gd name="connsiteX404" fmla="*/ 6197734 w 12192000"/>
              <a:gd name="connsiteY404" fmla="*/ 1135090 h 1839214"/>
              <a:gd name="connsiteX405" fmla="*/ 6134451 w 12192000"/>
              <a:gd name="connsiteY405" fmla="*/ 1135090 h 1839214"/>
              <a:gd name="connsiteX406" fmla="*/ 6134451 w 12192000"/>
              <a:gd name="connsiteY406" fmla="*/ 1212792 h 1839214"/>
              <a:gd name="connsiteX407" fmla="*/ 6059152 w 12192000"/>
              <a:gd name="connsiteY407" fmla="*/ 1212792 h 1839214"/>
              <a:gd name="connsiteX408" fmla="*/ 6059152 w 12192000"/>
              <a:gd name="connsiteY408" fmla="*/ 1232017 h 1839214"/>
              <a:gd name="connsiteX409" fmla="*/ 6064759 w 12192000"/>
              <a:gd name="connsiteY409" fmla="*/ 1232017 h 1839214"/>
              <a:gd name="connsiteX410" fmla="*/ 6064759 w 12192000"/>
              <a:gd name="connsiteY410" fmla="*/ 1318531 h 1839214"/>
              <a:gd name="connsiteX411" fmla="*/ 6042330 w 12192000"/>
              <a:gd name="connsiteY411" fmla="*/ 1318531 h 1839214"/>
              <a:gd name="connsiteX412" fmla="*/ 6042330 w 12192000"/>
              <a:gd name="connsiteY412" fmla="*/ 1562050 h 1839214"/>
              <a:gd name="connsiteX413" fmla="*/ 6003879 w 12192000"/>
              <a:gd name="connsiteY413" fmla="*/ 1562050 h 1839214"/>
              <a:gd name="connsiteX414" fmla="*/ 6003879 w 12192000"/>
              <a:gd name="connsiteY414" fmla="*/ 1539621 h 1839214"/>
              <a:gd name="connsiteX415" fmla="*/ 5962225 w 12192000"/>
              <a:gd name="connsiteY415" fmla="*/ 1539621 h 1839214"/>
              <a:gd name="connsiteX416" fmla="*/ 5962225 w 12192000"/>
              <a:gd name="connsiteY416" fmla="*/ 1489955 h 1839214"/>
              <a:gd name="connsiteX417" fmla="*/ 5954214 w 12192000"/>
              <a:gd name="connsiteY417" fmla="*/ 1489955 h 1839214"/>
              <a:gd name="connsiteX418" fmla="*/ 5954214 w 12192000"/>
              <a:gd name="connsiteY418" fmla="*/ 1283284 h 1839214"/>
              <a:gd name="connsiteX419" fmla="*/ 5898140 w 12192000"/>
              <a:gd name="connsiteY419" fmla="*/ 1283284 h 1839214"/>
              <a:gd name="connsiteX420" fmla="*/ 5860491 w 12192000"/>
              <a:gd name="connsiteY420" fmla="*/ 620815 h 1839214"/>
              <a:gd name="connsiteX421" fmla="*/ 5818837 w 12192000"/>
              <a:gd name="connsiteY421" fmla="*/ 28838 h 1839214"/>
              <a:gd name="connsiteX422" fmla="*/ 5782789 w 12192000"/>
              <a:gd name="connsiteY422" fmla="*/ 16021 h 1839214"/>
              <a:gd name="connsiteX423" fmla="*/ 5777182 w 12192000"/>
              <a:gd name="connsiteY423" fmla="*/ 16021 h 1839214"/>
              <a:gd name="connsiteX424" fmla="*/ 5777182 w 12192000"/>
              <a:gd name="connsiteY424" fmla="*/ 20026 h 1839214"/>
              <a:gd name="connsiteX425" fmla="*/ 5659427 w 12192000"/>
              <a:gd name="connsiteY425" fmla="*/ 20026 h 1839214"/>
              <a:gd name="connsiteX426" fmla="*/ 5659427 w 12192000"/>
              <a:gd name="connsiteY426" fmla="*/ 0 h 1839214"/>
              <a:gd name="connsiteX427" fmla="*/ 5647412 w 12192000"/>
              <a:gd name="connsiteY427" fmla="*/ 0 h 1839214"/>
              <a:gd name="connsiteX428" fmla="*/ 5647412 w 12192000"/>
              <a:gd name="connsiteY428" fmla="*/ 16021 h 1839214"/>
              <a:gd name="connsiteX429" fmla="*/ 5598548 w 12192000"/>
              <a:gd name="connsiteY429" fmla="*/ 16021 h 1839214"/>
              <a:gd name="connsiteX430" fmla="*/ 5580123 w 12192000"/>
              <a:gd name="connsiteY430" fmla="*/ 686501 h 1839214"/>
              <a:gd name="connsiteX431" fmla="*/ 5580123 w 12192000"/>
              <a:gd name="connsiteY431" fmla="*/ 1188760 h 1839214"/>
              <a:gd name="connsiteX432" fmla="*/ 5557694 w 12192000"/>
              <a:gd name="connsiteY432" fmla="*/ 1188760 h 1839214"/>
              <a:gd name="connsiteX433" fmla="*/ 5557694 w 12192000"/>
              <a:gd name="connsiteY433" fmla="*/ 1272871 h 1839214"/>
              <a:gd name="connsiteX434" fmla="*/ 5543275 w 12192000"/>
              <a:gd name="connsiteY434" fmla="*/ 1272871 h 1839214"/>
              <a:gd name="connsiteX435" fmla="*/ 5543275 w 12192000"/>
              <a:gd name="connsiteY435" fmla="*/ 1292897 h 1839214"/>
              <a:gd name="connsiteX436" fmla="*/ 5496814 w 12192000"/>
              <a:gd name="connsiteY436" fmla="*/ 1292897 h 1839214"/>
              <a:gd name="connsiteX437" fmla="*/ 5496814 w 12192000"/>
              <a:gd name="connsiteY437" fmla="*/ 1256850 h 1839214"/>
              <a:gd name="connsiteX438" fmla="*/ 5475186 w 12192000"/>
              <a:gd name="connsiteY438" fmla="*/ 1256850 h 1839214"/>
              <a:gd name="connsiteX439" fmla="*/ 5475186 w 12192000"/>
              <a:gd name="connsiteY439" fmla="*/ 1273672 h 1839214"/>
              <a:gd name="connsiteX440" fmla="*/ 5368646 w 12192000"/>
              <a:gd name="connsiteY440" fmla="*/ 1273672 h 1839214"/>
              <a:gd name="connsiteX441" fmla="*/ 5368646 w 12192000"/>
              <a:gd name="connsiteY441" fmla="*/ 948445 h 1839214"/>
              <a:gd name="connsiteX442" fmla="*/ 5282132 w 12192000"/>
              <a:gd name="connsiteY442" fmla="*/ 948445 h 1839214"/>
              <a:gd name="connsiteX443" fmla="*/ 5282132 w 12192000"/>
              <a:gd name="connsiteY443" fmla="*/ 930021 h 1839214"/>
              <a:gd name="connsiteX444" fmla="*/ 5246085 w 12192000"/>
              <a:gd name="connsiteY444" fmla="*/ 930021 h 1839214"/>
              <a:gd name="connsiteX445" fmla="*/ 5242080 w 12192000"/>
              <a:gd name="connsiteY445" fmla="*/ 938832 h 1839214"/>
              <a:gd name="connsiteX446" fmla="*/ 5143550 w 12192000"/>
              <a:gd name="connsiteY446" fmla="*/ 938832 h 1839214"/>
              <a:gd name="connsiteX447" fmla="*/ 5143550 w 12192000"/>
              <a:gd name="connsiteY447" fmla="*/ 961262 h 1839214"/>
              <a:gd name="connsiteX448" fmla="*/ 5109105 w 12192000"/>
              <a:gd name="connsiteY448" fmla="*/ 961262 h 1839214"/>
              <a:gd name="connsiteX449" fmla="*/ 5109105 w 12192000"/>
              <a:gd name="connsiteY449" fmla="*/ 1134289 h 1839214"/>
              <a:gd name="connsiteX450" fmla="*/ 5089079 w 12192000"/>
              <a:gd name="connsiteY450" fmla="*/ 1153514 h 1839214"/>
              <a:gd name="connsiteX451" fmla="*/ 5089079 w 12192000"/>
              <a:gd name="connsiteY451" fmla="*/ 1202378 h 1839214"/>
              <a:gd name="connsiteX452" fmla="*/ 5076262 w 12192000"/>
              <a:gd name="connsiteY452" fmla="*/ 1202378 h 1839214"/>
              <a:gd name="connsiteX453" fmla="*/ 5076262 w 12192000"/>
              <a:gd name="connsiteY453" fmla="*/ 1262457 h 1839214"/>
              <a:gd name="connsiteX454" fmla="*/ 4999361 w 12192000"/>
              <a:gd name="connsiteY454" fmla="*/ 1262457 h 1839214"/>
              <a:gd name="connsiteX455" fmla="*/ 4999361 w 12192000"/>
              <a:gd name="connsiteY455" fmla="*/ 1314525 h 1839214"/>
              <a:gd name="connsiteX456" fmla="*/ 4974529 w 12192000"/>
              <a:gd name="connsiteY456" fmla="*/ 1314525 h 1839214"/>
              <a:gd name="connsiteX457" fmla="*/ 4974529 w 12192000"/>
              <a:gd name="connsiteY457" fmla="*/ 1568459 h 1839214"/>
              <a:gd name="connsiteX458" fmla="*/ 4953701 w 12192000"/>
              <a:gd name="connsiteY458" fmla="*/ 1568459 h 1839214"/>
              <a:gd name="connsiteX459" fmla="*/ 4953701 w 12192000"/>
              <a:gd name="connsiteY459" fmla="*/ 904387 h 1839214"/>
              <a:gd name="connsiteX460" fmla="*/ 4898429 w 12192000"/>
              <a:gd name="connsiteY460" fmla="*/ 904387 h 1839214"/>
              <a:gd name="connsiteX461" fmla="*/ 4898429 w 12192000"/>
              <a:gd name="connsiteY461" fmla="*/ 890769 h 1839214"/>
              <a:gd name="connsiteX462" fmla="*/ 4743024 w 12192000"/>
              <a:gd name="connsiteY462" fmla="*/ 890769 h 1839214"/>
              <a:gd name="connsiteX463" fmla="*/ 4743024 w 12192000"/>
              <a:gd name="connsiteY463" fmla="*/ 901984 h 1839214"/>
              <a:gd name="connsiteX464" fmla="*/ 4705375 w 12192000"/>
              <a:gd name="connsiteY464" fmla="*/ 901984 h 1839214"/>
              <a:gd name="connsiteX465" fmla="*/ 4705375 w 12192000"/>
              <a:gd name="connsiteY465" fmla="*/ 1249640 h 1839214"/>
              <a:gd name="connsiteX466" fmla="*/ 4694161 w 12192000"/>
              <a:gd name="connsiteY466" fmla="*/ 1249640 h 1839214"/>
              <a:gd name="connsiteX467" fmla="*/ 4694161 w 12192000"/>
              <a:gd name="connsiteY467" fmla="*/ 1229614 h 1839214"/>
              <a:gd name="connsiteX468" fmla="*/ 4678140 w 12192000"/>
              <a:gd name="connsiteY468" fmla="*/ 1229614 h 1839214"/>
              <a:gd name="connsiteX469" fmla="*/ 4678140 w 12192000"/>
              <a:gd name="connsiteY469" fmla="*/ 1207184 h 1839214"/>
              <a:gd name="connsiteX470" fmla="*/ 4578809 w 12192000"/>
              <a:gd name="connsiteY470" fmla="*/ 1207184 h 1839214"/>
              <a:gd name="connsiteX471" fmla="*/ 4578809 w 12192000"/>
              <a:gd name="connsiteY471" fmla="*/ 1147106 h 1839214"/>
              <a:gd name="connsiteX472" fmla="*/ 4571600 w 12192000"/>
              <a:gd name="connsiteY472" fmla="*/ 1147106 h 1839214"/>
              <a:gd name="connsiteX473" fmla="*/ 4571600 w 12192000"/>
              <a:gd name="connsiteY473" fmla="*/ 1259253 h 1839214"/>
              <a:gd name="connsiteX474" fmla="*/ 4537155 w 12192000"/>
              <a:gd name="connsiteY474" fmla="*/ 1256850 h 1839214"/>
              <a:gd name="connsiteX475" fmla="*/ 4537155 w 12192000"/>
              <a:gd name="connsiteY475" fmla="*/ 986895 h 1839214"/>
              <a:gd name="connsiteX476" fmla="*/ 4532348 w 12192000"/>
              <a:gd name="connsiteY476" fmla="*/ 979686 h 1839214"/>
              <a:gd name="connsiteX477" fmla="*/ 4516327 w 12192000"/>
              <a:gd name="connsiteY477" fmla="*/ 979686 h 1839214"/>
              <a:gd name="connsiteX478" fmla="*/ 4516327 w 12192000"/>
              <a:gd name="connsiteY478" fmla="*/ 967670 h 1839214"/>
              <a:gd name="connsiteX479" fmla="*/ 4470667 w 12192000"/>
              <a:gd name="connsiteY479" fmla="*/ 967670 h 1839214"/>
              <a:gd name="connsiteX480" fmla="*/ 4470667 w 12192000"/>
              <a:gd name="connsiteY480" fmla="*/ 950047 h 1839214"/>
              <a:gd name="connsiteX481" fmla="*/ 4367332 w 12192000"/>
              <a:gd name="connsiteY481" fmla="*/ 950047 h 1839214"/>
              <a:gd name="connsiteX482" fmla="*/ 4367332 w 12192000"/>
              <a:gd name="connsiteY482" fmla="*/ 954052 h 1839214"/>
              <a:gd name="connsiteX483" fmla="*/ 4361724 w 12192000"/>
              <a:gd name="connsiteY483" fmla="*/ 954052 h 1839214"/>
              <a:gd name="connsiteX484" fmla="*/ 4361724 w 12192000"/>
              <a:gd name="connsiteY484" fmla="*/ 942837 h 1839214"/>
              <a:gd name="connsiteX485" fmla="*/ 4346504 w 12192000"/>
              <a:gd name="connsiteY485" fmla="*/ 942837 h 1839214"/>
              <a:gd name="connsiteX486" fmla="*/ 4346504 w 12192000"/>
              <a:gd name="connsiteY486" fmla="*/ 971675 h 1839214"/>
              <a:gd name="connsiteX487" fmla="*/ 4296038 w 12192000"/>
              <a:gd name="connsiteY487" fmla="*/ 971675 h 1839214"/>
              <a:gd name="connsiteX488" fmla="*/ 4296038 w 12192000"/>
              <a:gd name="connsiteY488" fmla="*/ 983691 h 1839214"/>
              <a:gd name="connsiteX489" fmla="*/ 4158257 w 12192000"/>
              <a:gd name="connsiteY489" fmla="*/ 983691 h 1839214"/>
              <a:gd name="connsiteX490" fmla="*/ 4158257 w 12192000"/>
              <a:gd name="connsiteY490" fmla="*/ 997309 h 1839214"/>
              <a:gd name="connsiteX491" fmla="*/ 4098979 w 12192000"/>
              <a:gd name="connsiteY491" fmla="*/ 997309 h 1839214"/>
              <a:gd name="connsiteX492" fmla="*/ 4098979 w 12192000"/>
              <a:gd name="connsiteY492" fmla="*/ 1199174 h 1839214"/>
              <a:gd name="connsiteX493" fmla="*/ 4050115 w 12192000"/>
              <a:gd name="connsiteY493" fmla="*/ 1199174 h 1839214"/>
              <a:gd name="connsiteX494" fmla="*/ 4050115 w 12192000"/>
              <a:gd name="connsiteY494" fmla="*/ 1181551 h 1839214"/>
              <a:gd name="connsiteX495" fmla="*/ 3981225 w 12192000"/>
              <a:gd name="connsiteY495" fmla="*/ 1181551 h 1839214"/>
              <a:gd name="connsiteX496" fmla="*/ 3981225 w 12192000"/>
              <a:gd name="connsiteY496" fmla="*/ 1189561 h 1839214"/>
              <a:gd name="connsiteX497" fmla="*/ 3965204 w 12192000"/>
              <a:gd name="connsiteY497" fmla="*/ 1189561 h 1839214"/>
              <a:gd name="connsiteX498" fmla="*/ 3965204 w 12192000"/>
              <a:gd name="connsiteY498" fmla="*/ 1173540 h 1839214"/>
              <a:gd name="connsiteX499" fmla="*/ 3933162 w 12192000"/>
              <a:gd name="connsiteY499" fmla="*/ 1173540 h 1839214"/>
              <a:gd name="connsiteX500" fmla="*/ 3933162 w 12192000"/>
              <a:gd name="connsiteY500" fmla="*/ 1191964 h 1839214"/>
              <a:gd name="connsiteX501" fmla="*/ 3903523 w 12192000"/>
              <a:gd name="connsiteY501" fmla="*/ 1191964 h 1839214"/>
              <a:gd name="connsiteX502" fmla="*/ 3903523 w 12192000"/>
              <a:gd name="connsiteY502" fmla="*/ 1058189 h 1839214"/>
              <a:gd name="connsiteX503" fmla="*/ 3896313 w 12192000"/>
              <a:gd name="connsiteY503" fmla="*/ 1058189 h 1839214"/>
              <a:gd name="connsiteX504" fmla="*/ 3896313 w 12192000"/>
              <a:gd name="connsiteY504" fmla="*/ 1067801 h 1839214"/>
              <a:gd name="connsiteX505" fmla="*/ 3873884 w 12192000"/>
              <a:gd name="connsiteY505" fmla="*/ 1067801 h 1839214"/>
              <a:gd name="connsiteX506" fmla="*/ 3873884 w 12192000"/>
              <a:gd name="connsiteY506" fmla="*/ 945241 h 1839214"/>
              <a:gd name="connsiteX507" fmla="*/ 3856261 w 12192000"/>
              <a:gd name="connsiteY507" fmla="*/ 945241 h 1839214"/>
              <a:gd name="connsiteX508" fmla="*/ 3856261 w 12192000"/>
              <a:gd name="connsiteY508" fmla="*/ 953251 h 1839214"/>
              <a:gd name="connsiteX509" fmla="*/ 3839439 w 12192000"/>
              <a:gd name="connsiteY509" fmla="*/ 953251 h 1839214"/>
              <a:gd name="connsiteX510" fmla="*/ 3839439 w 12192000"/>
              <a:gd name="connsiteY510" fmla="*/ 949246 h 1839214"/>
              <a:gd name="connsiteX511" fmla="*/ 3821816 w 12192000"/>
              <a:gd name="connsiteY511" fmla="*/ 949246 h 1839214"/>
              <a:gd name="connsiteX512" fmla="*/ 3821816 w 12192000"/>
              <a:gd name="connsiteY512" fmla="*/ 952450 h 1839214"/>
              <a:gd name="connsiteX513" fmla="*/ 3771349 w 12192000"/>
              <a:gd name="connsiteY513" fmla="*/ 952450 h 1839214"/>
              <a:gd name="connsiteX514" fmla="*/ 3771349 w 12192000"/>
              <a:gd name="connsiteY514" fmla="*/ 966068 h 1839214"/>
              <a:gd name="connsiteX515" fmla="*/ 3717679 w 12192000"/>
              <a:gd name="connsiteY515" fmla="*/ 966068 h 1839214"/>
              <a:gd name="connsiteX516" fmla="*/ 3717679 w 12192000"/>
              <a:gd name="connsiteY516" fmla="*/ 913199 h 1839214"/>
              <a:gd name="connsiteX517" fmla="*/ 3714475 w 12192000"/>
              <a:gd name="connsiteY517" fmla="*/ 913199 h 1839214"/>
              <a:gd name="connsiteX518" fmla="*/ 3714475 w 12192000"/>
              <a:gd name="connsiteY518" fmla="*/ 966869 h 1839214"/>
              <a:gd name="connsiteX519" fmla="*/ 3687239 w 12192000"/>
              <a:gd name="connsiteY519" fmla="*/ 966869 h 1839214"/>
              <a:gd name="connsiteX520" fmla="*/ 3687239 w 12192000"/>
              <a:gd name="connsiteY520" fmla="*/ 986895 h 1839214"/>
              <a:gd name="connsiteX521" fmla="*/ 3657600 w 12192000"/>
              <a:gd name="connsiteY521" fmla="*/ 986895 h 1839214"/>
              <a:gd name="connsiteX522" fmla="*/ 3602328 w 12192000"/>
              <a:gd name="connsiteY522" fmla="*/ 1003717 h 1839214"/>
              <a:gd name="connsiteX523" fmla="*/ 3602328 w 12192000"/>
              <a:gd name="connsiteY523" fmla="*/ 1022141 h 1839214"/>
              <a:gd name="connsiteX524" fmla="*/ 3594317 w 12192000"/>
              <a:gd name="connsiteY524" fmla="*/ 1022141 h 1839214"/>
              <a:gd name="connsiteX525" fmla="*/ 3594317 w 12192000"/>
              <a:gd name="connsiteY525" fmla="*/ 1012529 h 1839214"/>
              <a:gd name="connsiteX526" fmla="*/ 3545453 w 12192000"/>
              <a:gd name="connsiteY526" fmla="*/ 1012529 h 1839214"/>
              <a:gd name="connsiteX527" fmla="*/ 3545453 w 12192000"/>
              <a:gd name="connsiteY527" fmla="*/ 461406 h 1839214"/>
              <a:gd name="connsiteX528" fmla="*/ 3402866 w 12192000"/>
              <a:gd name="connsiteY528" fmla="*/ 461406 h 1839214"/>
              <a:gd name="connsiteX529" fmla="*/ 3402866 w 12192000"/>
              <a:gd name="connsiteY529" fmla="*/ 437374 h 1839214"/>
              <a:gd name="connsiteX530" fmla="*/ 3394855 w 12192000"/>
              <a:gd name="connsiteY530" fmla="*/ 437374 h 1839214"/>
              <a:gd name="connsiteX531" fmla="*/ 3394855 w 12192000"/>
              <a:gd name="connsiteY531" fmla="*/ 449390 h 1839214"/>
              <a:gd name="connsiteX532" fmla="*/ 3281106 w 12192000"/>
              <a:gd name="connsiteY532" fmla="*/ 449390 h 1839214"/>
              <a:gd name="connsiteX533" fmla="*/ 3281106 w 12192000"/>
              <a:gd name="connsiteY533" fmla="*/ 781826 h 1839214"/>
              <a:gd name="connsiteX534" fmla="*/ 3208210 w 12192000"/>
              <a:gd name="connsiteY534" fmla="*/ 781826 h 1839214"/>
              <a:gd name="connsiteX535" fmla="*/ 3208210 w 12192000"/>
              <a:gd name="connsiteY535" fmla="*/ 1120671 h 1839214"/>
              <a:gd name="connsiteX536" fmla="*/ 3172163 w 12192000"/>
              <a:gd name="connsiteY536" fmla="*/ 1120671 h 1839214"/>
              <a:gd name="connsiteX537" fmla="*/ 3172163 w 12192000"/>
              <a:gd name="connsiteY537" fmla="*/ 759397 h 1839214"/>
              <a:gd name="connsiteX538" fmla="*/ 2893397 w 12192000"/>
              <a:gd name="connsiteY538" fmla="*/ 759397 h 1839214"/>
              <a:gd name="connsiteX539" fmla="*/ 2893397 w 12192000"/>
              <a:gd name="connsiteY539" fmla="*/ 1132687 h 1839214"/>
              <a:gd name="connsiteX540" fmla="*/ 2881382 w 12192000"/>
              <a:gd name="connsiteY540" fmla="*/ 1132687 h 1839214"/>
              <a:gd name="connsiteX541" fmla="*/ 2881382 w 12192000"/>
              <a:gd name="connsiteY541" fmla="*/ 1173540 h 1839214"/>
              <a:gd name="connsiteX542" fmla="*/ 2840528 w 12192000"/>
              <a:gd name="connsiteY542" fmla="*/ 1173540 h 1839214"/>
              <a:gd name="connsiteX543" fmla="*/ 2840528 w 12192000"/>
              <a:gd name="connsiteY543" fmla="*/ 1115063 h 1839214"/>
              <a:gd name="connsiteX544" fmla="*/ 2830915 w 12192000"/>
              <a:gd name="connsiteY544" fmla="*/ 1115063 h 1839214"/>
              <a:gd name="connsiteX545" fmla="*/ 2830915 w 12192000"/>
              <a:gd name="connsiteY545" fmla="*/ 1275274 h 1839214"/>
              <a:gd name="connsiteX546" fmla="*/ 2806083 w 12192000"/>
              <a:gd name="connsiteY546" fmla="*/ 1275274 h 1839214"/>
              <a:gd name="connsiteX547" fmla="*/ 2806083 w 12192000"/>
              <a:gd name="connsiteY547" fmla="*/ 1452306 h 1839214"/>
              <a:gd name="connsiteX548" fmla="*/ 2783653 w 12192000"/>
              <a:gd name="connsiteY548" fmla="*/ 1452306 h 1839214"/>
              <a:gd name="connsiteX549" fmla="*/ 2783653 w 12192000"/>
              <a:gd name="connsiteY549" fmla="*/ 1422667 h 1839214"/>
              <a:gd name="connsiteX550" fmla="*/ 2754014 w 12192000"/>
              <a:gd name="connsiteY550" fmla="*/ 1422667 h 1839214"/>
              <a:gd name="connsiteX551" fmla="*/ 2754014 w 12192000"/>
              <a:gd name="connsiteY551" fmla="*/ 1161524 h 1839214"/>
              <a:gd name="connsiteX552" fmla="*/ 2726779 w 12192000"/>
              <a:gd name="connsiteY552" fmla="*/ 1161524 h 1839214"/>
              <a:gd name="connsiteX553" fmla="*/ 2726779 w 12192000"/>
              <a:gd name="connsiteY553" fmla="*/ 990099 h 1839214"/>
              <a:gd name="connsiteX554" fmla="*/ 2701946 w 12192000"/>
              <a:gd name="connsiteY554" fmla="*/ 990099 h 1839214"/>
              <a:gd name="connsiteX555" fmla="*/ 2701946 w 12192000"/>
              <a:gd name="connsiteY555" fmla="*/ 903586 h 1839214"/>
              <a:gd name="connsiteX556" fmla="*/ 2698742 w 12192000"/>
              <a:gd name="connsiteY556" fmla="*/ 903586 h 1839214"/>
              <a:gd name="connsiteX557" fmla="*/ 2698742 w 12192000"/>
              <a:gd name="connsiteY557" fmla="*/ 955654 h 1839214"/>
              <a:gd name="connsiteX558" fmla="*/ 2673108 w 12192000"/>
              <a:gd name="connsiteY558" fmla="*/ 938832 h 1839214"/>
              <a:gd name="connsiteX559" fmla="*/ 2673108 w 12192000"/>
              <a:gd name="connsiteY559" fmla="*/ 909193 h 1839214"/>
              <a:gd name="connsiteX560" fmla="*/ 2659490 w 12192000"/>
              <a:gd name="connsiteY560" fmla="*/ 893172 h 1839214"/>
              <a:gd name="connsiteX561" fmla="*/ 2659490 w 12192000"/>
              <a:gd name="connsiteY561" fmla="*/ 873146 h 1839214"/>
              <a:gd name="connsiteX562" fmla="*/ 2651480 w 12192000"/>
              <a:gd name="connsiteY562" fmla="*/ 873146 h 1839214"/>
              <a:gd name="connsiteX563" fmla="*/ 2557757 w 12192000"/>
              <a:gd name="connsiteY563" fmla="*/ 961262 h 1839214"/>
              <a:gd name="connsiteX564" fmla="*/ 2557757 w 12192000"/>
              <a:gd name="connsiteY564" fmla="*/ 968471 h 1839214"/>
              <a:gd name="connsiteX565" fmla="*/ 2545741 w 12192000"/>
              <a:gd name="connsiteY565" fmla="*/ 978885 h 1839214"/>
              <a:gd name="connsiteX566" fmla="*/ 2545741 w 12192000"/>
              <a:gd name="connsiteY566" fmla="*/ 991702 h 1839214"/>
              <a:gd name="connsiteX567" fmla="*/ 2515301 w 12192000"/>
              <a:gd name="connsiteY567" fmla="*/ 991702 h 1839214"/>
              <a:gd name="connsiteX568" fmla="*/ 2515301 w 12192000"/>
              <a:gd name="connsiteY568" fmla="*/ 1124676 h 1839214"/>
              <a:gd name="connsiteX569" fmla="*/ 2503285 w 12192000"/>
              <a:gd name="connsiteY569" fmla="*/ 1124676 h 1839214"/>
              <a:gd name="connsiteX570" fmla="*/ 2503285 w 12192000"/>
              <a:gd name="connsiteY570" fmla="*/ 1271268 h 1839214"/>
              <a:gd name="connsiteX571" fmla="*/ 2496076 w 12192000"/>
              <a:gd name="connsiteY571" fmla="*/ 1271268 h 1839214"/>
              <a:gd name="connsiteX572" fmla="*/ 2496076 w 12192000"/>
              <a:gd name="connsiteY572" fmla="*/ 1284085 h 1839214"/>
              <a:gd name="connsiteX573" fmla="*/ 2475248 w 12192000"/>
              <a:gd name="connsiteY573" fmla="*/ 1306515 h 1839214"/>
              <a:gd name="connsiteX574" fmla="*/ 2475248 w 12192000"/>
              <a:gd name="connsiteY574" fmla="*/ 1322536 h 1839214"/>
              <a:gd name="connsiteX575" fmla="*/ 2448013 w 12192000"/>
              <a:gd name="connsiteY575" fmla="*/ 1322536 h 1839214"/>
              <a:gd name="connsiteX576" fmla="*/ 2448013 w 12192000"/>
              <a:gd name="connsiteY576" fmla="*/ 1340159 h 1839214"/>
              <a:gd name="connsiteX577" fmla="*/ 2453620 w 12192000"/>
              <a:gd name="connsiteY577" fmla="*/ 1340159 h 1839214"/>
              <a:gd name="connsiteX578" fmla="*/ 2453620 w 12192000"/>
              <a:gd name="connsiteY578" fmla="*/ 1390625 h 1839214"/>
              <a:gd name="connsiteX579" fmla="*/ 2413567 w 12192000"/>
              <a:gd name="connsiteY579" fmla="*/ 1390625 h 1839214"/>
              <a:gd name="connsiteX580" fmla="*/ 2413567 w 12192000"/>
              <a:gd name="connsiteY580" fmla="*/ 1419463 h 1839214"/>
              <a:gd name="connsiteX581" fmla="*/ 2410363 w 12192000"/>
              <a:gd name="connsiteY581" fmla="*/ 1416259 h 1839214"/>
              <a:gd name="connsiteX582" fmla="*/ 2403955 w 12192000"/>
              <a:gd name="connsiteY582" fmla="*/ 1407447 h 1839214"/>
              <a:gd name="connsiteX583" fmla="*/ 2382326 w 12192000"/>
              <a:gd name="connsiteY583" fmla="*/ 1407447 h 1839214"/>
              <a:gd name="connsiteX584" fmla="*/ 2382326 w 12192000"/>
              <a:gd name="connsiteY584" fmla="*/ 1398636 h 1839214"/>
              <a:gd name="connsiteX585" fmla="*/ 2363902 w 12192000"/>
              <a:gd name="connsiteY585" fmla="*/ 1398636 h 1839214"/>
              <a:gd name="connsiteX586" fmla="*/ 2363902 w 12192000"/>
              <a:gd name="connsiteY586" fmla="*/ 1391426 h 1839214"/>
              <a:gd name="connsiteX587" fmla="*/ 2348682 w 12192000"/>
              <a:gd name="connsiteY587" fmla="*/ 1391426 h 1839214"/>
              <a:gd name="connsiteX588" fmla="*/ 2340672 w 12192000"/>
              <a:gd name="connsiteY588" fmla="*/ 1384217 h 1839214"/>
              <a:gd name="connsiteX589" fmla="*/ 2340672 w 12192000"/>
              <a:gd name="connsiteY589" fmla="*/ 1374604 h 1839214"/>
              <a:gd name="connsiteX590" fmla="*/ 2312635 w 12192000"/>
              <a:gd name="connsiteY590" fmla="*/ 1374604 h 1839214"/>
              <a:gd name="connsiteX591" fmla="*/ 2312635 w 12192000"/>
              <a:gd name="connsiteY591" fmla="*/ 1368997 h 1839214"/>
              <a:gd name="connsiteX592" fmla="*/ 2303824 w 12192000"/>
              <a:gd name="connsiteY592" fmla="*/ 1368997 h 1839214"/>
              <a:gd name="connsiteX593" fmla="*/ 2303824 w 12192000"/>
              <a:gd name="connsiteY593" fmla="*/ 1374604 h 1839214"/>
              <a:gd name="connsiteX594" fmla="*/ 2265373 w 12192000"/>
              <a:gd name="connsiteY594" fmla="*/ 1374604 h 1839214"/>
              <a:gd name="connsiteX595" fmla="*/ 2265373 w 12192000"/>
              <a:gd name="connsiteY595" fmla="*/ 1408248 h 1839214"/>
              <a:gd name="connsiteX596" fmla="*/ 2238137 w 12192000"/>
              <a:gd name="connsiteY596" fmla="*/ 1408248 h 1839214"/>
              <a:gd name="connsiteX597" fmla="*/ 2238137 w 12192000"/>
              <a:gd name="connsiteY597" fmla="*/ 1429076 h 1839214"/>
              <a:gd name="connsiteX598" fmla="*/ 2227724 w 12192000"/>
              <a:gd name="connsiteY598" fmla="*/ 1429076 h 1839214"/>
              <a:gd name="connsiteX599" fmla="*/ 2227724 w 12192000"/>
              <a:gd name="connsiteY599" fmla="*/ 1437887 h 1839214"/>
              <a:gd name="connsiteX600" fmla="*/ 2181263 w 12192000"/>
              <a:gd name="connsiteY600" fmla="*/ 1437887 h 1839214"/>
              <a:gd name="connsiteX601" fmla="*/ 2181263 w 12192000"/>
              <a:gd name="connsiteY601" fmla="*/ 1335353 h 1839214"/>
              <a:gd name="connsiteX602" fmla="*/ 2178860 w 12192000"/>
              <a:gd name="connsiteY602" fmla="*/ 1335353 h 1839214"/>
              <a:gd name="connsiteX603" fmla="*/ 2178860 w 12192000"/>
              <a:gd name="connsiteY603" fmla="*/ 1254446 h 1839214"/>
              <a:gd name="connsiteX604" fmla="*/ 2182865 w 12192000"/>
              <a:gd name="connsiteY604" fmla="*/ 1254446 h 1839214"/>
              <a:gd name="connsiteX605" fmla="*/ 2182865 w 12192000"/>
              <a:gd name="connsiteY605" fmla="*/ 1236022 h 1839214"/>
              <a:gd name="connsiteX606" fmla="*/ 2174854 w 12192000"/>
              <a:gd name="connsiteY606" fmla="*/ 1210389 h 1839214"/>
              <a:gd name="connsiteX607" fmla="*/ 2162838 w 12192000"/>
              <a:gd name="connsiteY607" fmla="*/ 1210389 h 1839214"/>
              <a:gd name="connsiteX608" fmla="*/ 2162838 w 12192000"/>
              <a:gd name="connsiteY608" fmla="*/ 1195169 h 1839214"/>
              <a:gd name="connsiteX609" fmla="*/ 2084336 w 12192000"/>
              <a:gd name="connsiteY609" fmla="*/ 1159922 h 1839214"/>
              <a:gd name="connsiteX610" fmla="*/ 2008236 w 12192000"/>
              <a:gd name="connsiteY610" fmla="*/ 1151111 h 1839214"/>
              <a:gd name="connsiteX611" fmla="*/ 2004230 w 12192000"/>
              <a:gd name="connsiteY611" fmla="*/ 1157519 h 1839214"/>
              <a:gd name="connsiteX612" fmla="*/ 1994618 w 12192000"/>
              <a:gd name="connsiteY612" fmla="*/ 1157519 h 1839214"/>
              <a:gd name="connsiteX613" fmla="*/ 1994618 w 12192000"/>
              <a:gd name="connsiteY613" fmla="*/ 1114262 h 1839214"/>
              <a:gd name="connsiteX614" fmla="*/ 1990612 w 12192000"/>
              <a:gd name="connsiteY614" fmla="*/ 1114262 h 1839214"/>
              <a:gd name="connsiteX615" fmla="*/ 1990612 w 12192000"/>
              <a:gd name="connsiteY615" fmla="*/ 1157519 h 1839214"/>
              <a:gd name="connsiteX616" fmla="*/ 1973790 w 12192000"/>
              <a:gd name="connsiteY616" fmla="*/ 1157519 h 1839214"/>
              <a:gd name="connsiteX617" fmla="*/ 1973790 w 12192000"/>
              <a:gd name="connsiteY617" fmla="*/ 1121472 h 1839214"/>
              <a:gd name="connsiteX618" fmla="*/ 1968183 w 12192000"/>
              <a:gd name="connsiteY618" fmla="*/ 1121472 h 1839214"/>
              <a:gd name="connsiteX619" fmla="*/ 1956167 w 12192000"/>
              <a:gd name="connsiteY619" fmla="*/ 1109456 h 1839214"/>
              <a:gd name="connsiteX620" fmla="*/ 1952963 w 12192000"/>
              <a:gd name="connsiteY620" fmla="*/ 1109456 h 1839214"/>
              <a:gd name="connsiteX621" fmla="*/ 1952963 w 12192000"/>
              <a:gd name="connsiteY621" fmla="*/ 1134289 h 1839214"/>
              <a:gd name="connsiteX622" fmla="*/ 1933738 w 12192000"/>
              <a:gd name="connsiteY622" fmla="*/ 1134289 h 1839214"/>
              <a:gd name="connsiteX623" fmla="*/ 1933738 w 12192000"/>
              <a:gd name="connsiteY623" fmla="*/ 1142299 h 1839214"/>
              <a:gd name="connsiteX624" fmla="*/ 1938544 w 12192000"/>
              <a:gd name="connsiteY624" fmla="*/ 1145503 h 1839214"/>
              <a:gd name="connsiteX625" fmla="*/ 1938544 w 12192000"/>
              <a:gd name="connsiteY625" fmla="*/ 1150310 h 1839214"/>
              <a:gd name="connsiteX626" fmla="*/ 1866449 w 12192000"/>
              <a:gd name="connsiteY626" fmla="*/ 1150310 h 1839214"/>
              <a:gd name="connsiteX627" fmla="*/ 1866449 w 12192000"/>
              <a:gd name="connsiteY627" fmla="*/ 1157519 h 1839214"/>
              <a:gd name="connsiteX628" fmla="*/ 1794355 w 12192000"/>
              <a:gd name="connsiteY628" fmla="*/ 1171137 h 1839214"/>
              <a:gd name="connsiteX629" fmla="*/ 1736679 w 12192000"/>
              <a:gd name="connsiteY629" fmla="*/ 1192765 h 1839214"/>
              <a:gd name="connsiteX630" fmla="*/ 1729470 w 12192000"/>
              <a:gd name="connsiteY630" fmla="*/ 1192765 h 1839214"/>
              <a:gd name="connsiteX631" fmla="*/ 1729470 w 12192000"/>
              <a:gd name="connsiteY631" fmla="*/ 1207184 h 1839214"/>
              <a:gd name="connsiteX632" fmla="*/ 1721459 w 12192000"/>
              <a:gd name="connsiteY632" fmla="*/ 1207184 h 1839214"/>
              <a:gd name="connsiteX633" fmla="*/ 1721459 w 12192000"/>
              <a:gd name="connsiteY633" fmla="*/ 1203179 h 1839214"/>
              <a:gd name="connsiteX634" fmla="*/ 1703836 w 12192000"/>
              <a:gd name="connsiteY634" fmla="*/ 1203179 h 1839214"/>
              <a:gd name="connsiteX635" fmla="*/ 1703836 w 12192000"/>
              <a:gd name="connsiteY635" fmla="*/ 1207184 h 1839214"/>
              <a:gd name="connsiteX636" fmla="*/ 1698229 w 12192000"/>
              <a:gd name="connsiteY636" fmla="*/ 1207184 h 1839214"/>
              <a:gd name="connsiteX637" fmla="*/ 1668590 w 12192000"/>
              <a:gd name="connsiteY637" fmla="*/ 1227211 h 1839214"/>
              <a:gd name="connsiteX638" fmla="*/ 1647762 w 12192000"/>
              <a:gd name="connsiteY638" fmla="*/ 1246436 h 1839214"/>
              <a:gd name="connsiteX639" fmla="*/ 1647762 w 12192000"/>
              <a:gd name="connsiteY639" fmla="*/ 1331347 h 1839214"/>
              <a:gd name="connsiteX640" fmla="*/ 1642956 w 12192000"/>
              <a:gd name="connsiteY640" fmla="*/ 1331347 h 1839214"/>
              <a:gd name="connsiteX641" fmla="*/ 1642956 w 12192000"/>
              <a:gd name="connsiteY641" fmla="*/ 1406646 h 1839214"/>
              <a:gd name="connsiteX642" fmla="*/ 1590087 w 12192000"/>
              <a:gd name="connsiteY642" fmla="*/ 1406646 h 1839214"/>
              <a:gd name="connsiteX643" fmla="*/ 1590087 w 12192000"/>
              <a:gd name="connsiteY643" fmla="*/ 1416259 h 1839214"/>
              <a:gd name="connsiteX644" fmla="*/ 1582877 w 12192000"/>
              <a:gd name="connsiteY644" fmla="*/ 1416259 h 1839214"/>
              <a:gd name="connsiteX645" fmla="*/ 1582877 w 12192000"/>
              <a:gd name="connsiteY645" fmla="*/ 1421065 h 1839214"/>
              <a:gd name="connsiteX646" fmla="*/ 1556443 w 12192000"/>
              <a:gd name="connsiteY646" fmla="*/ 1421065 h 1839214"/>
              <a:gd name="connsiteX647" fmla="*/ 1556443 w 12192000"/>
              <a:gd name="connsiteY647" fmla="*/ 1426672 h 1839214"/>
              <a:gd name="connsiteX648" fmla="*/ 1546830 w 12192000"/>
              <a:gd name="connsiteY648" fmla="*/ 1426672 h 1839214"/>
              <a:gd name="connsiteX649" fmla="*/ 1546830 w 12192000"/>
              <a:gd name="connsiteY649" fmla="*/ 1429877 h 1839214"/>
              <a:gd name="connsiteX650" fmla="*/ 1543626 w 12192000"/>
              <a:gd name="connsiteY650" fmla="*/ 1429877 h 1839214"/>
              <a:gd name="connsiteX651" fmla="*/ 1543626 w 12192000"/>
              <a:gd name="connsiteY651" fmla="*/ 1420264 h 1839214"/>
              <a:gd name="connsiteX652" fmla="*/ 1517992 w 12192000"/>
              <a:gd name="connsiteY652" fmla="*/ 1420264 h 1839214"/>
              <a:gd name="connsiteX653" fmla="*/ 1517992 w 12192000"/>
              <a:gd name="connsiteY653" fmla="*/ 1441091 h 1839214"/>
              <a:gd name="connsiteX654" fmla="*/ 1522799 w 12192000"/>
              <a:gd name="connsiteY654" fmla="*/ 1441091 h 1839214"/>
              <a:gd name="connsiteX655" fmla="*/ 1522799 w 12192000"/>
              <a:gd name="connsiteY655" fmla="*/ 1457913 h 1839214"/>
              <a:gd name="connsiteX656" fmla="*/ 1493160 w 12192000"/>
              <a:gd name="connsiteY656" fmla="*/ 1457913 h 1839214"/>
              <a:gd name="connsiteX657" fmla="*/ 1493160 w 12192000"/>
              <a:gd name="connsiteY657" fmla="*/ 1527605 h 1839214"/>
              <a:gd name="connsiteX658" fmla="*/ 1458714 w 12192000"/>
              <a:gd name="connsiteY658" fmla="*/ 1527605 h 1839214"/>
              <a:gd name="connsiteX659" fmla="*/ 1435484 w 12192000"/>
              <a:gd name="connsiteY659" fmla="*/ 1010927 h 1839214"/>
              <a:gd name="connsiteX660" fmla="*/ 1449903 w 12192000"/>
              <a:gd name="connsiteY660" fmla="*/ 1006120 h 1839214"/>
              <a:gd name="connsiteX661" fmla="*/ 1449903 w 12192000"/>
              <a:gd name="connsiteY661" fmla="*/ 962864 h 1839214"/>
              <a:gd name="connsiteX662" fmla="*/ 1455510 w 12192000"/>
              <a:gd name="connsiteY662" fmla="*/ 955654 h 1839214"/>
              <a:gd name="connsiteX663" fmla="*/ 1455510 w 12192000"/>
              <a:gd name="connsiteY663" fmla="*/ 929220 h 1839214"/>
              <a:gd name="connsiteX664" fmla="*/ 1470730 w 12192000"/>
              <a:gd name="connsiteY664" fmla="*/ 920408 h 1839214"/>
              <a:gd name="connsiteX665" fmla="*/ 1478741 w 12192000"/>
              <a:gd name="connsiteY665" fmla="*/ 914000 h 1839214"/>
              <a:gd name="connsiteX666" fmla="*/ 1492359 w 12192000"/>
              <a:gd name="connsiteY666" fmla="*/ 883560 h 1839214"/>
              <a:gd name="connsiteX667" fmla="*/ 1492359 w 12192000"/>
              <a:gd name="connsiteY667" fmla="*/ 858727 h 1839214"/>
              <a:gd name="connsiteX668" fmla="*/ 1488353 w 12192000"/>
              <a:gd name="connsiteY668" fmla="*/ 857125 h 1839214"/>
              <a:gd name="connsiteX669" fmla="*/ 1488353 w 12192000"/>
              <a:gd name="connsiteY669" fmla="*/ 850716 h 1839214"/>
              <a:gd name="connsiteX670" fmla="*/ 1485950 w 12192000"/>
              <a:gd name="connsiteY670" fmla="*/ 849114 h 1839214"/>
              <a:gd name="connsiteX671" fmla="*/ 1485950 w 12192000"/>
              <a:gd name="connsiteY671" fmla="*/ 846711 h 1839214"/>
              <a:gd name="connsiteX672" fmla="*/ 1483547 w 12192000"/>
              <a:gd name="connsiteY672" fmla="*/ 845109 h 1839214"/>
              <a:gd name="connsiteX673" fmla="*/ 1483547 w 12192000"/>
              <a:gd name="connsiteY673" fmla="*/ 841104 h 1839214"/>
              <a:gd name="connsiteX674" fmla="*/ 1454709 w 12192000"/>
              <a:gd name="connsiteY674" fmla="*/ 834695 h 1839214"/>
              <a:gd name="connsiteX675" fmla="*/ 1457112 w 12192000"/>
              <a:gd name="connsiteY675" fmla="*/ 831491 h 1839214"/>
              <a:gd name="connsiteX676" fmla="*/ 1463521 w 12192000"/>
              <a:gd name="connsiteY676" fmla="*/ 806659 h 1839214"/>
              <a:gd name="connsiteX677" fmla="*/ 1463521 w 12192000"/>
              <a:gd name="connsiteY677" fmla="*/ 802653 h 1839214"/>
              <a:gd name="connsiteX678" fmla="*/ 1461117 w 12192000"/>
              <a:gd name="connsiteY678" fmla="*/ 802653 h 1839214"/>
              <a:gd name="connsiteX679" fmla="*/ 1461117 w 12192000"/>
              <a:gd name="connsiteY679" fmla="*/ 805057 h 1839214"/>
              <a:gd name="connsiteX680" fmla="*/ 1438688 w 12192000"/>
              <a:gd name="connsiteY680" fmla="*/ 791439 h 1839214"/>
              <a:gd name="connsiteX681" fmla="*/ 1438688 w 12192000"/>
              <a:gd name="connsiteY681" fmla="*/ 771412 h 1839214"/>
              <a:gd name="connsiteX682" fmla="*/ 1433882 w 12192000"/>
              <a:gd name="connsiteY682" fmla="*/ 771412 h 1839214"/>
              <a:gd name="connsiteX683" fmla="*/ 1433882 w 12192000"/>
              <a:gd name="connsiteY683" fmla="*/ 765805 h 1839214"/>
              <a:gd name="connsiteX684" fmla="*/ 1425070 w 12192000"/>
              <a:gd name="connsiteY684" fmla="*/ 764203 h 1839214"/>
              <a:gd name="connsiteX685" fmla="*/ 1423468 w 12192000"/>
              <a:gd name="connsiteY685" fmla="*/ 641642 h 1839214"/>
              <a:gd name="connsiteX686" fmla="*/ 1425070 w 12192000"/>
              <a:gd name="connsiteY686" fmla="*/ 639239 h 1839214"/>
              <a:gd name="connsiteX687" fmla="*/ 1425070 w 12192000"/>
              <a:gd name="connsiteY687" fmla="*/ 635234 h 1839214"/>
              <a:gd name="connsiteX688" fmla="*/ 1421065 w 12192000"/>
              <a:gd name="connsiteY688" fmla="*/ 633632 h 1839214"/>
              <a:gd name="connsiteX689" fmla="*/ 1423468 w 12192000"/>
              <a:gd name="connsiteY689" fmla="*/ 535102 h 1839214"/>
              <a:gd name="connsiteX690" fmla="*/ 1425871 w 12192000"/>
              <a:gd name="connsiteY690" fmla="*/ 528694 h 1839214"/>
              <a:gd name="connsiteX691" fmla="*/ 1421866 w 12192000"/>
              <a:gd name="connsiteY691" fmla="*/ 526291 h 1839214"/>
              <a:gd name="connsiteX692" fmla="*/ 1421866 w 12192000"/>
              <a:gd name="connsiteY692" fmla="*/ 521484 h 1839214"/>
              <a:gd name="connsiteX693" fmla="*/ 1418662 w 12192000"/>
              <a:gd name="connsiteY693" fmla="*/ 519081 h 1839214"/>
              <a:gd name="connsiteX694" fmla="*/ 1417861 w 12192000"/>
              <a:gd name="connsiteY694" fmla="*/ 417348 h 1839214"/>
              <a:gd name="connsiteX695" fmla="*/ 1423468 w 12192000"/>
              <a:gd name="connsiteY695" fmla="*/ 417348 h 1839214"/>
              <a:gd name="connsiteX696" fmla="*/ 1423468 w 12192000"/>
              <a:gd name="connsiteY696" fmla="*/ 412541 h 1839214"/>
              <a:gd name="connsiteX697" fmla="*/ 1417060 w 12192000"/>
              <a:gd name="connsiteY697" fmla="*/ 412541 h 1839214"/>
              <a:gd name="connsiteX698" fmla="*/ 1417060 w 12192000"/>
              <a:gd name="connsiteY698" fmla="*/ 410138 h 1839214"/>
              <a:gd name="connsiteX699" fmla="*/ 1420264 w 12192000"/>
              <a:gd name="connsiteY699" fmla="*/ 408536 h 1839214"/>
              <a:gd name="connsiteX700" fmla="*/ 1420264 w 12192000"/>
              <a:gd name="connsiteY700" fmla="*/ 406133 h 1839214"/>
              <a:gd name="connsiteX701" fmla="*/ 1421065 w 12192000"/>
              <a:gd name="connsiteY701" fmla="*/ 404531 h 1839214"/>
              <a:gd name="connsiteX702" fmla="*/ 1421065 w 12192000"/>
              <a:gd name="connsiteY702" fmla="*/ 401327 h 1839214"/>
              <a:gd name="connsiteX703" fmla="*/ 1416259 w 12192000"/>
              <a:gd name="connsiteY703" fmla="*/ 400526 h 1839214"/>
              <a:gd name="connsiteX704" fmla="*/ 1416259 w 12192000"/>
              <a:gd name="connsiteY704" fmla="*/ 286776 h 1839214"/>
              <a:gd name="connsiteX705" fmla="*/ 1417060 w 12192000"/>
              <a:gd name="connsiteY705" fmla="*/ 286776 h 1839214"/>
              <a:gd name="connsiteX706" fmla="*/ 1417060 w 12192000"/>
              <a:gd name="connsiteY706" fmla="*/ 284373 h 1839214"/>
              <a:gd name="connsiteX707" fmla="*/ 1414657 w 12192000"/>
              <a:gd name="connsiteY707" fmla="*/ 284373 h 1839214"/>
              <a:gd name="connsiteX708" fmla="*/ 1414657 w 12192000"/>
              <a:gd name="connsiteY708" fmla="*/ 266750 h 1839214"/>
              <a:gd name="connsiteX709" fmla="*/ 1412253 w 12192000"/>
              <a:gd name="connsiteY709" fmla="*/ 265148 h 1839214"/>
              <a:gd name="connsiteX710" fmla="*/ 1409850 w 12192000"/>
              <a:gd name="connsiteY710" fmla="*/ 266750 h 1839214"/>
              <a:gd name="connsiteX711" fmla="*/ 1409850 w 12192000"/>
              <a:gd name="connsiteY711" fmla="*/ 284373 h 1839214"/>
              <a:gd name="connsiteX712" fmla="*/ 1407447 w 12192000"/>
              <a:gd name="connsiteY712" fmla="*/ 284373 h 1839214"/>
              <a:gd name="connsiteX713" fmla="*/ 1407447 w 12192000"/>
              <a:gd name="connsiteY713" fmla="*/ 286776 h 1839214"/>
              <a:gd name="connsiteX714" fmla="*/ 1408248 w 12192000"/>
              <a:gd name="connsiteY714" fmla="*/ 286776 h 1839214"/>
              <a:gd name="connsiteX715" fmla="*/ 1408248 w 12192000"/>
              <a:gd name="connsiteY715" fmla="*/ 401327 h 1839214"/>
              <a:gd name="connsiteX716" fmla="*/ 1402641 w 12192000"/>
              <a:gd name="connsiteY716" fmla="*/ 402128 h 1839214"/>
              <a:gd name="connsiteX717" fmla="*/ 1402641 w 12192000"/>
              <a:gd name="connsiteY717" fmla="*/ 405332 h 1839214"/>
              <a:gd name="connsiteX718" fmla="*/ 1403442 w 12192000"/>
              <a:gd name="connsiteY718" fmla="*/ 406934 h 1839214"/>
              <a:gd name="connsiteX719" fmla="*/ 1403442 w 12192000"/>
              <a:gd name="connsiteY719" fmla="*/ 408536 h 1839214"/>
              <a:gd name="connsiteX720" fmla="*/ 1406646 w 12192000"/>
              <a:gd name="connsiteY720" fmla="*/ 410138 h 1839214"/>
              <a:gd name="connsiteX721" fmla="*/ 1406646 w 12192000"/>
              <a:gd name="connsiteY721" fmla="*/ 412541 h 1839214"/>
              <a:gd name="connsiteX722" fmla="*/ 1401840 w 12192000"/>
              <a:gd name="connsiteY722" fmla="*/ 412541 h 1839214"/>
              <a:gd name="connsiteX723" fmla="*/ 1401840 w 12192000"/>
              <a:gd name="connsiteY723" fmla="*/ 417348 h 1839214"/>
              <a:gd name="connsiteX724" fmla="*/ 1407447 w 12192000"/>
              <a:gd name="connsiteY724" fmla="*/ 417348 h 1839214"/>
              <a:gd name="connsiteX725" fmla="*/ 1406646 w 12192000"/>
              <a:gd name="connsiteY725" fmla="*/ 519882 h 1839214"/>
              <a:gd name="connsiteX726" fmla="*/ 1403442 w 12192000"/>
              <a:gd name="connsiteY726" fmla="*/ 522285 h 1839214"/>
              <a:gd name="connsiteX727" fmla="*/ 1403442 w 12192000"/>
              <a:gd name="connsiteY727" fmla="*/ 527092 h 1839214"/>
              <a:gd name="connsiteX728" fmla="*/ 1399437 w 12192000"/>
              <a:gd name="connsiteY728" fmla="*/ 529495 h 1839214"/>
              <a:gd name="connsiteX729" fmla="*/ 1401840 w 12192000"/>
              <a:gd name="connsiteY729" fmla="*/ 535903 h 1839214"/>
              <a:gd name="connsiteX730" fmla="*/ 1404243 w 12192000"/>
              <a:gd name="connsiteY730" fmla="*/ 634433 h 1839214"/>
              <a:gd name="connsiteX731" fmla="*/ 1400238 w 12192000"/>
              <a:gd name="connsiteY731" fmla="*/ 636035 h 1839214"/>
              <a:gd name="connsiteX732" fmla="*/ 1400238 w 12192000"/>
              <a:gd name="connsiteY732" fmla="*/ 640040 h 1839214"/>
              <a:gd name="connsiteX733" fmla="*/ 1401840 w 12192000"/>
              <a:gd name="connsiteY733" fmla="*/ 642443 h 1839214"/>
              <a:gd name="connsiteX734" fmla="*/ 1400238 w 12192000"/>
              <a:gd name="connsiteY734" fmla="*/ 765004 h 1839214"/>
              <a:gd name="connsiteX735" fmla="*/ 1391426 w 12192000"/>
              <a:gd name="connsiteY735" fmla="*/ 766606 h 1839214"/>
              <a:gd name="connsiteX736" fmla="*/ 1391426 w 12192000"/>
              <a:gd name="connsiteY736" fmla="*/ 772214 h 1839214"/>
              <a:gd name="connsiteX737" fmla="*/ 1387421 w 12192000"/>
              <a:gd name="connsiteY737" fmla="*/ 772214 h 1839214"/>
              <a:gd name="connsiteX738" fmla="*/ 1387421 w 12192000"/>
              <a:gd name="connsiteY738" fmla="*/ 793041 h 1839214"/>
              <a:gd name="connsiteX739" fmla="*/ 1364991 w 12192000"/>
              <a:gd name="connsiteY739" fmla="*/ 806659 h 1839214"/>
              <a:gd name="connsiteX740" fmla="*/ 1364991 w 12192000"/>
              <a:gd name="connsiteY740" fmla="*/ 804256 h 1839214"/>
              <a:gd name="connsiteX741" fmla="*/ 1362588 w 12192000"/>
              <a:gd name="connsiteY741" fmla="*/ 804256 h 1839214"/>
              <a:gd name="connsiteX742" fmla="*/ 1362588 w 12192000"/>
              <a:gd name="connsiteY742" fmla="*/ 808261 h 1839214"/>
              <a:gd name="connsiteX743" fmla="*/ 1368997 w 12192000"/>
              <a:gd name="connsiteY743" fmla="*/ 833093 h 1839214"/>
              <a:gd name="connsiteX744" fmla="*/ 1370599 w 12192000"/>
              <a:gd name="connsiteY744" fmla="*/ 836298 h 1839214"/>
              <a:gd name="connsiteX745" fmla="*/ 1341761 w 12192000"/>
              <a:gd name="connsiteY745" fmla="*/ 842706 h 1839214"/>
              <a:gd name="connsiteX746" fmla="*/ 1341761 w 12192000"/>
              <a:gd name="connsiteY746" fmla="*/ 846711 h 1839214"/>
              <a:gd name="connsiteX747" fmla="*/ 1339358 w 12192000"/>
              <a:gd name="connsiteY747" fmla="*/ 848313 h 1839214"/>
              <a:gd name="connsiteX748" fmla="*/ 1339358 w 12192000"/>
              <a:gd name="connsiteY748" fmla="*/ 850716 h 1839214"/>
              <a:gd name="connsiteX749" fmla="*/ 1336955 w 12192000"/>
              <a:gd name="connsiteY749" fmla="*/ 852319 h 1839214"/>
              <a:gd name="connsiteX750" fmla="*/ 1336955 w 12192000"/>
              <a:gd name="connsiteY750" fmla="*/ 858727 h 1839214"/>
              <a:gd name="connsiteX751" fmla="*/ 1332949 w 12192000"/>
              <a:gd name="connsiteY751" fmla="*/ 860329 h 1839214"/>
              <a:gd name="connsiteX752" fmla="*/ 1332949 w 12192000"/>
              <a:gd name="connsiteY752" fmla="*/ 885162 h 1839214"/>
              <a:gd name="connsiteX753" fmla="*/ 1346567 w 12192000"/>
              <a:gd name="connsiteY753" fmla="*/ 915602 h 1839214"/>
              <a:gd name="connsiteX754" fmla="*/ 1354578 w 12192000"/>
              <a:gd name="connsiteY754" fmla="*/ 922010 h 1839214"/>
              <a:gd name="connsiteX755" fmla="*/ 1369798 w 12192000"/>
              <a:gd name="connsiteY755" fmla="*/ 930822 h 1839214"/>
              <a:gd name="connsiteX756" fmla="*/ 1369798 w 12192000"/>
              <a:gd name="connsiteY756" fmla="*/ 958858 h 1839214"/>
              <a:gd name="connsiteX757" fmla="*/ 1375405 w 12192000"/>
              <a:gd name="connsiteY757" fmla="*/ 966068 h 1839214"/>
              <a:gd name="connsiteX758" fmla="*/ 1375405 w 12192000"/>
              <a:gd name="connsiteY758" fmla="*/ 1009325 h 1839214"/>
              <a:gd name="connsiteX759" fmla="*/ 1389824 w 12192000"/>
              <a:gd name="connsiteY759" fmla="*/ 1014131 h 1839214"/>
              <a:gd name="connsiteX760" fmla="*/ 1363389 w 12192000"/>
              <a:gd name="connsiteY760" fmla="*/ 1604506 h 1839214"/>
              <a:gd name="connsiteX761" fmla="*/ 1350573 w 12192000"/>
              <a:gd name="connsiteY761" fmla="*/ 1604506 h 1839214"/>
              <a:gd name="connsiteX762" fmla="*/ 1350573 w 12192000"/>
              <a:gd name="connsiteY762" fmla="*/ 1650967 h 1839214"/>
              <a:gd name="connsiteX763" fmla="*/ 1332949 w 12192000"/>
              <a:gd name="connsiteY763" fmla="*/ 1650967 h 1839214"/>
              <a:gd name="connsiteX764" fmla="*/ 1332949 w 12192000"/>
              <a:gd name="connsiteY764" fmla="*/ 1659778 h 1839214"/>
              <a:gd name="connsiteX765" fmla="*/ 1280881 w 12192000"/>
              <a:gd name="connsiteY765" fmla="*/ 1659778 h 1839214"/>
              <a:gd name="connsiteX766" fmla="*/ 1276876 w 12192000"/>
              <a:gd name="connsiteY766" fmla="*/ 1655773 h 1839214"/>
              <a:gd name="connsiteX767" fmla="*/ 1276876 w 12192000"/>
              <a:gd name="connsiteY767" fmla="*/ 1642956 h 1839214"/>
              <a:gd name="connsiteX768" fmla="*/ 1272870 w 12192000"/>
              <a:gd name="connsiteY768" fmla="*/ 1642956 h 1839214"/>
              <a:gd name="connsiteX769" fmla="*/ 1272870 w 12192000"/>
              <a:gd name="connsiteY769" fmla="*/ 1630139 h 1839214"/>
              <a:gd name="connsiteX770" fmla="*/ 1319331 w 12192000"/>
              <a:gd name="connsiteY770" fmla="*/ 1620527 h 1839214"/>
              <a:gd name="connsiteX771" fmla="*/ 1319331 w 12192000"/>
              <a:gd name="connsiteY771" fmla="*/ 1602103 h 1839214"/>
              <a:gd name="connsiteX772" fmla="*/ 1236823 w 12192000"/>
              <a:gd name="connsiteY772" fmla="*/ 1580474 h 1839214"/>
              <a:gd name="connsiteX773" fmla="*/ 1236823 w 12192000"/>
              <a:gd name="connsiteY773" fmla="*/ 1575668 h 1839214"/>
              <a:gd name="connsiteX774" fmla="*/ 1229614 w 12192000"/>
              <a:gd name="connsiteY774" fmla="*/ 1575668 h 1839214"/>
              <a:gd name="connsiteX775" fmla="*/ 1229614 w 12192000"/>
              <a:gd name="connsiteY775" fmla="*/ 1555642 h 1839214"/>
              <a:gd name="connsiteX776" fmla="*/ 1256048 w 12192000"/>
              <a:gd name="connsiteY776" fmla="*/ 1555642 h 1839214"/>
              <a:gd name="connsiteX777" fmla="*/ 1260054 w 12192000"/>
              <a:gd name="connsiteY777" fmla="*/ 1548432 h 1839214"/>
              <a:gd name="connsiteX778" fmla="*/ 1272870 w 12192000"/>
              <a:gd name="connsiteY778" fmla="*/ 1548432 h 1839214"/>
              <a:gd name="connsiteX779" fmla="*/ 1272870 w 12192000"/>
              <a:gd name="connsiteY779" fmla="*/ 1544427 h 1839214"/>
              <a:gd name="connsiteX780" fmla="*/ 1270467 w 12192000"/>
              <a:gd name="connsiteY780" fmla="*/ 1544427 h 1839214"/>
              <a:gd name="connsiteX781" fmla="*/ 1270467 w 12192000"/>
              <a:gd name="connsiteY781" fmla="*/ 1530008 h 1839214"/>
              <a:gd name="connsiteX782" fmla="*/ 1234420 w 12192000"/>
              <a:gd name="connsiteY782" fmla="*/ 1530008 h 1839214"/>
              <a:gd name="connsiteX783" fmla="*/ 1234420 w 12192000"/>
              <a:gd name="connsiteY783" fmla="*/ 1521196 h 1839214"/>
              <a:gd name="connsiteX784" fmla="*/ 1231216 w 12192000"/>
              <a:gd name="connsiteY784" fmla="*/ 1516390 h 1839214"/>
              <a:gd name="connsiteX785" fmla="*/ 1220802 w 12192000"/>
              <a:gd name="connsiteY785" fmla="*/ 1516390 h 1839214"/>
              <a:gd name="connsiteX786" fmla="*/ 1220802 w 12192000"/>
              <a:gd name="connsiteY786" fmla="*/ 1523600 h 1839214"/>
              <a:gd name="connsiteX787" fmla="*/ 1146304 w 12192000"/>
              <a:gd name="connsiteY787" fmla="*/ 1496364 h 1839214"/>
              <a:gd name="connsiteX788" fmla="*/ 1084623 w 12192000"/>
              <a:gd name="connsiteY788" fmla="*/ 1440290 h 1839214"/>
              <a:gd name="connsiteX789" fmla="*/ 1084623 w 12192000"/>
              <a:gd name="connsiteY789" fmla="*/ 1431479 h 1839214"/>
              <a:gd name="connsiteX790" fmla="*/ 1089430 w 12192000"/>
              <a:gd name="connsiteY790" fmla="*/ 1431479 h 1839214"/>
              <a:gd name="connsiteX791" fmla="*/ 1089430 w 12192000"/>
              <a:gd name="connsiteY791" fmla="*/ 1426672 h 1839214"/>
              <a:gd name="connsiteX792" fmla="*/ 1084623 w 12192000"/>
              <a:gd name="connsiteY792" fmla="*/ 1426672 h 1839214"/>
              <a:gd name="connsiteX793" fmla="*/ 1084623 w 12192000"/>
              <a:gd name="connsiteY793" fmla="*/ 1419463 h 1839214"/>
              <a:gd name="connsiteX794" fmla="*/ 1082220 w 12192000"/>
              <a:gd name="connsiteY794" fmla="*/ 1417861 h 1839214"/>
              <a:gd name="connsiteX795" fmla="*/ 1076613 w 12192000"/>
              <a:gd name="connsiteY795" fmla="*/ 1417861 h 1839214"/>
              <a:gd name="connsiteX796" fmla="*/ 1076613 w 12192000"/>
              <a:gd name="connsiteY796" fmla="*/ 1405845 h 1839214"/>
              <a:gd name="connsiteX797" fmla="*/ 1071006 w 12192000"/>
              <a:gd name="connsiteY797" fmla="*/ 1405845 h 1839214"/>
              <a:gd name="connsiteX798" fmla="*/ 1071006 w 12192000"/>
              <a:gd name="connsiteY798" fmla="*/ 1417060 h 1839214"/>
              <a:gd name="connsiteX799" fmla="*/ 1063796 w 12192000"/>
              <a:gd name="connsiteY799" fmla="*/ 1417060 h 1839214"/>
              <a:gd name="connsiteX800" fmla="*/ 1063796 w 12192000"/>
              <a:gd name="connsiteY800" fmla="*/ 1405845 h 1839214"/>
              <a:gd name="connsiteX801" fmla="*/ 1058990 w 12192000"/>
              <a:gd name="connsiteY801" fmla="*/ 1405845 h 1839214"/>
              <a:gd name="connsiteX802" fmla="*/ 1058990 w 12192000"/>
              <a:gd name="connsiteY802" fmla="*/ 1428275 h 1839214"/>
              <a:gd name="connsiteX803" fmla="*/ 1053382 w 12192000"/>
              <a:gd name="connsiteY803" fmla="*/ 1428275 h 1839214"/>
              <a:gd name="connsiteX804" fmla="*/ 1053382 w 12192000"/>
              <a:gd name="connsiteY804" fmla="*/ 1433081 h 1839214"/>
              <a:gd name="connsiteX805" fmla="*/ 902785 w 12192000"/>
              <a:gd name="connsiteY805" fmla="*/ 1433081 h 1839214"/>
              <a:gd name="connsiteX806" fmla="*/ 748983 w 12192000"/>
              <a:gd name="connsiteY806" fmla="*/ 1433081 h 1839214"/>
              <a:gd name="connsiteX807" fmla="*/ 748983 w 12192000"/>
              <a:gd name="connsiteY807" fmla="*/ 1428275 h 1839214"/>
              <a:gd name="connsiteX808" fmla="*/ 743376 w 12192000"/>
              <a:gd name="connsiteY808" fmla="*/ 1428275 h 1839214"/>
              <a:gd name="connsiteX809" fmla="*/ 743376 w 12192000"/>
              <a:gd name="connsiteY809" fmla="*/ 1405845 h 1839214"/>
              <a:gd name="connsiteX810" fmla="*/ 738569 w 12192000"/>
              <a:gd name="connsiteY810" fmla="*/ 1405845 h 1839214"/>
              <a:gd name="connsiteX811" fmla="*/ 738569 w 12192000"/>
              <a:gd name="connsiteY811" fmla="*/ 1417060 h 1839214"/>
              <a:gd name="connsiteX812" fmla="*/ 731360 w 12192000"/>
              <a:gd name="connsiteY812" fmla="*/ 1417060 h 1839214"/>
              <a:gd name="connsiteX813" fmla="*/ 731360 w 12192000"/>
              <a:gd name="connsiteY813" fmla="*/ 1405845 h 1839214"/>
              <a:gd name="connsiteX814" fmla="*/ 725752 w 12192000"/>
              <a:gd name="connsiteY814" fmla="*/ 1405845 h 1839214"/>
              <a:gd name="connsiteX815" fmla="*/ 725752 w 12192000"/>
              <a:gd name="connsiteY815" fmla="*/ 1417861 h 1839214"/>
              <a:gd name="connsiteX816" fmla="*/ 720145 w 12192000"/>
              <a:gd name="connsiteY816" fmla="*/ 1417861 h 1839214"/>
              <a:gd name="connsiteX817" fmla="*/ 717742 w 12192000"/>
              <a:gd name="connsiteY817" fmla="*/ 1419463 h 1839214"/>
              <a:gd name="connsiteX818" fmla="*/ 717742 w 12192000"/>
              <a:gd name="connsiteY818" fmla="*/ 1426672 h 1839214"/>
              <a:gd name="connsiteX819" fmla="*/ 712936 w 12192000"/>
              <a:gd name="connsiteY819" fmla="*/ 1426672 h 1839214"/>
              <a:gd name="connsiteX820" fmla="*/ 712936 w 12192000"/>
              <a:gd name="connsiteY820" fmla="*/ 1431479 h 1839214"/>
              <a:gd name="connsiteX821" fmla="*/ 717742 w 12192000"/>
              <a:gd name="connsiteY821" fmla="*/ 1431479 h 1839214"/>
              <a:gd name="connsiteX822" fmla="*/ 717742 w 12192000"/>
              <a:gd name="connsiteY822" fmla="*/ 1440290 h 1839214"/>
              <a:gd name="connsiteX823" fmla="*/ 656061 w 12192000"/>
              <a:gd name="connsiteY823" fmla="*/ 1496364 h 1839214"/>
              <a:gd name="connsiteX824" fmla="*/ 581563 w 12192000"/>
              <a:gd name="connsiteY824" fmla="*/ 1523600 h 1839214"/>
              <a:gd name="connsiteX825" fmla="*/ 581563 w 12192000"/>
              <a:gd name="connsiteY825" fmla="*/ 1516390 h 1839214"/>
              <a:gd name="connsiteX826" fmla="*/ 571150 w 12192000"/>
              <a:gd name="connsiteY826" fmla="*/ 1516390 h 1839214"/>
              <a:gd name="connsiteX827" fmla="*/ 567945 w 12192000"/>
              <a:gd name="connsiteY827" fmla="*/ 1521196 h 1839214"/>
              <a:gd name="connsiteX828" fmla="*/ 567945 w 12192000"/>
              <a:gd name="connsiteY828" fmla="*/ 1530008 h 1839214"/>
              <a:gd name="connsiteX829" fmla="*/ 531898 w 12192000"/>
              <a:gd name="connsiteY829" fmla="*/ 1530008 h 1839214"/>
              <a:gd name="connsiteX830" fmla="*/ 531898 w 12192000"/>
              <a:gd name="connsiteY830" fmla="*/ 1544427 h 1839214"/>
              <a:gd name="connsiteX831" fmla="*/ 528694 w 12192000"/>
              <a:gd name="connsiteY831" fmla="*/ 1544427 h 1839214"/>
              <a:gd name="connsiteX832" fmla="*/ 528694 w 12192000"/>
              <a:gd name="connsiteY832" fmla="*/ 1548432 h 1839214"/>
              <a:gd name="connsiteX833" fmla="*/ 541511 w 12192000"/>
              <a:gd name="connsiteY833" fmla="*/ 1548432 h 1839214"/>
              <a:gd name="connsiteX834" fmla="*/ 545516 w 12192000"/>
              <a:gd name="connsiteY834" fmla="*/ 1555642 h 1839214"/>
              <a:gd name="connsiteX835" fmla="*/ 571951 w 12192000"/>
              <a:gd name="connsiteY835" fmla="*/ 1555642 h 1839214"/>
              <a:gd name="connsiteX836" fmla="*/ 571951 w 12192000"/>
              <a:gd name="connsiteY836" fmla="*/ 1575668 h 1839214"/>
              <a:gd name="connsiteX837" fmla="*/ 564741 w 12192000"/>
              <a:gd name="connsiteY837" fmla="*/ 1575668 h 1839214"/>
              <a:gd name="connsiteX838" fmla="*/ 564741 w 12192000"/>
              <a:gd name="connsiteY838" fmla="*/ 1580474 h 1839214"/>
              <a:gd name="connsiteX839" fmla="*/ 482233 w 12192000"/>
              <a:gd name="connsiteY839" fmla="*/ 1602103 h 1839214"/>
              <a:gd name="connsiteX840" fmla="*/ 482233 w 12192000"/>
              <a:gd name="connsiteY840" fmla="*/ 1619726 h 1839214"/>
              <a:gd name="connsiteX841" fmla="*/ 528694 w 12192000"/>
              <a:gd name="connsiteY841" fmla="*/ 1629338 h 1839214"/>
              <a:gd name="connsiteX842" fmla="*/ 528694 w 12192000"/>
              <a:gd name="connsiteY842" fmla="*/ 1642155 h 1839214"/>
              <a:gd name="connsiteX843" fmla="*/ 524689 w 12192000"/>
              <a:gd name="connsiteY843" fmla="*/ 1642155 h 1839214"/>
              <a:gd name="connsiteX844" fmla="*/ 524689 w 12192000"/>
              <a:gd name="connsiteY844" fmla="*/ 1654972 h 1839214"/>
              <a:gd name="connsiteX845" fmla="*/ 520683 w 12192000"/>
              <a:gd name="connsiteY845" fmla="*/ 1658977 h 1839214"/>
              <a:gd name="connsiteX846" fmla="*/ 266750 w 12192000"/>
              <a:gd name="connsiteY846" fmla="*/ 1658977 h 1839214"/>
              <a:gd name="connsiteX847" fmla="*/ 266750 w 12192000"/>
              <a:gd name="connsiteY847" fmla="*/ 1654972 h 1839214"/>
              <a:gd name="connsiteX848" fmla="*/ 261143 w 12192000"/>
              <a:gd name="connsiteY848" fmla="*/ 1654972 h 1839214"/>
              <a:gd name="connsiteX849" fmla="*/ 261143 w 12192000"/>
              <a:gd name="connsiteY849" fmla="*/ 1662182 h 1839214"/>
              <a:gd name="connsiteX850" fmla="*/ 256336 w 12192000"/>
              <a:gd name="connsiteY850" fmla="*/ 1662182 h 1839214"/>
              <a:gd name="connsiteX851" fmla="*/ 256336 w 12192000"/>
              <a:gd name="connsiteY851" fmla="*/ 1670993 h 1839214"/>
              <a:gd name="connsiteX852" fmla="*/ 260342 w 12192000"/>
              <a:gd name="connsiteY852" fmla="*/ 1670993 h 1839214"/>
              <a:gd name="connsiteX853" fmla="*/ 260342 w 12192000"/>
              <a:gd name="connsiteY853" fmla="*/ 1683810 h 1839214"/>
              <a:gd name="connsiteX854" fmla="*/ 251530 w 12192000"/>
              <a:gd name="connsiteY854" fmla="*/ 1683810 h 1839214"/>
              <a:gd name="connsiteX855" fmla="*/ 251530 w 12192000"/>
              <a:gd name="connsiteY855" fmla="*/ 1689417 h 1839214"/>
              <a:gd name="connsiteX856" fmla="*/ 251530 w 12192000"/>
              <a:gd name="connsiteY856" fmla="*/ 1725465 h 1839214"/>
              <a:gd name="connsiteX857" fmla="*/ 202666 w 12192000"/>
              <a:gd name="connsiteY857" fmla="*/ 1725465 h 1839214"/>
              <a:gd name="connsiteX858" fmla="*/ 202666 w 12192000"/>
              <a:gd name="connsiteY858" fmla="*/ 1747894 h 1839214"/>
              <a:gd name="connsiteX859" fmla="*/ 120158 w 12192000"/>
              <a:gd name="connsiteY859" fmla="*/ 1747894 h 1839214"/>
              <a:gd name="connsiteX860" fmla="*/ 120158 w 12192000"/>
              <a:gd name="connsiteY860" fmla="*/ 1758308 h 1839214"/>
              <a:gd name="connsiteX861" fmla="*/ 106540 w 12192000"/>
              <a:gd name="connsiteY861" fmla="*/ 1758308 h 1839214"/>
              <a:gd name="connsiteX862" fmla="*/ 106540 w 12192000"/>
              <a:gd name="connsiteY862" fmla="*/ 1766318 h 1839214"/>
              <a:gd name="connsiteX863" fmla="*/ 112147 w 12192000"/>
              <a:gd name="connsiteY863" fmla="*/ 1766318 h 1839214"/>
              <a:gd name="connsiteX864" fmla="*/ 112147 w 12192000"/>
              <a:gd name="connsiteY864" fmla="*/ 1777533 h 1839214"/>
              <a:gd name="connsiteX865" fmla="*/ 20827 w 12192000"/>
              <a:gd name="connsiteY865" fmla="*/ 1777533 h 1839214"/>
              <a:gd name="connsiteX866" fmla="*/ 20827 w 12192000"/>
              <a:gd name="connsiteY866" fmla="*/ 1793554 h 1839214"/>
              <a:gd name="connsiteX867" fmla="*/ 12817 w 12192000"/>
              <a:gd name="connsiteY867" fmla="*/ 1793554 h 1839214"/>
              <a:gd name="connsiteX868" fmla="*/ 12817 w 12192000"/>
              <a:gd name="connsiteY868" fmla="*/ 1788748 h 1839214"/>
              <a:gd name="connsiteX869" fmla="*/ 0 w 12192000"/>
              <a:gd name="connsiteY869" fmla="*/ 1788748 h 1839214"/>
              <a:gd name="connsiteX870" fmla="*/ 0 w 12192000"/>
              <a:gd name="connsiteY870" fmla="*/ 1839214 h 1839214"/>
              <a:gd name="connsiteX871" fmla="*/ 8520422 w 12192000"/>
              <a:gd name="connsiteY871" fmla="*/ 1830099 h 1839214"/>
              <a:gd name="connsiteX872" fmla="*/ 12192000 w 12192000"/>
              <a:gd name="connsiteY872" fmla="*/ 1839214 h 1839214"/>
              <a:gd name="connsiteX873" fmla="*/ 12192000 w 12192000"/>
              <a:gd name="connsiteY873" fmla="*/ 1807172 h 1839214"/>
              <a:gd name="connsiteX874" fmla="*/ 12164764 w 12192000"/>
              <a:gd name="connsiteY874" fmla="*/ 1807172 h 1839214"/>
              <a:gd name="connsiteX875" fmla="*/ 12164764 w 12192000"/>
              <a:gd name="connsiteY875" fmla="*/ 1807973 h 1839214"/>
              <a:gd name="connsiteX876" fmla="*/ 2412767 w 12192000"/>
              <a:gd name="connsiteY876" fmla="*/ 1433081 h 1839214"/>
              <a:gd name="connsiteX877" fmla="*/ 2412767 w 12192000"/>
              <a:gd name="connsiteY877" fmla="*/ 1420264 h 1839214"/>
              <a:gd name="connsiteX878" fmla="*/ 2415170 w 12192000"/>
              <a:gd name="connsiteY878" fmla="*/ 1420264 h 1839214"/>
              <a:gd name="connsiteX879" fmla="*/ 2415170 w 12192000"/>
              <a:gd name="connsiteY879" fmla="*/ 1433081 h 1839214"/>
              <a:gd name="connsiteX880" fmla="*/ 2412767 w 12192000"/>
              <a:gd name="connsiteY880" fmla="*/ 1433081 h 1839214"/>
              <a:gd name="connsiteX881" fmla="*/ 6799323 w 12192000"/>
              <a:gd name="connsiteY881" fmla="*/ 1419463 h 1839214"/>
              <a:gd name="connsiteX882" fmla="*/ 6799323 w 12192000"/>
              <a:gd name="connsiteY882" fmla="*/ 1430678 h 1839214"/>
              <a:gd name="connsiteX883" fmla="*/ 6785705 w 12192000"/>
              <a:gd name="connsiteY883" fmla="*/ 1443494 h 1839214"/>
              <a:gd name="connsiteX884" fmla="*/ 6743250 w 12192000"/>
              <a:gd name="connsiteY884" fmla="*/ 1443494 h 1839214"/>
              <a:gd name="connsiteX885" fmla="*/ 6743250 w 12192000"/>
              <a:gd name="connsiteY885" fmla="*/ 1408248 h 1839214"/>
              <a:gd name="connsiteX886" fmla="*/ 6702396 w 12192000"/>
              <a:gd name="connsiteY886" fmla="*/ 1408248 h 1839214"/>
              <a:gd name="connsiteX887" fmla="*/ 6702396 w 12192000"/>
              <a:gd name="connsiteY887" fmla="*/ 1417861 h 1839214"/>
              <a:gd name="connsiteX888" fmla="*/ 6716815 w 12192000"/>
              <a:gd name="connsiteY888" fmla="*/ 1417861 h 1839214"/>
              <a:gd name="connsiteX889" fmla="*/ 6716815 w 12192000"/>
              <a:gd name="connsiteY889" fmla="*/ 1438688 h 1839214"/>
              <a:gd name="connsiteX890" fmla="*/ 6603066 w 12192000"/>
              <a:gd name="connsiteY890" fmla="*/ 1438688 h 1839214"/>
              <a:gd name="connsiteX891" fmla="*/ 6603066 w 12192000"/>
              <a:gd name="connsiteY891" fmla="*/ 1231216 h 1839214"/>
              <a:gd name="connsiteX892" fmla="*/ 6587045 w 12192000"/>
              <a:gd name="connsiteY892" fmla="*/ 1231216 h 1839214"/>
              <a:gd name="connsiteX893" fmla="*/ 6587045 w 12192000"/>
              <a:gd name="connsiteY893" fmla="*/ 1195169 h 1839214"/>
              <a:gd name="connsiteX894" fmla="*/ 6561411 w 12192000"/>
              <a:gd name="connsiteY894" fmla="*/ 1195169 h 1839214"/>
              <a:gd name="connsiteX895" fmla="*/ 6561411 w 12192000"/>
              <a:gd name="connsiteY895" fmla="*/ 1179949 h 1839214"/>
              <a:gd name="connsiteX896" fmla="*/ 6550997 w 12192000"/>
              <a:gd name="connsiteY896" fmla="*/ 1179949 h 1839214"/>
              <a:gd name="connsiteX897" fmla="*/ 6550997 w 12192000"/>
              <a:gd name="connsiteY897" fmla="*/ 1188760 h 1839214"/>
              <a:gd name="connsiteX898" fmla="*/ 6542987 w 12192000"/>
              <a:gd name="connsiteY898" fmla="*/ 1188760 h 1839214"/>
              <a:gd name="connsiteX899" fmla="*/ 6594254 w 12192000"/>
              <a:gd name="connsiteY899" fmla="*/ 808261 h 1839214"/>
              <a:gd name="connsiteX900" fmla="*/ 6771286 w 12192000"/>
              <a:gd name="connsiteY900" fmla="*/ 808261 h 1839214"/>
              <a:gd name="connsiteX901" fmla="*/ 6831365 w 12192000"/>
              <a:gd name="connsiteY901" fmla="*/ 1419463 h 1839214"/>
              <a:gd name="connsiteX902" fmla="*/ 6799323 w 12192000"/>
              <a:gd name="connsiteY902" fmla="*/ 1419463 h 1839214"/>
              <a:gd name="connsiteX903" fmla="*/ 9199273 w 12192000"/>
              <a:gd name="connsiteY903" fmla="*/ 711334 h 1839214"/>
              <a:gd name="connsiteX904" fmla="*/ 9292194 w 12192000"/>
              <a:gd name="connsiteY904" fmla="*/ 535903 h 1839214"/>
              <a:gd name="connsiteX905" fmla="*/ 9365090 w 12192000"/>
              <a:gd name="connsiteY905" fmla="*/ 711334 h 1839214"/>
              <a:gd name="connsiteX906" fmla="*/ 9199273 w 12192000"/>
              <a:gd name="connsiteY906" fmla="*/ 711334 h 1839214"/>
              <a:gd name="connsiteX0" fmla="*/ 12164764 w 12192000"/>
              <a:gd name="connsiteY0" fmla="*/ 1807973 h 3012049"/>
              <a:gd name="connsiteX1" fmla="*/ 12164764 w 12192000"/>
              <a:gd name="connsiteY1" fmla="*/ 1776732 h 3012049"/>
              <a:gd name="connsiteX2" fmla="*/ 12141533 w 12192000"/>
              <a:gd name="connsiteY2" fmla="*/ 1776732 h 3012049"/>
              <a:gd name="connsiteX3" fmla="*/ 12141533 w 12192000"/>
              <a:gd name="connsiteY3" fmla="*/ 1765517 h 3012049"/>
              <a:gd name="connsiteX4" fmla="*/ 12119105 w 12192000"/>
              <a:gd name="connsiteY4" fmla="*/ 1754302 h 3012049"/>
              <a:gd name="connsiteX5" fmla="*/ 12020575 w 12192000"/>
              <a:gd name="connsiteY5" fmla="*/ 1754302 h 3012049"/>
              <a:gd name="connsiteX6" fmla="*/ 12020575 w 12192000"/>
              <a:gd name="connsiteY6" fmla="*/ 1711847 h 3012049"/>
              <a:gd name="connsiteX7" fmla="*/ 12022178 w 12192000"/>
              <a:gd name="connsiteY7" fmla="*/ 1709443 h 3012049"/>
              <a:gd name="connsiteX8" fmla="*/ 12022178 w 12192000"/>
              <a:gd name="connsiteY8" fmla="*/ 1697428 h 3012049"/>
              <a:gd name="connsiteX9" fmla="*/ 12048612 w 12192000"/>
              <a:gd name="connsiteY9" fmla="*/ 1690218 h 3012049"/>
              <a:gd name="connsiteX10" fmla="*/ 12048612 w 12192000"/>
              <a:gd name="connsiteY10" fmla="*/ 1685412 h 3012049"/>
              <a:gd name="connsiteX11" fmla="*/ 12027784 w 12192000"/>
              <a:gd name="connsiteY11" fmla="*/ 1672595 h 3012049"/>
              <a:gd name="connsiteX12" fmla="*/ 12001349 w 12192000"/>
              <a:gd name="connsiteY12" fmla="*/ 1661380 h 3012049"/>
              <a:gd name="connsiteX13" fmla="*/ 12001349 w 12192000"/>
              <a:gd name="connsiteY13" fmla="*/ 1654171 h 3012049"/>
              <a:gd name="connsiteX14" fmla="*/ 11998146 w 12192000"/>
              <a:gd name="connsiteY14" fmla="*/ 1651768 h 3012049"/>
              <a:gd name="connsiteX15" fmla="*/ 11998146 w 12192000"/>
              <a:gd name="connsiteY15" fmla="*/ 1642956 h 3012049"/>
              <a:gd name="connsiteX16" fmla="*/ 12022978 w 12192000"/>
              <a:gd name="connsiteY16" fmla="*/ 1629338 h 3012049"/>
              <a:gd name="connsiteX17" fmla="*/ 12024580 w 12192000"/>
              <a:gd name="connsiteY17" fmla="*/ 1618124 h 3012049"/>
              <a:gd name="connsiteX18" fmla="*/ 11997344 w 12192000"/>
              <a:gd name="connsiteY18" fmla="*/ 1605307 h 3012049"/>
              <a:gd name="connsiteX19" fmla="*/ 11965302 w 12192000"/>
              <a:gd name="connsiteY19" fmla="*/ 1591689 h 3012049"/>
              <a:gd name="connsiteX20" fmla="*/ 11965302 w 12192000"/>
              <a:gd name="connsiteY20" fmla="*/ 1584480 h 3012049"/>
              <a:gd name="connsiteX21" fmla="*/ 11963700 w 12192000"/>
              <a:gd name="connsiteY21" fmla="*/ 1581275 h 3012049"/>
              <a:gd name="connsiteX22" fmla="*/ 11963700 w 12192000"/>
              <a:gd name="connsiteY22" fmla="*/ 1561249 h 3012049"/>
              <a:gd name="connsiteX23" fmla="*/ 11990936 w 12192000"/>
              <a:gd name="connsiteY23" fmla="*/ 1554040 h 3012049"/>
              <a:gd name="connsiteX24" fmla="*/ 11990936 w 12192000"/>
              <a:gd name="connsiteY24" fmla="*/ 1542024 h 3012049"/>
              <a:gd name="connsiteX25" fmla="*/ 11933260 w 12192000"/>
              <a:gd name="connsiteY25" fmla="*/ 1507579 h 3012049"/>
              <a:gd name="connsiteX26" fmla="*/ 11899616 w 12192000"/>
              <a:gd name="connsiteY26" fmla="*/ 1477139 h 3012049"/>
              <a:gd name="connsiteX27" fmla="*/ 11899616 w 12192000"/>
              <a:gd name="connsiteY27" fmla="*/ 1474736 h 3012049"/>
              <a:gd name="connsiteX28" fmla="*/ 11901218 w 12192000"/>
              <a:gd name="connsiteY28" fmla="*/ 1474736 h 3012049"/>
              <a:gd name="connsiteX29" fmla="*/ 11901218 w 12192000"/>
              <a:gd name="connsiteY29" fmla="*/ 1464322 h 3012049"/>
              <a:gd name="connsiteX30" fmla="*/ 11894810 w 12192000"/>
              <a:gd name="connsiteY30" fmla="*/ 1453107 h 3012049"/>
              <a:gd name="connsiteX31" fmla="*/ 11896412 w 12192000"/>
              <a:gd name="connsiteY31" fmla="*/ 1453107 h 3012049"/>
              <a:gd name="connsiteX32" fmla="*/ 11898015 w 12192000"/>
              <a:gd name="connsiteY32" fmla="*/ 1451505 h 3012049"/>
              <a:gd name="connsiteX33" fmla="*/ 11898015 w 12192000"/>
              <a:gd name="connsiteY33" fmla="*/ 1447500 h 3012049"/>
              <a:gd name="connsiteX34" fmla="*/ 11895611 w 12192000"/>
              <a:gd name="connsiteY34" fmla="*/ 1447500 h 3012049"/>
              <a:gd name="connsiteX35" fmla="*/ 11898815 w 12192000"/>
              <a:gd name="connsiteY35" fmla="*/ 1435484 h 3012049"/>
              <a:gd name="connsiteX36" fmla="*/ 11887601 w 12192000"/>
              <a:gd name="connsiteY36" fmla="*/ 1425871 h 3012049"/>
              <a:gd name="connsiteX37" fmla="*/ 11876386 w 12192000"/>
              <a:gd name="connsiteY37" fmla="*/ 1435484 h 3012049"/>
              <a:gd name="connsiteX38" fmla="*/ 11879590 w 12192000"/>
              <a:gd name="connsiteY38" fmla="*/ 1447500 h 3012049"/>
              <a:gd name="connsiteX39" fmla="*/ 11877186 w 12192000"/>
              <a:gd name="connsiteY39" fmla="*/ 1447500 h 3012049"/>
              <a:gd name="connsiteX40" fmla="*/ 11877186 w 12192000"/>
              <a:gd name="connsiteY40" fmla="*/ 1451505 h 3012049"/>
              <a:gd name="connsiteX41" fmla="*/ 11878789 w 12192000"/>
              <a:gd name="connsiteY41" fmla="*/ 1453107 h 3012049"/>
              <a:gd name="connsiteX42" fmla="*/ 11880391 w 12192000"/>
              <a:gd name="connsiteY42" fmla="*/ 1453107 h 3012049"/>
              <a:gd name="connsiteX43" fmla="*/ 11873983 w 12192000"/>
              <a:gd name="connsiteY43" fmla="*/ 1464322 h 3012049"/>
              <a:gd name="connsiteX44" fmla="*/ 11873983 w 12192000"/>
              <a:gd name="connsiteY44" fmla="*/ 1474736 h 3012049"/>
              <a:gd name="connsiteX45" fmla="*/ 11875585 w 12192000"/>
              <a:gd name="connsiteY45" fmla="*/ 1474736 h 3012049"/>
              <a:gd name="connsiteX46" fmla="*/ 11875585 w 12192000"/>
              <a:gd name="connsiteY46" fmla="*/ 1477139 h 3012049"/>
              <a:gd name="connsiteX47" fmla="*/ 11841941 w 12192000"/>
              <a:gd name="connsiteY47" fmla="*/ 1507579 h 3012049"/>
              <a:gd name="connsiteX48" fmla="*/ 11784265 w 12192000"/>
              <a:gd name="connsiteY48" fmla="*/ 1542024 h 3012049"/>
              <a:gd name="connsiteX49" fmla="*/ 11784265 w 12192000"/>
              <a:gd name="connsiteY49" fmla="*/ 1554040 h 3012049"/>
              <a:gd name="connsiteX50" fmla="*/ 11811501 w 12192000"/>
              <a:gd name="connsiteY50" fmla="*/ 1561249 h 3012049"/>
              <a:gd name="connsiteX51" fmla="*/ 11811501 w 12192000"/>
              <a:gd name="connsiteY51" fmla="*/ 1581275 h 3012049"/>
              <a:gd name="connsiteX52" fmla="*/ 11809899 w 12192000"/>
              <a:gd name="connsiteY52" fmla="*/ 1584480 h 3012049"/>
              <a:gd name="connsiteX53" fmla="*/ 11809899 w 12192000"/>
              <a:gd name="connsiteY53" fmla="*/ 1591689 h 3012049"/>
              <a:gd name="connsiteX54" fmla="*/ 11777857 w 12192000"/>
              <a:gd name="connsiteY54" fmla="*/ 1605307 h 3012049"/>
              <a:gd name="connsiteX55" fmla="*/ 11750621 w 12192000"/>
              <a:gd name="connsiteY55" fmla="*/ 1618124 h 3012049"/>
              <a:gd name="connsiteX56" fmla="*/ 11752223 w 12192000"/>
              <a:gd name="connsiteY56" fmla="*/ 1629338 h 3012049"/>
              <a:gd name="connsiteX57" fmla="*/ 11777055 w 12192000"/>
              <a:gd name="connsiteY57" fmla="*/ 1642956 h 3012049"/>
              <a:gd name="connsiteX58" fmla="*/ 11777055 w 12192000"/>
              <a:gd name="connsiteY58" fmla="*/ 1651768 h 3012049"/>
              <a:gd name="connsiteX59" fmla="*/ 11773852 w 12192000"/>
              <a:gd name="connsiteY59" fmla="*/ 1654171 h 3012049"/>
              <a:gd name="connsiteX60" fmla="*/ 11773852 w 12192000"/>
              <a:gd name="connsiteY60" fmla="*/ 1661380 h 3012049"/>
              <a:gd name="connsiteX61" fmla="*/ 11747417 w 12192000"/>
              <a:gd name="connsiteY61" fmla="*/ 1672595 h 3012049"/>
              <a:gd name="connsiteX62" fmla="*/ 11726589 w 12192000"/>
              <a:gd name="connsiteY62" fmla="*/ 1685412 h 3012049"/>
              <a:gd name="connsiteX63" fmla="*/ 11726589 w 12192000"/>
              <a:gd name="connsiteY63" fmla="*/ 1690218 h 3012049"/>
              <a:gd name="connsiteX64" fmla="*/ 11753825 w 12192000"/>
              <a:gd name="connsiteY64" fmla="*/ 1697428 h 3012049"/>
              <a:gd name="connsiteX65" fmla="*/ 11753825 w 12192000"/>
              <a:gd name="connsiteY65" fmla="*/ 1709443 h 3012049"/>
              <a:gd name="connsiteX66" fmla="*/ 11755427 w 12192000"/>
              <a:gd name="connsiteY66" fmla="*/ 1711847 h 3012049"/>
              <a:gd name="connsiteX67" fmla="*/ 11755427 w 12192000"/>
              <a:gd name="connsiteY67" fmla="*/ 1754302 h 3012049"/>
              <a:gd name="connsiteX68" fmla="*/ 11708165 w 12192000"/>
              <a:gd name="connsiteY68" fmla="*/ 1754302 h 3012049"/>
              <a:gd name="connsiteX69" fmla="*/ 11672118 w 12192000"/>
              <a:gd name="connsiteY69" fmla="*/ 1738281 h 3012049"/>
              <a:gd name="connsiteX70" fmla="*/ 11670516 w 12192000"/>
              <a:gd name="connsiteY70" fmla="*/ 1713449 h 3012049"/>
              <a:gd name="connsiteX71" fmla="*/ 11692945 w 12192000"/>
              <a:gd name="connsiteY71" fmla="*/ 1698229 h 3012049"/>
              <a:gd name="connsiteX72" fmla="*/ 11700154 w 12192000"/>
              <a:gd name="connsiteY72" fmla="*/ 1688616 h 3012049"/>
              <a:gd name="connsiteX73" fmla="*/ 11669715 w 12192000"/>
              <a:gd name="connsiteY73" fmla="*/ 1681407 h 3012049"/>
              <a:gd name="connsiteX74" fmla="*/ 11668112 w 12192000"/>
              <a:gd name="connsiteY74" fmla="*/ 1657375 h 3012049"/>
              <a:gd name="connsiteX75" fmla="*/ 11692144 w 12192000"/>
              <a:gd name="connsiteY75" fmla="*/ 1644558 h 3012049"/>
              <a:gd name="connsiteX76" fmla="*/ 11696149 w 12192000"/>
              <a:gd name="connsiteY76" fmla="*/ 1635747 h 3012049"/>
              <a:gd name="connsiteX77" fmla="*/ 11667311 w 12192000"/>
              <a:gd name="connsiteY77" fmla="*/ 1626935 h 3012049"/>
              <a:gd name="connsiteX78" fmla="*/ 11665710 w 12192000"/>
              <a:gd name="connsiteY78" fmla="*/ 1601302 h 3012049"/>
              <a:gd name="connsiteX79" fmla="*/ 11691343 w 12192000"/>
              <a:gd name="connsiteY79" fmla="*/ 1586082 h 3012049"/>
              <a:gd name="connsiteX80" fmla="*/ 11695348 w 12192000"/>
              <a:gd name="connsiteY80" fmla="*/ 1580474 h 3012049"/>
              <a:gd name="connsiteX81" fmla="*/ 11663306 w 12192000"/>
              <a:gd name="connsiteY81" fmla="*/ 1570061 h 3012049"/>
              <a:gd name="connsiteX82" fmla="*/ 11663306 w 12192000"/>
              <a:gd name="connsiteY82" fmla="*/ 1544427 h 3012049"/>
              <a:gd name="connsiteX83" fmla="*/ 11688139 w 12192000"/>
              <a:gd name="connsiteY83" fmla="*/ 1533212 h 3012049"/>
              <a:gd name="connsiteX84" fmla="*/ 11692144 w 12192000"/>
              <a:gd name="connsiteY84" fmla="*/ 1527605 h 3012049"/>
              <a:gd name="connsiteX85" fmla="*/ 11660903 w 12192000"/>
              <a:gd name="connsiteY85" fmla="*/ 1515589 h 3012049"/>
              <a:gd name="connsiteX86" fmla="*/ 11662505 w 12192000"/>
              <a:gd name="connsiteY86" fmla="*/ 1492359 h 3012049"/>
              <a:gd name="connsiteX87" fmla="*/ 11682532 w 12192000"/>
              <a:gd name="connsiteY87" fmla="*/ 1481144 h 3012049"/>
              <a:gd name="connsiteX88" fmla="*/ 11686537 w 12192000"/>
              <a:gd name="connsiteY88" fmla="*/ 1472332 h 3012049"/>
              <a:gd name="connsiteX89" fmla="*/ 11660102 w 12192000"/>
              <a:gd name="connsiteY89" fmla="*/ 1459516 h 3012049"/>
              <a:gd name="connsiteX90" fmla="*/ 11660102 w 12192000"/>
              <a:gd name="connsiteY90" fmla="*/ 1435484 h 3012049"/>
              <a:gd name="connsiteX91" fmla="*/ 11682532 w 12192000"/>
              <a:gd name="connsiteY91" fmla="*/ 1430678 h 3012049"/>
              <a:gd name="connsiteX92" fmla="*/ 11686537 w 12192000"/>
              <a:gd name="connsiteY92" fmla="*/ 1422667 h 3012049"/>
              <a:gd name="connsiteX93" fmla="*/ 11659301 w 12192000"/>
              <a:gd name="connsiteY93" fmla="*/ 1409850 h 3012049"/>
              <a:gd name="connsiteX94" fmla="*/ 11659301 w 12192000"/>
              <a:gd name="connsiteY94" fmla="*/ 1387421 h 3012049"/>
              <a:gd name="connsiteX95" fmla="*/ 11680128 w 12192000"/>
              <a:gd name="connsiteY95" fmla="*/ 1378609 h 3012049"/>
              <a:gd name="connsiteX96" fmla="*/ 11684133 w 12192000"/>
              <a:gd name="connsiteY96" fmla="*/ 1369798 h 3012049"/>
              <a:gd name="connsiteX97" fmla="*/ 11653694 w 12192000"/>
              <a:gd name="connsiteY97" fmla="*/ 1357782 h 3012049"/>
              <a:gd name="connsiteX98" fmla="*/ 11653694 w 12192000"/>
              <a:gd name="connsiteY98" fmla="*/ 1340960 h 3012049"/>
              <a:gd name="connsiteX99" fmla="*/ 11678526 w 12192000"/>
              <a:gd name="connsiteY99" fmla="*/ 1323337 h 3012049"/>
              <a:gd name="connsiteX100" fmla="*/ 11684133 w 12192000"/>
              <a:gd name="connsiteY100" fmla="*/ 1306515 h 3012049"/>
              <a:gd name="connsiteX101" fmla="*/ 11582400 w 12192000"/>
              <a:gd name="connsiteY101" fmla="*/ 1256049 h 3012049"/>
              <a:gd name="connsiteX102" fmla="*/ 11582400 w 12192000"/>
              <a:gd name="connsiteY102" fmla="*/ 1253645 h 3012049"/>
              <a:gd name="connsiteX103" fmla="*/ 11584803 w 12192000"/>
              <a:gd name="connsiteY103" fmla="*/ 1251242 h 3012049"/>
              <a:gd name="connsiteX104" fmla="*/ 11584803 w 12192000"/>
              <a:gd name="connsiteY104" fmla="*/ 1249640 h 3012049"/>
              <a:gd name="connsiteX105" fmla="*/ 11581599 w 12192000"/>
              <a:gd name="connsiteY105" fmla="*/ 1248038 h 3012049"/>
              <a:gd name="connsiteX106" fmla="*/ 11581599 w 12192000"/>
              <a:gd name="connsiteY106" fmla="*/ 1236022 h 3012049"/>
              <a:gd name="connsiteX107" fmla="*/ 11593615 w 12192000"/>
              <a:gd name="connsiteY107" fmla="*/ 1232818 h 3012049"/>
              <a:gd name="connsiteX108" fmla="*/ 11593615 w 12192000"/>
              <a:gd name="connsiteY108" fmla="*/ 1225609 h 3012049"/>
              <a:gd name="connsiteX109" fmla="*/ 11574390 w 12192000"/>
              <a:gd name="connsiteY109" fmla="*/ 1209588 h 3012049"/>
              <a:gd name="connsiteX110" fmla="*/ 11574390 w 12192000"/>
              <a:gd name="connsiteY110" fmla="*/ 1204781 h 3012049"/>
              <a:gd name="connsiteX111" fmla="*/ 11581599 w 12192000"/>
              <a:gd name="connsiteY111" fmla="*/ 1199975 h 3012049"/>
              <a:gd name="connsiteX112" fmla="*/ 11581599 w 12192000"/>
              <a:gd name="connsiteY112" fmla="*/ 1195970 h 3012049"/>
              <a:gd name="connsiteX113" fmla="*/ 11574390 w 12192000"/>
              <a:gd name="connsiteY113" fmla="*/ 1189561 h 3012049"/>
              <a:gd name="connsiteX114" fmla="*/ 11563175 w 12192000"/>
              <a:gd name="connsiteY114" fmla="*/ 1177545 h 3012049"/>
              <a:gd name="connsiteX115" fmla="*/ 11570384 w 12192000"/>
              <a:gd name="connsiteY115" fmla="*/ 1164729 h 3012049"/>
              <a:gd name="connsiteX116" fmla="*/ 11555965 w 12192000"/>
              <a:gd name="connsiteY116" fmla="*/ 1152713 h 3012049"/>
              <a:gd name="connsiteX117" fmla="*/ 11541547 w 12192000"/>
              <a:gd name="connsiteY117" fmla="*/ 1164729 h 3012049"/>
              <a:gd name="connsiteX118" fmla="*/ 11548755 w 12192000"/>
              <a:gd name="connsiteY118" fmla="*/ 1177545 h 3012049"/>
              <a:gd name="connsiteX119" fmla="*/ 11537542 w 12192000"/>
              <a:gd name="connsiteY119" fmla="*/ 1189561 h 3012049"/>
              <a:gd name="connsiteX120" fmla="*/ 11530332 w 12192000"/>
              <a:gd name="connsiteY120" fmla="*/ 1195970 h 3012049"/>
              <a:gd name="connsiteX121" fmla="*/ 11530332 w 12192000"/>
              <a:gd name="connsiteY121" fmla="*/ 1199975 h 3012049"/>
              <a:gd name="connsiteX122" fmla="*/ 11537542 w 12192000"/>
              <a:gd name="connsiteY122" fmla="*/ 1204781 h 3012049"/>
              <a:gd name="connsiteX123" fmla="*/ 11537542 w 12192000"/>
              <a:gd name="connsiteY123" fmla="*/ 1209588 h 3012049"/>
              <a:gd name="connsiteX124" fmla="*/ 11517515 w 12192000"/>
              <a:gd name="connsiteY124" fmla="*/ 1225609 h 3012049"/>
              <a:gd name="connsiteX125" fmla="*/ 11517515 w 12192000"/>
              <a:gd name="connsiteY125" fmla="*/ 1232017 h 3012049"/>
              <a:gd name="connsiteX126" fmla="*/ 11530332 w 12192000"/>
              <a:gd name="connsiteY126" fmla="*/ 1235221 h 3012049"/>
              <a:gd name="connsiteX127" fmla="*/ 11530332 w 12192000"/>
              <a:gd name="connsiteY127" fmla="*/ 1247237 h 3012049"/>
              <a:gd name="connsiteX128" fmla="*/ 11527127 w 12192000"/>
              <a:gd name="connsiteY128" fmla="*/ 1248839 h 3012049"/>
              <a:gd name="connsiteX129" fmla="*/ 11527127 w 12192000"/>
              <a:gd name="connsiteY129" fmla="*/ 1252043 h 3012049"/>
              <a:gd name="connsiteX130" fmla="*/ 11528729 w 12192000"/>
              <a:gd name="connsiteY130" fmla="*/ 1254446 h 3012049"/>
              <a:gd name="connsiteX131" fmla="*/ 11528729 w 12192000"/>
              <a:gd name="connsiteY131" fmla="*/ 1256850 h 3012049"/>
              <a:gd name="connsiteX132" fmla="*/ 11426996 w 12192000"/>
              <a:gd name="connsiteY132" fmla="*/ 1307316 h 3012049"/>
              <a:gd name="connsiteX133" fmla="*/ 11432603 w 12192000"/>
              <a:gd name="connsiteY133" fmla="*/ 1324138 h 3012049"/>
              <a:gd name="connsiteX134" fmla="*/ 11457436 w 12192000"/>
              <a:gd name="connsiteY134" fmla="*/ 1341761 h 3012049"/>
              <a:gd name="connsiteX135" fmla="*/ 11457436 w 12192000"/>
              <a:gd name="connsiteY135" fmla="*/ 1358583 h 3012049"/>
              <a:gd name="connsiteX136" fmla="*/ 11426996 w 12192000"/>
              <a:gd name="connsiteY136" fmla="*/ 1370599 h 3012049"/>
              <a:gd name="connsiteX137" fmla="*/ 11431001 w 12192000"/>
              <a:gd name="connsiteY137" fmla="*/ 1379410 h 3012049"/>
              <a:gd name="connsiteX138" fmla="*/ 11451828 w 12192000"/>
              <a:gd name="connsiteY138" fmla="*/ 1388222 h 3012049"/>
              <a:gd name="connsiteX139" fmla="*/ 11451828 w 12192000"/>
              <a:gd name="connsiteY139" fmla="*/ 1410651 h 3012049"/>
              <a:gd name="connsiteX140" fmla="*/ 11424593 w 12192000"/>
              <a:gd name="connsiteY140" fmla="*/ 1423468 h 3012049"/>
              <a:gd name="connsiteX141" fmla="*/ 11428598 w 12192000"/>
              <a:gd name="connsiteY141" fmla="*/ 1431479 h 3012049"/>
              <a:gd name="connsiteX142" fmla="*/ 11451028 w 12192000"/>
              <a:gd name="connsiteY142" fmla="*/ 1436285 h 3012049"/>
              <a:gd name="connsiteX143" fmla="*/ 11451028 w 12192000"/>
              <a:gd name="connsiteY143" fmla="*/ 1460317 h 3012049"/>
              <a:gd name="connsiteX144" fmla="*/ 11424593 w 12192000"/>
              <a:gd name="connsiteY144" fmla="*/ 1473133 h 3012049"/>
              <a:gd name="connsiteX145" fmla="*/ 11428598 w 12192000"/>
              <a:gd name="connsiteY145" fmla="*/ 1481945 h 3012049"/>
              <a:gd name="connsiteX146" fmla="*/ 11449426 w 12192000"/>
              <a:gd name="connsiteY146" fmla="*/ 1493160 h 3012049"/>
              <a:gd name="connsiteX147" fmla="*/ 11450227 w 12192000"/>
              <a:gd name="connsiteY147" fmla="*/ 1509181 h 3012049"/>
              <a:gd name="connsiteX148" fmla="*/ 11442216 w 12192000"/>
              <a:gd name="connsiteY148" fmla="*/ 1509181 h 3012049"/>
              <a:gd name="connsiteX149" fmla="*/ 11442216 w 12192000"/>
              <a:gd name="connsiteY149" fmla="*/ 1502772 h 3012049"/>
              <a:gd name="connsiteX150" fmla="*/ 11387744 w 12192000"/>
              <a:gd name="connsiteY150" fmla="*/ 1502772 h 3012049"/>
              <a:gd name="connsiteX151" fmla="*/ 11387744 w 12192000"/>
              <a:gd name="connsiteY151" fmla="*/ 1420264 h 3012049"/>
              <a:gd name="connsiteX152" fmla="*/ 11378933 w 12192000"/>
              <a:gd name="connsiteY152" fmla="*/ 1420264 h 3012049"/>
              <a:gd name="connsiteX153" fmla="*/ 11378933 w 12192000"/>
              <a:gd name="connsiteY153" fmla="*/ 1393829 h 3012049"/>
              <a:gd name="connsiteX154" fmla="*/ 11370122 w 12192000"/>
              <a:gd name="connsiteY154" fmla="*/ 1393829 h 3012049"/>
              <a:gd name="connsiteX155" fmla="*/ 11370122 w 12192000"/>
              <a:gd name="connsiteY155" fmla="*/ 1399437 h 3012049"/>
              <a:gd name="connsiteX156" fmla="*/ 11364514 w 12192000"/>
              <a:gd name="connsiteY156" fmla="*/ 1399437 h 3012049"/>
              <a:gd name="connsiteX157" fmla="*/ 11364514 w 12192000"/>
              <a:gd name="connsiteY157" fmla="*/ 1388222 h 3012049"/>
              <a:gd name="connsiteX158" fmla="*/ 11374127 w 12192000"/>
              <a:gd name="connsiteY158" fmla="*/ 1377808 h 3012049"/>
              <a:gd name="connsiteX159" fmla="*/ 11382137 w 12192000"/>
              <a:gd name="connsiteY159" fmla="*/ 1360185 h 3012049"/>
              <a:gd name="connsiteX160" fmla="*/ 11359708 w 12192000"/>
              <a:gd name="connsiteY160" fmla="*/ 1360185 h 3012049"/>
              <a:gd name="connsiteX161" fmla="*/ 11359708 w 12192000"/>
              <a:gd name="connsiteY161" fmla="*/ 1352976 h 3012049"/>
              <a:gd name="connsiteX162" fmla="*/ 11308440 w 12192000"/>
              <a:gd name="connsiteY162" fmla="*/ 1352976 h 3012049"/>
              <a:gd name="connsiteX163" fmla="*/ 11308440 w 12192000"/>
              <a:gd name="connsiteY163" fmla="*/ 1357782 h 3012049"/>
              <a:gd name="connsiteX164" fmla="*/ 11291618 w 12192000"/>
              <a:gd name="connsiteY164" fmla="*/ 1357782 h 3012049"/>
              <a:gd name="connsiteX165" fmla="*/ 11291618 w 12192000"/>
              <a:gd name="connsiteY165" fmla="*/ 1320133 h 3012049"/>
              <a:gd name="connsiteX166" fmla="*/ 11244356 w 12192000"/>
              <a:gd name="connsiteY166" fmla="*/ 1320133 h 3012049"/>
              <a:gd name="connsiteX167" fmla="*/ 11244356 w 12192000"/>
              <a:gd name="connsiteY167" fmla="*/ 1324138 h 3012049"/>
              <a:gd name="connsiteX168" fmla="*/ 11239550 w 12192000"/>
              <a:gd name="connsiteY168" fmla="*/ 1324138 h 3012049"/>
              <a:gd name="connsiteX169" fmla="*/ 11239550 w 12192000"/>
              <a:gd name="connsiteY169" fmla="*/ 1356180 h 3012049"/>
              <a:gd name="connsiteX170" fmla="*/ 11235545 w 12192000"/>
              <a:gd name="connsiteY170" fmla="*/ 1356180 h 3012049"/>
              <a:gd name="connsiteX171" fmla="*/ 11235545 w 12192000"/>
              <a:gd name="connsiteY171" fmla="*/ 1225609 h 3012049"/>
              <a:gd name="connsiteX172" fmla="*/ 11210712 w 12192000"/>
              <a:gd name="connsiteY172" fmla="*/ 1225609 h 3012049"/>
              <a:gd name="connsiteX173" fmla="*/ 11210712 w 12192000"/>
              <a:gd name="connsiteY173" fmla="*/ 1195970 h 3012049"/>
              <a:gd name="connsiteX174" fmla="*/ 11205906 w 12192000"/>
              <a:gd name="connsiteY174" fmla="*/ 1195970 h 3012049"/>
              <a:gd name="connsiteX175" fmla="*/ 11205906 w 12192000"/>
              <a:gd name="connsiteY175" fmla="*/ 1199174 h 3012049"/>
              <a:gd name="connsiteX176" fmla="*/ 11186681 w 12192000"/>
              <a:gd name="connsiteY176" fmla="*/ 1199174 h 3012049"/>
              <a:gd name="connsiteX177" fmla="*/ 11141822 w 12192000"/>
              <a:gd name="connsiteY177" fmla="*/ 1147907 h 3012049"/>
              <a:gd name="connsiteX178" fmla="*/ 11141822 w 12192000"/>
              <a:gd name="connsiteY178" fmla="*/ 1067000 h 3012049"/>
              <a:gd name="connsiteX179" fmla="*/ 11137016 w 12192000"/>
              <a:gd name="connsiteY179" fmla="*/ 1067000 h 3012049"/>
              <a:gd name="connsiteX180" fmla="*/ 11137016 w 12192000"/>
              <a:gd name="connsiteY180" fmla="*/ 1145503 h 3012049"/>
              <a:gd name="connsiteX181" fmla="*/ 11100167 w 12192000"/>
              <a:gd name="connsiteY181" fmla="*/ 1103849 h 3012049"/>
              <a:gd name="connsiteX182" fmla="*/ 11100167 w 12192000"/>
              <a:gd name="connsiteY182" fmla="*/ 1095838 h 3012049"/>
              <a:gd name="connsiteX183" fmla="*/ 11094560 w 12192000"/>
              <a:gd name="connsiteY183" fmla="*/ 1095838 h 3012049"/>
              <a:gd name="connsiteX184" fmla="*/ 11094560 w 12192000"/>
              <a:gd name="connsiteY184" fmla="*/ 1120671 h 3012049"/>
              <a:gd name="connsiteX185" fmla="*/ 11046497 w 12192000"/>
              <a:gd name="connsiteY185" fmla="*/ 1203179 h 3012049"/>
              <a:gd name="connsiteX186" fmla="*/ 11046497 w 12192000"/>
              <a:gd name="connsiteY186" fmla="*/ 1041367 h 3012049"/>
              <a:gd name="connsiteX187" fmla="*/ 11042491 w 12192000"/>
              <a:gd name="connsiteY187" fmla="*/ 1041367 h 3012049"/>
              <a:gd name="connsiteX188" fmla="*/ 11042491 w 12192000"/>
              <a:gd name="connsiteY188" fmla="*/ 1221603 h 3012049"/>
              <a:gd name="connsiteX189" fmla="*/ 11035282 w 12192000"/>
              <a:gd name="connsiteY189" fmla="*/ 1221603 h 3012049"/>
              <a:gd name="connsiteX190" fmla="*/ 11035282 w 12192000"/>
              <a:gd name="connsiteY190" fmla="*/ 1210389 h 3012049"/>
              <a:gd name="connsiteX191" fmla="*/ 11028072 w 12192000"/>
              <a:gd name="connsiteY191" fmla="*/ 1210389 h 3012049"/>
              <a:gd name="connsiteX192" fmla="*/ 11028072 w 12192000"/>
              <a:gd name="connsiteY192" fmla="*/ 1220001 h 3012049"/>
              <a:gd name="connsiteX193" fmla="*/ 11021664 w 12192000"/>
              <a:gd name="connsiteY193" fmla="*/ 1220001 h 3012049"/>
              <a:gd name="connsiteX194" fmla="*/ 11021664 w 12192000"/>
              <a:gd name="connsiteY194" fmla="*/ 1208786 h 3012049"/>
              <a:gd name="connsiteX195" fmla="*/ 11016056 w 12192000"/>
              <a:gd name="connsiteY195" fmla="*/ 1208786 h 3012049"/>
              <a:gd name="connsiteX196" fmla="*/ 11016056 w 12192000"/>
              <a:gd name="connsiteY196" fmla="*/ 1242431 h 3012049"/>
              <a:gd name="connsiteX197" fmla="*/ 11002439 w 12192000"/>
              <a:gd name="connsiteY197" fmla="*/ 1242431 h 3012049"/>
              <a:gd name="connsiteX198" fmla="*/ 11002439 w 12192000"/>
              <a:gd name="connsiteY198" fmla="*/ 1353777 h 3012049"/>
              <a:gd name="connsiteX199" fmla="*/ 10997633 w 12192000"/>
              <a:gd name="connsiteY199" fmla="*/ 1353777 h 3012049"/>
              <a:gd name="connsiteX200" fmla="*/ 10997633 w 12192000"/>
              <a:gd name="connsiteY200" fmla="*/ 1358583 h 3012049"/>
              <a:gd name="connsiteX201" fmla="*/ 11001638 w 12192000"/>
              <a:gd name="connsiteY201" fmla="*/ 1358583 h 3012049"/>
              <a:gd name="connsiteX202" fmla="*/ 11001638 w 12192000"/>
              <a:gd name="connsiteY202" fmla="*/ 1368997 h 3012049"/>
              <a:gd name="connsiteX203" fmla="*/ 10971198 w 12192000"/>
              <a:gd name="connsiteY203" fmla="*/ 1368997 h 3012049"/>
              <a:gd name="connsiteX204" fmla="*/ 10971198 w 12192000"/>
              <a:gd name="connsiteY204" fmla="*/ 1364190 h 3012049"/>
              <a:gd name="connsiteX205" fmla="*/ 10963187 w 12192000"/>
              <a:gd name="connsiteY205" fmla="*/ 1364190 h 3012049"/>
              <a:gd name="connsiteX206" fmla="*/ 10963187 w 12192000"/>
              <a:gd name="connsiteY206" fmla="*/ 1370599 h 3012049"/>
              <a:gd name="connsiteX207" fmla="*/ 10937554 w 12192000"/>
              <a:gd name="connsiteY207" fmla="*/ 1370599 h 3012049"/>
              <a:gd name="connsiteX208" fmla="*/ 10937554 w 12192000"/>
              <a:gd name="connsiteY208" fmla="*/ 1405845 h 3012049"/>
              <a:gd name="connsiteX209" fmla="*/ 10923935 w 12192000"/>
              <a:gd name="connsiteY209" fmla="*/ 1405845 h 3012049"/>
              <a:gd name="connsiteX210" fmla="*/ 10923935 w 12192000"/>
              <a:gd name="connsiteY210" fmla="*/ 1397835 h 3012049"/>
              <a:gd name="connsiteX211" fmla="*/ 10883082 w 12192000"/>
              <a:gd name="connsiteY211" fmla="*/ 1397835 h 3012049"/>
              <a:gd name="connsiteX212" fmla="*/ 10883082 w 12192000"/>
              <a:gd name="connsiteY212" fmla="*/ 1323337 h 3012049"/>
              <a:gd name="connsiteX213" fmla="*/ 10871066 w 12192000"/>
              <a:gd name="connsiteY213" fmla="*/ 1323337 h 3012049"/>
              <a:gd name="connsiteX214" fmla="*/ 10871066 w 12192000"/>
              <a:gd name="connsiteY214" fmla="*/ 1345766 h 3012049"/>
              <a:gd name="connsiteX215" fmla="*/ 10857449 w 12192000"/>
              <a:gd name="connsiteY215" fmla="*/ 1345766 h 3012049"/>
              <a:gd name="connsiteX216" fmla="*/ 10857449 w 12192000"/>
              <a:gd name="connsiteY216" fmla="*/ 1337756 h 3012049"/>
              <a:gd name="connsiteX217" fmla="*/ 10849438 w 12192000"/>
              <a:gd name="connsiteY217" fmla="*/ 1337756 h 3012049"/>
              <a:gd name="connsiteX218" fmla="*/ 10849438 w 12192000"/>
              <a:gd name="connsiteY218" fmla="*/ 1344965 h 3012049"/>
              <a:gd name="connsiteX219" fmla="*/ 10826208 w 12192000"/>
              <a:gd name="connsiteY219" fmla="*/ 1344965 h 3012049"/>
              <a:gd name="connsiteX220" fmla="*/ 10826208 w 12192000"/>
              <a:gd name="connsiteY220" fmla="*/ 1018937 h 3012049"/>
              <a:gd name="connsiteX221" fmla="*/ 10818197 w 12192000"/>
              <a:gd name="connsiteY221" fmla="*/ 1018937 h 3012049"/>
              <a:gd name="connsiteX222" fmla="*/ 10818197 w 12192000"/>
              <a:gd name="connsiteY222" fmla="*/ 1099844 h 3012049"/>
              <a:gd name="connsiteX223" fmla="*/ 10756517 w 12192000"/>
              <a:gd name="connsiteY223" fmla="*/ 1099844 h 3012049"/>
              <a:gd name="connsiteX224" fmla="*/ 10756517 w 12192000"/>
              <a:gd name="connsiteY224" fmla="*/ 1018937 h 3012049"/>
              <a:gd name="connsiteX225" fmla="*/ 10750909 w 12192000"/>
              <a:gd name="connsiteY225" fmla="*/ 1018937 h 3012049"/>
              <a:gd name="connsiteX226" fmla="*/ 10750909 w 12192000"/>
              <a:gd name="connsiteY226" fmla="*/ 1083021 h 3012049"/>
              <a:gd name="connsiteX227" fmla="*/ 10730081 w 12192000"/>
              <a:gd name="connsiteY227" fmla="*/ 1083021 h 3012049"/>
              <a:gd name="connsiteX228" fmla="*/ 10730081 w 12192000"/>
              <a:gd name="connsiteY228" fmla="*/ 1099844 h 3012049"/>
              <a:gd name="connsiteX229" fmla="*/ 10661191 w 12192000"/>
              <a:gd name="connsiteY229" fmla="*/ 1099844 h 3012049"/>
              <a:gd name="connsiteX230" fmla="*/ 10661191 w 12192000"/>
              <a:gd name="connsiteY230" fmla="*/ 1062995 h 3012049"/>
              <a:gd name="connsiteX231" fmla="*/ 10581887 w 12192000"/>
              <a:gd name="connsiteY231" fmla="*/ 1062995 h 3012049"/>
              <a:gd name="connsiteX232" fmla="*/ 10581887 w 12192000"/>
              <a:gd name="connsiteY232" fmla="*/ 1054985 h 3012049"/>
              <a:gd name="connsiteX233" fmla="*/ 10558656 w 12192000"/>
              <a:gd name="connsiteY233" fmla="*/ 1054985 h 3012049"/>
              <a:gd name="connsiteX234" fmla="*/ 10541834 w 12192000"/>
              <a:gd name="connsiteY234" fmla="*/ 1067000 h 3012049"/>
              <a:gd name="connsiteX235" fmla="*/ 10526614 w 12192000"/>
              <a:gd name="connsiteY235" fmla="*/ 1067000 h 3012049"/>
              <a:gd name="connsiteX236" fmla="*/ 10526614 w 12192000"/>
              <a:gd name="connsiteY236" fmla="*/ 1056587 h 3012049"/>
              <a:gd name="connsiteX237" fmla="*/ 10471342 w 12192000"/>
              <a:gd name="connsiteY237" fmla="*/ 1056587 h 3012049"/>
              <a:gd name="connsiteX238" fmla="*/ 10471342 w 12192000"/>
              <a:gd name="connsiteY238" fmla="*/ 1062995 h 3012049"/>
              <a:gd name="connsiteX239" fmla="*/ 10457724 w 12192000"/>
              <a:gd name="connsiteY239" fmla="*/ 1062995 h 3012049"/>
              <a:gd name="connsiteX240" fmla="*/ 10457724 w 12192000"/>
              <a:gd name="connsiteY240" fmla="*/ 1054985 h 3012049"/>
              <a:gd name="connsiteX241" fmla="*/ 10376017 w 12192000"/>
              <a:gd name="connsiteY241" fmla="*/ 1054985 h 3012049"/>
              <a:gd name="connsiteX242" fmla="*/ 10354388 w 12192000"/>
              <a:gd name="connsiteY242" fmla="*/ 1071006 h 3012049"/>
              <a:gd name="connsiteX243" fmla="*/ 10263870 w 12192000"/>
              <a:gd name="connsiteY243" fmla="*/ 1071006 h 3012049"/>
              <a:gd name="connsiteX244" fmla="*/ 10263870 w 12192000"/>
              <a:gd name="connsiteY244" fmla="*/ 1085425 h 3012049"/>
              <a:gd name="connsiteX245" fmla="*/ 10207796 w 12192000"/>
              <a:gd name="connsiteY245" fmla="*/ 1085425 h 3012049"/>
              <a:gd name="connsiteX246" fmla="*/ 10207796 w 12192000"/>
              <a:gd name="connsiteY246" fmla="*/ 1018937 h 3012049"/>
              <a:gd name="connsiteX247" fmla="*/ 10202189 w 12192000"/>
              <a:gd name="connsiteY247" fmla="*/ 1018937 h 3012049"/>
              <a:gd name="connsiteX248" fmla="*/ 10202189 w 12192000"/>
              <a:gd name="connsiteY248" fmla="*/ 1077414 h 3012049"/>
              <a:gd name="connsiteX249" fmla="*/ 10186167 w 12192000"/>
              <a:gd name="connsiteY249" fmla="*/ 1077414 h 3012049"/>
              <a:gd name="connsiteX250" fmla="*/ 10186167 w 12192000"/>
              <a:gd name="connsiteY250" fmla="*/ 1103849 h 3012049"/>
              <a:gd name="connsiteX251" fmla="*/ 10162937 w 12192000"/>
              <a:gd name="connsiteY251" fmla="*/ 1103849 h 3012049"/>
              <a:gd name="connsiteX252" fmla="*/ 10162937 w 12192000"/>
              <a:gd name="connsiteY252" fmla="*/ 1133488 h 3012049"/>
              <a:gd name="connsiteX253" fmla="*/ 10131697 w 12192000"/>
              <a:gd name="connsiteY253" fmla="*/ 1133488 h 3012049"/>
              <a:gd name="connsiteX254" fmla="*/ 10131697 w 12192000"/>
              <a:gd name="connsiteY254" fmla="*/ 1125477 h 3012049"/>
              <a:gd name="connsiteX255" fmla="*/ 10108466 w 12192000"/>
              <a:gd name="connsiteY255" fmla="*/ 1125477 h 3012049"/>
              <a:gd name="connsiteX256" fmla="*/ 10108466 w 12192000"/>
              <a:gd name="connsiteY256" fmla="*/ 1147907 h 3012049"/>
              <a:gd name="connsiteX257" fmla="*/ 10089240 w 12192000"/>
              <a:gd name="connsiteY257" fmla="*/ 1166331 h 3012049"/>
              <a:gd name="connsiteX258" fmla="*/ 10089240 w 12192000"/>
              <a:gd name="connsiteY258" fmla="*/ 1339358 h 3012049"/>
              <a:gd name="connsiteX259" fmla="*/ 10082031 w 12192000"/>
              <a:gd name="connsiteY259" fmla="*/ 1347368 h 3012049"/>
              <a:gd name="connsiteX260" fmla="*/ 10082031 w 12192000"/>
              <a:gd name="connsiteY260" fmla="*/ 1377808 h 3012049"/>
              <a:gd name="connsiteX261" fmla="*/ 10074821 w 12192000"/>
              <a:gd name="connsiteY261" fmla="*/ 1377808 h 3012049"/>
              <a:gd name="connsiteX262" fmla="*/ 10074821 w 12192000"/>
              <a:gd name="connsiteY262" fmla="*/ 1385819 h 3012049"/>
              <a:gd name="connsiteX263" fmla="*/ 10052392 w 12192000"/>
              <a:gd name="connsiteY263" fmla="*/ 1385819 h 3012049"/>
              <a:gd name="connsiteX264" fmla="*/ 10052392 w 12192000"/>
              <a:gd name="connsiteY264" fmla="*/ 785831 h 3012049"/>
              <a:gd name="connsiteX265" fmla="*/ 10016345 w 12192000"/>
              <a:gd name="connsiteY265" fmla="*/ 785831 h 3012049"/>
              <a:gd name="connsiteX266" fmla="*/ 10016345 w 12192000"/>
              <a:gd name="connsiteY266" fmla="*/ 777020 h 3012049"/>
              <a:gd name="connsiteX267" fmla="*/ 10001926 w 12192000"/>
              <a:gd name="connsiteY267" fmla="*/ 777020 h 3012049"/>
              <a:gd name="connsiteX268" fmla="*/ 10001926 w 12192000"/>
              <a:gd name="connsiteY268" fmla="*/ 785030 h 3012049"/>
              <a:gd name="connsiteX269" fmla="*/ 9967481 w 12192000"/>
              <a:gd name="connsiteY269" fmla="*/ 785030 h 3012049"/>
              <a:gd name="connsiteX270" fmla="*/ 9967481 w 12192000"/>
              <a:gd name="connsiteY270" fmla="*/ 563940 h 3012049"/>
              <a:gd name="connsiteX271" fmla="*/ 9917014 w 12192000"/>
              <a:gd name="connsiteY271" fmla="*/ 563940 h 3012049"/>
              <a:gd name="connsiteX272" fmla="*/ 9917014 w 12192000"/>
              <a:gd name="connsiteY272" fmla="*/ 504662 h 3012049"/>
              <a:gd name="connsiteX273" fmla="*/ 9909805 w 12192000"/>
              <a:gd name="connsiteY273" fmla="*/ 504662 h 3012049"/>
              <a:gd name="connsiteX274" fmla="*/ 9909805 w 12192000"/>
              <a:gd name="connsiteY274" fmla="*/ 541511 h 3012049"/>
              <a:gd name="connsiteX275" fmla="*/ 9868951 w 12192000"/>
              <a:gd name="connsiteY275" fmla="*/ 541511 h 3012049"/>
              <a:gd name="connsiteX276" fmla="*/ 9868951 w 12192000"/>
              <a:gd name="connsiteY276" fmla="*/ 528694 h 3012049"/>
              <a:gd name="connsiteX277" fmla="*/ 9863344 w 12192000"/>
              <a:gd name="connsiteY277" fmla="*/ 528694 h 3012049"/>
              <a:gd name="connsiteX278" fmla="*/ 9863344 w 12192000"/>
              <a:gd name="connsiteY278" fmla="*/ 539108 h 3012049"/>
              <a:gd name="connsiteX279" fmla="*/ 9775229 w 12192000"/>
              <a:gd name="connsiteY279" fmla="*/ 539108 h 3012049"/>
              <a:gd name="connsiteX280" fmla="*/ 9775229 w 12192000"/>
              <a:gd name="connsiteY280" fmla="*/ 504662 h 3012049"/>
              <a:gd name="connsiteX281" fmla="*/ 9769621 w 12192000"/>
              <a:gd name="connsiteY281" fmla="*/ 504662 h 3012049"/>
              <a:gd name="connsiteX282" fmla="*/ 9769621 w 12192000"/>
              <a:gd name="connsiteY282" fmla="*/ 552725 h 3012049"/>
              <a:gd name="connsiteX283" fmla="*/ 9756804 w 12192000"/>
              <a:gd name="connsiteY283" fmla="*/ 552725 h 3012049"/>
              <a:gd name="connsiteX284" fmla="*/ 9756804 w 12192000"/>
              <a:gd name="connsiteY284" fmla="*/ 546317 h 3012049"/>
              <a:gd name="connsiteX285" fmla="*/ 9747192 w 12192000"/>
              <a:gd name="connsiteY285" fmla="*/ 546317 h 3012049"/>
              <a:gd name="connsiteX286" fmla="*/ 9747192 w 12192000"/>
              <a:gd name="connsiteY286" fmla="*/ 573553 h 3012049"/>
              <a:gd name="connsiteX287" fmla="*/ 9699129 w 12192000"/>
              <a:gd name="connsiteY287" fmla="*/ 573553 h 3012049"/>
              <a:gd name="connsiteX288" fmla="*/ 9682306 w 12192000"/>
              <a:gd name="connsiteY288" fmla="*/ 585569 h 3012049"/>
              <a:gd name="connsiteX289" fmla="*/ 9682306 w 12192000"/>
              <a:gd name="connsiteY289" fmla="*/ 863533 h 3012049"/>
              <a:gd name="connsiteX290" fmla="*/ 9685510 w 12192000"/>
              <a:gd name="connsiteY290" fmla="*/ 863533 h 3012049"/>
              <a:gd name="connsiteX291" fmla="*/ 9685510 w 12192000"/>
              <a:gd name="connsiteY291" fmla="*/ 877952 h 3012049"/>
              <a:gd name="connsiteX292" fmla="*/ 9682306 w 12192000"/>
              <a:gd name="connsiteY292" fmla="*/ 877952 h 3012049"/>
              <a:gd name="connsiteX293" fmla="*/ 9682306 w 12192000"/>
              <a:gd name="connsiteY293" fmla="*/ 1441091 h 3012049"/>
              <a:gd name="connsiteX294" fmla="*/ 9672694 w 12192000"/>
              <a:gd name="connsiteY294" fmla="*/ 1451505 h 3012049"/>
              <a:gd name="connsiteX295" fmla="*/ 9672694 w 12192000"/>
              <a:gd name="connsiteY295" fmla="*/ 1466725 h 3012049"/>
              <a:gd name="connsiteX296" fmla="*/ 9621426 w 12192000"/>
              <a:gd name="connsiteY296" fmla="*/ 1466725 h 3012049"/>
              <a:gd name="connsiteX297" fmla="*/ 9621426 w 12192000"/>
              <a:gd name="connsiteY297" fmla="*/ 1484348 h 3012049"/>
              <a:gd name="connsiteX298" fmla="*/ 9627835 w 12192000"/>
              <a:gd name="connsiteY298" fmla="*/ 1484348 h 3012049"/>
              <a:gd name="connsiteX299" fmla="*/ 9627835 w 12192000"/>
              <a:gd name="connsiteY299" fmla="*/ 1509181 h 3012049"/>
              <a:gd name="connsiteX300" fmla="*/ 9566955 w 12192000"/>
              <a:gd name="connsiteY300" fmla="*/ 1509181 h 3012049"/>
              <a:gd name="connsiteX301" fmla="*/ 9566955 w 12192000"/>
              <a:gd name="connsiteY301" fmla="*/ 1414657 h 3012049"/>
              <a:gd name="connsiteX302" fmla="*/ 9528505 w 12192000"/>
              <a:gd name="connsiteY302" fmla="*/ 1414657 h 3012049"/>
              <a:gd name="connsiteX303" fmla="*/ 9527704 w 12192000"/>
              <a:gd name="connsiteY303" fmla="*/ 1256850 h 3012049"/>
              <a:gd name="connsiteX304" fmla="*/ 9458814 w 12192000"/>
              <a:gd name="connsiteY304" fmla="*/ 732962 h 3012049"/>
              <a:gd name="connsiteX305" fmla="*/ 9299404 w 12192000"/>
              <a:gd name="connsiteY305" fmla="*/ 485437 h 3012049"/>
              <a:gd name="connsiteX306" fmla="*/ 9139995 w 12192000"/>
              <a:gd name="connsiteY306" fmla="*/ 732962 h 3012049"/>
              <a:gd name="connsiteX307" fmla="*/ 9072706 w 12192000"/>
              <a:gd name="connsiteY307" fmla="*/ 1205582 h 3012049"/>
              <a:gd name="connsiteX308" fmla="*/ 9024643 w 12192000"/>
              <a:gd name="connsiteY308" fmla="*/ 1205582 h 3012049"/>
              <a:gd name="connsiteX309" fmla="*/ 9024643 w 12192000"/>
              <a:gd name="connsiteY309" fmla="*/ 1191163 h 3012049"/>
              <a:gd name="connsiteX310" fmla="*/ 9003816 w 12192000"/>
              <a:gd name="connsiteY310" fmla="*/ 1191163 h 3012049"/>
              <a:gd name="connsiteX311" fmla="*/ 9003816 w 12192000"/>
              <a:gd name="connsiteY311" fmla="*/ 1202378 h 3012049"/>
              <a:gd name="connsiteX312" fmla="*/ 8988596 w 12192000"/>
              <a:gd name="connsiteY312" fmla="*/ 1202378 h 3012049"/>
              <a:gd name="connsiteX313" fmla="*/ 8988596 w 12192000"/>
              <a:gd name="connsiteY313" fmla="*/ 1199174 h 3012049"/>
              <a:gd name="connsiteX314" fmla="*/ 8974978 w 12192000"/>
              <a:gd name="connsiteY314" fmla="*/ 1199174 h 3012049"/>
              <a:gd name="connsiteX315" fmla="*/ 8974978 w 12192000"/>
              <a:gd name="connsiteY315" fmla="*/ 1210389 h 3012049"/>
              <a:gd name="connsiteX316" fmla="*/ 8914099 w 12192000"/>
              <a:gd name="connsiteY316" fmla="*/ 1210389 h 3012049"/>
              <a:gd name="connsiteX317" fmla="*/ 8914099 w 12192000"/>
              <a:gd name="connsiteY317" fmla="*/ 1238425 h 3012049"/>
              <a:gd name="connsiteX318" fmla="*/ 8878852 w 12192000"/>
              <a:gd name="connsiteY318" fmla="*/ 1238425 h 3012049"/>
              <a:gd name="connsiteX319" fmla="*/ 8878852 w 12192000"/>
              <a:gd name="connsiteY319" fmla="*/ 1372201 h 3012049"/>
              <a:gd name="connsiteX320" fmla="*/ 8866036 w 12192000"/>
              <a:gd name="connsiteY320" fmla="*/ 1372201 h 3012049"/>
              <a:gd name="connsiteX321" fmla="*/ 8866036 w 12192000"/>
              <a:gd name="connsiteY321" fmla="*/ 1423468 h 3012049"/>
              <a:gd name="connsiteX322" fmla="*/ 8843606 w 12192000"/>
              <a:gd name="connsiteY322" fmla="*/ 1423468 h 3012049"/>
              <a:gd name="connsiteX323" fmla="*/ 8843606 w 12192000"/>
              <a:gd name="connsiteY323" fmla="*/ 1306515 h 3012049"/>
              <a:gd name="connsiteX324" fmla="*/ 8835595 w 12192000"/>
              <a:gd name="connsiteY324" fmla="*/ 1306515 h 3012049"/>
              <a:gd name="connsiteX325" fmla="*/ 8835595 w 12192000"/>
              <a:gd name="connsiteY325" fmla="*/ 1335353 h 3012049"/>
              <a:gd name="connsiteX326" fmla="*/ 8797144 w 12192000"/>
              <a:gd name="connsiteY326" fmla="*/ 1335353 h 3012049"/>
              <a:gd name="connsiteX327" fmla="*/ 8797144 w 12192000"/>
              <a:gd name="connsiteY327" fmla="*/ 1223205 h 3012049"/>
              <a:gd name="connsiteX328" fmla="*/ 8753888 w 12192000"/>
              <a:gd name="connsiteY328" fmla="*/ 1223205 h 3012049"/>
              <a:gd name="connsiteX329" fmla="*/ 8753888 w 12192000"/>
              <a:gd name="connsiteY329" fmla="*/ 1204781 h 3012049"/>
              <a:gd name="connsiteX330" fmla="*/ 8685799 w 12192000"/>
              <a:gd name="connsiteY330" fmla="*/ 1204781 h 3012049"/>
              <a:gd name="connsiteX331" fmla="*/ 8685799 w 12192000"/>
              <a:gd name="connsiteY331" fmla="*/ 1155917 h 3012049"/>
              <a:gd name="connsiteX332" fmla="*/ 8673783 w 12192000"/>
              <a:gd name="connsiteY332" fmla="*/ 1155917 h 3012049"/>
              <a:gd name="connsiteX333" fmla="*/ 8673783 w 12192000"/>
              <a:gd name="connsiteY333" fmla="*/ 1201577 h 3012049"/>
              <a:gd name="connsiteX334" fmla="*/ 8659364 w 12192000"/>
              <a:gd name="connsiteY334" fmla="*/ 1201577 h 3012049"/>
              <a:gd name="connsiteX335" fmla="*/ 8659364 w 12192000"/>
              <a:gd name="connsiteY335" fmla="*/ 1215996 h 3012049"/>
              <a:gd name="connsiteX336" fmla="*/ 8646547 w 12192000"/>
              <a:gd name="connsiteY336" fmla="*/ 1215996 h 3012049"/>
              <a:gd name="connsiteX337" fmla="*/ 8646547 w 12192000"/>
              <a:gd name="connsiteY337" fmla="*/ 1244033 h 3012049"/>
              <a:gd name="connsiteX338" fmla="*/ 8604091 w 12192000"/>
              <a:gd name="connsiteY338" fmla="*/ 1244033 h 3012049"/>
              <a:gd name="connsiteX339" fmla="*/ 8604091 w 12192000"/>
              <a:gd name="connsiteY339" fmla="*/ 1393028 h 3012049"/>
              <a:gd name="connsiteX340" fmla="*/ 8569647 w 12192000"/>
              <a:gd name="connsiteY340" fmla="*/ 1393028 h 3012049"/>
              <a:gd name="connsiteX341" fmla="*/ 8569647 w 12192000"/>
              <a:gd name="connsiteY341" fmla="*/ 672082 h 3012049"/>
              <a:gd name="connsiteX342" fmla="*/ 8516776 w 12192000"/>
              <a:gd name="connsiteY342" fmla="*/ 672082 h 3012049"/>
              <a:gd name="connsiteX343" fmla="*/ 8516776 w 12192000"/>
              <a:gd name="connsiteY343" fmla="*/ 647250 h 3012049"/>
              <a:gd name="connsiteX344" fmla="*/ 8522384 w 12192000"/>
              <a:gd name="connsiteY344" fmla="*/ 647250 h 3012049"/>
              <a:gd name="connsiteX345" fmla="*/ 8522384 w 12192000"/>
              <a:gd name="connsiteY345" fmla="*/ 292384 h 3012049"/>
              <a:gd name="connsiteX346" fmla="*/ 8512771 w 12192000"/>
              <a:gd name="connsiteY346" fmla="*/ 292384 h 3012049"/>
              <a:gd name="connsiteX347" fmla="*/ 8512771 w 12192000"/>
              <a:gd name="connsiteY347" fmla="*/ 284373 h 3012049"/>
              <a:gd name="connsiteX348" fmla="*/ 8485536 w 12192000"/>
              <a:gd name="connsiteY348" fmla="*/ 284373 h 3012049"/>
              <a:gd name="connsiteX349" fmla="*/ 8485536 w 12192000"/>
              <a:gd name="connsiteY349" fmla="*/ 289981 h 3012049"/>
              <a:gd name="connsiteX350" fmla="*/ 8262043 w 12192000"/>
              <a:gd name="connsiteY350" fmla="*/ 289981 h 3012049"/>
              <a:gd name="connsiteX351" fmla="*/ 8262043 w 12192000"/>
              <a:gd name="connsiteY351" fmla="*/ 297991 h 3012049"/>
              <a:gd name="connsiteX352" fmla="*/ 8213179 w 12192000"/>
              <a:gd name="connsiteY352" fmla="*/ 297991 h 3012049"/>
              <a:gd name="connsiteX353" fmla="*/ 8213179 w 12192000"/>
              <a:gd name="connsiteY353" fmla="*/ 285174 h 3012049"/>
              <a:gd name="connsiteX354" fmla="*/ 8195555 w 12192000"/>
              <a:gd name="connsiteY354" fmla="*/ 285174 h 3012049"/>
              <a:gd name="connsiteX355" fmla="*/ 8195555 w 12192000"/>
              <a:gd name="connsiteY355" fmla="*/ 1401039 h 3012049"/>
              <a:gd name="connsiteX356" fmla="*/ 8138681 w 12192000"/>
              <a:gd name="connsiteY356" fmla="*/ 1401039 h 3012049"/>
              <a:gd name="connsiteX357" fmla="*/ 8138681 w 12192000"/>
              <a:gd name="connsiteY357" fmla="*/ 1415458 h 3012049"/>
              <a:gd name="connsiteX358" fmla="*/ 8123461 w 12192000"/>
              <a:gd name="connsiteY358" fmla="*/ 1415458 h 3012049"/>
              <a:gd name="connsiteX359" fmla="*/ 8123461 w 12192000"/>
              <a:gd name="connsiteY359" fmla="*/ 1409049 h 3012049"/>
              <a:gd name="connsiteX360" fmla="*/ 8067387 w 12192000"/>
              <a:gd name="connsiteY360" fmla="*/ 1409049 h 3012049"/>
              <a:gd name="connsiteX361" fmla="*/ 8067387 w 12192000"/>
              <a:gd name="connsiteY361" fmla="*/ 1354578 h 3012049"/>
              <a:gd name="connsiteX362" fmla="*/ 8060979 w 12192000"/>
              <a:gd name="connsiteY362" fmla="*/ 1354578 h 3012049"/>
              <a:gd name="connsiteX363" fmla="*/ 8060979 w 12192000"/>
              <a:gd name="connsiteY363" fmla="*/ 1438688 h 3012049"/>
              <a:gd name="connsiteX364" fmla="*/ 8000099 w 12192000"/>
              <a:gd name="connsiteY364" fmla="*/ 1438688 h 3012049"/>
              <a:gd name="connsiteX365" fmla="*/ 8000099 w 12192000"/>
              <a:gd name="connsiteY365" fmla="*/ 1563652 h 3012049"/>
              <a:gd name="connsiteX366" fmla="*/ 7994492 w 12192000"/>
              <a:gd name="connsiteY366" fmla="*/ 1563652 h 3012049"/>
              <a:gd name="connsiteX367" fmla="*/ 7965654 w 12192000"/>
              <a:gd name="connsiteY367" fmla="*/ 1303311 h 3012049"/>
              <a:gd name="connsiteX368" fmla="*/ 7965654 w 12192000"/>
              <a:gd name="connsiteY368" fmla="*/ 805057 h 3012049"/>
              <a:gd name="connsiteX369" fmla="*/ 7626809 w 12192000"/>
              <a:gd name="connsiteY369" fmla="*/ 805057 h 3012049"/>
              <a:gd name="connsiteX370" fmla="*/ 7626809 w 12192000"/>
              <a:gd name="connsiteY370" fmla="*/ 1364190 h 3012049"/>
              <a:gd name="connsiteX371" fmla="*/ 7586756 w 12192000"/>
              <a:gd name="connsiteY371" fmla="*/ 1364190 h 3012049"/>
              <a:gd name="connsiteX372" fmla="*/ 7586756 w 12192000"/>
              <a:gd name="connsiteY372" fmla="*/ 1374604 h 3012049"/>
              <a:gd name="connsiteX373" fmla="*/ 7564327 w 12192000"/>
              <a:gd name="connsiteY373" fmla="*/ 1374604 h 3012049"/>
              <a:gd name="connsiteX374" fmla="*/ 7564327 w 12192000"/>
              <a:gd name="connsiteY374" fmla="*/ 1031754 h 3012049"/>
              <a:gd name="connsiteX375" fmla="*/ 7555516 w 12192000"/>
              <a:gd name="connsiteY375" fmla="*/ 1031754 h 3012049"/>
              <a:gd name="connsiteX376" fmla="*/ 7555516 w 12192000"/>
              <a:gd name="connsiteY376" fmla="*/ 867539 h 3012049"/>
              <a:gd name="connsiteX377" fmla="*/ 7502646 w 12192000"/>
              <a:gd name="connsiteY377" fmla="*/ 867539 h 3012049"/>
              <a:gd name="connsiteX378" fmla="*/ 7502646 w 12192000"/>
              <a:gd name="connsiteY378" fmla="*/ 809863 h 3012049"/>
              <a:gd name="connsiteX379" fmla="*/ 7481819 w 12192000"/>
              <a:gd name="connsiteY379" fmla="*/ 809863 h 3012049"/>
              <a:gd name="connsiteX380" fmla="*/ 7481819 w 12192000"/>
              <a:gd name="connsiteY380" fmla="*/ 821078 h 3012049"/>
              <a:gd name="connsiteX381" fmla="*/ 7435358 w 12192000"/>
              <a:gd name="connsiteY381" fmla="*/ 821078 h 3012049"/>
              <a:gd name="connsiteX382" fmla="*/ 7435358 w 12192000"/>
              <a:gd name="connsiteY382" fmla="*/ 809062 h 3012049"/>
              <a:gd name="connsiteX383" fmla="*/ 7381688 w 12192000"/>
              <a:gd name="connsiteY383" fmla="*/ 809062 h 3012049"/>
              <a:gd name="connsiteX384" fmla="*/ 7381688 w 12192000"/>
              <a:gd name="connsiteY384" fmla="*/ 820277 h 3012049"/>
              <a:gd name="connsiteX385" fmla="*/ 7356855 w 12192000"/>
              <a:gd name="connsiteY385" fmla="*/ 820277 h 3012049"/>
              <a:gd name="connsiteX386" fmla="*/ 7356855 w 12192000"/>
              <a:gd name="connsiteY386" fmla="*/ 935628 h 3012049"/>
              <a:gd name="connsiteX387" fmla="*/ 7297577 w 12192000"/>
              <a:gd name="connsiteY387" fmla="*/ 935628 h 3012049"/>
              <a:gd name="connsiteX388" fmla="*/ 7297577 w 12192000"/>
              <a:gd name="connsiteY388" fmla="*/ 1091833 h 3012049"/>
              <a:gd name="connsiteX389" fmla="*/ 7282357 w 12192000"/>
              <a:gd name="connsiteY389" fmla="*/ 1091833 h 3012049"/>
              <a:gd name="connsiteX390" fmla="*/ 7273546 w 12192000"/>
              <a:gd name="connsiteY390" fmla="*/ 1101446 h 3012049"/>
              <a:gd name="connsiteX391" fmla="*/ 7273546 w 12192000"/>
              <a:gd name="connsiteY391" fmla="*/ 1331347 h 3012049"/>
              <a:gd name="connsiteX392" fmla="*/ 7254320 w 12192000"/>
              <a:gd name="connsiteY392" fmla="*/ 1331347 h 3012049"/>
              <a:gd name="connsiteX393" fmla="*/ 7254320 w 12192000"/>
              <a:gd name="connsiteY393" fmla="*/ 1422667 h 3012049"/>
              <a:gd name="connsiteX394" fmla="*/ 7187032 w 12192000"/>
              <a:gd name="connsiteY394" fmla="*/ 1422667 h 3012049"/>
              <a:gd name="connsiteX395" fmla="*/ 7062869 w 12192000"/>
              <a:gd name="connsiteY395" fmla="*/ 416547 h 3012049"/>
              <a:gd name="connsiteX396" fmla="*/ 6476500 w 12192000"/>
              <a:gd name="connsiteY396" fmla="*/ 525490 h 3012049"/>
              <a:gd name="connsiteX397" fmla="*/ 6337918 w 12192000"/>
              <a:gd name="connsiteY397" fmla="*/ 631228 h 3012049"/>
              <a:gd name="connsiteX398" fmla="*/ 6250603 w 12192000"/>
              <a:gd name="connsiteY398" fmla="*/ 1228012 h 3012049"/>
              <a:gd name="connsiteX399" fmla="*/ 6224168 w 12192000"/>
              <a:gd name="connsiteY399" fmla="*/ 1228012 h 3012049"/>
              <a:gd name="connsiteX400" fmla="*/ 6224168 w 12192000"/>
              <a:gd name="connsiteY400" fmla="*/ 1199174 h 3012049"/>
              <a:gd name="connsiteX401" fmla="*/ 6214556 w 12192000"/>
              <a:gd name="connsiteY401" fmla="*/ 1199174 h 3012049"/>
              <a:gd name="connsiteX402" fmla="*/ 6214556 w 12192000"/>
              <a:gd name="connsiteY402" fmla="*/ 1124676 h 3012049"/>
              <a:gd name="connsiteX403" fmla="*/ 6197734 w 12192000"/>
              <a:gd name="connsiteY403" fmla="*/ 1124676 h 3012049"/>
              <a:gd name="connsiteX404" fmla="*/ 6197734 w 12192000"/>
              <a:gd name="connsiteY404" fmla="*/ 1135090 h 3012049"/>
              <a:gd name="connsiteX405" fmla="*/ 6134451 w 12192000"/>
              <a:gd name="connsiteY405" fmla="*/ 1135090 h 3012049"/>
              <a:gd name="connsiteX406" fmla="*/ 6134451 w 12192000"/>
              <a:gd name="connsiteY406" fmla="*/ 1212792 h 3012049"/>
              <a:gd name="connsiteX407" fmla="*/ 6059152 w 12192000"/>
              <a:gd name="connsiteY407" fmla="*/ 1212792 h 3012049"/>
              <a:gd name="connsiteX408" fmla="*/ 6059152 w 12192000"/>
              <a:gd name="connsiteY408" fmla="*/ 1232017 h 3012049"/>
              <a:gd name="connsiteX409" fmla="*/ 6064759 w 12192000"/>
              <a:gd name="connsiteY409" fmla="*/ 1232017 h 3012049"/>
              <a:gd name="connsiteX410" fmla="*/ 6064759 w 12192000"/>
              <a:gd name="connsiteY410" fmla="*/ 1318531 h 3012049"/>
              <a:gd name="connsiteX411" fmla="*/ 6042330 w 12192000"/>
              <a:gd name="connsiteY411" fmla="*/ 1318531 h 3012049"/>
              <a:gd name="connsiteX412" fmla="*/ 6042330 w 12192000"/>
              <a:gd name="connsiteY412" fmla="*/ 1562050 h 3012049"/>
              <a:gd name="connsiteX413" fmla="*/ 6003879 w 12192000"/>
              <a:gd name="connsiteY413" fmla="*/ 1562050 h 3012049"/>
              <a:gd name="connsiteX414" fmla="*/ 6003879 w 12192000"/>
              <a:gd name="connsiteY414" fmla="*/ 1539621 h 3012049"/>
              <a:gd name="connsiteX415" fmla="*/ 5962225 w 12192000"/>
              <a:gd name="connsiteY415" fmla="*/ 1539621 h 3012049"/>
              <a:gd name="connsiteX416" fmla="*/ 5962225 w 12192000"/>
              <a:gd name="connsiteY416" fmla="*/ 1489955 h 3012049"/>
              <a:gd name="connsiteX417" fmla="*/ 5954214 w 12192000"/>
              <a:gd name="connsiteY417" fmla="*/ 1489955 h 3012049"/>
              <a:gd name="connsiteX418" fmla="*/ 5954214 w 12192000"/>
              <a:gd name="connsiteY418" fmla="*/ 1283284 h 3012049"/>
              <a:gd name="connsiteX419" fmla="*/ 5898140 w 12192000"/>
              <a:gd name="connsiteY419" fmla="*/ 1283284 h 3012049"/>
              <a:gd name="connsiteX420" fmla="*/ 5860491 w 12192000"/>
              <a:gd name="connsiteY420" fmla="*/ 620815 h 3012049"/>
              <a:gd name="connsiteX421" fmla="*/ 5818837 w 12192000"/>
              <a:gd name="connsiteY421" fmla="*/ 28838 h 3012049"/>
              <a:gd name="connsiteX422" fmla="*/ 5782789 w 12192000"/>
              <a:gd name="connsiteY422" fmla="*/ 16021 h 3012049"/>
              <a:gd name="connsiteX423" fmla="*/ 5777182 w 12192000"/>
              <a:gd name="connsiteY423" fmla="*/ 16021 h 3012049"/>
              <a:gd name="connsiteX424" fmla="*/ 5777182 w 12192000"/>
              <a:gd name="connsiteY424" fmla="*/ 20026 h 3012049"/>
              <a:gd name="connsiteX425" fmla="*/ 5659427 w 12192000"/>
              <a:gd name="connsiteY425" fmla="*/ 20026 h 3012049"/>
              <a:gd name="connsiteX426" fmla="*/ 5659427 w 12192000"/>
              <a:gd name="connsiteY426" fmla="*/ 0 h 3012049"/>
              <a:gd name="connsiteX427" fmla="*/ 5647412 w 12192000"/>
              <a:gd name="connsiteY427" fmla="*/ 0 h 3012049"/>
              <a:gd name="connsiteX428" fmla="*/ 5647412 w 12192000"/>
              <a:gd name="connsiteY428" fmla="*/ 16021 h 3012049"/>
              <a:gd name="connsiteX429" fmla="*/ 5598548 w 12192000"/>
              <a:gd name="connsiteY429" fmla="*/ 16021 h 3012049"/>
              <a:gd name="connsiteX430" fmla="*/ 5580123 w 12192000"/>
              <a:gd name="connsiteY430" fmla="*/ 686501 h 3012049"/>
              <a:gd name="connsiteX431" fmla="*/ 5580123 w 12192000"/>
              <a:gd name="connsiteY431" fmla="*/ 1188760 h 3012049"/>
              <a:gd name="connsiteX432" fmla="*/ 5557694 w 12192000"/>
              <a:gd name="connsiteY432" fmla="*/ 1188760 h 3012049"/>
              <a:gd name="connsiteX433" fmla="*/ 5557694 w 12192000"/>
              <a:gd name="connsiteY433" fmla="*/ 1272871 h 3012049"/>
              <a:gd name="connsiteX434" fmla="*/ 5543275 w 12192000"/>
              <a:gd name="connsiteY434" fmla="*/ 1272871 h 3012049"/>
              <a:gd name="connsiteX435" fmla="*/ 5543275 w 12192000"/>
              <a:gd name="connsiteY435" fmla="*/ 1292897 h 3012049"/>
              <a:gd name="connsiteX436" fmla="*/ 5496814 w 12192000"/>
              <a:gd name="connsiteY436" fmla="*/ 1292897 h 3012049"/>
              <a:gd name="connsiteX437" fmla="*/ 5496814 w 12192000"/>
              <a:gd name="connsiteY437" fmla="*/ 1256850 h 3012049"/>
              <a:gd name="connsiteX438" fmla="*/ 5475186 w 12192000"/>
              <a:gd name="connsiteY438" fmla="*/ 1256850 h 3012049"/>
              <a:gd name="connsiteX439" fmla="*/ 5475186 w 12192000"/>
              <a:gd name="connsiteY439" fmla="*/ 1273672 h 3012049"/>
              <a:gd name="connsiteX440" fmla="*/ 5368646 w 12192000"/>
              <a:gd name="connsiteY440" fmla="*/ 1273672 h 3012049"/>
              <a:gd name="connsiteX441" fmla="*/ 5368646 w 12192000"/>
              <a:gd name="connsiteY441" fmla="*/ 948445 h 3012049"/>
              <a:gd name="connsiteX442" fmla="*/ 5282132 w 12192000"/>
              <a:gd name="connsiteY442" fmla="*/ 948445 h 3012049"/>
              <a:gd name="connsiteX443" fmla="*/ 5282132 w 12192000"/>
              <a:gd name="connsiteY443" fmla="*/ 930021 h 3012049"/>
              <a:gd name="connsiteX444" fmla="*/ 5246085 w 12192000"/>
              <a:gd name="connsiteY444" fmla="*/ 930021 h 3012049"/>
              <a:gd name="connsiteX445" fmla="*/ 5242080 w 12192000"/>
              <a:gd name="connsiteY445" fmla="*/ 938832 h 3012049"/>
              <a:gd name="connsiteX446" fmla="*/ 5143550 w 12192000"/>
              <a:gd name="connsiteY446" fmla="*/ 938832 h 3012049"/>
              <a:gd name="connsiteX447" fmla="*/ 5143550 w 12192000"/>
              <a:gd name="connsiteY447" fmla="*/ 961262 h 3012049"/>
              <a:gd name="connsiteX448" fmla="*/ 5109105 w 12192000"/>
              <a:gd name="connsiteY448" fmla="*/ 961262 h 3012049"/>
              <a:gd name="connsiteX449" fmla="*/ 5109105 w 12192000"/>
              <a:gd name="connsiteY449" fmla="*/ 1134289 h 3012049"/>
              <a:gd name="connsiteX450" fmla="*/ 5089079 w 12192000"/>
              <a:gd name="connsiteY450" fmla="*/ 1153514 h 3012049"/>
              <a:gd name="connsiteX451" fmla="*/ 5089079 w 12192000"/>
              <a:gd name="connsiteY451" fmla="*/ 1202378 h 3012049"/>
              <a:gd name="connsiteX452" fmla="*/ 5076262 w 12192000"/>
              <a:gd name="connsiteY452" fmla="*/ 1202378 h 3012049"/>
              <a:gd name="connsiteX453" fmla="*/ 5076262 w 12192000"/>
              <a:gd name="connsiteY453" fmla="*/ 1262457 h 3012049"/>
              <a:gd name="connsiteX454" fmla="*/ 4999361 w 12192000"/>
              <a:gd name="connsiteY454" fmla="*/ 1262457 h 3012049"/>
              <a:gd name="connsiteX455" fmla="*/ 4999361 w 12192000"/>
              <a:gd name="connsiteY455" fmla="*/ 1314525 h 3012049"/>
              <a:gd name="connsiteX456" fmla="*/ 4974529 w 12192000"/>
              <a:gd name="connsiteY456" fmla="*/ 1314525 h 3012049"/>
              <a:gd name="connsiteX457" fmla="*/ 4974529 w 12192000"/>
              <a:gd name="connsiteY457" fmla="*/ 1568459 h 3012049"/>
              <a:gd name="connsiteX458" fmla="*/ 4953701 w 12192000"/>
              <a:gd name="connsiteY458" fmla="*/ 1568459 h 3012049"/>
              <a:gd name="connsiteX459" fmla="*/ 4953701 w 12192000"/>
              <a:gd name="connsiteY459" fmla="*/ 904387 h 3012049"/>
              <a:gd name="connsiteX460" fmla="*/ 4898429 w 12192000"/>
              <a:gd name="connsiteY460" fmla="*/ 904387 h 3012049"/>
              <a:gd name="connsiteX461" fmla="*/ 4898429 w 12192000"/>
              <a:gd name="connsiteY461" fmla="*/ 890769 h 3012049"/>
              <a:gd name="connsiteX462" fmla="*/ 4743024 w 12192000"/>
              <a:gd name="connsiteY462" fmla="*/ 890769 h 3012049"/>
              <a:gd name="connsiteX463" fmla="*/ 4743024 w 12192000"/>
              <a:gd name="connsiteY463" fmla="*/ 901984 h 3012049"/>
              <a:gd name="connsiteX464" fmla="*/ 4705375 w 12192000"/>
              <a:gd name="connsiteY464" fmla="*/ 901984 h 3012049"/>
              <a:gd name="connsiteX465" fmla="*/ 4705375 w 12192000"/>
              <a:gd name="connsiteY465" fmla="*/ 1249640 h 3012049"/>
              <a:gd name="connsiteX466" fmla="*/ 4694161 w 12192000"/>
              <a:gd name="connsiteY466" fmla="*/ 1249640 h 3012049"/>
              <a:gd name="connsiteX467" fmla="*/ 4694161 w 12192000"/>
              <a:gd name="connsiteY467" fmla="*/ 1229614 h 3012049"/>
              <a:gd name="connsiteX468" fmla="*/ 4678140 w 12192000"/>
              <a:gd name="connsiteY468" fmla="*/ 1229614 h 3012049"/>
              <a:gd name="connsiteX469" fmla="*/ 4678140 w 12192000"/>
              <a:gd name="connsiteY469" fmla="*/ 1207184 h 3012049"/>
              <a:gd name="connsiteX470" fmla="*/ 4578809 w 12192000"/>
              <a:gd name="connsiteY470" fmla="*/ 1207184 h 3012049"/>
              <a:gd name="connsiteX471" fmla="*/ 4578809 w 12192000"/>
              <a:gd name="connsiteY471" fmla="*/ 1147106 h 3012049"/>
              <a:gd name="connsiteX472" fmla="*/ 4571600 w 12192000"/>
              <a:gd name="connsiteY472" fmla="*/ 1147106 h 3012049"/>
              <a:gd name="connsiteX473" fmla="*/ 4571600 w 12192000"/>
              <a:gd name="connsiteY473" fmla="*/ 1259253 h 3012049"/>
              <a:gd name="connsiteX474" fmla="*/ 4537155 w 12192000"/>
              <a:gd name="connsiteY474" fmla="*/ 1256850 h 3012049"/>
              <a:gd name="connsiteX475" fmla="*/ 4537155 w 12192000"/>
              <a:gd name="connsiteY475" fmla="*/ 986895 h 3012049"/>
              <a:gd name="connsiteX476" fmla="*/ 4532348 w 12192000"/>
              <a:gd name="connsiteY476" fmla="*/ 979686 h 3012049"/>
              <a:gd name="connsiteX477" fmla="*/ 4516327 w 12192000"/>
              <a:gd name="connsiteY477" fmla="*/ 979686 h 3012049"/>
              <a:gd name="connsiteX478" fmla="*/ 4516327 w 12192000"/>
              <a:gd name="connsiteY478" fmla="*/ 967670 h 3012049"/>
              <a:gd name="connsiteX479" fmla="*/ 4470667 w 12192000"/>
              <a:gd name="connsiteY479" fmla="*/ 967670 h 3012049"/>
              <a:gd name="connsiteX480" fmla="*/ 4470667 w 12192000"/>
              <a:gd name="connsiteY480" fmla="*/ 950047 h 3012049"/>
              <a:gd name="connsiteX481" fmla="*/ 4367332 w 12192000"/>
              <a:gd name="connsiteY481" fmla="*/ 950047 h 3012049"/>
              <a:gd name="connsiteX482" fmla="*/ 4367332 w 12192000"/>
              <a:gd name="connsiteY482" fmla="*/ 954052 h 3012049"/>
              <a:gd name="connsiteX483" fmla="*/ 4361724 w 12192000"/>
              <a:gd name="connsiteY483" fmla="*/ 954052 h 3012049"/>
              <a:gd name="connsiteX484" fmla="*/ 4361724 w 12192000"/>
              <a:gd name="connsiteY484" fmla="*/ 942837 h 3012049"/>
              <a:gd name="connsiteX485" fmla="*/ 4346504 w 12192000"/>
              <a:gd name="connsiteY485" fmla="*/ 942837 h 3012049"/>
              <a:gd name="connsiteX486" fmla="*/ 4346504 w 12192000"/>
              <a:gd name="connsiteY486" fmla="*/ 971675 h 3012049"/>
              <a:gd name="connsiteX487" fmla="*/ 4296038 w 12192000"/>
              <a:gd name="connsiteY487" fmla="*/ 971675 h 3012049"/>
              <a:gd name="connsiteX488" fmla="*/ 4296038 w 12192000"/>
              <a:gd name="connsiteY488" fmla="*/ 983691 h 3012049"/>
              <a:gd name="connsiteX489" fmla="*/ 4158257 w 12192000"/>
              <a:gd name="connsiteY489" fmla="*/ 983691 h 3012049"/>
              <a:gd name="connsiteX490" fmla="*/ 4158257 w 12192000"/>
              <a:gd name="connsiteY490" fmla="*/ 997309 h 3012049"/>
              <a:gd name="connsiteX491" fmla="*/ 4098979 w 12192000"/>
              <a:gd name="connsiteY491" fmla="*/ 997309 h 3012049"/>
              <a:gd name="connsiteX492" fmla="*/ 4098979 w 12192000"/>
              <a:gd name="connsiteY492" fmla="*/ 1199174 h 3012049"/>
              <a:gd name="connsiteX493" fmla="*/ 4050115 w 12192000"/>
              <a:gd name="connsiteY493" fmla="*/ 1199174 h 3012049"/>
              <a:gd name="connsiteX494" fmla="*/ 4050115 w 12192000"/>
              <a:gd name="connsiteY494" fmla="*/ 1181551 h 3012049"/>
              <a:gd name="connsiteX495" fmla="*/ 3981225 w 12192000"/>
              <a:gd name="connsiteY495" fmla="*/ 1181551 h 3012049"/>
              <a:gd name="connsiteX496" fmla="*/ 3981225 w 12192000"/>
              <a:gd name="connsiteY496" fmla="*/ 1189561 h 3012049"/>
              <a:gd name="connsiteX497" fmla="*/ 3965204 w 12192000"/>
              <a:gd name="connsiteY497" fmla="*/ 1189561 h 3012049"/>
              <a:gd name="connsiteX498" fmla="*/ 3965204 w 12192000"/>
              <a:gd name="connsiteY498" fmla="*/ 1173540 h 3012049"/>
              <a:gd name="connsiteX499" fmla="*/ 3933162 w 12192000"/>
              <a:gd name="connsiteY499" fmla="*/ 1173540 h 3012049"/>
              <a:gd name="connsiteX500" fmla="*/ 3933162 w 12192000"/>
              <a:gd name="connsiteY500" fmla="*/ 1191964 h 3012049"/>
              <a:gd name="connsiteX501" fmla="*/ 3903523 w 12192000"/>
              <a:gd name="connsiteY501" fmla="*/ 1191964 h 3012049"/>
              <a:gd name="connsiteX502" fmla="*/ 3903523 w 12192000"/>
              <a:gd name="connsiteY502" fmla="*/ 1058189 h 3012049"/>
              <a:gd name="connsiteX503" fmla="*/ 3896313 w 12192000"/>
              <a:gd name="connsiteY503" fmla="*/ 1058189 h 3012049"/>
              <a:gd name="connsiteX504" fmla="*/ 3896313 w 12192000"/>
              <a:gd name="connsiteY504" fmla="*/ 1067801 h 3012049"/>
              <a:gd name="connsiteX505" fmla="*/ 3873884 w 12192000"/>
              <a:gd name="connsiteY505" fmla="*/ 1067801 h 3012049"/>
              <a:gd name="connsiteX506" fmla="*/ 3873884 w 12192000"/>
              <a:gd name="connsiteY506" fmla="*/ 945241 h 3012049"/>
              <a:gd name="connsiteX507" fmla="*/ 3856261 w 12192000"/>
              <a:gd name="connsiteY507" fmla="*/ 945241 h 3012049"/>
              <a:gd name="connsiteX508" fmla="*/ 3856261 w 12192000"/>
              <a:gd name="connsiteY508" fmla="*/ 953251 h 3012049"/>
              <a:gd name="connsiteX509" fmla="*/ 3839439 w 12192000"/>
              <a:gd name="connsiteY509" fmla="*/ 953251 h 3012049"/>
              <a:gd name="connsiteX510" fmla="*/ 3839439 w 12192000"/>
              <a:gd name="connsiteY510" fmla="*/ 949246 h 3012049"/>
              <a:gd name="connsiteX511" fmla="*/ 3821816 w 12192000"/>
              <a:gd name="connsiteY511" fmla="*/ 949246 h 3012049"/>
              <a:gd name="connsiteX512" fmla="*/ 3821816 w 12192000"/>
              <a:gd name="connsiteY512" fmla="*/ 952450 h 3012049"/>
              <a:gd name="connsiteX513" fmla="*/ 3771349 w 12192000"/>
              <a:gd name="connsiteY513" fmla="*/ 952450 h 3012049"/>
              <a:gd name="connsiteX514" fmla="*/ 3771349 w 12192000"/>
              <a:gd name="connsiteY514" fmla="*/ 966068 h 3012049"/>
              <a:gd name="connsiteX515" fmla="*/ 3717679 w 12192000"/>
              <a:gd name="connsiteY515" fmla="*/ 966068 h 3012049"/>
              <a:gd name="connsiteX516" fmla="*/ 3717679 w 12192000"/>
              <a:gd name="connsiteY516" fmla="*/ 913199 h 3012049"/>
              <a:gd name="connsiteX517" fmla="*/ 3714475 w 12192000"/>
              <a:gd name="connsiteY517" fmla="*/ 913199 h 3012049"/>
              <a:gd name="connsiteX518" fmla="*/ 3714475 w 12192000"/>
              <a:gd name="connsiteY518" fmla="*/ 966869 h 3012049"/>
              <a:gd name="connsiteX519" fmla="*/ 3687239 w 12192000"/>
              <a:gd name="connsiteY519" fmla="*/ 966869 h 3012049"/>
              <a:gd name="connsiteX520" fmla="*/ 3687239 w 12192000"/>
              <a:gd name="connsiteY520" fmla="*/ 986895 h 3012049"/>
              <a:gd name="connsiteX521" fmla="*/ 3657600 w 12192000"/>
              <a:gd name="connsiteY521" fmla="*/ 986895 h 3012049"/>
              <a:gd name="connsiteX522" fmla="*/ 3602328 w 12192000"/>
              <a:gd name="connsiteY522" fmla="*/ 1003717 h 3012049"/>
              <a:gd name="connsiteX523" fmla="*/ 3602328 w 12192000"/>
              <a:gd name="connsiteY523" fmla="*/ 1022141 h 3012049"/>
              <a:gd name="connsiteX524" fmla="*/ 3594317 w 12192000"/>
              <a:gd name="connsiteY524" fmla="*/ 1022141 h 3012049"/>
              <a:gd name="connsiteX525" fmla="*/ 3594317 w 12192000"/>
              <a:gd name="connsiteY525" fmla="*/ 1012529 h 3012049"/>
              <a:gd name="connsiteX526" fmla="*/ 3545453 w 12192000"/>
              <a:gd name="connsiteY526" fmla="*/ 1012529 h 3012049"/>
              <a:gd name="connsiteX527" fmla="*/ 3545453 w 12192000"/>
              <a:gd name="connsiteY527" fmla="*/ 461406 h 3012049"/>
              <a:gd name="connsiteX528" fmla="*/ 3402866 w 12192000"/>
              <a:gd name="connsiteY528" fmla="*/ 461406 h 3012049"/>
              <a:gd name="connsiteX529" fmla="*/ 3402866 w 12192000"/>
              <a:gd name="connsiteY529" fmla="*/ 437374 h 3012049"/>
              <a:gd name="connsiteX530" fmla="*/ 3394855 w 12192000"/>
              <a:gd name="connsiteY530" fmla="*/ 437374 h 3012049"/>
              <a:gd name="connsiteX531" fmla="*/ 3394855 w 12192000"/>
              <a:gd name="connsiteY531" fmla="*/ 449390 h 3012049"/>
              <a:gd name="connsiteX532" fmla="*/ 3281106 w 12192000"/>
              <a:gd name="connsiteY532" fmla="*/ 449390 h 3012049"/>
              <a:gd name="connsiteX533" fmla="*/ 3281106 w 12192000"/>
              <a:gd name="connsiteY533" fmla="*/ 781826 h 3012049"/>
              <a:gd name="connsiteX534" fmla="*/ 3208210 w 12192000"/>
              <a:gd name="connsiteY534" fmla="*/ 781826 h 3012049"/>
              <a:gd name="connsiteX535" fmla="*/ 3208210 w 12192000"/>
              <a:gd name="connsiteY535" fmla="*/ 1120671 h 3012049"/>
              <a:gd name="connsiteX536" fmla="*/ 3172163 w 12192000"/>
              <a:gd name="connsiteY536" fmla="*/ 1120671 h 3012049"/>
              <a:gd name="connsiteX537" fmla="*/ 3172163 w 12192000"/>
              <a:gd name="connsiteY537" fmla="*/ 759397 h 3012049"/>
              <a:gd name="connsiteX538" fmla="*/ 2893397 w 12192000"/>
              <a:gd name="connsiteY538" fmla="*/ 759397 h 3012049"/>
              <a:gd name="connsiteX539" fmla="*/ 2893397 w 12192000"/>
              <a:gd name="connsiteY539" fmla="*/ 1132687 h 3012049"/>
              <a:gd name="connsiteX540" fmla="*/ 2881382 w 12192000"/>
              <a:gd name="connsiteY540" fmla="*/ 1132687 h 3012049"/>
              <a:gd name="connsiteX541" fmla="*/ 2881382 w 12192000"/>
              <a:gd name="connsiteY541" fmla="*/ 1173540 h 3012049"/>
              <a:gd name="connsiteX542" fmla="*/ 2840528 w 12192000"/>
              <a:gd name="connsiteY542" fmla="*/ 1173540 h 3012049"/>
              <a:gd name="connsiteX543" fmla="*/ 2840528 w 12192000"/>
              <a:gd name="connsiteY543" fmla="*/ 1115063 h 3012049"/>
              <a:gd name="connsiteX544" fmla="*/ 2830915 w 12192000"/>
              <a:gd name="connsiteY544" fmla="*/ 1115063 h 3012049"/>
              <a:gd name="connsiteX545" fmla="*/ 2830915 w 12192000"/>
              <a:gd name="connsiteY545" fmla="*/ 1275274 h 3012049"/>
              <a:gd name="connsiteX546" fmla="*/ 2806083 w 12192000"/>
              <a:gd name="connsiteY546" fmla="*/ 1275274 h 3012049"/>
              <a:gd name="connsiteX547" fmla="*/ 2806083 w 12192000"/>
              <a:gd name="connsiteY547" fmla="*/ 1452306 h 3012049"/>
              <a:gd name="connsiteX548" fmla="*/ 2783653 w 12192000"/>
              <a:gd name="connsiteY548" fmla="*/ 1452306 h 3012049"/>
              <a:gd name="connsiteX549" fmla="*/ 2783653 w 12192000"/>
              <a:gd name="connsiteY549" fmla="*/ 1422667 h 3012049"/>
              <a:gd name="connsiteX550" fmla="*/ 2754014 w 12192000"/>
              <a:gd name="connsiteY550" fmla="*/ 1422667 h 3012049"/>
              <a:gd name="connsiteX551" fmla="*/ 2754014 w 12192000"/>
              <a:gd name="connsiteY551" fmla="*/ 1161524 h 3012049"/>
              <a:gd name="connsiteX552" fmla="*/ 2726779 w 12192000"/>
              <a:gd name="connsiteY552" fmla="*/ 1161524 h 3012049"/>
              <a:gd name="connsiteX553" fmla="*/ 2726779 w 12192000"/>
              <a:gd name="connsiteY553" fmla="*/ 990099 h 3012049"/>
              <a:gd name="connsiteX554" fmla="*/ 2701946 w 12192000"/>
              <a:gd name="connsiteY554" fmla="*/ 990099 h 3012049"/>
              <a:gd name="connsiteX555" fmla="*/ 2701946 w 12192000"/>
              <a:gd name="connsiteY555" fmla="*/ 903586 h 3012049"/>
              <a:gd name="connsiteX556" fmla="*/ 2698742 w 12192000"/>
              <a:gd name="connsiteY556" fmla="*/ 903586 h 3012049"/>
              <a:gd name="connsiteX557" fmla="*/ 2698742 w 12192000"/>
              <a:gd name="connsiteY557" fmla="*/ 955654 h 3012049"/>
              <a:gd name="connsiteX558" fmla="*/ 2673108 w 12192000"/>
              <a:gd name="connsiteY558" fmla="*/ 938832 h 3012049"/>
              <a:gd name="connsiteX559" fmla="*/ 2673108 w 12192000"/>
              <a:gd name="connsiteY559" fmla="*/ 909193 h 3012049"/>
              <a:gd name="connsiteX560" fmla="*/ 2659490 w 12192000"/>
              <a:gd name="connsiteY560" fmla="*/ 893172 h 3012049"/>
              <a:gd name="connsiteX561" fmla="*/ 2659490 w 12192000"/>
              <a:gd name="connsiteY561" fmla="*/ 873146 h 3012049"/>
              <a:gd name="connsiteX562" fmla="*/ 2651480 w 12192000"/>
              <a:gd name="connsiteY562" fmla="*/ 873146 h 3012049"/>
              <a:gd name="connsiteX563" fmla="*/ 2557757 w 12192000"/>
              <a:gd name="connsiteY563" fmla="*/ 961262 h 3012049"/>
              <a:gd name="connsiteX564" fmla="*/ 2557757 w 12192000"/>
              <a:gd name="connsiteY564" fmla="*/ 968471 h 3012049"/>
              <a:gd name="connsiteX565" fmla="*/ 2545741 w 12192000"/>
              <a:gd name="connsiteY565" fmla="*/ 978885 h 3012049"/>
              <a:gd name="connsiteX566" fmla="*/ 2545741 w 12192000"/>
              <a:gd name="connsiteY566" fmla="*/ 991702 h 3012049"/>
              <a:gd name="connsiteX567" fmla="*/ 2515301 w 12192000"/>
              <a:gd name="connsiteY567" fmla="*/ 991702 h 3012049"/>
              <a:gd name="connsiteX568" fmla="*/ 2515301 w 12192000"/>
              <a:gd name="connsiteY568" fmla="*/ 1124676 h 3012049"/>
              <a:gd name="connsiteX569" fmla="*/ 2503285 w 12192000"/>
              <a:gd name="connsiteY569" fmla="*/ 1124676 h 3012049"/>
              <a:gd name="connsiteX570" fmla="*/ 2503285 w 12192000"/>
              <a:gd name="connsiteY570" fmla="*/ 1271268 h 3012049"/>
              <a:gd name="connsiteX571" fmla="*/ 2496076 w 12192000"/>
              <a:gd name="connsiteY571" fmla="*/ 1271268 h 3012049"/>
              <a:gd name="connsiteX572" fmla="*/ 2496076 w 12192000"/>
              <a:gd name="connsiteY572" fmla="*/ 1284085 h 3012049"/>
              <a:gd name="connsiteX573" fmla="*/ 2475248 w 12192000"/>
              <a:gd name="connsiteY573" fmla="*/ 1306515 h 3012049"/>
              <a:gd name="connsiteX574" fmla="*/ 2475248 w 12192000"/>
              <a:gd name="connsiteY574" fmla="*/ 1322536 h 3012049"/>
              <a:gd name="connsiteX575" fmla="*/ 2448013 w 12192000"/>
              <a:gd name="connsiteY575" fmla="*/ 1322536 h 3012049"/>
              <a:gd name="connsiteX576" fmla="*/ 2448013 w 12192000"/>
              <a:gd name="connsiteY576" fmla="*/ 1340159 h 3012049"/>
              <a:gd name="connsiteX577" fmla="*/ 2453620 w 12192000"/>
              <a:gd name="connsiteY577" fmla="*/ 1340159 h 3012049"/>
              <a:gd name="connsiteX578" fmla="*/ 2453620 w 12192000"/>
              <a:gd name="connsiteY578" fmla="*/ 1390625 h 3012049"/>
              <a:gd name="connsiteX579" fmla="*/ 2413567 w 12192000"/>
              <a:gd name="connsiteY579" fmla="*/ 1390625 h 3012049"/>
              <a:gd name="connsiteX580" fmla="*/ 2413567 w 12192000"/>
              <a:gd name="connsiteY580" fmla="*/ 1419463 h 3012049"/>
              <a:gd name="connsiteX581" fmla="*/ 2410363 w 12192000"/>
              <a:gd name="connsiteY581" fmla="*/ 1416259 h 3012049"/>
              <a:gd name="connsiteX582" fmla="*/ 2403955 w 12192000"/>
              <a:gd name="connsiteY582" fmla="*/ 1407447 h 3012049"/>
              <a:gd name="connsiteX583" fmla="*/ 2382326 w 12192000"/>
              <a:gd name="connsiteY583" fmla="*/ 1407447 h 3012049"/>
              <a:gd name="connsiteX584" fmla="*/ 2382326 w 12192000"/>
              <a:gd name="connsiteY584" fmla="*/ 1398636 h 3012049"/>
              <a:gd name="connsiteX585" fmla="*/ 2363902 w 12192000"/>
              <a:gd name="connsiteY585" fmla="*/ 1398636 h 3012049"/>
              <a:gd name="connsiteX586" fmla="*/ 2363902 w 12192000"/>
              <a:gd name="connsiteY586" fmla="*/ 1391426 h 3012049"/>
              <a:gd name="connsiteX587" fmla="*/ 2348682 w 12192000"/>
              <a:gd name="connsiteY587" fmla="*/ 1391426 h 3012049"/>
              <a:gd name="connsiteX588" fmla="*/ 2340672 w 12192000"/>
              <a:gd name="connsiteY588" fmla="*/ 1384217 h 3012049"/>
              <a:gd name="connsiteX589" fmla="*/ 2340672 w 12192000"/>
              <a:gd name="connsiteY589" fmla="*/ 1374604 h 3012049"/>
              <a:gd name="connsiteX590" fmla="*/ 2312635 w 12192000"/>
              <a:gd name="connsiteY590" fmla="*/ 1374604 h 3012049"/>
              <a:gd name="connsiteX591" fmla="*/ 2312635 w 12192000"/>
              <a:gd name="connsiteY591" fmla="*/ 1368997 h 3012049"/>
              <a:gd name="connsiteX592" fmla="*/ 2303824 w 12192000"/>
              <a:gd name="connsiteY592" fmla="*/ 1368997 h 3012049"/>
              <a:gd name="connsiteX593" fmla="*/ 2303824 w 12192000"/>
              <a:gd name="connsiteY593" fmla="*/ 1374604 h 3012049"/>
              <a:gd name="connsiteX594" fmla="*/ 2265373 w 12192000"/>
              <a:gd name="connsiteY594" fmla="*/ 1374604 h 3012049"/>
              <a:gd name="connsiteX595" fmla="*/ 2265373 w 12192000"/>
              <a:gd name="connsiteY595" fmla="*/ 1408248 h 3012049"/>
              <a:gd name="connsiteX596" fmla="*/ 2238137 w 12192000"/>
              <a:gd name="connsiteY596" fmla="*/ 1408248 h 3012049"/>
              <a:gd name="connsiteX597" fmla="*/ 2238137 w 12192000"/>
              <a:gd name="connsiteY597" fmla="*/ 1429076 h 3012049"/>
              <a:gd name="connsiteX598" fmla="*/ 2227724 w 12192000"/>
              <a:gd name="connsiteY598" fmla="*/ 1429076 h 3012049"/>
              <a:gd name="connsiteX599" fmla="*/ 2227724 w 12192000"/>
              <a:gd name="connsiteY599" fmla="*/ 1437887 h 3012049"/>
              <a:gd name="connsiteX600" fmla="*/ 2181263 w 12192000"/>
              <a:gd name="connsiteY600" fmla="*/ 1437887 h 3012049"/>
              <a:gd name="connsiteX601" fmla="*/ 2181263 w 12192000"/>
              <a:gd name="connsiteY601" fmla="*/ 1335353 h 3012049"/>
              <a:gd name="connsiteX602" fmla="*/ 2178860 w 12192000"/>
              <a:gd name="connsiteY602" fmla="*/ 1335353 h 3012049"/>
              <a:gd name="connsiteX603" fmla="*/ 2178860 w 12192000"/>
              <a:gd name="connsiteY603" fmla="*/ 1254446 h 3012049"/>
              <a:gd name="connsiteX604" fmla="*/ 2182865 w 12192000"/>
              <a:gd name="connsiteY604" fmla="*/ 1254446 h 3012049"/>
              <a:gd name="connsiteX605" fmla="*/ 2182865 w 12192000"/>
              <a:gd name="connsiteY605" fmla="*/ 1236022 h 3012049"/>
              <a:gd name="connsiteX606" fmla="*/ 2174854 w 12192000"/>
              <a:gd name="connsiteY606" fmla="*/ 1210389 h 3012049"/>
              <a:gd name="connsiteX607" fmla="*/ 2162838 w 12192000"/>
              <a:gd name="connsiteY607" fmla="*/ 1210389 h 3012049"/>
              <a:gd name="connsiteX608" fmla="*/ 2162838 w 12192000"/>
              <a:gd name="connsiteY608" fmla="*/ 1195169 h 3012049"/>
              <a:gd name="connsiteX609" fmla="*/ 2084336 w 12192000"/>
              <a:gd name="connsiteY609" fmla="*/ 1159922 h 3012049"/>
              <a:gd name="connsiteX610" fmla="*/ 2008236 w 12192000"/>
              <a:gd name="connsiteY610" fmla="*/ 1151111 h 3012049"/>
              <a:gd name="connsiteX611" fmla="*/ 2004230 w 12192000"/>
              <a:gd name="connsiteY611" fmla="*/ 1157519 h 3012049"/>
              <a:gd name="connsiteX612" fmla="*/ 1994618 w 12192000"/>
              <a:gd name="connsiteY612" fmla="*/ 1157519 h 3012049"/>
              <a:gd name="connsiteX613" fmla="*/ 1994618 w 12192000"/>
              <a:gd name="connsiteY613" fmla="*/ 1114262 h 3012049"/>
              <a:gd name="connsiteX614" fmla="*/ 1990612 w 12192000"/>
              <a:gd name="connsiteY614" fmla="*/ 1114262 h 3012049"/>
              <a:gd name="connsiteX615" fmla="*/ 1990612 w 12192000"/>
              <a:gd name="connsiteY615" fmla="*/ 1157519 h 3012049"/>
              <a:gd name="connsiteX616" fmla="*/ 1973790 w 12192000"/>
              <a:gd name="connsiteY616" fmla="*/ 1157519 h 3012049"/>
              <a:gd name="connsiteX617" fmla="*/ 1973790 w 12192000"/>
              <a:gd name="connsiteY617" fmla="*/ 1121472 h 3012049"/>
              <a:gd name="connsiteX618" fmla="*/ 1968183 w 12192000"/>
              <a:gd name="connsiteY618" fmla="*/ 1121472 h 3012049"/>
              <a:gd name="connsiteX619" fmla="*/ 1956167 w 12192000"/>
              <a:gd name="connsiteY619" fmla="*/ 1109456 h 3012049"/>
              <a:gd name="connsiteX620" fmla="*/ 1952963 w 12192000"/>
              <a:gd name="connsiteY620" fmla="*/ 1109456 h 3012049"/>
              <a:gd name="connsiteX621" fmla="*/ 1952963 w 12192000"/>
              <a:gd name="connsiteY621" fmla="*/ 1134289 h 3012049"/>
              <a:gd name="connsiteX622" fmla="*/ 1933738 w 12192000"/>
              <a:gd name="connsiteY622" fmla="*/ 1134289 h 3012049"/>
              <a:gd name="connsiteX623" fmla="*/ 1933738 w 12192000"/>
              <a:gd name="connsiteY623" fmla="*/ 1142299 h 3012049"/>
              <a:gd name="connsiteX624" fmla="*/ 1938544 w 12192000"/>
              <a:gd name="connsiteY624" fmla="*/ 1145503 h 3012049"/>
              <a:gd name="connsiteX625" fmla="*/ 1938544 w 12192000"/>
              <a:gd name="connsiteY625" fmla="*/ 1150310 h 3012049"/>
              <a:gd name="connsiteX626" fmla="*/ 1866449 w 12192000"/>
              <a:gd name="connsiteY626" fmla="*/ 1150310 h 3012049"/>
              <a:gd name="connsiteX627" fmla="*/ 1866449 w 12192000"/>
              <a:gd name="connsiteY627" fmla="*/ 1157519 h 3012049"/>
              <a:gd name="connsiteX628" fmla="*/ 1794355 w 12192000"/>
              <a:gd name="connsiteY628" fmla="*/ 1171137 h 3012049"/>
              <a:gd name="connsiteX629" fmla="*/ 1736679 w 12192000"/>
              <a:gd name="connsiteY629" fmla="*/ 1192765 h 3012049"/>
              <a:gd name="connsiteX630" fmla="*/ 1729470 w 12192000"/>
              <a:gd name="connsiteY630" fmla="*/ 1192765 h 3012049"/>
              <a:gd name="connsiteX631" fmla="*/ 1729470 w 12192000"/>
              <a:gd name="connsiteY631" fmla="*/ 1207184 h 3012049"/>
              <a:gd name="connsiteX632" fmla="*/ 1721459 w 12192000"/>
              <a:gd name="connsiteY632" fmla="*/ 1207184 h 3012049"/>
              <a:gd name="connsiteX633" fmla="*/ 1721459 w 12192000"/>
              <a:gd name="connsiteY633" fmla="*/ 1203179 h 3012049"/>
              <a:gd name="connsiteX634" fmla="*/ 1703836 w 12192000"/>
              <a:gd name="connsiteY634" fmla="*/ 1203179 h 3012049"/>
              <a:gd name="connsiteX635" fmla="*/ 1703836 w 12192000"/>
              <a:gd name="connsiteY635" fmla="*/ 1207184 h 3012049"/>
              <a:gd name="connsiteX636" fmla="*/ 1698229 w 12192000"/>
              <a:gd name="connsiteY636" fmla="*/ 1207184 h 3012049"/>
              <a:gd name="connsiteX637" fmla="*/ 1668590 w 12192000"/>
              <a:gd name="connsiteY637" fmla="*/ 1227211 h 3012049"/>
              <a:gd name="connsiteX638" fmla="*/ 1647762 w 12192000"/>
              <a:gd name="connsiteY638" fmla="*/ 1246436 h 3012049"/>
              <a:gd name="connsiteX639" fmla="*/ 1647762 w 12192000"/>
              <a:gd name="connsiteY639" fmla="*/ 1331347 h 3012049"/>
              <a:gd name="connsiteX640" fmla="*/ 1642956 w 12192000"/>
              <a:gd name="connsiteY640" fmla="*/ 1331347 h 3012049"/>
              <a:gd name="connsiteX641" fmla="*/ 1642956 w 12192000"/>
              <a:gd name="connsiteY641" fmla="*/ 1406646 h 3012049"/>
              <a:gd name="connsiteX642" fmla="*/ 1590087 w 12192000"/>
              <a:gd name="connsiteY642" fmla="*/ 1406646 h 3012049"/>
              <a:gd name="connsiteX643" fmla="*/ 1590087 w 12192000"/>
              <a:gd name="connsiteY643" fmla="*/ 1416259 h 3012049"/>
              <a:gd name="connsiteX644" fmla="*/ 1582877 w 12192000"/>
              <a:gd name="connsiteY644" fmla="*/ 1416259 h 3012049"/>
              <a:gd name="connsiteX645" fmla="*/ 1582877 w 12192000"/>
              <a:gd name="connsiteY645" fmla="*/ 1421065 h 3012049"/>
              <a:gd name="connsiteX646" fmla="*/ 1556443 w 12192000"/>
              <a:gd name="connsiteY646" fmla="*/ 1421065 h 3012049"/>
              <a:gd name="connsiteX647" fmla="*/ 1556443 w 12192000"/>
              <a:gd name="connsiteY647" fmla="*/ 1426672 h 3012049"/>
              <a:gd name="connsiteX648" fmla="*/ 1546830 w 12192000"/>
              <a:gd name="connsiteY648" fmla="*/ 1426672 h 3012049"/>
              <a:gd name="connsiteX649" fmla="*/ 1546830 w 12192000"/>
              <a:gd name="connsiteY649" fmla="*/ 1429877 h 3012049"/>
              <a:gd name="connsiteX650" fmla="*/ 1543626 w 12192000"/>
              <a:gd name="connsiteY650" fmla="*/ 1429877 h 3012049"/>
              <a:gd name="connsiteX651" fmla="*/ 1543626 w 12192000"/>
              <a:gd name="connsiteY651" fmla="*/ 1420264 h 3012049"/>
              <a:gd name="connsiteX652" fmla="*/ 1517992 w 12192000"/>
              <a:gd name="connsiteY652" fmla="*/ 1420264 h 3012049"/>
              <a:gd name="connsiteX653" fmla="*/ 1517992 w 12192000"/>
              <a:gd name="connsiteY653" fmla="*/ 1441091 h 3012049"/>
              <a:gd name="connsiteX654" fmla="*/ 1522799 w 12192000"/>
              <a:gd name="connsiteY654" fmla="*/ 1441091 h 3012049"/>
              <a:gd name="connsiteX655" fmla="*/ 1522799 w 12192000"/>
              <a:gd name="connsiteY655" fmla="*/ 1457913 h 3012049"/>
              <a:gd name="connsiteX656" fmla="*/ 1493160 w 12192000"/>
              <a:gd name="connsiteY656" fmla="*/ 1457913 h 3012049"/>
              <a:gd name="connsiteX657" fmla="*/ 1493160 w 12192000"/>
              <a:gd name="connsiteY657" fmla="*/ 1527605 h 3012049"/>
              <a:gd name="connsiteX658" fmla="*/ 1458714 w 12192000"/>
              <a:gd name="connsiteY658" fmla="*/ 1527605 h 3012049"/>
              <a:gd name="connsiteX659" fmla="*/ 1435484 w 12192000"/>
              <a:gd name="connsiteY659" fmla="*/ 1010927 h 3012049"/>
              <a:gd name="connsiteX660" fmla="*/ 1449903 w 12192000"/>
              <a:gd name="connsiteY660" fmla="*/ 1006120 h 3012049"/>
              <a:gd name="connsiteX661" fmla="*/ 1449903 w 12192000"/>
              <a:gd name="connsiteY661" fmla="*/ 962864 h 3012049"/>
              <a:gd name="connsiteX662" fmla="*/ 1455510 w 12192000"/>
              <a:gd name="connsiteY662" fmla="*/ 955654 h 3012049"/>
              <a:gd name="connsiteX663" fmla="*/ 1455510 w 12192000"/>
              <a:gd name="connsiteY663" fmla="*/ 929220 h 3012049"/>
              <a:gd name="connsiteX664" fmla="*/ 1470730 w 12192000"/>
              <a:gd name="connsiteY664" fmla="*/ 920408 h 3012049"/>
              <a:gd name="connsiteX665" fmla="*/ 1478741 w 12192000"/>
              <a:gd name="connsiteY665" fmla="*/ 914000 h 3012049"/>
              <a:gd name="connsiteX666" fmla="*/ 1492359 w 12192000"/>
              <a:gd name="connsiteY666" fmla="*/ 883560 h 3012049"/>
              <a:gd name="connsiteX667" fmla="*/ 1492359 w 12192000"/>
              <a:gd name="connsiteY667" fmla="*/ 858727 h 3012049"/>
              <a:gd name="connsiteX668" fmla="*/ 1488353 w 12192000"/>
              <a:gd name="connsiteY668" fmla="*/ 857125 h 3012049"/>
              <a:gd name="connsiteX669" fmla="*/ 1488353 w 12192000"/>
              <a:gd name="connsiteY669" fmla="*/ 850716 h 3012049"/>
              <a:gd name="connsiteX670" fmla="*/ 1485950 w 12192000"/>
              <a:gd name="connsiteY670" fmla="*/ 849114 h 3012049"/>
              <a:gd name="connsiteX671" fmla="*/ 1485950 w 12192000"/>
              <a:gd name="connsiteY671" fmla="*/ 846711 h 3012049"/>
              <a:gd name="connsiteX672" fmla="*/ 1483547 w 12192000"/>
              <a:gd name="connsiteY672" fmla="*/ 845109 h 3012049"/>
              <a:gd name="connsiteX673" fmla="*/ 1483547 w 12192000"/>
              <a:gd name="connsiteY673" fmla="*/ 841104 h 3012049"/>
              <a:gd name="connsiteX674" fmla="*/ 1454709 w 12192000"/>
              <a:gd name="connsiteY674" fmla="*/ 834695 h 3012049"/>
              <a:gd name="connsiteX675" fmla="*/ 1457112 w 12192000"/>
              <a:gd name="connsiteY675" fmla="*/ 831491 h 3012049"/>
              <a:gd name="connsiteX676" fmla="*/ 1463521 w 12192000"/>
              <a:gd name="connsiteY676" fmla="*/ 806659 h 3012049"/>
              <a:gd name="connsiteX677" fmla="*/ 1463521 w 12192000"/>
              <a:gd name="connsiteY677" fmla="*/ 802653 h 3012049"/>
              <a:gd name="connsiteX678" fmla="*/ 1461117 w 12192000"/>
              <a:gd name="connsiteY678" fmla="*/ 802653 h 3012049"/>
              <a:gd name="connsiteX679" fmla="*/ 1461117 w 12192000"/>
              <a:gd name="connsiteY679" fmla="*/ 805057 h 3012049"/>
              <a:gd name="connsiteX680" fmla="*/ 1438688 w 12192000"/>
              <a:gd name="connsiteY680" fmla="*/ 791439 h 3012049"/>
              <a:gd name="connsiteX681" fmla="*/ 1438688 w 12192000"/>
              <a:gd name="connsiteY681" fmla="*/ 771412 h 3012049"/>
              <a:gd name="connsiteX682" fmla="*/ 1433882 w 12192000"/>
              <a:gd name="connsiteY682" fmla="*/ 771412 h 3012049"/>
              <a:gd name="connsiteX683" fmla="*/ 1433882 w 12192000"/>
              <a:gd name="connsiteY683" fmla="*/ 765805 h 3012049"/>
              <a:gd name="connsiteX684" fmla="*/ 1425070 w 12192000"/>
              <a:gd name="connsiteY684" fmla="*/ 764203 h 3012049"/>
              <a:gd name="connsiteX685" fmla="*/ 1423468 w 12192000"/>
              <a:gd name="connsiteY685" fmla="*/ 641642 h 3012049"/>
              <a:gd name="connsiteX686" fmla="*/ 1425070 w 12192000"/>
              <a:gd name="connsiteY686" fmla="*/ 639239 h 3012049"/>
              <a:gd name="connsiteX687" fmla="*/ 1425070 w 12192000"/>
              <a:gd name="connsiteY687" fmla="*/ 635234 h 3012049"/>
              <a:gd name="connsiteX688" fmla="*/ 1421065 w 12192000"/>
              <a:gd name="connsiteY688" fmla="*/ 633632 h 3012049"/>
              <a:gd name="connsiteX689" fmla="*/ 1423468 w 12192000"/>
              <a:gd name="connsiteY689" fmla="*/ 535102 h 3012049"/>
              <a:gd name="connsiteX690" fmla="*/ 1425871 w 12192000"/>
              <a:gd name="connsiteY690" fmla="*/ 528694 h 3012049"/>
              <a:gd name="connsiteX691" fmla="*/ 1421866 w 12192000"/>
              <a:gd name="connsiteY691" fmla="*/ 526291 h 3012049"/>
              <a:gd name="connsiteX692" fmla="*/ 1421866 w 12192000"/>
              <a:gd name="connsiteY692" fmla="*/ 521484 h 3012049"/>
              <a:gd name="connsiteX693" fmla="*/ 1418662 w 12192000"/>
              <a:gd name="connsiteY693" fmla="*/ 519081 h 3012049"/>
              <a:gd name="connsiteX694" fmla="*/ 1417861 w 12192000"/>
              <a:gd name="connsiteY694" fmla="*/ 417348 h 3012049"/>
              <a:gd name="connsiteX695" fmla="*/ 1423468 w 12192000"/>
              <a:gd name="connsiteY695" fmla="*/ 417348 h 3012049"/>
              <a:gd name="connsiteX696" fmla="*/ 1423468 w 12192000"/>
              <a:gd name="connsiteY696" fmla="*/ 412541 h 3012049"/>
              <a:gd name="connsiteX697" fmla="*/ 1417060 w 12192000"/>
              <a:gd name="connsiteY697" fmla="*/ 412541 h 3012049"/>
              <a:gd name="connsiteX698" fmla="*/ 1417060 w 12192000"/>
              <a:gd name="connsiteY698" fmla="*/ 410138 h 3012049"/>
              <a:gd name="connsiteX699" fmla="*/ 1420264 w 12192000"/>
              <a:gd name="connsiteY699" fmla="*/ 408536 h 3012049"/>
              <a:gd name="connsiteX700" fmla="*/ 1420264 w 12192000"/>
              <a:gd name="connsiteY700" fmla="*/ 406133 h 3012049"/>
              <a:gd name="connsiteX701" fmla="*/ 1421065 w 12192000"/>
              <a:gd name="connsiteY701" fmla="*/ 404531 h 3012049"/>
              <a:gd name="connsiteX702" fmla="*/ 1421065 w 12192000"/>
              <a:gd name="connsiteY702" fmla="*/ 401327 h 3012049"/>
              <a:gd name="connsiteX703" fmla="*/ 1416259 w 12192000"/>
              <a:gd name="connsiteY703" fmla="*/ 400526 h 3012049"/>
              <a:gd name="connsiteX704" fmla="*/ 1416259 w 12192000"/>
              <a:gd name="connsiteY704" fmla="*/ 286776 h 3012049"/>
              <a:gd name="connsiteX705" fmla="*/ 1417060 w 12192000"/>
              <a:gd name="connsiteY705" fmla="*/ 286776 h 3012049"/>
              <a:gd name="connsiteX706" fmla="*/ 1417060 w 12192000"/>
              <a:gd name="connsiteY706" fmla="*/ 284373 h 3012049"/>
              <a:gd name="connsiteX707" fmla="*/ 1414657 w 12192000"/>
              <a:gd name="connsiteY707" fmla="*/ 284373 h 3012049"/>
              <a:gd name="connsiteX708" fmla="*/ 1414657 w 12192000"/>
              <a:gd name="connsiteY708" fmla="*/ 266750 h 3012049"/>
              <a:gd name="connsiteX709" fmla="*/ 1412253 w 12192000"/>
              <a:gd name="connsiteY709" fmla="*/ 265148 h 3012049"/>
              <a:gd name="connsiteX710" fmla="*/ 1409850 w 12192000"/>
              <a:gd name="connsiteY710" fmla="*/ 266750 h 3012049"/>
              <a:gd name="connsiteX711" fmla="*/ 1409850 w 12192000"/>
              <a:gd name="connsiteY711" fmla="*/ 284373 h 3012049"/>
              <a:gd name="connsiteX712" fmla="*/ 1407447 w 12192000"/>
              <a:gd name="connsiteY712" fmla="*/ 284373 h 3012049"/>
              <a:gd name="connsiteX713" fmla="*/ 1407447 w 12192000"/>
              <a:gd name="connsiteY713" fmla="*/ 286776 h 3012049"/>
              <a:gd name="connsiteX714" fmla="*/ 1408248 w 12192000"/>
              <a:gd name="connsiteY714" fmla="*/ 286776 h 3012049"/>
              <a:gd name="connsiteX715" fmla="*/ 1408248 w 12192000"/>
              <a:gd name="connsiteY715" fmla="*/ 401327 h 3012049"/>
              <a:gd name="connsiteX716" fmla="*/ 1402641 w 12192000"/>
              <a:gd name="connsiteY716" fmla="*/ 402128 h 3012049"/>
              <a:gd name="connsiteX717" fmla="*/ 1402641 w 12192000"/>
              <a:gd name="connsiteY717" fmla="*/ 405332 h 3012049"/>
              <a:gd name="connsiteX718" fmla="*/ 1403442 w 12192000"/>
              <a:gd name="connsiteY718" fmla="*/ 406934 h 3012049"/>
              <a:gd name="connsiteX719" fmla="*/ 1403442 w 12192000"/>
              <a:gd name="connsiteY719" fmla="*/ 408536 h 3012049"/>
              <a:gd name="connsiteX720" fmla="*/ 1406646 w 12192000"/>
              <a:gd name="connsiteY720" fmla="*/ 410138 h 3012049"/>
              <a:gd name="connsiteX721" fmla="*/ 1406646 w 12192000"/>
              <a:gd name="connsiteY721" fmla="*/ 412541 h 3012049"/>
              <a:gd name="connsiteX722" fmla="*/ 1401840 w 12192000"/>
              <a:gd name="connsiteY722" fmla="*/ 412541 h 3012049"/>
              <a:gd name="connsiteX723" fmla="*/ 1401840 w 12192000"/>
              <a:gd name="connsiteY723" fmla="*/ 417348 h 3012049"/>
              <a:gd name="connsiteX724" fmla="*/ 1407447 w 12192000"/>
              <a:gd name="connsiteY724" fmla="*/ 417348 h 3012049"/>
              <a:gd name="connsiteX725" fmla="*/ 1406646 w 12192000"/>
              <a:gd name="connsiteY725" fmla="*/ 519882 h 3012049"/>
              <a:gd name="connsiteX726" fmla="*/ 1403442 w 12192000"/>
              <a:gd name="connsiteY726" fmla="*/ 522285 h 3012049"/>
              <a:gd name="connsiteX727" fmla="*/ 1403442 w 12192000"/>
              <a:gd name="connsiteY727" fmla="*/ 527092 h 3012049"/>
              <a:gd name="connsiteX728" fmla="*/ 1399437 w 12192000"/>
              <a:gd name="connsiteY728" fmla="*/ 529495 h 3012049"/>
              <a:gd name="connsiteX729" fmla="*/ 1401840 w 12192000"/>
              <a:gd name="connsiteY729" fmla="*/ 535903 h 3012049"/>
              <a:gd name="connsiteX730" fmla="*/ 1404243 w 12192000"/>
              <a:gd name="connsiteY730" fmla="*/ 634433 h 3012049"/>
              <a:gd name="connsiteX731" fmla="*/ 1400238 w 12192000"/>
              <a:gd name="connsiteY731" fmla="*/ 636035 h 3012049"/>
              <a:gd name="connsiteX732" fmla="*/ 1400238 w 12192000"/>
              <a:gd name="connsiteY732" fmla="*/ 640040 h 3012049"/>
              <a:gd name="connsiteX733" fmla="*/ 1401840 w 12192000"/>
              <a:gd name="connsiteY733" fmla="*/ 642443 h 3012049"/>
              <a:gd name="connsiteX734" fmla="*/ 1400238 w 12192000"/>
              <a:gd name="connsiteY734" fmla="*/ 765004 h 3012049"/>
              <a:gd name="connsiteX735" fmla="*/ 1391426 w 12192000"/>
              <a:gd name="connsiteY735" fmla="*/ 766606 h 3012049"/>
              <a:gd name="connsiteX736" fmla="*/ 1391426 w 12192000"/>
              <a:gd name="connsiteY736" fmla="*/ 772214 h 3012049"/>
              <a:gd name="connsiteX737" fmla="*/ 1387421 w 12192000"/>
              <a:gd name="connsiteY737" fmla="*/ 772214 h 3012049"/>
              <a:gd name="connsiteX738" fmla="*/ 1387421 w 12192000"/>
              <a:gd name="connsiteY738" fmla="*/ 793041 h 3012049"/>
              <a:gd name="connsiteX739" fmla="*/ 1364991 w 12192000"/>
              <a:gd name="connsiteY739" fmla="*/ 806659 h 3012049"/>
              <a:gd name="connsiteX740" fmla="*/ 1364991 w 12192000"/>
              <a:gd name="connsiteY740" fmla="*/ 804256 h 3012049"/>
              <a:gd name="connsiteX741" fmla="*/ 1362588 w 12192000"/>
              <a:gd name="connsiteY741" fmla="*/ 804256 h 3012049"/>
              <a:gd name="connsiteX742" fmla="*/ 1362588 w 12192000"/>
              <a:gd name="connsiteY742" fmla="*/ 808261 h 3012049"/>
              <a:gd name="connsiteX743" fmla="*/ 1368997 w 12192000"/>
              <a:gd name="connsiteY743" fmla="*/ 833093 h 3012049"/>
              <a:gd name="connsiteX744" fmla="*/ 1370599 w 12192000"/>
              <a:gd name="connsiteY744" fmla="*/ 836298 h 3012049"/>
              <a:gd name="connsiteX745" fmla="*/ 1341761 w 12192000"/>
              <a:gd name="connsiteY745" fmla="*/ 842706 h 3012049"/>
              <a:gd name="connsiteX746" fmla="*/ 1341761 w 12192000"/>
              <a:gd name="connsiteY746" fmla="*/ 846711 h 3012049"/>
              <a:gd name="connsiteX747" fmla="*/ 1339358 w 12192000"/>
              <a:gd name="connsiteY747" fmla="*/ 848313 h 3012049"/>
              <a:gd name="connsiteX748" fmla="*/ 1339358 w 12192000"/>
              <a:gd name="connsiteY748" fmla="*/ 850716 h 3012049"/>
              <a:gd name="connsiteX749" fmla="*/ 1336955 w 12192000"/>
              <a:gd name="connsiteY749" fmla="*/ 852319 h 3012049"/>
              <a:gd name="connsiteX750" fmla="*/ 1336955 w 12192000"/>
              <a:gd name="connsiteY750" fmla="*/ 858727 h 3012049"/>
              <a:gd name="connsiteX751" fmla="*/ 1332949 w 12192000"/>
              <a:gd name="connsiteY751" fmla="*/ 860329 h 3012049"/>
              <a:gd name="connsiteX752" fmla="*/ 1332949 w 12192000"/>
              <a:gd name="connsiteY752" fmla="*/ 885162 h 3012049"/>
              <a:gd name="connsiteX753" fmla="*/ 1346567 w 12192000"/>
              <a:gd name="connsiteY753" fmla="*/ 915602 h 3012049"/>
              <a:gd name="connsiteX754" fmla="*/ 1354578 w 12192000"/>
              <a:gd name="connsiteY754" fmla="*/ 922010 h 3012049"/>
              <a:gd name="connsiteX755" fmla="*/ 1369798 w 12192000"/>
              <a:gd name="connsiteY755" fmla="*/ 930822 h 3012049"/>
              <a:gd name="connsiteX756" fmla="*/ 1369798 w 12192000"/>
              <a:gd name="connsiteY756" fmla="*/ 958858 h 3012049"/>
              <a:gd name="connsiteX757" fmla="*/ 1375405 w 12192000"/>
              <a:gd name="connsiteY757" fmla="*/ 966068 h 3012049"/>
              <a:gd name="connsiteX758" fmla="*/ 1375405 w 12192000"/>
              <a:gd name="connsiteY758" fmla="*/ 1009325 h 3012049"/>
              <a:gd name="connsiteX759" fmla="*/ 1389824 w 12192000"/>
              <a:gd name="connsiteY759" fmla="*/ 1014131 h 3012049"/>
              <a:gd name="connsiteX760" fmla="*/ 1363389 w 12192000"/>
              <a:gd name="connsiteY760" fmla="*/ 1604506 h 3012049"/>
              <a:gd name="connsiteX761" fmla="*/ 1350573 w 12192000"/>
              <a:gd name="connsiteY761" fmla="*/ 1604506 h 3012049"/>
              <a:gd name="connsiteX762" fmla="*/ 1350573 w 12192000"/>
              <a:gd name="connsiteY762" fmla="*/ 1650967 h 3012049"/>
              <a:gd name="connsiteX763" fmla="*/ 1332949 w 12192000"/>
              <a:gd name="connsiteY763" fmla="*/ 1650967 h 3012049"/>
              <a:gd name="connsiteX764" fmla="*/ 1332949 w 12192000"/>
              <a:gd name="connsiteY764" fmla="*/ 1659778 h 3012049"/>
              <a:gd name="connsiteX765" fmla="*/ 1280881 w 12192000"/>
              <a:gd name="connsiteY765" fmla="*/ 1659778 h 3012049"/>
              <a:gd name="connsiteX766" fmla="*/ 1276876 w 12192000"/>
              <a:gd name="connsiteY766" fmla="*/ 1655773 h 3012049"/>
              <a:gd name="connsiteX767" fmla="*/ 1276876 w 12192000"/>
              <a:gd name="connsiteY767" fmla="*/ 1642956 h 3012049"/>
              <a:gd name="connsiteX768" fmla="*/ 1272870 w 12192000"/>
              <a:gd name="connsiteY768" fmla="*/ 1642956 h 3012049"/>
              <a:gd name="connsiteX769" fmla="*/ 1272870 w 12192000"/>
              <a:gd name="connsiteY769" fmla="*/ 1630139 h 3012049"/>
              <a:gd name="connsiteX770" fmla="*/ 1319331 w 12192000"/>
              <a:gd name="connsiteY770" fmla="*/ 1620527 h 3012049"/>
              <a:gd name="connsiteX771" fmla="*/ 1319331 w 12192000"/>
              <a:gd name="connsiteY771" fmla="*/ 1602103 h 3012049"/>
              <a:gd name="connsiteX772" fmla="*/ 1236823 w 12192000"/>
              <a:gd name="connsiteY772" fmla="*/ 1580474 h 3012049"/>
              <a:gd name="connsiteX773" fmla="*/ 1236823 w 12192000"/>
              <a:gd name="connsiteY773" fmla="*/ 1575668 h 3012049"/>
              <a:gd name="connsiteX774" fmla="*/ 1229614 w 12192000"/>
              <a:gd name="connsiteY774" fmla="*/ 1575668 h 3012049"/>
              <a:gd name="connsiteX775" fmla="*/ 1229614 w 12192000"/>
              <a:gd name="connsiteY775" fmla="*/ 1555642 h 3012049"/>
              <a:gd name="connsiteX776" fmla="*/ 1256048 w 12192000"/>
              <a:gd name="connsiteY776" fmla="*/ 1555642 h 3012049"/>
              <a:gd name="connsiteX777" fmla="*/ 1260054 w 12192000"/>
              <a:gd name="connsiteY777" fmla="*/ 1548432 h 3012049"/>
              <a:gd name="connsiteX778" fmla="*/ 1272870 w 12192000"/>
              <a:gd name="connsiteY778" fmla="*/ 1548432 h 3012049"/>
              <a:gd name="connsiteX779" fmla="*/ 1272870 w 12192000"/>
              <a:gd name="connsiteY779" fmla="*/ 1544427 h 3012049"/>
              <a:gd name="connsiteX780" fmla="*/ 1270467 w 12192000"/>
              <a:gd name="connsiteY780" fmla="*/ 1544427 h 3012049"/>
              <a:gd name="connsiteX781" fmla="*/ 1270467 w 12192000"/>
              <a:gd name="connsiteY781" fmla="*/ 1530008 h 3012049"/>
              <a:gd name="connsiteX782" fmla="*/ 1234420 w 12192000"/>
              <a:gd name="connsiteY782" fmla="*/ 1530008 h 3012049"/>
              <a:gd name="connsiteX783" fmla="*/ 1234420 w 12192000"/>
              <a:gd name="connsiteY783" fmla="*/ 1521196 h 3012049"/>
              <a:gd name="connsiteX784" fmla="*/ 1231216 w 12192000"/>
              <a:gd name="connsiteY784" fmla="*/ 1516390 h 3012049"/>
              <a:gd name="connsiteX785" fmla="*/ 1220802 w 12192000"/>
              <a:gd name="connsiteY785" fmla="*/ 1516390 h 3012049"/>
              <a:gd name="connsiteX786" fmla="*/ 1220802 w 12192000"/>
              <a:gd name="connsiteY786" fmla="*/ 1523600 h 3012049"/>
              <a:gd name="connsiteX787" fmla="*/ 1146304 w 12192000"/>
              <a:gd name="connsiteY787" fmla="*/ 1496364 h 3012049"/>
              <a:gd name="connsiteX788" fmla="*/ 1084623 w 12192000"/>
              <a:gd name="connsiteY788" fmla="*/ 1440290 h 3012049"/>
              <a:gd name="connsiteX789" fmla="*/ 1084623 w 12192000"/>
              <a:gd name="connsiteY789" fmla="*/ 1431479 h 3012049"/>
              <a:gd name="connsiteX790" fmla="*/ 1089430 w 12192000"/>
              <a:gd name="connsiteY790" fmla="*/ 1431479 h 3012049"/>
              <a:gd name="connsiteX791" fmla="*/ 1089430 w 12192000"/>
              <a:gd name="connsiteY791" fmla="*/ 1426672 h 3012049"/>
              <a:gd name="connsiteX792" fmla="*/ 1084623 w 12192000"/>
              <a:gd name="connsiteY792" fmla="*/ 1426672 h 3012049"/>
              <a:gd name="connsiteX793" fmla="*/ 1084623 w 12192000"/>
              <a:gd name="connsiteY793" fmla="*/ 1419463 h 3012049"/>
              <a:gd name="connsiteX794" fmla="*/ 1082220 w 12192000"/>
              <a:gd name="connsiteY794" fmla="*/ 1417861 h 3012049"/>
              <a:gd name="connsiteX795" fmla="*/ 1076613 w 12192000"/>
              <a:gd name="connsiteY795" fmla="*/ 1417861 h 3012049"/>
              <a:gd name="connsiteX796" fmla="*/ 1076613 w 12192000"/>
              <a:gd name="connsiteY796" fmla="*/ 1405845 h 3012049"/>
              <a:gd name="connsiteX797" fmla="*/ 1071006 w 12192000"/>
              <a:gd name="connsiteY797" fmla="*/ 1405845 h 3012049"/>
              <a:gd name="connsiteX798" fmla="*/ 1071006 w 12192000"/>
              <a:gd name="connsiteY798" fmla="*/ 1417060 h 3012049"/>
              <a:gd name="connsiteX799" fmla="*/ 1063796 w 12192000"/>
              <a:gd name="connsiteY799" fmla="*/ 1417060 h 3012049"/>
              <a:gd name="connsiteX800" fmla="*/ 1063796 w 12192000"/>
              <a:gd name="connsiteY800" fmla="*/ 1405845 h 3012049"/>
              <a:gd name="connsiteX801" fmla="*/ 1058990 w 12192000"/>
              <a:gd name="connsiteY801" fmla="*/ 1405845 h 3012049"/>
              <a:gd name="connsiteX802" fmla="*/ 1058990 w 12192000"/>
              <a:gd name="connsiteY802" fmla="*/ 1428275 h 3012049"/>
              <a:gd name="connsiteX803" fmla="*/ 1053382 w 12192000"/>
              <a:gd name="connsiteY803" fmla="*/ 1428275 h 3012049"/>
              <a:gd name="connsiteX804" fmla="*/ 1053382 w 12192000"/>
              <a:gd name="connsiteY804" fmla="*/ 1433081 h 3012049"/>
              <a:gd name="connsiteX805" fmla="*/ 902785 w 12192000"/>
              <a:gd name="connsiteY805" fmla="*/ 1433081 h 3012049"/>
              <a:gd name="connsiteX806" fmla="*/ 748983 w 12192000"/>
              <a:gd name="connsiteY806" fmla="*/ 1433081 h 3012049"/>
              <a:gd name="connsiteX807" fmla="*/ 748983 w 12192000"/>
              <a:gd name="connsiteY807" fmla="*/ 1428275 h 3012049"/>
              <a:gd name="connsiteX808" fmla="*/ 743376 w 12192000"/>
              <a:gd name="connsiteY808" fmla="*/ 1428275 h 3012049"/>
              <a:gd name="connsiteX809" fmla="*/ 743376 w 12192000"/>
              <a:gd name="connsiteY809" fmla="*/ 1405845 h 3012049"/>
              <a:gd name="connsiteX810" fmla="*/ 738569 w 12192000"/>
              <a:gd name="connsiteY810" fmla="*/ 1405845 h 3012049"/>
              <a:gd name="connsiteX811" fmla="*/ 738569 w 12192000"/>
              <a:gd name="connsiteY811" fmla="*/ 1417060 h 3012049"/>
              <a:gd name="connsiteX812" fmla="*/ 731360 w 12192000"/>
              <a:gd name="connsiteY812" fmla="*/ 1417060 h 3012049"/>
              <a:gd name="connsiteX813" fmla="*/ 731360 w 12192000"/>
              <a:gd name="connsiteY813" fmla="*/ 1405845 h 3012049"/>
              <a:gd name="connsiteX814" fmla="*/ 725752 w 12192000"/>
              <a:gd name="connsiteY814" fmla="*/ 1405845 h 3012049"/>
              <a:gd name="connsiteX815" fmla="*/ 725752 w 12192000"/>
              <a:gd name="connsiteY815" fmla="*/ 1417861 h 3012049"/>
              <a:gd name="connsiteX816" fmla="*/ 720145 w 12192000"/>
              <a:gd name="connsiteY816" fmla="*/ 1417861 h 3012049"/>
              <a:gd name="connsiteX817" fmla="*/ 717742 w 12192000"/>
              <a:gd name="connsiteY817" fmla="*/ 1419463 h 3012049"/>
              <a:gd name="connsiteX818" fmla="*/ 717742 w 12192000"/>
              <a:gd name="connsiteY818" fmla="*/ 1426672 h 3012049"/>
              <a:gd name="connsiteX819" fmla="*/ 712936 w 12192000"/>
              <a:gd name="connsiteY819" fmla="*/ 1426672 h 3012049"/>
              <a:gd name="connsiteX820" fmla="*/ 712936 w 12192000"/>
              <a:gd name="connsiteY820" fmla="*/ 1431479 h 3012049"/>
              <a:gd name="connsiteX821" fmla="*/ 717742 w 12192000"/>
              <a:gd name="connsiteY821" fmla="*/ 1431479 h 3012049"/>
              <a:gd name="connsiteX822" fmla="*/ 717742 w 12192000"/>
              <a:gd name="connsiteY822" fmla="*/ 1440290 h 3012049"/>
              <a:gd name="connsiteX823" fmla="*/ 656061 w 12192000"/>
              <a:gd name="connsiteY823" fmla="*/ 1496364 h 3012049"/>
              <a:gd name="connsiteX824" fmla="*/ 581563 w 12192000"/>
              <a:gd name="connsiteY824" fmla="*/ 1523600 h 3012049"/>
              <a:gd name="connsiteX825" fmla="*/ 581563 w 12192000"/>
              <a:gd name="connsiteY825" fmla="*/ 1516390 h 3012049"/>
              <a:gd name="connsiteX826" fmla="*/ 571150 w 12192000"/>
              <a:gd name="connsiteY826" fmla="*/ 1516390 h 3012049"/>
              <a:gd name="connsiteX827" fmla="*/ 567945 w 12192000"/>
              <a:gd name="connsiteY827" fmla="*/ 1521196 h 3012049"/>
              <a:gd name="connsiteX828" fmla="*/ 567945 w 12192000"/>
              <a:gd name="connsiteY828" fmla="*/ 1530008 h 3012049"/>
              <a:gd name="connsiteX829" fmla="*/ 531898 w 12192000"/>
              <a:gd name="connsiteY829" fmla="*/ 1530008 h 3012049"/>
              <a:gd name="connsiteX830" fmla="*/ 531898 w 12192000"/>
              <a:gd name="connsiteY830" fmla="*/ 1544427 h 3012049"/>
              <a:gd name="connsiteX831" fmla="*/ 528694 w 12192000"/>
              <a:gd name="connsiteY831" fmla="*/ 1544427 h 3012049"/>
              <a:gd name="connsiteX832" fmla="*/ 528694 w 12192000"/>
              <a:gd name="connsiteY832" fmla="*/ 1548432 h 3012049"/>
              <a:gd name="connsiteX833" fmla="*/ 541511 w 12192000"/>
              <a:gd name="connsiteY833" fmla="*/ 1548432 h 3012049"/>
              <a:gd name="connsiteX834" fmla="*/ 545516 w 12192000"/>
              <a:gd name="connsiteY834" fmla="*/ 1555642 h 3012049"/>
              <a:gd name="connsiteX835" fmla="*/ 571951 w 12192000"/>
              <a:gd name="connsiteY835" fmla="*/ 1555642 h 3012049"/>
              <a:gd name="connsiteX836" fmla="*/ 571951 w 12192000"/>
              <a:gd name="connsiteY836" fmla="*/ 1575668 h 3012049"/>
              <a:gd name="connsiteX837" fmla="*/ 564741 w 12192000"/>
              <a:gd name="connsiteY837" fmla="*/ 1575668 h 3012049"/>
              <a:gd name="connsiteX838" fmla="*/ 564741 w 12192000"/>
              <a:gd name="connsiteY838" fmla="*/ 1580474 h 3012049"/>
              <a:gd name="connsiteX839" fmla="*/ 482233 w 12192000"/>
              <a:gd name="connsiteY839" fmla="*/ 1602103 h 3012049"/>
              <a:gd name="connsiteX840" fmla="*/ 482233 w 12192000"/>
              <a:gd name="connsiteY840" fmla="*/ 1619726 h 3012049"/>
              <a:gd name="connsiteX841" fmla="*/ 528694 w 12192000"/>
              <a:gd name="connsiteY841" fmla="*/ 1629338 h 3012049"/>
              <a:gd name="connsiteX842" fmla="*/ 528694 w 12192000"/>
              <a:gd name="connsiteY842" fmla="*/ 1642155 h 3012049"/>
              <a:gd name="connsiteX843" fmla="*/ 524689 w 12192000"/>
              <a:gd name="connsiteY843" fmla="*/ 1642155 h 3012049"/>
              <a:gd name="connsiteX844" fmla="*/ 524689 w 12192000"/>
              <a:gd name="connsiteY844" fmla="*/ 1654972 h 3012049"/>
              <a:gd name="connsiteX845" fmla="*/ 520683 w 12192000"/>
              <a:gd name="connsiteY845" fmla="*/ 1658977 h 3012049"/>
              <a:gd name="connsiteX846" fmla="*/ 266750 w 12192000"/>
              <a:gd name="connsiteY846" fmla="*/ 1658977 h 3012049"/>
              <a:gd name="connsiteX847" fmla="*/ 266750 w 12192000"/>
              <a:gd name="connsiteY847" fmla="*/ 1654972 h 3012049"/>
              <a:gd name="connsiteX848" fmla="*/ 261143 w 12192000"/>
              <a:gd name="connsiteY848" fmla="*/ 1654972 h 3012049"/>
              <a:gd name="connsiteX849" fmla="*/ 261143 w 12192000"/>
              <a:gd name="connsiteY849" fmla="*/ 1662182 h 3012049"/>
              <a:gd name="connsiteX850" fmla="*/ 256336 w 12192000"/>
              <a:gd name="connsiteY850" fmla="*/ 1662182 h 3012049"/>
              <a:gd name="connsiteX851" fmla="*/ 256336 w 12192000"/>
              <a:gd name="connsiteY851" fmla="*/ 1670993 h 3012049"/>
              <a:gd name="connsiteX852" fmla="*/ 260342 w 12192000"/>
              <a:gd name="connsiteY852" fmla="*/ 1670993 h 3012049"/>
              <a:gd name="connsiteX853" fmla="*/ 260342 w 12192000"/>
              <a:gd name="connsiteY853" fmla="*/ 1683810 h 3012049"/>
              <a:gd name="connsiteX854" fmla="*/ 251530 w 12192000"/>
              <a:gd name="connsiteY854" fmla="*/ 1683810 h 3012049"/>
              <a:gd name="connsiteX855" fmla="*/ 251530 w 12192000"/>
              <a:gd name="connsiteY855" fmla="*/ 1689417 h 3012049"/>
              <a:gd name="connsiteX856" fmla="*/ 251530 w 12192000"/>
              <a:gd name="connsiteY856" fmla="*/ 1725465 h 3012049"/>
              <a:gd name="connsiteX857" fmla="*/ 202666 w 12192000"/>
              <a:gd name="connsiteY857" fmla="*/ 1725465 h 3012049"/>
              <a:gd name="connsiteX858" fmla="*/ 202666 w 12192000"/>
              <a:gd name="connsiteY858" fmla="*/ 1747894 h 3012049"/>
              <a:gd name="connsiteX859" fmla="*/ 120158 w 12192000"/>
              <a:gd name="connsiteY859" fmla="*/ 1747894 h 3012049"/>
              <a:gd name="connsiteX860" fmla="*/ 120158 w 12192000"/>
              <a:gd name="connsiteY860" fmla="*/ 1758308 h 3012049"/>
              <a:gd name="connsiteX861" fmla="*/ 106540 w 12192000"/>
              <a:gd name="connsiteY861" fmla="*/ 1758308 h 3012049"/>
              <a:gd name="connsiteX862" fmla="*/ 106540 w 12192000"/>
              <a:gd name="connsiteY862" fmla="*/ 1766318 h 3012049"/>
              <a:gd name="connsiteX863" fmla="*/ 112147 w 12192000"/>
              <a:gd name="connsiteY863" fmla="*/ 1766318 h 3012049"/>
              <a:gd name="connsiteX864" fmla="*/ 112147 w 12192000"/>
              <a:gd name="connsiteY864" fmla="*/ 1777533 h 3012049"/>
              <a:gd name="connsiteX865" fmla="*/ 20827 w 12192000"/>
              <a:gd name="connsiteY865" fmla="*/ 1777533 h 3012049"/>
              <a:gd name="connsiteX866" fmla="*/ 20827 w 12192000"/>
              <a:gd name="connsiteY866" fmla="*/ 1793554 h 3012049"/>
              <a:gd name="connsiteX867" fmla="*/ 12817 w 12192000"/>
              <a:gd name="connsiteY867" fmla="*/ 1793554 h 3012049"/>
              <a:gd name="connsiteX868" fmla="*/ 12817 w 12192000"/>
              <a:gd name="connsiteY868" fmla="*/ 1788748 h 3012049"/>
              <a:gd name="connsiteX869" fmla="*/ 0 w 12192000"/>
              <a:gd name="connsiteY869" fmla="*/ 1788748 h 3012049"/>
              <a:gd name="connsiteX870" fmla="*/ 0 w 12192000"/>
              <a:gd name="connsiteY870" fmla="*/ 1839214 h 3012049"/>
              <a:gd name="connsiteX871" fmla="*/ 8477701 w 12192000"/>
              <a:gd name="connsiteY871" fmla="*/ 3012049 h 3012049"/>
              <a:gd name="connsiteX872" fmla="*/ 12192000 w 12192000"/>
              <a:gd name="connsiteY872" fmla="*/ 1839214 h 3012049"/>
              <a:gd name="connsiteX873" fmla="*/ 12192000 w 12192000"/>
              <a:gd name="connsiteY873" fmla="*/ 1807172 h 3012049"/>
              <a:gd name="connsiteX874" fmla="*/ 12164764 w 12192000"/>
              <a:gd name="connsiteY874" fmla="*/ 1807172 h 3012049"/>
              <a:gd name="connsiteX875" fmla="*/ 12164764 w 12192000"/>
              <a:gd name="connsiteY875" fmla="*/ 1807973 h 3012049"/>
              <a:gd name="connsiteX876" fmla="*/ 2412767 w 12192000"/>
              <a:gd name="connsiteY876" fmla="*/ 1433081 h 3012049"/>
              <a:gd name="connsiteX877" fmla="*/ 2412767 w 12192000"/>
              <a:gd name="connsiteY877" fmla="*/ 1420264 h 3012049"/>
              <a:gd name="connsiteX878" fmla="*/ 2415170 w 12192000"/>
              <a:gd name="connsiteY878" fmla="*/ 1420264 h 3012049"/>
              <a:gd name="connsiteX879" fmla="*/ 2415170 w 12192000"/>
              <a:gd name="connsiteY879" fmla="*/ 1433081 h 3012049"/>
              <a:gd name="connsiteX880" fmla="*/ 2412767 w 12192000"/>
              <a:gd name="connsiteY880" fmla="*/ 1433081 h 3012049"/>
              <a:gd name="connsiteX881" fmla="*/ 6799323 w 12192000"/>
              <a:gd name="connsiteY881" fmla="*/ 1419463 h 3012049"/>
              <a:gd name="connsiteX882" fmla="*/ 6799323 w 12192000"/>
              <a:gd name="connsiteY882" fmla="*/ 1430678 h 3012049"/>
              <a:gd name="connsiteX883" fmla="*/ 6785705 w 12192000"/>
              <a:gd name="connsiteY883" fmla="*/ 1443494 h 3012049"/>
              <a:gd name="connsiteX884" fmla="*/ 6743250 w 12192000"/>
              <a:gd name="connsiteY884" fmla="*/ 1443494 h 3012049"/>
              <a:gd name="connsiteX885" fmla="*/ 6743250 w 12192000"/>
              <a:gd name="connsiteY885" fmla="*/ 1408248 h 3012049"/>
              <a:gd name="connsiteX886" fmla="*/ 6702396 w 12192000"/>
              <a:gd name="connsiteY886" fmla="*/ 1408248 h 3012049"/>
              <a:gd name="connsiteX887" fmla="*/ 6702396 w 12192000"/>
              <a:gd name="connsiteY887" fmla="*/ 1417861 h 3012049"/>
              <a:gd name="connsiteX888" fmla="*/ 6716815 w 12192000"/>
              <a:gd name="connsiteY888" fmla="*/ 1417861 h 3012049"/>
              <a:gd name="connsiteX889" fmla="*/ 6716815 w 12192000"/>
              <a:gd name="connsiteY889" fmla="*/ 1438688 h 3012049"/>
              <a:gd name="connsiteX890" fmla="*/ 6603066 w 12192000"/>
              <a:gd name="connsiteY890" fmla="*/ 1438688 h 3012049"/>
              <a:gd name="connsiteX891" fmla="*/ 6603066 w 12192000"/>
              <a:gd name="connsiteY891" fmla="*/ 1231216 h 3012049"/>
              <a:gd name="connsiteX892" fmla="*/ 6587045 w 12192000"/>
              <a:gd name="connsiteY892" fmla="*/ 1231216 h 3012049"/>
              <a:gd name="connsiteX893" fmla="*/ 6587045 w 12192000"/>
              <a:gd name="connsiteY893" fmla="*/ 1195169 h 3012049"/>
              <a:gd name="connsiteX894" fmla="*/ 6561411 w 12192000"/>
              <a:gd name="connsiteY894" fmla="*/ 1195169 h 3012049"/>
              <a:gd name="connsiteX895" fmla="*/ 6561411 w 12192000"/>
              <a:gd name="connsiteY895" fmla="*/ 1179949 h 3012049"/>
              <a:gd name="connsiteX896" fmla="*/ 6550997 w 12192000"/>
              <a:gd name="connsiteY896" fmla="*/ 1179949 h 3012049"/>
              <a:gd name="connsiteX897" fmla="*/ 6550997 w 12192000"/>
              <a:gd name="connsiteY897" fmla="*/ 1188760 h 3012049"/>
              <a:gd name="connsiteX898" fmla="*/ 6542987 w 12192000"/>
              <a:gd name="connsiteY898" fmla="*/ 1188760 h 3012049"/>
              <a:gd name="connsiteX899" fmla="*/ 6594254 w 12192000"/>
              <a:gd name="connsiteY899" fmla="*/ 808261 h 3012049"/>
              <a:gd name="connsiteX900" fmla="*/ 6771286 w 12192000"/>
              <a:gd name="connsiteY900" fmla="*/ 808261 h 3012049"/>
              <a:gd name="connsiteX901" fmla="*/ 6831365 w 12192000"/>
              <a:gd name="connsiteY901" fmla="*/ 1419463 h 3012049"/>
              <a:gd name="connsiteX902" fmla="*/ 6799323 w 12192000"/>
              <a:gd name="connsiteY902" fmla="*/ 1419463 h 3012049"/>
              <a:gd name="connsiteX903" fmla="*/ 9199273 w 12192000"/>
              <a:gd name="connsiteY903" fmla="*/ 711334 h 3012049"/>
              <a:gd name="connsiteX904" fmla="*/ 9292194 w 12192000"/>
              <a:gd name="connsiteY904" fmla="*/ 535903 h 3012049"/>
              <a:gd name="connsiteX905" fmla="*/ 9365090 w 12192000"/>
              <a:gd name="connsiteY905" fmla="*/ 711334 h 3012049"/>
              <a:gd name="connsiteX906" fmla="*/ 9199273 w 12192000"/>
              <a:gd name="connsiteY906" fmla="*/ 711334 h 3012049"/>
              <a:gd name="connsiteX0" fmla="*/ 12164764 w 12192000"/>
              <a:gd name="connsiteY0" fmla="*/ 1807973 h 3012049"/>
              <a:gd name="connsiteX1" fmla="*/ 12164764 w 12192000"/>
              <a:gd name="connsiteY1" fmla="*/ 1776732 h 3012049"/>
              <a:gd name="connsiteX2" fmla="*/ 12141533 w 12192000"/>
              <a:gd name="connsiteY2" fmla="*/ 1776732 h 3012049"/>
              <a:gd name="connsiteX3" fmla="*/ 12141533 w 12192000"/>
              <a:gd name="connsiteY3" fmla="*/ 1765517 h 3012049"/>
              <a:gd name="connsiteX4" fmla="*/ 12119105 w 12192000"/>
              <a:gd name="connsiteY4" fmla="*/ 1754302 h 3012049"/>
              <a:gd name="connsiteX5" fmla="*/ 12020575 w 12192000"/>
              <a:gd name="connsiteY5" fmla="*/ 1754302 h 3012049"/>
              <a:gd name="connsiteX6" fmla="*/ 12020575 w 12192000"/>
              <a:gd name="connsiteY6" fmla="*/ 1711847 h 3012049"/>
              <a:gd name="connsiteX7" fmla="*/ 12022178 w 12192000"/>
              <a:gd name="connsiteY7" fmla="*/ 1709443 h 3012049"/>
              <a:gd name="connsiteX8" fmla="*/ 12022178 w 12192000"/>
              <a:gd name="connsiteY8" fmla="*/ 1697428 h 3012049"/>
              <a:gd name="connsiteX9" fmla="*/ 12048612 w 12192000"/>
              <a:gd name="connsiteY9" fmla="*/ 1690218 h 3012049"/>
              <a:gd name="connsiteX10" fmla="*/ 12048612 w 12192000"/>
              <a:gd name="connsiteY10" fmla="*/ 1685412 h 3012049"/>
              <a:gd name="connsiteX11" fmla="*/ 12027784 w 12192000"/>
              <a:gd name="connsiteY11" fmla="*/ 1672595 h 3012049"/>
              <a:gd name="connsiteX12" fmla="*/ 12001349 w 12192000"/>
              <a:gd name="connsiteY12" fmla="*/ 1661380 h 3012049"/>
              <a:gd name="connsiteX13" fmla="*/ 12001349 w 12192000"/>
              <a:gd name="connsiteY13" fmla="*/ 1654171 h 3012049"/>
              <a:gd name="connsiteX14" fmla="*/ 11998146 w 12192000"/>
              <a:gd name="connsiteY14" fmla="*/ 1651768 h 3012049"/>
              <a:gd name="connsiteX15" fmla="*/ 11998146 w 12192000"/>
              <a:gd name="connsiteY15" fmla="*/ 1642956 h 3012049"/>
              <a:gd name="connsiteX16" fmla="*/ 12022978 w 12192000"/>
              <a:gd name="connsiteY16" fmla="*/ 1629338 h 3012049"/>
              <a:gd name="connsiteX17" fmla="*/ 12024580 w 12192000"/>
              <a:gd name="connsiteY17" fmla="*/ 1618124 h 3012049"/>
              <a:gd name="connsiteX18" fmla="*/ 11997344 w 12192000"/>
              <a:gd name="connsiteY18" fmla="*/ 1605307 h 3012049"/>
              <a:gd name="connsiteX19" fmla="*/ 11965302 w 12192000"/>
              <a:gd name="connsiteY19" fmla="*/ 1591689 h 3012049"/>
              <a:gd name="connsiteX20" fmla="*/ 11965302 w 12192000"/>
              <a:gd name="connsiteY20" fmla="*/ 1584480 h 3012049"/>
              <a:gd name="connsiteX21" fmla="*/ 11963700 w 12192000"/>
              <a:gd name="connsiteY21" fmla="*/ 1581275 h 3012049"/>
              <a:gd name="connsiteX22" fmla="*/ 11963700 w 12192000"/>
              <a:gd name="connsiteY22" fmla="*/ 1561249 h 3012049"/>
              <a:gd name="connsiteX23" fmla="*/ 11990936 w 12192000"/>
              <a:gd name="connsiteY23" fmla="*/ 1554040 h 3012049"/>
              <a:gd name="connsiteX24" fmla="*/ 11990936 w 12192000"/>
              <a:gd name="connsiteY24" fmla="*/ 1542024 h 3012049"/>
              <a:gd name="connsiteX25" fmla="*/ 11933260 w 12192000"/>
              <a:gd name="connsiteY25" fmla="*/ 1507579 h 3012049"/>
              <a:gd name="connsiteX26" fmla="*/ 11899616 w 12192000"/>
              <a:gd name="connsiteY26" fmla="*/ 1477139 h 3012049"/>
              <a:gd name="connsiteX27" fmla="*/ 11899616 w 12192000"/>
              <a:gd name="connsiteY27" fmla="*/ 1474736 h 3012049"/>
              <a:gd name="connsiteX28" fmla="*/ 11901218 w 12192000"/>
              <a:gd name="connsiteY28" fmla="*/ 1474736 h 3012049"/>
              <a:gd name="connsiteX29" fmla="*/ 11901218 w 12192000"/>
              <a:gd name="connsiteY29" fmla="*/ 1464322 h 3012049"/>
              <a:gd name="connsiteX30" fmla="*/ 11894810 w 12192000"/>
              <a:gd name="connsiteY30" fmla="*/ 1453107 h 3012049"/>
              <a:gd name="connsiteX31" fmla="*/ 11896412 w 12192000"/>
              <a:gd name="connsiteY31" fmla="*/ 1453107 h 3012049"/>
              <a:gd name="connsiteX32" fmla="*/ 11898015 w 12192000"/>
              <a:gd name="connsiteY32" fmla="*/ 1451505 h 3012049"/>
              <a:gd name="connsiteX33" fmla="*/ 11898015 w 12192000"/>
              <a:gd name="connsiteY33" fmla="*/ 1447500 h 3012049"/>
              <a:gd name="connsiteX34" fmla="*/ 11895611 w 12192000"/>
              <a:gd name="connsiteY34" fmla="*/ 1447500 h 3012049"/>
              <a:gd name="connsiteX35" fmla="*/ 11898815 w 12192000"/>
              <a:gd name="connsiteY35" fmla="*/ 1435484 h 3012049"/>
              <a:gd name="connsiteX36" fmla="*/ 11887601 w 12192000"/>
              <a:gd name="connsiteY36" fmla="*/ 1425871 h 3012049"/>
              <a:gd name="connsiteX37" fmla="*/ 11876386 w 12192000"/>
              <a:gd name="connsiteY37" fmla="*/ 1435484 h 3012049"/>
              <a:gd name="connsiteX38" fmla="*/ 11879590 w 12192000"/>
              <a:gd name="connsiteY38" fmla="*/ 1447500 h 3012049"/>
              <a:gd name="connsiteX39" fmla="*/ 11877186 w 12192000"/>
              <a:gd name="connsiteY39" fmla="*/ 1447500 h 3012049"/>
              <a:gd name="connsiteX40" fmla="*/ 11877186 w 12192000"/>
              <a:gd name="connsiteY40" fmla="*/ 1451505 h 3012049"/>
              <a:gd name="connsiteX41" fmla="*/ 11878789 w 12192000"/>
              <a:gd name="connsiteY41" fmla="*/ 1453107 h 3012049"/>
              <a:gd name="connsiteX42" fmla="*/ 11880391 w 12192000"/>
              <a:gd name="connsiteY42" fmla="*/ 1453107 h 3012049"/>
              <a:gd name="connsiteX43" fmla="*/ 11873983 w 12192000"/>
              <a:gd name="connsiteY43" fmla="*/ 1464322 h 3012049"/>
              <a:gd name="connsiteX44" fmla="*/ 11873983 w 12192000"/>
              <a:gd name="connsiteY44" fmla="*/ 1474736 h 3012049"/>
              <a:gd name="connsiteX45" fmla="*/ 11875585 w 12192000"/>
              <a:gd name="connsiteY45" fmla="*/ 1474736 h 3012049"/>
              <a:gd name="connsiteX46" fmla="*/ 11875585 w 12192000"/>
              <a:gd name="connsiteY46" fmla="*/ 1477139 h 3012049"/>
              <a:gd name="connsiteX47" fmla="*/ 11841941 w 12192000"/>
              <a:gd name="connsiteY47" fmla="*/ 1507579 h 3012049"/>
              <a:gd name="connsiteX48" fmla="*/ 11784265 w 12192000"/>
              <a:gd name="connsiteY48" fmla="*/ 1542024 h 3012049"/>
              <a:gd name="connsiteX49" fmla="*/ 11784265 w 12192000"/>
              <a:gd name="connsiteY49" fmla="*/ 1554040 h 3012049"/>
              <a:gd name="connsiteX50" fmla="*/ 11811501 w 12192000"/>
              <a:gd name="connsiteY50" fmla="*/ 1561249 h 3012049"/>
              <a:gd name="connsiteX51" fmla="*/ 11811501 w 12192000"/>
              <a:gd name="connsiteY51" fmla="*/ 1581275 h 3012049"/>
              <a:gd name="connsiteX52" fmla="*/ 11809899 w 12192000"/>
              <a:gd name="connsiteY52" fmla="*/ 1584480 h 3012049"/>
              <a:gd name="connsiteX53" fmla="*/ 11809899 w 12192000"/>
              <a:gd name="connsiteY53" fmla="*/ 1591689 h 3012049"/>
              <a:gd name="connsiteX54" fmla="*/ 11777857 w 12192000"/>
              <a:gd name="connsiteY54" fmla="*/ 1605307 h 3012049"/>
              <a:gd name="connsiteX55" fmla="*/ 11750621 w 12192000"/>
              <a:gd name="connsiteY55" fmla="*/ 1618124 h 3012049"/>
              <a:gd name="connsiteX56" fmla="*/ 11752223 w 12192000"/>
              <a:gd name="connsiteY56" fmla="*/ 1629338 h 3012049"/>
              <a:gd name="connsiteX57" fmla="*/ 11777055 w 12192000"/>
              <a:gd name="connsiteY57" fmla="*/ 1642956 h 3012049"/>
              <a:gd name="connsiteX58" fmla="*/ 11777055 w 12192000"/>
              <a:gd name="connsiteY58" fmla="*/ 1651768 h 3012049"/>
              <a:gd name="connsiteX59" fmla="*/ 11773852 w 12192000"/>
              <a:gd name="connsiteY59" fmla="*/ 1654171 h 3012049"/>
              <a:gd name="connsiteX60" fmla="*/ 11773852 w 12192000"/>
              <a:gd name="connsiteY60" fmla="*/ 1661380 h 3012049"/>
              <a:gd name="connsiteX61" fmla="*/ 11747417 w 12192000"/>
              <a:gd name="connsiteY61" fmla="*/ 1672595 h 3012049"/>
              <a:gd name="connsiteX62" fmla="*/ 11726589 w 12192000"/>
              <a:gd name="connsiteY62" fmla="*/ 1685412 h 3012049"/>
              <a:gd name="connsiteX63" fmla="*/ 11726589 w 12192000"/>
              <a:gd name="connsiteY63" fmla="*/ 1690218 h 3012049"/>
              <a:gd name="connsiteX64" fmla="*/ 11753825 w 12192000"/>
              <a:gd name="connsiteY64" fmla="*/ 1697428 h 3012049"/>
              <a:gd name="connsiteX65" fmla="*/ 11753825 w 12192000"/>
              <a:gd name="connsiteY65" fmla="*/ 1709443 h 3012049"/>
              <a:gd name="connsiteX66" fmla="*/ 11755427 w 12192000"/>
              <a:gd name="connsiteY66" fmla="*/ 1711847 h 3012049"/>
              <a:gd name="connsiteX67" fmla="*/ 11755427 w 12192000"/>
              <a:gd name="connsiteY67" fmla="*/ 1754302 h 3012049"/>
              <a:gd name="connsiteX68" fmla="*/ 11708165 w 12192000"/>
              <a:gd name="connsiteY68" fmla="*/ 1754302 h 3012049"/>
              <a:gd name="connsiteX69" fmla="*/ 11672118 w 12192000"/>
              <a:gd name="connsiteY69" fmla="*/ 1738281 h 3012049"/>
              <a:gd name="connsiteX70" fmla="*/ 11670516 w 12192000"/>
              <a:gd name="connsiteY70" fmla="*/ 1713449 h 3012049"/>
              <a:gd name="connsiteX71" fmla="*/ 11692945 w 12192000"/>
              <a:gd name="connsiteY71" fmla="*/ 1698229 h 3012049"/>
              <a:gd name="connsiteX72" fmla="*/ 11700154 w 12192000"/>
              <a:gd name="connsiteY72" fmla="*/ 1688616 h 3012049"/>
              <a:gd name="connsiteX73" fmla="*/ 11669715 w 12192000"/>
              <a:gd name="connsiteY73" fmla="*/ 1681407 h 3012049"/>
              <a:gd name="connsiteX74" fmla="*/ 11668112 w 12192000"/>
              <a:gd name="connsiteY74" fmla="*/ 1657375 h 3012049"/>
              <a:gd name="connsiteX75" fmla="*/ 11692144 w 12192000"/>
              <a:gd name="connsiteY75" fmla="*/ 1644558 h 3012049"/>
              <a:gd name="connsiteX76" fmla="*/ 11696149 w 12192000"/>
              <a:gd name="connsiteY76" fmla="*/ 1635747 h 3012049"/>
              <a:gd name="connsiteX77" fmla="*/ 11667311 w 12192000"/>
              <a:gd name="connsiteY77" fmla="*/ 1626935 h 3012049"/>
              <a:gd name="connsiteX78" fmla="*/ 11665710 w 12192000"/>
              <a:gd name="connsiteY78" fmla="*/ 1601302 h 3012049"/>
              <a:gd name="connsiteX79" fmla="*/ 11691343 w 12192000"/>
              <a:gd name="connsiteY79" fmla="*/ 1586082 h 3012049"/>
              <a:gd name="connsiteX80" fmla="*/ 11695348 w 12192000"/>
              <a:gd name="connsiteY80" fmla="*/ 1580474 h 3012049"/>
              <a:gd name="connsiteX81" fmla="*/ 11663306 w 12192000"/>
              <a:gd name="connsiteY81" fmla="*/ 1570061 h 3012049"/>
              <a:gd name="connsiteX82" fmla="*/ 11663306 w 12192000"/>
              <a:gd name="connsiteY82" fmla="*/ 1544427 h 3012049"/>
              <a:gd name="connsiteX83" fmla="*/ 11688139 w 12192000"/>
              <a:gd name="connsiteY83" fmla="*/ 1533212 h 3012049"/>
              <a:gd name="connsiteX84" fmla="*/ 11692144 w 12192000"/>
              <a:gd name="connsiteY84" fmla="*/ 1527605 h 3012049"/>
              <a:gd name="connsiteX85" fmla="*/ 11660903 w 12192000"/>
              <a:gd name="connsiteY85" fmla="*/ 1515589 h 3012049"/>
              <a:gd name="connsiteX86" fmla="*/ 11662505 w 12192000"/>
              <a:gd name="connsiteY86" fmla="*/ 1492359 h 3012049"/>
              <a:gd name="connsiteX87" fmla="*/ 11682532 w 12192000"/>
              <a:gd name="connsiteY87" fmla="*/ 1481144 h 3012049"/>
              <a:gd name="connsiteX88" fmla="*/ 11686537 w 12192000"/>
              <a:gd name="connsiteY88" fmla="*/ 1472332 h 3012049"/>
              <a:gd name="connsiteX89" fmla="*/ 11660102 w 12192000"/>
              <a:gd name="connsiteY89" fmla="*/ 1459516 h 3012049"/>
              <a:gd name="connsiteX90" fmla="*/ 11660102 w 12192000"/>
              <a:gd name="connsiteY90" fmla="*/ 1435484 h 3012049"/>
              <a:gd name="connsiteX91" fmla="*/ 11682532 w 12192000"/>
              <a:gd name="connsiteY91" fmla="*/ 1430678 h 3012049"/>
              <a:gd name="connsiteX92" fmla="*/ 11686537 w 12192000"/>
              <a:gd name="connsiteY92" fmla="*/ 1422667 h 3012049"/>
              <a:gd name="connsiteX93" fmla="*/ 11659301 w 12192000"/>
              <a:gd name="connsiteY93" fmla="*/ 1409850 h 3012049"/>
              <a:gd name="connsiteX94" fmla="*/ 11659301 w 12192000"/>
              <a:gd name="connsiteY94" fmla="*/ 1387421 h 3012049"/>
              <a:gd name="connsiteX95" fmla="*/ 11680128 w 12192000"/>
              <a:gd name="connsiteY95" fmla="*/ 1378609 h 3012049"/>
              <a:gd name="connsiteX96" fmla="*/ 11684133 w 12192000"/>
              <a:gd name="connsiteY96" fmla="*/ 1369798 h 3012049"/>
              <a:gd name="connsiteX97" fmla="*/ 11653694 w 12192000"/>
              <a:gd name="connsiteY97" fmla="*/ 1357782 h 3012049"/>
              <a:gd name="connsiteX98" fmla="*/ 11653694 w 12192000"/>
              <a:gd name="connsiteY98" fmla="*/ 1340960 h 3012049"/>
              <a:gd name="connsiteX99" fmla="*/ 11678526 w 12192000"/>
              <a:gd name="connsiteY99" fmla="*/ 1323337 h 3012049"/>
              <a:gd name="connsiteX100" fmla="*/ 11684133 w 12192000"/>
              <a:gd name="connsiteY100" fmla="*/ 1306515 h 3012049"/>
              <a:gd name="connsiteX101" fmla="*/ 11582400 w 12192000"/>
              <a:gd name="connsiteY101" fmla="*/ 1256049 h 3012049"/>
              <a:gd name="connsiteX102" fmla="*/ 11582400 w 12192000"/>
              <a:gd name="connsiteY102" fmla="*/ 1253645 h 3012049"/>
              <a:gd name="connsiteX103" fmla="*/ 11584803 w 12192000"/>
              <a:gd name="connsiteY103" fmla="*/ 1251242 h 3012049"/>
              <a:gd name="connsiteX104" fmla="*/ 11584803 w 12192000"/>
              <a:gd name="connsiteY104" fmla="*/ 1249640 h 3012049"/>
              <a:gd name="connsiteX105" fmla="*/ 11581599 w 12192000"/>
              <a:gd name="connsiteY105" fmla="*/ 1248038 h 3012049"/>
              <a:gd name="connsiteX106" fmla="*/ 11581599 w 12192000"/>
              <a:gd name="connsiteY106" fmla="*/ 1236022 h 3012049"/>
              <a:gd name="connsiteX107" fmla="*/ 11593615 w 12192000"/>
              <a:gd name="connsiteY107" fmla="*/ 1232818 h 3012049"/>
              <a:gd name="connsiteX108" fmla="*/ 11593615 w 12192000"/>
              <a:gd name="connsiteY108" fmla="*/ 1225609 h 3012049"/>
              <a:gd name="connsiteX109" fmla="*/ 11574390 w 12192000"/>
              <a:gd name="connsiteY109" fmla="*/ 1209588 h 3012049"/>
              <a:gd name="connsiteX110" fmla="*/ 11574390 w 12192000"/>
              <a:gd name="connsiteY110" fmla="*/ 1204781 h 3012049"/>
              <a:gd name="connsiteX111" fmla="*/ 11581599 w 12192000"/>
              <a:gd name="connsiteY111" fmla="*/ 1199975 h 3012049"/>
              <a:gd name="connsiteX112" fmla="*/ 11581599 w 12192000"/>
              <a:gd name="connsiteY112" fmla="*/ 1195970 h 3012049"/>
              <a:gd name="connsiteX113" fmla="*/ 11574390 w 12192000"/>
              <a:gd name="connsiteY113" fmla="*/ 1189561 h 3012049"/>
              <a:gd name="connsiteX114" fmla="*/ 11563175 w 12192000"/>
              <a:gd name="connsiteY114" fmla="*/ 1177545 h 3012049"/>
              <a:gd name="connsiteX115" fmla="*/ 11570384 w 12192000"/>
              <a:gd name="connsiteY115" fmla="*/ 1164729 h 3012049"/>
              <a:gd name="connsiteX116" fmla="*/ 11555965 w 12192000"/>
              <a:gd name="connsiteY116" fmla="*/ 1152713 h 3012049"/>
              <a:gd name="connsiteX117" fmla="*/ 11541547 w 12192000"/>
              <a:gd name="connsiteY117" fmla="*/ 1164729 h 3012049"/>
              <a:gd name="connsiteX118" fmla="*/ 11548755 w 12192000"/>
              <a:gd name="connsiteY118" fmla="*/ 1177545 h 3012049"/>
              <a:gd name="connsiteX119" fmla="*/ 11537542 w 12192000"/>
              <a:gd name="connsiteY119" fmla="*/ 1189561 h 3012049"/>
              <a:gd name="connsiteX120" fmla="*/ 11530332 w 12192000"/>
              <a:gd name="connsiteY120" fmla="*/ 1195970 h 3012049"/>
              <a:gd name="connsiteX121" fmla="*/ 11530332 w 12192000"/>
              <a:gd name="connsiteY121" fmla="*/ 1199975 h 3012049"/>
              <a:gd name="connsiteX122" fmla="*/ 11537542 w 12192000"/>
              <a:gd name="connsiteY122" fmla="*/ 1204781 h 3012049"/>
              <a:gd name="connsiteX123" fmla="*/ 11537542 w 12192000"/>
              <a:gd name="connsiteY123" fmla="*/ 1209588 h 3012049"/>
              <a:gd name="connsiteX124" fmla="*/ 11517515 w 12192000"/>
              <a:gd name="connsiteY124" fmla="*/ 1225609 h 3012049"/>
              <a:gd name="connsiteX125" fmla="*/ 11517515 w 12192000"/>
              <a:gd name="connsiteY125" fmla="*/ 1232017 h 3012049"/>
              <a:gd name="connsiteX126" fmla="*/ 11530332 w 12192000"/>
              <a:gd name="connsiteY126" fmla="*/ 1235221 h 3012049"/>
              <a:gd name="connsiteX127" fmla="*/ 11530332 w 12192000"/>
              <a:gd name="connsiteY127" fmla="*/ 1247237 h 3012049"/>
              <a:gd name="connsiteX128" fmla="*/ 11527127 w 12192000"/>
              <a:gd name="connsiteY128" fmla="*/ 1248839 h 3012049"/>
              <a:gd name="connsiteX129" fmla="*/ 11527127 w 12192000"/>
              <a:gd name="connsiteY129" fmla="*/ 1252043 h 3012049"/>
              <a:gd name="connsiteX130" fmla="*/ 11528729 w 12192000"/>
              <a:gd name="connsiteY130" fmla="*/ 1254446 h 3012049"/>
              <a:gd name="connsiteX131" fmla="*/ 11528729 w 12192000"/>
              <a:gd name="connsiteY131" fmla="*/ 1256850 h 3012049"/>
              <a:gd name="connsiteX132" fmla="*/ 11426996 w 12192000"/>
              <a:gd name="connsiteY132" fmla="*/ 1307316 h 3012049"/>
              <a:gd name="connsiteX133" fmla="*/ 11432603 w 12192000"/>
              <a:gd name="connsiteY133" fmla="*/ 1324138 h 3012049"/>
              <a:gd name="connsiteX134" fmla="*/ 11457436 w 12192000"/>
              <a:gd name="connsiteY134" fmla="*/ 1341761 h 3012049"/>
              <a:gd name="connsiteX135" fmla="*/ 11457436 w 12192000"/>
              <a:gd name="connsiteY135" fmla="*/ 1358583 h 3012049"/>
              <a:gd name="connsiteX136" fmla="*/ 11426996 w 12192000"/>
              <a:gd name="connsiteY136" fmla="*/ 1370599 h 3012049"/>
              <a:gd name="connsiteX137" fmla="*/ 11431001 w 12192000"/>
              <a:gd name="connsiteY137" fmla="*/ 1379410 h 3012049"/>
              <a:gd name="connsiteX138" fmla="*/ 11451828 w 12192000"/>
              <a:gd name="connsiteY138" fmla="*/ 1388222 h 3012049"/>
              <a:gd name="connsiteX139" fmla="*/ 11451828 w 12192000"/>
              <a:gd name="connsiteY139" fmla="*/ 1410651 h 3012049"/>
              <a:gd name="connsiteX140" fmla="*/ 11424593 w 12192000"/>
              <a:gd name="connsiteY140" fmla="*/ 1423468 h 3012049"/>
              <a:gd name="connsiteX141" fmla="*/ 11428598 w 12192000"/>
              <a:gd name="connsiteY141" fmla="*/ 1431479 h 3012049"/>
              <a:gd name="connsiteX142" fmla="*/ 11451028 w 12192000"/>
              <a:gd name="connsiteY142" fmla="*/ 1436285 h 3012049"/>
              <a:gd name="connsiteX143" fmla="*/ 11451028 w 12192000"/>
              <a:gd name="connsiteY143" fmla="*/ 1460317 h 3012049"/>
              <a:gd name="connsiteX144" fmla="*/ 11424593 w 12192000"/>
              <a:gd name="connsiteY144" fmla="*/ 1473133 h 3012049"/>
              <a:gd name="connsiteX145" fmla="*/ 11428598 w 12192000"/>
              <a:gd name="connsiteY145" fmla="*/ 1481945 h 3012049"/>
              <a:gd name="connsiteX146" fmla="*/ 11449426 w 12192000"/>
              <a:gd name="connsiteY146" fmla="*/ 1493160 h 3012049"/>
              <a:gd name="connsiteX147" fmla="*/ 11450227 w 12192000"/>
              <a:gd name="connsiteY147" fmla="*/ 1509181 h 3012049"/>
              <a:gd name="connsiteX148" fmla="*/ 11442216 w 12192000"/>
              <a:gd name="connsiteY148" fmla="*/ 1509181 h 3012049"/>
              <a:gd name="connsiteX149" fmla="*/ 11442216 w 12192000"/>
              <a:gd name="connsiteY149" fmla="*/ 1502772 h 3012049"/>
              <a:gd name="connsiteX150" fmla="*/ 11387744 w 12192000"/>
              <a:gd name="connsiteY150" fmla="*/ 1502772 h 3012049"/>
              <a:gd name="connsiteX151" fmla="*/ 11387744 w 12192000"/>
              <a:gd name="connsiteY151" fmla="*/ 1420264 h 3012049"/>
              <a:gd name="connsiteX152" fmla="*/ 11378933 w 12192000"/>
              <a:gd name="connsiteY152" fmla="*/ 1420264 h 3012049"/>
              <a:gd name="connsiteX153" fmla="*/ 11378933 w 12192000"/>
              <a:gd name="connsiteY153" fmla="*/ 1393829 h 3012049"/>
              <a:gd name="connsiteX154" fmla="*/ 11370122 w 12192000"/>
              <a:gd name="connsiteY154" fmla="*/ 1393829 h 3012049"/>
              <a:gd name="connsiteX155" fmla="*/ 11370122 w 12192000"/>
              <a:gd name="connsiteY155" fmla="*/ 1399437 h 3012049"/>
              <a:gd name="connsiteX156" fmla="*/ 11364514 w 12192000"/>
              <a:gd name="connsiteY156" fmla="*/ 1399437 h 3012049"/>
              <a:gd name="connsiteX157" fmla="*/ 11364514 w 12192000"/>
              <a:gd name="connsiteY157" fmla="*/ 1388222 h 3012049"/>
              <a:gd name="connsiteX158" fmla="*/ 11374127 w 12192000"/>
              <a:gd name="connsiteY158" fmla="*/ 1377808 h 3012049"/>
              <a:gd name="connsiteX159" fmla="*/ 11382137 w 12192000"/>
              <a:gd name="connsiteY159" fmla="*/ 1360185 h 3012049"/>
              <a:gd name="connsiteX160" fmla="*/ 11359708 w 12192000"/>
              <a:gd name="connsiteY160" fmla="*/ 1360185 h 3012049"/>
              <a:gd name="connsiteX161" fmla="*/ 11359708 w 12192000"/>
              <a:gd name="connsiteY161" fmla="*/ 1352976 h 3012049"/>
              <a:gd name="connsiteX162" fmla="*/ 11308440 w 12192000"/>
              <a:gd name="connsiteY162" fmla="*/ 1352976 h 3012049"/>
              <a:gd name="connsiteX163" fmla="*/ 11308440 w 12192000"/>
              <a:gd name="connsiteY163" fmla="*/ 1357782 h 3012049"/>
              <a:gd name="connsiteX164" fmla="*/ 11291618 w 12192000"/>
              <a:gd name="connsiteY164" fmla="*/ 1357782 h 3012049"/>
              <a:gd name="connsiteX165" fmla="*/ 11291618 w 12192000"/>
              <a:gd name="connsiteY165" fmla="*/ 1320133 h 3012049"/>
              <a:gd name="connsiteX166" fmla="*/ 11244356 w 12192000"/>
              <a:gd name="connsiteY166" fmla="*/ 1320133 h 3012049"/>
              <a:gd name="connsiteX167" fmla="*/ 11244356 w 12192000"/>
              <a:gd name="connsiteY167" fmla="*/ 1324138 h 3012049"/>
              <a:gd name="connsiteX168" fmla="*/ 11239550 w 12192000"/>
              <a:gd name="connsiteY168" fmla="*/ 1324138 h 3012049"/>
              <a:gd name="connsiteX169" fmla="*/ 11239550 w 12192000"/>
              <a:gd name="connsiteY169" fmla="*/ 1356180 h 3012049"/>
              <a:gd name="connsiteX170" fmla="*/ 11235545 w 12192000"/>
              <a:gd name="connsiteY170" fmla="*/ 1356180 h 3012049"/>
              <a:gd name="connsiteX171" fmla="*/ 11235545 w 12192000"/>
              <a:gd name="connsiteY171" fmla="*/ 1225609 h 3012049"/>
              <a:gd name="connsiteX172" fmla="*/ 11210712 w 12192000"/>
              <a:gd name="connsiteY172" fmla="*/ 1225609 h 3012049"/>
              <a:gd name="connsiteX173" fmla="*/ 11210712 w 12192000"/>
              <a:gd name="connsiteY173" fmla="*/ 1195970 h 3012049"/>
              <a:gd name="connsiteX174" fmla="*/ 11205906 w 12192000"/>
              <a:gd name="connsiteY174" fmla="*/ 1195970 h 3012049"/>
              <a:gd name="connsiteX175" fmla="*/ 11205906 w 12192000"/>
              <a:gd name="connsiteY175" fmla="*/ 1199174 h 3012049"/>
              <a:gd name="connsiteX176" fmla="*/ 11186681 w 12192000"/>
              <a:gd name="connsiteY176" fmla="*/ 1199174 h 3012049"/>
              <a:gd name="connsiteX177" fmla="*/ 11141822 w 12192000"/>
              <a:gd name="connsiteY177" fmla="*/ 1147907 h 3012049"/>
              <a:gd name="connsiteX178" fmla="*/ 11141822 w 12192000"/>
              <a:gd name="connsiteY178" fmla="*/ 1067000 h 3012049"/>
              <a:gd name="connsiteX179" fmla="*/ 11137016 w 12192000"/>
              <a:gd name="connsiteY179" fmla="*/ 1067000 h 3012049"/>
              <a:gd name="connsiteX180" fmla="*/ 11137016 w 12192000"/>
              <a:gd name="connsiteY180" fmla="*/ 1145503 h 3012049"/>
              <a:gd name="connsiteX181" fmla="*/ 11100167 w 12192000"/>
              <a:gd name="connsiteY181" fmla="*/ 1103849 h 3012049"/>
              <a:gd name="connsiteX182" fmla="*/ 11100167 w 12192000"/>
              <a:gd name="connsiteY182" fmla="*/ 1095838 h 3012049"/>
              <a:gd name="connsiteX183" fmla="*/ 11094560 w 12192000"/>
              <a:gd name="connsiteY183" fmla="*/ 1095838 h 3012049"/>
              <a:gd name="connsiteX184" fmla="*/ 11094560 w 12192000"/>
              <a:gd name="connsiteY184" fmla="*/ 1120671 h 3012049"/>
              <a:gd name="connsiteX185" fmla="*/ 11046497 w 12192000"/>
              <a:gd name="connsiteY185" fmla="*/ 1203179 h 3012049"/>
              <a:gd name="connsiteX186" fmla="*/ 11046497 w 12192000"/>
              <a:gd name="connsiteY186" fmla="*/ 1041367 h 3012049"/>
              <a:gd name="connsiteX187" fmla="*/ 11042491 w 12192000"/>
              <a:gd name="connsiteY187" fmla="*/ 1041367 h 3012049"/>
              <a:gd name="connsiteX188" fmla="*/ 11042491 w 12192000"/>
              <a:gd name="connsiteY188" fmla="*/ 1221603 h 3012049"/>
              <a:gd name="connsiteX189" fmla="*/ 11035282 w 12192000"/>
              <a:gd name="connsiteY189" fmla="*/ 1221603 h 3012049"/>
              <a:gd name="connsiteX190" fmla="*/ 11035282 w 12192000"/>
              <a:gd name="connsiteY190" fmla="*/ 1210389 h 3012049"/>
              <a:gd name="connsiteX191" fmla="*/ 11028072 w 12192000"/>
              <a:gd name="connsiteY191" fmla="*/ 1210389 h 3012049"/>
              <a:gd name="connsiteX192" fmla="*/ 11028072 w 12192000"/>
              <a:gd name="connsiteY192" fmla="*/ 1220001 h 3012049"/>
              <a:gd name="connsiteX193" fmla="*/ 11021664 w 12192000"/>
              <a:gd name="connsiteY193" fmla="*/ 1220001 h 3012049"/>
              <a:gd name="connsiteX194" fmla="*/ 11021664 w 12192000"/>
              <a:gd name="connsiteY194" fmla="*/ 1208786 h 3012049"/>
              <a:gd name="connsiteX195" fmla="*/ 11016056 w 12192000"/>
              <a:gd name="connsiteY195" fmla="*/ 1208786 h 3012049"/>
              <a:gd name="connsiteX196" fmla="*/ 11016056 w 12192000"/>
              <a:gd name="connsiteY196" fmla="*/ 1242431 h 3012049"/>
              <a:gd name="connsiteX197" fmla="*/ 11002439 w 12192000"/>
              <a:gd name="connsiteY197" fmla="*/ 1242431 h 3012049"/>
              <a:gd name="connsiteX198" fmla="*/ 11002439 w 12192000"/>
              <a:gd name="connsiteY198" fmla="*/ 1353777 h 3012049"/>
              <a:gd name="connsiteX199" fmla="*/ 10997633 w 12192000"/>
              <a:gd name="connsiteY199" fmla="*/ 1353777 h 3012049"/>
              <a:gd name="connsiteX200" fmla="*/ 10997633 w 12192000"/>
              <a:gd name="connsiteY200" fmla="*/ 1358583 h 3012049"/>
              <a:gd name="connsiteX201" fmla="*/ 11001638 w 12192000"/>
              <a:gd name="connsiteY201" fmla="*/ 1358583 h 3012049"/>
              <a:gd name="connsiteX202" fmla="*/ 11001638 w 12192000"/>
              <a:gd name="connsiteY202" fmla="*/ 1368997 h 3012049"/>
              <a:gd name="connsiteX203" fmla="*/ 10971198 w 12192000"/>
              <a:gd name="connsiteY203" fmla="*/ 1368997 h 3012049"/>
              <a:gd name="connsiteX204" fmla="*/ 10971198 w 12192000"/>
              <a:gd name="connsiteY204" fmla="*/ 1364190 h 3012049"/>
              <a:gd name="connsiteX205" fmla="*/ 10963187 w 12192000"/>
              <a:gd name="connsiteY205" fmla="*/ 1364190 h 3012049"/>
              <a:gd name="connsiteX206" fmla="*/ 10963187 w 12192000"/>
              <a:gd name="connsiteY206" fmla="*/ 1370599 h 3012049"/>
              <a:gd name="connsiteX207" fmla="*/ 10937554 w 12192000"/>
              <a:gd name="connsiteY207" fmla="*/ 1370599 h 3012049"/>
              <a:gd name="connsiteX208" fmla="*/ 10937554 w 12192000"/>
              <a:gd name="connsiteY208" fmla="*/ 1405845 h 3012049"/>
              <a:gd name="connsiteX209" fmla="*/ 10923935 w 12192000"/>
              <a:gd name="connsiteY209" fmla="*/ 1405845 h 3012049"/>
              <a:gd name="connsiteX210" fmla="*/ 10923935 w 12192000"/>
              <a:gd name="connsiteY210" fmla="*/ 1397835 h 3012049"/>
              <a:gd name="connsiteX211" fmla="*/ 10883082 w 12192000"/>
              <a:gd name="connsiteY211" fmla="*/ 1397835 h 3012049"/>
              <a:gd name="connsiteX212" fmla="*/ 10883082 w 12192000"/>
              <a:gd name="connsiteY212" fmla="*/ 1323337 h 3012049"/>
              <a:gd name="connsiteX213" fmla="*/ 10871066 w 12192000"/>
              <a:gd name="connsiteY213" fmla="*/ 1323337 h 3012049"/>
              <a:gd name="connsiteX214" fmla="*/ 10871066 w 12192000"/>
              <a:gd name="connsiteY214" fmla="*/ 1345766 h 3012049"/>
              <a:gd name="connsiteX215" fmla="*/ 10857449 w 12192000"/>
              <a:gd name="connsiteY215" fmla="*/ 1345766 h 3012049"/>
              <a:gd name="connsiteX216" fmla="*/ 10857449 w 12192000"/>
              <a:gd name="connsiteY216" fmla="*/ 1337756 h 3012049"/>
              <a:gd name="connsiteX217" fmla="*/ 10849438 w 12192000"/>
              <a:gd name="connsiteY217" fmla="*/ 1337756 h 3012049"/>
              <a:gd name="connsiteX218" fmla="*/ 10849438 w 12192000"/>
              <a:gd name="connsiteY218" fmla="*/ 1344965 h 3012049"/>
              <a:gd name="connsiteX219" fmla="*/ 10826208 w 12192000"/>
              <a:gd name="connsiteY219" fmla="*/ 1344965 h 3012049"/>
              <a:gd name="connsiteX220" fmla="*/ 10826208 w 12192000"/>
              <a:gd name="connsiteY220" fmla="*/ 1018937 h 3012049"/>
              <a:gd name="connsiteX221" fmla="*/ 10818197 w 12192000"/>
              <a:gd name="connsiteY221" fmla="*/ 1018937 h 3012049"/>
              <a:gd name="connsiteX222" fmla="*/ 10818197 w 12192000"/>
              <a:gd name="connsiteY222" fmla="*/ 1099844 h 3012049"/>
              <a:gd name="connsiteX223" fmla="*/ 10756517 w 12192000"/>
              <a:gd name="connsiteY223" fmla="*/ 1099844 h 3012049"/>
              <a:gd name="connsiteX224" fmla="*/ 10756517 w 12192000"/>
              <a:gd name="connsiteY224" fmla="*/ 1018937 h 3012049"/>
              <a:gd name="connsiteX225" fmla="*/ 10750909 w 12192000"/>
              <a:gd name="connsiteY225" fmla="*/ 1018937 h 3012049"/>
              <a:gd name="connsiteX226" fmla="*/ 10750909 w 12192000"/>
              <a:gd name="connsiteY226" fmla="*/ 1083021 h 3012049"/>
              <a:gd name="connsiteX227" fmla="*/ 10730081 w 12192000"/>
              <a:gd name="connsiteY227" fmla="*/ 1083021 h 3012049"/>
              <a:gd name="connsiteX228" fmla="*/ 10730081 w 12192000"/>
              <a:gd name="connsiteY228" fmla="*/ 1099844 h 3012049"/>
              <a:gd name="connsiteX229" fmla="*/ 10661191 w 12192000"/>
              <a:gd name="connsiteY229" fmla="*/ 1099844 h 3012049"/>
              <a:gd name="connsiteX230" fmla="*/ 10661191 w 12192000"/>
              <a:gd name="connsiteY230" fmla="*/ 1062995 h 3012049"/>
              <a:gd name="connsiteX231" fmla="*/ 10581887 w 12192000"/>
              <a:gd name="connsiteY231" fmla="*/ 1062995 h 3012049"/>
              <a:gd name="connsiteX232" fmla="*/ 10581887 w 12192000"/>
              <a:gd name="connsiteY232" fmla="*/ 1054985 h 3012049"/>
              <a:gd name="connsiteX233" fmla="*/ 10558656 w 12192000"/>
              <a:gd name="connsiteY233" fmla="*/ 1054985 h 3012049"/>
              <a:gd name="connsiteX234" fmla="*/ 10541834 w 12192000"/>
              <a:gd name="connsiteY234" fmla="*/ 1067000 h 3012049"/>
              <a:gd name="connsiteX235" fmla="*/ 10526614 w 12192000"/>
              <a:gd name="connsiteY235" fmla="*/ 1067000 h 3012049"/>
              <a:gd name="connsiteX236" fmla="*/ 10526614 w 12192000"/>
              <a:gd name="connsiteY236" fmla="*/ 1056587 h 3012049"/>
              <a:gd name="connsiteX237" fmla="*/ 10471342 w 12192000"/>
              <a:gd name="connsiteY237" fmla="*/ 1056587 h 3012049"/>
              <a:gd name="connsiteX238" fmla="*/ 10471342 w 12192000"/>
              <a:gd name="connsiteY238" fmla="*/ 1062995 h 3012049"/>
              <a:gd name="connsiteX239" fmla="*/ 10457724 w 12192000"/>
              <a:gd name="connsiteY239" fmla="*/ 1062995 h 3012049"/>
              <a:gd name="connsiteX240" fmla="*/ 10457724 w 12192000"/>
              <a:gd name="connsiteY240" fmla="*/ 1054985 h 3012049"/>
              <a:gd name="connsiteX241" fmla="*/ 10376017 w 12192000"/>
              <a:gd name="connsiteY241" fmla="*/ 1054985 h 3012049"/>
              <a:gd name="connsiteX242" fmla="*/ 10354388 w 12192000"/>
              <a:gd name="connsiteY242" fmla="*/ 1071006 h 3012049"/>
              <a:gd name="connsiteX243" fmla="*/ 10263870 w 12192000"/>
              <a:gd name="connsiteY243" fmla="*/ 1071006 h 3012049"/>
              <a:gd name="connsiteX244" fmla="*/ 10263870 w 12192000"/>
              <a:gd name="connsiteY244" fmla="*/ 1085425 h 3012049"/>
              <a:gd name="connsiteX245" fmla="*/ 10207796 w 12192000"/>
              <a:gd name="connsiteY245" fmla="*/ 1085425 h 3012049"/>
              <a:gd name="connsiteX246" fmla="*/ 10207796 w 12192000"/>
              <a:gd name="connsiteY246" fmla="*/ 1018937 h 3012049"/>
              <a:gd name="connsiteX247" fmla="*/ 10202189 w 12192000"/>
              <a:gd name="connsiteY247" fmla="*/ 1018937 h 3012049"/>
              <a:gd name="connsiteX248" fmla="*/ 10202189 w 12192000"/>
              <a:gd name="connsiteY248" fmla="*/ 1077414 h 3012049"/>
              <a:gd name="connsiteX249" fmla="*/ 10186167 w 12192000"/>
              <a:gd name="connsiteY249" fmla="*/ 1077414 h 3012049"/>
              <a:gd name="connsiteX250" fmla="*/ 10186167 w 12192000"/>
              <a:gd name="connsiteY250" fmla="*/ 1103849 h 3012049"/>
              <a:gd name="connsiteX251" fmla="*/ 10162937 w 12192000"/>
              <a:gd name="connsiteY251" fmla="*/ 1103849 h 3012049"/>
              <a:gd name="connsiteX252" fmla="*/ 10162937 w 12192000"/>
              <a:gd name="connsiteY252" fmla="*/ 1133488 h 3012049"/>
              <a:gd name="connsiteX253" fmla="*/ 10131697 w 12192000"/>
              <a:gd name="connsiteY253" fmla="*/ 1133488 h 3012049"/>
              <a:gd name="connsiteX254" fmla="*/ 10131697 w 12192000"/>
              <a:gd name="connsiteY254" fmla="*/ 1125477 h 3012049"/>
              <a:gd name="connsiteX255" fmla="*/ 10108466 w 12192000"/>
              <a:gd name="connsiteY255" fmla="*/ 1125477 h 3012049"/>
              <a:gd name="connsiteX256" fmla="*/ 10108466 w 12192000"/>
              <a:gd name="connsiteY256" fmla="*/ 1147907 h 3012049"/>
              <a:gd name="connsiteX257" fmla="*/ 10089240 w 12192000"/>
              <a:gd name="connsiteY257" fmla="*/ 1166331 h 3012049"/>
              <a:gd name="connsiteX258" fmla="*/ 10089240 w 12192000"/>
              <a:gd name="connsiteY258" fmla="*/ 1339358 h 3012049"/>
              <a:gd name="connsiteX259" fmla="*/ 10082031 w 12192000"/>
              <a:gd name="connsiteY259" fmla="*/ 1347368 h 3012049"/>
              <a:gd name="connsiteX260" fmla="*/ 10082031 w 12192000"/>
              <a:gd name="connsiteY260" fmla="*/ 1377808 h 3012049"/>
              <a:gd name="connsiteX261" fmla="*/ 10074821 w 12192000"/>
              <a:gd name="connsiteY261" fmla="*/ 1377808 h 3012049"/>
              <a:gd name="connsiteX262" fmla="*/ 10074821 w 12192000"/>
              <a:gd name="connsiteY262" fmla="*/ 1385819 h 3012049"/>
              <a:gd name="connsiteX263" fmla="*/ 10052392 w 12192000"/>
              <a:gd name="connsiteY263" fmla="*/ 1385819 h 3012049"/>
              <a:gd name="connsiteX264" fmla="*/ 10052392 w 12192000"/>
              <a:gd name="connsiteY264" fmla="*/ 785831 h 3012049"/>
              <a:gd name="connsiteX265" fmla="*/ 10016345 w 12192000"/>
              <a:gd name="connsiteY265" fmla="*/ 785831 h 3012049"/>
              <a:gd name="connsiteX266" fmla="*/ 10016345 w 12192000"/>
              <a:gd name="connsiteY266" fmla="*/ 777020 h 3012049"/>
              <a:gd name="connsiteX267" fmla="*/ 10001926 w 12192000"/>
              <a:gd name="connsiteY267" fmla="*/ 777020 h 3012049"/>
              <a:gd name="connsiteX268" fmla="*/ 10001926 w 12192000"/>
              <a:gd name="connsiteY268" fmla="*/ 785030 h 3012049"/>
              <a:gd name="connsiteX269" fmla="*/ 9967481 w 12192000"/>
              <a:gd name="connsiteY269" fmla="*/ 785030 h 3012049"/>
              <a:gd name="connsiteX270" fmla="*/ 9967481 w 12192000"/>
              <a:gd name="connsiteY270" fmla="*/ 563940 h 3012049"/>
              <a:gd name="connsiteX271" fmla="*/ 9917014 w 12192000"/>
              <a:gd name="connsiteY271" fmla="*/ 563940 h 3012049"/>
              <a:gd name="connsiteX272" fmla="*/ 9917014 w 12192000"/>
              <a:gd name="connsiteY272" fmla="*/ 504662 h 3012049"/>
              <a:gd name="connsiteX273" fmla="*/ 9909805 w 12192000"/>
              <a:gd name="connsiteY273" fmla="*/ 504662 h 3012049"/>
              <a:gd name="connsiteX274" fmla="*/ 9909805 w 12192000"/>
              <a:gd name="connsiteY274" fmla="*/ 541511 h 3012049"/>
              <a:gd name="connsiteX275" fmla="*/ 9868951 w 12192000"/>
              <a:gd name="connsiteY275" fmla="*/ 541511 h 3012049"/>
              <a:gd name="connsiteX276" fmla="*/ 9868951 w 12192000"/>
              <a:gd name="connsiteY276" fmla="*/ 528694 h 3012049"/>
              <a:gd name="connsiteX277" fmla="*/ 9863344 w 12192000"/>
              <a:gd name="connsiteY277" fmla="*/ 528694 h 3012049"/>
              <a:gd name="connsiteX278" fmla="*/ 9863344 w 12192000"/>
              <a:gd name="connsiteY278" fmla="*/ 539108 h 3012049"/>
              <a:gd name="connsiteX279" fmla="*/ 9775229 w 12192000"/>
              <a:gd name="connsiteY279" fmla="*/ 539108 h 3012049"/>
              <a:gd name="connsiteX280" fmla="*/ 9775229 w 12192000"/>
              <a:gd name="connsiteY280" fmla="*/ 504662 h 3012049"/>
              <a:gd name="connsiteX281" fmla="*/ 9769621 w 12192000"/>
              <a:gd name="connsiteY281" fmla="*/ 504662 h 3012049"/>
              <a:gd name="connsiteX282" fmla="*/ 9769621 w 12192000"/>
              <a:gd name="connsiteY282" fmla="*/ 552725 h 3012049"/>
              <a:gd name="connsiteX283" fmla="*/ 9756804 w 12192000"/>
              <a:gd name="connsiteY283" fmla="*/ 552725 h 3012049"/>
              <a:gd name="connsiteX284" fmla="*/ 9756804 w 12192000"/>
              <a:gd name="connsiteY284" fmla="*/ 546317 h 3012049"/>
              <a:gd name="connsiteX285" fmla="*/ 9747192 w 12192000"/>
              <a:gd name="connsiteY285" fmla="*/ 546317 h 3012049"/>
              <a:gd name="connsiteX286" fmla="*/ 9747192 w 12192000"/>
              <a:gd name="connsiteY286" fmla="*/ 573553 h 3012049"/>
              <a:gd name="connsiteX287" fmla="*/ 9699129 w 12192000"/>
              <a:gd name="connsiteY287" fmla="*/ 573553 h 3012049"/>
              <a:gd name="connsiteX288" fmla="*/ 9682306 w 12192000"/>
              <a:gd name="connsiteY288" fmla="*/ 585569 h 3012049"/>
              <a:gd name="connsiteX289" fmla="*/ 9682306 w 12192000"/>
              <a:gd name="connsiteY289" fmla="*/ 863533 h 3012049"/>
              <a:gd name="connsiteX290" fmla="*/ 9685510 w 12192000"/>
              <a:gd name="connsiteY290" fmla="*/ 863533 h 3012049"/>
              <a:gd name="connsiteX291" fmla="*/ 9685510 w 12192000"/>
              <a:gd name="connsiteY291" fmla="*/ 877952 h 3012049"/>
              <a:gd name="connsiteX292" fmla="*/ 9682306 w 12192000"/>
              <a:gd name="connsiteY292" fmla="*/ 877952 h 3012049"/>
              <a:gd name="connsiteX293" fmla="*/ 9682306 w 12192000"/>
              <a:gd name="connsiteY293" fmla="*/ 1441091 h 3012049"/>
              <a:gd name="connsiteX294" fmla="*/ 9672694 w 12192000"/>
              <a:gd name="connsiteY294" fmla="*/ 1451505 h 3012049"/>
              <a:gd name="connsiteX295" fmla="*/ 9672694 w 12192000"/>
              <a:gd name="connsiteY295" fmla="*/ 1466725 h 3012049"/>
              <a:gd name="connsiteX296" fmla="*/ 9621426 w 12192000"/>
              <a:gd name="connsiteY296" fmla="*/ 1466725 h 3012049"/>
              <a:gd name="connsiteX297" fmla="*/ 9621426 w 12192000"/>
              <a:gd name="connsiteY297" fmla="*/ 1484348 h 3012049"/>
              <a:gd name="connsiteX298" fmla="*/ 9627835 w 12192000"/>
              <a:gd name="connsiteY298" fmla="*/ 1484348 h 3012049"/>
              <a:gd name="connsiteX299" fmla="*/ 9627835 w 12192000"/>
              <a:gd name="connsiteY299" fmla="*/ 1509181 h 3012049"/>
              <a:gd name="connsiteX300" fmla="*/ 9566955 w 12192000"/>
              <a:gd name="connsiteY300" fmla="*/ 1509181 h 3012049"/>
              <a:gd name="connsiteX301" fmla="*/ 9566955 w 12192000"/>
              <a:gd name="connsiteY301" fmla="*/ 1414657 h 3012049"/>
              <a:gd name="connsiteX302" fmla="*/ 9528505 w 12192000"/>
              <a:gd name="connsiteY302" fmla="*/ 1414657 h 3012049"/>
              <a:gd name="connsiteX303" fmla="*/ 9527704 w 12192000"/>
              <a:gd name="connsiteY303" fmla="*/ 1256850 h 3012049"/>
              <a:gd name="connsiteX304" fmla="*/ 9458814 w 12192000"/>
              <a:gd name="connsiteY304" fmla="*/ 732962 h 3012049"/>
              <a:gd name="connsiteX305" fmla="*/ 9299404 w 12192000"/>
              <a:gd name="connsiteY305" fmla="*/ 485437 h 3012049"/>
              <a:gd name="connsiteX306" fmla="*/ 9139995 w 12192000"/>
              <a:gd name="connsiteY306" fmla="*/ 732962 h 3012049"/>
              <a:gd name="connsiteX307" fmla="*/ 9072706 w 12192000"/>
              <a:gd name="connsiteY307" fmla="*/ 1205582 h 3012049"/>
              <a:gd name="connsiteX308" fmla="*/ 9024643 w 12192000"/>
              <a:gd name="connsiteY308" fmla="*/ 1205582 h 3012049"/>
              <a:gd name="connsiteX309" fmla="*/ 9024643 w 12192000"/>
              <a:gd name="connsiteY309" fmla="*/ 1191163 h 3012049"/>
              <a:gd name="connsiteX310" fmla="*/ 9003816 w 12192000"/>
              <a:gd name="connsiteY310" fmla="*/ 1191163 h 3012049"/>
              <a:gd name="connsiteX311" fmla="*/ 9003816 w 12192000"/>
              <a:gd name="connsiteY311" fmla="*/ 1202378 h 3012049"/>
              <a:gd name="connsiteX312" fmla="*/ 8988596 w 12192000"/>
              <a:gd name="connsiteY312" fmla="*/ 1202378 h 3012049"/>
              <a:gd name="connsiteX313" fmla="*/ 8988596 w 12192000"/>
              <a:gd name="connsiteY313" fmla="*/ 1199174 h 3012049"/>
              <a:gd name="connsiteX314" fmla="*/ 8974978 w 12192000"/>
              <a:gd name="connsiteY314" fmla="*/ 1199174 h 3012049"/>
              <a:gd name="connsiteX315" fmla="*/ 8974978 w 12192000"/>
              <a:gd name="connsiteY315" fmla="*/ 1210389 h 3012049"/>
              <a:gd name="connsiteX316" fmla="*/ 8914099 w 12192000"/>
              <a:gd name="connsiteY316" fmla="*/ 1210389 h 3012049"/>
              <a:gd name="connsiteX317" fmla="*/ 8914099 w 12192000"/>
              <a:gd name="connsiteY317" fmla="*/ 1238425 h 3012049"/>
              <a:gd name="connsiteX318" fmla="*/ 8878852 w 12192000"/>
              <a:gd name="connsiteY318" fmla="*/ 1238425 h 3012049"/>
              <a:gd name="connsiteX319" fmla="*/ 8878852 w 12192000"/>
              <a:gd name="connsiteY319" fmla="*/ 1372201 h 3012049"/>
              <a:gd name="connsiteX320" fmla="*/ 8866036 w 12192000"/>
              <a:gd name="connsiteY320" fmla="*/ 1372201 h 3012049"/>
              <a:gd name="connsiteX321" fmla="*/ 8866036 w 12192000"/>
              <a:gd name="connsiteY321" fmla="*/ 1423468 h 3012049"/>
              <a:gd name="connsiteX322" fmla="*/ 8843606 w 12192000"/>
              <a:gd name="connsiteY322" fmla="*/ 1423468 h 3012049"/>
              <a:gd name="connsiteX323" fmla="*/ 8843606 w 12192000"/>
              <a:gd name="connsiteY323" fmla="*/ 1306515 h 3012049"/>
              <a:gd name="connsiteX324" fmla="*/ 8835595 w 12192000"/>
              <a:gd name="connsiteY324" fmla="*/ 1306515 h 3012049"/>
              <a:gd name="connsiteX325" fmla="*/ 8835595 w 12192000"/>
              <a:gd name="connsiteY325" fmla="*/ 1335353 h 3012049"/>
              <a:gd name="connsiteX326" fmla="*/ 8797144 w 12192000"/>
              <a:gd name="connsiteY326" fmla="*/ 1335353 h 3012049"/>
              <a:gd name="connsiteX327" fmla="*/ 8797144 w 12192000"/>
              <a:gd name="connsiteY327" fmla="*/ 1223205 h 3012049"/>
              <a:gd name="connsiteX328" fmla="*/ 8753888 w 12192000"/>
              <a:gd name="connsiteY328" fmla="*/ 1223205 h 3012049"/>
              <a:gd name="connsiteX329" fmla="*/ 8753888 w 12192000"/>
              <a:gd name="connsiteY329" fmla="*/ 1204781 h 3012049"/>
              <a:gd name="connsiteX330" fmla="*/ 8685799 w 12192000"/>
              <a:gd name="connsiteY330" fmla="*/ 1204781 h 3012049"/>
              <a:gd name="connsiteX331" fmla="*/ 8685799 w 12192000"/>
              <a:gd name="connsiteY331" fmla="*/ 1155917 h 3012049"/>
              <a:gd name="connsiteX332" fmla="*/ 8673783 w 12192000"/>
              <a:gd name="connsiteY332" fmla="*/ 1155917 h 3012049"/>
              <a:gd name="connsiteX333" fmla="*/ 8673783 w 12192000"/>
              <a:gd name="connsiteY333" fmla="*/ 1201577 h 3012049"/>
              <a:gd name="connsiteX334" fmla="*/ 8659364 w 12192000"/>
              <a:gd name="connsiteY334" fmla="*/ 1201577 h 3012049"/>
              <a:gd name="connsiteX335" fmla="*/ 8659364 w 12192000"/>
              <a:gd name="connsiteY335" fmla="*/ 1215996 h 3012049"/>
              <a:gd name="connsiteX336" fmla="*/ 8646547 w 12192000"/>
              <a:gd name="connsiteY336" fmla="*/ 1215996 h 3012049"/>
              <a:gd name="connsiteX337" fmla="*/ 8646547 w 12192000"/>
              <a:gd name="connsiteY337" fmla="*/ 1244033 h 3012049"/>
              <a:gd name="connsiteX338" fmla="*/ 8604091 w 12192000"/>
              <a:gd name="connsiteY338" fmla="*/ 1244033 h 3012049"/>
              <a:gd name="connsiteX339" fmla="*/ 8604091 w 12192000"/>
              <a:gd name="connsiteY339" fmla="*/ 1393028 h 3012049"/>
              <a:gd name="connsiteX340" fmla="*/ 8569647 w 12192000"/>
              <a:gd name="connsiteY340" fmla="*/ 1393028 h 3012049"/>
              <a:gd name="connsiteX341" fmla="*/ 8569647 w 12192000"/>
              <a:gd name="connsiteY341" fmla="*/ 672082 h 3012049"/>
              <a:gd name="connsiteX342" fmla="*/ 8516776 w 12192000"/>
              <a:gd name="connsiteY342" fmla="*/ 672082 h 3012049"/>
              <a:gd name="connsiteX343" fmla="*/ 8516776 w 12192000"/>
              <a:gd name="connsiteY343" fmla="*/ 647250 h 3012049"/>
              <a:gd name="connsiteX344" fmla="*/ 8522384 w 12192000"/>
              <a:gd name="connsiteY344" fmla="*/ 647250 h 3012049"/>
              <a:gd name="connsiteX345" fmla="*/ 8522384 w 12192000"/>
              <a:gd name="connsiteY345" fmla="*/ 292384 h 3012049"/>
              <a:gd name="connsiteX346" fmla="*/ 8512771 w 12192000"/>
              <a:gd name="connsiteY346" fmla="*/ 292384 h 3012049"/>
              <a:gd name="connsiteX347" fmla="*/ 8512771 w 12192000"/>
              <a:gd name="connsiteY347" fmla="*/ 284373 h 3012049"/>
              <a:gd name="connsiteX348" fmla="*/ 8485536 w 12192000"/>
              <a:gd name="connsiteY348" fmla="*/ 284373 h 3012049"/>
              <a:gd name="connsiteX349" fmla="*/ 8485536 w 12192000"/>
              <a:gd name="connsiteY349" fmla="*/ 289981 h 3012049"/>
              <a:gd name="connsiteX350" fmla="*/ 8262043 w 12192000"/>
              <a:gd name="connsiteY350" fmla="*/ 289981 h 3012049"/>
              <a:gd name="connsiteX351" fmla="*/ 8262043 w 12192000"/>
              <a:gd name="connsiteY351" fmla="*/ 297991 h 3012049"/>
              <a:gd name="connsiteX352" fmla="*/ 8213179 w 12192000"/>
              <a:gd name="connsiteY352" fmla="*/ 297991 h 3012049"/>
              <a:gd name="connsiteX353" fmla="*/ 8213179 w 12192000"/>
              <a:gd name="connsiteY353" fmla="*/ 285174 h 3012049"/>
              <a:gd name="connsiteX354" fmla="*/ 8195555 w 12192000"/>
              <a:gd name="connsiteY354" fmla="*/ 285174 h 3012049"/>
              <a:gd name="connsiteX355" fmla="*/ 8195555 w 12192000"/>
              <a:gd name="connsiteY355" fmla="*/ 1401039 h 3012049"/>
              <a:gd name="connsiteX356" fmla="*/ 8138681 w 12192000"/>
              <a:gd name="connsiteY356" fmla="*/ 1401039 h 3012049"/>
              <a:gd name="connsiteX357" fmla="*/ 8138681 w 12192000"/>
              <a:gd name="connsiteY357" fmla="*/ 1415458 h 3012049"/>
              <a:gd name="connsiteX358" fmla="*/ 8123461 w 12192000"/>
              <a:gd name="connsiteY358" fmla="*/ 1415458 h 3012049"/>
              <a:gd name="connsiteX359" fmla="*/ 8123461 w 12192000"/>
              <a:gd name="connsiteY359" fmla="*/ 1409049 h 3012049"/>
              <a:gd name="connsiteX360" fmla="*/ 8067387 w 12192000"/>
              <a:gd name="connsiteY360" fmla="*/ 1409049 h 3012049"/>
              <a:gd name="connsiteX361" fmla="*/ 8067387 w 12192000"/>
              <a:gd name="connsiteY361" fmla="*/ 1354578 h 3012049"/>
              <a:gd name="connsiteX362" fmla="*/ 8060979 w 12192000"/>
              <a:gd name="connsiteY362" fmla="*/ 1354578 h 3012049"/>
              <a:gd name="connsiteX363" fmla="*/ 8060979 w 12192000"/>
              <a:gd name="connsiteY363" fmla="*/ 1438688 h 3012049"/>
              <a:gd name="connsiteX364" fmla="*/ 8000099 w 12192000"/>
              <a:gd name="connsiteY364" fmla="*/ 1438688 h 3012049"/>
              <a:gd name="connsiteX365" fmla="*/ 8000099 w 12192000"/>
              <a:gd name="connsiteY365" fmla="*/ 1563652 h 3012049"/>
              <a:gd name="connsiteX366" fmla="*/ 7994492 w 12192000"/>
              <a:gd name="connsiteY366" fmla="*/ 1563652 h 3012049"/>
              <a:gd name="connsiteX367" fmla="*/ 7965654 w 12192000"/>
              <a:gd name="connsiteY367" fmla="*/ 1303311 h 3012049"/>
              <a:gd name="connsiteX368" fmla="*/ 7965654 w 12192000"/>
              <a:gd name="connsiteY368" fmla="*/ 805057 h 3012049"/>
              <a:gd name="connsiteX369" fmla="*/ 7626809 w 12192000"/>
              <a:gd name="connsiteY369" fmla="*/ 805057 h 3012049"/>
              <a:gd name="connsiteX370" fmla="*/ 7626809 w 12192000"/>
              <a:gd name="connsiteY370" fmla="*/ 1364190 h 3012049"/>
              <a:gd name="connsiteX371" fmla="*/ 7586756 w 12192000"/>
              <a:gd name="connsiteY371" fmla="*/ 1364190 h 3012049"/>
              <a:gd name="connsiteX372" fmla="*/ 7586756 w 12192000"/>
              <a:gd name="connsiteY372" fmla="*/ 1374604 h 3012049"/>
              <a:gd name="connsiteX373" fmla="*/ 7564327 w 12192000"/>
              <a:gd name="connsiteY373" fmla="*/ 1374604 h 3012049"/>
              <a:gd name="connsiteX374" fmla="*/ 7564327 w 12192000"/>
              <a:gd name="connsiteY374" fmla="*/ 1031754 h 3012049"/>
              <a:gd name="connsiteX375" fmla="*/ 7555516 w 12192000"/>
              <a:gd name="connsiteY375" fmla="*/ 1031754 h 3012049"/>
              <a:gd name="connsiteX376" fmla="*/ 7555516 w 12192000"/>
              <a:gd name="connsiteY376" fmla="*/ 867539 h 3012049"/>
              <a:gd name="connsiteX377" fmla="*/ 7502646 w 12192000"/>
              <a:gd name="connsiteY377" fmla="*/ 867539 h 3012049"/>
              <a:gd name="connsiteX378" fmla="*/ 7502646 w 12192000"/>
              <a:gd name="connsiteY378" fmla="*/ 809863 h 3012049"/>
              <a:gd name="connsiteX379" fmla="*/ 7481819 w 12192000"/>
              <a:gd name="connsiteY379" fmla="*/ 809863 h 3012049"/>
              <a:gd name="connsiteX380" fmla="*/ 7481819 w 12192000"/>
              <a:gd name="connsiteY380" fmla="*/ 821078 h 3012049"/>
              <a:gd name="connsiteX381" fmla="*/ 7435358 w 12192000"/>
              <a:gd name="connsiteY381" fmla="*/ 821078 h 3012049"/>
              <a:gd name="connsiteX382" fmla="*/ 7435358 w 12192000"/>
              <a:gd name="connsiteY382" fmla="*/ 809062 h 3012049"/>
              <a:gd name="connsiteX383" fmla="*/ 7381688 w 12192000"/>
              <a:gd name="connsiteY383" fmla="*/ 809062 h 3012049"/>
              <a:gd name="connsiteX384" fmla="*/ 7381688 w 12192000"/>
              <a:gd name="connsiteY384" fmla="*/ 820277 h 3012049"/>
              <a:gd name="connsiteX385" fmla="*/ 7356855 w 12192000"/>
              <a:gd name="connsiteY385" fmla="*/ 820277 h 3012049"/>
              <a:gd name="connsiteX386" fmla="*/ 7356855 w 12192000"/>
              <a:gd name="connsiteY386" fmla="*/ 935628 h 3012049"/>
              <a:gd name="connsiteX387" fmla="*/ 7297577 w 12192000"/>
              <a:gd name="connsiteY387" fmla="*/ 935628 h 3012049"/>
              <a:gd name="connsiteX388" fmla="*/ 7297577 w 12192000"/>
              <a:gd name="connsiteY388" fmla="*/ 1091833 h 3012049"/>
              <a:gd name="connsiteX389" fmla="*/ 7282357 w 12192000"/>
              <a:gd name="connsiteY389" fmla="*/ 1091833 h 3012049"/>
              <a:gd name="connsiteX390" fmla="*/ 7273546 w 12192000"/>
              <a:gd name="connsiteY390" fmla="*/ 1101446 h 3012049"/>
              <a:gd name="connsiteX391" fmla="*/ 7273546 w 12192000"/>
              <a:gd name="connsiteY391" fmla="*/ 1331347 h 3012049"/>
              <a:gd name="connsiteX392" fmla="*/ 7254320 w 12192000"/>
              <a:gd name="connsiteY392" fmla="*/ 1331347 h 3012049"/>
              <a:gd name="connsiteX393" fmla="*/ 7254320 w 12192000"/>
              <a:gd name="connsiteY393" fmla="*/ 1422667 h 3012049"/>
              <a:gd name="connsiteX394" fmla="*/ 7187032 w 12192000"/>
              <a:gd name="connsiteY394" fmla="*/ 1422667 h 3012049"/>
              <a:gd name="connsiteX395" fmla="*/ 7062869 w 12192000"/>
              <a:gd name="connsiteY395" fmla="*/ 416547 h 3012049"/>
              <a:gd name="connsiteX396" fmla="*/ 6476500 w 12192000"/>
              <a:gd name="connsiteY396" fmla="*/ 525490 h 3012049"/>
              <a:gd name="connsiteX397" fmla="*/ 6337918 w 12192000"/>
              <a:gd name="connsiteY397" fmla="*/ 631228 h 3012049"/>
              <a:gd name="connsiteX398" fmla="*/ 6250603 w 12192000"/>
              <a:gd name="connsiteY398" fmla="*/ 1228012 h 3012049"/>
              <a:gd name="connsiteX399" fmla="*/ 6224168 w 12192000"/>
              <a:gd name="connsiteY399" fmla="*/ 1228012 h 3012049"/>
              <a:gd name="connsiteX400" fmla="*/ 6224168 w 12192000"/>
              <a:gd name="connsiteY400" fmla="*/ 1199174 h 3012049"/>
              <a:gd name="connsiteX401" fmla="*/ 6214556 w 12192000"/>
              <a:gd name="connsiteY401" fmla="*/ 1199174 h 3012049"/>
              <a:gd name="connsiteX402" fmla="*/ 6214556 w 12192000"/>
              <a:gd name="connsiteY402" fmla="*/ 1124676 h 3012049"/>
              <a:gd name="connsiteX403" fmla="*/ 6197734 w 12192000"/>
              <a:gd name="connsiteY403" fmla="*/ 1124676 h 3012049"/>
              <a:gd name="connsiteX404" fmla="*/ 6197734 w 12192000"/>
              <a:gd name="connsiteY404" fmla="*/ 1135090 h 3012049"/>
              <a:gd name="connsiteX405" fmla="*/ 6134451 w 12192000"/>
              <a:gd name="connsiteY405" fmla="*/ 1135090 h 3012049"/>
              <a:gd name="connsiteX406" fmla="*/ 6134451 w 12192000"/>
              <a:gd name="connsiteY406" fmla="*/ 1212792 h 3012049"/>
              <a:gd name="connsiteX407" fmla="*/ 6059152 w 12192000"/>
              <a:gd name="connsiteY407" fmla="*/ 1212792 h 3012049"/>
              <a:gd name="connsiteX408" fmla="*/ 6059152 w 12192000"/>
              <a:gd name="connsiteY408" fmla="*/ 1232017 h 3012049"/>
              <a:gd name="connsiteX409" fmla="*/ 6064759 w 12192000"/>
              <a:gd name="connsiteY409" fmla="*/ 1232017 h 3012049"/>
              <a:gd name="connsiteX410" fmla="*/ 6064759 w 12192000"/>
              <a:gd name="connsiteY410" fmla="*/ 1318531 h 3012049"/>
              <a:gd name="connsiteX411" fmla="*/ 6042330 w 12192000"/>
              <a:gd name="connsiteY411" fmla="*/ 1318531 h 3012049"/>
              <a:gd name="connsiteX412" fmla="*/ 6042330 w 12192000"/>
              <a:gd name="connsiteY412" fmla="*/ 1562050 h 3012049"/>
              <a:gd name="connsiteX413" fmla="*/ 6003879 w 12192000"/>
              <a:gd name="connsiteY413" fmla="*/ 1562050 h 3012049"/>
              <a:gd name="connsiteX414" fmla="*/ 6003879 w 12192000"/>
              <a:gd name="connsiteY414" fmla="*/ 1539621 h 3012049"/>
              <a:gd name="connsiteX415" fmla="*/ 5962225 w 12192000"/>
              <a:gd name="connsiteY415" fmla="*/ 1539621 h 3012049"/>
              <a:gd name="connsiteX416" fmla="*/ 5962225 w 12192000"/>
              <a:gd name="connsiteY416" fmla="*/ 1489955 h 3012049"/>
              <a:gd name="connsiteX417" fmla="*/ 5954214 w 12192000"/>
              <a:gd name="connsiteY417" fmla="*/ 1489955 h 3012049"/>
              <a:gd name="connsiteX418" fmla="*/ 5954214 w 12192000"/>
              <a:gd name="connsiteY418" fmla="*/ 1283284 h 3012049"/>
              <a:gd name="connsiteX419" fmla="*/ 5898140 w 12192000"/>
              <a:gd name="connsiteY419" fmla="*/ 1283284 h 3012049"/>
              <a:gd name="connsiteX420" fmla="*/ 5860491 w 12192000"/>
              <a:gd name="connsiteY420" fmla="*/ 620815 h 3012049"/>
              <a:gd name="connsiteX421" fmla="*/ 5818837 w 12192000"/>
              <a:gd name="connsiteY421" fmla="*/ 28838 h 3012049"/>
              <a:gd name="connsiteX422" fmla="*/ 5782789 w 12192000"/>
              <a:gd name="connsiteY422" fmla="*/ 16021 h 3012049"/>
              <a:gd name="connsiteX423" fmla="*/ 5777182 w 12192000"/>
              <a:gd name="connsiteY423" fmla="*/ 16021 h 3012049"/>
              <a:gd name="connsiteX424" fmla="*/ 5777182 w 12192000"/>
              <a:gd name="connsiteY424" fmla="*/ 20026 h 3012049"/>
              <a:gd name="connsiteX425" fmla="*/ 5659427 w 12192000"/>
              <a:gd name="connsiteY425" fmla="*/ 20026 h 3012049"/>
              <a:gd name="connsiteX426" fmla="*/ 5659427 w 12192000"/>
              <a:gd name="connsiteY426" fmla="*/ 0 h 3012049"/>
              <a:gd name="connsiteX427" fmla="*/ 5647412 w 12192000"/>
              <a:gd name="connsiteY427" fmla="*/ 0 h 3012049"/>
              <a:gd name="connsiteX428" fmla="*/ 5647412 w 12192000"/>
              <a:gd name="connsiteY428" fmla="*/ 16021 h 3012049"/>
              <a:gd name="connsiteX429" fmla="*/ 5598548 w 12192000"/>
              <a:gd name="connsiteY429" fmla="*/ 16021 h 3012049"/>
              <a:gd name="connsiteX430" fmla="*/ 5580123 w 12192000"/>
              <a:gd name="connsiteY430" fmla="*/ 686501 h 3012049"/>
              <a:gd name="connsiteX431" fmla="*/ 5580123 w 12192000"/>
              <a:gd name="connsiteY431" fmla="*/ 1188760 h 3012049"/>
              <a:gd name="connsiteX432" fmla="*/ 5557694 w 12192000"/>
              <a:gd name="connsiteY432" fmla="*/ 1188760 h 3012049"/>
              <a:gd name="connsiteX433" fmla="*/ 5557694 w 12192000"/>
              <a:gd name="connsiteY433" fmla="*/ 1272871 h 3012049"/>
              <a:gd name="connsiteX434" fmla="*/ 5543275 w 12192000"/>
              <a:gd name="connsiteY434" fmla="*/ 1272871 h 3012049"/>
              <a:gd name="connsiteX435" fmla="*/ 5543275 w 12192000"/>
              <a:gd name="connsiteY435" fmla="*/ 1292897 h 3012049"/>
              <a:gd name="connsiteX436" fmla="*/ 5496814 w 12192000"/>
              <a:gd name="connsiteY436" fmla="*/ 1292897 h 3012049"/>
              <a:gd name="connsiteX437" fmla="*/ 5496814 w 12192000"/>
              <a:gd name="connsiteY437" fmla="*/ 1256850 h 3012049"/>
              <a:gd name="connsiteX438" fmla="*/ 5475186 w 12192000"/>
              <a:gd name="connsiteY438" fmla="*/ 1256850 h 3012049"/>
              <a:gd name="connsiteX439" fmla="*/ 5475186 w 12192000"/>
              <a:gd name="connsiteY439" fmla="*/ 1273672 h 3012049"/>
              <a:gd name="connsiteX440" fmla="*/ 5368646 w 12192000"/>
              <a:gd name="connsiteY440" fmla="*/ 1273672 h 3012049"/>
              <a:gd name="connsiteX441" fmla="*/ 5368646 w 12192000"/>
              <a:gd name="connsiteY441" fmla="*/ 948445 h 3012049"/>
              <a:gd name="connsiteX442" fmla="*/ 5282132 w 12192000"/>
              <a:gd name="connsiteY442" fmla="*/ 948445 h 3012049"/>
              <a:gd name="connsiteX443" fmla="*/ 5282132 w 12192000"/>
              <a:gd name="connsiteY443" fmla="*/ 930021 h 3012049"/>
              <a:gd name="connsiteX444" fmla="*/ 5246085 w 12192000"/>
              <a:gd name="connsiteY444" fmla="*/ 930021 h 3012049"/>
              <a:gd name="connsiteX445" fmla="*/ 5242080 w 12192000"/>
              <a:gd name="connsiteY445" fmla="*/ 938832 h 3012049"/>
              <a:gd name="connsiteX446" fmla="*/ 5143550 w 12192000"/>
              <a:gd name="connsiteY446" fmla="*/ 938832 h 3012049"/>
              <a:gd name="connsiteX447" fmla="*/ 5143550 w 12192000"/>
              <a:gd name="connsiteY447" fmla="*/ 961262 h 3012049"/>
              <a:gd name="connsiteX448" fmla="*/ 5109105 w 12192000"/>
              <a:gd name="connsiteY448" fmla="*/ 961262 h 3012049"/>
              <a:gd name="connsiteX449" fmla="*/ 5109105 w 12192000"/>
              <a:gd name="connsiteY449" fmla="*/ 1134289 h 3012049"/>
              <a:gd name="connsiteX450" fmla="*/ 5089079 w 12192000"/>
              <a:gd name="connsiteY450" fmla="*/ 1153514 h 3012049"/>
              <a:gd name="connsiteX451" fmla="*/ 5089079 w 12192000"/>
              <a:gd name="connsiteY451" fmla="*/ 1202378 h 3012049"/>
              <a:gd name="connsiteX452" fmla="*/ 5076262 w 12192000"/>
              <a:gd name="connsiteY452" fmla="*/ 1202378 h 3012049"/>
              <a:gd name="connsiteX453" fmla="*/ 5076262 w 12192000"/>
              <a:gd name="connsiteY453" fmla="*/ 1262457 h 3012049"/>
              <a:gd name="connsiteX454" fmla="*/ 4999361 w 12192000"/>
              <a:gd name="connsiteY454" fmla="*/ 1262457 h 3012049"/>
              <a:gd name="connsiteX455" fmla="*/ 4999361 w 12192000"/>
              <a:gd name="connsiteY455" fmla="*/ 1314525 h 3012049"/>
              <a:gd name="connsiteX456" fmla="*/ 4974529 w 12192000"/>
              <a:gd name="connsiteY456" fmla="*/ 1314525 h 3012049"/>
              <a:gd name="connsiteX457" fmla="*/ 4974529 w 12192000"/>
              <a:gd name="connsiteY457" fmla="*/ 1568459 h 3012049"/>
              <a:gd name="connsiteX458" fmla="*/ 4953701 w 12192000"/>
              <a:gd name="connsiteY458" fmla="*/ 1568459 h 3012049"/>
              <a:gd name="connsiteX459" fmla="*/ 4953701 w 12192000"/>
              <a:gd name="connsiteY459" fmla="*/ 904387 h 3012049"/>
              <a:gd name="connsiteX460" fmla="*/ 4898429 w 12192000"/>
              <a:gd name="connsiteY460" fmla="*/ 904387 h 3012049"/>
              <a:gd name="connsiteX461" fmla="*/ 4898429 w 12192000"/>
              <a:gd name="connsiteY461" fmla="*/ 890769 h 3012049"/>
              <a:gd name="connsiteX462" fmla="*/ 4743024 w 12192000"/>
              <a:gd name="connsiteY462" fmla="*/ 890769 h 3012049"/>
              <a:gd name="connsiteX463" fmla="*/ 4743024 w 12192000"/>
              <a:gd name="connsiteY463" fmla="*/ 901984 h 3012049"/>
              <a:gd name="connsiteX464" fmla="*/ 4705375 w 12192000"/>
              <a:gd name="connsiteY464" fmla="*/ 901984 h 3012049"/>
              <a:gd name="connsiteX465" fmla="*/ 4705375 w 12192000"/>
              <a:gd name="connsiteY465" fmla="*/ 1249640 h 3012049"/>
              <a:gd name="connsiteX466" fmla="*/ 4694161 w 12192000"/>
              <a:gd name="connsiteY466" fmla="*/ 1249640 h 3012049"/>
              <a:gd name="connsiteX467" fmla="*/ 4694161 w 12192000"/>
              <a:gd name="connsiteY467" fmla="*/ 1229614 h 3012049"/>
              <a:gd name="connsiteX468" fmla="*/ 4678140 w 12192000"/>
              <a:gd name="connsiteY468" fmla="*/ 1229614 h 3012049"/>
              <a:gd name="connsiteX469" fmla="*/ 4678140 w 12192000"/>
              <a:gd name="connsiteY469" fmla="*/ 1207184 h 3012049"/>
              <a:gd name="connsiteX470" fmla="*/ 4578809 w 12192000"/>
              <a:gd name="connsiteY470" fmla="*/ 1207184 h 3012049"/>
              <a:gd name="connsiteX471" fmla="*/ 4578809 w 12192000"/>
              <a:gd name="connsiteY471" fmla="*/ 1147106 h 3012049"/>
              <a:gd name="connsiteX472" fmla="*/ 4571600 w 12192000"/>
              <a:gd name="connsiteY472" fmla="*/ 1147106 h 3012049"/>
              <a:gd name="connsiteX473" fmla="*/ 4571600 w 12192000"/>
              <a:gd name="connsiteY473" fmla="*/ 1259253 h 3012049"/>
              <a:gd name="connsiteX474" fmla="*/ 4537155 w 12192000"/>
              <a:gd name="connsiteY474" fmla="*/ 1256850 h 3012049"/>
              <a:gd name="connsiteX475" fmla="*/ 4537155 w 12192000"/>
              <a:gd name="connsiteY475" fmla="*/ 986895 h 3012049"/>
              <a:gd name="connsiteX476" fmla="*/ 4532348 w 12192000"/>
              <a:gd name="connsiteY476" fmla="*/ 979686 h 3012049"/>
              <a:gd name="connsiteX477" fmla="*/ 4516327 w 12192000"/>
              <a:gd name="connsiteY477" fmla="*/ 979686 h 3012049"/>
              <a:gd name="connsiteX478" fmla="*/ 4516327 w 12192000"/>
              <a:gd name="connsiteY478" fmla="*/ 967670 h 3012049"/>
              <a:gd name="connsiteX479" fmla="*/ 4470667 w 12192000"/>
              <a:gd name="connsiteY479" fmla="*/ 967670 h 3012049"/>
              <a:gd name="connsiteX480" fmla="*/ 4470667 w 12192000"/>
              <a:gd name="connsiteY480" fmla="*/ 950047 h 3012049"/>
              <a:gd name="connsiteX481" fmla="*/ 4367332 w 12192000"/>
              <a:gd name="connsiteY481" fmla="*/ 950047 h 3012049"/>
              <a:gd name="connsiteX482" fmla="*/ 4367332 w 12192000"/>
              <a:gd name="connsiteY482" fmla="*/ 954052 h 3012049"/>
              <a:gd name="connsiteX483" fmla="*/ 4361724 w 12192000"/>
              <a:gd name="connsiteY483" fmla="*/ 954052 h 3012049"/>
              <a:gd name="connsiteX484" fmla="*/ 4361724 w 12192000"/>
              <a:gd name="connsiteY484" fmla="*/ 942837 h 3012049"/>
              <a:gd name="connsiteX485" fmla="*/ 4346504 w 12192000"/>
              <a:gd name="connsiteY485" fmla="*/ 942837 h 3012049"/>
              <a:gd name="connsiteX486" fmla="*/ 4346504 w 12192000"/>
              <a:gd name="connsiteY486" fmla="*/ 971675 h 3012049"/>
              <a:gd name="connsiteX487" fmla="*/ 4296038 w 12192000"/>
              <a:gd name="connsiteY487" fmla="*/ 971675 h 3012049"/>
              <a:gd name="connsiteX488" fmla="*/ 4296038 w 12192000"/>
              <a:gd name="connsiteY488" fmla="*/ 983691 h 3012049"/>
              <a:gd name="connsiteX489" fmla="*/ 4158257 w 12192000"/>
              <a:gd name="connsiteY489" fmla="*/ 983691 h 3012049"/>
              <a:gd name="connsiteX490" fmla="*/ 4158257 w 12192000"/>
              <a:gd name="connsiteY490" fmla="*/ 997309 h 3012049"/>
              <a:gd name="connsiteX491" fmla="*/ 4098979 w 12192000"/>
              <a:gd name="connsiteY491" fmla="*/ 997309 h 3012049"/>
              <a:gd name="connsiteX492" fmla="*/ 4098979 w 12192000"/>
              <a:gd name="connsiteY492" fmla="*/ 1199174 h 3012049"/>
              <a:gd name="connsiteX493" fmla="*/ 4050115 w 12192000"/>
              <a:gd name="connsiteY493" fmla="*/ 1199174 h 3012049"/>
              <a:gd name="connsiteX494" fmla="*/ 4050115 w 12192000"/>
              <a:gd name="connsiteY494" fmla="*/ 1181551 h 3012049"/>
              <a:gd name="connsiteX495" fmla="*/ 3981225 w 12192000"/>
              <a:gd name="connsiteY495" fmla="*/ 1181551 h 3012049"/>
              <a:gd name="connsiteX496" fmla="*/ 3981225 w 12192000"/>
              <a:gd name="connsiteY496" fmla="*/ 1189561 h 3012049"/>
              <a:gd name="connsiteX497" fmla="*/ 3965204 w 12192000"/>
              <a:gd name="connsiteY497" fmla="*/ 1189561 h 3012049"/>
              <a:gd name="connsiteX498" fmla="*/ 3965204 w 12192000"/>
              <a:gd name="connsiteY498" fmla="*/ 1173540 h 3012049"/>
              <a:gd name="connsiteX499" fmla="*/ 3933162 w 12192000"/>
              <a:gd name="connsiteY499" fmla="*/ 1173540 h 3012049"/>
              <a:gd name="connsiteX500" fmla="*/ 3933162 w 12192000"/>
              <a:gd name="connsiteY500" fmla="*/ 1191964 h 3012049"/>
              <a:gd name="connsiteX501" fmla="*/ 3903523 w 12192000"/>
              <a:gd name="connsiteY501" fmla="*/ 1191964 h 3012049"/>
              <a:gd name="connsiteX502" fmla="*/ 3903523 w 12192000"/>
              <a:gd name="connsiteY502" fmla="*/ 1058189 h 3012049"/>
              <a:gd name="connsiteX503" fmla="*/ 3896313 w 12192000"/>
              <a:gd name="connsiteY503" fmla="*/ 1058189 h 3012049"/>
              <a:gd name="connsiteX504" fmla="*/ 3896313 w 12192000"/>
              <a:gd name="connsiteY504" fmla="*/ 1067801 h 3012049"/>
              <a:gd name="connsiteX505" fmla="*/ 3873884 w 12192000"/>
              <a:gd name="connsiteY505" fmla="*/ 1067801 h 3012049"/>
              <a:gd name="connsiteX506" fmla="*/ 3873884 w 12192000"/>
              <a:gd name="connsiteY506" fmla="*/ 945241 h 3012049"/>
              <a:gd name="connsiteX507" fmla="*/ 3856261 w 12192000"/>
              <a:gd name="connsiteY507" fmla="*/ 945241 h 3012049"/>
              <a:gd name="connsiteX508" fmla="*/ 3856261 w 12192000"/>
              <a:gd name="connsiteY508" fmla="*/ 953251 h 3012049"/>
              <a:gd name="connsiteX509" fmla="*/ 3839439 w 12192000"/>
              <a:gd name="connsiteY509" fmla="*/ 953251 h 3012049"/>
              <a:gd name="connsiteX510" fmla="*/ 3839439 w 12192000"/>
              <a:gd name="connsiteY510" fmla="*/ 949246 h 3012049"/>
              <a:gd name="connsiteX511" fmla="*/ 3821816 w 12192000"/>
              <a:gd name="connsiteY511" fmla="*/ 949246 h 3012049"/>
              <a:gd name="connsiteX512" fmla="*/ 3821816 w 12192000"/>
              <a:gd name="connsiteY512" fmla="*/ 952450 h 3012049"/>
              <a:gd name="connsiteX513" fmla="*/ 3771349 w 12192000"/>
              <a:gd name="connsiteY513" fmla="*/ 952450 h 3012049"/>
              <a:gd name="connsiteX514" fmla="*/ 3771349 w 12192000"/>
              <a:gd name="connsiteY514" fmla="*/ 966068 h 3012049"/>
              <a:gd name="connsiteX515" fmla="*/ 3717679 w 12192000"/>
              <a:gd name="connsiteY515" fmla="*/ 966068 h 3012049"/>
              <a:gd name="connsiteX516" fmla="*/ 3717679 w 12192000"/>
              <a:gd name="connsiteY516" fmla="*/ 913199 h 3012049"/>
              <a:gd name="connsiteX517" fmla="*/ 3714475 w 12192000"/>
              <a:gd name="connsiteY517" fmla="*/ 913199 h 3012049"/>
              <a:gd name="connsiteX518" fmla="*/ 3714475 w 12192000"/>
              <a:gd name="connsiteY518" fmla="*/ 966869 h 3012049"/>
              <a:gd name="connsiteX519" fmla="*/ 3687239 w 12192000"/>
              <a:gd name="connsiteY519" fmla="*/ 966869 h 3012049"/>
              <a:gd name="connsiteX520" fmla="*/ 3687239 w 12192000"/>
              <a:gd name="connsiteY520" fmla="*/ 986895 h 3012049"/>
              <a:gd name="connsiteX521" fmla="*/ 3657600 w 12192000"/>
              <a:gd name="connsiteY521" fmla="*/ 986895 h 3012049"/>
              <a:gd name="connsiteX522" fmla="*/ 3602328 w 12192000"/>
              <a:gd name="connsiteY522" fmla="*/ 1003717 h 3012049"/>
              <a:gd name="connsiteX523" fmla="*/ 3602328 w 12192000"/>
              <a:gd name="connsiteY523" fmla="*/ 1022141 h 3012049"/>
              <a:gd name="connsiteX524" fmla="*/ 3594317 w 12192000"/>
              <a:gd name="connsiteY524" fmla="*/ 1022141 h 3012049"/>
              <a:gd name="connsiteX525" fmla="*/ 3594317 w 12192000"/>
              <a:gd name="connsiteY525" fmla="*/ 1012529 h 3012049"/>
              <a:gd name="connsiteX526" fmla="*/ 3545453 w 12192000"/>
              <a:gd name="connsiteY526" fmla="*/ 1012529 h 3012049"/>
              <a:gd name="connsiteX527" fmla="*/ 3545453 w 12192000"/>
              <a:gd name="connsiteY527" fmla="*/ 461406 h 3012049"/>
              <a:gd name="connsiteX528" fmla="*/ 3402866 w 12192000"/>
              <a:gd name="connsiteY528" fmla="*/ 461406 h 3012049"/>
              <a:gd name="connsiteX529" fmla="*/ 3402866 w 12192000"/>
              <a:gd name="connsiteY529" fmla="*/ 437374 h 3012049"/>
              <a:gd name="connsiteX530" fmla="*/ 3394855 w 12192000"/>
              <a:gd name="connsiteY530" fmla="*/ 437374 h 3012049"/>
              <a:gd name="connsiteX531" fmla="*/ 3394855 w 12192000"/>
              <a:gd name="connsiteY531" fmla="*/ 449390 h 3012049"/>
              <a:gd name="connsiteX532" fmla="*/ 3281106 w 12192000"/>
              <a:gd name="connsiteY532" fmla="*/ 449390 h 3012049"/>
              <a:gd name="connsiteX533" fmla="*/ 3281106 w 12192000"/>
              <a:gd name="connsiteY533" fmla="*/ 781826 h 3012049"/>
              <a:gd name="connsiteX534" fmla="*/ 3208210 w 12192000"/>
              <a:gd name="connsiteY534" fmla="*/ 781826 h 3012049"/>
              <a:gd name="connsiteX535" fmla="*/ 3208210 w 12192000"/>
              <a:gd name="connsiteY535" fmla="*/ 1120671 h 3012049"/>
              <a:gd name="connsiteX536" fmla="*/ 3172163 w 12192000"/>
              <a:gd name="connsiteY536" fmla="*/ 1120671 h 3012049"/>
              <a:gd name="connsiteX537" fmla="*/ 3172163 w 12192000"/>
              <a:gd name="connsiteY537" fmla="*/ 759397 h 3012049"/>
              <a:gd name="connsiteX538" fmla="*/ 2893397 w 12192000"/>
              <a:gd name="connsiteY538" fmla="*/ 759397 h 3012049"/>
              <a:gd name="connsiteX539" fmla="*/ 2893397 w 12192000"/>
              <a:gd name="connsiteY539" fmla="*/ 1132687 h 3012049"/>
              <a:gd name="connsiteX540" fmla="*/ 2881382 w 12192000"/>
              <a:gd name="connsiteY540" fmla="*/ 1132687 h 3012049"/>
              <a:gd name="connsiteX541" fmla="*/ 2881382 w 12192000"/>
              <a:gd name="connsiteY541" fmla="*/ 1173540 h 3012049"/>
              <a:gd name="connsiteX542" fmla="*/ 2840528 w 12192000"/>
              <a:gd name="connsiteY542" fmla="*/ 1173540 h 3012049"/>
              <a:gd name="connsiteX543" fmla="*/ 2840528 w 12192000"/>
              <a:gd name="connsiteY543" fmla="*/ 1115063 h 3012049"/>
              <a:gd name="connsiteX544" fmla="*/ 2830915 w 12192000"/>
              <a:gd name="connsiteY544" fmla="*/ 1115063 h 3012049"/>
              <a:gd name="connsiteX545" fmla="*/ 2830915 w 12192000"/>
              <a:gd name="connsiteY545" fmla="*/ 1275274 h 3012049"/>
              <a:gd name="connsiteX546" fmla="*/ 2806083 w 12192000"/>
              <a:gd name="connsiteY546" fmla="*/ 1275274 h 3012049"/>
              <a:gd name="connsiteX547" fmla="*/ 2806083 w 12192000"/>
              <a:gd name="connsiteY547" fmla="*/ 1452306 h 3012049"/>
              <a:gd name="connsiteX548" fmla="*/ 2783653 w 12192000"/>
              <a:gd name="connsiteY548" fmla="*/ 1452306 h 3012049"/>
              <a:gd name="connsiteX549" fmla="*/ 2783653 w 12192000"/>
              <a:gd name="connsiteY549" fmla="*/ 1422667 h 3012049"/>
              <a:gd name="connsiteX550" fmla="*/ 2754014 w 12192000"/>
              <a:gd name="connsiteY550" fmla="*/ 1422667 h 3012049"/>
              <a:gd name="connsiteX551" fmla="*/ 2754014 w 12192000"/>
              <a:gd name="connsiteY551" fmla="*/ 1161524 h 3012049"/>
              <a:gd name="connsiteX552" fmla="*/ 2726779 w 12192000"/>
              <a:gd name="connsiteY552" fmla="*/ 1161524 h 3012049"/>
              <a:gd name="connsiteX553" fmla="*/ 2726779 w 12192000"/>
              <a:gd name="connsiteY553" fmla="*/ 990099 h 3012049"/>
              <a:gd name="connsiteX554" fmla="*/ 2701946 w 12192000"/>
              <a:gd name="connsiteY554" fmla="*/ 990099 h 3012049"/>
              <a:gd name="connsiteX555" fmla="*/ 2701946 w 12192000"/>
              <a:gd name="connsiteY555" fmla="*/ 903586 h 3012049"/>
              <a:gd name="connsiteX556" fmla="*/ 2698742 w 12192000"/>
              <a:gd name="connsiteY556" fmla="*/ 903586 h 3012049"/>
              <a:gd name="connsiteX557" fmla="*/ 2698742 w 12192000"/>
              <a:gd name="connsiteY557" fmla="*/ 955654 h 3012049"/>
              <a:gd name="connsiteX558" fmla="*/ 2673108 w 12192000"/>
              <a:gd name="connsiteY558" fmla="*/ 938832 h 3012049"/>
              <a:gd name="connsiteX559" fmla="*/ 2673108 w 12192000"/>
              <a:gd name="connsiteY559" fmla="*/ 909193 h 3012049"/>
              <a:gd name="connsiteX560" fmla="*/ 2659490 w 12192000"/>
              <a:gd name="connsiteY560" fmla="*/ 893172 h 3012049"/>
              <a:gd name="connsiteX561" fmla="*/ 2659490 w 12192000"/>
              <a:gd name="connsiteY561" fmla="*/ 873146 h 3012049"/>
              <a:gd name="connsiteX562" fmla="*/ 2651480 w 12192000"/>
              <a:gd name="connsiteY562" fmla="*/ 873146 h 3012049"/>
              <a:gd name="connsiteX563" fmla="*/ 2557757 w 12192000"/>
              <a:gd name="connsiteY563" fmla="*/ 961262 h 3012049"/>
              <a:gd name="connsiteX564" fmla="*/ 2557757 w 12192000"/>
              <a:gd name="connsiteY564" fmla="*/ 968471 h 3012049"/>
              <a:gd name="connsiteX565" fmla="*/ 2545741 w 12192000"/>
              <a:gd name="connsiteY565" fmla="*/ 978885 h 3012049"/>
              <a:gd name="connsiteX566" fmla="*/ 2545741 w 12192000"/>
              <a:gd name="connsiteY566" fmla="*/ 991702 h 3012049"/>
              <a:gd name="connsiteX567" fmla="*/ 2515301 w 12192000"/>
              <a:gd name="connsiteY567" fmla="*/ 991702 h 3012049"/>
              <a:gd name="connsiteX568" fmla="*/ 2515301 w 12192000"/>
              <a:gd name="connsiteY568" fmla="*/ 1124676 h 3012049"/>
              <a:gd name="connsiteX569" fmla="*/ 2503285 w 12192000"/>
              <a:gd name="connsiteY569" fmla="*/ 1124676 h 3012049"/>
              <a:gd name="connsiteX570" fmla="*/ 2503285 w 12192000"/>
              <a:gd name="connsiteY570" fmla="*/ 1271268 h 3012049"/>
              <a:gd name="connsiteX571" fmla="*/ 2496076 w 12192000"/>
              <a:gd name="connsiteY571" fmla="*/ 1271268 h 3012049"/>
              <a:gd name="connsiteX572" fmla="*/ 2496076 w 12192000"/>
              <a:gd name="connsiteY572" fmla="*/ 1284085 h 3012049"/>
              <a:gd name="connsiteX573" fmla="*/ 2475248 w 12192000"/>
              <a:gd name="connsiteY573" fmla="*/ 1306515 h 3012049"/>
              <a:gd name="connsiteX574" fmla="*/ 2475248 w 12192000"/>
              <a:gd name="connsiteY574" fmla="*/ 1322536 h 3012049"/>
              <a:gd name="connsiteX575" fmla="*/ 2448013 w 12192000"/>
              <a:gd name="connsiteY575" fmla="*/ 1322536 h 3012049"/>
              <a:gd name="connsiteX576" fmla="*/ 2448013 w 12192000"/>
              <a:gd name="connsiteY576" fmla="*/ 1340159 h 3012049"/>
              <a:gd name="connsiteX577" fmla="*/ 2453620 w 12192000"/>
              <a:gd name="connsiteY577" fmla="*/ 1340159 h 3012049"/>
              <a:gd name="connsiteX578" fmla="*/ 2453620 w 12192000"/>
              <a:gd name="connsiteY578" fmla="*/ 1390625 h 3012049"/>
              <a:gd name="connsiteX579" fmla="*/ 2413567 w 12192000"/>
              <a:gd name="connsiteY579" fmla="*/ 1390625 h 3012049"/>
              <a:gd name="connsiteX580" fmla="*/ 2413567 w 12192000"/>
              <a:gd name="connsiteY580" fmla="*/ 1419463 h 3012049"/>
              <a:gd name="connsiteX581" fmla="*/ 2410363 w 12192000"/>
              <a:gd name="connsiteY581" fmla="*/ 1416259 h 3012049"/>
              <a:gd name="connsiteX582" fmla="*/ 2403955 w 12192000"/>
              <a:gd name="connsiteY582" fmla="*/ 1407447 h 3012049"/>
              <a:gd name="connsiteX583" fmla="*/ 2382326 w 12192000"/>
              <a:gd name="connsiteY583" fmla="*/ 1407447 h 3012049"/>
              <a:gd name="connsiteX584" fmla="*/ 2382326 w 12192000"/>
              <a:gd name="connsiteY584" fmla="*/ 1398636 h 3012049"/>
              <a:gd name="connsiteX585" fmla="*/ 2363902 w 12192000"/>
              <a:gd name="connsiteY585" fmla="*/ 1398636 h 3012049"/>
              <a:gd name="connsiteX586" fmla="*/ 2363902 w 12192000"/>
              <a:gd name="connsiteY586" fmla="*/ 1391426 h 3012049"/>
              <a:gd name="connsiteX587" fmla="*/ 2348682 w 12192000"/>
              <a:gd name="connsiteY587" fmla="*/ 1391426 h 3012049"/>
              <a:gd name="connsiteX588" fmla="*/ 2340672 w 12192000"/>
              <a:gd name="connsiteY588" fmla="*/ 1384217 h 3012049"/>
              <a:gd name="connsiteX589" fmla="*/ 2340672 w 12192000"/>
              <a:gd name="connsiteY589" fmla="*/ 1374604 h 3012049"/>
              <a:gd name="connsiteX590" fmla="*/ 2312635 w 12192000"/>
              <a:gd name="connsiteY590" fmla="*/ 1374604 h 3012049"/>
              <a:gd name="connsiteX591" fmla="*/ 2312635 w 12192000"/>
              <a:gd name="connsiteY591" fmla="*/ 1368997 h 3012049"/>
              <a:gd name="connsiteX592" fmla="*/ 2303824 w 12192000"/>
              <a:gd name="connsiteY592" fmla="*/ 1368997 h 3012049"/>
              <a:gd name="connsiteX593" fmla="*/ 2303824 w 12192000"/>
              <a:gd name="connsiteY593" fmla="*/ 1374604 h 3012049"/>
              <a:gd name="connsiteX594" fmla="*/ 2265373 w 12192000"/>
              <a:gd name="connsiteY594" fmla="*/ 1374604 h 3012049"/>
              <a:gd name="connsiteX595" fmla="*/ 2265373 w 12192000"/>
              <a:gd name="connsiteY595" fmla="*/ 1408248 h 3012049"/>
              <a:gd name="connsiteX596" fmla="*/ 2238137 w 12192000"/>
              <a:gd name="connsiteY596" fmla="*/ 1408248 h 3012049"/>
              <a:gd name="connsiteX597" fmla="*/ 2238137 w 12192000"/>
              <a:gd name="connsiteY597" fmla="*/ 1429076 h 3012049"/>
              <a:gd name="connsiteX598" fmla="*/ 2227724 w 12192000"/>
              <a:gd name="connsiteY598" fmla="*/ 1429076 h 3012049"/>
              <a:gd name="connsiteX599" fmla="*/ 2227724 w 12192000"/>
              <a:gd name="connsiteY599" fmla="*/ 1437887 h 3012049"/>
              <a:gd name="connsiteX600" fmla="*/ 2181263 w 12192000"/>
              <a:gd name="connsiteY600" fmla="*/ 1437887 h 3012049"/>
              <a:gd name="connsiteX601" fmla="*/ 2181263 w 12192000"/>
              <a:gd name="connsiteY601" fmla="*/ 1335353 h 3012049"/>
              <a:gd name="connsiteX602" fmla="*/ 2178860 w 12192000"/>
              <a:gd name="connsiteY602" fmla="*/ 1335353 h 3012049"/>
              <a:gd name="connsiteX603" fmla="*/ 2178860 w 12192000"/>
              <a:gd name="connsiteY603" fmla="*/ 1254446 h 3012049"/>
              <a:gd name="connsiteX604" fmla="*/ 2182865 w 12192000"/>
              <a:gd name="connsiteY604" fmla="*/ 1254446 h 3012049"/>
              <a:gd name="connsiteX605" fmla="*/ 2182865 w 12192000"/>
              <a:gd name="connsiteY605" fmla="*/ 1236022 h 3012049"/>
              <a:gd name="connsiteX606" fmla="*/ 2174854 w 12192000"/>
              <a:gd name="connsiteY606" fmla="*/ 1210389 h 3012049"/>
              <a:gd name="connsiteX607" fmla="*/ 2162838 w 12192000"/>
              <a:gd name="connsiteY607" fmla="*/ 1210389 h 3012049"/>
              <a:gd name="connsiteX608" fmla="*/ 2162838 w 12192000"/>
              <a:gd name="connsiteY608" fmla="*/ 1195169 h 3012049"/>
              <a:gd name="connsiteX609" fmla="*/ 2084336 w 12192000"/>
              <a:gd name="connsiteY609" fmla="*/ 1159922 h 3012049"/>
              <a:gd name="connsiteX610" fmla="*/ 2008236 w 12192000"/>
              <a:gd name="connsiteY610" fmla="*/ 1151111 h 3012049"/>
              <a:gd name="connsiteX611" fmla="*/ 2004230 w 12192000"/>
              <a:gd name="connsiteY611" fmla="*/ 1157519 h 3012049"/>
              <a:gd name="connsiteX612" fmla="*/ 1994618 w 12192000"/>
              <a:gd name="connsiteY612" fmla="*/ 1157519 h 3012049"/>
              <a:gd name="connsiteX613" fmla="*/ 1994618 w 12192000"/>
              <a:gd name="connsiteY613" fmla="*/ 1114262 h 3012049"/>
              <a:gd name="connsiteX614" fmla="*/ 1990612 w 12192000"/>
              <a:gd name="connsiteY614" fmla="*/ 1114262 h 3012049"/>
              <a:gd name="connsiteX615" fmla="*/ 1990612 w 12192000"/>
              <a:gd name="connsiteY615" fmla="*/ 1157519 h 3012049"/>
              <a:gd name="connsiteX616" fmla="*/ 1973790 w 12192000"/>
              <a:gd name="connsiteY616" fmla="*/ 1157519 h 3012049"/>
              <a:gd name="connsiteX617" fmla="*/ 1973790 w 12192000"/>
              <a:gd name="connsiteY617" fmla="*/ 1121472 h 3012049"/>
              <a:gd name="connsiteX618" fmla="*/ 1968183 w 12192000"/>
              <a:gd name="connsiteY618" fmla="*/ 1121472 h 3012049"/>
              <a:gd name="connsiteX619" fmla="*/ 1956167 w 12192000"/>
              <a:gd name="connsiteY619" fmla="*/ 1109456 h 3012049"/>
              <a:gd name="connsiteX620" fmla="*/ 1952963 w 12192000"/>
              <a:gd name="connsiteY620" fmla="*/ 1109456 h 3012049"/>
              <a:gd name="connsiteX621" fmla="*/ 1952963 w 12192000"/>
              <a:gd name="connsiteY621" fmla="*/ 1134289 h 3012049"/>
              <a:gd name="connsiteX622" fmla="*/ 1933738 w 12192000"/>
              <a:gd name="connsiteY622" fmla="*/ 1134289 h 3012049"/>
              <a:gd name="connsiteX623" fmla="*/ 1933738 w 12192000"/>
              <a:gd name="connsiteY623" fmla="*/ 1142299 h 3012049"/>
              <a:gd name="connsiteX624" fmla="*/ 1938544 w 12192000"/>
              <a:gd name="connsiteY624" fmla="*/ 1145503 h 3012049"/>
              <a:gd name="connsiteX625" fmla="*/ 1938544 w 12192000"/>
              <a:gd name="connsiteY625" fmla="*/ 1150310 h 3012049"/>
              <a:gd name="connsiteX626" fmla="*/ 1866449 w 12192000"/>
              <a:gd name="connsiteY626" fmla="*/ 1150310 h 3012049"/>
              <a:gd name="connsiteX627" fmla="*/ 1866449 w 12192000"/>
              <a:gd name="connsiteY627" fmla="*/ 1157519 h 3012049"/>
              <a:gd name="connsiteX628" fmla="*/ 1794355 w 12192000"/>
              <a:gd name="connsiteY628" fmla="*/ 1171137 h 3012049"/>
              <a:gd name="connsiteX629" fmla="*/ 1736679 w 12192000"/>
              <a:gd name="connsiteY629" fmla="*/ 1192765 h 3012049"/>
              <a:gd name="connsiteX630" fmla="*/ 1729470 w 12192000"/>
              <a:gd name="connsiteY630" fmla="*/ 1192765 h 3012049"/>
              <a:gd name="connsiteX631" fmla="*/ 1729470 w 12192000"/>
              <a:gd name="connsiteY631" fmla="*/ 1207184 h 3012049"/>
              <a:gd name="connsiteX632" fmla="*/ 1721459 w 12192000"/>
              <a:gd name="connsiteY632" fmla="*/ 1207184 h 3012049"/>
              <a:gd name="connsiteX633" fmla="*/ 1721459 w 12192000"/>
              <a:gd name="connsiteY633" fmla="*/ 1203179 h 3012049"/>
              <a:gd name="connsiteX634" fmla="*/ 1703836 w 12192000"/>
              <a:gd name="connsiteY634" fmla="*/ 1203179 h 3012049"/>
              <a:gd name="connsiteX635" fmla="*/ 1703836 w 12192000"/>
              <a:gd name="connsiteY635" fmla="*/ 1207184 h 3012049"/>
              <a:gd name="connsiteX636" fmla="*/ 1698229 w 12192000"/>
              <a:gd name="connsiteY636" fmla="*/ 1207184 h 3012049"/>
              <a:gd name="connsiteX637" fmla="*/ 1668590 w 12192000"/>
              <a:gd name="connsiteY637" fmla="*/ 1227211 h 3012049"/>
              <a:gd name="connsiteX638" fmla="*/ 1647762 w 12192000"/>
              <a:gd name="connsiteY638" fmla="*/ 1246436 h 3012049"/>
              <a:gd name="connsiteX639" fmla="*/ 1647762 w 12192000"/>
              <a:gd name="connsiteY639" fmla="*/ 1331347 h 3012049"/>
              <a:gd name="connsiteX640" fmla="*/ 1642956 w 12192000"/>
              <a:gd name="connsiteY640" fmla="*/ 1331347 h 3012049"/>
              <a:gd name="connsiteX641" fmla="*/ 1642956 w 12192000"/>
              <a:gd name="connsiteY641" fmla="*/ 1406646 h 3012049"/>
              <a:gd name="connsiteX642" fmla="*/ 1590087 w 12192000"/>
              <a:gd name="connsiteY642" fmla="*/ 1406646 h 3012049"/>
              <a:gd name="connsiteX643" fmla="*/ 1590087 w 12192000"/>
              <a:gd name="connsiteY643" fmla="*/ 1416259 h 3012049"/>
              <a:gd name="connsiteX644" fmla="*/ 1582877 w 12192000"/>
              <a:gd name="connsiteY644" fmla="*/ 1416259 h 3012049"/>
              <a:gd name="connsiteX645" fmla="*/ 1582877 w 12192000"/>
              <a:gd name="connsiteY645" fmla="*/ 1421065 h 3012049"/>
              <a:gd name="connsiteX646" fmla="*/ 1556443 w 12192000"/>
              <a:gd name="connsiteY646" fmla="*/ 1421065 h 3012049"/>
              <a:gd name="connsiteX647" fmla="*/ 1556443 w 12192000"/>
              <a:gd name="connsiteY647" fmla="*/ 1426672 h 3012049"/>
              <a:gd name="connsiteX648" fmla="*/ 1546830 w 12192000"/>
              <a:gd name="connsiteY648" fmla="*/ 1426672 h 3012049"/>
              <a:gd name="connsiteX649" fmla="*/ 1546830 w 12192000"/>
              <a:gd name="connsiteY649" fmla="*/ 1429877 h 3012049"/>
              <a:gd name="connsiteX650" fmla="*/ 1543626 w 12192000"/>
              <a:gd name="connsiteY650" fmla="*/ 1429877 h 3012049"/>
              <a:gd name="connsiteX651" fmla="*/ 1543626 w 12192000"/>
              <a:gd name="connsiteY651" fmla="*/ 1420264 h 3012049"/>
              <a:gd name="connsiteX652" fmla="*/ 1517992 w 12192000"/>
              <a:gd name="connsiteY652" fmla="*/ 1420264 h 3012049"/>
              <a:gd name="connsiteX653" fmla="*/ 1517992 w 12192000"/>
              <a:gd name="connsiteY653" fmla="*/ 1441091 h 3012049"/>
              <a:gd name="connsiteX654" fmla="*/ 1522799 w 12192000"/>
              <a:gd name="connsiteY654" fmla="*/ 1441091 h 3012049"/>
              <a:gd name="connsiteX655" fmla="*/ 1522799 w 12192000"/>
              <a:gd name="connsiteY655" fmla="*/ 1457913 h 3012049"/>
              <a:gd name="connsiteX656" fmla="*/ 1493160 w 12192000"/>
              <a:gd name="connsiteY656" fmla="*/ 1457913 h 3012049"/>
              <a:gd name="connsiteX657" fmla="*/ 1493160 w 12192000"/>
              <a:gd name="connsiteY657" fmla="*/ 1527605 h 3012049"/>
              <a:gd name="connsiteX658" fmla="*/ 1458714 w 12192000"/>
              <a:gd name="connsiteY658" fmla="*/ 1527605 h 3012049"/>
              <a:gd name="connsiteX659" fmla="*/ 1435484 w 12192000"/>
              <a:gd name="connsiteY659" fmla="*/ 1010927 h 3012049"/>
              <a:gd name="connsiteX660" fmla="*/ 1449903 w 12192000"/>
              <a:gd name="connsiteY660" fmla="*/ 1006120 h 3012049"/>
              <a:gd name="connsiteX661" fmla="*/ 1449903 w 12192000"/>
              <a:gd name="connsiteY661" fmla="*/ 962864 h 3012049"/>
              <a:gd name="connsiteX662" fmla="*/ 1455510 w 12192000"/>
              <a:gd name="connsiteY662" fmla="*/ 955654 h 3012049"/>
              <a:gd name="connsiteX663" fmla="*/ 1455510 w 12192000"/>
              <a:gd name="connsiteY663" fmla="*/ 929220 h 3012049"/>
              <a:gd name="connsiteX664" fmla="*/ 1470730 w 12192000"/>
              <a:gd name="connsiteY664" fmla="*/ 920408 h 3012049"/>
              <a:gd name="connsiteX665" fmla="*/ 1478741 w 12192000"/>
              <a:gd name="connsiteY665" fmla="*/ 914000 h 3012049"/>
              <a:gd name="connsiteX666" fmla="*/ 1492359 w 12192000"/>
              <a:gd name="connsiteY666" fmla="*/ 883560 h 3012049"/>
              <a:gd name="connsiteX667" fmla="*/ 1492359 w 12192000"/>
              <a:gd name="connsiteY667" fmla="*/ 858727 h 3012049"/>
              <a:gd name="connsiteX668" fmla="*/ 1488353 w 12192000"/>
              <a:gd name="connsiteY668" fmla="*/ 857125 h 3012049"/>
              <a:gd name="connsiteX669" fmla="*/ 1488353 w 12192000"/>
              <a:gd name="connsiteY669" fmla="*/ 850716 h 3012049"/>
              <a:gd name="connsiteX670" fmla="*/ 1485950 w 12192000"/>
              <a:gd name="connsiteY670" fmla="*/ 849114 h 3012049"/>
              <a:gd name="connsiteX671" fmla="*/ 1485950 w 12192000"/>
              <a:gd name="connsiteY671" fmla="*/ 846711 h 3012049"/>
              <a:gd name="connsiteX672" fmla="*/ 1483547 w 12192000"/>
              <a:gd name="connsiteY672" fmla="*/ 845109 h 3012049"/>
              <a:gd name="connsiteX673" fmla="*/ 1483547 w 12192000"/>
              <a:gd name="connsiteY673" fmla="*/ 841104 h 3012049"/>
              <a:gd name="connsiteX674" fmla="*/ 1454709 w 12192000"/>
              <a:gd name="connsiteY674" fmla="*/ 834695 h 3012049"/>
              <a:gd name="connsiteX675" fmla="*/ 1457112 w 12192000"/>
              <a:gd name="connsiteY675" fmla="*/ 831491 h 3012049"/>
              <a:gd name="connsiteX676" fmla="*/ 1463521 w 12192000"/>
              <a:gd name="connsiteY676" fmla="*/ 806659 h 3012049"/>
              <a:gd name="connsiteX677" fmla="*/ 1463521 w 12192000"/>
              <a:gd name="connsiteY677" fmla="*/ 802653 h 3012049"/>
              <a:gd name="connsiteX678" fmla="*/ 1461117 w 12192000"/>
              <a:gd name="connsiteY678" fmla="*/ 802653 h 3012049"/>
              <a:gd name="connsiteX679" fmla="*/ 1461117 w 12192000"/>
              <a:gd name="connsiteY679" fmla="*/ 805057 h 3012049"/>
              <a:gd name="connsiteX680" fmla="*/ 1438688 w 12192000"/>
              <a:gd name="connsiteY680" fmla="*/ 791439 h 3012049"/>
              <a:gd name="connsiteX681" fmla="*/ 1438688 w 12192000"/>
              <a:gd name="connsiteY681" fmla="*/ 771412 h 3012049"/>
              <a:gd name="connsiteX682" fmla="*/ 1433882 w 12192000"/>
              <a:gd name="connsiteY682" fmla="*/ 771412 h 3012049"/>
              <a:gd name="connsiteX683" fmla="*/ 1433882 w 12192000"/>
              <a:gd name="connsiteY683" fmla="*/ 765805 h 3012049"/>
              <a:gd name="connsiteX684" fmla="*/ 1425070 w 12192000"/>
              <a:gd name="connsiteY684" fmla="*/ 764203 h 3012049"/>
              <a:gd name="connsiteX685" fmla="*/ 1423468 w 12192000"/>
              <a:gd name="connsiteY685" fmla="*/ 641642 h 3012049"/>
              <a:gd name="connsiteX686" fmla="*/ 1425070 w 12192000"/>
              <a:gd name="connsiteY686" fmla="*/ 639239 h 3012049"/>
              <a:gd name="connsiteX687" fmla="*/ 1425070 w 12192000"/>
              <a:gd name="connsiteY687" fmla="*/ 635234 h 3012049"/>
              <a:gd name="connsiteX688" fmla="*/ 1421065 w 12192000"/>
              <a:gd name="connsiteY688" fmla="*/ 633632 h 3012049"/>
              <a:gd name="connsiteX689" fmla="*/ 1423468 w 12192000"/>
              <a:gd name="connsiteY689" fmla="*/ 535102 h 3012049"/>
              <a:gd name="connsiteX690" fmla="*/ 1425871 w 12192000"/>
              <a:gd name="connsiteY690" fmla="*/ 528694 h 3012049"/>
              <a:gd name="connsiteX691" fmla="*/ 1421866 w 12192000"/>
              <a:gd name="connsiteY691" fmla="*/ 526291 h 3012049"/>
              <a:gd name="connsiteX692" fmla="*/ 1421866 w 12192000"/>
              <a:gd name="connsiteY692" fmla="*/ 521484 h 3012049"/>
              <a:gd name="connsiteX693" fmla="*/ 1418662 w 12192000"/>
              <a:gd name="connsiteY693" fmla="*/ 519081 h 3012049"/>
              <a:gd name="connsiteX694" fmla="*/ 1417861 w 12192000"/>
              <a:gd name="connsiteY694" fmla="*/ 417348 h 3012049"/>
              <a:gd name="connsiteX695" fmla="*/ 1423468 w 12192000"/>
              <a:gd name="connsiteY695" fmla="*/ 417348 h 3012049"/>
              <a:gd name="connsiteX696" fmla="*/ 1423468 w 12192000"/>
              <a:gd name="connsiteY696" fmla="*/ 412541 h 3012049"/>
              <a:gd name="connsiteX697" fmla="*/ 1417060 w 12192000"/>
              <a:gd name="connsiteY697" fmla="*/ 412541 h 3012049"/>
              <a:gd name="connsiteX698" fmla="*/ 1417060 w 12192000"/>
              <a:gd name="connsiteY698" fmla="*/ 410138 h 3012049"/>
              <a:gd name="connsiteX699" fmla="*/ 1420264 w 12192000"/>
              <a:gd name="connsiteY699" fmla="*/ 408536 h 3012049"/>
              <a:gd name="connsiteX700" fmla="*/ 1420264 w 12192000"/>
              <a:gd name="connsiteY700" fmla="*/ 406133 h 3012049"/>
              <a:gd name="connsiteX701" fmla="*/ 1421065 w 12192000"/>
              <a:gd name="connsiteY701" fmla="*/ 404531 h 3012049"/>
              <a:gd name="connsiteX702" fmla="*/ 1421065 w 12192000"/>
              <a:gd name="connsiteY702" fmla="*/ 401327 h 3012049"/>
              <a:gd name="connsiteX703" fmla="*/ 1416259 w 12192000"/>
              <a:gd name="connsiteY703" fmla="*/ 400526 h 3012049"/>
              <a:gd name="connsiteX704" fmla="*/ 1416259 w 12192000"/>
              <a:gd name="connsiteY704" fmla="*/ 286776 h 3012049"/>
              <a:gd name="connsiteX705" fmla="*/ 1417060 w 12192000"/>
              <a:gd name="connsiteY705" fmla="*/ 286776 h 3012049"/>
              <a:gd name="connsiteX706" fmla="*/ 1417060 w 12192000"/>
              <a:gd name="connsiteY706" fmla="*/ 284373 h 3012049"/>
              <a:gd name="connsiteX707" fmla="*/ 1414657 w 12192000"/>
              <a:gd name="connsiteY707" fmla="*/ 284373 h 3012049"/>
              <a:gd name="connsiteX708" fmla="*/ 1414657 w 12192000"/>
              <a:gd name="connsiteY708" fmla="*/ 266750 h 3012049"/>
              <a:gd name="connsiteX709" fmla="*/ 1412253 w 12192000"/>
              <a:gd name="connsiteY709" fmla="*/ 265148 h 3012049"/>
              <a:gd name="connsiteX710" fmla="*/ 1409850 w 12192000"/>
              <a:gd name="connsiteY710" fmla="*/ 266750 h 3012049"/>
              <a:gd name="connsiteX711" fmla="*/ 1409850 w 12192000"/>
              <a:gd name="connsiteY711" fmla="*/ 284373 h 3012049"/>
              <a:gd name="connsiteX712" fmla="*/ 1407447 w 12192000"/>
              <a:gd name="connsiteY712" fmla="*/ 284373 h 3012049"/>
              <a:gd name="connsiteX713" fmla="*/ 1407447 w 12192000"/>
              <a:gd name="connsiteY713" fmla="*/ 286776 h 3012049"/>
              <a:gd name="connsiteX714" fmla="*/ 1408248 w 12192000"/>
              <a:gd name="connsiteY714" fmla="*/ 286776 h 3012049"/>
              <a:gd name="connsiteX715" fmla="*/ 1408248 w 12192000"/>
              <a:gd name="connsiteY715" fmla="*/ 401327 h 3012049"/>
              <a:gd name="connsiteX716" fmla="*/ 1402641 w 12192000"/>
              <a:gd name="connsiteY716" fmla="*/ 402128 h 3012049"/>
              <a:gd name="connsiteX717" fmla="*/ 1402641 w 12192000"/>
              <a:gd name="connsiteY717" fmla="*/ 405332 h 3012049"/>
              <a:gd name="connsiteX718" fmla="*/ 1403442 w 12192000"/>
              <a:gd name="connsiteY718" fmla="*/ 406934 h 3012049"/>
              <a:gd name="connsiteX719" fmla="*/ 1403442 w 12192000"/>
              <a:gd name="connsiteY719" fmla="*/ 408536 h 3012049"/>
              <a:gd name="connsiteX720" fmla="*/ 1406646 w 12192000"/>
              <a:gd name="connsiteY720" fmla="*/ 410138 h 3012049"/>
              <a:gd name="connsiteX721" fmla="*/ 1406646 w 12192000"/>
              <a:gd name="connsiteY721" fmla="*/ 412541 h 3012049"/>
              <a:gd name="connsiteX722" fmla="*/ 1401840 w 12192000"/>
              <a:gd name="connsiteY722" fmla="*/ 412541 h 3012049"/>
              <a:gd name="connsiteX723" fmla="*/ 1401840 w 12192000"/>
              <a:gd name="connsiteY723" fmla="*/ 417348 h 3012049"/>
              <a:gd name="connsiteX724" fmla="*/ 1407447 w 12192000"/>
              <a:gd name="connsiteY724" fmla="*/ 417348 h 3012049"/>
              <a:gd name="connsiteX725" fmla="*/ 1406646 w 12192000"/>
              <a:gd name="connsiteY725" fmla="*/ 519882 h 3012049"/>
              <a:gd name="connsiteX726" fmla="*/ 1403442 w 12192000"/>
              <a:gd name="connsiteY726" fmla="*/ 522285 h 3012049"/>
              <a:gd name="connsiteX727" fmla="*/ 1403442 w 12192000"/>
              <a:gd name="connsiteY727" fmla="*/ 527092 h 3012049"/>
              <a:gd name="connsiteX728" fmla="*/ 1399437 w 12192000"/>
              <a:gd name="connsiteY728" fmla="*/ 529495 h 3012049"/>
              <a:gd name="connsiteX729" fmla="*/ 1401840 w 12192000"/>
              <a:gd name="connsiteY729" fmla="*/ 535903 h 3012049"/>
              <a:gd name="connsiteX730" fmla="*/ 1404243 w 12192000"/>
              <a:gd name="connsiteY730" fmla="*/ 634433 h 3012049"/>
              <a:gd name="connsiteX731" fmla="*/ 1400238 w 12192000"/>
              <a:gd name="connsiteY731" fmla="*/ 636035 h 3012049"/>
              <a:gd name="connsiteX732" fmla="*/ 1400238 w 12192000"/>
              <a:gd name="connsiteY732" fmla="*/ 640040 h 3012049"/>
              <a:gd name="connsiteX733" fmla="*/ 1401840 w 12192000"/>
              <a:gd name="connsiteY733" fmla="*/ 642443 h 3012049"/>
              <a:gd name="connsiteX734" fmla="*/ 1400238 w 12192000"/>
              <a:gd name="connsiteY734" fmla="*/ 765004 h 3012049"/>
              <a:gd name="connsiteX735" fmla="*/ 1391426 w 12192000"/>
              <a:gd name="connsiteY735" fmla="*/ 766606 h 3012049"/>
              <a:gd name="connsiteX736" fmla="*/ 1391426 w 12192000"/>
              <a:gd name="connsiteY736" fmla="*/ 772214 h 3012049"/>
              <a:gd name="connsiteX737" fmla="*/ 1387421 w 12192000"/>
              <a:gd name="connsiteY737" fmla="*/ 772214 h 3012049"/>
              <a:gd name="connsiteX738" fmla="*/ 1387421 w 12192000"/>
              <a:gd name="connsiteY738" fmla="*/ 793041 h 3012049"/>
              <a:gd name="connsiteX739" fmla="*/ 1364991 w 12192000"/>
              <a:gd name="connsiteY739" fmla="*/ 806659 h 3012049"/>
              <a:gd name="connsiteX740" fmla="*/ 1364991 w 12192000"/>
              <a:gd name="connsiteY740" fmla="*/ 804256 h 3012049"/>
              <a:gd name="connsiteX741" fmla="*/ 1362588 w 12192000"/>
              <a:gd name="connsiteY741" fmla="*/ 804256 h 3012049"/>
              <a:gd name="connsiteX742" fmla="*/ 1362588 w 12192000"/>
              <a:gd name="connsiteY742" fmla="*/ 808261 h 3012049"/>
              <a:gd name="connsiteX743" fmla="*/ 1368997 w 12192000"/>
              <a:gd name="connsiteY743" fmla="*/ 833093 h 3012049"/>
              <a:gd name="connsiteX744" fmla="*/ 1370599 w 12192000"/>
              <a:gd name="connsiteY744" fmla="*/ 836298 h 3012049"/>
              <a:gd name="connsiteX745" fmla="*/ 1341761 w 12192000"/>
              <a:gd name="connsiteY745" fmla="*/ 842706 h 3012049"/>
              <a:gd name="connsiteX746" fmla="*/ 1341761 w 12192000"/>
              <a:gd name="connsiteY746" fmla="*/ 846711 h 3012049"/>
              <a:gd name="connsiteX747" fmla="*/ 1339358 w 12192000"/>
              <a:gd name="connsiteY747" fmla="*/ 848313 h 3012049"/>
              <a:gd name="connsiteX748" fmla="*/ 1339358 w 12192000"/>
              <a:gd name="connsiteY748" fmla="*/ 850716 h 3012049"/>
              <a:gd name="connsiteX749" fmla="*/ 1336955 w 12192000"/>
              <a:gd name="connsiteY749" fmla="*/ 852319 h 3012049"/>
              <a:gd name="connsiteX750" fmla="*/ 1336955 w 12192000"/>
              <a:gd name="connsiteY750" fmla="*/ 858727 h 3012049"/>
              <a:gd name="connsiteX751" fmla="*/ 1332949 w 12192000"/>
              <a:gd name="connsiteY751" fmla="*/ 860329 h 3012049"/>
              <a:gd name="connsiteX752" fmla="*/ 1332949 w 12192000"/>
              <a:gd name="connsiteY752" fmla="*/ 885162 h 3012049"/>
              <a:gd name="connsiteX753" fmla="*/ 1346567 w 12192000"/>
              <a:gd name="connsiteY753" fmla="*/ 915602 h 3012049"/>
              <a:gd name="connsiteX754" fmla="*/ 1354578 w 12192000"/>
              <a:gd name="connsiteY754" fmla="*/ 922010 h 3012049"/>
              <a:gd name="connsiteX755" fmla="*/ 1369798 w 12192000"/>
              <a:gd name="connsiteY755" fmla="*/ 930822 h 3012049"/>
              <a:gd name="connsiteX756" fmla="*/ 1369798 w 12192000"/>
              <a:gd name="connsiteY756" fmla="*/ 958858 h 3012049"/>
              <a:gd name="connsiteX757" fmla="*/ 1375405 w 12192000"/>
              <a:gd name="connsiteY757" fmla="*/ 966068 h 3012049"/>
              <a:gd name="connsiteX758" fmla="*/ 1375405 w 12192000"/>
              <a:gd name="connsiteY758" fmla="*/ 1009325 h 3012049"/>
              <a:gd name="connsiteX759" fmla="*/ 1389824 w 12192000"/>
              <a:gd name="connsiteY759" fmla="*/ 1014131 h 3012049"/>
              <a:gd name="connsiteX760" fmla="*/ 1363389 w 12192000"/>
              <a:gd name="connsiteY760" fmla="*/ 1604506 h 3012049"/>
              <a:gd name="connsiteX761" fmla="*/ 1350573 w 12192000"/>
              <a:gd name="connsiteY761" fmla="*/ 1604506 h 3012049"/>
              <a:gd name="connsiteX762" fmla="*/ 1350573 w 12192000"/>
              <a:gd name="connsiteY762" fmla="*/ 1650967 h 3012049"/>
              <a:gd name="connsiteX763" fmla="*/ 1332949 w 12192000"/>
              <a:gd name="connsiteY763" fmla="*/ 1650967 h 3012049"/>
              <a:gd name="connsiteX764" fmla="*/ 1332949 w 12192000"/>
              <a:gd name="connsiteY764" fmla="*/ 1659778 h 3012049"/>
              <a:gd name="connsiteX765" fmla="*/ 1280881 w 12192000"/>
              <a:gd name="connsiteY765" fmla="*/ 1659778 h 3012049"/>
              <a:gd name="connsiteX766" fmla="*/ 1276876 w 12192000"/>
              <a:gd name="connsiteY766" fmla="*/ 1655773 h 3012049"/>
              <a:gd name="connsiteX767" fmla="*/ 1276876 w 12192000"/>
              <a:gd name="connsiteY767" fmla="*/ 1642956 h 3012049"/>
              <a:gd name="connsiteX768" fmla="*/ 1272870 w 12192000"/>
              <a:gd name="connsiteY768" fmla="*/ 1642956 h 3012049"/>
              <a:gd name="connsiteX769" fmla="*/ 1272870 w 12192000"/>
              <a:gd name="connsiteY769" fmla="*/ 1630139 h 3012049"/>
              <a:gd name="connsiteX770" fmla="*/ 1319331 w 12192000"/>
              <a:gd name="connsiteY770" fmla="*/ 1620527 h 3012049"/>
              <a:gd name="connsiteX771" fmla="*/ 1319331 w 12192000"/>
              <a:gd name="connsiteY771" fmla="*/ 1602103 h 3012049"/>
              <a:gd name="connsiteX772" fmla="*/ 1236823 w 12192000"/>
              <a:gd name="connsiteY772" fmla="*/ 1580474 h 3012049"/>
              <a:gd name="connsiteX773" fmla="*/ 1236823 w 12192000"/>
              <a:gd name="connsiteY773" fmla="*/ 1575668 h 3012049"/>
              <a:gd name="connsiteX774" fmla="*/ 1229614 w 12192000"/>
              <a:gd name="connsiteY774" fmla="*/ 1575668 h 3012049"/>
              <a:gd name="connsiteX775" fmla="*/ 1229614 w 12192000"/>
              <a:gd name="connsiteY775" fmla="*/ 1555642 h 3012049"/>
              <a:gd name="connsiteX776" fmla="*/ 1256048 w 12192000"/>
              <a:gd name="connsiteY776" fmla="*/ 1555642 h 3012049"/>
              <a:gd name="connsiteX777" fmla="*/ 1260054 w 12192000"/>
              <a:gd name="connsiteY777" fmla="*/ 1548432 h 3012049"/>
              <a:gd name="connsiteX778" fmla="*/ 1272870 w 12192000"/>
              <a:gd name="connsiteY778" fmla="*/ 1548432 h 3012049"/>
              <a:gd name="connsiteX779" fmla="*/ 1272870 w 12192000"/>
              <a:gd name="connsiteY779" fmla="*/ 1544427 h 3012049"/>
              <a:gd name="connsiteX780" fmla="*/ 1270467 w 12192000"/>
              <a:gd name="connsiteY780" fmla="*/ 1544427 h 3012049"/>
              <a:gd name="connsiteX781" fmla="*/ 1270467 w 12192000"/>
              <a:gd name="connsiteY781" fmla="*/ 1530008 h 3012049"/>
              <a:gd name="connsiteX782" fmla="*/ 1234420 w 12192000"/>
              <a:gd name="connsiteY782" fmla="*/ 1530008 h 3012049"/>
              <a:gd name="connsiteX783" fmla="*/ 1234420 w 12192000"/>
              <a:gd name="connsiteY783" fmla="*/ 1521196 h 3012049"/>
              <a:gd name="connsiteX784" fmla="*/ 1231216 w 12192000"/>
              <a:gd name="connsiteY784" fmla="*/ 1516390 h 3012049"/>
              <a:gd name="connsiteX785" fmla="*/ 1220802 w 12192000"/>
              <a:gd name="connsiteY785" fmla="*/ 1516390 h 3012049"/>
              <a:gd name="connsiteX786" fmla="*/ 1220802 w 12192000"/>
              <a:gd name="connsiteY786" fmla="*/ 1523600 h 3012049"/>
              <a:gd name="connsiteX787" fmla="*/ 1146304 w 12192000"/>
              <a:gd name="connsiteY787" fmla="*/ 1496364 h 3012049"/>
              <a:gd name="connsiteX788" fmla="*/ 1084623 w 12192000"/>
              <a:gd name="connsiteY788" fmla="*/ 1440290 h 3012049"/>
              <a:gd name="connsiteX789" fmla="*/ 1084623 w 12192000"/>
              <a:gd name="connsiteY789" fmla="*/ 1431479 h 3012049"/>
              <a:gd name="connsiteX790" fmla="*/ 1089430 w 12192000"/>
              <a:gd name="connsiteY790" fmla="*/ 1431479 h 3012049"/>
              <a:gd name="connsiteX791" fmla="*/ 1089430 w 12192000"/>
              <a:gd name="connsiteY791" fmla="*/ 1426672 h 3012049"/>
              <a:gd name="connsiteX792" fmla="*/ 1084623 w 12192000"/>
              <a:gd name="connsiteY792" fmla="*/ 1426672 h 3012049"/>
              <a:gd name="connsiteX793" fmla="*/ 1084623 w 12192000"/>
              <a:gd name="connsiteY793" fmla="*/ 1419463 h 3012049"/>
              <a:gd name="connsiteX794" fmla="*/ 1082220 w 12192000"/>
              <a:gd name="connsiteY794" fmla="*/ 1417861 h 3012049"/>
              <a:gd name="connsiteX795" fmla="*/ 1076613 w 12192000"/>
              <a:gd name="connsiteY795" fmla="*/ 1417861 h 3012049"/>
              <a:gd name="connsiteX796" fmla="*/ 1076613 w 12192000"/>
              <a:gd name="connsiteY796" fmla="*/ 1405845 h 3012049"/>
              <a:gd name="connsiteX797" fmla="*/ 1071006 w 12192000"/>
              <a:gd name="connsiteY797" fmla="*/ 1405845 h 3012049"/>
              <a:gd name="connsiteX798" fmla="*/ 1071006 w 12192000"/>
              <a:gd name="connsiteY798" fmla="*/ 1417060 h 3012049"/>
              <a:gd name="connsiteX799" fmla="*/ 1063796 w 12192000"/>
              <a:gd name="connsiteY799" fmla="*/ 1417060 h 3012049"/>
              <a:gd name="connsiteX800" fmla="*/ 1063796 w 12192000"/>
              <a:gd name="connsiteY800" fmla="*/ 1405845 h 3012049"/>
              <a:gd name="connsiteX801" fmla="*/ 1058990 w 12192000"/>
              <a:gd name="connsiteY801" fmla="*/ 1405845 h 3012049"/>
              <a:gd name="connsiteX802" fmla="*/ 1058990 w 12192000"/>
              <a:gd name="connsiteY802" fmla="*/ 1428275 h 3012049"/>
              <a:gd name="connsiteX803" fmla="*/ 1053382 w 12192000"/>
              <a:gd name="connsiteY803" fmla="*/ 1428275 h 3012049"/>
              <a:gd name="connsiteX804" fmla="*/ 1053382 w 12192000"/>
              <a:gd name="connsiteY804" fmla="*/ 1433081 h 3012049"/>
              <a:gd name="connsiteX805" fmla="*/ 902785 w 12192000"/>
              <a:gd name="connsiteY805" fmla="*/ 1433081 h 3012049"/>
              <a:gd name="connsiteX806" fmla="*/ 748983 w 12192000"/>
              <a:gd name="connsiteY806" fmla="*/ 1433081 h 3012049"/>
              <a:gd name="connsiteX807" fmla="*/ 748983 w 12192000"/>
              <a:gd name="connsiteY807" fmla="*/ 1428275 h 3012049"/>
              <a:gd name="connsiteX808" fmla="*/ 743376 w 12192000"/>
              <a:gd name="connsiteY808" fmla="*/ 1428275 h 3012049"/>
              <a:gd name="connsiteX809" fmla="*/ 743376 w 12192000"/>
              <a:gd name="connsiteY809" fmla="*/ 1405845 h 3012049"/>
              <a:gd name="connsiteX810" fmla="*/ 738569 w 12192000"/>
              <a:gd name="connsiteY810" fmla="*/ 1405845 h 3012049"/>
              <a:gd name="connsiteX811" fmla="*/ 738569 w 12192000"/>
              <a:gd name="connsiteY811" fmla="*/ 1417060 h 3012049"/>
              <a:gd name="connsiteX812" fmla="*/ 731360 w 12192000"/>
              <a:gd name="connsiteY812" fmla="*/ 1417060 h 3012049"/>
              <a:gd name="connsiteX813" fmla="*/ 731360 w 12192000"/>
              <a:gd name="connsiteY813" fmla="*/ 1405845 h 3012049"/>
              <a:gd name="connsiteX814" fmla="*/ 725752 w 12192000"/>
              <a:gd name="connsiteY814" fmla="*/ 1405845 h 3012049"/>
              <a:gd name="connsiteX815" fmla="*/ 725752 w 12192000"/>
              <a:gd name="connsiteY815" fmla="*/ 1417861 h 3012049"/>
              <a:gd name="connsiteX816" fmla="*/ 720145 w 12192000"/>
              <a:gd name="connsiteY816" fmla="*/ 1417861 h 3012049"/>
              <a:gd name="connsiteX817" fmla="*/ 717742 w 12192000"/>
              <a:gd name="connsiteY817" fmla="*/ 1419463 h 3012049"/>
              <a:gd name="connsiteX818" fmla="*/ 717742 w 12192000"/>
              <a:gd name="connsiteY818" fmla="*/ 1426672 h 3012049"/>
              <a:gd name="connsiteX819" fmla="*/ 712936 w 12192000"/>
              <a:gd name="connsiteY819" fmla="*/ 1426672 h 3012049"/>
              <a:gd name="connsiteX820" fmla="*/ 712936 w 12192000"/>
              <a:gd name="connsiteY820" fmla="*/ 1431479 h 3012049"/>
              <a:gd name="connsiteX821" fmla="*/ 717742 w 12192000"/>
              <a:gd name="connsiteY821" fmla="*/ 1431479 h 3012049"/>
              <a:gd name="connsiteX822" fmla="*/ 717742 w 12192000"/>
              <a:gd name="connsiteY822" fmla="*/ 1440290 h 3012049"/>
              <a:gd name="connsiteX823" fmla="*/ 656061 w 12192000"/>
              <a:gd name="connsiteY823" fmla="*/ 1496364 h 3012049"/>
              <a:gd name="connsiteX824" fmla="*/ 581563 w 12192000"/>
              <a:gd name="connsiteY824" fmla="*/ 1523600 h 3012049"/>
              <a:gd name="connsiteX825" fmla="*/ 581563 w 12192000"/>
              <a:gd name="connsiteY825" fmla="*/ 1516390 h 3012049"/>
              <a:gd name="connsiteX826" fmla="*/ 571150 w 12192000"/>
              <a:gd name="connsiteY826" fmla="*/ 1516390 h 3012049"/>
              <a:gd name="connsiteX827" fmla="*/ 567945 w 12192000"/>
              <a:gd name="connsiteY827" fmla="*/ 1521196 h 3012049"/>
              <a:gd name="connsiteX828" fmla="*/ 567945 w 12192000"/>
              <a:gd name="connsiteY828" fmla="*/ 1530008 h 3012049"/>
              <a:gd name="connsiteX829" fmla="*/ 531898 w 12192000"/>
              <a:gd name="connsiteY829" fmla="*/ 1530008 h 3012049"/>
              <a:gd name="connsiteX830" fmla="*/ 531898 w 12192000"/>
              <a:gd name="connsiteY830" fmla="*/ 1544427 h 3012049"/>
              <a:gd name="connsiteX831" fmla="*/ 528694 w 12192000"/>
              <a:gd name="connsiteY831" fmla="*/ 1544427 h 3012049"/>
              <a:gd name="connsiteX832" fmla="*/ 528694 w 12192000"/>
              <a:gd name="connsiteY832" fmla="*/ 1548432 h 3012049"/>
              <a:gd name="connsiteX833" fmla="*/ 541511 w 12192000"/>
              <a:gd name="connsiteY833" fmla="*/ 1548432 h 3012049"/>
              <a:gd name="connsiteX834" fmla="*/ 545516 w 12192000"/>
              <a:gd name="connsiteY834" fmla="*/ 1555642 h 3012049"/>
              <a:gd name="connsiteX835" fmla="*/ 571951 w 12192000"/>
              <a:gd name="connsiteY835" fmla="*/ 1555642 h 3012049"/>
              <a:gd name="connsiteX836" fmla="*/ 571951 w 12192000"/>
              <a:gd name="connsiteY836" fmla="*/ 1575668 h 3012049"/>
              <a:gd name="connsiteX837" fmla="*/ 564741 w 12192000"/>
              <a:gd name="connsiteY837" fmla="*/ 1575668 h 3012049"/>
              <a:gd name="connsiteX838" fmla="*/ 564741 w 12192000"/>
              <a:gd name="connsiteY838" fmla="*/ 1580474 h 3012049"/>
              <a:gd name="connsiteX839" fmla="*/ 482233 w 12192000"/>
              <a:gd name="connsiteY839" fmla="*/ 1602103 h 3012049"/>
              <a:gd name="connsiteX840" fmla="*/ 482233 w 12192000"/>
              <a:gd name="connsiteY840" fmla="*/ 1619726 h 3012049"/>
              <a:gd name="connsiteX841" fmla="*/ 528694 w 12192000"/>
              <a:gd name="connsiteY841" fmla="*/ 1629338 h 3012049"/>
              <a:gd name="connsiteX842" fmla="*/ 528694 w 12192000"/>
              <a:gd name="connsiteY842" fmla="*/ 1642155 h 3012049"/>
              <a:gd name="connsiteX843" fmla="*/ 524689 w 12192000"/>
              <a:gd name="connsiteY843" fmla="*/ 1642155 h 3012049"/>
              <a:gd name="connsiteX844" fmla="*/ 524689 w 12192000"/>
              <a:gd name="connsiteY844" fmla="*/ 1654972 h 3012049"/>
              <a:gd name="connsiteX845" fmla="*/ 520683 w 12192000"/>
              <a:gd name="connsiteY845" fmla="*/ 1658977 h 3012049"/>
              <a:gd name="connsiteX846" fmla="*/ 266750 w 12192000"/>
              <a:gd name="connsiteY846" fmla="*/ 1658977 h 3012049"/>
              <a:gd name="connsiteX847" fmla="*/ 266750 w 12192000"/>
              <a:gd name="connsiteY847" fmla="*/ 1654972 h 3012049"/>
              <a:gd name="connsiteX848" fmla="*/ 261143 w 12192000"/>
              <a:gd name="connsiteY848" fmla="*/ 1654972 h 3012049"/>
              <a:gd name="connsiteX849" fmla="*/ 261143 w 12192000"/>
              <a:gd name="connsiteY849" fmla="*/ 1662182 h 3012049"/>
              <a:gd name="connsiteX850" fmla="*/ 256336 w 12192000"/>
              <a:gd name="connsiteY850" fmla="*/ 1662182 h 3012049"/>
              <a:gd name="connsiteX851" fmla="*/ 256336 w 12192000"/>
              <a:gd name="connsiteY851" fmla="*/ 1670993 h 3012049"/>
              <a:gd name="connsiteX852" fmla="*/ 260342 w 12192000"/>
              <a:gd name="connsiteY852" fmla="*/ 1670993 h 3012049"/>
              <a:gd name="connsiteX853" fmla="*/ 260342 w 12192000"/>
              <a:gd name="connsiteY853" fmla="*/ 1683810 h 3012049"/>
              <a:gd name="connsiteX854" fmla="*/ 251530 w 12192000"/>
              <a:gd name="connsiteY854" fmla="*/ 1683810 h 3012049"/>
              <a:gd name="connsiteX855" fmla="*/ 251530 w 12192000"/>
              <a:gd name="connsiteY855" fmla="*/ 1689417 h 3012049"/>
              <a:gd name="connsiteX856" fmla="*/ 251530 w 12192000"/>
              <a:gd name="connsiteY856" fmla="*/ 1725465 h 3012049"/>
              <a:gd name="connsiteX857" fmla="*/ 202666 w 12192000"/>
              <a:gd name="connsiteY857" fmla="*/ 1725465 h 3012049"/>
              <a:gd name="connsiteX858" fmla="*/ 202666 w 12192000"/>
              <a:gd name="connsiteY858" fmla="*/ 1747894 h 3012049"/>
              <a:gd name="connsiteX859" fmla="*/ 120158 w 12192000"/>
              <a:gd name="connsiteY859" fmla="*/ 1747894 h 3012049"/>
              <a:gd name="connsiteX860" fmla="*/ 120158 w 12192000"/>
              <a:gd name="connsiteY860" fmla="*/ 1758308 h 3012049"/>
              <a:gd name="connsiteX861" fmla="*/ 106540 w 12192000"/>
              <a:gd name="connsiteY861" fmla="*/ 1758308 h 3012049"/>
              <a:gd name="connsiteX862" fmla="*/ 106540 w 12192000"/>
              <a:gd name="connsiteY862" fmla="*/ 1766318 h 3012049"/>
              <a:gd name="connsiteX863" fmla="*/ 112147 w 12192000"/>
              <a:gd name="connsiteY863" fmla="*/ 1766318 h 3012049"/>
              <a:gd name="connsiteX864" fmla="*/ 112147 w 12192000"/>
              <a:gd name="connsiteY864" fmla="*/ 1777533 h 3012049"/>
              <a:gd name="connsiteX865" fmla="*/ 20827 w 12192000"/>
              <a:gd name="connsiteY865" fmla="*/ 1777533 h 3012049"/>
              <a:gd name="connsiteX866" fmla="*/ 20827 w 12192000"/>
              <a:gd name="connsiteY866" fmla="*/ 1793554 h 3012049"/>
              <a:gd name="connsiteX867" fmla="*/ 12817 w 12192000"/>
              <a:gd name="connsiteY867" fmla="*/ 1793554 h 3012049"/>
              <a:gd name="connsiteX868" fmla="*/ 12817 w 12192000"/>
              <a:gd name="connsiteY868" fmla="*/ 1788748 h 3012049"/>
              <a:gd name="connsiteX869" fmla="*/ 0 w 12192000"/>
              <a:gd name="connsiteY869" fmla="*/ 1788748 h 3012049"/>
              <a:gd name="connsiteX870" fmla="*/ 0 w 12192000"/>
              <a:gd name="connsiteY870" fmla="*/ 1839214 h 3012049"/>
              <a:gd name="connsiteX871" fmla="*/ 5116976 w 12192000"/>
              <a:gd name="connsiteY871" fmla="*/ 2556356 h 3012049"/>
              <a:gd name="connsiteX872" fmla="*/ 8477701 w 12192000"/>
              <a:gd name="connsiteY872" fmla="*/ 3012049 h 3012049"/>
              <a:gd name="connsiteX873" fmla="*/ 12192000 w 12192000"/>
              <a:gd name="connsiteY873" fmla="*/ 1839214 h 3012049"/>
              <a:gd name="connsiteX874" fmla="*/ 12192000 w 12192000"/>
              <a:gd name="connsiteY874" fmla="*/ 1807172 h 3012049"/>
              <a:gd name="connsiteX875" fmla="*/ 12164764 w 12192000"/>
              <a:gd name="connsiteY875" fmla="*/ 1807172 h 3012049"/>
              <a:gd name="connsiteX876" fmla="*/ 12164764 w 12192000"/>
              <a:gd name="connsiteY876" fmla="*/ 1807973 h 3012049"/>
              <a:gd name="connsiteX877" fmla="*/ 2412767 w 12192000"/>
              <a:gd name="connsiteY877" fmla="*/ 1433081 h 3012049"/>
              <a:gd name="connsiteX878" fmla="*/ 2412767 w 12192000"/>
              <a:gd name="connsiteY878" fmla="*/ 1420264 h 3012049"/>
              <a:gd name="connsiteX879" fmla="*/ 2415170 w 12192000"/>
              <a:gd name="connsiteY879" fmla="*/ 1420264 h 3012049"/>
              <a:gd name="connsiteX880" fmla="*/ 2415170 w 12192000"/>
              <a:gd name="connsiteY880" fmla="*/ 1433081 h 3012049"/>
              <a:gd name="connsiteX881" fmla="*/ 2412767 w 12192000"/>
              <a:gd name="connsiteY881" fmla="*/ 1433081 h 3012049"/>
              <a:gd name="connsiteX882" fmla="*/ 6799323 w 12192000"/>
              <a:gd name="connsiteY882" fmla="*/ 1419463 h 3012049"/>
              <a:gd name="connsiteX883" fmla="*/ 6799323 w 12192000"/>
              <a:gd name="connsiteY883" fmla="*/ 1430678 h 3012049"/>
              <a:gd name="connsiteX884" fmla="*/ 6785705 w 12192000"/>
              <a:gd name="connsiteY884" fmla="*/ 1443494 h 3012049"/>
              <a:gd name="connsiteX885" fmla="*/ 6743250 w 12192000"/>
              <a:gd name="connsiteY885" fmla="*/ 1443494 h 3012049"/>
              <a:gd name="connsiteX886" fmla="*/ 6743250 w 12192000"/>
              <a:gd name="connsiteY886" fmla="*/ 1408248 h 3012049"/>
              <a:gd name="connsiteX887" fmla="*/ 6702396 w 12192000"/>
              <a:gd name="connsiteY887" fmla="*/ 1408248 h 3012049"/>
              <a:gd name="connsiteX888" fmla="*/ 6702396 w 12192000"/>
              <a:gd name="connsiteY888" fmla="*/ 1417861 h 3012049"/>
              <a:gd name="connsiteX889" fmla="*/ 6716815 w 12192000"/>
              <a:gd name="connsiteY889" fmla="*/ 1417861 h 3012049"/>
              <a:gd name="connsiteX890" fmla="*/ 6716815 w 12192000"/>
              <a:gd name="connsiteY890" fmla="*/ 1438688 h 3012049"/>
              <a:gd name="connsiteX891" fmla="*/ 6603066 w 12192000"/>
              <a:gd name="connsiteY891" fmla="*/ 1438688 h 3012049"/>
              <a:gd name="connsiteX892" fmla="*/ 6603066 w 12192000"/>
              <a:gd name="connsiteY892" fmla="*/ 1231216 h 3012049"/>
              <a:gd name="connsiteX893" fmla="*/ 6587045 w 12192000"/>
              <a:gd name="connsiteY893" fmla="*/ 1231216 h 3012049"/>
              <a:gd name="connsiteX894" fmla="*/ 6587045 w 12192000"/>
              <a:gd name="connsiteY894" fmla="*/ 1195169 h 3012049"/>
              <a:gd name="connsiteX895" fmla="*/ 6561411 w 12192000"/>
              <a:gd name="connsiteY895" fmla="*/ 1195169 h 3012049"/>
              <a:gd name="connsiteX896" fmla="*/ 6561411 w 12192000"/>
              <a:gd name="connsiteY896" fmla="*/ 1179949 h 3012049"/>
              <a:gd name="connsiteX897" fmla="*/ 6550997 w 12192000"/>
              <a:gd name="connsiteY897" fmla="*/ 1179949 h 3012049"/>
              <a:gd name="connsiteX898" fmla="*/ 6550997 w 12192000"/>
              <a:gd name="connsiteY898" fmla="*/ 1188760 h 3012049"/>
              <a:gd name="connsiteX899" fmla="*/ 6542987 w 12192000"/>
              <a:gd name="connsiteY899" fmla="*/ 1188760 h 3012049"/>
              <a:gd name="connsiteX900" fmla="*/ 6594254 w 12192000"/>
              <a:gd name="connsiteY900" fmla="*/ 808261 h 3012049"/>
              <a:gd name="connsiteX901" fmla="*/ 6771286 w 12192000"/>
              <a:gd name="connsiteY901" fmla="*/ 808261 h 3012049"/>
              <a:gd name="connsiteX902" fmla="*/ 6831365 w 12192000"/>
              <a:gd name="connsiteY902" fmla="*/ 1419463 h 3012049"/>
              <a:gd name="connsiteX903" fmla="*/ 6799323 w 12192000"/>
              <a:gd name="connsiteY903" fmla="*/ 1419463 h 3012049"/>
              <a:gd name="connsiteX904" fmla="*/ 9199273 w 12192000"/>
              <a:gd name="connsiteY904" fmla="*/ 711334 h 3012049"/>
              <a:gd name="connsiteX905" fmla="*/ 9292194 w 12192000"/>
              <a:gd name="connsiteY905" fmla="*/ 535903 h 3012049"/>
              <a:gd name="connsiteX906" fmla="*/ 9365090 w 12192000"/>
              <a:gd name="connsiteY906" fmla="*/ 711334 h 3012049"/>
              <a:gd name="connsiteX907" fmla="*/ 9199273 w 12192000"/>
              <a:gd name="connsiteY907" fmla="*/ 711334 h 3012049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6142282 w 12192000"/>
              <a:gd name="connsiteY871" fmla="*/ 3125971 h 3125971"/>
              <a:gd name="connsiteX872" fmla="*/ 8477701 w 12192000"/>
              <a:gd name="connsiteY872" fmla="*/ 3012049 h 3125971"/>
              <a:gd name="connsiteX873" fmla="*/ 12192000 w 12192000"/>
              <a:gd name="connsiteY873" fmla="*/ 1839214 h 3125971"/>
              <a:gd name="connsiteX874" fmla="*/ 12192000 w 12192000"/>
              <a:gd name="connsiteY874" fmla="*/ 1807172 h 3125971"/>
              <a:gd name="connsiteX875" fmla="*/ 12164764 w 12192000"/>
              <a:gd name="connsiteY875" fmla="*/ 1807172 h 3125971"/>
              <a:gd name="connsiteX876" fmla="*/ 12164764 w 12192000"/>
              <a:gd name="connsiteY876" fmla="*/ 1807973 h 3125971"/>
              <a:gd name="connsiteX877" fmla="*/ 2412767 w 12192000"/>
              <a:gd name="connsiteY877" fmla="*/ 1433081 h 3125971"/>
              <a:gd name="connsiteX878" fmla="*/ 2412767 w 12192000"/>
              <a:gd name="connsiteY878" fmla="*/ 1420264 h 3125971"/>
              <a:gd name="connsiteX879" fmla="*/ 2415170 w 12192000"/>
              <a:gd name="connsiteY879" fmla="*/ 1420264 h 3125971"/>
              <a:gd name="connsiteX880" fmla="*/ 2415170 w 12192000"/>
              <a:gd name="connsiteY880" fmla="*/ 1433081 h 3125971"/>
              <a:gd name="connsiteX881" fmla="*/ 2412767 w 12192000"/>
              <a:gd name="connsiteY881" fmla="*/ 1433081 h 3125971"/>
              <a:gd name="connsiteX882" fmla="*/ 6799323 w 12192000"/>
              <a:gd name="connsiteY882" fmla="*/ 1419463 h 3125971"/>
              <a:gd name="connsiteX883" fmla="*/ 6799323 w 12192000"/>
              <a:gd name="connsiteY883" fmla="*/ 1430678 h 3125971"/>
              <a:gd name="connsiteX884" fmla="*/ 6785705 w 12192000"/>
              <a:gd name="connsiteY884" fmla="*/ 1443494 h 3125971"/>
              <a:gd name="connsiteX885" fmla="*/ 6743250 w 12192000"/>
              <a:gd name="connsiteY885" fmla="*/ 1443494 h 3125971"/>
              <a:gd name="connsiteX886" fmla="*/ 6743250 w 12192000"/>
              <a:gd name="connsiteY886" fmla="*/ 1408248 h 3125971"/>
              <a:gd name="connsiteX887" fmla="*/ 6702396 w 12192000"/>
              <a:gd name="connsiteY887" fmla="*/ 1408248 h 3125971"/>
              <a:gd name="connsiteX888" fmla="*/ 6702396 w 12192000"/>
              <a:gd name="connsiteY888" fmla="*/ 1417861 h 3125971"/>
              <a:gd name="connsiteX889" fmla="*/ 6716815 w 12192000"/>
              <a:gd name="connsiteY889" fmla="*/ 1417861 h 3125971"/>
              <a:gd name="connsiteX890" fmla="*/ 6716815 w 12192000"/>
              <a:gd name="connsiteY890" fmla="*/ 1438688 h 3125971"/>
              <a:gd name="connsiteX891" fmla="*/ 6603066 w 12192000"/>
              <a:gd name="connsiteY891" fmla="*/ 1438688 h 3125971"/>
              <a:gd name="connsiteX892" fmla="*/ 6603066 w 12192000"/>
              <a:gd name="connsiteY892" fmla="*/ 1231216 h 3125971"/>
              <a:gd name="connsiteX893" fmla="*/ 6587045 w 12192000"/>
              <a:gd name="connsiteY893" fmla="*/ 1231216 h 3125971"/>
              <a:gd name="connsiteX894" fmla="*/ 6587045 w 12192000"/>
              <a:gd name="connsiteY894" fmla="*/ 1195169 h 3125971"/>
              <a:gd name="connsiteX895" fmla="*/ 6561411 w 12192000"/>
              <a:gd name="connsiteY895" fmla="*/ 1195169 h 3125971"/>
              <a:gd name="connsiteX896" fmla="*/ 6561411 w 12192000"/>
              <a:gd name="connsiteY896" fmla="*/ 1179949 h 3125971"/>
              <a:gd name="connsiteX897" fmla="*/ 6550997 w 12192000"/>
              <a:gd name="connsiteY897" fmla="*/ 1179949 h 3125971"/>
              <a:gd name="connsiteX898" fmla="*/ 6550997 w 12192000"/>
              <a:gd name="connsiteY898" fmla="*/ 1188760 h 3125971"/>
              <a:gd name="connsiteX899" fmla="*/ 6542987 w 12192000"/>
              <a:gd name="connsiteY899" fmla="*/ 1188760 h 3125971"/>
              <a:gd name="connsiteX900" fmla="*/ 6594254 w 12192000"/>
              <a:gd name="connsiteY900" fmla="*/ 808261 h 3125971"/>
              <a:gd name="connsiteX901" fmla="*/ 6771286 w 12192000"/>
              <a:gd name="connsiteY901" fmla="*/ 808261 h 3125971"/>
              <a:gd name="connsiteX902" fmla="*/ 6831365 w 12192000"/>
              <a:gd name="connsiteY902" fmla="*/ 1419463 h 3125971"/>
              <a:gd name="connsiteX903" fmla="*/ 6799323 w 12192000"/>
              <a:gd name="connsiteY903" fmla="*/ 1419463 h 3125971"/>
              <a:gd name="connsiteX904" fmla="*/ 9199273 w 12192000"/>
              <a:gd name="connsiteY904" fmla="*/ 711334 h 3125971"/>
              <a:gd name="connsiteX905" fmla="*/ 9292194 w 12192000"/>
              <a:gd name="connsiteY905" fmla="*/ 535903 h 3125971"/>
              <a:gd name="connsiteX906" fmla="*/ 9365090 w 12192000"/>
              <a:gd name="connsiteY906" fmla="*/ 711334 h 3125971"/>
              <a:gd name="connsiteX907" fmla="*/ 9199273 w 12192000"/>
              <a:gd name="connsiteY907" fmla="*/ 711334 h 3125971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3336931 w 12192000"/>
              <a:gd name="connsiteY871" fmla="*/ 2542116 h 3125971"/>
              <a:gd name="connsiteX872" fmla="*/ 6142282 w 12192000"/>
              <a:gd name="connsiteY872" fmla="*/ 3125971 h 3125971"/>
              <a:gd name="connsiteX873" fmla="*/ 8477701 w 12192000"/>
              <a:gd name="connsiteY873" fmla="*/ 3012049 h 3125971"/>
              <a:gd name="connsiteX874" fmla="*/ 12192000 w 12192000"/>
              <a:gd name="connsiteY874" fmla="*/ 1839214 h 3125971"/>
              <a:gd name="connsiteX875" fmla="*/ 12192000 w 12192000"/>
              <a:gd name="connsiteY875" fmla="*/ 1807172 h 3125971"/>
              <a:gd name="connsiteX876" fmla="*/ 12164764 w 12192000"/>
              <a:gd name="connsiteY876" fmla="*/ 1807172 h 3125971"/>
              <a:gd name="connsiteX877" fmla="*/ 12164764 w 12192000"/>
              <a:gd name="connsiteY877" fmla="*/ 1807973 h 3125971"/>
              <a:gd name="connsiteX878" fmla="*/ 2412767 w 12192000"/>
              <a:gd name="connsiteY878" fmla="*/ 1433081 h 3125971"/>
              <a:gd name="connsiteX879" fmla="*/ 2412767 w 12192000"/>
              <a:gd name="connsiteY879" fmla="*/ 1420264 h 3125971"/>
              <a:gd name="connsiteX880" fmla="*/ 2415170 w 12192000"/>
              <a:gd name="connsiteY880" fmla="*/ 1420264 h 3125971"/>
              <a:gd name="connsiteX881" fmla="*/ 2415170 w 12192000"/>
              <a:gd name="connsiteY881" fmla="*/ 1433081 h 3125971"/>
              <a:gd name="connsiteX882" fmla="*/ 2412767 w 12192000"/>
              <a:gd name="connsiteY882" fmla="*/ 1433081 h 3125971"/>
              <a:gd name="connsiteX883" fmla="*/ 6799323 w 12192000"/>
              <a:gd name="connsiteY883" fmla="*/ 1419463 h 3125971"/>
              <a:gd name="connsiteX884" fmla="*/ 6799323 w 12192000"/>
              <a:gd name="connsiteY884" fmla="*/ 1430678 h 3125971"/>
              <a:gd name="connsiteX885" fmla="*/ 6785705 w 12192000"/>
              <a:gd name="connsiteY885" fmla="*/ 1443494 h 3125971"/>
              <a:gd name="connsiteX886" fmla="*/ 6743250 w 12192000"/>
              <a:gd name="connsiteY886" fmla="*/ 1443494 h 3125971"/>
              <a:gd name="connsiteX887" fmla="*/ 6743250 w 12192000"/>
              <a:gd name="connsiteY887" fmla="*/ 1408248 h 3125971"/>
              <a:gd name="connsiteX888" fmla="*/ 6702396 w 12192000"/>
              <a:gd name="connsiteY888" fmla="*/ 1408248 h 3125971"/>
              <a:gd name="connsiteX889" fmla="*/ 6702396 w 12192000"/>
              <a:gd name="connsiteY889" fmla="*/ 1417861 h 3125971"/>
              <a:gd name="connsiteX890" fmla="*/ 6716815 w 12192000"/>
              <a:gd name="connsiteY890" fmla="*/ 1417861 h 3125971"/>
              <a:gd name="connsiteX891" fmla="*/ 6716815 w 12192000"/>
              <a:gd name="connsiteY891" fmla="*/ 1438688 h 3125971"/>
              <a:gd name="connsiteX892" fmla="*/ 6603066 w 12192000"/>
              <a:gd name="connsiteY892" fmla="*/ 1438688 h 3125971"/>
              <a:gd name="connsiteX893" fmla="*/ 6603066 w 12192000"/>
              <a:gd name="connsiteY893" fmla="*/ 1231216 h 3125971"/>
              <a:gd name="connsiteX894" fmla="*/ 6587045 w 12192000"/>
              <a:gd name="connsiteY894" fmla="*/ 1231216 h 3125971"/>
              <a:gd name="connsiteX895" fmla="*/ 6587045 w 12192000"/>
              <a:gd name="connsiteY895" fmla="*/ 1195169 h 3125971"/>
              <a:gd name="connsiteX896" fmla="*/ 6561411 w 12192000"/>
              <a:gd name="connsiteY896" fmla="*/ 1195169 h 3125971"/>
              <a:gd name="connsiteX897" fmla="*/ 6561411 w 12192000"/>
              <a:gd name="connsiteY897" fmla="*/ 1179949 h 3125971"/>
              <a:gd name="connsiteX898" fmla="*/ 6550997 w 12192000"/>
              <a:gd name="connsiteY898" fmla="*/ 1179949 h 3125971"/>
              <a:gd name="connsiteX899" fmla="*/ 6550997 w 12192000"/>
              <a:gd name="connsiteY899" fmla="*/ 1188760 h 3125971"/>
              <a:gd name="connsiteX900" fmla="*/ 6542987 w 12192000"/>
              <a:gd name="connsiteY900" fmla="*/ 1188760 h 3125971"/>
              <a:gd name="connsiteX901" fmla="*/ 6594254 w 12192000"/>
              <a:gd name="connsiteY901" fmla="*/ 808261 h 3125971"/>
              <a:gd name="connsiteX902" fmla="*/ 6771286 w 12192000"/>
              <a:gd name="connsiteY902" fmla="*/ 808261 h 3125971"/>
              <a:gd name="connsiteX903" fmla="*/ 6831365 w 12192000"/>
              <a:gd name="connsiteY903" fmla="*/ 1419463 h 3125971"/>
              <a:gd name="connsiteX904" fmla="*/ 6799323 w 12192000"/>
              <a:gd name="connsiteY904" fmla="*/ 1419463 h 3125971"/>
              <a:gd name="connsiteX905" fmla="*/ 9199273 w 12192000"/>
              <a:gd name="connsiteY905" fmla="*/ 711334 h 3125971"/>
              <a:gd name="connsiteX906" fmla="*/ 9292194 w 12192000"/>
              <a:gd name="connsiteY906" fmla="*/ 535903 h 3125971"/>
              <a:gd name="connsiteX907" fmla="*/ 9365090 w 12192000"/>
              <a:gd name="connsiteY907" fmla="*/ 711334 h 3125971"/>
              <a:gd name="connsiteX908" fmla="*/ 9199273 w 12192000"/>
              <a:gd name="connsiteY908" fmla="*/ 711334 h 3125971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3123326 w 12192000"/>
              <a:gd name="connsiteY871" fmla="*/ 1758896 h 3125971"/>
              <a:gd name="connsiteX872" fmla="*/ 6142282 w 12192000"/>
              <a:gd name="connsiteY872" fmla="*/ 3125971 h 3125971"/>
              <a:gd name="connsiteX873" fmla="*/ 8477701 w 12192000"/>
              <a:gd name="connsiteY873" fmla="*/ 3012049 h 3125971"/>
              <a:gd name="connsiteX874" fmla="*/ 12192000 w 12192000"/>
              <a:gd name="connsiteY874" fmla="*/ 1839214 h 3125971"/>
              <a:gd name="connsiteX875" fmla="*/ 12192000 w 12192000"/>
              <a:gd name="connsiteY875" fmla="*/ 1807172 h 3125971"/>
              <a:gd name="connsiteX876" fmla="*/ 12164764 w 12192000"/>
              <a:gd name="connsiteY876" fmla="*/ 1807172 h 3125971"/>
              <a:gd name="connsiteX877" fmla="*/ 12164764 w 12192000"/>
              <a:gd name="connsiteY877" fmla="*/ 1807973 h 3125971"/>
              <a:gd name="connsiteX878" fmla="*/ 2412767 w 12192000"/>
              <a:gd name="connsiteY878" fmla="*/ 1433081 h 3125971"/>
              <a:gd name="connsiteX879" fmla="*/ 2412767 w 12192000"/>
              <a:gd name="connsiteY879" fmla="*/ 1420264 h 3125971"/>
              <a:gd name="connsiteX880" fmla="*/ 2415170 w 12192000"/>
              <a:gd name="connsiteY880" fmla="*/ 1420264 h 3125971"/>
              <a:gd name="connsiteX881" fmla="*/ 2415170 w 12192000"/>
              <a:gd name="connsiteY881" fmla="*/ 1433081 h 3125971"/>
              <a:gd name="connsiteX882" fmla="*/ 2412767 w 12192000"/>
              <a:gd name="connsiteY882" fmla="*/ 1433081 h 3125971"/>
              <a:gd name="connsiteX883" fmla="*/ 6799323 w 12192000"/>
              <a:gd name="connsiteY883" fmla="*/ 1419463 h 3125971"/>
              <a:gd name="connsiteX884" fmla="*/ 6799323 w 12192000"/>
              <a:gd name="connsiteY884" fmla="*/ 1430678 h 3125971"/>
              <a:gd name="connsiteX885" fmla="*/ 6785705 w 12192000"/>
              <a:gd name="connsiteY885" fmla="*/ 1443494 h 3125971"/>
              <a:gd name="connsiteX886" fmla="*/ 6743250 w 12192000"/>
              <a:gd name="connsiteY886" fmla="*/ 1443494 h 3125971"/>
              <a:gd name="connsiteX887" fmla="*/ 6743250 w 12192000"/>
              <a:gd name="connsiteY887" fmla="*/ 1408248 h 3125971"/>
              <a:gd name="connsiteX888" fmla="*/ 6702396 w 12192000"/>
              <a:gd name="connsiteY888" fmla="*/ 1408248 h 3125971"/>
              <a:gd name="connsiteX889" fmla="*/ 6702396 w 12192000"/>
              <a:gd name="connsiteY889" fmla="*/ 1417861 h 3125971"/>
              <a:gd name="connsiteX890" fmla="*/ 6716815 w 12192000"/>
              <a:gd name="connsiteY890" fmla="*/ 1417861 h 3125971"/>
              <a:gd name="connsiteX891" fmla="*/ 6716815 w 12192000"/>
              <a:gd name="connsiteY891" fmla="*/ 1438688 h 3125971"/>
              <a:gd name="connsiteX892" fmla="*/ 6603066 w 12192000"/>
              <a:gd name="connsiteY892" fmla="*/ 1438688 h 3125971"/>
              <a:gd name="connsiteX893" fmla="*/ 6603066 w 12192000"/>
              <a:gd name="connsiteY893" fmla="*/ 1231216 h 3125971"/>
              <a:gd name="connsiteX894" fmla="*/ 6587045 w 12192000"/>
              <a:gd name="connsiteY894" fmla="*/ 1231216 h 3125971"/>
              <a:gd name="connsiteX895" fmla="*/ 6587045 w 12192000"/>
              <a:gd name="connsiteY895" fmla="*/ 1195169 h 3125971"/>
              <a:gd name="connsiteX896" fmla="*/ 6561411 w 12192000"/>
              <a:gd name="connsiteY896" fmla="*/ 1195169 h 3125971"/>
              <a:gd name="connsiteX897" fmla="*/ 6561411 w 12192000"/>
              <a:gd name="connsiteY897" fmla="*/ 1179949 h 3125971"/>
              <a:gd name="connsiteX898" fmla="*/ 6550997 w 12192000"/>
              <a:gd name="connsiteY898" fmla="*/ 1179949 h 3125971"/>
              <a:gd name="connsiteX899" fmla="*/ 6550997 w 12192000"/>
              <a:gd name="connsiteY899" fmla="*/ 1188760 h 3125971"/>
              <a:gd name="connsiteX900" fmla="*/ 6542987 w 12192000"/>
              <a:gd name="connsiteY900" fmla="*/ 1188760 h 3125971"/>
              <a:gd name="connsiteX901" fmla="*/ 6594254 w 12192000"/>
              <a:gd name="connsiteY901" fmla="*/ 808261 h 3125971"/>
              <a:gd name="connsiteX902" fmla="*/ 6771286 w 12192000"/>
              <a:gd name="connsiteY902" fmla="*/ 808261 h 3125971"/>
              <a:gd name="connsiteX903" fmla="*/ 6831365 w 12192000"/>
              <a:gd name="connsiteY903" fmla="*/ 1419463 h 3125971"/>
              <a:gd name="connsiteX904" fmla="*/ 6799323 w 12192000"/>
              <a:gd name="connsiteY904" fmla="*/ 1419463 h 3125971"/>
              <a:gd name="connsiteX905" fmla="*/ 9199273 w 12192000"/>
              <a:gd name="connsiteY905" fmla="*/ 711334 h 3125971"/>
              <a:gd name="connsiteX906" fmla="*/ 9292194 w 12192000"/>
              <a:gd name="connsiteY906" fmla="*/ 535903 h 3125971"/>
              <a:gd name="connsiteX907" fmla="*/ 9365090 w 12192000"/>
              <a:gd name="connsiteY907" fmla="*/ 711334 h 3125971"/>
              <a:gd name="connsiteX908" fmla="*/ 9199273 w 12192000"/>
              <a:gd name="connsiteY908" fmla="*/ 711334 h 3125971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3123326 w 12192000"/>
              <a:gd name="connsiteY871" fmla="*/ 1758896 h 3125971"/>
              <a:gd name="connsiteX872" fmla="*/ 6142282 w 12192000"/>
              <a:gd name="connsiteY872" fmla="*/ 3125971 h 3125971"/>
              <a:gd name="connsiteX873" fmla="*/ 8547130 w 12192000"/>
              <a:gd name="connsiteY873" fmla="*/ 2178921 h 3125971"/>
              <a:gd name="connsiteX874" fmla="*/ 12192000 w 12192000"/>
              <a:gd name="connsiteY874" fmla="*/ 1839214 h 3125971"/>
              <a:gd name="connsiteX875" fmla="*/ 12192000 w 12192000"/>
              <a:gd name="connsiteY875" fmla="*/ 1807172 h 3125971"/>
              <a:gd name="connsiteX876" fmla="*/ 12164764 w 12192000"/>
              <a:gd name="connsiteY876" fmla="*/ 1807172 h 3125971"/>
              <a:gd name="connsiteX877" fmla="*/ 12164764 w 12192000"/>
              <a:gd name="connsiteY877" fmla="*/ 1807973 h 3125971"/>
              <a:gd name="connsiteX878" fmla="*/ 2412767 w 12192000"/>
              <a:gd name="connsiteY878" fmla="*/ 1433081 h 3125971"/>
              <a:gd name="connsiteX879" fmla="*/ 2412767 w 12192000"/>
              <a:gd name="connsiteY879" fmla="*/ 1420264 h 3125971"/>
              <a:gd name="connsiteX880" fmla="*/ 2415170 w 12192000"/>
              <a:gd name="connsiteY880" fmla="*/ 1420264 h 3125971"/>
              <a:gd name="connsiteX881" fmla="*/ 2415170 w 12192000"/>
              <a:gd name="connsiteY881" fmla="*/ 1433081 h 3125971"/>
              <a:gd name="connsiteX882" fmla="*/ 2412767 w 12192000"/>
              <a:gd name="connsiteY882" fmla="*/ 1433081 h 3125971"/>
              <a:gd name="connsiteX883" fmla="*/ 6799323 w 12192000"/>
              <a:gd name="connsiteY883" fmla="*/ 1419463 h 3125971"/>
              <a:gd name="connsiteX884" fmla="*/ 6799323 w 12192000"/>
              <a:gd name="connsiteY884" fmla="*/ 1430678 h 3125971"/>
              <a:gd name="connsiteX885" fmla="*/ 6785705 w 12192000"/>
              <a:gd name="connsiteY885" fmla="*/ 1443494 h 3125971"/>
              <a:gd name="connsiteX886" fmla="*/ 6743250 w 12192000"/>
              <a:gd name="connsiteY886" fmla="*/ 1443494 h 3125971"/>
              <a:gd name="connsiteX887" fmla="*/ 6743250 w 12192000"/>
              <a:gd name="connsiteY887" fmla="*/ 1408248 h 3125971"/>
              <a:gd name="connsiteX888" fmla="*/ 6702396 w 12192000"/>
              <a:gd name="connsiteY888" fmla="*/ 1408248 h 3125971"/>
              <a:gd name="connsiteX889" fmla="*/ 6702396 w 12192000"/>
              <a:gd name="connsiteY889" fmla="*/ 1417861 h 3125971"/>
              <a:gd name="connsiteX890" fmla="*/ 6716815 w 12192000"/>
              <a:gd name="connsiteY890" fmla="*/ 1417861 h 3125971"/>
              <a:gd name="connsiteX891" fmla="*/ 6716815 w 12192000"/>
              <a:gd name="connsiteY891" fmla="*/ 1438688 h 3125971"/>
              <a:gd name="connsiteX892" fmla="*/ 6603066 w 12192000"/>
              <a:gd name="connsiteY892" fmla="*/ 1438688 h 3125971"/>
              <a:gd name="connsiteX893" fmla="*/ 6603066 w 12192000"/>
              <a:gd name="connsiteY893" fmla="*/ 1231216 h 3125971"/>
              <a:gd name="connsiteX894" fmla="*/ 6587045 w 12192000"/>
              <a:gd name="connsiteY894" fmla="*/ 1231216 h 3125971"/>
              <a:gd name="connsiteX895" fmla="*/ 6587045 w 12192000"/>
              <a:gd name="connsiteY895" fmla="*/ 1195169 h 3125971"/>
              <a:gd name="connsiteX896" fmla="*/ 6561411 w 12192000"/>
              <a:gd name="connsiteY896" fmla="*/ 1195169 h 3125971"/>
              <a:gd name="connsiteX897" fmla="*/ 6561411 w 12192000"/>
              <a:gd name="connsiteY897" fmla="*/ 1179949 h 3125971"/>
              <a:gd name="connsiteX898" fmla="*/ 6550997 w 12192000"/>
              <a:gd name="connsiteY898" fmla="*/ 1179949 h 3125971"/>
              <a:gd name="connsiteX899" fmla="*/ 6550997 w 12192000"/>
              <a:gd name="connsiteY899" fmla="*/ 1188760 h 3125971"/>
              <a:gd name="connsiteX900" fmla="*/ 6542987 w 12192000"/>
              <a:gd name="connsiteY900" fmla="*/ 1188760 h 3125971"/>
              <a:gd name="connsiteX901" fmla="*/ 6594254 w 12192000"/>
              <a:gd name="connsiteY901" fmla="*/ 808261 h 3125971"/>
              <a:gd name="connsiteX902" fmla="*/ 6771286 w 12192000"/>
              <a:gd name="connsiteY902" fmla="*/ 808261 h 3125971"/>
              <a:gd name="connsiteX903" fmla="*/ 6831365 w 12192000"/>
              <a:gd name="connsiteY903" fmla="*/ 1419463 h 3125971"/>
              <a:gd name="connsiteX904" fmla="*/ 6799323 w 12192000"/>
              <a:gd name="connsiteY904" fmla="*/ 1419463 h 3125971"/>
              <a:gd name="connsiteX905" fmla="*/ 9199273 w 12192000"/>
              <a:gd name="connsiteY905" fmla="*/ 711334 h 3125971"/>
              <a:gd name="connsiteX906" fmla="*/ 9292194 w 12192000"/>
              <a:gd name="connsiteY906" fmla="*/ 535903 h 3125971"/>
              <a:gd name="connsiteX907" fmla="*/ 9365090 w 12192000"/>
              <a:gd name="connsiteY907" fmla="*/ 711334 h 3125971"/>
              <a:gd name="connsiteX908" fmla="*/ 9199273 w 12192000"/>
              <a:gd name="connsiteY908" fmla="*/ 711334 h 3125971"/>
              <a:gd name="connsiteX0" fmla="*/ 12164764 w 12192000"/>
              <a:gd name="connsiteY0" fmla="*/ 1807973 h 2223418"/>
              <a:gd name="connsiteX1" fmla="*/ 12164764 w 12192000"/>
              <a:gd name="connsiteY1" fmla="*/ 1776732 h 2223418"/>
              <a:gd name="connsiteX2" fmla="*/ 12141533 w 12192000"/>
              <a:gd name="connsiteY2" fmla="*/ 1776732 h 2223418"/>
              <a:gd name="connsiteX3" fmla="*/ 12141533 w 12192000"/>
              <a:gd name="connsiteY3" fmla="*/ 1765517 h 2223418"/>
              <a:gd name="connsiteX4" fmla="*/ 12119105 w 12192000"/>
              <a:gd name="connsiteY4" fmla="*/ 1754302 h 2223418"/>
              <a:gd name="connsiteX5" fmla="*/ 12020575 w 12192000"/>
              <a:gd name="connsiteY5" fmla="*/ 1754302 h 2223418"/>
              <a:gd name="connsiteX6" fmla="*/ 12020575 w 12192000"/>
              <a:gd name="connsiteY6" fmla="*/ 1711847 h 2223418"/>
              <a:gd name="connsiteX7" fmla="*/ 12022178 w 12192000"/>
              <a:gd name="connsiteY7" fmla="*/ 1709443 h 2223418"/>
              <a:gd name="connsiteX8" fmla="*/ 12022178 w 12192000"/>
              <a:gd name="connsiteY8" fmla="*/ 1697428 h 2223418"/>
              <a:gd name="connsiteX9" fmla="*/ 12048612 w 12192000"/>
              <a:gd name="connsiteY9" fmla="*/ 1690218 h 2223418"/>
              <a:gd name="connsiteX10" fmla="*/ 12048612 w 12192000"/>
              <a:gd name="connsiteY10" fmla="*/ 1685412 h 2223418"/>
              <a:gd name="connsiteX11" fmla="*/ 12027784 w 12192000"/>
              <a:gd name="connsiteY11" fmla="*/ 1672595 h 2223418"/>
              <a:gd name="connsiteX12" fmla="*/ 12001349 w 12192000"/>
              <a:gd name="connsiteY12" fmla="*/ 1661380 h 2223418"/>
              <a:gd name="connsiteX13" fmla="*/ 12001349 w 12192000"/>
              <a:gd name="connsiteY13" fmla="*/ 1654171 h 2223418"/>
              <a:gd name="connsiteX14" fmla="*/ 11998146 w 12192000"/>
              <a:gd name="connsiteY14" fmla="*/ 1651768 h 2223418"/>
              <a:gd name="connsiteX15" fmla="*/ 11998146 w 12192000"/>
              <a:gd name="connsiteY15" fmla="*/ 1642956 h 2223418"/>
              <a:gd name="connsiteX16" fmla="*/ 12022978 w 12192000"/>
              <a:gd name="connsiteY16" fmla="*/ 1629338 h 2223418"/>
              <a:gd name="connsiteX17" fmla="*/ 12024580 w 12192000"/>
              <a:gd name="connsiteY17" fmla="*/ 1618124 h 2223418"/>
              <a:gd name="connsiteX18" fmla="*/ 11997344 w 12192000"/>
              <a:gd name="connsiteY18" fmla="*/ 1605307 h 2223418"/>
              <a:gd name="connsiteX19" fmla="*/ 11965302 w 12192000"/>
              <a:gd name="connsiteY19" fmla="*/ 1591689 h 2223418"/>
              <a:gd name="connsiteX20" fmla="*/ 11965302 w 12192000"/>
              <a:gd name="connsiteY20" fmla="*/ 1584480 h 2223418"/>
              <a:gd name="connsiteX21" fmla="*/ 11963700 w 12192000"/>
              <a:gd name="connsiteY21" fmla="*/ 1581275 h 2223418"/>
              <a:gd name="connsiteX22" fmla="*/ 11963700 w 12192000"/>
              <a:gd name="connsiteY22" fmla="*/ 1561249 h 2223418"/>
              <a:gd name="connsiteX23" fmla="*/ 11990936 w 12192000"/>
              <a:gd name="connsiteY23" fmla="*/ 1554040 h 2223418"/>
              <a:gd name="connsiteX24" fmla="*/ 11990936 w 12192000"/>
              <a:gd name="connsiteY24" fmla="*/ 1542024 h 2223418"/>
              <a:gd name="connsiteX25" fmla="*/ 11933260 w 12192000"/>
              <a:gd name="connsiteY25" fmla="*/ 1507579 h 2223418"/>
              <a:gd name="connsiteX26" fmla="*/ 11899616 w 12192000"/>
              <a:gd name="connsiteY26" fmla="*/ 1477139 h 2223418"/>
              <a:gd name="connsiteX27" fmla="*/ 11899616 w 12192000"/>
              <a:gd name="connsiteY27" fmla="*/ 1474736 h 2223418"/>
              <a:gd name="connsiteX28" fmla="*/ 11901218 w 12192000"/>
              <a:gd name="connsiteY28" fmla="*/ 1474736 h 2223418"/>
              <a:gd name="connsiteX29" fmla="*/ 11901218 w 12192000"/>
              <a:gd name="connsiteY29" fmla="*/ 1464322 h 2223418"/>
              <a:gd name="connsiteX30" fmla="*/ 11894810 w 12192000"/>
              <a:gd name="connsiteY30" fmla="*/ 1453107 h 2223418"/>
              <a:gd name="connsiteX31" fmla="*/ 11896412 w 12192000"/>
              <a:gd name="connsiteY31" fmla="*/ 1453107 h 2223418"/>
              <a:gd name="connsiteX32" fmla="*/ 11898015 w 12192000"/>
              <a:gd name="connsiteY32" fmla="*/ 1451505 h 2223418"/>
              <a:gd name="connsiteX33" fmla="*/ 11898015 w 12192000"/>
              <a:gd name="connsiteY33" fmla="*/ 1447500 h 2223418"/>
              <a:gd name="connsiteX34" fmla="*/ 11895611 w 12192000"/>
              <a:gd name="connsiteY34" fmla="*/ 1447500 h 2223418"/>
              <a:gd name="connsiteX35" fmla="*/ 11898815 w 12192000"/>
              <a:gd name="connsiteY35" fmla="*/ 1435484 h 2223418"/>
              <a:gd name="connsiteX36" fmla="*/ 11887601 w 12192000"/>
              <a:gd name="connsiteY36" fmla="*/ 1425871 h 2223418"/>
              <a:gd name="connsiteX37" fmla="*/ 11876386 w 12192000"/>
              <a:gd name="connsiteY37" fmla="*/ 1435484 h 2223418"/>
              <a:gd name="connsiteX38" fmla="*/ 11879590 w 12192000"/>
              <a:gd name="connsiteY38" fmla="*/ 1447500 h 2223418"/>
              <a:gd name="connsiteX39" fmla="*/ 11877186 w 12192000"/>
              <a:gd name="connsiteY39" fmla="*/ 1447500 h 2223418"/>
              <a:gd name="connsiteX40" fmla="*/ 11877186 w 12192000"/>
              <a:gd name="connsiteY40" fmla="*/ 1451505 h 2223418"/>
              <a:gd name="connsiteX41" fmla="*/ 11878789 w 12192000"/>
              <a:gd name="connsiteY41" fmla="*/ 1453107 h 2223418"/>
              <a:gd name="connsiteX42" fmla="*/ 11880391 w 12192000"/>
              <a:gd name="connsiteY42" fmla="*/ 1453107 h 2223418"/>
              <a:gd name="connsiteX43" fmla="*/ 11873983 w 12192000"/>
              <a:gd name="connsiteY43" fmla="*/ 1464322 h 2223418"/>
              <a:gd name="connsiteX44" fmla="*/ 11873983 w 12192000"/>
              <a:gd name="connsiteY44" fmla="*/ 1474736 h 2223418"/>
              <a:gd name="connsiteX45" fmla="*/ 11875585 w 12192000"/>
              <a:gd name="connsiteY45" fmla="*/ 1474736 h 2223418"/>
              <a:gd name="connsiteX46" fmla="*/ 11875585 w 12192000"/>
              <a:gd name="connsiteY46" fmla="*/ 1477139 h 2223418"/>
              <a:gd name="connsiteX47" fmla="*/ 11841941 w 12192000"/>
              <a:gd name="connsiteY47" fmla="*/ 1507579 h 2223418"/>
              <a:gd name="connsiteX48" fmla="*/ 11784265 w 12192000"/>
              <a:gd name="connsiteY48" fmla="*/ 1542024 h 2223418"/>
              <a:gd name="connsiteX49" fmla="*/ 11784265 w 12192000"/>
              <a:gd name="connsiteY49" fmla="*/ 1554040 h 2223418"/>
              <a:gd name="connsiteX50" fmla="*/ 11811501 w 12192000"/>
              <a:gd name="connsiteY50" fmla="*/ 1561249 h 2223418"/>
              <a:gd name="connsiteX51" fmla="*/ 11811501 w 12192000"/>
              <a:gd name="connsiteY51" fmla="*/ 1581275 h 2223418"/>
              <a:gd name="connsiteX52" fmla="*/ 11809899 w 12192000"/>
              <a:gd name="connsiteY52" fmla="*/ 1584480 h 2223418"/>
              <a:gd name="connsiteX53" fmla="*/ 11809899 w 12192000"/>
              <a:gd name="connsiteY53" fmla="*/ 1591689 h 2223418"/>
              <a:gd name="connsiteX54" fmla="*/ 11777857 w 12192000"/>
              <a:gd name="connsiteY54" fmla="*/ 1605307 h 2223418"/>
              <a:gd name="connsiteX55" fmla="*/ 11750621 w 12192000"/>
              <a:gd name="connsiteY55" fmla="*/ 1618124 h 2223418"/>
              <a:gd name="connsiteX56" fmla="*/ 11752223 w 12192000"/>
              <a:gd name="connsiteY56" fmla="*/ 1629338 h 2223418"/>
              <a:gd name="connsiteX57" fmla="*/ 11777055 w 12192000"/>
              <a:gd name="connsiteY57" fmla="*/ 1642956 h 2223418"/>
              <a:gd name="connsiteX58" fmla="*/ 11777055 w 12192000"/>
              <a:gd name="connsiteY58" fmla="*/ 1651768 h 2223418"/>
              <a:gd name="connsiteX59" fmla="*/ 11773852 w 12192000"/>
              <a:gd name="connsiteY59" fmla="*/ 1654171 h 2223418"/>
              <a:gd name="connsiteX60" fmla="*/ 11773852 w 12192000"/>
              <a:gd name="connsiteY60" fmla="*/ 1661380 h 2223418"/>
              <a:gd name="connsiteX61" fmla="*/ 11747417 w 12192000"/>
              <a:gd name="connsiteY61" fmla="*/ 1672595 h 2223418"/>
              <a:gd name="connsiteX62" fmla="*/ 11726589 w 12192000"/>
              <a:gd name="connsiteY62" fmla="*/ 1685412 h 2223418"/>
              <a:gd name="connsiteX63" fmla="*/ 11726589 w 12192000"/>
              <a:gd name="connsiteY63" fmla="*/ 1690218 h 2223418"/>
              <a:gd name="connsiteX64" fmla="*/ 11753825 w 12192000"/>
              <a:gd name="connsiteY64" fmla="*/ 1697428 h 2223418"/>
              <a:gd name="connsiteX65" fmla="*/ 11753825 w 12192000"/>
              <a:gd name="connsiteY65" fmla="*/ 1709443 h 2223418"/>
              <a:gd name="connsiteX66" fmla="*/ 11755427 w 12192000"/>
              <a:gd name="connsiteY66" fmla="*/ 1711847 h 2223418"/>
              <a:gd name="connsiteX67" fmla="*/ 11755427 w 12192000"/>
              <a:gd name="connsiteY67" fmla="*/ 1754302 h 2223418"/>
              <a:gd name="connsiteX68" fmla="*/ 11708165 w 12192000"/>
              <a:gd name="connsiteY68" fmla="*/ 1754302 h 2223418"/>
              <a:gd name="connsiteX69" fmla="*/ 11672118 w 12192000"/>
              <a:gd name="connsiteY69" fmla="*/ 1738281 h 2223418"/>
              <a:gd name="connsiteX70" fmla="*/ 11670516 w 12192000"/>
              <a:gd name="connsiteY70" fmla="*/ 1713449 h 2223418"/>
              <a:gd name="connsiteX71" fmla="*/ 11692945 w 12192000"/>
              <a:gd name="connsiteY71" fmla="*/ 1698229 h 2223418"/>
              <a:gd name="connsiteX72" fmla="*/ 11700154 w 12192000"/>
              <a:gd name="connsiteY72" fmla="*/ 1688616 h 2223418"/>
              <a:gd name="connsiteX73" fmla="*/ 11669715 w 12192000"/>
              <a:gd name="connsiteY73" fmla="*/ 1681407 h 2223418"/>
              <a:gd name="connsiteX74" fmla="*/ 11668112 w 12192000"/>
              <a:gd name="connsiteY74" fmla="*/ 1657375 h 2223418"/>
              <a:gd name="connsiteX75" fmla="*/ 11692144 w 12192000"/>
              <a:gd name="connsiteY75" fmla="*/ 1644558 h 2223418"/>
              <a:gd name="connsiteX76" fmla="*/ 11696149 w 12192000"/>
              <a:gd name="connsiteY76" fmla="*/ 1635747 h 2223418"/>
              <a:gd name="connsiteX77" fmla="*/ 11667311 w 12192000"/>
              <a:gd name="connsiteY77" fmla="*/ 1626935 h 2223418"/>
              <a:gd name="connsiteX78" fmla="*/ 11665710 w 12192000"/>
              <a:gd name="connsiteY78" fmla="*/ 1601302 h 2223418"/>
              <a:gd name="connsiteX79" fmla="*/ 11691343 w 12192000"/>
              <a:gd name="connsiteY79" fmla="*/ 1586082 h 2223418"/>
              <a:gd name="connsiteX80" fmla="*/ 11695348 w 12192000"/>
              <a:gd name="connsiteY80" fmla="*/ 1580474 h 2223418"/>
              <a:gd name="connsiteX81" fmla="*/ 11663306 w 12192000"/>
              <a:gd name="connsiteY81" fmla="*/ 1570061 h 2223418"/>
              <a:gd name="connsiteX82" fmla="*/ 11663306 w 12192000"/>
              <a:gd name="connsiteY82" fmla="*/ 1544427 h 2223418"/>
              <a:gd name="connsiteX83" fmla="*/ 11688139 w 12192000"/>
              <a:gd name="connsiteY83" fmla="*/ 1533212 h 2223418"/>
              <a:gd name="connsiteX84" fmla="*/ 11692144 w 12192000"/>
              <a:gd name="connsiteY84" fmla="*/ 1527605 h 2223418"/>
              <a:gd name="connsiteX85" fmla="*/ 11660903 w 12192000"/>
              <a:gd name="connsiteY85" fmla="*/ 1515589 h 2223418"/>
              <a:gd name="connsiteX86" fmla="*/ 11662505 w 12192000"/>
              <a:gd name="connsiteY86" fmla="*/ 1492359 h 2223418"/>
              <a:gd name="connsiteX87" fmla="*/ 11682532 w 12192000"/>
              <a:gd name="connsiteY87" fmla="*/ 1481144 h 2223418"/>
              <a:gd name="connsiteX88" fmla="*/ 11686537 w 12192000"/>
              <a:gd name="connsiteY88" fmla="*/ 1472332 h 2223418"/>
              <a:gd name="connsiteX89" fmla="*/ 11660102 w 12192000"/>
              <a:gd name="connsiteY89" fmla="*/ 1459516 h 2223418"/>
              <a:gd name="connsiteX90" fmla="*/ 11660102 w 12192000"/>
              <a:gd name="connsiteY90" fmla="*/ 1435484 h 2223418"/>
              <a:gd name="connsiteX91" fmla="*/ 11682532 w 12192000"/>
              <a:gd name="connsiteY91" fmla="*/ 1430678 h 2223418"/>
              <a:gd name="connsiteX92" fmla="*/ 11686537 w 12192000"/>
              <a:gd name="connsiteY92" fmla="*/ 1422667 h 2223418"/>
              <a:gd name="connsiteX93" fmla="*/ 11659301 w 12192000"/>
              <a:gd name="connsiteY93" fmla="*/ 1409850 h 2223418"/>
              <a:gd name="connsiteX94" fmla="*/ 11659301 w 12192000"/>
              <a:gd name="connsiteY94" fmla="*/ 1387421 h 2223418"/>
              <a:gd name="connsiteX95" fmla="*/ 11680128 w 12192000"/>
              <a:gd name="connsiteY95" fmla="*/ 1378609 h 2223418"/>
              <a:gd name="connsiteX96" fmla="*/ 11684133 w 12192000"/>
              <a:gd name="connsiteY96" fmla="*/ 1369798 h 2223418"/>
              <a:gd name="connsiteX97" fmla="*/ 11653694 w 12192000"/>
              <a:gd name="connsiteY97" fmla="*/ 1357782 h 2223418"/>
              <a:gd name="connsiteX98" fmla="*/ 11653694 w 12192000"/>
              <a:gd name="connsiteY98" fmla="*/ 1340960 h 2223418"/>
              <a:gd name="connsiteX99" fmla="*/ 11678526 w 12192000"/>
              <a:gd name="connsiteY99" fmla="*/ 1323337 h 2223418"/>
              <a:gd name="connsiteX100" fmla="*/ 11684133 w 12192000"/>
              <a:gd name="connsiteY100" fmla="*/ 1306515 h 2223418"/>
              <a:gd name="connsiteX101" fmla="*/ 11582400 w 12192000"/>
              <a:gd name="connsiteY101" fmla="*/ 1256049 h 2223418"/>
              <a:gd name="connsiteX102" fmla="*/ 11582400 w 12192000"/>
              <a:gd name="connsiteY102" fmla="*/ 1253645 h 2223418"/>
              <a:gd name="connsiteX103" fmla="*/ 11584803 w 12192000"/>
              <a:gd name="connsiteY103" fmla="*/ 1251242 h 2223418"/>
              <a:gd name="connsiteX104" fmla="*/ 11584803 w 12192000"/>
              <a:gd name="connsiteY104" fmla="*/ 1249640 h 2223418"/>
              <a:gd name="connsiteX105" fmla="*/ 11581599 w 12192000"/>
              <a:gd name="connsiteY105" fmla="*/ 1248038 h 2223418"/>
              <a:gd name="connsiteX106" fmla="*/ 11581599 w 12192000"/>
              <a:gd name="connsiteY106" fmla="*/ 1236022 h 2223418"/>
              <a:gd name="connsiteX107" fmla="*/ 11593615 w 12192000"/>
              <a:gd name="connsiteY107" fmla="*/ 1232818 h 2223418"/>
              <a:gd name="connsiteX108" fmla="*/ 11593615 w 12192000"/>
              <a:gd name="connsiteY108" fmla="*/ 1225609 h 2223418"/>
              <a:gd name="connsiteX109" fmla="*/ 11574390 w 12192000"/>
              <a:gd name="connsiteY109" fmla="*/ 1209588 h 2223418"/>
              <a:gd name="connsiteX110" fmla="*/ 11574390 w 12192000"/>
              <a:gd name="connsiteY110" fmla="*/ 1204781 h 2223418"/>
              <a:gd name="connsiteX111" fmla="*/ 11581599 w 12192000"/>
              <a:gd name="connsiteY111" fmla="*/ 1199975 h 2223418"/>
              <a:gd name="connsiteX112" fmla="*/ 11581599 w 12192000"/>
              <a:gd name="connsiteY112" fmla="*/ 1195970 h 2223418"/>
              <a:gd name="connsiteX113" fmla="*/ 11574390 w 12192000"/>
              <a:gd name="connsiteY113" fmla="*/ 1189561 h 2223418"/>
              <a:gd name="connsiteX114" fmla="*/ 11563175 w 12192000"/>
              <a:gd name="connsiteY114" fmla="*/ 1177545 h 2223418"/>
              <a:gd name="connsiteX115" fmla="*/ 11570384 w 12192000"/>
              <a:gd name="connsiteY115" fmla="*/ 1164729 h 2223418"/>
              <a:gd name="connsiteX116" fmla="*/ 11555965 w 12192000"/>
              <a:gd name="connsiteY116" fmla="*/ 1152713 h 2223418"/>
              <a:gd name="connsiteX117" fmla="*/ 11541547 w 12192000"/>
              <a:gd name="connsiteY117" fmla="*/ 1164729 h 2223418"/>
              <a:gd name="connsiteX118" fmla="*/ 11548755 w 12192000"/>
              <a:gd name="connsiteY118" fmla="*/ 1177545 h 2223418"/>
              <a:gd name="connsiteX119" fmla="*/ 11537542 w 12192000"/>
              <a:gd name="connsiteY119" fmla="*/ 1189561 h 2223418"/>
              <a:gd name="connsiteX120" fmla="*/ 11530332 w 12192000"/>
              <a:gd name="connsiteY120" fmla="*/ 1195970 h 2223418"/>
              <a:gd name="connsiteX121" fmla="*/ 11530332 w 12192000"/>
              <a:gd name="connsiteY121" fmla="*/ 1199975 h 2223418"/>
              <a:gd name="connsiteX122" fmla="*/ 11537542 w 12192000"/>
              <a:gd name="connsiteY122" fmla="*/ 1204781 h 2223418"/>
              <a:gd name="connsiteX123" fmla="*/ 11537542 w 12192000"/>
              <a:gd name="connsiteY123" fmla="*/ 1209588 h 2223418"/>
              <a:gd name="connsiteX124" fmla="*/ 11517515 w 12192000"/>
              <a:gd name="connsiteY124" fmla="*/ 1225609 h 2223418"/>
              <a:gd name="connsiteX125" fmla="*/ 11517515 w 12192000"/>
              <a:gd name="connsiteY125" fmla="*/ 1232017 h 2223418"/>
              <a:gd name="connsiteX126" fmla="*/ 11530332 w 12192000"/>
              <a:gd name="connsiteY126" fmla="*/ 1235221 h 2223418"/>
              <a:gd name="connsiteX127" fmla="*/ 11530332 w 12192000"/>
              <a:gd name="connsiteY127" fmla="*/ 1247237 h 2223418"/>
              <a:gd name="connsiteX128" fmla="*/ 11527127 w 12192000"/>
              <a:gd name="connsiteY128" fmla="*/ 1248839 h 2223418"/>
              <a:gd name="connsiteX129" fmla="*/ 11527127 w 12192000"/>
              <a:gd name="connsiteY129" fmla="*/ 1252043 h 2223418"/>
              <a:gd name="connsiteX130" fmla="*/ 11528729 w 12192000"/>
              <a:gd name="connsiteY130" fmla="*/ 1254446 h 2223418"/>
              <a:gd name="connsiteX131" fmla="*/ 11528729 w 12192000"/>
              <a:gd name="connsiteY131" fmla="*/ 1256850 h 2223418"/>
              <a:gd name="connsiteX132" fmla="*/ 11426996 w 12192000"/>
              <a:gd name="connsiteY132" fmla="*/ 1307316 h 2223418"/>
              <a:gd name="connsiteX133" fmla="*/ 11432603 w 12192000"/>
              <a:gd name="connsiteY133" fmla="*/ 1324138 h 2223418"/>
              <a:gd name="connsiteX134" fmla="*/ 11457436 w 12192000"/>
              <a:gd name="connsiteY134" fmla="*/ 1341761 h 2223418"/>
              <a:gd name="connsiteX135" fmla="*/ 11457436 w 12192000"/>
              <a:gd name="connsiteY135" fmla="*/ 1358583 h 2223418"/>
              <a:gd name="connsiteX136" fmla="*/ 11426996 w 12192000"/>
              <a:gd name="connsiteY136" fmla="*/ 1370599 h 2223418"/>
              <a:gd name="connsiteX137" fmla="*/ 11431001 w 12192000"/>
              <a:gd name="connsiteY137" fmla="*/ 1379410 h 2223418"/>
              <a:gd name="connsiteX138" fmla="*/ 11451828 w 12192000"/>
              <a:gd name="connsiteY138" fmla="*/ 1388222 h 2223418"/>
              <a:gd name="connsiteX139" fmla="*/ 11451828 w 12192000"/>
              <a:gd name="connsiteY139" fmla="*/ 1410651 h 2223418"/>
              <a:gd name="connsiteX140" fmla="*/ 11424593 w 12192000"/>
              <a:gd name="connsiteY140" fmla="*/ 1423468 h 2223418"/>
              <a:gd name="connsiteX141" fmla="*/ 11428598 w 12192000"/>
              <a:gd name="connsiteY141" fmla="*/ 1431479 h 2223418"/>
              <a:gd name="connsiteX142" fmla="*/ 11451028 w 12192000"/>
              <a:gd name="connsiteY142" fmla="*/ 1436285 h 2223418"/>
              <a:gd name="connsiteX143" fmla="*/ 11451028 w 12192000"/>
              <a:gd name="connsiteY143" fmla="*/ 1460317 h 2223418"/>
              <a:gd name="connsiteX144" fmla="*/ 11424593 w 12192000"/>
              <a:gd name="connsiteY144" fmla="*/ 1473133 h 2223418"/>
              <a:gd name="connsiteX145" fmla="*/ 11428598 w 12192000"/>
              <a:gd name="connsiteY145" fmla="*/ 1481945 h 2223418"/>
              <a:gd name="connsiteX146" fmla="*/ 11449426 w 12192000"/>
              <a:gd name="connsiteY146" fmla="*/ 1493160 h 2223418"/>
              <a:gd name="connsiteX147" fmla="*/ 11450227 w 12192000"/>
              <a:gd name="connsiteY147" fmla="*/ 1509181 h 2223418"/>
              <a:gd name="connsiteX148" fmla="*/ 11442216 w 12192000"/>
              <a:gd name="connsiteY148" fmla="*/ 1509181 h 2223418"/>
              <a:gd name="connsiteX149" fmla="*/ 11442216 w 12192000"/>
              <a:gd name="connsiteY149" fmla="*/ 1502772 h 2223418"/>
              <a:gd name="connsiteX150" fmla="*/ 11387744 w 12192000"/>
              <a:gd name="connsiteY150" fmla="*/ 1502772 h 2223418"/>
              <a:gd name="connsiteX151" fmla="*/ 11387744 w 12192000"/>
              <a:gd name="connsiteY151" fmla="*/ 1420264 h 2223418"/>
              <a:gd name="connsiteX152" fmla="*/ 11378933 w 12192000"/>
              <a:gd name="connsiteY152" fmla="*/ 1420264 h 2223418"/>
              <a:gd name="connsiteX153" fmla="*/ 11378933 w 12192000"/>
              <a:gd name="connsiteY153" fmla="*/ 1393829 h 2223418"/>
              <a:gd name="connsiteX154" fmla="*/ 11370122 w 12192000"/>
              <a:gd name="connsiteY154" fmla="*/ 1393829 h 2223418"/>
              <a:gd name="connsiteX155" fmla="*/ 11370122 w 12192000"/>
              <a:gd name="connsiteY155" fmla="*/ 1399437 h 2223418"/>
              <a:gd name="connsiteX156" fmla="*/ 11364514 w 12192000"/>
              <a:gd name="connsiteY156" fmla="*/ 1399437 h 2223418"/>
              <a:gd name="connsiteX157" fmla="*/ 11364514 w 12192000"/>
              <a:gd name="connsiteY157" fmla="*/ 1388222 h 2223418"/>
              <a:gd name="connsiteX158" fmla="*/ 11374127 w 12192000"/>
              <a:gd name="connsiteY158" fmla="*/ 1377808 h 2223418"/>
              <a:gd name="connsiteX159" fmla="*/ 11382137 w 12192000"/>
              <a:gd name="connsiteY159" fmla="*/ 1360185 h 2223418"/>
              <a:gd name="connsiteX160" fmla="*/ 11359708 w 12192000"/>
              <a:gd name="connsiteY160" fmla="*/ 1360185 h 2223418"/>
              <a:gd name="connsiteX161" fmla="*/ 11359708 w 12192000"/>
              <a:gd name="connsiteY161" fmla="*/ 1352976 h 2223418"/>
              <a:gd name="connsiteX162" fmla="*/ 11308440 w 12192000"/>
              <a:gd name="connsiteY162" fmla="*/ 1352976 h 2223418"/>
              <a:gd name="connsiteX163" fmla="*/ 11308440 w 12192000"/>
              <a:gd name="connsiteY163" fmla="*/ 1357782 h 2223418"/>
              <a:gd name="connsiteX164" fmla="*/ 11291618 w 12192000"/>
              <a:gd name="connsiteY164" fmla="*/ 1357782 h 2223418"/>
              <a:gd name="connsiteX165" fmla="*/ 11291618 w 12192000"/>
              <a:gd name="connsiteY165" fmla="*/ 1320133 h 2223418"/>
              <a:gd name="connsiteX166" fmla="*/ 11244356 w 12192000"/>
              <a:gd name="connsiteY166" fmla="*/ 1320133 h 2223418"/>
              <a:gd name="connsiteX167" fmla="*/ 11244356 w 12192000"/>
              <a:gd name="connsiteY167" fmla="*/ 1324138 h 2223418"/>
              <a:gd name="connsiteX168" fmla="*/ 11239550 w 12192000"/>
              <a:gd name="connsiteY168" fmla="*/ 1324138 h 2223418"/>
              <a:gd name="connsiteX169" fmla="*/ 11239550 w 12192000"/>
              <a:gd name="connsiteY169" fmla="*/ 1356180 h 2223418"/>
              <a:gd name="connsiteX170" fmla="*/ 11235545 w 12192000"/>
              <a:gd name="connsiteY170" fmla="*/ 1356180 h 2223418"/>
              <a:gd name="connsiteX171" fmla="*/ 11235545 w 12192000"/>
              <a:gd name="connsiteY171" fmla="*/ 1225609 h 2223418"/>
              <a:gd name="connsiteX172" fmla="*/ 11210712 w 12192000"/>
              <a:gd name="connsiteY172" fmla="*/ 1225609 h 2223418"/>
              <a:gd name="connsiteX173" fmla="*/ 11210712 w 12192000"/>
              <a:gd name="connsiteY173" fmla="*/ 1195970 h 2223418"/>
              <a:gd name="connsiteX174" fmla="*/ 11205906 w 12192000"/>
              <a:gd name="connsiteY174" fmla="*/ 1195970 h 2223418"/>
              <a:gd name="connsiteX175" fmla="*/ 11205906 w 12192000"/>
              <a:gd name="connsiteY175" fmla="*/ 1199174 h 2223418"/>
              <a:gd name="connsiteX176" fmla="*/ 11186681 w 12192000"/>
              <a:gd name="connsiteY176" fmla="*/ 1199174 h 2223418"/>
              <a:gd name="connsiteX177" fmla="*/ 11141822 w 12192000"/>
              <a:gd name="connsiteY177" fmla="*/ 1147907 h 2223418"/>
              <a:gd name="connsiteX178" fmla="*/ 11141822 w 12192000"/>
              <a:gd name="connsiteY178" fmla="*/ 1067000 h 2223418"/>
              <a:gd name="connsiteX179" fmla="*/ 11137016 w 12192000"/>
              <a:gd name="connsiteY179" fmla="*/ 1067000 h 2223418"/>
              <a:gd name="connsiteX180" fmla="*/ 11137016 w 12192000"/>
              <a:gd name="connsiteY180" fmla="*/ 1145503 h 2223418"/>
              <a:gd name="connsiteX181" fmla="*/ 11100167 w 12192000"/>
              <a:gd name="connsiteY181" fmla="*/ 1103849 h 2223418"/>
              <a:gd name="connsiteX182" fmla="*/ 11100167 w 12192000"/>
              <a:gd name="connsiteY182" fmla="*/ 1095838 h 2223418"/>
              <a:gd name="connsiteX183" fmla="*/ 11094560 w 12192000"/>
              <a:gd name="connsiteY183" fmla="*/ 1095838 h 2223418"/>
              <a:gd name="connsiteX184" fmla="*/ 11094560 w 12192000"/>
              <a:gd name="connsiteY184" fmla="*/ 1120671 h 2223418"/>
              <a:gd name="connsiteX185" fmla="*/ 11046497 w 12192000"/>
              <a:gd name="connsiteY185" fmla="*/ 1203179 h 2223418"/>
              <a:gd name="connsiteX186" fmla="*/ 11046497 w 12192000"/>
              <a:gd name="connsiteY186" fmla="*/ 1041367 h 2223418"/>
              <a:gd name="connsiteX187" fmla="*/ 11042491 w 12192000"/>
              <a:gd name="connsiteY187" fmla="*/ 1041367 h 2223418"/>
              <a:gd name="connsiteX188" fmla="*/ 11042491 w 12192000"/>
              <a:gd name="connsiteY188" fmla="*/ 1221603 h 2223418"/>
              <a:gd name="connsiteX189" fmla="*/ 11035282 w 12192000"/>
              <a:gd name="connsiteY189" fmla="*/ 1221603 h 2223418"/>
              <a:gd name="connsiteX190" fmla="*/ 11035282 w 12192000"/>
              <a:gd name="connsiteY190" fmla="*/ 1210389 h 2223418"/>
              <a:gd name="connsiteX191" fmla="*/ 11028072 w 12192000"/>
              <a:gd name="connsiteY191" fmla="*/ 1210389 h 2223418"/>
              <a:gd name="connsiteX192" fmla="*/ 11028072 w 12192000"/>
              <a:gd name="connsiteY192" fmla="*/ 1220001 h 2223418"/>
              <a:gd name="connsiteX193" fmla="*/ 11021664 w 12192000"/>
              <a:gd name="connsiteY193" fmla="*/ 1220001 h 2223418"/>
              <a:gd name="connsiteX194" fmla="*/ 11021664 w 12192000"/>
              <a:gd name="connsiteY194" fmla="*/ 1208786 h 2223418"/>
              <a:gd name="connsiteX195" fmla="*/ 11016056 w 12192000"/>
              <a:gd name="connsiteY195" fmla="*/ 1208786 h 2223418"/>
              <a:gd name="connsiteX196" fmla="*/ 11016056 w 12192000"/>
              <a:gd name="connsiteY196" fmla="*/ 1242431 h 2223418"/>
              <a:gd name="connsiteX197" fmla="*/ 11002439 w 12192000"/>
              <a:gd name="connsiteY197" fmla="*/ 1242431 h 2223418"/>
              <a:gd name="connsiteX198" fmla="*/ 11002439 w 12192000"/>
              <a:gd name="connsiteY198" fmla="*/ 1353777 h 2223418"/>
              <a:gd name="connsiteX199" fmla="*/ 10997633 w 12192000"/>
              <a:gd name="connsiteY199" fmla="*/ 1353777 h 2223418"/>
              <a:gd name="connsiteX200" fmla="*/ 10997633 w 12192000"/>
              <a:gd name="connsiteY200" fmla="*/ 1358583 h 2223418"/>
              <a:gd name="connsiteX201" fmla="*/ 11001638 w 12192000"/>
              <a:gd name="connsiteY201" fmla="*/ 1358583 h 2223418"/>
              <a:gd name="connsiteX202" fmla="*/ 11001638 w 12192000"/>
              <a:gd name="connsiteY202" fmla="*/ 1368997 h 2223418"/>
              <a:gd name="connsiteX203" fmla="*/ 10971198 w 12192000"/>
              <a:gd name="connsiteY203" fmla="*/ 1368997 h 2223418"/>
              <a:gd name="connsiteX204" fmla="*/ 10971198 w 12192000"/>
              <a:gd name="connsiteY204" fmla="*/ 1364190 h 2223418"/>
              <a:gd name="connsiteX205" fmla="*/ 10963187 w 12192000"/>
              <a:gd name="connsiteY205" fmla="*/ 1364190 h 2223418"/>
              <a:gd name="connsiteX206" fmla="*/ 10963187 w 12192000"/>
              <a:gd name="connsiteY206" fmla="*/ 1370599 h 2223418"/>
              <a:gd name="connsiteX207" fmla="*/ 10937554 w 12192000"/>
              <a:gd name="connsiteY207" fmla="*/ 1370599 h 2223418"/>
              <a:gd name="connsiteX208" fmla="*/ 10937554 w 12192000"/>
              <a:gd name="connsiteY208" fmla="*/ 1405845 h 2223418"/>
              <a:gd name="connsiteX209" fmla="*/ 10923935 w 12192000"/>
              <a:gd name="connsiteY209" fmla="*/ 1405845 h 2223418"/>
              <a:gd name="connsiteX210" fmla="*/ 10923935 w 12192000"/>
              <a:gd name="connsiteY210" fmla="*/ 1397835 h 2223418"/>
              <a:gd name="connsiteX211" fmla="*/ 10883082 w 12192000"/>
              <a:gd name="connsiteY211" fmla="*/ 1397835 h 2223418"/>
              <a:gd name="connsiteX212" fmla="*/ 10883082 w 12192000"/>
              <a:gd name="connsiteY212" fmla="*/ 1323337 h 2223418"/>
              <a:gd name="connsiteX213" fmla="*/ 10871066 w 12192000"/>
              <a:gd name="connsiteY213" fmla="*/ 1323337 h 2223418"/>
              <a:gd name="connsiteX214" fmla="*/ 10871066 w 12192000"/>
              <a:gd name="connsiteY214" fmla="*/ 1345766 h 2223418"/>
              <a:gd name="connsiteX215" fmla="*/ 10857449 w 12192000"/>
              <a:gd name="connsiteY215" fmla="*/ 1345766 h 2223418"/>
              <a:gd name="connsiteX216" fmla="*/ 10857449 w 12192000"/>
              <a:gd name="connsiteY216" fmla="*/ 1337756 h 2223418"/>
              <a:gd name="connsiteX217" fmla="*/ 10849438 w 12192000"/>
              <a:gd name="connsiteY217" fmla="*/ 1337756 h 2223418"/>
              <a:gd name="connsiteX218" fmla="*/ 10849438 w 12192000"/>
              <a:gd name="connsiteY218" fmla="*/ 1344965 h 2223418"/>
              <a:gd name="connsiteX219" fmla="*/ 10826208 w 12192000"/>
              <a:gd name="connsiteY219" fmla="*/ 1344965 h 2223418"/>
              <a:gd name="connsiteX220" fmla="*/ 10826208 w 12192000"/>
              <a:gd name="connsiteY220" fmla="*/ 1018937 h 2223418"/>
              <a:gd name="connsiteX221" fmla="*/ 10818197 w 12192000"/>
              <a:gd name="connsiteY221" fmla="*/ 1018937 h 2223418"/>
              <a:gd name="connsiteX222" fmla="*/ 10818197 w 12192000"/>
              <a:gd name="connsiteY222" fmla="*/ 1099844 h 2223418"/>
              <a:gd name="connsiteX223" fmla="*/ 10756517 w 12192000"/>
              <a:gd name="connsiteY223" fmla="*/ 1099844 h 2223418"/>
              <a:gd name="connsiteX224" fmla="*/ 10756517 w 12192000"/>
              <a:gd name="connsiteY224" fmla="*/ 1018937 h 2223418"/>
              <a:gd name="connsiteX225" fmla="*/ 10750909 w 12192000"/>
              <a:gd name="connsiteY225" fmla="*/ 1018937 h 2223418"/>
              <a:gd name="connsiteX226" fmla="*/ 10750909 w 12192000"/>
              <a:gd name="connsiteY226" fmla="*/ 1083021 h 2223418"/>
              <a:gd name="connsiteX227" fmla="*/ 10730081 w 12192000"/>
              <a:gd name="connsiteY227" fmla="*/ 1083021 h 2223418"/>
              <a:gd name="connsiteX228" fmla="*/ 10730081 w 12192000"/>
              <a:gd name="connsiteY228" fmla="*/ 1099844 h 2223418"/>
              <a:gd name="connsiteX229" fmla="*/ 10661191 w 12192000"/>
              <a:gd name="connsiteY229" fmla="*/ 1099844 h 2223418"/>
              <a:gd name="connsiteX230" fmla="*/ 10661191 w 12192000"/>
              <a:gd name="connsiteY230" fmla="*/ 1062995 h 2223418"/>
              <a:gd name="connsiteX231" fmla="*/ 10581887 w 12192000"/>
              <a:gd name="connsiteY231" fmla="*/ 1062995 h 2223418"/>
              <a:gd name="connsiteX232" fmla="*/ 10581887 w 12192000"/>
              <a:gd name="connsiteY232" fmla="*/ 1054985 h 2223418"/>
              <a:gd name="connsiteX233" fmla="*/ 10558656 w 12192000"/>
              <a:gd name="connsiteY233" fmla="*/ 1054985 h 2223418"/>
              <a:gd name="connsiteX234" fmla="*/ 10541834 w 12192000"/>
              <a:gd name="connsiteY234" fmla="*/ 1067000 h 2223418"/>
              <a:gd name="connsiteX235" fmla="*/ 10526614 w 12192000"/>
              <a:gd name="connsiteY235" fmla="*/ 1067000 h 2223418"/>
              <a:gd name="connsiteX236" fmla="*/ 10526614 w 12192000"/>
              <a:gd name="connsiteY236" fmla="*/ 1056587 h 2223418"/>
              <a:gd name="connsiteX237" fmla="*/ 10471342 w 12192000"/>
              <a:gd name="connsiteY237" fmla="*/ 1056587 h 2223418"/>
              <a:gd name="connsiteX238" fmla="*/ 10471342 w 12192000"/>
              <a:gd name="connsiteY238" fmla="*/ 1062995 h 2223418"/>
              <a:gd name="connsiteX239" fmla="*/ 10457724 w 12192000"/>
              <a:gd name="connsiteY239" fmla="*/ 1062995 h 2223418"/>
              <a:gd name="connsiteX240" fmla="*/ 10457724 w 12192000"/>
              <a:gd name="connsiteY240" fmla="*/ 1054985 h 2223418"/>
              <a:gd name="connsiteX241" fmla="*/ 10376017 w 12192000"/>
              <a:gd name="connsiteY241" fmla="*/ 1054985 h 2223418"/>
              <a:gd name="connsiteX242" fmla="*/ 10354388 w 12192000"/>
              <a:gd name="connsiteY242" fmla="*/ 1071006 h 2223418"/>
              <a:gd name="connsiteX243" fmla="*/ 10263870 w 12192000"/>
              <a:gd name="connsiteY243" fmla="*/ 1071006 h 2223418"/>
              <a:gd name="connsiteX244" fmla="*/ 10263870 w 12192000"/>
              <a:gd name="connsiteY244" fmla="*/ 1085425 h 2223418"/>
              <a:gd name="connsiteX245" fmla="*/ 10207796 w 12192000"/>
              <a:gd name="connsiteY245" fmla="*/ 1085425 h 2223418"/>
              <a:gd name="connsiteX246" fmla="*/ 10207796 w 12192000"/>
              <a:gd name="connsiteY246" fmla="*/ 1018937 h 2223418"/>
              <a:gd name="connsiteX247" fmla="*/ 10202189 w 12192000"/>
              <a:gd name="connsiteY247" fmla="*/ 1018937 h 2223418"/>
              <a:gd name="connsiteX248" fmla="*/ 10202189 w 12192000"/>
              <a:gd name="connsiteY248" fmla="*/ 1077414 h 2223418"/>
              <a:gd name="connsiteX249" fmla="*/ 10186167 w 12192000"/>
              <a:gd name="connsiteY249" fmla="*/ 1077414 h 2223418"/>
              <a:gd name="connsiteX250" fmla="*/ 10186167 w 12192000"/>
              <a:gd name="connsiteY250" fmla="*/ 1103849 h 2223418"/>
              <a:gd name="connsiteX251" fmla="*/ 10162937 w 12192000"/>
              <a:gd name="connsiteY251" fmla="*/ 1103849 h 2223418"/>
              <a:gd name="connsiteX252" fmla="*/ 10162937 w 12192000"/>
              <a:gd name="connsiteY252" fmla="*/ 1133488 h 2223418"/>
              <a:gd name="connsiteX253" fmla="*/ 10131697 w 12192000"/>
              <a:gd name="connsiteY253" fmla="*/ 1133488 h 2223418"/>
              <a:gd name="connsiteX254" fmla="*/ 10131697 w 12192000"/>
              <a:gd name="connsiteY254" fmla="*/ 1125477 h 2223418"/>
              <a:gd name="connsiteX255" fmla="*/ 10108466 w 12192000"/>
              <a:gd name="connsiteY255" fmla="*/ 1125477 h 2223418"/>
              <a:gd name="connsiteX256" fmla="*/ 10108466 w 12192000"/>
              <a:gd name="connsiteY256" fmla="*/ 1147907 h 2223418"/>
              <a:gd name="connsiteX257" fmla="*/ 10089240 w 12192000"/>
              <a:gd name="connsiteY257" fmla="*/ 1166331 h 2223418"/>
              <a:gd name="connsiteX258" fmla="*/ 10089240 w 12192000"/>
              <a:gd name="connsiteY258" fmla="*/ 1339358 h 2223418"/>
              <a:gd name="connsiteX259" fmla="*/ 10082031 w 12192000"/>
              <a:gd name="connsiteY259" fmla="*/ 1347368 h 2223418"/>
              <a:gd name="connsiteX260" fmla="*/ 10082031 w 12192000"/>
              <a:gd name="connsiteY260" fmla="*/ 1377808 h 2223418"/>
              <a:gd name="connsiteX261" fmla="*/ 10074821 w 12192000"/>
              <a:gd name="connsiteY261" fmla="*/ 1377808 h 2223418"/>
              <a:gd name="connsiteX262" fmla="*/ 10074821 w 12192000"/>
              <a:gd name="connsiteY262" fmla="*/ 1385819 h 2223418"/>
              <a:gd name="connsiteX263" fmla="*/ 10052392 w 12192000"/>
              <a:gd name="connsiteY263" fmla="*/ 1385819 h 2223418"/>
              <a:gd name="connsiteX264" fmla="*/ 10052392 w 12192000"/>
              <a:gd name="connsiteY264" fmla="*/ 785831 h 2223418"/>
              <a:gd name="connsiteX265" fmla="*/ 10016345 w 12192000"/>
              <a:gd name="connsiteY265" fmla="*/ 785831 h 2223418"/>
              <a:gd name="connsiteX266" fmla="*/ 10016345 w 12192000"/>
              <a:gd name="connsiteY266" fmla="*/ 777020 h 2223418"/>
              <a:gd name="connsiteX267" fmla="*/ 10001926 w 12192000"/>
              <a:gd name="connsiteY267" fmla="*/ 777020 h 2223418"/>
              <a:gd name="connsiteX268" fmla="*/ 10001926 w 12192000"/>
              <a:gd name="connsiteY268" fmla="*/ 785030 h 2223418"/>
              <a:gd name="connsiteX269" fmla="*/ 9967481 w 12192000"/>
              <a:gd name="connsiteY269" fmla="*/ 785030 h 2223418"/>
              <a:gd name="connsiteX270" fmla="*/ 9967481 w 12192000"/>
              <a:gd name="connsiteY270" fmla="*/ 563940 h 2223418"/>
              <a:gd name="connsiteX271" fmla="*/ 9917014 w 12192000"/>
              <a:gd name="connsiteY271" fmla="*/ 563940 h 2223418"/>
              <a:gd name="connsiteX272" fmla="*/ 9917014 w 12192000"/>
              <a:gd name="connsiteY272" fmla="*/ 504662 h 2223418"/>
              <a:gd name="connsiteX273" fmla="*/ 9909805 w 12192000"/>
              <a:gd name="connsiteY273" fmla="*/ 504662 h 2223418"/>
              <a:gd name="connsiteX274" fmla="*/ 9909805 w 12192000"/>
              <a:gd name="connsiteY274" fmla="*/ 541511 h 2223418"/>
              <a:gd name="connsiteX275" fmla="*/ 9868951 w 12192000"/>
              <a:gd name="connsiteY275" fmla="*/ 541511 h 2223418"/>
              <a:gd name="connsiteX276" fmla="*/ 9868951 w 12192000"/>
              <a:gd name="connsiteY276" fmla="*/ 528694 h 2223418"/>
              <a:gd name="connsiteX277" fmla="*/ 9863344 w 12192000"/>
              <a:gd name="connsiteY277" fmla="*/ 528694 h 2223418"/>
              <a:gd name="connsiteX278" fmla="*/ 9863344 w 12192000"/>
              <a:gd name="connsiteY278" fmla="*/ 539108 h 2223418"/>
              <a:gd name="connsiteX279" fmla="*/ 9775229 w 12192000"/>
              <a:gd name="connsiteY279" fmla="*/ 539108 h 2223418"/>
              <a:gd name="connsiteX280" fmla="*/ 9775229 w 12192000"/>
              <a:gd name="connsiteY280" fmla="*/ 504662 h 2223418"/>
              <a:gd name="connsiteX281" fmla="*/ 9769621 w 12192000"/>
              <a:gd name="connsiteY281" fmla="*/ 504662 h 2223418"/>
              <a:gd name="connsiteX282" fmla="*/ 9769621 w 12192000"/>
              <a:gd name="connsiteY282" fmla="*/ 552725 h 2223418"/>
              <a:gd name="connsiteX283" fmla="*/ 9756804 w 12192000"/>
              <a:gd name="connsiteY283" fmla="*/ 552725 h 2223418"/>
              <a:gd name="connsiteX284" fmla="*/ 9756804 w 12192000"/>
              <a:gd name="connsiteY284" fmla="*/ 546317 h 2223418"/>
              <a:gd name="connsiteX285" fmla="*/ 9747192 w 12192000"/>
              <a:gd name="connsiteY285" fmla="*/ 546317 h 2223418"/>
              <a:gd name="connsiteX286" fmla="*/ 9747192 w 12192000"/>
              <a:gd name="connsiteY286" fmla="*/ 573553 h 2223418"/>
              <a:gd name="connsiteX287" fmla="*/ 9699129 w 12192000"/>
              <a:gd name="connsiteY287" fmla="*/ 573553 h 2223418"/>
              <a:gd name="connsiteX288" fmla="*/ 9682306 w 12192000"/>
              <a:gd name="connsiteY288" fmla="*/ 585569 h 2223418"/>
              <a:gd name="connsiteX289" fmla="*/ 9682306 w 12192000"/>
              <a:gd name="connsiteY289" fmla="*/ 863533 h 2223418"/>
              <a:gd name="connsiteX290" fmla="*/ 9685510 w 12192000"/>
              <a:gd name="connsiteY290" fmla="*/ 863533 h 2223418"/>
              <a:gd name="connsiteX291" fmla="*/ 9685510 w 12192000"/>
              <a:gd name="connsiteY291" fmla="*/ 877952 h 2223418"/>
              <a:gd name="connsiteX292" fmla="*/ 9682306 w 12192000"/>
              <a:gd name="connsiteY292" fmla="*/ 877952 h 2223418"/>
              <a:gd name="connsiteX293" fmla="*/ 9682306 w 12192000"/>
              <a:gd name="connsiteY293" fmla="*/ 1441091 h 2223418"/>
              <a:gd name="connsiteX294" fmla="*/ 9672694 w 12192000"/>
              <a:gd name="connsiteY294" fmla="*/ 1451505 h 2223418"/>
              <a:gd name="connsiteX295" fmla="*/ 9672694 w 12192000"/>
              <a:gd name="connsiteY295" fmla="*/ 1466725 h 2223418"/>
              <a:gd name="connsiteX296" fmla="*/ 9621426 w 12192000"/>
              <a:gd name="connsiteY296" fmla="*/ 1466725 h 2223418"/>
              <a:gd name="connsiteX297" fmla="*/ 9621426 w 12192000"/>
              <a:gd name="connsiteY297" fmla="*/ 1484348 h 2223418"/>
              <a:gd name="connsiteX298" fmla="*/ 9627835 w 12192000"/>
              <a:gd name="connsiteY298" fmla="*/ 1484348 h 2223418"/>
              <a:gd name="connsiteX299" fmla="*/ 9627835 w 12192000"/>
              <a:gd name="connsiteY299" fmla="*/ 1509181 h 2223418"/>
              <a:gd name="connsiteX300" fmla="*/ 9566955 w 12192000"/>
              <a:gd name="connsiteY300" fmla="*/ 1509181 h 2223418"/>
              <a:gd name="connsiteX301" fmla="*/ 9566955 w 12192000"/>
              <a:gd name="connsiteY301" fmla="*/ 1414657 h 2223418"/>
              <a:gd name="connsiteX302" fmla="*/ 9528505 w 12192000"/>
              <a:gd name="connsiteY302" fmla="*/ 1414657 h 2223418"/>
              <a:gd name="connsiteX303" fmla="*/ 9527704 w 12192000"/>
              <a:gd name="connsiteY303" fmla="*/ 1256850 h 2223418"/>
              <a:gd name="connsiteX304" fmla="*/ 9458814 w 12192000"/>
              <a:gd name="connsiteY304" fmla="*/ 732962 h 2223418"/>
              <a:gd name="connsiteX305" fmla="*/ 9299404 w 12192000"/>
              <a:gd name="connsiteY305" fmla="*/ 485437 h 2223418"/>
              <a:gd name="connsiteX306" fmla="*/ 9139995 w 12192000"/>
              <a:gd name="connsiteY306" fmla="*/ 732962 h 2223418"/>
              <a:gd name="connsiteX307" fmla="*/ 9072706 w 12192000"/>
              <a:gd name="connsiteY307" fmla="*/ 1205582 h 2223418"/>
              <a:gd name="connsiteX308" fmla="*/ 9024643 w 12192000"/>
              <a:gd name="connsiteY308" fmla="*/ 1205582 h 2223418"/>
              <a:gd name="connsiteX309" fmla="*/ 9024643 w 12192000"/>
              <a:gd name="connsiteY309" fmla="*/ 1191163 h 2223418"/>
              <a:gd name="connsiteX310" fmla="*/ 9003816 w 12192000"/>
              <a:gd name="connsiteY310" fmla="*/ 1191163 h 2223418"/>
              <a:gd name="connsiteX311" fmla="*/ 9003816 w 12192000"/>
              <a:gd name="connsiteY311" fmla="*/ 1202378 h 2223418"/>
              <a:gd name="connsiteX312" fmla="*/ 8988596 w 12192000"/>
              <a:gd name="connsiteY312" fmla="*/ 1202378 h 2223418"/>
              <a:gd name="connsiteX313" fmla="*/ 8988596 w 12192000"/>
              <a:gd name="connsiteY313" fmla="*/ 1199174 h 2223418"/>
              <a:gd name="connsiteX314" fmla="*/ 8974978 w 12192000"/>
              <a:gd name="connsiteY314" fmla="*/ 1199174 h 2223418"/>
              <a:gd name="connsiteX315" fmla="*/ 8974978 w 12192000"/>
              <a:gd name="connsiteY315" fmla="*/ 1210389 h 2223418"/>
              <a:gd name="connsiteX316" fmla="*/ 8914099 w 12192000"/>
              <a:gd name="connsiteY316" fmla="*/ 1210389 h 2223418"/>
              <a:gd name="connsiteX317" fmla="*/ 8914099 w 12192000"/>
              <a:gd name="connsiteY317" fmla="*/ 1238425 h 2223418"/>
              <a:gd name="connsiteX318" fmla="*/ 8878852 w 12192000"/>
              <a:gd name="connsiteY318" fmla="*/ 1238425 h 2223418"/>
              <a:gd name="connsiteX319" fmla="*/ 8878852 w 12192000"/>
              <a:gd name="connsiteY319" fmla="*/ 1372201 h 2223418"/>
              <a:gd name="connsiteX320" fmla="*/ 8866036 w 12192000"/>
              <a:gd name="connsiteY320" fmla="*/ 1372201 h 2223418"/>
              <a:gd name="connsiteX321" fmla="*/ 8866036 w 12192000"/>
              <a:gd name="connsiteY321" fmla="*/ 1423468 h 2223418"/>
              <a:gd name="connsiteX322" fmla="*/ 8843606 w 12192000"/>
              <a:gd name="connsiteY322" fmla="*/ 1423468 h 2223418"/>
              <a:gd name="connsiteX323" fmla="*/ 8843606 w 12192000"/>
              <a:gd name="connsiteY323" fmla="*/ 1306515 h 2223418"/>
              <a:gd name="connsiteX324" fmla="*/ 8835595 w 12192000"/>
              <a:gd name="connsiteY324" fmla="*/ 1306515 h 2223418"/>
              <a:gd name="connsiteX325" fmla="*/ 8835595 w 12192000"/>
              <a:gd name="connsiteY325" fmla="*/ 1335353 h 2223418"/>
              <a:gd name="connsiteX326" fmla="*/ 8797144 w 12192000"/>
              <a:gd name="connsiteY326" fmla="*/ 1335353 h 2223418"/>
              <a:gd name="connsiteX327" fmla="*/ 8797144 w 12192000"/>
              <a:gd name="connsiteY327" fmla="*/ 1223205 h 2223418"/>
              <a:gd name="connsiteX328" fmla="*/ 8753888 w 12192000"/>
              <a:gd name="connsiteY328" fmla="*/ 1223205 h 2223418"/>
              <a:gd name="connsiteX329" fmla="*/ 8753888 w 12192000"/>
              <a:gd name="connsiteY329" fmla="*/ 1204781 h 2223418"/>
              <a:gd name="connsiteX330" fmla="*/ 8685799 w 12192000"/>
              <a:gd name="connsiteY330" fmla="*/ 1204781 h 2223418"/>
              <a:gd name="connsiteX331" fmla="*/ 8685799 w 12192000"/>
              <a:gd name="connsiteY331" fmla="*/ 1155917 h 2223418"/>
              <a:gd name="connsiteX332" fmla="*/ 8673783 w 12192000"/>
              <a:gd name="connsiteY332" fmla="*/ 1155917 h 2223418"/>
              <a:gd name="connsiteX333" fmla="*/ 8673783 w 12192000"/>
              <a:gd name="connsiteY333" fmla="*/ 1201577 h 2223418"/>
              <a:gd name="connsiteX334" fmla="*/ 8659364 w 12192000"/>
              <a:gd name="connsiteY334" fmla="*/ 1201577 h 2223418"/>
              <a:gd name="connsiteX335" fmla="*/ 8659364 w 12192000"/>
              <a:gd name="connsiteY335" fmla="*/ 1215996 h 2223418"/>
              <a:gd name="connsiteX336" fmla="*/ 8646547 w 12192000"/>
              <a:gd name="connsiteY336" fmla="*/ 1215996 h 2223418"/>
              <a:gd name="connsiteX337" fmla="*/ 8646547 w 12192000"/>
              <a:gd name="connsiteY337" fmla="*/ 1244033 h 2223418"/>
              <a:gd name="connsiteX338" fmla="*/ 8604091 w 12192000"/>
              <a:gd name="connsiteY338" fmla="*/ 1244033 h 2223418"/>
              <a:gd name="connsiteX339" fmla="*/ 8604091 w 12192000"/>
              <a:gd name="connsiteY339" fmla="*/ 1393028 h 2223418"/>
              <a:gd name="connsiteX340" fmla="*/ 8569647 w 12192000"/>
              <a:gd name="connsiteY340" fmla="*/ 1393028 h 2223418"/>
              <a:gd name="connsiteX341" fmla="*/ 8569647 w 12192000"/>
              <a:gd name="connsiteY341" fmla="*/ 672082 h 2223418"/>
              <a:gd name="connsiteX342" fmla="*/ 8516776 w 12192000"/>
              <a:gd name="connsiteY342" fmla="*/ 672082 h 2223418"/>
              <a:gd name="connsiteX343" fmla="*/ 8516776 w 12192000"/>
              <a:gd name="connsiteY343" fmla="*/ 647250 h 2223418"/>
              <a:gd name="connsiteX344" fmla="*/ 8522384 w 12192000"/>
              <a:gd name="connsiteY344" fmla="*/ 647250 h 2223418"/>
              <a:gd name="connsiteX345" fmla="*/ 8522384 w 12192000"/>
              <a:gd name="connsiteY345" fmla="*/ 292384 h 2223418"/>
              <a:gd name="connsiteX346" fmla="*/ 8512771 w 12192000"/>
              <a:gd name="connsiteY346" fmla="*/ 292384 h 2223418"/>
              <a:gd name="connsiteX347" fmla="*/ 8512771 w 12192000"/>
              <a:gd name="connsiteY347" fmla="*/ 284373 h 2223418"/>
              <a:gd name="connsiteX348" fmla="*/ 8485536 w 12192000"/>
              <a:gd name="connsiteY348" fmla="*/ 284373 h 2223418"/>
              <a:gd name="connsiteX349" fmla="*/ 8485536 w 12192000"/>
              <a:gd name="connsiteY349" fmla="*/ 289981 h 2223418"/>
              <a:gd name="connsiteX350" fmla="*/ 8262043 w 12192000"/>
              <a:gd name="connsiteY350" fmla="*/ 289981 h 2223418"/>
              <a:gd name="connsiteX351" fmla="*/ 8262043 w 12192000"/>
              <a:gd name="connsiteY351" fmla="*/ 297991 h 2223418"/>
              <a:gd name="connsiteX352" fmla="*/ 8213179 w 12192000"/>
              <a:gd name="connsiteY352" fmla="*/ 297991 h 2223418"/>
              <a:gd name="connsiteX353" fmla="*/ 8213179 w 12192000"/>
              <a:gd name="connsiteY353" fmla="*/ 285174 h 2223418"/>
              <a:gd name="connsiteX354" fmla="*/ 8195555 w 12192000"/>
              <a:gd name="connsiteY354" fmla="*/ 285174 h 2223418"/>
              <a:gd name="connsiteX355" fmla="*/ 8195555 w 12192000"/>
              <a:gd name="connsiteY355" fmla="*/ 1401039 h 2223418"/>
              <a:gd name="connsiteX356" fmla="*/ 8138681 w 12192000"/>
              <a:gd name="connsiteY356" fmla="*/ 1401039 h 2223418"/>
              <a:gd name="connsiteX357" fmla="*/ 8138681 w 12192000"/>
              <a:gd name="connsiteY357" fmla="*/ 1415458 h 2223418"/>
              <a:gd name="connsiteX358" fmla="*/ 8123461 w 12192000"/>
              <a:gd name="connsiteY358" fmla="*/ 1415458 h 2223418"/>
              <a:gd name="connsiteX359" fmla="*/ 8123461 w 12192000"/>
              <a:gd name="connsiteY359" fmla="*/ 1409049 h 2223418"/>
              <a:gd name="connsiteX360" fmla="*/ 8067387 w 12192000"/>
              <a:gd name="connsiteY360" fmla="*/ 1409049 h 2223418"/>
              <a:gd name="connsiteX361" fmla="*/ 8067387 w 12192000"/>
              <a:gd name="connsiteY361" fmla="*/ 1354578 h 2223418"/>
              <a:gd name="connsiteX362" fmla="*/ 8060979 w 12192000"/>
              <a:gd name="connsiteY362" fmla="*/ 1354578 h 2223418"/>
              <a:gd name="connsiteX363" fmla="*/ 8060979 w 12192000"/>
              <a:gd name="connsiteY363" fmla="*/ 1438688 h 2223418"/>
              <a:gd name="connsiteX364" fmla="*/ 8000099 w 12192000"/>
              <a:gd name="connsiteY364" fmla="*/ 1438688 h 2223418"/>
              <a:gd name="connsiteX365" fmla="*/ 8000099 w 12192000"/>
              <a:gd name="connsiteY365" fmla="*/ 1563652 h 2223418"/>
              <a:gd name="connsiteX366" fmla="*/ 7994492 w 12192000"/>
              <a:gd name="connsiteY366" fmla="*/ 1563652 h 2223418"/>
              <a:gd name="connsiteX367" fmla="*/ 7965654 w 12192000"/>
              <a:gd name="connsiteY367" fmla="*/ 1303311 h 2223418"/>
              <a:gd name="connsiteX368" fmla="*/ 7965654 w 12192000"/>
              <a:gd name="connsiteY368" fmla="*/ 805057 h 2223418"/>
              <a:gd name="connsiteX369" fmla="*/ 7626809 w 12192000"/>
              <a:gd name="connsiteY369" fmla="*/ 805057 h 2223418"/>
              <a:gd name="connsiteX370" fmla="*/ 7626809 w 12192000"/>
              <a:gd name="connsiteY370" fmla="*/ 1364190 h 2223418"/>
              <a:gd name="connsiteX371" fmla="*/ 7586756 w 12192000"/>
              <a:gd name="connsiteY371" fmla="*/ 1364190 h 2223418"/>
              <a:gd name="connsiteX372" fmla="*/ 7586756 w 12192000"/>
              <a:gd name="connsiteY372" fmla="*/ 1374604 h 2223418"/>
              <a:gd name="connsiteX373" fmla="*/ 7564327 w 12192000"/>
              <a:gd name="connsiteY373" fmla="*/ 1374604 h 2223418"/>
              <a:gd name="connsiteX374" fmla="*/ 7564327 w 12192000"/>
              <a:gd name="connsiteY374" fmla="*/ 1031754 h 2223418"/>
              <a:gd name="connsiteX375" fmla="*/ 7555516 w 12192000"/>
              <a:gd name="connsiteY375" fmla="*/ 1031754 h 2223418"/>
              <a:gd name="connsiteX376" fmla="*/ 7555516 w 12192000"/>
              <a:gd name="connsiteY376" fmla="*/ 867539 h 2223418"/>
              <a:gd name="connsiteX377" fmla="*/ 7502646 w 12192000"/>
              <a:gd name="connsiteY377" fmla="*/ 867539 h 2223418"/>
              <a:gd name="connsiteX378" fmla="*/ 7502646 w 12192000"/>
              <a:gd name="connsiteY378" fmla="*/ 809863 h 2223418"/>
              <a:gd name="connsiteX379" fmla="*/ 7481819 w 12192000"/>
              <a:gd name="connsiteY379" fmla="*/ 809863 h 2223418"/>
              <a:gd name="connsiteX380" fmla="*/ 7481819 w 12192000"/>
              <a:gd name="connsiteY380" fmla="*/ 821078 h 2223418"/>
              <a:gd name="connsiteX381" fmla="*/ 7435358 w 12192000"/>
              <a:gd name="connsiteY381" fmla="*/ 821078 h 2223418"/>
              <a:gd name="connsiteX382" fmla="*/ 7435358 w 12192000"/>
              <a:gd name="connsiteY382" fmla="*/ 809062 h 2223418"/>
              <a:gd name="connsiteX383" fmla="*/ 7381688 w 12192000"/>
              <a:gd name="connsiteY383" fmla="*/ 809062 h 2223418"/>
              <a:gd name="connsiteX384" fmla="*/ 7381688 w 12192000"/>
              <a:gd name="connsiteY384" fmla="*/ 820277 h 2223418"/>
              <a:gd name="connsiteX385" fmla="*/ 7356855 w 12192000"/>
              <a:gd name="connsiteY385" fmla="*/ 820277 h 2223418"/>
              <a:gd name="connsiteX386" fmla="*/ 7356855 w 12192000"/>
              <a:gd name="connsiteY386" fmla="*/ 935628 h 2223418"/>
              <a:gd name="connsiteX387" fmla="*/ 7297577 w 12192000"/>
              <a:gd name="connsiteY387" fmla="*/ 935628 h 2223418"/>
              <a:gd name="connsiteX388" fmla="*/ 7297577 w 12192000"/>
              <a:gd name="connsiteY388" fmla="*/ 1091833 h 2223418"/>
              <a:gd name="connsiteX389" fmla="*/ 7282357 w 12192000"/>
              <a:gd name="connsiteY389" fmla="*/ 1091833 h 2223418"/>
              <a:gd name="connsiteX390" fmla="*/ 7273546 w 12192000"/>
              <a:gd name="connsiteY390" fmla="*/ 1101446 h 2223418"/>
              <a:gd name="connsiteX391" fmla="*/ 7273546 w 12192000"/>
              <a:gd name="connsiteY391" fmla="*/ 1331347 h 2223418"/>
              <a:gd name="connsiteX392" fmla="*/ 7254320 w 12192000"/>
              <a:gd name="connsiteY392" fmla="*/ 1331347 h 2223418"/>
              <a:gd name="connsiteX393" fmla="*/ 7254320 w 12192000"/>
              <a:gd name="connsiteY393" fmla="*/ 1422667 h 2223418"/>
              <a:gd name="connsiteX394" fmla="*/ 7187032 w 12192000"/>
              <a:gd name="connsiteY394" fmla="*/ 1422667 h 2223418"/>
              <a:gd name="connsiteX395" fmla="*/ 7062869 w 12192000"/>
              <a:gd name="connsiteY395" fmla="*/ 416547 h 2223418"/>
              <a:gd name="connsiteX396" fmla="*/ 6476500 w 12192000"/>
              <a:gd name="connsiteY396" fmla="*/ 525490 h 2223418"/>
              <a:gd name="connsiteX397" fmla="*/ 6337918 w 12192000"/>
              <a:gd name="connsiteY397" fmla="*/ 631228 h 2223418"/>
              <a:gd name="connsiteX398" fmla="*/ 6250603 w 12192000"/>
              <a:gd name="connsiteY398" fmla="*/ 1228012 h 2223418"/>
              <a:gd name="connsiteX399" fmla="*/ 6224168 w 12192000"/>
              <a:gd name="connsiteY399" fmla="*/ 1228012 h 2223418"/>
              <a:gd name="connsiteX400" fmla="*/ 6224168 w 12192000"/>
              <a:gd name="connsiteY400" fmla="*/ 1199174 h 2223418"/>
              <a:gd name="connsiteX401" fmla="*/ 6214556 w 12192000"/>
              <a:gd name="connsiteY401" fmla="*/ 1199174 h 2223418"/>
              <a:gd name="connsiteX402" fmla="*/ 6214556 w 12192000"/>
              <a:gd name="connsiteY402" fmla="*/ 1124676 h 2223418"/>
              <a:gd name="connsiteX403" fmla="*/ 6197734 w 12192000"/>
              <a:gd name="connsiteY403" fmla="*/ 1124676 h 2223418"/>
              <a:gd name="connsiteX404" fmla="*/ 6197734 w 12192000"/>
              <a:gd name="connsiteY404" fmla="*/ 1135090 h 2223418"/>
              <a:gd name="connsiteX405" fmla="*/ 6134451 w 12192000"/>
              <a:gd name="connsiteY405" fmla="*/ 1135090 h 2223418"/>
              <a:gd name="connsiteX406" fmla="*/ 6134451 w 12192000"/>
              <a:gd name="connsiteY406" fmla="*/ 1212792 h 2223418"/>
              <a:gd name="connsiteX407" fmla="*/ 6059152 w 12192000"/>
              <a:gd name="connsiteY407" fmla="*/ 1212792 h 2223418"/>
              <a:gd name="connsiteX408" fmla="*/ 6059152 w 12192000"/>
              <a:gd name="connsiteY408" fmla="*/ 1232017 h 2223418"/>
              <a:gd name="connsiteX409" fmla="*/ 6064759 w 12192000"/>
              <a:gd name="connsiteY409" fmla="*/ 1232017 h 2223418"/>
              <a:gd name="connsiteX410" fmla="*/ 6064759 w 12192000"/>
              <a:gd name="connsiteY410" fmla="*/ 1318531 h 2223418"/>
              <a:gd name="connsiteX411" fmla="*/ 6042330 w 12192000"/>
              <a:gd name="connsiteY411" fmla="*/ 1318531 h 2223418"/>
              <a:gd name="connsiteX412" fmla="*/ 6042330 w 12192000"/>
              <a:gd name="connsiteY412" fmla="*/ 1562050 h 2223418"/>
              <a:gd name="connsiteX413" fmla="*/ 6003879 w 12192000"/>
              <a:gd name="connsiteY413" fmla="*/ 1562050 h 2223418"/>
              <a:gd name="connsiteX414" fmla="*/ 6003879 w 12192000"/>
              <a:gd name="connsiteY414" fmla="*/ 1539621 h 2223418"/>
              <a:gd name="connsiteX415" fmla="*/ 5962225 w 12192000"/>
              <a:gd name="connsiteY415" fmla="*/ 1539621 h 2223418"/>
              <a:gd name="connsiteX416" fmla="*/ 5962225 w 12192000"/>
              <a:gd name="connsiteY416" fmla="*/ 1489955 h 2223418"/>
              <a:gd name="connsiteX417" fmla="*/ 5954214 w 12192000"/>
              <a:gd name="connsiteY417" fmla="*/ 1489955 h 2223418"/>
              <a:gd name="connsiteX418" fmla="*/ 5954214 w 12192000"/>
              <a:gd name="connsiteY418" fmla="*/ 1283284 h 2223418"/>
              <a:gd name="connsiteX419" fmla="*/ 5898140 w 12192000"/>
              <a:gd name="connsiteY419" fmla="*/ 1283284 h 2223418"/>
              <a:gd name="connsiteX420" fmla="*/ 5860491 w 12192000"/>
              <a:gd name="connsiteY420" fmla="*/ 620815 h 2223418"/>
              <a:gd name="connsiteX421" fmla="*/ 5818837 w 12192000"/>
              <a:gd name="connsiteY421" fmla="*/ 28838 h 2223418"/>
              <a:gd name="connsiteX422" fmla="*/ 5782789 w 12192000"/>
              <a:gd name="connsiteY422" fmla="*/ 16021 h 2223418"/>
              <a:gd name="connsiteX423" fmla="*/ 5777182 w 12192000"/>
              <a:gd name="connsiteY423" fmla="*/ 16021 h 2223418"/>
              <a:gd name="connsiteX424" fmla="*/ 5777182 w 12192000"/>
              <a:gd name="connsiteY424" fmla="*/ 20026 h 2223418"/>
              <a:gd name="connsiteX425" fmla="*/ 5659427 w 12192000"/>
              <a:gd name="connsiteY425" fmla="*/ 20026 h 2223418"/>
              <a:gd name="connsiteX426" fmla="*/ 5659427 w 12192000"/>
              <a:gd name="connsiteY426" fmla="*/ 0 h 2223418"/>
              <a:gd name="connsiteX427" fmla="*/ 5647412 w 12192000"/>
              <a:gd name="connsiteY427" fmla="*/ 0 h 2223418"/>
              <a:gd name="connsiteX428" fmla="*/ 5647412 w 12192000"/>
              <a:gd name="connsiteY428" fmla="*/ 16021 h 2223418"/>
              <a:gd name="connsiteX429" fmla="*/ 5598548 w 12192000"/>
              <a:gd name="connsiteY429" fmla="*/ 16021 h 2223418"/>
              <a:gd name="connsiteX430" fmla="*/ 5580123 w 12192000"/>
              <a:gd name="connsiteY430" fmla="*/ 686501 h 2223418"/>
              <a:gd name="connsiteX431" fmla="*/ 5580123 w 12192000"/>
              <a:gd name="connsiteY431" fmla="*/ 1188760 h 2223418"/>
              <a:gd name="connsiteX432" fmla="*/ 5557694 w 12192000"/>
              <a:gd name="connsiteY432" fmla="*/ 1188760 h 2223418"/>
              <a:gd name="connsiteX433" fmla="*/ 5557694 w 12192000"/>
              <a:gd name="connsiteY433" fmla="*/ 1272871 h 2223418"/>
              <a:gd name="connsiteX434" fmla="*/ 5543275 w 12192000"/>
              <a:gd name="connsiteY434" fmla="*/ 1272871 h 2223418"/>
              <a:gd name="connsiteX435" fmla="*/ 5543275 w 12192000"/>
              <a:gd name="connsiteY435" fmla="*/ 1292897 h 2223418"/>
              <a:gd name="connsiteX436" fmla="*/ 5496814 w 12192000"/>
              <a:gd name="connsiteY436" fmla="*/ 1292897 h 2223418"/>
              <a:gd name="connsiteX437" fmla="*/ 5496814 w 12192000"/>
              <a:gd name="connsiteY437" fmla="*/ 1256850 h 2223418"/>
              <a:gd name="connsiteX438" fmla="*/ 5475186 w 12192000"/>
              <a:gd name="connsiteY438" fmla="*/ 1256850 h 2223418"/>
              <a:gd name="connsiteX439" fmla="*/ 5475186 w 12192000"/>
              <a:gd name="connsiteY439" fmla="*/ 1273672 h 2223418"/>
              <a:gd name="connsiteX440" fmla="*/ 5368646 w 12192000"/>
              <a:gd name="connsiteY440" fmla="*/ 1273672 h 2223418"/>
              <a:gd name="connsiteX441" fmla="*/ 5368646 w 12192000"/>
              <a:gd name="connsiteY441" fmla="*/ 948445 h 2223418"/>
              <a:gd name="connsiteX442" fmla="*/ 5282132 w 12192000"/>
              <a:gd name="connsiteY442" fmla="*/ 948445 h 2223418"/>
              <a:gd name="connsiteX443" fmla="*/ 5282132 w 12192000"/>
              <a:gd name="connsiteY443" fmla="*/ 930021 h 2223418"/>
              <a:gd name="connsiteX444" fmla="*/ 5246085 w 12192000"/>
              <a:gd name="connsiteY444" fmla="*/ 930021 h 2223418"/>
              <a:gd name="connsiteX445" fmla="*/ 5242080 w 12192000"/>
              <a:gd name="connsiteY445" fmla="*/ 938832 h 2223418"/>
              <a:gd name="connsiteX446" fmla="*/ 5143550 w 12192000"/>
              <a:gd name="connsiteY446" fmla="*/ 938832 h 2223418"/>
              <a:gd name="connsiteX447" fmla="*/ 5143550 w 12192000"/>
              <a:gd name="connsiteY447" fmla="*/ 961262 h 2223418"/>
              <a:gd name="connsiteX448" fmla="*/ 5109105 w 12192000"/>
              <a:gd name="connsiteY448" fmla="*/ 961262 h 2223418"/>
              <a:gd name="connsiteX449" fmla="*/ 5109105 w 12192000"/>
              <a:gd name="connsiteY449" fmla="*/ 1134289 h 2223418"/>
              <a:gd name="connsiteX450" fmla="*/ 5089079 w 12192000"/>
              <a:gd name="connsiteY450" fmla="*/ 1153514 h 2223418"/>
              <a:gd name="connsiteX451" fmla="*/ 5089079 w 12192000"/>
              <a:gd name="connsiteY451" fmla="*/ 1202378 h 2223418"/>
              <a:gd name="connsiteX452" fmla="*/ 5076262 w 12192000"/>
              <a:gd name="connsiteY452" fmla="*/ 1202378 h 2223418"/>
              <a:gd name="connsiteX453" fmla="*/ 5076262 w 12192000"/>
              <a:gd name="connsiteY453" fmla="*/ 1262457 h 2223418"/>
              <a:gd name="connsiteX454" fmla="*/ 4999361 w 12192000"/>
              <a:gd name="connsiteY454" fmla="*/ 1262457 h 2223418"/>
              <a:gd name="connsiteX455" fmla="*/ 4999361 w 12192000"/>
              <a:gd name="connsiteY455" fmla="*/ 1314525 h 2223418"/>
              <a:gd name="connsiteX456" fmla="*/ 4974529 w 12192000"/>
              <a:gd name="connsiteY456" fmla="*/ 1314525 h 2223418"/>
              <a:gd name="connsiteX457" fmla="*/ 4974529 w 12192000"/>
              <a:gd name="connsiteY457" fmla="*/ 1568459 h 2223418"/>
              <a:gd name="connsiteX458" fmla="*/ 4953701 w 12192000"/>
              <a:gd name="connsiteY458" fmla="*/ 1568459 h 2223418"/>
              <a:gd name="connsiteX459" fmla="*/ 4953701 w 12192000"/>
              <a:gd name="connsiteY459" fmla="*/ 904387 h 2223418"/>
              <a:gd name="connsiteX460" fmla="*/ 4898429 w 12192000"/>
              <a:gd name="connsiteY460" fmla="*/ 904387 h 2223418"/>
              <a:gd name="connsiteX461" fmla="*/ 4898429 w 12192000"/>
              <a:gd name="connsiteY461" fmla="*/ 890769 h 2223418"/>
              <a:gd name="connsiteX462" fmla="*/ 4743024 w 12192000"/>
              <a:gd name="connsiteY462" fmla="*/ 890769 h 2223418"/>
              <a:gd name="connsiteX463" fmla="*/ 4743024 w 12192000"/>
              <a:gd name="connsiteY463" fmla="*/ 901984 h 2223418"/>
              <a:gd name="connsiteX464" fmla="*/ 4705375 w 12192000"/>
              <a:gd name="connsiteY464" fmla="*/ 901984 h 2223418"/>
              <a:gd name="connsiteX465" fmla="*/ 4705375 w 12192000"/>
              <a:gd name="connsiteY465" fmla="*/ 1249640 h 2223418"/>
              <a:gd name="connsiteX466" fmla="*/ 4694161 w 12192000"/>
              <a:gd name="connsiteY466" fmla="*/ 1249640 h 2223418"/>
              <a:gd name="connsiteX467" fmla="*/ 4694161 w 12192000"/>
              <a:gd name="connsiteY467" fmla="*/ 1229614 h 2223418"/>
              <a:gd name="connsiteX468" fmla="*/ 4678140 w 12192000"/>
              <a:gd name="connsiteY468" fmla="*/ 1229614 h 2223418"/>
              <a:gd name="connsiteX469" fmla="*/ 4678140 w 12192000"/>
              <a:gd name="connsiteY469" fmla="*/ 1207184 h 2223418"/>
              <a:gd name="connsiteX470" fmla="*/ 4578809 w 12192000"/>
              <a:gd name="connsiteY470" fmla="*/ 1207184 h 2223418"/>
              <a:gd name="connsiteX471" fmla="*/ 4578809 w 12192000"/>
              <a:gd name="connsiteY471" fmla="*/ 1147106 h 2223418"/>
              <a:gd name="connsiteX472" fmla="*/ 4571600 w 12192000"/>
              <a:gd name="connsiteY472" fmla="*/ 1147106 h 2223418"/>
              <a:gd name="connsiteX473" fmla="*/ 4571600 w 12192000"/>
              <a:gd name="connsiteY473" fmla="*/ 1259253 h 2223418"/>
              <a:gd name="connsiteX474" fmla="*/ 4537155 w 12192000"/>
              <a:gd name="connsiteY474" fmla="*/ 1256850 h 2223418"/>
              <a:gd name="connsiteX475" fmla="*/ 4537155 w 12192000"/>
              <a:gd name="connsiteY475" fmla="*/ 986895 h 2223418"/>
              <a:gd name="connsiteX476" fmla="*/ 4532348 w 12192000"/>
              <a:gd name="connsiteY476" fmla="*/ 979686 h 2223418"/>
              <a:gd name="connsiteX477" fmla="*/ 4516327 w 12192000"/>
              <a:gd name="connsiteY477" fmla="*/ 979686 h 2223418"/>
              <a:gd name="connsiteX478" fmla="*/ 4516327 w 12192000"/>
              <a:gd name="connsiteY478" fmla="*/ 967670 h 2223418"/>
              <a:gd name="connsiteX479" fmla="*/ 4470667 w 12192000"/>
              <a:gd name="connsiteY479" fmla="*/ 967670 h 2223418"/>
              <a:gd name="connsiteX480" fmla="*/ 4470667 w 12192000"/>
              <a:gd name="connsiteY480" fmla="*/ 950047 h 2223418"/>
              <a:gd name="connsiteX481" fmla="*/ 4367332 w 12192000"/>
              <a:gd name="connsiteY481" fmla="*/ 950047 h 2223418"/>
              <a:gd name="connsiteX482" fmla="*/ 4367332 w 12192000"/>
              <a:gd name="connsiteY482" fmla="*/ 954052 h 2223418"/>
              <a:gd name="connsiteX483" fmla="*/ 4361724 w 12192000"/>
              <a:gd name="connsiteY483" fmla="*/ 954052 h 2223418"/>
              <a:gd name="connsiteX484" fmla="*/ 4361724 w 12192000"/>
              <a:gd name="connsiteY484" fmla="*/ 942837 h 2223418"/>
              <a:gd name="connsiteX485" fmla="*/ 4346504 w 12192000"/>
              <a:gd name="connsiteY485" fmla="*/ 942837 h 2223418"/>
              <a:gd name="connsiteX486" fmla="*/ 4346504 w 12192000"/>
              <a:gd name="connsiteY486" fmla="*/ 971675 h 2223418"/>
              <a:gd name="connsiteX487" fmla="*/ 4296038 w 12192000"/>
              <a:gd name="connsiteY487" fmla="*/ 971675 h 2223418"/>
              <a:gd name="connsiteX488" fmla="*/ 4296038 w 12192000"/>
              <a:gd name="connsiteY488" fmla="*/ 983691 h 2223418"/>
              <a:gd name="connsiteX489" fmla="*/ 4158257 w 12192000"/>
              <a:gd name="connsiteY489" fmla="*/ 983691 h 2223418"/>
              <a:gd name="connsiteX490" fmla="*/ 4158257 w 12192000"/>
              <a:gd name="connsiteY490" fmla="*/ 997309 h 2223418"/>
              <a:gd name="connsiteX491" fmla="*/ 4098979 w 12192000"/>
              <a:gd name="connsiteY491" fmla="*/ 997309 h 2223418"/>
              <a:gd name="connsiteX492" fmla="*/ 4098979 w 12192000"/>
              <a:gd name="connsiteY492" fmla="*/ 1199174 h 2223418"/>
              <a:gd name="connsiteX493" fmla="*/ 4050115 w 12192000"/>
              <a:gd name="connsiteY493" fmla="*/ 1199174 h 2223418"/>
              <a:gd name="connsiteX494" fmla="*/ 4050115 w 12192000"/>
              <a:gd name="connsiteY494" fmla="*/ 1181551 h 2223418"/>
              <a:gd name="connsiteX495" fmla="*/ 3981225 w 12192000"/>
              <a:gd name="connsiteY495" fmla="*/ 1181551 h 2223418"/>
              <a:gd name="connsiteX496" fmla="*/ 3981225 w 12192000"/>
              <a:gd name="connsiteY496" fmla="*/ 1189561 h 2223418"/>
              <a:gd name="connsiteX497" fmla="*/ 3965204 w 12192000"/>
              <a:gd name="connsiteY497" fmla="*/ 1189561 h 2223418"/>
              <a:gd name="connsiteX498" fmla="*/ 3965204 w 12192000"/>
              <a:gd name="connsiteY498" fmla="*/ 1173540 h 2223418"/>
              <a:gd name="connsiteX499" fmla="*/ 3933162 w 12192000"/>
              <a:gd name="connsiteY499" fmla="*/ 1173540 h 2223418"/>
              <a:gd name="connsiteX500" fmla="*/ 3933162 w 12192000"/>
              <a:gd name="connsiteY500" fmla="*/ 1191964 h 2223418"/>
              <a:gd name="connsiteX501" fmla="*/ 3903523 w 12192000"/>
              <a:gd name="connsiteY501" fmla="*/ 1191964 h 2223418"/>
              <a:gd name="connsiteX502" fmla="*/ 3903523 w 12192000"/>
              <a:gd name="connsiteY502" fmla="*/ 1058189 h 2223418"/>
              <a:gd name="connsiteX503" fmla="*/ 3896313 w 12192000"/>
              <a:gd name="connsiteY503" fmla="*/ 1058189 h 2223418"/>
              <a:gd name="connsiteX504" fmla="*/ 3896313 w 12192000"/>
              <a:gd name="connsiteY504" fmla="*/ 1067801 h 2223418"/>
              <a:gd name="connsiteX505" fmla="*/ 3873884 w 12192000"/>
              <a:gd name="connsiteY505" fmla="*/ 1067801 h 2223418"/>
              <a:gd name="connsiteX506" fmla="*/ 3873884 w 12192000"/>
              <a:gd name="connsiteY506" fmla="*/ 945241 h 2223418"/>
              <a:gd name="connsiteX507" fmla="*/ 3856261 w 12192000"/>
              <a:gd name="connsiteY507" fmla="*/ 945241 h 2223418"/>
              <a:gd name="connsiteX508" fmla="*/ 3856261 w 12192000"/>
              <a:gd name="connsiteY508" fmla="*/ 953251 h 2223418"/>
              <a:gd name="connsiteX509" fmla="*/ 3839439 w 12192000"/>
              <a:gd name="connsiteY509" fmla="*/ 953251 h 2223418"/>
              <a:gd name="connsiteX510" fmla="*/ 3839439 w 12192000"/>
              <a:gd name="connsiteY510" fmla="*/ 949246 h 2223418"/>
              <a:gd name="connsiteX511" fmla="*/ 3821816 w 12192000"/>
              <a:gd name="connsiteY511" fmla="*/ 949246 h 2223418"/>
              <a:gd name="connsiteX512" fmla="*/ 3821816 w 12192000"/>
              <a:gd name="connsiteY512" fmla="*/ 952450 h 2223418"/>
              <a:gd name="connsiteX513" fmla="*/ 3771349 w 12192000"/>
              <a:gd name="connsiteY513" fmla="*/ 952450 h 2223418"/>
              <a:gd name="connsiteX514" fmla="*/ 3771349 w 12192000"/>
              <a:gd name="connsiteY514" fmla="*/ 966068 h 2223418"/>
              <a:gd name="connsiteX515" fmla="*/ 3717679 w 12192000"/>
              <a:gd name="connsiteY515" fmla="*/ 966068 h 2223418"/>
              <a:gd name="connsiteX516" fmla="*/ 3717679 w 12192000"/>
              <a:gd name="connsiteY516" fmla="*/ 913199 h 2223418"/>
              <a:gd name="connsiteX517" fmla="*/ 3714475 w 12192000"/>
              <a:gd name="connsiteY517" fmla="*/ 913199 h 2223418"/>
              <a:gd name="connsiteX518" fmla="*/ 3714475 w 12192000"/>
              <a:gd name="connsiteY518" fmla="*/ 966869 h 2223418"/>
              <a:gd name="connsiteX519" fmla="*/ 3687239 w 12192000"/>
              <a:gd name="connsiteY519" fmla="*/ 966869 h 2223418"/>
              <a:gd name="connsiteX520" fmla="*/ 3687239 w 12192000"/>
              <a:gd name="connsiteY520" fmla="*/ 986895 h 2223418"/>
              <a:gd name="connsiteX521" fmla="*/ 3657600 w 12192000"/>
              <a:gd name="connsiteY521" fmla="*/ 986895 h 2223418"/>
              <a:gd name="connsiteX522" fmla="*/ 3602328 w 12192000"/>
              <a:gd name="connsiteY522" fmla="*/ 1003717 h 2223418"/>
              <a:gd name="connsiteX523" fmla="*/ 3602328 w 12192000"/>
              <a:gd name="connsiteY523" fmla="*/ 1022141 h 2223418"/>
              <a:gd name="connsiteX524" fmla="*/ 3594317 w 12192000"/>
              <a:gd name="connsiteY524" fmla="*/ 1022141 h 2223418"/>
              <a:gd name="connsiteX525" fmla="*/ 3594317 w 12192000"/>
              <a:gd name="connsiteY525" fmla="*/ 1012529 h 2223418"/>
              <a:gd name="connsiteX526" fmla="*/ 3545453 w 12192000"/>
              <a:gd name="connsiteY526" fmla="*/ 1012529 h 2223418"/>
              <a:gd name="connsiteX527" fmla="*/ 3545453 w 12192000"/>
              <a:gd name="connsiteY527" fmla="*/ 461406 h 2223418"/>
              <a:gd name="connsiteX528" fmla="*/ 3402866 w 12192000"/>
              <a:gd name="connsiteY528" fmla="*/ 461406 h 2223418"/>
              <a:gd name="connsiteX529" fmla="*/ 3402866 w 12192000"/>
              <a:gd name="connsiteY529" fmla="*/ 437374 h 2223418"/>
              <a:gd name="connsiteX530" fmla="*/ 3394855 w 12192000"/>
              <a:gd name="connsiteY530" fmla="*/ 437374 h 2223418"/>
              <a:gd name="connsiteX531" fmla="*/ 3394855 w 12192000"/>
              <a:gd name="connsiteY531" fmla="*/ 449390 h 2223418"/>
              <a:gd name="connsiteX532" fmla="*/ 3281106 w 12192000"/>
              <a:gd name="connsiteY532" fmla="*/ 449390 h 2223418"/>
              <a:gd name="connsiteX533" fmla="*/ 3281106 w 12192000"/>
              <a:gd name="connsiteY533" fmla="*/ 781826 h 2223418"/>
              <a:gd name="connsiteX534" fmla="*/ 3208210 w 12192000"/>
              <a:gd name="connsiteY534" fmla="*/ 781826 h 2223418"/>
              <a:gd name="connsiteX535" fmla="*/ 3208210 w 12192000"/>
              <a:gd name="connsiteY535" fmla="*/ 1120671 h 2223418"/>
              <a:gd name="connsiteX536" fmla="*/ 3172163 w 12192000"/>
              <a:gd name="connsiteY536" fmla="*/ 1120671 h 2223418"/>
              <a:gd name="connsiteX537" fmla="*/ 3172163 w 12192000"/>
              <a:gd name="connsiteY537" fmla="*/ 759397 h 2223418"/>
              <a:gd name="connsiteX538" fmla="*/ 2893397 w 12192000"/>
              <a:gd name="connsiteY538" fmla="*/ 759397 h 2223418"/>
              <a:gd name="connsiteX539" fmla="*/ 2893397 w 12192000"/>
              <a:gd name="connsiteY539" fmla="*/ 1132687 h 2223418"/>
              <a:gd name="connsiteX540" fmla="*/ 2881382 w 12192000"/>
              <a:gd name="connsiteY540" fmla="*/ 1132687 h 2223418"/>
              <a:gd name="connsiteX541" fmla="*/ 2881382 w 12192000"/>
              <a:gd name="connsiteY541" fmla="*/ 1173540 h 2223418"/>
              <a:gd name="connsiteX542" fmla="*/ 2840528 w 12192000"/>
              <a:gd name="connsiteY542" fmla="*/ 1173540 h 2223418"/>
              <a:gd name="connsiteX543" fmla="*/ 2840528 w 12192000"/>
              <a:gd name="connsiteY543" fmla="*/ 1115063 h 2223418"/>
              <a:gd name="connsiteX544" fmla="*/ 2830915 w 12192000"/>
              <a:gd name="connsiteY544" fmla="*/ 1115063 h 2223418"/>
              <a:gd name="connsiteX545" fmla="*/ 2830915 w 12192000"/>
              <a:gd name="connsiteY545" fmla="*/ 1275274 h 2223418"/>
              <a:gd name="connsiteX546" fmla="*/ 2806083 w 12192000"/>
              <a:gd name="connsiteY546" fmla="*/ 1275274 h 2223418"/>
              <a:gd name="connsiteX547" fmla="*/ 2806083 w 12192000"/>
              <a:gd name="connsiteY547" fmla="*/ 1452306 h 2223418"/>
              <a:gd name="connsiteX548" fmla="*/ 2783653 w 12192000"/>
              <a:gd name="connsiteY548" fmla="*/ 1452306 h 2223418"/>
              <a:gd name="connsiteX549" fmla="*/ 2783653 w 12192000"/>
              <a:gd name="connsiteY549" fmla="*/ 1422667 h 2223418"/>
              <a:gd name="connsiteX550" fmla="*/ 2754014 w 12192000"/>
              <a:gd name="connsiteY550" fmla="*/ 1422667 h 2223418"/>
              <a:gd name="connsiteX551" fmla="*/ 2754014 w 12192000"/>
              <a:gd name="connsiteY551" fmla="*/ 1161524 h 2223418"/>
              <a:gd name="connsiteX552" fmla="*/ 2726779 w 12192000"/>
              <a:gd name="connsiteY552" fmla="*/ 1161524 h 2223418"/>
              <a:gd name="connsiteX553" fmla="*/ 2726779 w 12192000"/>
              <a:gd name="connsiteY553" fmla="*/ 990099 h 2223418"/>
              <a:gd name="connsiteX554" fmla="*/ 2701946 w 12192000"/>
              <a:gd name="connsiteY554" fmla="*/ 990099 h 2223418"/>
              <a:gd name="connsiteX555" fmla="*/ 2701946 w 12192000"/>
              <a:gd name="connsiteY555" fmla="*/ 903586 h 2223418"/>
              <a:gd name="connsiteX556" fmla="*/ 2698742 w 12192000"/>
              <a:gd name="connsiteY556" fmla="*/ 903586 h 2223418"/>
              <a:gd name="connsiteX557" fmla="*/ 2698742 w 12192000"/>
              <a:gd name="connsiteY557" fmla="*/ 955654 h 2223418"/>
              <a:gd name="connsiteX558" fmla="*/ 2673108 w 12192000"/>
              <a:gd name="connsiteY558" fmla="*/ 938832 h 2223418"/>
              <a:gd name="connsiteX559" fmla="*/ 2673108 w 12192000"/>
              <a:gd name="connsiteY559" fmla="*/ 909193 h 2223418"/>
              <a:gd name="connsiteX560" fmla="*/ 2659490 w 12192000"/>
              <a:gd name="connsiteY560" fmla="*/ 893172 h 2223418"/>
              <a:gd name="connsiteX561" fmla="*/ 2659490 w 12192000"/>
              <a:gd name="connsiteY561" fmla="*/ 873146 h 2223418"/>
              <a:gd name="connsiteX562" fmla="*/ 2651480 w 12192000"/>
              <a:gd name="connsiteY562" fmla="*/ 873146 h 2223418"/>
              <a:gd name="connsiteX563" fmla="*/ 2557757 w 12192000"/>
              <a:gd name="connsiteY563" fmla="*/ 961262 h 2223418"/>
              <a:gd name="connsiteX564" fmla="*/ 2557757 w 12192000"/>
              <a:gd name="connsiteY564" fmla="*/ 968471 h 2223418"/>
              <a:gd name="connsiteX565" fmla="*/ 2545741 w 12192000"/>
              <a:gd name="connsiteY565" fmla="*/ 978885 h 2223418"/>
              <a:gd name="connsiteX566" fmla="*/ 2545741 w 12192000"/>
              <a:gd name="connsiteY566" fmla="*/ 991702 h 2223418"/>
              <a:gd name="connsiteX567" fmla="*/ 2515301 w 12192000"/>
              <a:gd name="connsiteY567" fmla="*/ 991702 h 2223418"/>
              <a:gd name="connsiteX568" fmla="*/ 2515301 w 12192000"/>
              <a:gd name="connsiteY568" fmla="*/ 1124676 h 2223418"/>
              <a:gd name="connsiteX569" fmla="*/ 2503285 w 12192000"/>
              <a:gd name="connsiteY569" fmla="*/ 1124676 h 2223418"/>
              <a:gd name="connsiteX570" fmla="*/ 2503285 w 12192000"/>
              <a:gd name="connsiteY570" fmla="*/ 1271268 h 2223418"/>
              <a:gd name="connsiteX571" fmla="*/ 2496076 w 12192000"/>
              <a:gd name="connsiteY571" fmla="*/ 1271268 h 2223418"/>
              <a:gd name="connsiteX572" fmla="*/ 2496076 w 12192000"/>
              <a:gd name="connsiteY572" fmla="*/ 1284085 h 2223418"/>
              <a:gd name="connsiteX573" fmla="*/ 2475248 w 12192000"/>
              <a:gd name="connsiteY573" fmla="*/ 1306515 h 2223418"/>
              <a:gd name="connsiteX574" fmla="*/ 2475248 w 12192000"/>
              <a:gd name="connsiteY574" fmla="*/ 1322536 h 2223418"/>
              <a:gd name="connsiteX575" fmla="*/ 2448013 w 12192000"/>
              <a:gd name="connsiteY575" fmla="*/ 1322536 h 2223418"/>
              <a:gd name="connsiteX576" fmla="*/ 2448013 w 12192000"/>
              <a:gd name="connsiteY576" fmla="*/ 1340159 h 2223418"/>
              <a:gd name="connsiteX577" fmla="*/ 2453620 w 12192000"/>
              <a:gd name="connsiteY577" fmla="*/ 1340159 h 2223418"/>
              <a:gd name="connsiteX578" fmla="*/ 2453620 w 12192000"/>
              <a:gd name="connsiteY578" fmla="*/ 1390625 h 2223418"/>
              <a:gd name="connsiteX579" fmla="*/ 2413567 w 12192000"/>
              <a:gd name="connsiteY579" fmla="*/ 1390625 h 2223418"/>
              <a:gd name="connsiteX580" fmla="*/ 2413567 w 12192000"/>
              <a:gd name="connsiteY580" fmla="*/ 1419463 h 2223418"/>
              <a:gd name="connsiteX581" fmla="*/ 2410363 w 12192000"/>
              <a:gd name="connsiteY581" fmla="*/ 1416259 h 2223418"/>
              <a:gd name="connsiteX582" fmla="*/ 2403955 w 12192000"/>
              <a:gd name="connsiteY582" fmla="*/ 1407447 h 2223418"/>
              <a:gd name="connsiteX583" fmla="*/ 2382326 w 12192000"/>
              <a:gd name="connsiteY583" fmla="*/ 1407447 h 2223418"/>
              <a:gd name="connsiteX584" fmla="*/ 2382326 w 12192000"/>
              <a:gd name="connsiteY584" fmla="*/ 1398636 h 2223418"/>
              <a:gd name="connsiteX585" fmla="*/ 2363902 w 12192000"/>
              <a:gd name="connsiteY585" fmla="*/ 1398636 h 2223418"/>
              <a:gd name="connsiteX586" fmla="*/ 2363902 w 12192000"/>
              <a:gd name="connsiteY586" fmla="*/ 1391426 h 2223418"/>
              <a:gd name="connsiteX587" fmla="*/ 2348682 w 12192000"/>
              <a:gd name="connsiteY587" fmla="*/ 1391426 h 2223418"/>
              <a:gd name="connsiteX588" fmla="*/ 2340672 w 12192000"/>
              <a:gd name="connsiteY588" fmla="*/ 1384217 h 2223418"/>
              <a:gd name="connsiteX589" fmla="*/ 2340672 w 12192000"/>
              <a:gd name="connsiteY589" fmla="*/ 1374604 h 2223418"/>
              <a:gd name="connsiteX590" fmla="*/ 2312635 w 12192000"/>
              <a:gd name="connsiteY590" fmla="*/ 1374604 h 2223418"/>
              <a:gd name="connsiteX591" fmla="*/ 2312635 w 12192000"/>
              <a:gd name="connsiteY591" fmla="*/ 1368997 h 2223418"/>
              <a:gd name="connsiteX592" fmla="*/ 2303824 w 12192000"/>
              <a:gd name="connsiteY592" fmla="*/ 1368997 h 2223418"/>
              <a:gd name="connsiteX593" fmla="*/ 2303824 w 12192000"/>
              <a:gd name="connsiteY593" fmla="*/ 1374604 h 2223418"/>
              <a:gd name="connsiteX594" fmla="*/ 2265373 w 12192000"/>
              <a:gd name="connsiteY594" fmla="*/ 1374604 h 2223418"/>
              <a:gd name="connsiteX595" fmla="*/ 2265373 w 12192000"/>
              <a:gd name="connsiteY595" fmla="*/ 1408248 h 2223418"/>
              <a:gd name="connsiteX596" fmla="*/ 2238137 w 12192000"/>
              <a:gd name="connsiteY596" fmla="*/ 1408248 h 2223418"/>
              <a:gd name="connsiteX597" fmla="*/ 2238137 w 12192000"/>
              <a:gd name="connsiteY597" fmla="*/ 1429076 h 2223418"/>
              <a:gd name="connsiteX598" fmla="*/ 2227724 w 12192000"/>
              <a:gd name="connsiteY598" fmla="*/ 1429076 h 2223418"/>
              <a:gd name="connsiteX599" fmla="*/ 2227724 w 12192000"/>
              <a:gd name="connsiteY599" fmla="*/ 1437887 h 2223418"/>
              <a:gd name="connsiteX600" fmla="*/ 2181263 w 12192000"/>
              <a:gd name="connsiteY600" fmla="*/ 1437887 h 2223418"/>
              <a:gd name="connsiteX601" fmla="*/ 2181263 w 12192000"/>
              <a:gd name="connsiteY601" fmla="*/ 1335353 h 2223418"/>
              <a:gd name="connsiteX602" fmla="*/ 2178860 w 12192000"/>
              <a:gd name="connsiteY602" fmla="*/ 1335353 h 2223418"/>
              <a:gd name="connsiteX603" fmla="*/ 2178860 w 12192000"/>
              <a:gd name="connsiteY603" fmla="*/ 1254446 h 2223418"/>
              <a:gd name="connsiteX604" fmla="*/ 2182865 w 12192000"/>
              <a:gd name="connsiteY604" fmla="*/ 1254446 h 2223418"/>
              <a:gd name="connsiteX605" fmla="*/ 2182865 w 12192000"/>
              <a:gd name="connsiteY605" fmla="*/ 1236022 h 2223418"/>
              <a:gd name="connsiteX606" fmla="*/ 2174854 w 12192000"/>
              <a:gd name="connsiteY606" fmla="*/ 1210389 h 2223418"/>
              <a:gd name="connsiteX607" fmla="*/ 2162838 w 12192000"/>
              <a:gd name="connsiteY607" fmla="*/ 1210389 h 2223418"/>
              <a:gd name="connsiteX608" fmla="*/ 2162838 w 12192000"/>
              <a:gd name="connsiteY608" fmla="*/ 1195169 h 2223418"/>
              <a:gd name="connsiteX609" fmla="*/ 2084336 w 12192000"/>
              <a:gd name="connsiteY609" fmla="*/ 1159922 h 2223418"/>
              <a:gd name="connsiteX610" fmla="*/ 2008236 w 12192000"/>
              <a:gd name="connsiteY610" fmla="*/ 1151111 h 2223418"/>
              <a:gd name="connsiteX611" fmla="*/ 2004230 w 12192000"/>
              <a:gd name="connsiteY611" fmla="*/ 1157519 h 2223418"/>
              <a:gd name="connsiteX612" fmla="*/ 1994618 w 12192000"/>
              <a:gd name="connsiteY612" fmla="*/ 1157519 h 2223418"/>
              <a:gd name="connsiteX613" fmla="*/ 1994618 w 12192000"/>
              <a:gd name="connsiteY613" fmla="*/ 1114262 h 2223418"/>
              <a:gd name="connsiteX614" fmla="*/ 1990612 w 12192000"/>
              <a:gd name="connsiteY614" fmla="*/ 1114262 h 2223418"/>
              <a:gd name="connsiteX615" fmla="*/ 1990612 w 12192000"/>
              <a:gd name="connsiteY615" fmla="*/ 1157519 h 2223418"/>
              <a:gd name="connsiteX616" fmla="*/ 1973790 w 12192000"/>
              <a:gd name="connsiteY616" fmla="*/ 1157519 h 2223418"/>
              <a:gd name="connsiteX617" fmla="*/ 1973790 w 12192000"/>
              <a:gd name="connsiteY617" fmla="*/ 1121472 h 2223418"/>
              <a:gd name="connsiteX618" fmla="*/ 1968183 w 12192000"/>
              <a:gd name="connsiteY618" fmla="*/ 1121472 h 2223418"/>
              <a:gd name="connsiteX619" fmla="*/ 1956167 w 12192000"/>
              <a:gd name="connsiteY619" fmla="*/ 1109456 h 2223418"/>
              <a:gd name="connsiteX620" fmla="*/ 1952963 w 12192000"/>
              <a:gd name="connsiteY620" fmla="*/ 1109456 h 2223418"/>
              <a:gd name="connsiteX621" fmla="*/ 1952963 w 12192000"/>
              <a:gd name="connsiteY621" fmla="*/ 1134289 h 2223418"/>
              <a:gd name="connsiteX622" fmla="*/ 1933738 w 12192000"/>
              <a:gd name="connsiteY622" fmla="*/ 1134289 h 2223418"/>
              <a:gd name="connsiteX623" fmla="*/ 1933738 w 12192000"/>
              <a:gd name="connsiteY623" fmla="*/ 1142299 h 2223418"/>
              <a:gd name="connsiteX624" fmla="*/ 1938544 w 12192000"/>
              <a:gd name="connsiteY624" fmla="*/ 1145503 h 2223418"/>
              <a:gd name="connsiteX625" fmla="*/ 1938544 w 12192000"/>
              <a:gd name="connsiteY625" fmla="*/ 1150310 h 2223418"/>
              <a:gd name="connsiteX626" fmla="*/ 1866449 w 12192000"/>
              <a:gd name="connsiteY626" fmla="*/ 1150310 h 2223418"/>
              <a:gd name="connsiteX627" fmla="*/ 1866449 w 12192000"/>
              <a:gd name="connsiteY627" fmla="*/ 1157519 h 2223418"/>
              <a:gd name="connsiteX628" fmla="*/ 1794355 w 12192000"/>
              <a:gd name="connsiteY628" fmla="*/ 1171137 h 2223418"/>
              <a:gd name="connsiteX629" fmla="*/ 1736679 w 12192000"/>
              <a:gd name="connsiteY629" fmla="*/ 1192765 h 2223418"/>
              <a:gd name="connsiteX630" fmla="*/ 1729470 w 12192000"/>
              <a:gd name="connsiteY630" fmla="*/ 1192765 h 2223418"/>
              <a:gd name="connsiteX631" fmla="*/ 1729470 w 12192000"/>
              <a:gd name="connsiteY631" fmla="*/ 1207184 h 2223418"/>
              <a:gd name="connsiteX632" fmla="*/ 1721459 w 12192000"/>
              <a:gd name="connsiteY632" fmla="*/ 1207184 h 2223418"/>
              <a:gd name="connsiteX633" fmla="*/ 1721459 w 12192000"/>
              <a:gd name="connsiteY633" fmla="*/ 1203179 h 2223418"/>
              <a:gd name="connsiteX634" fmla="*/ 1703836 w 12192000"/>
              <a:gd name="connsiteY634" fmla="*/ 1203179 h 2223418"/>
              <a:gd name="connsiteX635" fmla="*/ 1703836 w 12192000"/>
              <a:gd name="connsiteY635" fmla="*/ 1207184 h 2223418"/>
              <a:gd name="connsiteX636" fmla="*/ 1698229 w 12192000"/>
              <a:gd name="connsiteY636" fmla="*/ 1207184 h 2223418"/>
              <a:gd name="connsiteX637" fmla="*/ 1668590 w 12192000"/>
              <a:gd name="connsiteY637" fmla="*/ 1227211 h 2223418"/>
              <a:gd name="connsiteX638" fmla="*/ 1647762 w 12192000"/>
              <a:gd name="connsiteY638" fmla="*/ 1246436 h 2223418"/>
              <a:gd name="connsiteX639" fmla="*/ 1647762 w 12192000"/>
              <a:gd name="connsiteY639" fmla="*/ 1331347 h 2223418"/>
              <a:gd name="connsiteX640" fmla="*/ 1642956 w 12192000"/>
              <a:gd name="connsiteY640" fmla="*/ 1331347 h 2223418"/>
              <a:gd name="connsiteX641" fmla="*/ 1642956 w 12192000"/>
              <a:gd name="connsiteY641" fmla="*/ 1406646 h 2223418"/>
              <a:gd name="connsiteX642" fmla="*/ 1590087 w 12192000"/>
              <a:gd name="connsiteY642" fmla="*/ 1406646 h 2223418"/>
              <a:gd name="connsiteX643" fmla="*/ 1590087 w 12192000"/>
              <a:gd name="connsiteY643" fmla="*/ 1416259 h 2223418"/>
              <a:gd name="connsiteX644" fmla="*/ 1582877 w 12192000"/>
              <a:gd name="connsiteY644" fmla="*/ 1416259 h 2223418"/>
              <a:gd name="connsiteX645" fmla="*/ 1582877 w 12192000"/>
              <a:gd name="connsiteY645" fmla="*/ 1421065 h 2223418"/>
              <a:gd name="connsiteX646" fmla="*/ 1556443 w 12192000"/>
              <a:gd name="connsiteY646" fmla="*/ 1421065 h 2223418"/>
              <a:gd name="connsiteX647" fmla="*/ 1556443 w 12192000"/>
              <a:gd name="connsiteY647" fmla="*/ 1426672 h 2223418"/>
              <a:gd name="connsiteX648" fmla="*/ 1546830 w 12192000"/>
              <a:gd name="connsiteY648" fmla="*/ 1426672 h 2223418"/>
              <a:gd name="connsiteX649" fmla="*/ 1546830 w 12192000"/>
              <a:gd name="connsiteY649" fmla="*/ 1429877 h 2223418"/>
              <a:gd name="connsiteX650" fmla="*/ 1543626 w 12192000"/>
              <a:gd name="connsiteY650" fmla="*/ 1429877 h 2223418"/>
              <a:gd name="connsiteX651" fmla="*/ 1543626 w 12192000"/>
              <a:gd name="connsiteY651" fmla="*/ 1420264 h 2223418"/>
              <a:gd name="connsiteX652" fmla="*/ 1517992 w 12192000"/>
              <a:gd name="connsiteY652" fmla="*/ 1420264 h 2223418"/>
              <a:gd name="connsiteX653" fmla="*/ 1517992 w 12192000"/>
              <a:gd name="connsiteY653" fmla="*/ 1441091 h 2223418"/>
              <a:gd name="connsiteX654" fmla="*/ 1522799 w 12192000"/>
              <a:gd name="connsiteY654" fmla="*/ 1441091 h 2223418"/>
              <a:gd name="connsiteX655" fmla="*/ 1522799 w 12192000"/>
              <a:gd name="connsiteY655" fmla="*/ 1457913 h 2223418"/>
              <a:gd name="connsiteX656" fmla="*/ 1493160 w 12192000"/>
              <a:gd name="connsiteY656" fmla="*/ 1457913 h 2223418"/>
              <a:gd name="connsiteX657" fmla="*/ 1493160 w 12192000"/>
              <a:gd name="connsiteY657" fmla="*/ 1527605 h 2223418"/>
              <a:gd name="connsiteX658" fmla="*/ 1458714 w 12192000"/>
              <a:gd name="connsiteY658" fmla="*/ 1527605 h 2223418"/>
              <a:gd name="connsiteX659" fmla="*/ 1435484 w 12192000"/>
              <a:gd name="connsiteY659" fmla="*/ 1010927 h 2223418"/>
              <a:gd name="connsiteX660" fmla="*/ 1449903 w 12192000"/>
              <a:gd name="connsiteY660" fmla="*/ 1006120 h 2223418"/>
              <a:gd name="connsiteX661" fmla="*/ 1449903 w 12192000"/>
              <a:gd name="connsiteY661" fmla="*/ 962864 h 2223418"/>
              <a:gd name="connsiteX662" fmla="*/ 1455510 w 12192000"/>
              <a:gd name="connsiteY662" fmla="*/ 955654 h 2223418"/>
              <a:gd name="connsiteX663" fmla="*/ 1455510 w 12192000"/>
              <a:gd name="connsiteY663" fmla="*/ 929220 h 2223418"/>
              <a:gd name="connsiteX664" fmla="*/ 1470730 w 12192000"/>
              <a:gd name="connsiteY664" fmla="*/ 920408 h 2223418"/>
              <a:gd name="connsiteX665" fmla="*/ 1478741 w 12192000"/>
              <a:gd name="connsiteY665" fmla="*/ 914000 h 2223418"/>
              <a:gd name="connsiteX666" fmla="*/ 1492359 w 12192000"/>
              <a:gd name="connsiteY666" fmla="*/ 883560 h 2223418"/>
              <a:gd name="connsiteX667" fmla="*/ 1492359 w 12192000"/>
              <a:gd name="connsiteY667" fmla="*/ 858727 h 2223418"/>
              <a:gd name="connsiteX668" fmla="*/ 1488353 w 12192000"/>
              <a:gd name="connsiteY668" fmla="*/ 857125 h 2223418"/>
              <a:gd name="connsiteX669" fmla="*/ 1488353 w 12192000"/>
              <a:gd name="connsiteY669" fmla="*/ 850716 h 2223418"/>
              <a:gd name="connsiteX670" fmla="*/ 1485950 w 12192000"/>
              <a:gd name="connsiteY670" fmla="*/ 849114 h 2223418"/>
              <a:gd name="connsiteX671" fmla="*/ 1485950 w 12192000"/>
              <a:gd name="connsiteY671" fmla="*/ 846711 h 2223418"/>
              <a:gd name="connsiteX672" fmla="*/ 1483547 w 12192000"/>
              <a:gd name="connsiteY672" fmla="*/ 845109 h 2223418"/>
              <a:gd name="connsiteX673" fmla="*/ 1483547 w 12192000"/>
              <a:gd name="connsiteY673" fmla="*/ 841104 h 2223418"/>
              <a:gd name="connsiteX674" fmla="*/ 1454709 w 12192000"/>
              <a:gd name="connsiteY674" fmla="*/ 834695 h 2223418"/>
              <a:gd name="connsiteX675" fmla="*/ 1457112 w 12192000"/>
              <a:gd name="connsiteY675" fmla="*/ 831491 h 2223418"/>
              <a:gd name="connsiteX676" fmla="*/ 1463521 w 12192000"/>
              <a:gd name="connsiteY676" fmla="*/ 806659 h 2223418"/>
              <a:gd name="connsiteX677" fmla="*/ 1463521 w 12192000"/>
              <a:gd name="connsiteY677" fmla="*/ 802653 h 2223418"/>
              <a:gd name="connsiteX678" fmla="*/ 1461117 w 12192000"/>
              <a:gd name="connsiteY678" fmla="*/ 802653 h 2223418"/>
              <a:gd name="connsiteX679" fmla="*/ 1461117 w 12192000"/>
              <a:gd name="connsiteY679" fmla="*/ 805057 h 2223418"/>
              <a:gd name="connsiteX680" fmla="*/ 1438688 w 12192000"/>
              <a:gd name="connsiteY680" fmla="*/ 791439 h 2223418"/>
              <a:gd name="connsiteX681" fmla="*/ 1438688 w 12192000"/>
              <a:gd name="connsiteY681" fmla="*/ 771412 h 2223418"/>
              <a:gd name="connsiteX682" fmla="*/ 1433882 w 12192000"/>
              <a:gd name="connsiteY682" fmla="*/ 771412 h 2223418"/>
              <a:gd name="connsiteX683" fmla="*/ 1433882 w 12192000"/>
              <a:gd name="connsiteY683" fmla="*/ 765805 h 2223418"/>
              <a:gd name="connsiteX684" fmla="*/ 1425070 w 12192000"/>
              <a:gd name="connsiteY684" fmla="*/ 764203 h 2223418"/>
              <a:gd name="connsiteX685" fmla="*/ 1423468 w 12192000"/>
              <a:gd name="connsiteY685" fmla="*/ 641642 h 2223418"/>
              <a:gd name="connsiteX686" fmla="*/ 1425070 w 12192000"/>
              <a:gd name="connsiteY686" fmla="*/ 639239 h 2223418"/>
              <a:gd name="connsiteX687" fmla="*/ 1425070 w 12192000"/>
              <a:gd name="connsiteY687" fmla="*/ 635234 h 2223418"/>
              <a:gd name="connsiteX688" fmla="*/ 1421065 w 12192000"/>
              <a:gd name="connsiteY688" fmla="*/ 633632 h 2223418"/>
              <a:gd name="connsiteX689" fmla="*/ 1423468 w 12192000"/>
              <a:gd name="connsiteY689" fmla="*/ 535102 h 2223418"/>
              <a:gd name="connsiteX690" fmla="*/ 1425871 w 12192000"/>
              <a:gd name="connsiteY690" fmla="*/ 528694 h 2223418"/>
              <a:gd name="connsiteX691" fmla="*/ 1421866 w 12192000"/>
              <a:gd name="connsiteY691" fmla="*/ 526291 h 2223418"/>
              <a:gd name="connsiteX692" fmla="*/ 1421866 w 12192000"/>
              <a:gd name="connsiteY692" fmla="*/ 521484 h 2223418"/>
              <a:gd name="connsiteX693" fmla="*/ 1418662 w 12192000"/>
              <a:gd name="connsiteY693" fmla="*/ 519081 h 2223418"/>
              <a:gd name="connsiteX694" fmla="*/ 1417861 w 12192000"/>
              <a:gd name="connsiteY694" fmla="*/ 417348 h 2223418"/>
              <a:gd name="connsiteX695" fmla="*/ 1423468 w 12192000"/>
              <a:gd name="connsiteY695" fmla="*/ 417348 h 2223418"/>
              <a:gd name="connsiteX696" fmla="*/ 1423468 w 12192000"/>
              <a:gd name="connsiteY696" fmla="*/ 412541 h 2223418"/>
              <a:gd name="connsiteX697" fmla="*/ 1417060 w 12192000"/>
              <a:gd name="connsiteY697" fmla="*/ 412541 h 2223418"/>
              <a:gd name="connsiteX698" fmla="*/ 1417060 w 12192000"/>
              <a:gd name="connsiteY698" fmla="*/ 410138 h 2223418"/>
              <a:gd name="connsiteX699" fmla="*/ 1420264 w 12192000"/>
              <a:gd name="connsiteY699" fmla="*/ 408536 h 2223418"/>
              <a:gd name="connsiteX700" fmla="*/ 1420264 w 12192000"/>
              <a:gd name="connsiteY700" fmla="*/ 406133 h 2223418"/>
              <a:gd name="connsiteX701" fmla="*/ 1421065 w 12192000"/>
              <a:gd name="connsiteY701" fmla="*/ 404531 h 2223418"/>
              <a:gd name="connsiteX702" fmla="*/ 1421065 w 12192000"/>
              <a:gd name="connsiteY702" fmla="*/ 401327 h 2223418"/>
              <a:gd name="connsiteX703" fmla="*/ 1416259 w 12192000"/>
              <a:gd name="connsiteY703" fmla="*/ 400526 h 2223418"/>
              <a:gd name="connsiteX704" fmla="*/ 1416259 w 12192000"/>
              <a:gd name="connsiteY704" fmla="*/ 286776 h 2223418"/>
              <a:gd name="connsiteX705" fmla="*/ 1417060 w 12192000"/>
              <a:gd name="connsiteY705" fmla="*/ 286776 h 2223418"/>
              <a:gd name="connsiteX706" fmla="*/ 1417060 w 12192000"/>
              <a:gd name="connsiteY706" fmla="*/ 284373 h 2223418"/>
              <a:gd name="connsiteX707" fmla="*/ 1414657 w 12192000"/>
              <a:gd name="connsiteY707" fmla="*/ 284373 h 2223418"/>
              <a:gd name="connsiteX708" fmla="*/ 1414657 w 12192000"/>
              <a:gd name="connsiteY708" fmla="*/ 266750 h 2223418"/>
              <a:gd name="connsiteX709" fmla="*/ 1412253 w 12192000"/>
              <a:gd name="connsiteY709" fmla="*/ 265148 h 2223418"/>
              <a:gd name="connsiteX710" fmla="*/ 1409850 w 12192000"/>
              <a:gd name="connsiteY710" fmla="*/ 266750 h 2223418"/>
              <a:gd name="connsiteX711" fmla="*/ 1409850 w 12192000"/>
              <a:gd name="connsiteY711" fmla="*/ 284373 h 2223418"/>
              <a:gd name="connsiteX712" fmla="*/ 1407447 w 12192000"/>
              <a:gd name="connsiteY712" fmla="*/ 284373 h 2223418"/>
              <a:gd name="connsiteX713" fmla="*/ 1407447 w 12192000"/>
              <a:gd name="connsiteY713" fmla="*/ 286776 h 2223418"/>
              <a:gd name="connsiteX714" fmla="*/ 1408248 w 12192000"/>
              <a:gd name="connsiteY714" fmla="*/ 286776 h 2223418"/>
              <a:gd name="connsiteX715" fmla="*/ 1408248 w 12192000"/>
              <a:gd name="connsiteY715" fmla="*/ 401327 h 2223418"/>
              <a:gd name="connsiteX716" fmla="*/ 1402641 w 12192000"/>
              <a:gd name="connsiteY716" fmla="*/ 402128 h 2223418"/>
              <a:gd name="connsiteX717" fmla="*/ 1402641 w 12192000"/>
              <a:gd name="connsiteY717" fmla="*/ 405332 h 2223418"/>
              <a:gd name="connsiteX718" fmla="*/ 1403442 w 12192000"/>
              <a:gd name="connsiteY718" fmla="*/ 406934 h 2223418"/>
              <a:gd name="connsiteX719" fmla="*/ 1403442 w 12192000"/>
              <a:gd name="connsiteY719" fmla="*/ 408536 h 2223418"/>
              <a:gd name="connsiteX720" fmla="*/ 1406646 w 12192000"/>
              <a:gd name="connsiteY720" fmla="*/ 410138 h 2223418"/>
              <a:gd name="connsiteX721" fmla="*/ 1406646 w 12192000"/>
              <a:gd name="connsiteY721" fmla="*/ 412541 h 2223418"/>
              <a:gd name="connsiteX722" fmla="*/ 1401840 w 12192000"/>
              <a:gd name="connsiteY722" fmla="*/ 412541 h 2223418"/>
              <a:gd name="connsiteX723" fmla="*/ 1401840 w 12192000"/>
              <a:gd name="connsiteY723" fmla="*/ 417348 h 2223418"/>
              <a:gd name="connsiteX724" fmla="*/ 1407447 w 12192000"/>
              <a:gd name="connsiteY724" fmla="*/ 417348 h 2223418"/>
              <a:gd name="connsiteX725" fmla="*/ 1406646 w 12192000"/>
              <a:gd name="connsiteY725" fmla="*/ 519882 h 2223418"/>
              <a:gd name="connsiteX726" fmla="*/ 1403442 w 12192000"/>
              <a:gd name="connsiteY726" fmla="*/ 522285 h 2223418"/>
              <a:gd name="connsiteX727" fmla="*/ 1403442 w 12192000"/>
              <a:gd name="connsiteY727" fmla="*/ 527092 h 2223418"/>
              <a:gd name="connsiteX728" fmla="*/ 1399437 w 12192000"/>
              <a:gd name="connsiteY728" fmla="*/ 529495 h 2223418"/>
              <a:gd name="connsiteX729" fmla="*/ 1401840 w 12192000"/>
              <a:gd name="connsiteY729" fmla="*/ 535903 h 2223418"/>
              <a:gd name="connsiteX730" fmla="*/ 1404243 w 12192000"/>
              <a:gd name="connsiteY730" fmla="*/ 634433 h 2223418"/>
              <a:gd name="connsiteX731" fmla="*/ 1400238 w 12192000"/>
              <a:gd name="connsiteY731" fmla="*/ 636035 h 2223418"/>
              <a:gd name="connsiteX732" fmla="*/ 1400238 w 12192000"/>
              <a:gd name="connsiteY732" fmla="*/ 640040 h 2223418"/>
              <a:gd name="connsiteX733" fmla="*/ 1401840 w 12192000"/>
              <a:gd name="connsiteY733" fmla="*/ 642443 h 2223418"/>
              <a:gd name="connsiteX734" fmla="*/ 1400238 w 12192000"/>
              <a:gd name="connsiteY734" fmla="*/ 765004 h 2223418"/>
              <a:gd name="connsiteX735" fmla="*/ 1391426 w 12192000"/>
              <a:gd name="connsiteY735" fmla="*/ 766606 h 2223418"/>
              <a:gd name="connsiteX736" fmla="*/ 1391426 w 12192000"/>
              <a:gd name="connsiteY736" fmla="*/ 772214 h 2223418"/>
              <a:gd name="connsiteX737" fmla="*/ 1387421 w 12192000"/>
              <a:gd name="connsiteY737" fmla="*/ 772214 h 2223418"/>
              <a:gd name="connsiteX738" fmla="*/ 1387421 w 12192000"/>
              <a:gd name="connsiteY738" fmla="*/ 793041 h 2223418"/>
              <a:gd name="connsiteX739" fmla="*/ 1364991 w 12192000"/>
              <a:gd name="connsiteY739" fmla="*/ 806659 h 2223418"/>
              <a:gd name="connsiteX740" fmla="*/ 1364991 w 12192000"/>
              <a:gd name="connsiteY740" fmla="*/ 804256 h 2223418"/>
              <a:gd name="connsiteX741" fmla="*/ 1362588 w 12192000"/>
              <a:gd name="connsiteY741" fmla="*/ 804256 h 2223418"/>
              <a:gd name="connsiteX742" fmla="*/ 1362588 w 12192000"/>
              <a:gd name="connsiteY742" fmla="*/ 808261 h 2223418"/>
              <a:gd name="connsiteX743" fmla="*/ 1368997 w 12192000"/>
              <a:gd name="connsiteY743" fmla="*/ 833093 h 2223418"/>
              <a:gd name="connsiteX744" fmla="*/ 1370599 w 12192000"/>
              <a:gd name="connsiteY744" fmla="*/ 836298 h 2223418"/>
              <a:gd name="connsiteX745" fmla="*/ 1341761 w 12192000"/>
              <a:gd name="connsiteY745" fmla="*/ 842706 h 2223418"/>
              <a:gd name="connsiteX746" fmla="*/ 1341761 w 12192000"/>
              <a:gd name="connsiteY746" fmla="*/ 846711 h 2223418"/>
              <a:gd name="connsiteX747" fmla="*/ 1339358 w 12192000"/>
              <a:gd name="connsiteY747" fmla="*/ 848313 h 2223418"/>
              <a:gd name="connsiteX748" fmla="*/ 1339358 w 12192000"/>
              <a:gd name="connsiteY748" fmla="*/ 850716 h 2223418"/>
              <a:gd name="connsiteX749" fmla="*/ 1336955 w 12192000"/>
              <a:gd name="connsiteY749" fmla="*/ 852319 h 2223418"/>
              <a:gd name="connsiteX750" fmla="*/ 1336955 w 12192000"/>
              <a:gd name="connsiteY750" fmla="*/ 858727 h 2223418"/>
              <a:gd name="connsiteX751" fmla="*/ 1332949 w 12192000"/>
              <a:gd name="connsiteY751" fmla="*/ 860329 h 2223418"/>
              <a:gd name="connsiteX752" fmla="*/ 1332949 w 12192000"/>
              <a:gd name="connsiteY752" fmla="*/ 885162 h 2223418"/>
              <a:gd name="connsiteX753" fmla="*/ 1346567 w 12192000"/>
              <a:gd name="connsiteY753" fmla="*/ 915602 h 2223418"/>
              <a:gd name="connsiteX754" fmla="*/ 1354578 w 12192000"/>
              <a:gd name="connsiteY754" fmla="*/ 922010 h 2223418"/>
              <a:gd name="connsiteX755" fmla="*/ 1369798 w 12192000"/>
              <a:gd name="connsiteY755" fmla="*/ 930822 h 2223418"/>
              <a:gd name="connsiteX756" fmla="*/ 1369798 w 12192000"/>
              <a:gd name="connsiteY756" fmla="*/ 958858 h 2223418"/>
              <a:gd name="connsiteX757" fmla="*/ 1375405 w 12192000"/>
              <a:gd name="connsiteY757" fmla="*/ 966068 h 2223418"/>
              <a:gd name="connsiteX758" fmla="*/ 1375405 w 12192000"/>
              <a:gd name="connsiteY758" fmla="*/ 1009325 h 2223418"/>
              <a:gd name="connsiteX759" fmla="*/ 1389824 w 12192000"/>
              <a:gd name="connsiteY759" fmla="*/ 1014131 h 2223418"/>
              <a:gd name="connsiteX760" fmla="*/ 1363389 w 12192000"/>
              <a:gd name="connsiteY760" fmla="*/ 1604506 h 2223418"/>
              <a:gd name="connsiteX761" fmla="*/ 1350573 w 12192000"/>
              <a:gd name="connsiteY761" fmla="*/ 1604506 h 2223418"/>
              <a:gd name="connsiteX762" fmla="*/ 1350573 w 12192000"/>
              <a:gd name="connsiteY762" fmla="*/ 1650967 h 2223418"/>
              <a:gd name="connsiteX763" fmla="*/ 1332949 w 12192000"/>
              <a:gd name="connsiteY763" fmla="*/ 1650967 h 2223418"/>
              <a:gd name="connsiteX764" fmla="*/ 1332949 w 12192000"/>
              <a:gd name="connsiteY764" fmla="*/ 1659778 h 2223418"/>
              <a:gd name="connsiteX765" fmla="*/ 1280881 w 12192000"/>
              <a:gd name="connsiteY765" fmla="*/ 1659778 h 2223418"/>
              <a:gd name="connsiteX766" fmla="*/ 1276876 w 12192000"/>
              <a:gd name="connsiteY766" fmla="*/ 1655773 h 2223418"/>
              <a:gd name="connsiteX767" fmla="*/ 1276876 w 12192000"/>
              <a:gd name="connsiteY767" fmla="*/ 1642956 h 2223418"/>
              <a:gd name="connsiteX768" fmla="*/ 1272870 w 12192000"/>
              <a:gd name="connsiteY768" fmla="*/ 1642956 h 2223418"/>
              <a:gd name="connsiteX769" fmla="*/ 1272870 w 12192000"/>
              <a:gd name="connsiteY769" fmla="*/ 1630139 h 2223418"/>
              <a:gd name="connsiteX770" fmla="*/ 1319331 w 12192000"/>
              <a:gd name="connsiteY770" fmla="*/ 1620527 h 2223418"/>
              <a:gd name="connsiteX771" fmla="*/ 1319331 w 12192000"/>
              <a:gd name="connsiteY771" fmla="*/ 1602103 h 2223418"/>
              <a:gd name="connsiteX772" fmla="*/ 1236823 w 12192000"/>
              <a:gd name="connsiteY772" fmla="*/ 1580474 h 2223418"/>
              <a:gd name="connsiteX773" fmla="*/ 1236823 w 12192000"/>
              <a:gd name="connsiteY773" fmla="*/ 1575668 h 2223418"/>
              <a:gd name="connsiteX774" fmla="*/ 1229614 w 12192000"/>
              <a:gd name="connsiteY774" fmla="*/ 1575668 h 2223418"/>
              <a:gd name="connsiteX775" fmla="*/ 1229614 w 12192000"/>
              <a:gd name="connsiteY775" fmla="*/ 1555642 h 2223418"/>
              <a:gd name="connsiteX776" fmla="*/ 1256048 w 12192000"/>
              <a:gd name="connsiteY776" fmla="*/ 1555642 h 2223418"/>
              <a:gd name="connsiteX777" fmla="*/ 1260054 w 12192000"/>
              <a:gd name="connsiteY777" fmla="*/ 1548432 h 2223418"/>
              <a:gd name="connsiteX778" fmla="*/ 1272870 w 12192000"/>
              <a:gd name="connsiteY778" fmla="*/ 1548432 h 2223418"/>
              <a:gd name="connsiteX779" fmla="*/ 1272870 w 12192000"/>
              <a:gd name="connsiteY779" fmla="*/ 1544427 h 2223418"/>
              <a:gd name="connsiteX780" fmla="*/ 1270467 w 12192000"/>
              <a:gd name="connsiteY780" fmla="*/ 1544427 h 2223418"/>
              <a:gd name="connsiteX781" fmla="*/ 1270467 w 12192000"/>
              <a:gd name="connsiteY781" fmla="*/ 1530008 h 2223418"/>
              <a:gd name="connsiteX782" fmla="*/ 1234420 w 12192000"/>
              <a:gd name="connsiteY782" fmla="*/ 1530008 h 2223418"/>
              <a:gd name="connsiteX783" fmla="*/ 1234420 w 12192000"/>
              <a:gd name="connsiteY783" fmla="*/ 1521196 h 2223418"/>
              <a:gd name="connsiteX784" fmla="*/ 1231216 w 12192000"/>
              <a:gd name="connsiteY784" fmla="*/ 1516390 h 2223418"/>
              <a:gd name="connsiteX785" fmla="*/ 1220802 w 12192000"/>
              <a:gd name="connsiteY785" fmla="*/ 1516390 h 2223418"/>
              <a:gd name="connsiteX786" fmla="*/ 1220802 w 12192000"/>
              <a:gd name="connsiteY786" fmla="*/ 1523600 h 2223418"/>
              <a:gd name="connsiteX787" fmla="*/ 1146304 w 12192000"/>
              <a:gd name="connsiteY787" fmla="*/ 1496364 h 2223418"/>
              <a:gd name="connsiteX788" fmla="*/ 1084623 w 12192000"/>
              <a:gd name="connsiteY788" fmla="*/ 1440290 h 2223418"/>
              <a:gd name="connsiteX789" fmla="*/ 1084623 w 12192000"/>
              <a:gd name="connsiteY789" fmla="*/ 1431479 h 2223418"/>
              <a:gd name="connsiteX790" fmla="*/ 1089430 w 12192000"/>
              <a:gd name="connsiteY790" fmla="*/ 1431479 h 2223418"/>
              <a:gd name="connsiteX791" fmla="*/ 1089430 w 12192000"/>
              <a:gd name="connsiteY791" fmla="*/ 1426672 h 2223418"/>
              <a:gd name="connsiteX792" fmla="*/ 1084623 w 12192000"/>
              <a:gd name="connsiteY792" fmla="*/ 1426672 h 2223418"/>
              <a:gd name="connsiteX793" fmla="*/ 1084623 w 12192000"/>
              <a:gd name="connsiteY793" fmla="*/ 1419463 h 2223418"/>
              <a:gd name="connsiteX794" fmla="*/ 1082220 w 12192000"/>
              <a:gd name="connsiteY794" fmla="*/ 1417861 h 2223418"/>
              <a:gd name="connsiteX795" fmla="*/ 1076613 w 12192000"/>
              <a:gd name="connsiteY795" fmla="*/ 1417861 h 2223418"/>
              <a:gd name="connsiteX796" fmla="*/ 1076613 w 12192000"/>
              <a:gd name="connsiteY796" fmla="*/ 1405845 h 2223418"/>
              <a:gd name="connsiteX797" fmla="*/ 1071006 w 12192000"/>
              <a:gd name="connsiteY797" fmla="*/ 1405845 h 2223418"/>
              <a:gd name="connsiteX798" fmla="*/ 1071006 w 12192000"/>
              <a:gd name="connsiteY798" fmla="*/ 1417060 h 2223418"/>
              <a:gd name="connsiteX799" fmla="*/ 1063796 w 12192000"/>
              <a:gd name="connsiteY799" fmla="*/ 1417060 h 2223418"/>
              <a:gd name="connsiteX800" fmla="*/ 1063796 w 12192000"/>
              <a:gd name="connsiteY800" fmla="*/ 1405845 h 2223418"/>
              <a:gd name="connsiteX801" fmla="*/ 1058990 w 12192000"/>
              <a:gd name="connsiteY801" fmla="*/ 1405845 h 2223418"/>
              <a:gd name="connsiteX802" fmla="*/ 1058990 w 12192000"/>
              <a:gd name="connsiteY802" fmla="*/ 1428275 h 2223418"/>
              <a:gd name="connsiteX803" fmla="*/ 1053382 w 12192000"/>
              <a:gd name="connsiteY803" fmla="*/ 1428275 h 2223418"/>
              <a:gd name="connsiteX804" fmla="*/ 1053382 w 12192000"/>
              <a:gd name="connsiteY804" fmla="*/ 1433081 h 2223418"/>
              <a:gd name="connsiteX805" fmla="*/ 902785 w 12192000"/>
              <a:gd name="connsiteY805" fmla="*/ 1433081 h 2223418"/>
              <a:gd name="connsiteX806" fmla="*/ 748983 w 12192000"/>
              <a:gd name="connsiteY806" fmla="*/ 1433081 h 2223418"/>
              <a:gd name="connsiteX807" fmla="*/ 748983 w 12192000"/>
              <a:gd name="connsiteY807" fmla="*/ 1428275 h 2223418"/>
              <a:gd name="connsiteX808" fmla="*/ 743376 w 12192000"/>
              <a:gd name="connsiteY808" fmla="*/ 1428275 h 2223418"/>
              <a:gd name="connsiteX809" fmla="*/ 743376 w 12192000"/>
              <a:gd name="connsiteY809" fmla="*/ 1405845 h 2223418"/>
              <a:gd name="connsiteX810" fmla="*/ 738569 w 12192000"/>
              <a:gd name="connsiteY810" fmla="*/ 1405845 h 2223418"/>
              <a:gd name="connsiteX811" fmla="*/ 738569 w 12192000"/>
              <a:gd name="connsiteY811" fmla="*/ 1417060 h 2223418"/>
              <a:gd name="connsiteX812" fmla="*/ 731360 w 12192000"/>
              <a:gd name="connsiteY812" fmla="*/ 1417060 h 2223418"/>
              <a:gd name="connsiteX813" fmla="*/ 731360 w 12192000"/>
              <a:gd name="connsiteY813" fmla="*/ 1405845 h 2223418"/>
              <a:gd name="connsiteX814" fmla="*/ 725752 w 12192000"/>
              <a:gd name="connsiteY814" fmla="*/ 1405845 h 2223418"/>
              <a:gd name="connsiteX815" fmla="*/ 725752 w 12192000"/>
              <a:gd name="connsiteY815" fmla="*/ 1417861 h 2223418"/>
              <a:gd name="connsiteX816" fmla="*/ 720145 w 12192000"/>
              <a:gd name="connsiteY816" fmla="*/ 1417861 h 2223418"/>
              <a:gd name="connsiteX817" fmla="*/ 717742 w 12192000"/>
              <a:gd name="connsiteY817" fmla="*/ 1419463 h 2223418"/>
              <a:gd name="connsiteX818" fmla="*/ 717742 w 12192000"/>
              <a:gd name="connsiteY818" fmla="*/ 1426672 h 2223418"/>
              <a:gd name="connsiteX819" fmla="*/ 712936 w 12192000"/>
              <a:gd name="connsiteY819" fmla="*/ 1426672 h 2223418"/>
              <a:gd name="connsiteX820" fmla="*/ 712936 w 12192000"/>
              <a:gd name="connsiteY820" fmla="*/ 1431479 h 2223418"/>
              <a:gd name="connsiteX821" fmla="*/ 717742 w 12192000"/>
              <a:gd name="connsiteY821" fmla="*/ 1431479 h 2223418"/>
              <a:gd name="connsiteX822" fmla="*/ 717742 w 12192000"/>
              <a:gd name="connsiteY822" fmla="*/ 1440290 h 2223418"/>
              <a:gd name="connsiteX823" fmla="*/ 656061 w 12192000"/>
              <a:gd name="connsiteY823" fmla="*/ 1496364 h 2223418"/>
              <a:gd name="connsiteX824" fmla="*/ 581563 w 12192000"/>
              <a:gd name="connsiteY824" fmla="*/ 1523600 h 2223418"/>
              <a:gd name="connsiteX825" fmla="*/ 581563 w 12192000"/>
              <a:gd name="connsiteY825" fmla="*/ 1516390 h 2223418"/>
              <a:gd name="connsiteX826" fmla="*/ 571150 w 12192000"/>
              <a:gd name="connsiteY826" fmla="*/ 1516390 h 2223418"/>
              <a:gd name="connsiteX827" fmla="*/ 567945 w 12192000"/>
              <a:gd name="connsiteY827" fmla="*/ 1521196 h 2223418"/>
              <a:gd name="connsiteX828" fmla="*/ 567945 w 12192000"/>
              <a:gd name="connsiteY828" fmla="*/ 1530008 h 2223418"/>
              <a:gd name="connsiteX829" fmla="*/ 531898 w 12192000"/>
              <a:gd name="connsiteY829" fmla="*/ 1530008 h 2223418"/>
              <a:gd name="connsiteX830" fmla="*/ 531898 w 12192000"/>
              <a:gd name="connsiteY830" fmla="*/ 1544427 h 2223418"/>
              <a:gd name="connsiteX831" fmla="*/ 528694 w 12192000"/>
              <a:gd name="connsiteY831" fmla="*/ 1544427 h 2223418"/>
              <a:gd name="connsiteX832" fmla="*/ 528694 w 12192000"/>
              <a:gd name="connsiteY832" fmla="*/ 1548432 h 2223418"/>
              <a:gd name="connsiteX833" fmla="*/ 541511 w 12192000"/>
              <a:gd name="connsiteY833" fmla="*/ 1548432 h 2223418"/>
              <a:gd name="connsiteX834" fmla="*/ 545516 w 12192000"/>
              <a:gd name="connsiteY834" fmla="*/ 1555642 h 2223418"/>
              <a:gd name="connsiteX835" fmla="*/ 571951 w 12192000"/>
              <a:gd name="connsiteY835" fmla="*/ 1555642 h 2223418"/>
              <a:gd name="connsiteX836" fmla="*/ 571951 w 12192000"/>
              <a:gd name="connsiteY836" fmla="*/ 1575668 h 2223418"/>
              <a:gd name="connsiteX837" fmla="*/ 564741 w 12192000"/>
              <a:gd name="connsiteY837" fmla="*/ 1575668 h 2223418"/>
              <a:gd name="connsiteX838" fmla="*/ 564741 w 12192000"/>
              <a:gd name="connsiteY838" fmla="*/ 1580474 h 2223418"/>
              <a:gd name="connsiteX839" fmla="*/ 482233 w 12192000"/>
              <a:gd name="connsiteY839" fmla="*/ 1602103 h 2223418"/>
              <a:gd name="connsiteX840" fmla="*/ 482233 w 12192000"/>
              <a:gd name="connsiteY840" fmla="*/ 1619726 h 2223418"/>
              <a:gd name="connsiteX841" fmla="*/ 528694 w 12192000"/>
              <a:gd name="connsiteY841" fmla="*/ 1629338 h 2223418"/>
              <a:gd name="connsiteX842" fmla="*/ 528694 w 12192000"/>
              <a:gd name="connsiteY842" fmla="*/ 1642155 h 2223418"/>
              <a:gd name="connsiteX843" fmla="*/ 524689 w 12192000"/>
              <a:gd name="connsiteY843" fmla="*/ 1642155 h 2223418"/>
              <a:gd name="connsiteX844" fmla="*/ 524689 w 12192000"/>
              <a:gd name="connsiteY844" fmla="*/ 1654972 h 2223418"/>
              <a:gd name="connsiteX845" fmla="*/ 520683 w 12192000"/>
              <a:gd name="connsiteY845" fmla="*/ 1658977 h 2223418"/>
              <a:gd name="connsiteX846" fmla="*/ 266750 w 12192000"/>
              <a:gd name="connsiteY846" fmla="*/ 1658977 h 2223418"/>
              <a:gd name="connsiteX847" fmla="*/ 266750 w 12192000"/>
              <a:gd name="connsiteY847" fmla="*/ 1654972 h 2223418"/>
              <a:gd name="connsiteX848" fmla="*/ 261143 w 12192000"/>
              <a:gd name="connsiteY848" fmla="*/ 1654972 h 2223418"/>
              <a:gd name="connsiteX849" fmla="*/ 261143 w 12192000"/>
              <a:gd name="connsiteY849" fmla="*/ 1662182 h 2223418"/>
              <a:gd name="connsiteX850" fmla="*/ 256336 w 12192000"/>
              <a:gd name="connsiteY850" fmla="*/ 1662182 h 2223418"/>
              <a:gd name="connsiteX851" fmla="*/ 256336 w 12192000"/>
              <a:gd name="connsiteY851" fmla="*/ 1670993 h 2223418"/>
              <a:gd name="connsiteX852" fmla="*/ 260342 w 12192000"/>
              <a:gd name="connsiteY852" fmla="*/ 1670993 h 2223418"/>
              <a:gd name="connsiteX853" fmla="*/ 260342 w 12192000"/>
              <a:gd name="connsiteY853" fmla="*/ 1683810 h 2223418"/>
              <a:gd name="connsiteX854" fmla="*/ 251530 w 12192000"/>
              <a:gd name="connsiteY854" fmla="*/ 1683810 h 2223418"/>
              <a:gd name="connsiteX855" fmla="*/ 251530 w 12192000"/>
              <a:gd name="connsiteY855" fmla="*/ 1689417 h 2223418"/>
              <a:gd name="connsiteX856" fmla="*/ 251530 w 12192000"/>
              <a:gd name="connsiteY856" fmla="*/ 1725465 h 2223418"/>
              <a:gd name="connsiteX857" fmla="*/ 202666 w 12192000"/>
              <a:gd name="connsiteY857" fmla="*/ 1725465 h 2223418"/>
              <a:gd name="connsiteX858" fmla="*/ 202666 w 12192000"/>
              <a:gd name="connsiteY858" fmla="*/ 1747894 h 2223418"/>
              <a:gd name="connsiteX859" fmla="*/ 120158 w 12192000"/>
              <a:gd name="connsiteY859" fmla="*/ 1747894 h 2223418"/>
              <a:gd name="connsiteX860" fmla="*/ 120158 w 12192000"/>
              <a:gd name="connsiteY860" fmla="*/ 1758308 h 2223418"/>
              <a:gd name="connsiteX861" fmla="*/ 106540 w 12192000"/>
              <a:gd name="connsiteY861" fmla="*/ 1758308 h 2223418"/>
              <a:gd name="connsiteX862" fmla="*/ 106540 w 12192000"/>
              <a:gd name="connsiteY862" fmla="*/ 1766318 h 2223418"/>
              <a:gd name="connsiteX863" fmla="*/ 112147 w 12192000"/>
              <a:gd name="connsiteY863" fmla="*/ 1766318 h 2223418"/>
              <a:gd name="connsiteX864" fmla="*/ 112147 w 12192000"/>
              <a:gd name="connsiteY864" fmla="*/ 1777533 h 2223418"/>
              <a:gd name="connsiteX865" fmla="*/ 20827 w 12192000"/>
              <a:gd name="connsiteY865" fmla="*/ 1777533 h 2223418"/>
              <a:gd name="connsiteX866" fmla="*/ 20827 w 12192000"/>
              <a:gd name="connsiteY866" fmla="*/ 1793554 h 2223418"/>
              <a:gd name="connsiteX867" fmla="*/ 12817 w 12192000"/>
              <a:gd name="connsiteY867" fmla="*/ 1793554 h 2223418"/>
              <a:gd name="connsiteX868" fmla="*/ 12817 w 12192000"/>
              <a:gd name="connsiteY868" fmla="*/ 1788748 h 2223418"/>
              <a:gd name="connsiteX869" fmla="*/ 0 w 12192000"/>
              <a:gd name="connsiteY869" fmla="*/ 1788748 h 2223418"/>
              <a:gd name="connsiteX870" fmla="*/ 0 w 12192000"/>
              <a:gd name="connsiteY870" fmla="*/ 1839214 h 2223418"/>
              <a:gd name="connsiteX871" fmla="*/ 3123326 w 12192000"/>
              <a:gd name="connsiteY871" fmla="*/ 1758896 h 2223418"/>
              <a:gd name="connsiteX872" fmla="*/ 4892593 w 12192000"/>
              <a:gd name="connsiteY872" fmla="*/ 2223418 h 2223418"/>
              <a:gd name="connsiteX873" fmla="*/ 8547130 w 12192000"/>
              <a:gd name="connsiteY873" fmla="*/ 2178921 h 2223418"/>
              <a:gd name="connsiteX874" fmla="*/ 12192000 w 12192000"/>
              <a:gd name="connsiteY874" fmla="*/ 1839214 h 2223418"/>
              <a:gd name="connsiteX875" fmla="*/ 12192000 w 12192000"/>
              <a:gd name="connsiteY875" fmla="*/ 1807172 h 2223418"/>
              <a:gd name="connsiteX876" fmla="*/ 12164764 w 12192000"/>
              <a:gd name="connsiteY876" fmla="*/ 1807172 h 2223418"/>
              <a:gd name="connsiteX877" fmla="*/ 12164764 w 12192000"/>
              <a:gd name="connsiteY877" fmla="*/ 1807973 h 2223418"/>
              <a:gd name="connsiteX878" fmla="*/ 2412767 w 12192000"/>
              <a:gd name="connsiteY878" fmla="*/ 1433081 h 2223418"/>
              <a:gd name="connsiteX879" fmla="*/ 2412767 w 12192000"/>
              <a:gd name="connsiteY879" fmla="*/ 1420264 h 2223418"/>
              <a:gd name="connsiteX880" fmla="*/ 2415170 w 12192000"/>
              <a:gd name="connsiteY880" fmla="*/ 1420264 h 2223418"/>
              <a:gd name="connsiteX881" fmla="*/ 2415170 w 12192000"/>
              <a:gd name="connsiteY881" fmla="*/ 1433081 h 2223418"/>
              <a:gd name="connsiteX882" fmla="*/ 2412767 w 12192000"/>
              <a:gd name="connsiteY882" fmla="*/ 1433081 h 2223418"/>
              <a:gd name="connsiteX883" fmla="*/ 6799323 w 12192000"/>
              <a:gd name="connsiteY883" fmla="*/ 1419463 h 2223418"/>
              <a:gd name="connsiteX884" fmla="*/ 6799323 w 12192000"/>
              <a:gd name="connsiteY884" fmla="*/ 1430678 h 2223418"/>
              <a:gd name="connsiteX885" fmla="*/ 6785705 w 12192000"/>
              <a:gd name="connsiteY885" fmla="*/ 1443494 h 2223418"/>
              <a:gd name="connsiteX886" fmla="*/ 6743250 w 12192000"/>
              <a:gd name="connsiteY886" fmla="*/ 1443494 h 2223418"/>
              <a:gd name="connsiteX887" fmla="*/ 6743250 w 12192000"/>
              <a:gd name="connsiteY887" fmla="*/ 1408248 h 2223418"/>
              <a:gd name="connsiteX888" fmla="*/ 6702396 w 12192000"/>
              <a:gd name="connsiteY888" fmla="*/ 1408248 h 2223418"/>
              <a:gd name="connsiteX889" fmla="*/ 6702396 w 12192000"/>
              <a:gd name="connsiteY889" fmla="*/ 1417861 h 2223418"/>
              <a:gd name="connsiteX890" fmla="*/ 6716815 w 12192000"/>
              <a:gd name="connsiteY890" fmla="*/ 1417861 h 2223418"/>
              <a:gd name="connsiteX891" fmla="*/ 6716815 w 12192000"/>
              <a:gd name="connsiteY891" fmla="*/ 1438688 h 2223418"/>
              <a:gd name="connsiteX892" fmla="*/ 6603066 w 12192000"/>
              <a:gd name="connsiteY892" fmla="*/ 1438688 h 2223418"/>
              <a:gd name="connsiteX893" fmla="*/ 6603066 w 12192000"/>
              <a:gd name="connsiteY893" fmla="*/ 1231216 h 2223418"/>
              <a:gd name="connsiteX894" fmla="*/ 6587045 w 12192000"/>
              <a:gd name="connsiteY894" fmla="*/ 1231216 h 2223418"/>
              <a:gd name="connsiteX895" fmla="*/ 6587045 w 12192000"/>
              <a:gd name="connsiteY895" fmla="*/ 1195169 h 2223418"/>
              <a:gd name="connsiteX896" fmla="*/ 6561411 w 12192000"/>
              <a:gd name="connsiteY896" fmla="*/ 1195169 h 2223418"/>
              <a:gd name="connsiteX897" fmla="*/ 6561411 w 12192000"/>
              <a:gd name="connsiteY897" fmla="*/ 1179949 h 2223418"/>
              <a:gd name="connsiteX898" fmla="*/ 6550997 w 12192000"/>
              <a:gd name="connsiteY898" fmla="*/ 1179949 h 2223418"/>
              <a:gd name="connsiteX899" fmla="*/ 6550997 w 12192000"/>
              <a:gd name="connsiteY899" fmla="*/ 1188760 h 2223418"/>
              <a:gd name="connsiteX900" fmla="*/ 6542987 w 12192000"/>
              <a:gd name="connsiteY900" fmla="*/ 1188760 h 2223418"/>
              <a:gd name="connsiteX901" fmla="*/ 6594254 w 12192000"/>
              <a:gd name="connsiteY901" fmla="*/ 808261 h 2223418"/>
              <a:gd name="connsiteX902" fmla="*/ 6771286 w 12192000"/>
              <a:gd name="connsiteY902" fmla="*/ 808261 h 2223418"/>
              <a:gd name="connsiteX903" fmla="*/ 6831365 w 12192000"/>
              <a:gd name="connsiteY903" fmla="*/ 1419463 h 2223418"/>
              <a:gd name="connsiteX904" fmla="*/ 6799323 w 12192000"/>
              <a:gd name="connsiteY904" fmla="*/ 1419463 h 2223418"/>
              <a:gd name="connsiteX905" fmla="*/ 9199273 w 12192000"/>
              <a:gd name="connsiteY905" fmla="*/ 711334 h 2223418"/>
              <a:gd name="connsiteX906" fmla="*/ 9292194 w 12192000"/>
              <a:gd name="connsiteY906" fmla="*/ 535903 h 2223418"/>
              <a:gd name="connsiteX907" fmla="*/ 9365090 w 12192000"/>
              <a:gd name="connsiteY907" fmla="*/ 711334 h 2223418"/>
              <a:gd name="connsiteX908" fmla="*/ 9199273 w 12192000"/>
              <a:gd name="connsiteY908" fmla="*/ 711334 h 222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</a:cxnLst>
            <a:rect l="l" t="t" r="r" b="b"/>
            <a:pathLst>
              <a:path w="12192000" h="2223418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lnTo>
                  <a:pt x="12048612" y="1685412"/>
                </a:ln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cubicBezTo>
                  <a:pt x="11666777" y="1618391"/>
                  <a:pt x="11666244" y="1609846"/>
                  <a:pt x="11665710" y="1601302"/>
                </a:cubicBez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lnTo>
                  <a:pt x="11291618" y="1320133"/>
                </a:ln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3123326" y="1758896"/>
                </a:lnTo>
                <a:lnTo>
                  <a:pt x="4892593" y="2223418"/>
                </a:lnTo>
                <a:lnTo>
                  <a:pt x="8547130" y="2178921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lnTo>
                  <a:pt x="12164764" y="1807973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100000">
                <a:srgbClr val="EE010F">
                  <a:alpha val="0"/>
                </a:srgbClr>
              </a:gs>
              <a:gs pos="0">
                <a:srgbClr val="FF0000">
                  <a:alpha val="53000"/>
                </a:srgbClr>
              </a:gs>
            </a:gsLst>
            <a:lin ang="54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0F81D88-5C89-39FF-8879-785860022023}"/>
              </a:ext>
            </a:extLst>
          </p:cNvPr>
          <p:cNvSpPr/>
          <p:nvPr userDrawn="1"/>
        </p:nvSpPr>
        <p:spPr>
          <a:xfrm>
            <a:off x="8759502" y="4550686"/>
            <a:ext cx="5743150" cy="2711123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E61F201-A1D3-18F8-D7D6-F2BB263B68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00866"/>
            <a:ext cx="12190413" cy="3058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6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3" name="Rectangle 3"/>
          <p:cNvSpPr>
            <a:spLocks noChangeArrowheads="1"/>
          </p:cNvSpPr>
          <p:nvPr/>
        </p:nvSpPr>
        <p:spPr bwMode="auto">
          <a:xfrm>
            <a:off x="623855" y="6526136"/>
            <a:ext cx="1920429" cy="196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958" tIns="46479" rIns="92958" bIns="46479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de-DE" altLang="en-US" sz="1000" b="1" i="1">
                <a:solidFill>
                  <a:srgbClr val="FFFFFF"/>
                </a:solidFill>
                <a:ea typeface="华文细黑" pitchFamily="2" charset="-122"/>
              </a:rPr>
              <a:t>Page </a:t>
            </a:r>
            <a:r>
              <a:rPr lang="de-DE" altLang="en-US" sz="1000" b="1" i="1">
                <a:solidFill>
                  <a:srgbClr val="FFFFFF"/>
                </a:solidFill>
                <a:ea typeface="华文细黑" pitchFamily="2" charset="-122"/>
                <a:sym typeface="MS UI Gothic" pitchFamily="34" charset="-128"/>
              </a:rPr>
              <a:t></a:t>
            </a:r>
            <a:r>
              <a:rPr lang="de-DE" altLang="en-US" sz="1000" b="1" i="1">
                <a:solidFill>
                  <a:srgbClr val="FFFFFF"/>
                </a:solidFill>
                <a:ea typeface="华文细黑" pitchFamily="2" charset="-122"/>
              </a:rPr>
              <a:t> </a:t>
            </a:r>
            <a:fld id="{4FCDD705-F6AA-489F-ABE8-CA79C0192DD6}" type="slidenum">
              <a:rPr lang="zh-CN" altLang="en-US" sz="1000" b="1" i="1">
                <a:solidFill>
                  <a:srgbClr val="FFFFFF"/>
                </a:solidFill>
                <a:ea typeface="华文细黑" pitchFamily="2" charset="-122"/>
              </a:rPr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en-US" sz="1000" b="1" i="1">
              <a:solidFill>
                <a:srgbClr val="FFFFFF"/>
              </a:solidFill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9760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xStyles>
    <p:titleStyle>
      <a:lvl1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6479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29579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94369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59158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48592" indent="-348592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sz="2000" b="1">
          <a:solidFill>
            <a:schemeClr val="bg1"/>
          </a:solidFill>
          <a:latin typeface="+mn-lt"/>
          <a:ea typeface="+mn-ea"/>
          <a:cs typeface="+mn-cs"/>
        </a:defRPr>
      </a:lvl1pPr>
      <a:lvl2pPr marL="755283" indent="-290493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b="1">
          <a:solidFill>
            <a:schemeClr val="bg1"/>
          </a:solidFill>
          <a:latin typeface="+mn-lt"/>
          <a:ea typeface="+mn-ea"/>
        </a:defRPr>
      </a:lvl2pPr>
      <a:lvl3pPr marL="1161974" indent="-232395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sz="1600" b="1">
          <a:solidFill>
            <a:schemeClr val="bg1"/>
          </a:solidFill>
          <a:latin typeface="+mn-lt"/>
          <a:ea typeface="+mn-ea"/>
        </a:defRPr>
      </a:lvl3pPr>
      <a:lvl4pPr marL="1626763" indent="-232395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sz="1400" b="1">
          <a:solidFill>
            <a:schemeClr val="bg1"/>
          </a:solidFill>
          <a:latin typeface="+mn-lt"/>
          <a:ea typeface="+mn-ea"/>
        </a:defRPr>
      </a:lvl4pPr>
      <a:lvl5pPr marL="2091553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5pPr>
      <a:lvl6pPr marL="2556342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6pPr>
      <a:lvl7pPr marL="3021132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7pPr>
      <a:lvl8pPr marL="3485921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8pPr>
      <a:lvl9pPr marL="3950711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4790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9579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4369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9158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3948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88737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53527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18316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jpe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7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4.xml"/><Relationship Id="rId7" Type="http://schemas.openxmlformats.org/officeDocument/2006/relationships/image" Target="../media/image8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8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8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8.jpe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8.xml"/><Relationship Id="rId7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8.jpe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jpe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8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图片 137">
            <a:extLst>
              <a:ext uri="{FF2B5EF4-FFF2-40B4-BE49-F238E27FC236}">
                <a16:creationId xmlns:a16="http://schemas.microsoft.com/office/drawing/2014/main" id="{D6A9FD7C-F8A9-EE04-D980-92AE083B00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79" r="6528"/>
          <a:stretch/>
        </p:blipFill>
        <p:spPr>
          <a:xfrm>
            <a:off x="1" y="1241"/>
            <a:ext cx="12190412" cy="6857107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399BCC36-88C7-45BA-4462-E6EE96949C3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5865686"/>
            <a:ext cx="5375126" cy="993901"/>
          </a:xfrm>
          <a:prstGeom prst="rect">
            <a:avLst/>
          </a:prstGeom>
        </p:spPr>
      </p:pic>
      <p:sp>
        <p:nvSpPr>
          <p:cNvPr id="49" name="图形 4">
            <a:extLst>
              <a:ext uri="{FF2B5EF4-FFF2-40B4-BE49-F238E27FC236}">
                <a16:creationId xmlns:a16="http://schemas.microsoft.com/office/drawing/2014/main" id="{2B21242A-9C8E-0127-1F3B-DDA63F3A95C2}"/>
              </a:ext>
            </a:extLst>
          </p:cNvPr>
          <p:cNvSpPr/>
          <p:nvPr/>
        </p:nvSpPr>
        <p:spPr>
          <a:xfrm>
            <a:off x="2532030" y="3125454"/>
            <a:ext cx="7646492" cy="1960524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  <a:gd name="connsiteX0" fmla="*/ 12164764 w 12192000"/>
              <a:gd name="connsiteY0" fmla="*/ 1807973 h 1839214"/>
              <a:gd name="connsiteX1" fmla="*/ 12164764 w 12192000"/>
              <a:gd name="connsiteY1" fmla="*/ 1776732 h 1839214"/>
              <a:gd name="connsiteX2" fmla="*/ 12141533 w 12192000"/>
              <a:gd name="connsiteY2" fmla="*/ 1776732 h 1839214"/>
              <a:gd name="connsiteX3" fmla="*/ 12141533 w 12192000"/>
              <a:gd name="connsiteY3" fmla="*/ 1765517 h 1839214"/>
              <a:gd name="connsiteX4" fmla="*/ 12119105 w 12192000"/>
              <a:gd name="connsiteY4" fmla="*/ 1754302 h 1839214"/>
              <a:gd name="connsiteX5" fmla="*/ 12020575 w 12192000"/>
              <a:gd name="connsiteY5" fmla="*/ 1754302 h 1839214"/>
              <a:gd name="connsiteX6" fmla="*/ 12020575 w 12192000"/>
              <a:gd name="connsiteY6" fmla="*/ 1711847 h 1839214"/>
              <a:gd name="connsiteX7" fmla="*/ 12022178 w 12192000"/>
              <a:gd name="connsiteY7" fmla="*/ 1709443 h 1839214"/>
              <a:gd name="connsiteX8" fmla="*/ 12022178 w 12192000"/>
              <a:gd name="connsiteY8" fmla="*/ 1697428 h 1839214"/>
              <a:gd name="connsiteX9" fmla="*/ 12048612 w 12192000"/>
              <a:gd name="connsiteY9" fmla="*/ 1690218 h 1839214"/>
              <a:gd name="connsiteX10" fmla="*/ 12048612 w 12192000"/>
              <a:gd name="connsiteY10" fmla="*/ 1685412 h 1839214"/>
              <a:gd name="connsiteX11" fmla="*/ 12027784 w 12192000"/>
              <a:gd name="connsiteY11" fmla="*/ 1672595 h 1839214"/>
              <a:gd name="connsiteX12" fmla="*/ 12001349 w 12192000"/>
              <a:gd name="connsiteY12" fmla="*/ 1661380 h 1839214"/>
              <a:gd name="connsiteX13" fmla="*/ 12001349 w 12192000"/>
              <a:gd name="connsiteY13" fmla="*/ 1654171 h 1839214"/>
              <a:gd name="connsiteX14" fmla="*/ 11998146 w 12192000"/>
              <a:gd name="connsiteY14" fmla="*/ 1651768 h 1839214"/>
              <a:gd name="connsiteX15" fmla="*/ 11998146 w 12192000"/>
              <a:gd name="connsiteY15" fmla="*/ 1642956 h 1839214"/>
              <a:gd name="connsiteX16" fmla="*/ 12022978 w 12192000"/>
              <a:gd name="connsiteY16" fmla="*/ 1629338 h 1839214"/>
              <a:gd name="connsiteX17" fmla="*/ 12024580 w 12192000"/>
              <a:gd name="connsiteY17" fmla="*/ 1618124 h 1839214"/>
              <a:gd name="connsiteX18" fmla="*/ 11997344 w 12192000"/>
              <a:gd name="connsiteY18" fmla="*/ 1605307 h 1839214"/>
              <a:gd name="connsiteX19" fmla="*/ 11965302 w 12192000"/>
              <a:gd name="connsiteY19" fmla="*/ 1591689 h 1839214"/>
              <a:gd name="connsiteX20" fmla="*/ 11965302 w 12192000"/>
              <a:gd name="connsiteY20" fmla="*/ 1584480 h 1839214"/>
              <a:gd name="connsiteX21" fmla="*/ 11963700 w 12192000"/>
              <a:gd name="connsiteY21" fmla="*/ 1581275 h 1839214"/>
              <a:gd name="connsiteX22" fmla="*/ 11963700 w 12192000"/>
              <a:gd name="connsiteY22" fmla="*/ 1561249 h 1839214"/>
              <a:gd name="connsiteX23" fmla="*/ 11990936 w 12192000"/>
              <a:gd name="connsiteY23" fmla="*/ 1554040 h 1839214"/>
              <a:gd name="connsiteX24" fmla="*/ 11990936 w 12192000"/>
              <a:gd name="connsiteY24" fmla="*/ 1542024 h 1839214"/>
              <a:gd name="connsiteX25" fmla="*/ 11933260 w 12192000"/>
              <a:gd name="connsiteY25" fmla="*/ 1507579 h 1839214"/>
              <a:gd name="connsiteX26" fmla="*/ 11899616 w 12192000"/>
              <a:gd name="connsiteY26" fmla="*/ 1477139 h 1839214"/>
              <a:gd name="connsiteX27" fmla="*/ 11899616 w 12192000"/>
              <a:gd name="connsiteY27" fmla="*/ 1474736 h 1839214"/>
              <a:gd name="connsiteX28" fmla="*/ 11901218 w 12192000"/>
              <a:gd name="connsiteY28" fmla="*/ 1474736 h 1839214"/>
              <a:gd name="connsiteX29" fmla="*/ 11901218 w 12192000"/>
              <a:gd name="connsiteY29" fmla="*/ 1464322 h 1839214"/>
              <a:gd name="connsiteX30" fmla="*/ 11894810 w 12192000"/>
              <a:gd name="connsiteY30" fmla="*/ 1453107 h 1839214"/>
              <a:gd name="connsiteX31" fmla="*/ 11896412 w 12192000"/>
              <a:gd name="connsiteY31" fmla="*/ 1453107 h 1839214"/>
              <a:gd name="connsiteX32" fmla="*/ 11898015 w 12192000"/>
              <a:gd name="connsiteY32" fmla="*/ 1451505 h 1839214"/>
              <a:gd name="connsiteX33" fmla="*/ 11898015 w 12192000"/>
              <a:gd name="connsiteY33" fmla="*/ 1447500 h 1839214"/>
              <a:gd name="connsiteX34" fmla="*/ 11895611 w 12192000"/>
              <a:gd name="connsiteY34" fmla="*/ 1447500 h 1839214"/>
              <a:gd name="connsiteX35" fmla="*/ 11898815 w 12192000"/>
              <a:gd name="connsiteY35" fmla="*/ 1435484 h 1839214"/>
              <a:gd name="connsiteX36" fmla="*/ 11887601 w 12192000"/>
              <a:gd name="connsiteY36" fmla="*/ 1425871 h 1839214"/>
              <a:gd name="connsiteX37" fmla="*/ 11876386 w 12192000"/>
              <a:gd name="connsiteY37" fmla="*/ 1435484 h 1839214"/>
              <a:gd name="connsiteX38" fmla="*/ 11879590 w 12192000"/>
              <a:gd name="connsiteY38" fmla="*/ 1447500 h 1839214"/>
              <a:gd name="connsiteX39" fmla="*/ 11877186 w 12192000"/>
              <a:gd name="connsiteY39" fmla="*/ 1447500 h 1839214"/>
              <a:gd name="connsiteX40" fmla="*/ 11877186 w 12192000"/>
              <a:gd name="connsiteY40" fmla="*/ 1451505 h 1839214"/>
              <a:gd name="connsiteX41" fmla="*/ 11878789 w 12192000"/>
              <a:gd name="connsiteY41" fmla="*/ 1453107 h 1839214"/>
              <a:gd name="connsiteX42" fmla="*/ 11880391 w 12192000"/>
              <a:gd name="connsiteY42" fmla="*/ 1453107 h 1839214"/>
              <a:gd name="connsiteX43" fmla="*/ 11873983 w 12192000"/>
              <a:gd name="connsiteY43" fmla="*/ 1464322 h 1839214"/>
              <a:gd name="connsiteX44" fmla="*/ 11873983 w 12192000"/>
              <a:gd name="connsiteY44" fmla="*/ 1474736 h 1839214"/>
              <a:gd name="connsiteX45" fmla="*/ 11875585 w 12192000"/>
              <a:gd name="connsiteY45" fmla="*/ 1474736 h 1839214"/>
              <a:gd name="connsiteX46" fmla="*/ 11875585 w 12192000"/>
              <a:gd name="connsiteY46" fmla="*/ 1477139 h 1839214"/>
              <a:gd name="connsiteX47" fmla="*/ 11841941 w 12192000"/>
              <a:gd name="connsiteY47" fmla="*/ 1507579 h 1839214"/>
              <a:gd name="connsiteX48" fmla="*/ 11784265 w 12192000"/>
              <a:gd name="connsiteY48" fmla="*/ 1542024 h 1839214"/>
              <a:gd name="connsiteX49" fmla="*/ 11784265 w 12192000"/>
              <a:gd name="connsiteY49" fmla="*/ 1554040 h 1839214"/>
              <a:gd name="connsiteX50" fmla="*/ 11811501 w 12192000"/>
              <a:gd name="connsiteY50" fmla="*/ 1561249 h 1839214"/>
              <a:gd name="connsiteX51" fmla="*/ 11811501 w 12192000"/>
              <a:gd name="connsiteY51" fmla="*/ 1581275 h 1839214"/>
              <a:gd name="connsiteX52" fmla="*/ 11809899 w 12192000"/>
              <a:gd name="connsiteY52" fmla="*/ 1584480 h 1839214"/>
              <a:gd name="connsiteX53" fmla="*/ 11809899 w 12192000"/>
              <a:gd name="connsiteY53" fmla="*/ 1591689 h 1839214"/>
              <a:gd name="connsiteX54" fmla="*/ 11777857 w 12192000"/>
              <a:gd name="connsiteY54" fmla="*/ 1605307 h 1839214"/>
              <a:gd name="connsiteX55" fmla="*/ 11750621 w 12192000"/>
              <a:gd name="connsiteY55" fmla="*/ 1618124 h 1839214"/>
              <a:gd name="connsiteX56" fmla="*/ 11752223 w 12192000"/>
              <a:gd name="connsiteY56" fmla="*/ 1629338 h 1839214"/>
              <a:gd name="connsiteX57" fmla="*/ 11777055 w 12192000"/>
              <a:gd name="connsiteY57" fmla="*/ 1642956 h 1839214"/>
              <a:gd name="connsiteX58" fmla="*/ 11777055 w 12192000"/>
              <a:gd name="connsiteY58" fmla="*/ 1651768 h 1839214"/>
              <a:gd name="connsiteX59" fmla="*/ 11773852 w 12192000"/>
              <a:gd name="connsiteY59" fmla="*/ 1654171 h 1839214"/>
              <a:gd name="connsiteX60" fmla="*/ 11773852 w 12192000"/>
              <a:gd name="connsiteY60" fmla="*/ 1661380 h 1839214"/>
              <a:gd name="connsiteX61" fmla="*/ 11747417 w 12192000"/>
              <a:gd name="connsiteY61" fmla="*/ 1672595 h 1839214"/>
              <a:gd name="connsiteX62" fmla="*/ 11726589 w 12192000"/>
              <a:gd name="connsiteY62" fmla="*/ 1685412 h 1839214"/>
              <a:gd name="connsiteX63" fmla="*/ 11726589 w 12192000"/>
              <a:gd name="connsiteY63" fmla="*/ 1690218 h 1839214"/>
              <a:gd name="connsiteX64" fmla="*/ 11753825 w 12192000"/>
              <a:gd name="connsiteY64" fmla="*/ 1697428 h 1839214"/>
              <a:gd name="connsiteX65" fmla="*/ 11753825 w 12192000"/>
              <a:gd name="connsiteY65" fmla="*/ 1709443 h 1839214"/>
              <a:gd name="connsiteX66" fmla="*/ 11755427 w 12192000"/>
              <a:gd name="connsiteY66" fmla="*/ 1711847 h 1839214"/>
              <a:gd name="connsiteX67" fmla="*/ 11755427 w 12192000"/>
              <a:gd name="connsiteY67" fmla="*/ 1754302 h 1839214"/>
              <a:gd name="connsiteX68" fmla="*/ 11708165 w 12192000"/>
              <a:gd name="connsiteY68" fmla="*/ 1754302 h 1839214"/>
              <a:gd name="connsiteX69" fmla="*/ 11672118 w 12192000"/>
              <a:gd name="connsiteY69" fmla="*/ 1738281 h 1839214"/>
              <a:gd name="connsiteX70" fmla="*/ 11670516 w 12192000"/>
              <a:gd name="connsiteY70" fmla="*/ 1713449 h 1839214"/>
              <a:gd name="connsiteX71" fmla="*/ 11692945 w 12192000"/>
              <a:gd name="connsiteY71" fmla="*/ 1698229 h 1839214"/>
              <a:gd name="connsiteX72" fmla="*/ 11700154 w 12192000"/>
              <a:gd name="connsiteY72" fmla="*/ 1688616 h 1839214"/>
              <a:gd name="connsiteX73" fmla="*/ 11669715 w 12192000"/>
              <a:gd name="connsiteY73" fmla="*/ 1681407 h 1839214"/>
              <a:gd name="connsiteX74" fmla="*/ 11668112 w 12192000"/>
              <a:gd name="connsiteY74" fmla="*/ 1657375 h 1839214"/>
              <a:gd name="connsiteX75" fmla="*/ 11692144 w 12192000"/>
              <a:gd name="connsiteY75" fmla="*/ 1644558 h 1839214"/>
              <a:gd name="connsiteX76" fmla="*/ 11696149 w 12192000"/>
              <a:gd name="connsiteY76" fmla="*/ 1635747 h 1839214"/>
              <a:gd name="connsiteX77" fmla="*/ 11667311 w 12192000"/>
              <a:gd name="connsiteY77" fmla="*/ 1626935 h 1839214"/>
              <a:gd name="connsiteX78" fmla="*/ 11665710 w 12192000"/>
              <a:gd name="connsiteY78" fmla="*/ 1601302 h 1839214"/>
              <a:gd name="connsiteX79" fmla="*/ 11691343 w 12192000"/>
              <a:gd name="connsiteY79" fmla="*/ 1586082 h 1839214"/>
              <a:gd name="connsiteX80" fmla="*/ 11695348 w 12192000"/>
              <a:gd name="connsiteY80" fmla="*/ 1580474 h 1839214"/>
              <a:gd name="connsiteX81" fmla="*/ 11663306 w 12192000"/>
              <a:gd name="connsiteY81" fmla="*/ 1570061 h 1839214"/>
              <a:gd name="connsiteX82" fmla="*/ 11663306 w 12192000"/>
              <a:gd name="connsiteY82" fmla="*/ 1544427 h 1839214"/>
              <a:gd name="connsiteX83" fmla="*/ 11688139 w 12192000"/>
              <a:gd name="connsiteY83" fmla="*/ 1533212 h 1839214"/>
              <a:gd name="connsiteX84" fmla="*/ 11692144 w 12192000"/>
              <a:gd name="connsiteY84" fmla="*/ 1527605 h 1839214"/>
              <a:gd name="connsiteX85" fmla="*/ 11660903 w 12192000"/>
              <a:gd name="connsiteY85" fmla="*/ 1515589 h 1839214"/>
              <a:gd name="connsiteX86" fmla="*/ 11662505 w 12192000"/>
              <a:gd name="connsiteY86" fmla="*/ 1492359 h 1839214"/>
              <a:gd name="connsiteX87" fmla="*/ 11682532 w 12192000"/>
              <a:gd name="connsiteY87" fmla="*/ 1481144 h 1839214"/>
              <a:gd name="connsiteX88" fmla="*/ 11686537 w 12192000"/>
              <a:gd name="connsiteY88" fmla="*/ 1472332 h 1839214"/>
              <a:gd name="connsiteX89" fmla="*/ 11660102 w 12192000"/>
              <a:gd name="connsiteY89" fmla="*/ 1459516 h 1839214"/>
              <a:gd name="connsiteX90" fmla="*/ 11660102 w 12192000"/>
              <a:gd name="connsiteY90" fmla="*/ 1435484 h 1839214"/>
              <a:gd name="connsiteX91" fmla="*/ 11682532 w 12192000"/>
              <a:gd name="connsiteY91" fmla="*/ 1430678 h 1839214"/>
              <a:gd name="connsiteX92" fmla="*/ 11686537 w 12192000"/>
              <a:gd name="connsiteY92" fmla="*/ 1422667 h 1839214"/>
              <a:gd name="connsiteX93" fmla="*/ 11659301 w 12192000"/>
              <a:gd name="connsiteY93" fmla="*/ 1409850 h 1839214"/>
              <a:gd name="connsiteX94" fmla="*/ 11659301 w 12192000"/>
              <a:gd name="connsiteY94" fmla="*/ 1387421 h 1839214"/>
              <a:gd name="connsiteX95" fmla="*/ 11680128 w 12192000"/>
              <a:gd name="connsiteY95" fmla="*/ 1378609 h 1839214"/>
              <a:gd name="connsiteX96" fmla="*/ 11684133 w 12192000"/>
              <a:gd name="connsiteY96" fmla="*/ 1369798 h 1839214"/>
              <a:gd name="connsiteX97" fmla="*/ 11653694 w 12192000"/>
              <a:gd name="connsiteY97" fmla="*/ 1357782 h 1839214"/>
              <a:gd name="connsiteX98" fmla="*/ 11653694 w 12192000"/>
              <a:gd name="connsiteY98" fmla="*/ 1340960 h 1839214"/>
              <a:gd name="connsiteX99" fmla="*/ 11678526 w 12192000"/>
              <a:gd name="connsiteY99" fmla="*/ 1323337 h 1839214"/>
              <a:gd name="connsiteX100" fmla="*/ 11684133 w 12192000"/>
              <a:gd name="connsiteY100" fmla="*/ 1306515 h 1839214"/>
              <a:gd name="connsiteX101" fmla="*/ 11582400 w 12192000"/>
              <a:gd name="connsiteY101" fmla="*/ 1256049 h 1839214"/>
              <a:gd name="connsiteX102" fmla="*/ 11582400 w 12192000"/>
              <a:gd name="connsiteY102" fmla="*/ 1253645 h 1839214"/>
              <a:gd name="connsiteX103" fmla="*/ 11584803 w 12192000"/>
              <a:gd name="connsiteY103" fmla="*/ 1251242 h 1839214"/>
              <a:gd name="connsiteX104" fmla="*/ 11584803 w 12192000"/>
              <a:gd name="connsiteY104" fmla="*/ 1249640 h 1839214"/>
              <a:gd name="connsiteX105" fmla="*/ 11581599 w 12192000"/>
              <a:gd name="connsiteY105" fmla="*/ 1248038 h 1839214"/>
              <a:gd name="connsiteX106" fmla="*/ 11581599 w 12192000"/>
              <a:gd name="connsiteY106" fmla="*/ 1236022 h 1839214"/>
              <a:gd name="connsiteX107" fmla="*/ 11593615 w 12192000"/>
              <a:gd name="connsiteY107" fmla="*/ 1232818 h 1839214"/>
              <a:gd name="connsiteX108" fmla="*/ 11593615 w 12192000"/>
              <a:gd name="connsiteY108" fmla="*/ 1225609 h 1839214"/>
              <a:gd name="connsiteX109" fmla="*/ 11574390 w 12192000"/>
              <a:gd name="connsiteY109" fmla="*/ 1209588 h 1839214"/>
              <a:gd name="connsiteX110" fmla="*/ 11574390 w 12192000"/>
              <a:gd name="connsiteY110" fmla="*/ 1204781 h 1839214"/>
              <a:gd name="connsiteX111" fmla="*/ 11581599 w 12192000"/>
              <a:gd name="connsiteY111" fmla="*/ 1199975 h 1839214"/>
              <a:gd name="connsiteX112" fmla="*/ 11581599 w 12192000"/>
              <a:gd name="connsiteY112" fmla="*/ 1195970 h 1839214"/>
              <a:gd name="connsiteX113" fmla="*/ 11574390 w 12192000"/>
              <a:gd name="connsiteY113" fmla="*/ 1189561 h 1839214"/>
              <a:gd name="connsiteX114" fmla="*/ 11563175 w 12192000"/>
              <a:gd name="connsiteY114" fmla="*/ 1177545 h 1839214"/>
              <a:gd name="connsiteX115" fmla="*/ 11570384 w 12192000"/>
              <a:gd name="connsiteY115" fmla="*/ 1164729 h 1839214"/>
              <a:gd name="connsiteX116" fmla="*/ 11555965 w 12192000"/>
              <a:gd name="connsiteY116" fmla="*/ 1152713 h 1839214"/>
              <a:gd name="connsiteX117" fmla="*/ 11541547 w 12192000"/>
              <a:gd name="connsiteY117" fmla="*/ 1164729 h 1839214"/>
              <a:gd name="connsiteX118" fmla="*/ 11548755 w 12192000"/>
              <a:gd name="connsiteY118" fmla="*/ 1177545 h 1839214"/>
              <a:gd name="connsiteX119" fmla="*/ 11537542 w 12192000"/>
              <a:gd name="connsiteY119" fmla="*/ 1189561 h 1839214"/>
              <a:gd name="connsiteX120" fmla="*/ 11530332 w 12192000"/>
              <a:gd name="connsiteY120" fmla="*/ 1195970 h 1839214"/>
              <a:gd name="connsiteX121" fmla="*/ 11530332 w 12192000"/>
              <a:gd name="connsiteY121" fmla="*/ 1199975 h 1839214"/>
              <a:gd name="connsiteX122" fmla="*/ 11537542 w 12192000"/>
              <a:gd name="connsiteY122" fmla="*/ 1204781 h 1839214"/>
              <a:gd name="connsiteX123" fmla="*/ 11537542 w 12192000"/>
              <a:gd name="connsiteY123" fmla="*/ 1209588 h 1839214"/>
              <a:gd name="connsiteX124" fmla="*/ 11517515 w 12192000"/>
              <a:gd name="connsiteY124" fmla="*/ 1225609 h 1839214"/>
              <a:gd name="connsiteX125" fmla="*/ 11517515 w 12192000"/>
              <a:gd name="connsiteY125" fmla="*/ 1232017 h 1839214"/>
              <a:gd name="connsiteX126" fmla="*/ 11530332 w 12192000"/>
              <a:gd name="connsiteY126" fmla="*/ 1235221 h 1839214"/>
              <a:gd name="connsiteX127" fmla="*/ 11530332 w 12192000"/>
              <a:gd name="connsiteY127" fmla="*/ 1247237 h 1839214"/>
              <a:gd name="connsiteX128" fmla="*/ 11527127 w 12192000"/>
              <a:gd name="connsiteY128" fmla="*/ 1248839 h 1839214"/>
              <a:gd name="connsiteX129" fmla="*/ 11527127 w 12192000"/>
              <a:gd name="connsiteY129" fmla="*/ 1252043 h 1839214"/>
              <a:gd name="connsiteX130" fmla="*/ 11528729 w 12192000"/>
              <a:gd name="connsiteY130" fmla="*/ 1254446 h 1839214"/>
              <a:gd name="connsiteX131" fmla="*/ 11528729 w 12192000"/>
              <a:gd name="connsiteY131" fmla="*/ 1256850 h 1839214"/>
              <a:gd name="connsiteX132" fmla="*/ 11426996 w 12192000"/>
              <a:gd name="connsiteY132" fmla="*/ 1307316 h 1839214"/>
              <a:gd name="connsiteX133" fmla="*/ 11432603 w 12192000"/>
              <a:gd name="connsiteY133" fmla="*/ 1324138 h 1839214"/>
              <a:gd name="connsiteX134" fmla="*/ 11457436 w 12192000"/>
              <a:gd name="connsiteY134" fmla="*/ 1341761 h 1839214"/>
              <a:gd name="connsiteX135" fmla="*/ 11457436 w 12192000"/>
              <a:gd name="connsiteY135" fmla="*/ 1358583 h 1839214"/>
              <a:gd name="connsiteX136" fmla="*/ 11426996 w 12192000"/>
              <a:gd name="connsiteY136" fmla="*/ 1370599 h 1839214"/>
              <a:gd name="connsiteX137" fmla="*/ 11431001 w 12192000"/>
              <a:gd name="connsiteY137" fmla="*/ 1379410 h 1839214"/>
              <a:gd name="connsiteX138" fmla="*/ 11451828 w 12192000"/>
              <a:gd name="connsiteY138" fmla="*/ 1388222 h 1839214"/>
              <a:gd name="connsiteX139" fmla="*/ 11451828 w 12192000"/>
              <a:gd name="connsiteY139" fmla="*/ 1410651 h 1839214"/>
              <a:gd name="connsiteX140" fmla="*/ 11424593 w 12192000"/>
              <a:gd name="connsiteY140" fmla="*/ 1423468 h 1839214"/>
              <a:gd name="connsiteX141" fmla="*/ 11428598 w 12192000"/>
              <a:gd name="connsiteY141" fmla="*/ 1431479 h 1839214"/>
              <a:gd name="connsiteX142" fmla="*/ 11451028 w 12192000"/>
              <a:gd name="connsiteY142" fmla="*/ 1436285 h 1839214"/>
              <a:gd name="connsiteX143" fmla="*/ 11451028 w 12192000"/>
              <a:gd name="connsiteY143" fmla="*/ 1460317 h 1839214"/>
              <a:gd name="connsiteX144" fmla="*/ 11424593 w 12192000"/>
              <a:gd name="connsiteY144" fmla="*/ 1473133 h 1839214"/>
              <a:gd name="connsiteX145" fmla="*/ 11428598 w 12192000"/>
              <a:gd name="connsiteY145" fmla="*/ 1481945 h 1839214"/>
              <a:gd name="connsiteX146" fmla="*/ 11449426 w 12192000"/>
              <a:gd name="connsiteY146" fmla="*/ 1493160 h 1839214"/>
              <a:gd name="connsiteX147" fmla="*/ 11450227 w 12192000"/>
              <a:gd name="connsiteY147" fmla="*/ 1509181 h 1839214"/>
              <a:gd name="connsiteX148" fmla="*/ 11442216 w 12192000"/>
              <a:gd name="connsiteY148" fmla="*/ 1509181 h 1839214"/>
              <a:gd name="connsiteX149" fmla="*/ 11442216 w 12192000"/>
              <a:gd name="connsiteY149" fmla="*/ 1502772 h 1839214"/>
              <a:gd name="connsiteX150" fmla="*/ 11387744 w 12192000"/>
              <a:gd name="connsiteY150" fmla="*/ 1502772 h 1839214"/>
              <a:gd name="connsiteX151" fmla="*/ 11387744 w 12192000"/>
              <a:gd name="connsiteY151" fmla="*/ 1420264 h 1839214"/>
              <a:gd name="connsiteX152" fmla="*/ 11378933 w 12192000"/>
              <a:gd name="connsiteY152" fmla="*/ 1420264 h 1839214"/>
              <a:gd name="connsiteX153" fmla="*/ 11378933 w 12192000"/>
              <a:gd name="connsiteY153" fmla="*/ 1393829 h 1839214"/>
              <a:gd name="connsiteX154" fmla="*/ 11370122 w 12192000"/>
              <a:gd name="connsiteY154" fmla="*/ 1393829 h 1839214"/>
              <a:gd name="connsiteX155" fmla="*/ 11370122 w 12192000"/>
              <a:gd name="connsiteY155" fmla="*/ 1399437 h 1839214"/>
              <a:gd name="connsiteX156" fmla="*/ 11364514 w 12192000"/>
              <a:gd name="connsiteY156" fmla="*/ 1399437 h 1839214"/>
              <a:gd name="connsiteX157" fmla="*/ 11364514 w 12192000"/>
              <a:gd name="connsiteY157" fmla="*/ 1388222 h 1839214"/>
              <a:gd name="connsiteX158" fmla="*/ 11374127 w 12192000"/>
              <a:gd name="connsiteY158" fmla="*/ 1377808 h 1839214"/>
              <a:gd name="connsiteX159" fmla="*/ 11382137 w 12192000"/>
              <a:gd name="connsiteY159" fmla="*/ 1360185 h 1839214"/>
              <a:gd name="connsiteX160" fmla="*/ 11359708 w 12192000"/>
              <a:gd name="connsiteY160" fmla="*/ 1360185 h 1839214"/>
              <a:gd name="connsiteX161" fmla="*/ 11359708 w 12192000"/>
              <a:gd name="connsiteY161" fmla="*/ 1352976 h 1839214"/>
              <a:gd name="connsiteX162" fmla="*/ 11308440 w 12192000"/>
              <a:gd name="connsiteY162" fmla="*/ 1352976 h 1839214"/>
              <a:gd name="connsiteX163" fmla="*/ 11308440 w 12192000"/>
              <a:gd name="connsiteY163" fmla="*/ 1357782 h 1839214"/>
              <a:gd name="connsiteX164" fmla="*/ 11291618 w 12192000"/>
              <a:gd name="connsiteY164" fmla="*/ 1357782 h 1839214"/>
              <a:gd name="connsiteX165" fmla="*/ 11291618 w 12192000"/>
              <a:gd name="connsiteY165" fmla="*/ 1320133 h 1839214"/>
              <a:gd name="connsiteX166" fmla="*/ 11244356 w 12192000"/>
              <a:gd name="connsiteY166" fmla="*/ 1320133 h 1839214"/>
              <a:gd name="connsiteX167" fmla="*/ 11244356 w 12192000"/>
              <a:gd name="connsiteY167" fmla="*/ 1324138 h 1839214"/>
              <a:gd name="connsiteX168" fmla="*/ 11239550 w 12192000"/>
              <a:gd name="connsiteY168" fmla="*/ 1324138 h 1839214"/>
              <a:gd name="connsiteX169" fmla="*/ 11239550 w 12192000"/>
              <a:gd name="connsiteY169" fmla="*/ 1356180 h 1839214"/>
              <a:gd name="connsiteX170" fmla="*/ 11235545 w 12192000"/>
              <a:gd name="connsiteY170" fmla="*/ 1356180 h 1839214"/>
              <a:gd name="connsiteX171" fmla="*/ 11235545 w 12192000"/>
              <a:gd name="connsiteY171" fmla="*/ 1225609 h 1839214"/>
              <a:gd name="connsiteX172" fmla="*/ 11210712 w 12192000"/>
              <a:gd name="connsiteY172" fmla="*/ 1225609 h 1839214"/>
              <a:gd name="connsiteX173" fmla="*/ 11210712 w 12192000"/>
              <a:gd name="connsiteY173" fmla="*/ 1195970 h 1839214"/>
              <a:gd name="connsiteX174" fmla="*/ 11205906 w 12192000"/>
              <a:gd name="connsiteY174" fmla="*/ 1195970 h 1839214"/>
              <a:gd name="connsiteX175" fmla="*/ 11205906 w 12192000"/>
              <a:gd name="connsiteY175" fmla="*/ 1199174 h 1839214"/>
              <a:gd name="connsiteX176" fmla="*/ 11186681 w 12192000"/>
              <a:gd name="connsiteY176" fmla="*/ 1199174 h 1839214"/>
              <a:gd name="connsiteX177" fmla="*/ 11141822 w 12192000"/>
              <a:gd name="connsiteY177" fmla="*/ 1147907 h 1839214"/>
              <a:gd name="connsiteX178" fmla="*/ 11141822 w 12192000"/>
              <a:gd name="connsiteY178" fmla="*/ 1067000 h 1839214"/>
              <a:gd name="connsiteX179" fmla="*/ 11137016 w 12192000"/>
              <a:gd name="connsiteY179" fmla="*/ 1067000 h 1839214"/>
              <a:gd name="connsiteX180" fmla="*/ 11137016 w 12192000"/>
              <a:gd name="connsiteY180" fmla="*/ 1145503 h 1839214"/>
              <a:gd name="connsiteX181" fmla="*/ 11100167 w 12192000"/>
              <a:gd name="connsiteY181" fmla="*/ 1103849 h 1839214"/>
              <a:gd name="connsiteX182" fmla="*/ 11100167 w 12192000"/>
              <a:gd name="connsiteY182" fmla="*/ 1095838 h 1839214"/>
              <a:gd name="connsiteX183" fmla="*/ 11094560 w 12192000"/>
              <a:gd name="connsiteY183" fmla="*/ 1095838 h 1839214"/>
              <a:gd name="connsiteX184" fmla="*/ 11094560 w 12192000"/>
              <a:gd name="connsiteY184" fmla="*/ 1120671 h 1839214"/>
              <a:gd name="connsiteX185" fmla="*/ 11046497 w 12192000"/>
              <a:gd name="connsiteY185" fmla="*/ 1203179 h 1839214"/>
              <a:gd name="connsiteX186" fmla="*/ 11046497 w 12192000"/>
              <a:gd name="connsiteY186" fmla="*/ 1041367 h 1839214"/>
              <a:gd name="connsiteX187" fmla="*/ 11042491 w 12192000"/>
              <a:gd name="connsiteY187" fmla="*/ 1041367 h 1839214"/>
              <a:gd name="connsiteX188" fmla="*/ 11042491 w 12192000"/>
              <a:gd name="connsiteY188" fmla="*/ 1221603 h 1839214"/>
              <a:gd name="connsiteX189" fmla="*/ 11035282 w 12192000"/>
              <a:gd name="connsiteY189" fmla="*/ 1221603 h 1839214"/>
              <a:gd name="connsiteX190" fmla="*/ 11035282 w 12192000"/>
              <a:gd name="connsiteY190" fmla="*/ 1210389 h 1839214"/>
              <a:gd name="connsiteX191" fmla="*/ 11028072 w 12192000"/>
              <a:gd name="connsiteY191" fmla="*/ 1210389 h 1839214"/>
              <a:gd name="connsiteX192" fmla="*/ 11028072 w 12192000"/>
              <a:gd name="connsiteY192" fmla="*/ 1220001 h 1839214"/>
              <a:gd name="connsiteX193" fmla="*/ 11021664 w 12192000"/>
              <a:gd name="connsiteY193" fmla="*/ 1220001 h 1839214"/>
              <a:gd name="connsiteX194" fmla="*/ 11021664 w 12192000"/>
              <a:gd name="connsiteY194" fmla="*/ 1208786 h 1839214"/>
              <a:gd name="connsiteX195" fmla="*/ 11016056 w 12192000"/>
              <a:gd name="connsiteY195" fmla="*/ 1208786 h 1839214"/>
              <a:gd name="connsiteX196" fmla="*/ 11016056 w 12192000"/>
              <a:gd name="connsiteY196" fmla="*/ 1242431 h 1839214"/>
              <a:gd name="connsiteX197" fmla="*/ 11002439 w 12192000"/>
              <a:gd name="connsiteY197" fmla="*/ 1242431 h 1839214"/>
              <a:gd name="connsiteX198" fmla="*/ 11002439 w 12192000"/>
              <a:gd name="connsiteY198" fmla="*/ 1353777 h 1839214"/>
              <a:gd name="connsiteX199" fmla="*/ 10997633 w 12192000"/>
              <a:gd name="connsiteY199" fmla="*/ 1353777 h 1839214"/>
              <a:gd name="connsiteX200" fmla="*/ 10997633 w 12192000"/>
              <a:gd name="connsiteY200" fmla="*/ 1358583 h 1839214"/>
              <a:gd name="connsiteX201" fmla="*/ 11001638 w 12192000"/>
              <a:gd name="connsiteY201" fmla="*/ 1358583 h 1839214"/>
              <a:gd name="connsiteX202" fmla="*/ 11001638 w 12192000"/>
              <a:gd name="connsiteY202" fmla="*/ 1368997 h 1839214"/>
              <a:gd name="connsiteX203" fmla="*/ 10971198 w 12192000"/>
              <a:gd name="connsiteY203" fmla="*/ 1368997 h 1839214"/>
              <a:gd name="connsiteX204" fmla="*/ 10971198 w 12192000"/>
              <a:gd name="connsiteY204" fmla="*/ 1364190 h 1839214"/>
              <a:gd name="connsiteX205" fmla="*/ 10963187 w 12192000"/>
              <a:gd name="connsiteY205" fmla="*/ 1364190 h 1839214"/>
              <a:gd name="connsiteX206" fmla="*/ 10963187 w 12192000"/>
              <a:gd name="connsiteY206" fmla="*/ 1370599 h 1839214"/>
              <a:gd name="connsiteX207" fmla="*/ 10937554 w 12192000"/>
              <a:gd name="connsiteY207" fmla="*/ 1370599 h 1839214"/>
              <a:gd name="connsiteX208" fmla="*/ 10937554 w 12192000"/>
              <a:gd name="connsiteY208" fmla="*/ 1405845 h 1839214"/>
              <a:gd name="connsiteX209" fmla="*/ 10923935 w 12192000"/>
              <a:gd name="connsiteY209" fmla="*/ 1405845 h 1839214"/>
              <a:gd name="connsiteX210" fmla="*/ 10923935 w 12192000"/>
              <a:gd name="connsiteY210" fmla="*/ 1397835 h 1839214"/>
              <a:gd name="connsiteX211" fmla="*/ 10883082 w 12192000"/>
              <a:gd name="connsiteY211" fmla="*/ 1397835 h 1839214"/>
              <a:gd name="connsiteX212" fmla="*/ 10883082 w 12192000"/>
              <a:gd name="connsiteY212" fmla="*/ 1323337 h 1839214"/>
              <a:gd name="connsiteX213" fmla="*/ 10871066 w 12192000"/>
              <a:gd name="connsiteY213" fmla="*/ 1323337 h 1839214"/>
              <a:gd name="connsiteX214" fmla="*/ 10871066 w 12192000"/>
              <a:gd name="connsiteY214" fmla="*/ 1345766 h 1839214"/>
              <a:gd name="connsiteX215" fmla="*/ 10857449 w 12192000"/>
              <a:gd name="connsiteY215" fmla="*/ 1345766 h 1839214"/>
              <a:gd name="connsiteX216" fmla="*/ 10857449 w 12192000"/>
              <a:gd name="connsiteY216" fmla="*/ 1337756 h 1839214"/>
              <a:gd name="connsiteX217" fmla="*/ 10849438 w 12192000"/>
              <a:gd name="connsiteY217" fmla="*/ 1337756 h 1839214"/>
              <a:gd name="connsiteX218" fmla="*/ 10849438 w 12192000"/>
              <a:gd name="connsiteY218" fmla="*/ 1344965 h 1839214"/>
              <a:gd name="connsiteX219" fmla="*/ 10826208 w 12192000"/>
              <a:gd name="connsiteY219" fmla="*/ 1344965 h 1839214"/>
              <a:gd name="connsiteX220" fmla="*/ 10826208 w 12192000"/>
              <a:gd name="connsiteY220" fmla="*/ 1018937 h 1839214"/>
              <a:gd name="connsiteX221" fmla="*/ 10818197 w 12192000"/>
              <a:gd name="connsiteY221" fmla="*/ 1018937 h 1839214"/>
              <a:gd name="connsiteX222" fmla="*/ 10818197 w 12192000"/>
              <a:gd name="connsiteY222" fmla="*/ 1099844 h 1839214"/>
              <a:gd name="connsiteX223" fmla="*/ 10756517 w 12192000"/>
              <a:gd name="connsiteY223" fmla="*/ 1099844 h 1839214"/>
              <a:gd name="connsiteX224" fmla="*/ 10756517 w 12192000"/>
              <a:gd name="connsiteY224" fmla="*/ 1018937 h 1839214"/>
              <a:gd name="connsiteX225" fmla="*/ 10750909 w 12192000"/>
              <a:gd name="connsiteY225" fmla="*/ 1018937 h 1839214"/>
              <a:gd name="connsiteX226" fmla="*/ 10750909 w 12192000"/>
              <a:gd name="connsiteY226" fmla="*/ 1083021 h 1839214"/>
              <a:gd name="connsiteX227" fmla="*/ 10730081 w 12192000"/>
              <a:gd name="connsiteY227" fmla="*/ 1083021 h 1839214"/>
              <a:gd name="connsiteX228" fmla="*/ 10730081 w 12192000"/>
              <a:gd name="connsiteY228" fmla="*/ 1099844 h 1839214"/>
              <a:gd name="connsiteX229" fmla="*/ 10661191 w 12192000"/>
              <a:gd name="connsiteY229" fmla="*/ 1099844 h 1839214"/>
              <a:gd name="connsiteX230" fmla="*/ 10661191 w 12192000"/>
              <a:gd name="connsiteY230" fmla="*/ 1062995 h 1839214"/>
              <a:gd name="connsiteX231" fmla="*/ 10581887 w 12192000"/>
              <a:gd name="connsiteY231" fmla="*/ 1062995 h 1839214"/>
              <a:gd name="connsiteX232" fmla="*/ 10581887 w 12192000"/>
              <a:gd name="connsiteY232" fmla="*/ 1054985 h 1839214"/>
              <a:gd name="connsiteX233" fmla="*/ 10558656 w 12192000"/>
              <a:gd name="connsiteY233" fmla="*/ 1054985 h 1839214"/>
              <a:gd name="connsiteX234" fmla="*/ 10541834 w 12192000"/>
              <a:gd name="connsiteY234" fmla="*/ 1067000 h 1839214"/>
              <a:gd name="connsiteX235" fmla="*/ 10526614 w 12192000"/>
              <a:gd name="connsiteY235" fmla="*/ 1067000 h 1839214"/>
              <a:gd name="connsiteX236" fmla="*/ 10526614 w 12192000"/>
              <a:gd name="connsiteY236" fmla="*/ 1056587 h 1839214"/>
              <a:gd name="connsiteX237" fmla="*/ 10471342 w 12192000"/>
              <a:gd name="connsiteY237" fmla="*/ 1056587 h 1839214"/>
              <a:gd name="connsiteX238" fmla="*/ 10471342 w 12192000"/>
              <a:gd name="connsiteY238" fmla="*/ 1062995 h 1839214"/>
              <a:gd name="connsiteX239" fmla="*/ 10457724 w 12192000"/>
              <a:gd name="connsiteY239" fmla="*/ 1062995 h 1839214"/>
              <a:gd name="connsiteX240" fmla="*/ 10457724 w 12192000"/>
              <a:gd name="connsiteY240" fmla="*/ 1054985 h 1839214"/>
              <a:gd name="connsiteX241" fmla="*/ 10376017 w 12192000"/>
              <a:gd name="connsiteY241" fmla="*/ 1054985 h 1839214"/>
              <a:gd name="connsiteX242" fmla="*/ 10354388 w 12192000"/>
              <a:gd name="connsiteY242" fmla="*/ 1071006 h 1839214"/>
              <a:gd name="connsiteX243" fmla="*/ 10263870 w 12192000"/>
              <a:gd name="connsiteY243" fmla="*/ 1071006 h 1839214"/>
              <a:gd name="connsiteX244" fmla="*/ 10263870 w 12192000"/>
              <a:gd name="connsiteY244" fmla="*/ 1085425 h 1839214"/>
              <a:gd name="connsiteX245" fmla="*/ 10207796 w 12192000"/>
              <a:gd name="connsiteY245" fmla="*/ 1085425 h 1839214"/>
              <a:gd name="connsiteX246" fmla="*/ 10207796 w 12192000"/>
              <a:gd name="connsiteY246" fmla="*/ 1018937 h 1839214"/>
              <a:gd name="connsiteX247" fmla="*/ 10202189 w 12192000"/>
              <a:gd name="connsiteY247" fmla="*/ 1018937 h 1839214"/>
              <a:gd name="connsiteX248" fmla="*/ 10202189 w 12192000"/>
              <a:gd name="connsiteY248" fmla="*/ 1077414 h 1839214"/>
              <a:gd name="connsiteX249" fmla="*/ 10186167 w 12192000"/>
              <a:gd name="connsiteY249" fmla="*/ 1077414 h 1839214"/>
              <a:gd name="connsiteX250" fmla="*/ 10186167 w 12192000"/>
              <a:gd name="connsiteY250" fmla="*/ 1103849 h 1839214"/>
              <a:gd name="connsiteX251" fmla="*/ 10162937 w 12192000"/>
              <a:gd name="connsiteY251" fmla="*/ 1103849 h 1839214"/>
              <a:gd name="connsiteX252" fmla="*/ 10162937 w 12192000"/>
              <a:gd name="connsiteY252" fmla="*/ 1133488 h 1839214"/>
              <a:gd name="connsiteX253" fmla="*/ 10131697 w 12192000"/>
              <a:gd name="connsiteY253" fmla="*/ 1133488 h 1839214"/>
              <a:gd name="connsiteX254" fmla="*/ 10131697 w 12192000"/>
              <a:gd name="connsiteY254" fmla="*/ 1125477 h 1839214"/>
              <a:gd name="connsiteX255" fmla="*/ 10108466 w 12192000"/>
              <a:gd name="connsiteY255" fmla="*/ 1125477 h 1839214"/>
              <a:gd name="connsiteX256" fmla="*/ 10108466 w 12192000"/>
              <a:gd name="connsiteY256" fmla="*/ 1147907 h 1839214"/>
              <a:gd name="connsiteX257" fmla="*/ 10089240 w 12192000"/>
              <a:gd name="connsiteY257" fmla="*/ 1166331 h 1839214"/>
              <a:gd name="connsiteX258" fmla="*/ 10089240 w 12192000"/>
              <a:gd name="connsiteY258" fmla="*/ 1339358 h 1839214"/>
              <a:gd name="connsiteX259" fmla="*/ 10082031 w 12192000"/>
              <a:gd name="connsiteY259" fmla="*/ 1347368 h 1839214"/>
              <a:gd name="connsiteX260" fmla="*/ 10082031 w 12192000"/>
              <a:gd name="connsiteY260" fmla="*/ 1377808 h 1839214"/>
              <a:gd name="connsiteX261" fmla="*/ 10074821 w 12192000"/>
              <a:gd name="connsiteY261" fmla="*/ 1377808 h 1839214"/>
              <a:gd name="connsiteX262" fmla="*/ 10074821 w 12192000"/>
              <a:gd name="connsiteY262" fmla="*/ 1385819 h 1839214"/>
              <a:gd name="connsiteX263" fmla="*/ 10052392 w 12192000"/>
              <a:gd name="connsiteY263" fmla="*/ 1385819 h 1839214"/>
              <a:gd name="connsiteX264" fmla="*/ 10052392 w 12192000"/>
              <a:gd name="connsiteY264" fmla="*/ 785831 h 1839214"/>
              <a:gd name="connsiteX265" fmla="*/ 10016345 w 12192000"/>
              <a:gd name="connsiteY265" fmla="*/ 785831 h 1839214"/>
              <a:gd name="connsiteX266" fmla="*/ 10016345 w 12192000"/>
              <a:gd name="connsiteY266" fmla="*/ 777020 h 1839214"/>
              <a:gd name="connsiteX267" fmla="*/ 10001926 w 12192000"/>
              <a:gd name="connsiteY267" fmla="*/ 777020 h 1839214"/>
              <a:gd name="connsiteX268" fmla="*/ 10001926 w 12192000"/>
              <a:gd name="connsiteY268" fmla="*/ 785030 h 1839214"/>
              <a:gd name="connsiteX269" fmla="*/ 9967481 w 12192000"/>
              <a:gd name="connsiteY269" fmla="*/ 785030 h 1839214"/>
              <a:gd name="connsiteX270" fmla="*/ 9967481 w 12192000"/>
              <a:gd name="connsiteY270" fmla="*/ 563940 h 1839214"/>
              <a:gd name="connsiteX271" fmla="*/ 9917014 w 12192000"/>
              <a:gd name="connsiteY271" fmla="*/ 563940 h 1839214"/>
              <a:gd name="connsiteX272" fmla="*/ 9917014 w 12192000"/>
              <a:gd name="connsiteY272" fmla="*/ 504662 h 1839214"/>
              <a:gd name="connsiteX273" fmla="*/ 9909805 w 12192000"/>
              <a:gd name="connsiteY273" fmla="*/ 504662 h 1839214"/>
              <a:gd name="connsiteX274" fmla="*/ 9909805 w 12192000"/>
              <a:gd name="connsiteY274" fmla="*/ 541511 h 1839214"/>
              <a:gd name="connsiteX275" fmla="*/ 9868951 w 12192000"/>
              <a:gd name="connsiteY275" fmla="*/ 541511 h 1839214"/>
              <a:gd name="connsiteX276" fmla="*/ 9868951 w 12192000"/>
              <a:gd name="connsiteY276" fmla="*/ 528694 h 1839214"/>
              <a:gd name="connsiteX277" fmla="*/ 9863344 w 12192000"/>
              <a:gd name="connsiteY277" fmla="*/ 528694 h 1839214"/>
              <a:gd name="connsiteX278" fmla="*/ 9863344 w 12192000"/>
              <a:gd name="connsiteY278" fmla="*/ 539108 h 1839214"/>
              <a:gd name="connsiteX279" fmla="*/ 9775229 w 12192000"/>
              <a:gd name="connsiteY279" fmla="*/ 539108 h 1839214"/>
              <a:gd name="connsiteX280" fmla="*/ 9775229 w 12192000"/>
              <a:gd name="connsiteY280" fmla="*/ 504662 h 1839214"/>
              <a:gd name="connsiteX281" fmla="*/ 9769621 w 12192000"/>
              <a:gd name="connsiteY281" fmla="*/ 504662 h 1839214"/>
              <a:gd name="connsiteX282" fmla="*/ 9769621 w 12192000"/>
              <a:gd name="connsiteY282" fmla="*/ 552725 h 1839214"/>
              <a:gd name="connsiteX283" fmla="*/ 9756804 w 12192000"/>
              <a:gd name="connsiteY283" fmla="*/ 552725 h 1839214"/>
              <a:gd name="connsiteX284" fmla="*/ 9756804 w 12192000"/>
              <a:gd name="connsiteY284" fmla="*/ 546317 h 1839214"/>
              <a:gd name="connsiteX285" fmla="*/ 9747192 w 12192000"/>
              <a:gd name="connsiteY285" fmla="*/ 546317 h 1839214"/>
              <a:gd name="connsiteX286" fmla="*/ 9747192 w 12192000"/>
              <a:gd name="connsiteY286" fmla="*/ 573553 h 1839214"/>
              <a:gd name="connsiteX287" fmla="*/ 9699129 w 12192000"/>
              <a:gd name="connsiteY287" fmla="*/ 573553 h 1839214"/>
              <a:gd name="connsiteX288" fmla="*/ 9682306 w 12192000"/>
              <a:gd name="connsiteY288" fmla="*/ 585569 h 1839214"/>
              <a:gd name="connsiteX289" fmla="*/ 9682306 w 12192000"/>
              <a:gd name="connsiteY289" fmla="*/ 863533 h 1839214"/>
              <a:gd name="connsiteX290" fmla="*/ 9685510 w 12192000"/>
              <a:gd name="connsiteY290" fmla="*/ 863533 h 1839214"/>
              <a:gd name="connsiteX291" fmla="*/ 9685510 w 12192000"/>
              <a:gd name="connsiteY291" fmla="*/ 877952 h 1839214"/>
              <a:gd name="connsiteX292" fmla="*/ 9682306 w 12192000"/>
              <a:gd name="connsiteY292" fmla="*/ 877952 h 1839214"/>
              <a:gd name="connsiteX293" fmla="*/ 9682306 w 12192000"/>
              <a:gd name="connsiteY293" fmla="*/ 1441091 h 1839214"/>
              <a:gd name="connsiteX294" fmla="*/ 9672694 w 12192000"/>
              <a:gd name="connsiteY294" fmla="*/ 1451505 h 1839214"/>
              <a:gd name="connsiteX295" fmla="*/ 9672694 w 12192000"/>
              <a:gd name="connsiteY295" fmla="*/ 1466725 h 1839214"/>
              <a:gd name="connsiteX296" fmla="*/ 9621426 w 12192000"/>
              <a:gd name="connsiteY296" fmla="*/ 1466725 h 1839214"/>
              <a:gd name="connsiteX297" fmla="*/ 9621426 w 12192000"/>
              <a:gd name="connsiteY297" fmla="*/ 1484348 h 1839214"/>
              <a:gd name="connsiteX298" fmla="*/ 9627835 w 12192000"/>
              <a:gd name="connsiteY298" fmla="*/ 1484348 h 1839214"/>
              <a:gd name="connsiteX299" fmla="*/ 9627835 w 12192000"/>
              <a:gd name="connsiteY299" fmla="*/ 1509181 h 1839214"/>
              <a:gd name="connsiteX300" fmla="*/ 9566955 w 12192000"/>
              <a:gd name="connsiteY300" fmla="*/ 1509181 h 1839214"/>
              <a:gd name="connsiteX301" fmla="*/ 9566955 w 12192000"/>
              <a:gd name="connsiteY301" fmla="*/ 1414657 h 1839214"/>
              <a:gd name="connsiteX302" fmla="*/ 9528505 w 12192000"/>
              <a:gd name="connsiteY302" fmla="*/ 1414657 h 1839214"/>
              <a:gd name="connsiteX303" fmla="*/ 9527704 w 12192000"/>
              <a:gd name="connsiteY303" fmla="*/ 1256850 h 1839214"/>
              <a:gd name="connsiteX304" fmla="*/ 9458814 w 12192000"/>
              <a:gd name="connsiteY304" fmla="*/ 732962 h 1839214"/>
              <a:gd name="connsiteX305" fmla="*/ 9299404 w 12192000"/>
              <a:gd name="connsiteY305" fmla="*/ 485437 h 1839214"/>
              <a:gd name="connsiteX306" fmla="*/ 9139995 w 12192000"/>
              <a:gd name="connsiteY306" fmla="*/ 732962 h 1839214"/>
              <a:gd name="connsiteX307" fmla="*/ 9072706 w 12192000"/>
              <a:gd name="connsiteY307" fmla="*/ 1205582 h 1839214"/>
              <a:gd name="connsiteX308" fmla="*/ 9024643 w 12192000"/>
              <a:gd name="connsiteY308" fmla="*/ 1205582 h 1839214"/>
              <a:gd name="connsiteX309" fmla="*/ 9024643 w 12192000"/>
              <a:gd name="connsiteY309" fmla="*/ 1191163 h 1839214"/>
              <a:gd name="connsiteX310" fmla="*/ 9003816 w 12192000"/>
              <a:gd name="connsiteY310" fmla="*/ 1191163 h 1839214"/>
              <a:gd name="connsiteX311" fmla="*/ 9003816 w 12192000"/>
              <a:gd name="connsiteY311" fmla="*/ 1202378 h 1839214"/>
              <a:gd name="connsiteX312" fmla="*/ 8988596 w 12192000"/>
              <a:gd name="connsiteY312" fmla="*/ 1202378 h 1839214"/>
              <a:gd name="connsiteX313" fmla="*/ 8988596 w 12192000"/>
              <a:gd name="connsiteY313" fmla="*/ 1199174 h 1839214"/>
              <a:gd name="connsiteX314" fmla="*/ 8974978 w 12192000"/>
              <a:gd name="connsiteY314" fmla="*/ 1199174 h 1839214"/>
              <a:gd name="connsiteX315" fmla="*/ 8974978 w 12192000"/>
              <a:gd name="connsiteY315" fmla="*/ 1210389 h 1839214"/>
              <a:gd name="connsiteX316" fmla="*/ 8914099 w 12192000"/>
              <a:gd name="connsiteY316" fmla="*/ 1210389 h 1839214"/>
              <a:gd name="connsiteX317" fmla="*/ 8914099 w 12192000"/>
              <a:gd name="connsiteY317" fmla="*/ 1238425 h 1839214"/>
              <a:gd name="connsiteX318" fmla="*/ 8878852 w 12192000"/>
              <a:gd name="connsiteY318" fmla="*/ 1238425 h 1839214"/>
              <a:gd name="connsiteX319" fmla="*/ 8878852 w 12192000"/>
              <a:gd name="connsiteY319" fmla="*/ 1372201 h 1839214"/>
              <a:gd name="connsiteX320" fmla="*/ 8866036 w 12192000"/>
              <a:gd name="connsiteY320" fmla="*/ 1372201 h 1839214"/>
              <a:gd name="connsiteX321" fmla="*/ 8866036 w 12192000"/>
              <a:gd name="connsiteY321" fmla="*/ 1423468 h 1839214"/>
              <a:gd name="connsiteX322" fmla="*/ 8843606 w 12192000"/>
              <a:gd name="connsiteY322" fmla="*/ 1423468 h 1839214"/>
              <a:gd name="connsiteX323" fmla="*/ 8843606 w 12192000"/>
              <a:gd name="connsiteY323" fmla="*/ 1306515 h 1839214"/>
              <a:gd name="connsiteX324" fmla="*/ 8835595 w 12192000"/>
              <a:gd name="connsiteY324" fmla="*/ 1306515 h 1839214"/>
              <a:gd name="connsiteX325" fmla="*/ 8835595 w 12192000"/>
              <a:gd name="connsiteY325" fmla="*/ 1335353 h 1839214"/>
              <a:gd name="connsiteX326" fmla="*/ 8797144 w 12192000"/>
              <a:gd name="connsiteY326" fmla="*/ 1335353 h 1839214"/>
              <a:gd name="connsiteX327" fmla="*/ 8797144 w 12192000"/>
              <a:gd name="connsiteY327" fmla="*/ 1223205 h 1839214"/>
              <a:gd name="connsiteX328" fmla="*/ 8753888 w 12192000"/>
              <a:gd name="connsiteY328" fmla="*/ 1223205 h 1839214"/>
              <a:gd name="connsiteX329" fmla="*/ 8753888 w 12192000"/>
              <a:gd name="connsiteY329" fmla="*/ 1204781 h 1839214"/>
              <a:gd name="connsiteX330" fmla="*/ 8685799 w 12192000"/>
              <a:gd name="connsiteY330" fmla="*/ 1204781 h 1839214"/>
              <a:gd name="connsiteX331" fmla="*/ 8685799 w 12192000"/>
              <a:gd name="connsiteY331" fmla="*/ 1155917 h 1839214"/>
              <a:gd name="connsiteX332" fmla="*/ 8673783 w 12192000"/>
              <a:gd name="connsiteY332" fmla="*/ 1155917 h 1839214"/>
              <a:gd name="connsiteX333" fmla="*/ 8673783 w 12192000"/>
              <a:gd name="connsiteY333" fmla="*/ 1201577 h 1839214"/>
              <a:gd name="connsiteX334" fmla="*/ 8659364 w 12192000"/>
              <a:gd name="connsiteY334" fmla="*/ 1201577 h 1839214"/>
              <a:gd name="connsiteX335" fmla="*/ 8659364 w 12192000"/>
              <a:gd name="connsiteY335" fmla="*/ 1215996 h 1839214"/>
              <a:gd name="connsiteX336" fmla="*/ 8646547 w 12192000"/>
              <a:gd name="connsiteY336" fmla="*/ 1215996 h 1839214"/>
              <a:gd name="connsiteX337" fmla="*/ 8646547 w 12192000"/>
              <a:gd name="connsiteY337" fmla="*/ 1244033 h 1839214"/>
              <a:gd name="connsiteX338" fmla="*/ 8604091 w 12192000"/>
              <a:gd name="connsiteY338" fmla="*/ 1244033 h 1839214"/>
              <a:gd name="connsiteX339" fmla="*/ 8604091 w 12192000"/>
              <a:gd name="connsiteY339" fmla="*/ 1393028 h 1839214"/>
              <a:gd name="connsiteX340" fmla="*/ 8569647 w 12192000"/>
              <a:gd name="connsiteY340" fmla="*/ 1393028 h 1839214"/>
              <a:gd name="connsiteX341" fmla="*/ 8569647 w 12192000"/>
              <a:gd name="connsiteY341" fmla="*/ 672082 h 1839214"/>
              <a:gd name="connsiteX342" fmla="*/ 8516776 w 12192000"/>
              <a:gd name="connsiteY342" fmla="*/ 672082 h 1839214"/>
              <a:gd name="connsiteX343" fmla="*/ 8516776 w 12192000"/>
              <a:gd name="connsiteY343" fmla="*/ 647250 h 1839214"/>
              <a:gd name="connsiteX344" fmla="*/ 8522384 w 12192000"/>
              <a:gd name="connsiteY344" fmla="*/ 647250 h 1839214"/>
              <a:gd name="connsiteX345" fmla="*/ 8522384 w 12192000"/>
              <a:gd name="connsiteY345" fmla="*/ 292384 h 1839214"/>
              <a:gd name="connsiteX346" fmla="*/ 8512771 w 12192000"/>
              <a:gd name="connsiteY346" fmla="*/ 292384 h 1839214"/>
              <a:gd name="connsiteX347" fmla="*/ 8512771 w 12192000"/>
              <a:gd name="connsiteY347" fmla="*/ 284373 h 1839214"/>
              <a:gd name="connsiteX348" fmla="*/ 8485536 w 12192000"/>
              <a:gd name="connsiteY348" fmla="*/ 284373 h 1839214"/>
              <a:gd name="connsiteX349" fmla="*/ 8485536 w 12192000"/>
              <a:gd name="connsiteY349" fmla="*/ 289981 h 1839214"/>
              <a:gd name="connsiteX350" fmla="*/ 8262043 w 12192000"/>
              <a:gd name="connsiteY350" fmla="*/ 289981 h 1839214"/>
              <a:gd name="connsiteX351" fmla="*/ 8262043 w 12192000"/>
              <a:gd name="connsiteY351" fmla="*/ 297991 h 1839214"/>
              <a:gd name="connsiteX352" fmla="*/ 8213179 w 12192000"/>
              <a:gd name="connsiteY352" fmla="*/ 297991 h 1839214"/>
              <a:gd name="connsiteX353" fmla="*/ 8213179 w 12192000"/>
              <a:gd name="connsiteY353" fmla="*/ 285174 h 1839214"/>
              <a:gd name="connsiteX354" fmla="*/ 8195555 w 12192000"/>
              <a:gd name="connsiteY354" fmla="*/ 285174 h 1839214"/>
              <a:gd name="connsiteX355" fmla="*/ 8195555 w 12192000"/>
              <a:gd name="connsiteY355" fmla="*/ 1401039 h 1839214"/>
              <a:gd name="connsiteX356" fmla="*/ 8138681 w 12192000"/>
              <a:gd name="connsiteY356" fmla="*/ 1401039 h 1839214"/>
              <a:gd name="connsiteX357" fmla="*/ 8138681 w 12192000"/>
              <a:gd name="connsiteY357" fmla="*/ 1415458 h 1839214"/>
              <a:gd name="connsiteX358" fmla="*/ 8123461 w 12192000"/>
              <a:gd name="connsiteY358" fmla="*/ 1415458 h 1839214"/>
              <a:gd name="connsiteX359" fmla="*/ 8123461 w 12192000"/>
              <a:gd name="connsiteY359" fmla="*/ 1409049 h 1839214"/>
              <a:gd name="connsiteX360" fmla="*/ 8067387 w 12192000"/>
              <a:gd name="connsiteY360" fmla="*/ 1409049 h 1839214"/>
              <a:gd name="connsiteX361" fmla="*/ 8067387 w 12192000"/>
              <a:gd name="connsiteY361" fmla="*/ 1354578 h 1839214"/>
              <a:gd name="connsiteX362" fmla="*/ 8060979 w 12192000"/>
              <a:gd name="connsiteY362" fmla="*/ 1354578 h 1839214"/>
              <a:gd name="connsiteX363" fmla="*/ 8060979 w 12192000"/>
              <a:gd name="connsiteY363" fmla="*/ 1438688 h 1839214"/>
              <a:gd name="connsiteX364" fmla="*/ 8000099 w 12192000"/>
              <a:gd name="connsiteY364" fmla="*/ 1438688 h 1839214"/>
              <a:gd name="connsiteX365" fmla="*/ 8000099 w 12192000"/>
              <a:gd name="connsiteY365" fmla="*/ 1563652 h 1839214"/>
              <a:gd name="connsiteX366" fmla="*/ 7994492 w 12192000"/>
              <a:gd name="connsiteY366" fmla="*/ 1563652 h 1839214"/>
              <a:gd name="connsiteX367" fmla="*/ 7965654 w 12192000"/>
              <a:gd name="connsiteY367" fmla="*/ 1303311 h 1839214"/>
              <a:gd name="connsiteX368" fmla="*/ 7965654 w 12192000"/>
              <a:gd name="connsiteY368" fmla="*/ 805057 h 1839214"/>
              <a:gd name="connsiteX369" fmla="*/ 7626809 w 12192000"/>
              <a:gd name="connsiteY369" fmla="*/ 805057 h 1839214"/>
              <a:gd name="connsiteX370" fmla="*/ 7626809 w 12192000"/>
              <a:gd name="connsiteY370" fmla="*/ 1364190 h 1839214"/>
              <a:gd name="connsiteX371" fmla="*/ 7586756 w 12192000"/>
              <a:gd name="connsiteY371" fmla="*/ 1364190 h 1839214"/>
              <a:gd name="connsiteX372" fmla="*/ 7586756 w 12192000"/>
              <a:gd name="connsiteY372" fmla="*/ 1374604 h 1839214"/>
              <a:gd name="connsiteX373" fmla="*/ 7564327 w 12192000"/>
              <a:gd name="connsiteY373" fmla="*/ 1374604 h 1839214"/>
              <a:gd name="connsiteX374" fmla="*/ 7564327 w 12192000"/>
              <a:gd name="connsiteY374" fmla="*/ 1031754 h 1839214"/>
              <a:gd name="connsiteX375" fmla="*/ 7555516 w 12192000"/>
              <a:gd name="connsiteY375" fmla="*/ 1031754 h 1839214"/>
              <a:gd name="connsiteX376" fmla="*/ 7555516 w 12192000"/>
              <a:gd name="connsiteY376" fmla="*/ 867539 h 1839214"/>
              <a:gd name="connsiteX377" fmla="*/ 7502646 w 12192000"/>
              <a:gd name="connsiteY377" fmla="*/ 867539 h 1839214"/>
              <a:gd name="connsiteX378" fmla="*/ 7502646 w 12192000"/>
              <a:gd name="connsiteY378" fmla="*/ 809863 h 1839214"/>
              <a:gd name="connsiteX379" fmla="*/ 7481819 w 12192000"/>
              <a:gd name="connsiteY379" fmla="*/ 809863 h 1839214"/>
              <a:gd name="connsiteX380" fmla="*/ 7481819 w 12192000"/>
              <a:gd name="connsiteY380" fmla="*/ 821078 h 1839214"/>
              <a:gd name="connsiteX381" fmla="*/ 7435358 w 12192000"/>
              <a:gd name="connsiteY381" fmla="*/ 821078 h 1839214"/>
              <a:gd name="connsiteX382" fmla="*/ 7435358 w 12192000"/>
              <a:gd name="connsiteY382" fmla="*/ 809062 h 1839214"/>
              <a:gd name="connsiteX383" fmla="*/ 7381688 w 12192000"/>
              <a:gd name="connsiteY383" fmla="*/ 809062 h 1839214"/>
              <a:gd name="connsiteX384" fmla="*/ 7381688 w 12192000"/>
              <a:gd name="connsiteY384" fmla="*/ 820277 h 1839214"/>
              <a:gd name="connsiteX385" fmla="*/ 7356855 w 12192000"/>
              <a:gd name="connsiteY385" fmla="*/ 820277 h 1839214"/>
              <a:gd name="connsiteX386" fmla="*/ 7356855 w 12192000"/>
              <a:gd name="connsiteY386" fmla="*/ 935628 h 1839214"/>
              <a:gd name="connsiteX387" fmla="*/ 7297577 w 12192000"/>
              <a:gd name="connsiteY387" fmla="*/ 935628 h 1839214"/>
              <a:gd name="connsiteX388" fmla="*/ 7297577 w 12192000"/>
              <a:gd name="connsiteY388" fmla="*/ 1091833 h 1839214"/>
              <a:gd name="connsiteX389" fmla="*/ 7282357 w 12192000"/>
              <a:gd name="connsiteY389" fmla="*/ 1091833 h 1839214"/>
              <a:gd name="connsiteX390" fmla="*/ 7273546 w 12192000"/>
              <a:gd name="connsiteY390" fmla="*/ 1101446 h 1839214"/>
              <a:gd name="connsiteX391" fmla="*/ 7273546 w 12192000"/>
              <a:gd name="connsiteY391" fmla="*/ 1331347 h 1839214"/>
              <a:gd name="connsiteX392" fmla="*/ 7254320 w 12192000"/>
              <a:gd name="connsiteY392" fmla="*/ 1331347 h 1839214"/>
              <a:gd name="connsiteX393" fmla="*/ 7254320 w 12192000"/>
              <a:gd name="connsiteY393" fmla="*/ 1422667 h 1839214"/>
              <a:gd name="connsiteX394" fmla="*/ 7187032 w 12192000"/>
              <a:gd name="connsiteY394" fmla="*/ 1422667 h 1839214"/>
              <a:gd name="connsiteX395" fmla="*/ 7062869 w 12192000"/>
              <a:gd name="connsiteY395" fmla="*/ 416547 h 1839214"/>
              <a:gd name="connsiteX396" fmla="*/ 6476500 w 12192000"/>
              <a:gd name="connsiteY396" fmla="*/ 525490 h 1839214"/>
              <a:gd name="connsiteX397" fmla="*/ 6337918 w 12192000"/>
              <a:gd name="connsiteY397" fmla="*/ 631228 h 1839214"/>
              <a:gd name="connsiteX398" fmla="*/ 6250603 w 12192000"/>
              <a:gd name="connsiteY398" fmla="*/ 1228012 h 1839214"/>
              <a:gd name="connsiteX399" fmla="*/ 6224168 w 12192000"/>
              <a:gd name="connsiteY399" fmla="*/ 1228012 h 1839214"/>
              <a:gd name="connsiteX400" fmla="*/ 6224168 w 12192000"/>
              <a:gd name="connsiteY400" fmla="*/ 1199174 h 1839214"/>
              <a:gd name="connsiteX401" fmla="*/ 6214556 w 12192000"/>
              <a:gd name="connsiteY401" fmla="*/ 1199174 h 1839214"/>
              <a:gd name="connsiteX402" fmla="*/ 6214556 w 12192000"/>
              <a:gd name="connsiteY402" fmla="*/ 1124676 h 1839214"/>
              <a:gd name="connsiteX403" fmla="*/ 6197734 w 12192000"/>
              <a:gd name="connsiteY403" fmla="*/ 1124676 h 1839214"/>
              <a:gd name="connsiteX404" fmla="*/ 6197734 w 12192000"/>
              <a:gd name="connsiteY404" fmla="*/ 1135090 h 1839214"/>
              <a:gd name="connsiteX405" fmla="*/ 6134451 w 12192000"/>
              <a:gd name="connsiteY405" fmla="*/ 1135090 h 1839214"/>
              <a:gd name="connsiteX406" fmla="*/ 6134451 w 12192000"/>
              <a:gd name="connsiteY406" fmla="*/ 1212792 h 1839214"/>
              <a:gd name="connsiteX407" fmla="*/ 6059152 w 12192000"/>
              <a:gd name="connsiteY407" fmla="*/ 1212792 h 1839214"/>
              <a:gd name="connsiteX408" fmla="*/ 6059152 w 12192000"/>
              <a:gd name="connsiteY408" fmla="*/ 1232017 h 1839214"/>
              <a:gd name="connsiteX409" fmla="*/ 6064759 w 12192000"/>
              <a:gd name="connsiteY409" fmla="*/ 1232017 h 1839214"/>
              <a:gd name="connsiteX410" fmla="*/ 6064759 w 12192000"/>
              <a:gd name="connsiteY410" fmla="*/ 1318531 h 1839214"/>
              <a:gd name="connsiteX411" fmla="*/ 6042330 w 12192000"/>
              <a:gd name="connsiteY411" fmla="*/ 1318531 h 1839214"/>
              <a:gd name="connsiteX412" fmla="*/ 6042330 w 12192000"/>
              <a:gd name="connsiteY412" fmla="*/ 1562050 h 1839214"/>
              <a:gd name="connsiteX413" fmla="*/ 6003879 w 12192000"/>
              <a:gd name="connsiteY413" fmla="*/ 1562050 h 1839214"/>
              <a:gd name="connsiteX414" fmla="*/ 6003879 w 12192000"/>
              <a:gd name="connsiteY414" fmla="*/ 1539621 h 1839214"/>
              <a:gd name="connsiteX415" fmla="*/ 5962225 w 12192000"/>
              <a:gd name="connsiteY415" fmla="*/ 1539621 h 1839214"/>
              <a:gd name="connsiteX416" fmla="*/ 5962225 w 12192000"/>
              <a:gd name="connsiteY416" fmla="*/ 1489955 h 1839214"/>
              <a:gd name="connsiteX417" fmla="*/ 5954214 w 12192000"/>
              <a:gd name="connsiteY417" fmla="*/ 1489955 h 1839214"/>
              <a:gd name="connsiteX418" fmla="*/ 5954214 w 12192000"/>
              <a:gd name="connsiteY418" fmla="*/ 1283284 h 1839214"/>
              <a:gd name="connsiteX419" fmla="*/ 5898140 w 12192000"/>
              <a:gd name="connsiteY419" fmla="*/ 1283284 h 1839214"/>
              <a:gd name="connsiteX420" fmla="*/ 5860491 w 12192000"/>
              <a:gd name="connsiteY420" fmla="*/ 620815 h 1839214"/>
              <a:gd name="connsiteX421" fmla="*/ 5818837 w 12192000"/>
              <a:gd name="connsiteY421" fmla="*/ 28838 h 1839214"/>
              <a:gd name="connsiteX422" fmla="*/ 5782789 w 12192000"/>
              <a:gd name="connsiteY422" fmla="*/ 16021 h 1839214"/>
              <a:gd name="connsiteX423" fmla="*/ 5777182 w 12192000"/>
              <a:gd name="connsiteY423" fmla="*/ 16021 h 1839214"/>
              <a:gd name="connsiteX424" fmla="*/ 5777182 w 12192000"/>
              <a:gd name="connsiteY424" fmla="*/ 20026 h 1839214"/>
              <a:gd name="connsiteX425" fmla="*/ 5659427 w 12192000"/>
              <a:gd name="connsiteY425" fmla="*/ 20026 h 1839214"/>
              <a:gd name="connsiteX426" fmla="*/ 5659427 w 12192000"/>
              <a:gd name="connsiteY426" fmla="*/ 0 h 1839214"/>
              <a:gd name="connsiteX427" fmla="*/ 5647412 w 12192000"/>
              <a:gd name="connsiteY427" fmla="*/ 0 h 1839214"/>
              <a:gd name="connsiteX428" fmla="*/ 5647412 w 12192000"/>
              <a:gd name="connsiteY428" fmla="*/ 16021 h 1839214"/>
              <a:gd name="connsiteX429" fmla="*/ 5598548 w 12192000"/>
              <a:gd name="connsiteY429" fmla="*/ 16021 h 1839214"/>
              <a:gd name="connsiteX430" fmla="*/ 5580123 w 12192000"/>
              <a:gd name="connsiteY430" fmla="*/ 686501 h 1839214"/>
              <a:gd name="connsiteX431" fmla="*/ 5580123 w 12192000"/>
              <a:gd name="connsiteY431" fmla="*/ 1188760 h 1839214"/>
              <a:gd name="connsiteX432" fmla="*/ 5557694 w 12192000"/>
              <a:gd name="connsiteY432" fmla="*/ 1188760 h 1839214"/>
              <a:gd name="connsiteX433" fmla="*/ 5557694 w 12192000"/>
              <a:gd name="connsiteY433" fmla="*/ 1272871 h 1839214"/>
              <a:gd name="connsiteX434" fmla="*/ 5543275 w 12192000"/>
              <a:gd name="connsiteY434" fmla="*/ 1272871 h 1839214"/>
              <a:gd name="connsiteX435" fmla="*/ 5543275 w 12192000"/>
              <a:gd name="connsiteY435" fmla="*/ 1292897 h 1839214"/>
              <a:gd name="connsiteX436" fmla="*/ 5496814 w 12192000"/>
              <a:gd name="connsiteY436" fmla="*/ 1292897 h 1839214"/>
              <a:gd name="connsiteX437" fmla="*/ 5496814 w 12192000"/>
              <a:gd name="connsiteY437" fmla="*/ 1256850 h 1839214"/>
              <a:gd name="connsiteX438" fmla="*/ 5475186 w 12192000"/>
              <a:gd name="connsiteY438" fmla="*/ 1256850 h 1839214"/>
              <a:gd name="connsiteX439" fmla="*/ 5475186 w 12192000"/>
              <a:gd name="connsiteY439" fmla="*/ 1273672 h 1839214"/>
              <a:gd name="connsiteX440" fmla="*/ 5368646 w 12192000"/>
              <a:gd name="connsiteY440" fmla="*/ 1273672 h 1839214"/>
              <a:gd name="connsiteX441" fmla="*/ 5368646 w 12192000"/>
              <a:gd name="connsiteY441" fmla="*/ 948445 h 1839214"/>
              <a:gd name="connsiteX442" fmla="*/ 5282132 w 12192000"/>
              <a:gd name="connsiteY442" fmla="*/ 948445 h 1839214"/>
              <a:gd name="connsiteX443" fmla="*/ 5282132 w 12192000"/>
              <a:gd name="connsiteY443" fmla="*/ 930021 h 1839214"/>
              <a:gd name="connsiteX444" fmla="*/ 5246085 w 12192000"/>
              <a:gd name="connsiteY444" fmla="*/ 930021 h 1839214"/>
              <a:gd name="connsiteX445" fmla="*/ 5242080 w 12192000"/>
              <a:gd name="connsiteY445" fmla="*/ 938832 h 1839214"/>
              <a:gd name="connsiteX446" fmla="*/ 5143550 w 12192000"/>
              <a:gd name="connsiteY446" fmla="*/ 938832 h 1839214"/>
              <a:gd name="connsiteX447" fmla="*/ 5143550 w 12192000"/>
              <a:gd name="connsiteY447" fmla="*/ 961262 h 1839214"/>
              <a:gd name="connsiteX448" fmla="*/ 5109105 w 12192000"/>
              <a:gd name="connsiteY448" fmla="*/ 961262 h 1839214"/>
              <a:gd name="connsiteX449" fmla="*/ 5109105 w 12192000"/>
              <a:gd name="connsiteY449" fmla="*/ 1134289 h 1839214"/>
              <a:gd name="connsiteX450" fmla="*/ 5089079 w 12192000"/>
              <a:gd name="connsiteY450" fmla="*/ 1153514 h 1839214"/>
              <a:gd name="connsiteX451" fmla="*/ 5089079 w 12192000"/>
              <a:gd name="connsiteY451" fmla="*/ 1202378 h 1839214"/>
              <a:gd name="connsiteX452" fmla="*/ 5076262 w 12192000"/>
              <a:gd name="connsiteY452" fmla="*/ 1202378 h 1839214"/>
              <a:gd name="connsiteX453" fmla="*/ 5076262 w 12192000"/>
              <a:gd name="connsiteY453" fmla="*/ 1262457 h 1839214"/>
              <a:gd name="connsiteX454" fmla="*/ 4999361 w 12192000"/>
              <a:gd name="connsiteY454" fmla="*/ 1262457 h 1839214"/>
              <a:gd name="connsiteX455" fmla="*/ 4999361 w 12192000"/>
              <a:gd name="connsiteY455" fmla="*/ 1314525 h 1839214"/>
              <a:gd name="connsiteX456" fmla="*/ 4974529 w 12192000"/>
              <a:gd name="connsiteY456" fmla="*/ 1314525 h 1839214"/>
              <a:gd name="connsiteX457" fmla="*/ 4974529 w 12192000"/>
              <a:gd name="connsiteY457" fmla="*/ 1568459 h 1839214"/>
              <a:gd name="connsiteX458" fmla="*/ 4953701 w 12192000"/>
              <a:gd name="connsiteY458" fmla="*/ 1568459 h 1839214"/>
              <a:gd name="connsiteX459" fmla="*/ 4953701 w 12192000"/>
              <a:gd name="connsiteY459" fmla="*/ 904387 h 1839214"/>
              <a:gd name="connsiteX460" fmla="*/ 4898429 w 12192000"/>
              <a:gd name="connsiteY460" fmla="*/ 904387 h 1839214"/>
              <a:gd name="connsiteX461" fmla="*/ 4898429 w 12192000"/>
              <a:gd name="connsiteY461" fmla="*/ 890769 h 1839214"/>
              <a:gd name="connsiteX462" fmla="*/ 4743024 w 12192000"/>
              <a:gd name="connsiteY462" fmla="*/ 890769 h 1839214"/>
              <a:gd name="connsiteX463" fmla="*/ 4743024 w 12192000"/>
              <a:gd name="connsiteY463" fmla="*/ 901984 h 1839214"/>
              <a:gd name="connsiteX464" fmla="*/ 4705375 w 12192000"/>
              <a:gd name="connsiteY464" fmla="*/ 901984 h 1839214"/>
              <a:gd name="connsiteX465" fmla="*/ 4705375 w 12192000"/>
              <a:gd name="connsiteY465" fmla="*/ 1249640 h 1839214"/>
              <a:gd name="connsiteX466" fmla="*/ 4694161 w 12192000"/>
              <a:gd name="connsiteY466" fmla="*/ 1249640 h 1839214"/>
              <a:gd name="connsiteX467" fmla="*/ 4694161 w 12192000"/>
              <a:gd name="connsiteY467" fmla="*/ 1229614 h 1839214"/>
              <a:gd name="connsiteX468" fmla="*/ 4678140 w 12192000"/>
              <a:gd name="connsiteY468" fmla="*/ 1229614 h 1839214"/>
              <a:gd name="connsiteX469" fmla="*/ 4678140 w 12192000"/>
              <a:gd name="connsiteY469" fmla="*/ 1207184 h 1839214"/>
              <a:gd name="connsiteX470" fmla="*/ 4578809 w 12192000"/>
              <a:gd name="connsiteY470" fmla="*/ 1207184 h 1839214"/>
              <a:gd name="connsiteX471" fmla="*/ 4578809 w 12192000"/>
              <a:gd name="connsiteY471" fmla="*/ 1147106 h 1839214"/>
              <a:gd name="connsiteX472" fmla="*/ 4571600 w 12192000"/>
              <a:gd name="connsiteY472" fmla="*/ 1147106 h 1839214"/>
              <a:gd name="connsiteX473" fmla="*/ 4571600 w 12192000"/>
              <a:gd name="connsiteY473" fmla="*/ 1259253 h 1839214"/>
              <a:gd name="connsiteX474" fmla="*/ 4537155 w 12192000"/>
              <a:gd name="connsiteY474" fmla="*/ 1256850 h 1839214"/>
              <a:gd name="connsiteX475" fmla="*/ 4537155 w 12192000"/>
              <a:gd name="connsiteY475" fmla="*/ 986895 h 1839214"/>
              <a:gd name="connsiteX476" fmla="*/ 4532348 w 12192000"/>
              <a:gd name="connsiteY476" fmla="*/ 979686 h 1839214"/>
              <a:gd name="connsiteX477" fmla="*/ 4516327 w 12192000"/>
              <a:gd name="connsiteY477" fmla="*/ 979686 h 1839214"/>
              <a:gd name="connsiteX478" fmla="*/ 4516327 w 12192000"/>
              <a:gd name="connsiteY478" fmla="*/ 967670 h 1839214"/>
              <a:gd name="connsiteX479" fmla="*/ 4470667 w 12192000"/>
              <a:gd name="connsiteY479" fmla="*/ 967670 h 1839214"/>
              <a:gd name="connsiteX480" fmla="*/ 4470667 w 12192000"/>
              <a:gd name="connsiteY480" fmla="*/ 950047 h 1839214"/>
              <a:gd name="connsiteX481" fmla="*/ 4367332 w 12192000"/>
              <a:gd name="connsiteY481" fmla="*/ 950047 h 1839214"/>
              <a:gd name="connsiteX482" fmla="*/ 4367332 w 12192000"/>
              <a:gd name="connsiteY482" fmla="*/ 954052 h 1839214"/>
              <a:gd name="connsiteX483" fmla="*/ 4361724 w 12192000"/>
              <a:gd name="connsiteY483" fmla="*/ 954052 h 1839214"/>
              <a:gd name="connsiteX484" fmla="*/ 4361724 w 12192000"/>
              <a:gd name="connsiteY484" fmla="*/ 942837 h 1839214"/>
              <a:gd name="connsiteX485" fmla="*/ 4346504 w 12192000"/>
              <a:gd name="connsiteY485" fmla="*/ 942837 h 1839214"/>
              <a:gd name="connsiteX486" fmla="*/ 4346504 w 12192000"/>
              <a:gd name="connsiteY486" fmla="*/ 971675 h 1839214"/>
              <a:gd name="connsiteX487" fmla="*/ 4296038 w 12192000"/>
              <a:gd name="connsiteY487" fmla="*/ 971675 h 1839214"/>
              <a:gd name="connsiteX488" fmla="*/ 4296038 w 12192000"/>
              <a:gd name="connsiteY488" fmla="*/ 983691 h 1839214"/>
              <a:gd name="connsiteX489" fmla="*/ 4158257 w 12192000"/>
              <a:gd name="connsiteY489" fmla="*/ 983691 h 1839214"/>
              <a:gd name="connsiteX490" fmla="*/ 4158257 w 12192000"/>
              <a:gd name="connsiteY490" fmla="*/ 997309 h 1839214"/>
              <a:gd name="connsiteX491" fmla="*/ 4098979 w 12192000"/>
              <a:gd name="connsiteY491" fmla="*/ 997309 h 1839214"/>
              <a:gd name="connsiteX492" fmla="*/ 4098979 w 12192000"/>
              <a:gd name="connsiteY492" fmla="*/ 1199174 h 1839214"/>
              <a:gd name="connsiteX493" fmla="*/ 4050115 w 12192000"/>
              <a:gd name="connsiteY493" fmla="*/ 1199174 h 1839214"/>
              <a:gd name="connsiteX494" fmla="*/ 4050115 w 12192000"/>
              <a:gd name="connsiteY494" fmla="*/ 1181551 h 1839214"/>
              <a:gd name="connsiteX495" fmla="*/ 3981225 w 12192000"/>
              <a:gd name="connsiteY495" fmla="*/ 1181551 h 1839214"/>
              <a:gd name="connsiteX496" fmla="*/ 3981225 w 12192000"/>
              <a:gd name="connsiteY496" fmla="*/ 1189561 h 1839214"/>
              <a:gd name="connsiteX497" fmla="*/ 3965204 w 12192000"/>
              <a:gd name="connsiteY497" fmla="*/ 1189561 h 1839214"/>
              <a:gd name="connsiteX498" fmla="*/ 3965204 w 12192000"/>
              <a:gd name="connsiteY498" fmla="*/ 1173540 h 1839214"/>
              <a:gd name="connsiteX499" fmla="*/ 3933162 w 12192000"/>
              <a:gd name="connsiteY499" fmla="*/ 1173540 h 1839214"/>
              <a:gd name="connsiteX500" fmla="*/ 3933162 w 12192000"/>
              <a:gd name="connsiteY500" fmla="*/ 1191964 h 1839214"/>
              <a:gd name="connsiteX501" fmla="*/ 3903523 w 12192000"/>
              <a:gd name="connsiteY501" fmla="*/ 1191964 h 1839214"/>
              <a:gd name="connsiteX502" fmla="*/ 3903523 w 12192000"/>
              <a:gd name="connsiteY502" fmla="*/ 1058189 h 1839214"/>
              <a:gd name="connsiteX503" fmla="*/ 3896313 w 12192000"/>
              <a:gd name="connsiteY503" fmla="*/ 1058189 h 1839214"/>
              <a:gd name="connsiteX504" fmla="*/ 3896313 w 12192000"/>
              <a:gd name="connsiteY504" fmla="*/ 1067801 h 1839214"/>
              <a:gd name="connsiteX505" fmla="*/ 3873884 w 12192000"/>
              <a:gd name="connsiteY505" fmla="*/ 1067801 h 1839214"/>
              <a:gd name="connsiteX506" fmla="*/ 3873884 w 12192000"/>
              <a:gd name="connsiteY506" fmla="*/ 945241 h 1839214"/>
              <a:gd name="connsiteX507" fmla="*/ 3856261 w 12192000"/>
              <a:gd name="connsiteY507" fmla="*/ 945241 h 1839214"/>
              <a:gd name="connsiteX508" fmla="*/ 3856261 w 12192000"/>
              <a:gd name="connsiteY508" fmla="*/ 953251 h 1839214"/>
              <a:gd name="connsiteX509" fmla="*/ 3839439 w 12192000"/>
              <a:gd name="connsiteY509" fmla="*/ 953251 h 1839214"/>
              <a:gd name="connsiteX510" fmla="*/ 3839439 w 12192000"/>
              <a:gd name="connsiteY510" fmla="*/ 949246 h 1839214"/>
              <a:gd name="connsiteX511" fmla="*/ 3821816 w 12192000"/>
              <a:gd name="connsiteY511" fmla="*/ 949246 h 1839214"/>
              <a:gd name="connsiteX512" fmla="*/ 3821816 w 12192000"/>
              <a:gd name="connsiteY512" fmla="*/ 952450 h 1839214"/>
              <a:gd name="connsiteX513" fmla="*/ 3771349 w 12192000"/>
              <a:gd name="connsiteY513" fmla="*/ 952450 h 1839214"/>
              <a:gd name="connsiteX514" fmla="*/ 3771349 w 12192000"/>
              <a:gd name="connsiteY514" fmla="*/ 966068 h 1839214"/>
              <a:gd name="connsiteX515" fmla="*/ 3717679 w 12192000"/>
              <a:gd name="connsiteY515" fmla="*/ 966068 h 1839214"/>
              <a:gd name="connsiteX516" fmla="*/ 3717679 w 12192000"/>
              <a:gd name="connsiteY516" fmla="*/ 913199 h 1839214"/>
              <a:gd name="connsiteX517" fmla="*/ 3714475 w 12192000"/>
              <a:gd name="connsiteY517" fmla="*/ 913199 h 1839214"/>
              <a:gd name="connsiteX518" fmla="*/ 3714475 w 12192000"/>
              <a:gd name="connsiteY518" fmla="*/ 966869 h 1839214"/>
              <a:gd name="connsiteX519" fmla="*/ 3687239 w 12192000"/>
              <a:gd name="connsiteY519" fmla="*/ 966869 h 1839214"/>
              <a:gd name="connsiteX520" fmla="*/ 3687239 w 12192000"/>
              <a:gd name="connsiteY520" fmla="*/ 986895 h 1839214"/>
              <a:gd name="connsiteX521" fmla="*/ 3657600 w 12192000"/>
              <a:gd name="connsiteY521" fmla="*/ 986895 h 1839214"/>
              <a:gd name="connsiteX522" fmla="*/ 3602328 w 12192000"/>
              <a:gd name="connsiteY522" fmla="*/ 1003717 h 1839214"/>
              <a:gd name="connsiteX523" fmla="*/ 3602328 w 12192000"/>
              <a:gd name="connsiteY523" fmla="*/ 1022141 h 1839214"/>
              <a:gd name="connsiteX524" fmla="*/ 3594317 w 12192000"/>
              <a:gd name="connsiteY524" fmla="*/ 1022141 h 1839214"/>
              <a:gd name="connsiteX525" fmla="*/ 3594317 w 12192000"/>
              <a:gd name="connsiteY525" fmla="*/ 1012529 h 1839214"/>
              <a:gd name="connsiteX526" fmla="*/ 3545453 w 12192000"/>
              <a:gd name="connsiteY526" fmla="*/ 1012529 h 1839214"/>
              <a:gd name="connsiteX527" fmla="*/ 3545453 w 12192000"/>
              <a:gd name="connsiteY527" fmla="*/ 461406 h 1839214"/>
              <a:gd name="connsiteX528" fmla="*/ 3402866 w 12192000"/>
              <a:gd name="connsiteY528" fmla="*/ 461406 h 1839214"/>
              <a:gd name="connsiteX529" fmla="*/ 3402866 w 12192000"/>
              <a:gd name="connsiteY529" fmla="*/ 437374 h 1839214"/>
              <a:gd name="connsiteX530" fmla="*/ 3394855 w 12192000"/>
              <a:gd name="connsiteY530" fmla="*/ 437374 h 1839214"/>
              <a:gd name="connsiteX531" fmla="*/ 3394855 w 12192000"/>
              <a:gd name="connsiteY531" fmla="*/ 449390 h 1839214"/>
              <a:gd name="connsiteX532" fmla="*/ 3281106 w 12192000"/>
              <a:gd name="connsiteY532" fmla="*/ 449390 h 1839214"/>
              <a:gd name="connsiteX533" fmla="*/ 3281106 w 12192000"/>
              <a:gd name="connsiteY533" fmla="*/ 781826 h 1839214"/>
              <a:gd name="connsiteX534" fmla="*/ 3208210 w 12192000"/>
              <a:gd name="connsiteY534" fmla="*/ 781826 h 1839214"/>
              <a:gd name="connsiteX535" fmla="*/ 3208210 w 12192000"/>
              <a:gd name="connsiteY535" fmla="*/ 1120671 h 1839214"/>
              <a:gd name="connsiteX536" fmla="*/ 3172163 w 12192000"/>
              <a:gd name="connsiteY536" fmla="*/ 1120671 h 1839214"/>
              <a:gd name="connsiteX537" fmla="*/ 3172163 w 12192000"/>
              <a:gd name="connsiteY537" fmla="*/ 759397 h 1839214"/>
              <a:gd name="connsiteX538" fmla="*/ 2893397 w 12192000"/>
              <a:gd name="connsiteY538" fmla="*/ 759397 h 1839214"/>
              <a:gd name="connsiteX539" fmla="*/ 2893397 w 12192000"/>
              <a:gd name="connsiteY539" fmla="*/ 1132687 h 1839214"/>
              <a:gd name="connsiteX540" fmla="*/ 2881382 w 12192000"/>
              <a:gd name="connsiteY540" fmla="*/ 1132687 h 1839214"/>
              <a:gd name="connsiteX541" fmla="*/ 2881382 w 12192000"/>
              <a:gd name="connsiteY541" fmla="*/ 1173540 h 1839214"/>
              <a:gd name="connsiteX542" fmla="*/ 2840528 w 12192000"/>
              <a:gd name="connsiteY542" fmla="*/ 1173540 h 1839214"/>
              <a:gd name="connsiteX543" fmla="*/ 2840528 w 12192000"/>
              <a:gd name="connsiteY543" fmla="*/ 1115063 h 1839214"/>
              <a:gd name="connsiteX544" fmla="*/ 2830915 w 12192000"/>
              <a:gd name="connsiteY544" fmla="*/ 1115063 h 1839214"/>
              <a:gd name="connsiteX545" fmla="*/ 2830915 w 12192000"/>
              <a:gd name="connsiteY545" fmla="*/ 1275274 h 1839214"/>
              <a:gd name="connsiteX546" fmla="*/ 2806083 w 12192000"/>
              <a:gd name="connsiteY546" fmla="*/ 1275274 h 1839214"/>
              <a:gd name="connsiteX547" fmla="*/ 2806083 w 12192000"/>
              <a:gd name="connsiteY547" fmla="*/ 1452306 h 1839214"/>
              <a:gd name="connsiteX548" fmla="*/ 2783653 w 12192000"/>
              <a:gd name="connsiteY548" fmla="*/ 1452306 h 1839214"/>
              <a:gd name="connsiteX549" fmla="*/ 2783653 w 12192000"/>
              <a:gd name="connsiteY549" fmla="*/ 1422667 h 1839214"/>
              <a:gd name="connsiteX550" fmla="*/ 2754014 w 12192000"/>
              <a:gd name="connsiteY550" fmla="*/ 1422667 h 1839214"/>
              <a:gd name="connsiteX551" fmla="*/ 2754014 w 12192000"/>
              <a:gd name="connsiteY551" fmla="*/ 1161524 h 1839214"/>
              <a:gd name="connsiteX552" fmla="*/ 2726779 w 12192000"/>
              <a:gd name="connsiteY552" fmla="*/ 1161524 h 1839214"/>
              <a:gd name="connsiteX553" fmla="*/ 2726779 w 12192000"/>
              <a:gd name="connsiteY553" fmla="*/ 990099 h 1839214"/>
              <a:gd name="connsiteX554" fmla="*/ 2701946 w 12192000"/>
              <a:gd name="connsiteY554" fmla="*/ 990099 h 1839214"/>
              <a:gd name="connsiteX555" fmla="*/ 2701946 w 12192000"/>
              <a:gd name="connsiteY555" fmla="*/ 903586 h 1839214"/>
              <a:gd name="connsiteX556" fmla="*/ 2698742 w 12192000"/>
              <a:gd name="connsiteY556" fmla="*/ 903586 h 1839214"/>
              <a:gd name="connsiteX557" fmla="*/ 2698742 w 12192000"/>
              <a:gd name="connsiteY557" fmla="*/ 955654 h 1839214"/>
              <a:gd name="connsiteX558" fmla="*/ 2673108 w 12192000"/>
              <a:gd name="connsiteY558" fmla="*/ 938832 h 1839214"/>
              <a:gd name="connsiteX559" fmla="*/ 2673108 w 12192000"/>
              <a:gd name="connsiteY559" fmla="*/ 909193 h 1839214"/>
              <a:gd name="connsiteX560" fmla="*/ 2659490 w 12192000"/>
              <a:gd name="connsiteY560" fmla="*/ 893172 h 1839214"/>
              <a:gd name="connsiteX561" fmla="*/ 2659490 w 12192000"/>
              <a:gd name="connsiteY561" fmla="*/ 873146 h 1839214"/>
              <a:gd name="connsiteX562" fmla="*/ 2651480 w 12192000"/>
              <a:gd name="connsiteY562" fmla="*/ 873146 h 1839214"/>
              <a:gd name="connsiteX563" fmla="*/ 2557757 w 12192000"/>
              <a:gd name="connsiteY563" fmla="*/ 961262 h 1839214"/>
              <a:gd name="connsiteX564" fmla="*/ 2557757 w 12192000"/>
              <a:gd name="connsiteY564" fmla="*/ 968471 h 1839214"/>
              <a:gd name="connsiteX565" fmla="*/ 2545741 w 12192000"/>
              <a:gd name="connsiteY565" fmla="*/ 978885 h 1839214"/>
              <a:gd name="connsiteX566" fmla="*/ 2545741 w 12192000"/>
              <a:gd name="connsiteY566" fmla="*/ 991702 h 1839214"/>
              <a:gd name="connsiteX567" fmla="*/ 2515301 w 12192000"/>
              <a:gd name="connsiteY567" fmla="*/ 991702 h 1839214"/>
              <a:gd name="connsiteX568" fmla="*/ 2515301 w 12192000"/>
              <a:gd name="connsiteY568" fmla="*/ 1124676 h 1839214"/>
              <a:gd name="connsiteX569" fmla="*/ 2503285 w 12192000"/>
              <a:gd name="connsiteY569" fmla="*/ 1124676 h 1839214"/>
              <a:gd name="connsiteX570" fmla="*/ 2503285 w 12192000"/>
              <a:gd name="connsiteY570" fmla="*/ 1271268 h 1839214"/>
              <a:gd name="connsiteX571" fmla="*/ 2496076 w 12192000"/>
              <a:gd name="connsiteY571" fmla="*/ 1271268 h 1839214"/>
              <a:gd name="connsiteX572" fmla="*/ 2496076 w 12192000"/>
              <a:gd name="connsiteY572" fmla="*/ 1284085 h 1839214"/>
              <a:gd name="connsiteX573" fmla="*/ 2475248 w 12192000"/>
              <a:gd name="connsiteY573" fmla="*/ 1306515 h 1839214"/>
              <a:gd name="connsiteX574" fmla="*/ 2475248 w 12192000"/>
              <a:gd name="connsiteY574" fmla="*/ 1322536 h 1839214"/>
              <a:gd name="connsiteX575" fmla="*/ 2448013 w 12192000"/>
              <a:gd name="connsiteY575" fmla="*/ 1322536 h 1839214"/>
              <a:gd name="connsiteX576" fmla="*/ 2448013 w 12192000"/>
              <a:gd name="connsiteY576" fmla="*/ 1340159 h 1839214"/>
              <a:gd name="connsiteX577" fmla="*/ 2453620 w 12192000"/>
              <a:gd name="connsiteY577" fmla="*/ 1340159 h 1839214"/>
              <a:gd name="connsiteX578" fmla="*/ 2453620 w 12192000"/>
              <a:gd name="connsiteY578" fmla="*/ 1390625 h 1839214"/>
              <a:gd name="connsiteX579" fmla="*/ 2413567 w 12192000"/>
              <a:gd name="connsiteY579" fmla="*/ 1390625 h 1839214"/>
              <a:gd name="connsiteX580" fmla="*/ 2413567 w 12192000"/>
              <a:gd name="connsiteY580" fmla="*/ 1419463 h 1839214"/>
              <a:gd name="connsiteX581" fmla="*/ 2410363 w 12192000"/>
              <a:gd name="connsiteY581" fmla="*/ 1416259 h 1839214"/>
              <a:gd name="connsiteX582" fmla="*/ 2403955 w 12192000"/>
              <a:gd name="connsiteY582" fmla="*/ 1407447 h 1839214"/>
              <a:gd name="connsiteX583" fmla="*/ 2382326 w 12192000"/>
              <a:gd name="connsiteY583" fmla="*/ 1407447 h 1839214"/>
              <a:gd name="connsiteX584" fmla="*/ 2382326 w 12192000"/>
              <a:gd name="connsiteY584" fmla="*/ 1398636 h 1839214"/>
              <a:gd name="connsiteX585" fmla="*/ 2363902 w 12192000"/>
              <a:gd name="connsiteY585" fmla="*/ 1398636 h 1839214"/>
              <a:gd name="connsiteX586" fmla="*/ 2363902 w 12192000"/>
              <a:gd name="connsiteY586" fmla="*/ 1391426 h 1839214"/>
              <a:gd name="connsiteX587" fmla="*/ 2348682 w 12192000"/>
              <a:gd name="connsiteY587" fmla="*/ 1391426 h 1839214"/>
              <a:gd name="connsiteX588" fmla="*/ 2340672 w 12192000"/>
              <a:gd name="connsiteY588" fmla="*/ 1384217 h 1839214"/>
              <a:gd name="connsiteX589" fmla="*/ 2340672 w 12192000"/>
              <a:gd name="connsiteY589" fmla="*/ 1374604 h 1839214"/>
              <a:gd name="connsiteX590" fmla="*/ 2312635 w 12192000"/>
              <a:gd name="connsiteY590" fmla="*/ 1374604 h 1839214"/>
              <a:gd name="connsiteX591" fmla="*/ 2312635 w 12192000"/>
              <a:gd name="connsiteY591" fmla="*/ 1368997 h 1839214"/>
              <a:gd name="connsiteX592" fmla="*/ 2303824 w 12192000"/>
              <a:gd name="connsiteY592" fmla="*/ 1368997 h 1839214"/>
              <a:gd name="connsiteX593" fmla="*/ 2303824 w 12192000"/>
              <a:gd name="connsiteY593" fmla="*/ 1374604 h 1839214"/>
              <a:gd name="connsiteX594" fmla="*/ 2265373 w 12192000"/>
              <a:gd name="connsiteY594" fmla="*/ 1374604 h 1839214"/>
              <a:gd name="connsiteX595" fmla="*/ 2265373 w 12192000"/>
              <a:gd name="connsiteY595" fmla="*/ 1408248 h 1839214"/>
              <a:gd name="connsiteX596" fmla="*/ 2238137 w 12192000"/>
              <a:gd name="connsiteY596" fmla="*/ 1408248 h 1839214"/>
              <a:gd name="connsiteX597" fmla="*/ 2238137 w 12192000"/>
              <a:gd name="connsiteY597" fmla="*/ 1429076 h 1839214"/>
              <a:gd name="connsiteX598" fmla="*/ 2227724 w 12192000"/>
              <a:gd name="connsiteY598" fmla="*/ 1429076 h 1839214"/>
              <a:gd name="connsiteX599" fmla="*/ 2227724 w 12192000"/>
              <a:gd name="connsiteY599" fmla="*/ 1437887 h 1839214"/>
              <a:gd name="connsiteX600" fmla="*/ 2181263 w 12192000"/>
              <a:gd name="connsiteY600" fmla="*/ 1437887 h 1839214"/>
              <a:gd name="connsiteX601" fmla="*/ 2181263 w 12192000"/>
              <a:gd name="connsiteY601" fmla="*/ 1335353 h 1839214"/>
              <a:gd name="connsiteX602" fmla="*/ 2178860 w 12192000"/>
              <a:gd name="connsiteY602" fmla="*/ 1335353 h 1839214"/>
              <a:gd name="connsiteX603" fmla="*/ 2178860 w 12192000"/>
              <a:gd name="connsiteY603" fmla="*/ 1254446 h 1839214"/>
              <a:gd name="connsiteX604" fmla="*/ 2182865 w 12192000"/>
              <a:gd name="connsiteY604" fmla="*/ 1254446 h 1839214"/>
              <a:gd name="connsiteX605" fmla="*/ 2182865 w 12192000"/>
              <a:gd name="connsiteY605" fmla="*/ 1236022 h 1839214"/>
              <a:gd name="connsiteX606" fmla="*/ 2174854 w 12192000"/>
              <a:gd name="connsiteY606" fmla="*/ 1210389 h 1839214"/>
              <a:gd name="connsiteX607" fmla="*/ 2162838 w 12192000"/>
              <a:gd name="connsiteY607" fmla="*/ 1210389 h 1839214"/>
              <a:gd name="connsiteX608" fmla="*/ 2162838 w 12192000"/>
              <a:gd name="connsiteY608" fmla="*/ 1195169 h 1839214"/>
              <a:gd name="connsiteX609" fmla="*/ 2084336 w 12192000"/>
              <a:gd name="connsiteY609" fmla="*/ 1159922 h 1839214"/>
              <a:gd name="connsiteX610" fmla="*/ 2008236 w 12192000"/>
              <a:gd name="connsiteY610" fmla="*/ 1151111 h 1839214"/>
              <a:gd name="connsiteX611" fmla="*/ 2004230 w 12192000"/>
              <a:gd name="connsiteY611" fmla="*/ 1157519 h 1839214"/>
              <a:gd name="connsiteX612" fmla="*/ 1994618 w 12192000"/>
              <a:gd name="connsiteY612" fmla="*/ 1157519 h 1839214"/>
              <a:gd name="connsiteX613" fmla="*/ 1994618 w 12192000"/>
              <a:gd name="connsiteY613" fmla="*/ 1114262 h 1839214"/>
              <a:gd name="connsiteX614" fmla="*/ 1990612 w 12192000"/>
              <a:gd name="connsiteY614" fmla="*/ 1114262 h 1839214"/>
              <a:gd name="connsiteX615" fmla="*/ 1990612 w 12192000"/>
              <a:gd name="connsiteY615" fmla="*/ 1157519 h 1839214"/>
              <a:gd name="connsiteX616" fmla="*/ 1973790 w 12192000"/>
              <a:gd name="connsiteY616" fmla="*/ 1157519 h 1839214"/>
              <a:gd name="connsiteX617" fmla="*/ 1973790 w 12192000"/>
              <a:gd name="connsiteY617" fmla="*/ 1121472 h 1839214"/>
              <a:gd name="connsiteX618" fmla="*/ 1968183 w 12192000"/>
              <a:gd name="connsiteY618" fmla="*/ 1121472 h 1839214"/>
              <a:gd name="connsiteX619" fmla="*/ 1956167 w 12192000"/>
              <a:gd name="connsiteY619" fmla="*/ 1109456 h 1839214"/>
              <a:gd name="connsiteX620" fmla="*/ 1952963 w 12192000"/>
              <a:gd name="connsiteY620" fmla="*/ 1109456 h 1839214"/>
              <a:gd name="connsiteX621" fmla="*/ 1952963 w 12192000"/>
              <a:gd name="connsiteY621" fmla="*/ 1134289 h 1839214"/>
              <a:gd name="connsiteX622" fmla="*/ 1933738 w 12192000"/>
              <a:gd name="connsiteY622" fmla="*/ 1134289 h 1839214"/>
              <a:gd name="connsiteX623" fmla="*/ 1933738 w 12192000"/>
              <a:gd name="connsiteY623" fmla="*/ 1142299 h 1839214"/>
              <a:gd name="connsiteX624" fmla="*/ 1938544 w 12192000"/>
              <a:gd name="connsiteY624" fmla="*/ 1145503 h 1839214"/>
              <a:gd name="connsiteX625" fmla="*/ 1938544 w 12192000"/>
              <a:gd name="connsiteY625" fmla="*/ 1150310 h 1839214"/>
              <a:gd name="connsiteX626" fmla="*/ 1866449 w 12192000"/>
              <a:gd name="connsiteY626" fmla="*/ 1150310 h 1839214"/>
              <a:gd name="connsiteX627" fmla="*/ 1866449 w 12192000"/>
              <a:gd name="connsiteY627" fmla="*/ 1157519 h 1839214"/>
              <a:gd name="connsiteX628" fmla="*/ 1794355 w 12192000"/>
              <a:gd name="connsiteY628" fmla="*/ 1171137 h 1839214"/>
              <a:gd name="connsiteX629" fmla="*/ 1736679 w 12192000"/>
              <a:gd name="connsiteY629" fmla="*/ 1192765 h 1839214"/>
              <a:gd name="connsiteX630" fmla="*/ 1729470 w 12192000"/>
              <a:gd name="connsiteY630" fmla="*/ 1192765 h 1839214"/>
              <a:gd name="connsiteX631" fmla="*/ 1729470 w 12192000"/>
              <a:gd name="connsiteY631" fmla="*/ 1207184 h 1839214"/>
              <a:gd name="connsiteX632" fmla="*/ 1721459 w 12192000"/>
              <a:gd name="connsiteY632" fmla="*/ 1207184 h 1839214"/>
              <a:gd name="connsiteX633" fmla="*/ 1721459 w 12192000"/>
              <a:gd name="connsiteY633" fmla="*/ 1203179 h 1839214"/>
              <a:gd name="connsiteX634" fmla="*/ 1703836 w 12192000"/>
              <a:gd name="connsiteY634" fmla="*/ 1203179 h 1839214"/>
              <a:gd name="connsiteX635" fmla="*/ 1703836 w 12192000"/>
              <a:gd name="connsiteY635" fmla="*/ 1207184 h 1839214"/>
              <a:gd name="connsiteX636" fmla="*/ 1698229 w 12192000"/>
              <a:gd name="connsiteY636" fmla="*/ 1207184 h 1839214"/>
              <a:gd name="connsiteX637" fmla="*/ 1668590 w 12192000"/>
              <a:gd name="connsiteY637" fmla="*/ 1227211 h 1839214"/>
              <a:gd name="connsiteX638" fmla="*/ 1647762 w 12192000"/>
              <a:gd name="connsiteY638" fmla="*/ 1246436 h 1839214"/>
              <a:gd name="connsiteX639" fmla="*/ 1647762 w 12192000"/>
              <a:gd name="connsiteY639" fmla="*/ 1331347 h 1839214"/>
              <a:gd name="connsiteX640" fmla="*/ 1642956 w 12192000"/>
              <a:gd name="connsiteY640" fmla="*/ 1331347 h 1839214"/>
              <a:gd name="connsiteX641" fmla="*/ 1642956 w 12192000"/>
              <a:gd name="connsiteY641" fmla="*/ 1406646 h 1839214"/>
              <a:gd name="connsiteX642" fmla="*/ 1590087 w 12192000"/>
              <a:gd name="connsiteY642" fmla="*/ 1406646 h 1839214"/>
              <a:gd name="connsiteX643" fmla="*/ 1590087 w 12192000"/>
              <a:gd name="connsiteY643" fmla="*/ 1416259 h 1839214"/>
              <a:gd name="connsiteX644" fmla="*/ 1582877 w 12192000"/>
              <a:gd name="connsiteY644" fmla="*/ 1416259 h 1839214"/>
              <a:gd name="connsiteX645" fmla="*/ 1582877 w 12192000"/>
              <a:gd name="connsiteY645" fmla="*/ 1421065 h 1839214"/>
              <a:gd name="connsiteX646" fmla="*/ 1556443 w 12192000"/>
              <a:gd name="connsiteY646" fmla="*/ 1421065 h 1839214"/>
              <a:gd name="connsiteX647" fmla="*/ 1556443 w 12192000"/>
              <a:gd name="connsiteY647" fmla="*/ 1426672 h 1839214"/>
              <a:gd name="connsiteX648" fmla="*/ 1546830 w 12192000"/>
              <a:gd name="connsiteY648" fmla="*/ 1426672 h 1839214"/>
              <a:gd name="connsiteX649" fmla="*/ 1546830 w 12192000"/>
              <a:gd name="connsiteY649" fmla="*/ 1429877 h 1839214"/>
              <a:gd name="connsiteX650" fmla="*/ 1543626 w 12192000"/>
              <a:gd name="connsiteY650" fmla="*/ 1429877 h 1839214"/>
              <a:gd name="connsiteX651" fmla="*/ 1543626 w 12192000"/>
              <a:gd name="connsiteY651" fmla="*/ 1420264 h 1839214"/>
              <a:gd name="connsiteX652" fmla="*/ 1517992 w 12192000"/>
              <a:gd name="connsiteY652" fmla="*/ 1420264 h 1839214"/>
              <a:gd name="connsiteX653" fmla="*/ 1517992 w 12192000"/>
              <a:gd name="connsiteY653" fmla="*/ 1441091 h 1839214"/>
              <a:gd name="connsiteX654" fmla="*/ 1522799 w 12192000"/>
              <a:gd name="connsiteY654" fmla="*/ 1441091 h 1839214"/>
              <a:gd name="connsiteX655" fmla="*/ 1522799 w 12192000"/>
              <a:gd name="connsiteY655" fmla="*/ 1457913 h 1839214"/>
              <a:gd name="connsiteX656" fmla="*/ 1493160 w 12192000"/>
              <a:gd name="connsiteY656" fmla="*/ 1457913 h 1839214"/>
              <a:gd name="connsiteX657" fmla="*/ 1493160 w 12192000"/>
              <a:gd name="connsiteY657" fmla="*/ 1527605 h 1839214"/>
              <a:gd name="connsiteX658" fmla="*/ 1458714 w 12192000"/>
              <a:gd name="connsiteY658" fmla="*/ 1527605 h 1839214"/>
              <a:gd name="connsiteX659" fmla="*/ 1435484 w 12192000"/>
              <a:gd name="connsiteY659" fmla="*/ 1010927 h 1839214"/>
              <a:gd name="connsiteX660" fmla="*/ 1449903 w 12192000"/>
              <a:gd name="connsiteY660" fmla="*/ 1006120 h 1839214"/>
              <a:gd name="connsiteX661" fmla="*/ 1449903 w 12192000"/>
              <a:gd name="connsiteY661" fmla="*/ 962864 h 1839214"/>
              <a:gd name="connsiteX662" fmla="*/ 1455510 w 12192000"/>
              <a:gd name="connsiteY662" fmla="*/ 955654 h 1839214"/>
              <a:gd name="connsiteX663" fmla="*/ 1455510 w 12192000"/>
              <a:gd name="connsiteY663" fmla="*/ 929220 h 1839214"/>
              <a:gd name="connsiteX664" fmla="*/ 1470730 w 12192000"/>
              <a:gd name="connsiteY664" fmla="*/ 920408 h 1839214"/>
              <a:gd name="connsiteX665" fmla="*/ 1478741 w 12192000"/>
              <a:gd name="connsiteY665" fmla="*/ 914000 h 1839214"/>
              <a:gd name="connsiteX666" fmla="*/ 1492359 w 12192000"/>
              <a:gd name="connsiteY666" fmla="*/ 883560 h 1839214"/>
              <a:gd name="connsiteX667" fmla="*/ 1492359 w 12192000"/>
              <a:gd name="connsiteY667" fmla="*/ 858727 h 1839214"/>
              <a:gd name="connsiteX668" fmla="*/ 1488353 w 12192000"/>
              <a:gd name="connsiteY668" fmla="*/ 857125 h 1839214"/>
              <a:gd name="connsiteX669" fmla="*/ 1488353 w 12192000"/>
              <a:gd name="connsiteY669" fmla="*/ 850716 h 1839214"/>
              <a:gd name="connsiteX670" fmla="*/ 1485950 w 12192000"/>
              <a:gd name="connsiteY670" fmla="*/ 849114 h 1839214"/>
              <a:gd name="connsiteX671" fmla="*/ 1485950 w 12192000"/>
              <a:gd name="connsiteY671" fmla="*/ 846711 h 1839214"/>
              <a:gd name="connsiteX672" fmla="*/ 1483547 w 12192000"/>
              <a:gd name="connsiteY672" fmla="*/ 845109 h 1839214"/>
              <a:gd name="connsiteX673" fmla="*/ 1483547 w 12192000"/>
              <a:gd name="connsiteY673" fmla="*/ 841104 h 1839214"/>
              <a:gd name="connsiteX674" fmla="*/ 1454709 w 12192000"/>
              <a:gd name="connsiteY674" fmla="*/ 834695 h 1839214"/>
              <a:gd name="connsiteX675" fmla="*/ 1457112 w 12192000"/>
              <a:gd name="connsiteY675" fmla="*/ 831491 h 1839214"/>
              <a:gd name="connsiteX676" fmla="*/ 1463521 w 12192000"/>
              <a:gd name="connsiteY676" fmla="*/ 806659 h 1839214"/>
              <a:gd name="connsiteX677" fmla="*/ 1463521 w 12192000"/>
              <a:gd name="connsiteY677" fmla="*/ 802653 h 1839214"/>
              <a:gd name="connsiteX678" fmla="*/ 1461117 w 12192000"/>
              <a:gd name="connsiteY678" fmla="*/ 802653 h 1839214"/>
              <a:gd name="connsiteX679" fmla="*/ 1461117 w 12192000"/>
              <a:gd name="connsiteY679" fmla="*/ 805057 h 1839214"/>
              <a:gd name="connsiteX680" fmla="*/ 1438688 w 12192000"/>
              <a:gd name="connsiteY680" fmla="*/ 791439 h 1839214"/>
              <a:gd name="connsiteX681" fmla="*/ 1438688 w 12192000"/>
              <a:gd name="connsiteY681" fmla="*/ 771412 h 1839214"/>
              <a:gd name="connsiteX682" fmla="*/ 1433882 w 12192000"/>
              <a:gd name="connsiteY682" fmla="*/ 771412 h 1839214"/>
              <a:gd name="connsiteX683" fmla="*/ 1433882 w 12192000"/>
              <a:gd name="connsiteY683" fmla="*/ 765805 h 1839214"/>
              <a:gd name="connsiteX684" fmla="*/ 1425070 w 12192000"/>
              <a:gd name="connsiteY684" fmla="*/ 764203 h 1839214"/>
              <a:gd name="connsiteX685" fmla="*/ 1423468 w 12192000"/>
              <a:gd name="connsiteY685" fmla="*/ 641642 h 1839214"/>
              <a:gd name="connsiteX686" fmla="*/ 1425070 w 12192000"/>
              <a:gd name="connsiteY686" fmla="*/ 639239 h 1839214"/>
              <a:gd name="connsiteX687" fmla="*/ 1425070 w 12192000"/>
              <a:gd name="connsiteY687" fmla="*/ 635234 h 1839214"/>
              <a:gd name="connsiteX688" fmla="*/ 1421065 w 12192000"/>
              <a:gd name="connsiteY688" fmla="*/ 633632 h 1839214"/>
              <a:gd name="connsiteX689" fmla="*/ 1423468 w 12192000"/>
              <a:gd name="connsiteY689" fmla="*/ 535102 h 1839214"/>
              <a:gd name="connsiteX690" fmla="*/ 1425871 w 12192000"/>
              <a:gd name="connsiteY690" fmla="*/ 528694 h 1839214"/>
              <a:gd name="connsiteX691" fmla="*/ 1421866 w 12192000"/>
              <a:gd name="connsiteY691" fmla="*/ 526291 h 1839214"/>
              <a:gd name="connsiteX692" fmla="*/ 1421866 w 12192000"/>
              <a:gd name="connsiteY692" fmla="*/ 521484 h 1839214"/>
              <a:gd name="connsiteX693" fmla="*/ 1418662 w 12192000"/>
              <a:gd name="connsiteY693" fmla="*/ 519081 h 1839214"/>
              <a:gd name="connsiteX694" fmla="*/ 1417861 w 12192000"/>
              <a:gd name="connsiteY694" fmla="*/ 417348 h 1839214"/>
              <a:gd name="connsiteX695" fmla="*/ 1423468 w 12192000"/>
              <a:gd name="connsiteY695" fmla="*/ 417348 h 1839214"/>
              <a:gd name="connsiteX696" fmla="*/ 1423468 w 12192000"/>
              <a:gd name="connsiteY696" fmla="*/ 412541 h 1839214"/>
              <a:gd name="connsiteX697" fmla="*/ 1417060 w 12192000"/>
              <a:gd name="connsiteY697" fmla="*/ 412541 h 1839214"/>
              <a:gd name="connsiteX698" fmla="*/ 1417060 w 12192000"/>
              <a:gd name="connsiteY698" fmla="*/ 410138 h 1839214"/>
              <a:gd name="connsiteX699" fmla="*/ 1420264 w 12192000"/>
              <a:gd name="connsiteY699" fmla="*/ 408536 h 1839214"/>
              <a:gd name="connsiteX700" fmla="*/ 1420264 w 12192000"/>
              <a:gd name="connsiteY700" fmla="*/ 406133 h 1839214"/>
              <a:gd name="connsiteX701" fmla="*/ 1421065 w 12192000"/>
              <a:gd name="connsiteY701" fmla="*/ 404531 h 1839214"/>
              <a:gd name="connsiteX702" fmla="*/ 1421065 w 12192000"/>
              <a:gd name="connsiteY702" fmla="*/ 401327 h 1839214"/>
              <a:gd name="connsiteX703" fmla="*/ 1416259 w 12192000"/>
              <a:gd name="connsiteY703" fmla="*/ 400526 h 1839214"/>
              <a:gd name="connsiteX704" fmla="*/ 1416259 w 12192000"/>
              <a:gd name="connsiteY704" fmla="*/ 286776 h 1839214"/>
              <a:gd name="connsiteX705" fmla="*/ 1417060 w 12192000"/>
              <a:gd name="connsiteY705" fmla="*/ 286776 h 1839214"/>
              <a:gd name="connsiteX706" fmla="*/ 1417060 w 12192000"/>
              <a:gd name="connsiteY706" fmla="*/ 284373 h 1839214"/>
              <a:gd name="connsiteX707" fmla="*/ 1414657 w 12192000"/>
              <a:gd name="connsiteY707" fmla="*/ 284373 h 1839214"/>
              <a:gd name="connsiteX708" fmla="*/ 1414657 w 12192000"/>
              <a:gd name="connsiteY708" fmla="*/ 266750 h 1839214"/>
              <a:gd name="connsiteX709" fmla="*/ 1412253 w 12192000"/>
              <a:gd name="connsiteY709" fmla="*/ 265148 h 1839214"/>
              <a:gd name="connsiteX710" fmla="*/ 1409850 w 12192000"/>
              <a:gd name="connsiteY710" fmla="*/ 266750 h 1839214"/>
              <a:gd name="connsiteX711" fmla="*/ 1409850 w 12192000"/>
              <a:gd name="connsiteY711" fmla="*/ 284373 h 1839214"/>
              <a:gd name="connsiteX712" fmla="*/ 1407447 w 12192000"/>
              <a:gd name="connsiteY712" fmla="*/ 284373 h 1839214"/>
              <a:gd name="connsiteX713" fmla="*/ 1407447 w 12192000"/>
              <a:gd name="connsiteY713" fmla="*/ 286776 h 1839214"/>
              <a:gd name="connsiteX714" fmla="*/ 1408248 w 12192000"/>
              <a:gd name="connsiteY714" fmla="*/ 286776 h 1839214"/>
              <a:gd name="connsiteX715" fmla="*/ 1408248 w 12192000"/>
              <a:gd name="connsiteY715" fmla="*/ 401327 h 1839214"/>
              <a:gd name="connsiteX716" fmla="*/ 1402641 w 12192000"/>
              <a:gd name="connsiteY716" fmla="*/ 402128 h 1839214"/>
              <a:gd name="connsiteX717" fmla="*/ 1402641 w 12192000"/>
              <a:gd name="connsiteY717" fmla="*/ 405332 h 1839214"/>
              <a:gd name="connsiteX718" fmla="*/ 1403442 w 12192000"/>
              <a:gd name="connsiteY718" fmla="*/ 406934 h 1839214"/>
              <a:gd name="connsiteX719" fmla="*/ 1403442 w 12192000"/>
              <a:gd name="connsiteY719" fmla="*/ 408536 h 1839214"/>
              <a:gd name="connsiteX720" fmla="*/ 1406646 w 12192000"/>
              <a:gd name="connsiteY720" fmla="*/ 410138 h 1839214"/>
              <a:gd name="connsiteX721" fmla="*/ 1406646 w 12192000"/>
              <a:gd name="connsiteY721" fmla="*/ 412541 h 1839214"/>
              <a:gd name="connsiteX722" fmla="*/ 1401840 w 12192000"/>
              <a:gd name="connsiteY722" fmla="*/ 412541 h 1839214"/>
              <a:gd name="connsiteX723" fmla="*/ 1401840 w 12192000"/>
              <a:gd name="connsiteY723" fmla="*/ 417348 h 1839214"/>
              <a:gd name="connsiteX724" fmla="*/ 1407447 w 12192000"/>
              <a:gd name="connsiteY724" fmla="*/ 417348 h 1839214"/>
              <a:gd name="connsiteX725" fmla="*/ 1406646 w 12192000"/>
              <a:gd name="connsiteY725" fmla="*/ 519882 h 1839214"/>
              <a:gd name="connsiteX726" fmla="*/ 1403442 w 12192000"/>
              <a:gd name="connsiteY726" fmla="*/ 522285 h 1839214"/>
              <a:gd name="connsiteX727" fmla="*/ 1403442 w 12192000"/>
              <a:gd name="connsiteY727" fmla="*/ 527092 h 1839214"/>
              <a:gd name="connsiteX728" fmla="*/ 1399437 w 12192000"/>
              <a:gd name="connsiteY728" fmla="*/ 529495 h 1839214"/>
              <a:gd name="connsiteX729" fmla="*/ 1401840 w 12192000"/>
              <a:gd name="connsiteY729" fmla="*/ 535903 h 1839214"/>
              <a:gd name="connsiteX730" fmla="*/ 1404243 w 12192000"/>
              <a:gd name="connsiteY730" fmla="*/ 634433 h 1839214"/>
              <a:gd name="connsiteX731" fmla="*/ 1400238 w 12192000"/>
              <a:gd name="connsiteY731" fmla="*/ 636035 h 1839214"/>
              <a:gd name="connsiteX732" fmla="*/ 1400238 w 12192000"/>
              <a:gd name="connsiteY732" fmla="*/ 640040 h 1839214"/>
              <a:gd name="connsiteX733" fmla="*/ 1401840 w 12192000"/>
              <a:gd name="connsiteY733" fmla="*/ 642443 h 1839214"/>
              <a:gd name="connsiteX734" fmla="*/ 1400238 w 12192000"/>
              <a:gd name="connsiteY734" fmla="*/ 765004 h 1839214"/>
              <a:gd name="connsiteX735" fmla="*/ 1391426 w 12192000"/>
              <a:gd name="connsiteY735" fmla="*/ 766606 h 1839214"/>
              <a:gd name="connsiteX736" fmla="*/ 1391426 w 12192000"/>
              <a:gd name="connsiteY736" fmla="*/ 772214 h 1839214"/>
              <a:gd name="connsiteX737" fmla="*/ 1387421 w 12192000"/>
              <a:gd name="connsiteY737" fmla="*/ 772214 h 1839214"/>
              <a:gd name="connsiteX738" fmla="*/ 1387421 w 12192000"/>
              <a:gd name="connsiteY738" fmla="*/ 793041 h 1839214"/>
              <a:gd name="connsiteX739" fmla="*/ 1364991 w 12192000"/>
              <a:gd name="connsiteY739" fmla="*/ 806659 h 1839214"/>
              <a:gd name="connsiteX740" fmla="*/ 1364991 w 12192000"/>
              <a:gd name="connsiteY740" fmla="*/ 804256 h 1839214"/>
              <a:gd name="connsiteX741" fmla="*/ 1362588 w 12192000"/>
              <a:gd name="connsiteY741" fmla="*/ 804256 h 1839214"/>
              <a:gd name="connsiteX742" fmla="*/ 1362588 w 12192000"/>
              <a:gd name="connsiteY742" fmla="*/ 808261 h 1839214"/>
              <a:gd name="connsiteX743" fmla="*/ 1368997 w 12192000"/>
              <a:gd name="connsiteY743" fmla="*/ 833093 h 1839214"/>
              <a:gd name="connsiteX744" fmla="*/ 1370599 w 12192000"/>
              <a:gd name="connsiteY744" fmla="*/ 836298 h 1839214"/>
              <a:gd name="connsiteX745" fmla="*/ 1341761 w 12192000"/>
              <a:gd name="connsiteY745" fmla="*/ 842706 h 1839214"/>
              <a:gd name="connsiteX746" fmla="*/ 1341761 w 12192000"/>
              <a:gd name="connsiteY746" fmla="*/ 846711 h 1839214"/>
              <a:gd name="connsiteX747" fmla="*/ 1339358 w 12192000"/>
              <a:gd name="connsiteY747" fmla="*/ 848313 h 1839214"/>
              <a:gd name="connsiteX748" fmla="*/ 1339358 w 12192000"/>
              <a:gd name="connsiteY748" fmla="*/ 850716 h 1839214"/>
              <a:gd name="connsiteX749" fmla="*/ 1336955 w 12192000"/>
              <a:gd name="connsiteY749" fmla="*/ 852319 h 1839214"/>
              <a:gd name="connsiteX750" fmla="*/ 1336955 w 12192000"/>
              <a:gd name="connsiteY750" fmla="*/ 858727 h 1839214"/>
              <a:gd name="connsiteX751" fmla="*/ 1332949 w 12192000"/>
              <a:gd name="connsiteY751" fmla="*/ 860329 h 1839214"/>
              <a:gd name="connsiteX752" fmla="*/ 1332949 w 12192000"/>
              <a:gd name="connsiteY752" fmla="*/ 885162 h 1839214"/>
              <a:gd name="connsiteX753" fmla="*/ 1346567 w 12192000"/>
              <a:gd name="connsiteY753" fmla="*/ 915602 h 1839214"/>
              <a:gd name="connsiteX754" fmla="*/ 1354578 w 12192000"/>
              <a:gd name="connsiteY754" fmla="*/ 922010 h 1839214"/>
              <a:gd name="connsiteX755" fmla="*/ 1369798 w 12192000"/>
              <a:gd name="connsiteY755" fmla="*/ 930822 h 1839214"/>
              <a:gd name="connsiteX756" fmla="*/ 1369798 w 12192000"/>
              <a:gd name="connsiteY756" fmla="*/ 958858 h 1839214"/>
              <a:gd name="connsiteX757" fmla="*/ 1375405 w 12192000"/>
              <a:gd name="connsiteY757" fmla="*/ 966068 h 1839214"/>
              <a:gd name="connsiteX758" fmla="*/ 1375405 w 12192000"/>
              <a:gd name="connsiteY758" fmla="*/ 1009325 h 1839214"/>
              <a:gd name="connsiteX759" fmla="*/ 1389824 w 12192000"/>
              <a:gd name="connsiteY759" fmla="*/ 1014131 h 1839214"/>
              <a:gd name="connsiteX760" fmla="*/ 1363389 w 12192000"/>
              <a:gd name="connsiteY760" fmla="*/ 1604506 h 1839214"/>
              <a:gd name="connsiteX761" fmla="*/ 1350573 w 12192000"/>
              <a:gd name="connsiteY761" fmla="*/ 1604506 h 1839214"/>
              <a:gd name="connsiteX762" fmla="*/ 1350573 w 12192000"/>
              <a:gd name="connsiteY762" fmla="*/ 1650967 h 1839214"/>
              <a:gd name="connsiteX763" fmla="*/ 1332949 w 12192000"/>
              <a:gd name="connsiteY763" fmla="*/ 1650967 h 1839214"/>
              <a:gd name="connsiteX764" fmla="*/ 1332949 w 12192000"/>
              <a:gd name="connsiteY764" fmla="*/ 1659778 h 1839214"/>
              <a:gd name="connsiteX765" fmla="*/ 1280881 w 12192000"/>
              <a:gd name="connsiteY765" fmla="*/ 1659778 h 1839214"/>
              <a:gd name="connsiteX766" fmla="*/ 1276876 w 12192000"/>
              <a:gd name="connsiteY766" fmla="*/ 1655773 h 1839214"/>
              <a:gd name="connsiteX767" fmla="*/ 1276876 w 12192000"/>
              <a:gd name="connsiteY767" fmla="*/ 1642956 h 1839214"/>
              <a:gd name="connsiteX768" fmla="*/ 1272870 w 12192000"/>
              <a:gd name="connsiteY768" fmla="*/ 1642956 h 1839214"/>
              <a:gd name="connsiteX769" fmla="*/ 1272870 w 12192000"/>
              <a:gd name="connsiteY769" fmla="*/ 1630139 h 1839214"/>
              <a:gd name="connsiteX770" fmla="*/ 1319331 w 12192000"/>
              <a:gd name="connsiteY770" fmla="*/ 1620527 h 1839214"/>
              <a:gd name="connsiteX771" fmla="*/ 1319331 w 12192000"/>
              <a:gd name="connsiteY771" fmla="*/ 1602103 h 1839214"/>
              <a:gd name="connsiteX772" fmla="*/ 1236823 w 12192000"/>
              <a:gd name="connsiteY772" fmla="*/ 1580474 h 1839214"/>
              <a:gd name="connsiteX773" fmla="*/ 1236823 w 12192000"/>
              <a:gd name="connsiteY773" fmla="*/ 1575668 h 1839214"/>
              <a:gd name="connsiteX774" fmla="*/ 1229614 w 12192000"/>
              <a:gd name="connsiteY774" fmla="*/ 1575668 h 1839214"/>
              <a:gd name="connsiteX775" fmla="*/ 1229614 w 12192000"/>
              <a:gd name="connsiteY775" fmla="*/ 1555642 h 1839214"/>
              <a:gd name="connsiteX776" fmla="*/ 1256048 w 12192000"/>
              <a:gd name="connsiteY776" fmla="*/ 1555642 h 1839214"/>
              <a:gd name="connsiteX777" fmla="*/ 1260054 w 12192000"/>
              <a:gd name="connsiteY777" fmla="*/ 1548432 h 1839214"/>
              <a:gd name="connsiteX778" fmla="*/ 1272870 w 12192000"/>
              <a:gd name="connsiteY778" fmla="*/ 1548432 h 1839214"/>
              <a:gd name="connsiteX779" fmla="*/ 1272870 w 12192000"/>
              <a:gd name="connsiteY779" fmla="*/ 1544427 h 1839214"/>
              <a:gd name="connsiteX780" fmla="*/ 1270467 w 12192000"/>
              <a:gd name="connsiteY780" fmla="*/ 1544427 h 1839214"/>
              <a:gd name="connsiteX781" fmla="*/ 1270467 w 12192000"/>
              <a:gd name="connsiteY781" fmla="*/ 1530008 h 1839214"/>
              <a:gd name="connsiteX782" fmla="*/ 1234420 w 12192000"/>
              <a:gd name="connsiteY782" fmla="*/ 1530008 h 1839214"/>
              <a:gd name="connsiteX783" fmla="*/ 1234420 w 12192000"/>
              <a:gd name="connsiteY783" fmla="*/ 1521196 h 1839214"/>
              <a:gd name="connsiteX784" fmla="*/ 1231216 w 12192000"/>
              <a:gd name="connsiteY784" fmla="*/ 1516390 h 1839214"/>
              <a:gd name="connsiteX785" fmla="*/ 1220802 w 12192000"/>
              <a:gd name="connsiteY785" fmla="*/ 1516390 h 1839214"/>
              <a:gd name="connsiteX786" fmla="*/ 1220802 w 12192000"/>
              <a:gd name="connsiteY786" fmla="*/ 1523600 h 1839214"/>
              <a:gd name="connsiteX787" fmla="*/ 1146304 w 12192000"/>
              <a:gd name="connsiteY787" fmla="*/ 1496364 h 1839214"/>
              <a:gd name="connsiteX788" fmla="*/ 1084623 w 12192000"/>
              <a:gd name="connsiteY788" fmla="*/ 1440290 h 1839214"/>
              <a:gd name="connsiteX789" fmla="*/ 1084623 w 12192000"/>
              <a:gd name="connsiteY789" fmla="*/ 1431479 h 1839214"/>
              <a:gd name="connsiteX790" fmla="*/ 1089430 w 12192000"/>
              <a:gd name="connsiteY790" fmla="*/ 1431479 h 1839214"/>
              <a:gd name="connsiteX791" fmla="*/ 1089430 w 12192000"/>
              <a:gd name="connsiteY791" fmla="*/ 1426672 h 1839214"/>
              <a:gd name="connsiteX792" fmla="*/ 1084623 w 12192000"/>
              <a:gd name="connsiteY792" fmla="*/ 1426672 h 1839214"/>
              <a:gd name="connsiteX793" fmla="*/ 1084623 w 12192000"/>
              <a:gd name="connsiteY793" fmla="*/ 1419463 h 1839214"/>
              <a:gd name="connsiteX794" fmla="*/ 1082220 w 12192000"/>
              <a:gd name="connsiteY794" fmla="*/ 1417861 h 1839214"/>
              <a:gd name="connsiteX795" fmla="*/ 1076613 w 12192000"/>
              <a:gd name="connsiteY795" fmla="*/ 1417861 h 1839214"/>
              <a:gd name="connsiteX796" fmla="*/ 1076613 w 12192000"/>
              <a:gd name="connsiteY796" fmla="*/ 1405845 h 1839214"/>
              <a:gd name="connsiteX797" fmla="*/ 1071006 w 12192000"/>
              <a:gd name="connsiteY797" fmla="*/ 1405845 h 1839214"/>
              <a:gd name="connsiteX798" fmla="*/ 1071006 w 12192000"/>
              <a:gd name="connsiteY798" fmla="*/ 1417060 h 1839214"/>
              <a:gd name="connsiteX799" fmla="*/ 1063796 w 12192000"/>
              <a:gd name="connsiteY799" fmla="*/ 1417060 h 1839214"/>
              <a:gd name="connsiteX800" fmla="*/ 1063796 w 12192000"/>
              <a:gd name="connsiteY800" fmla="*/ 1405845 h 1839214"/>
              <a:gd name="connsiteX801" fmla="*/ 1058990 w 12192000"/>
              <a:gd name="connsiteY801" fmla="*/ 1405845 h 1839214"/>
              <a:gd name="connsiteX802" fmla="*/ 1058990 w 12192000"/>
              <a:gd name="connsiteY802" fmla="*/ 1428275 h 1839214"/>
              <a:gd name="connsiteX803" fmla="*/ 1053382 w 12192000"/>
              <a:gd name="connsiteY803" fmla="*/ 1428275 h 1839214"/>
              <a:gd name="connsiteX804" fmla="*/ 1053382 w 12192000"/>
              <a:gd name="connsiteY804" fmla="*/ 1433081 h 1839214"/>
              <a:gd name="connsiteX805" fmla="*/ 902785 w 12192000"/>
              <a:gd name="connsiteY805" fmla="*/ 1433081 h 1839214"/>
              <a:gd name="connsiteX806" fmla="*/ 748983 w 12192000"/>
              <a:gd name="connsiteY806" fmla="*/ 1433081 h 1839214"/>
              <a:gd name="connsiteX807" fmla="*/ 748983 w 12192000"/>
              <a:gd name="connsiteY807" fmla="*/ 1428275 h 1839214"/>
              <a:gd name="connsiteX808" fmla="*/ 743376 w 12192000"/>
              <a:gd name="connsiteY808" fmla="*/ 1428275 h 1839214"/>
              <a:gd name="connsiteX809" fmla="*/ 743376 w 12192000"/>
              <a:gd name="connsiteY809" fmla="*/ 1405845 h 1839214"/>
              <a:gd name="connsiteX810" fmla="*/ 738569 w 12192000"/>
              <a:gd name="connsiteY810" fmla="*/ 1405845 h 1839214"/>
              <a:gd name="connsiteX811" fmla="*/ 738569 w 12192000"/>
              <a:gd name="connsiteY811" fmla="*/ 1417060 h 1839214"/>
              <a:gd name="connsiteX812" fmla="*/ 731360 w 12192000"/>
              <a:gd name="connsiteY812" fmla="*/ 1417060 h 1839214"/>
              <a:gd name="connsiteX813" fmla="*/ 731360 w 12192000"/>
              <a:gd name="connsiteY813" fmla="*/ 1405845 h 1839214"/>
              <a:gd name="connsiteX814" fmla="*/ 725752 w 12192000"/>
              <a:gd name="connsiteY814" fmla="*/ 1405845 h 1839214"/>
              <a:gd name="connsiteX815" fmla="*/ 725752 w 12192000"/>
              <a:gd name="connsiteY815" fmla="*/ 1417861 h 1839214"/>
              <a:gd name="connsiteX816" fmla="*/ 720145 w 12192000"/>
              <a:gd name="connsiteY816" fmla="*/ 1417861 h 1839214"/>
              <a:gd name="connsiteX817" fmla="*/ 717742 w 12192000"/>
              <a:gd name="connsiteY817" fmla="*/ 1419463 h 1839214"/>
              <a:gd name="connsiteX818" fmla="*/ 717742 w 12192000"/>
              <a:gd name="connsiteY818" fmla="*/ 1426672 h 1839214"/>
              <a:gd name="connsiteX819" fmla="*/ 712936 w 12192000"/>
              <a:gd name="connsiteY819" fmla="*/ 1426672 h 1839214"/>
              <a:gd name="connsiteX820" fmla="*/ 712936 w 12192000"/>
              <a:gd name="connsiteY820" fmla="*/ 1431479 h 1839214"/>
              <a:gd name="connsiteX821" fmla="*/ 717742 w 12192000"/>
              <a:gd name="connsiteY821" fmla="*/ 1431479 h 1839214"/>
              <a:gd name="connsiteX822" fmla="*/ 717742 w 12192000"/>
              <a:gd name="connsiteY822" fmla="*/ 1440290 h 1839214"/>
              <a:gd name="connsiteX823" fmla="*/ 656061 w 12192000"/>
              <a:gd name="connsiteY823" fmla="*/ 1496364 h 1839214"/>
              <a:gd name="connsiteX824" fmla="*/ 581563 w 12192000"/>
              <a:gd name="connsiteY824" fmla="*/ 1523600 h 1839214"/>
              <a:gd name="connsiteX825" fmla="*/ 581563 w 12192000"/>
              <a:gd name="connsiteY825" fmla="*/ 1516390 h 1839214"/>
              <a:gd name="connsiteX826" fmla="*/ 571150 w 12192000"/>
              <a:gd name="connsiteY826" fmla="*/ 1516390 h 1839214"/>
              <a:gd name="connsiteX827" fmla="*/ 567945 w 12192000"/>
              <a:gd name="connsiteY827" fmla="*/ 1521196 h 1839214"/>
              <a:gd name="connsiteX828" fmla="*/ 567945 w 12192000"/>
              <a:gd name="connsiteY828" fmla="*/ 1530008 h 1839214"/>
              <a:gd name="connsiteX829" fmla="*/ 531898 w 12192000"/>
              <a:gd name="connsiteY829" fmla="*/ 1530008 h 1839214"/>
              <a:gd name="connsiteX830" fmla="*/ 531898 w 12192000"/>
              <a:gd name="connsiteY830" fmla="*/ 1544427 h 1839214"/>
              <a:gd name="connsiteX831" fmla="*/ 528694 w 12192000"/>
              <a:gd name="connsiteY831" fmla="*/ 1544427 h 1839214"/>
              <a:gd name="connsiteX832" fmla="*/ 528694 w 12192000"/>
              <a:gd name="connsiteY832" fmla="*/ 1548432 h 1839214"/>
              <a:gd name="connsiteX833" fmla="*/ 541511 w 12192000"/>
              <a:gd name="connsiteY833" fmla="*/ 1548432 h 1839214"/>
              <a:gd name="connsiteX834" fmla="*/ 545516 w 12192000"/>
              <a:gd name="connsiteY834" fmla="*/ 1555642 h 1839214"/>
              <a:gd name="connsiteX835" fmla="*/ 571951 w 12192000"/>
              <a:gd name="connsiteY835" fmla="*/ 1555642 h 1839214"/>
              <a:gd name="connsiteX836" fmla="*/ 571951 w 12192000"/>
              <a:gd name="connsiteY836" fmla="*/ 1575668 h 1839214"/>
              <a:gd name="connsiteX837" fmla="*/ 564741 w 12192000"/>
              <a:gd name="connsiteY837" fmla="*/ 1575668 h 1839214"/>
              <a:gd name="connsiteX838" fmla="*/ 564741 w 12192000"/>
              <a:gd name="connsiteY838" fmla="*/ 1580474 h 1839214"/>
              <a:gd name="connsiteX839" fmla="*/ 482233 w 12192000"/>
              <a:gd name="connsiteY839" fmla="*/ 1602103 h 1839214"/>
              <a:gd name="connsiteX840" fmla="*/ 482233 w 12192000"/>
              <a:gd name="connsiteY840" fmla="*/ 1619726 h 1839214"/>
              <a:gd name="connsiteX841" fmla="*/ 528694 w 12192000"/>
              <a:gd name="connsiteY841" fmla="*/ 1629338 h 1839214"/>
              <a:gd name="connsiteX842" fmla="*/ 528694 w 12192000"/>
              <a:gd name="connsiteY842" fmla="*/ 1642155 h 1839214"/>
              <a:gd name="connsiteX843" fmla="*/ 524689 w 12192000"/>
              <a:gd name="connsiteY843" fmla="*/ 1642155 h 1839214"/>
              <a:gd name="connsiteX844" fmla="*/ 524689 w 12192000"/>
              <a:gd name="connsiteY844" fmla="*/ 1654972 h 1839214"/>
              <a:gd name="connsiteX845" fmla="*/ 520683 w 12192000"/>
              <a:gd name="connsiteY845" fmla="*/ 1658977 h 1839214"/>
              <a:gd name="connsiteX846" fmla="*/ 266750 w 12192000"/>
              <a:gd name="connsiteY846" fmla="*/ 1658977 h 1839214"/>
              <a:gd name="connsiteX847" fmla="*/ 266750 w 12192000"/>
              <a:gd name="connsiteY847" fmla="*/ 1654972 h 1839214"/>
              <a:gd name="connsiteX848" fmla="*/ 261143 w 12192000"/>
              <a:gd name="connsiteY848" fmla="*/ 1654972 h 1839214"/>
              <a:gd name="connsiteX849" fmla="*/ 261143 w 12192000"/>
              <a:gd name="connsiteY849" fmla="*/ 1662182 h 1839214"/>
              <a:gd name="connsiteX850" fmla="*/ 256336 w 12192000"/>
              <a:gd name="connsiteY850" fmla="*/ 1662182 h 1839214"/>
              <a:gd name="connsiteX851" fmla="*/ 256336 w 12192000"/>
              <a:gd name="connsiteY851" fmla="*/ 1670993 h 1839214"/>
              <a:gd name="connsiteX852" fmla="*/ 260342 w 12192000"/>
              <a:gd name="connsiteY852" fmla="*/ 1670993 h 1839214"/>
              <a:gd name="connsiteX853" fmla="*/ 260342 w 12192000"/>
              <a:gd name="connsiteY853" fmla="*/ 1683810 h 1839214"/>
              <a:gd name="connsiteX854" fmla="*/ 251530 w 12192000"/>
              <a:gd name="connsiteY854" fmla="*/ 1683810 h 1839214"/>
              <a:gd name="connsiteX855" fmla="*/ 251530 w 12192000"/>
              <a:gd name="connsiteY855" fmla="*/ 1689417 h 1839214"/>
              <a:gd name="connsiteX856" fmla="*/ 251530 w 12192000"/>
              <a:gd name="connsiteY856" fmla="*/ 1725465 h 1839214"/>
              <a:gd name="connsiteX857" fmla="*/ 202666 w 12192000"/>
              <a:gd name="connsiteY857" fmla="*/ 1725465 h 1839214"/>
              <a:gd name="connsiteX858" fmla="*/ 202666 w 12192000"/>
              <a:gd name="connsiteY858" fmla="*/ 1747894 h 1839214"/>
              <a:gd name="connsiteX859" fmla="*/ 120158 w 12192000"/>
              <a:gd name="connsiteY859" fmla="*/ 1747894 h 1839214"/>
              <a:gd name="connsiteX860" fmla="*/ 120158 w 12192000"/>
              <a:gd name="connsiteY860" fmla="*/ 1758308 h 1839214"/>
              <a:gd name="connsiteX861" fmla="*/ 106540 w 12192000"/>
              <a:gd name="connsiteY861" fmla="*/ 1758308 h 1839214"/>
              <a:gd name="connsiteX862" fmla="*/ 106540 w 12192000"/>
              <a:gd name="connsiteY862" fmla="*/ 1766318 h 1839214"/>
              <a:gd name="connsiteX863" fmla="*/ 112147 w 12192000"/>
              <a:gd name="connsiteY863" fmla="*/ 1766318 h 1839214"/>
              <a:gd name="connsiteX864" fmla="*/ 112147 w 12192000"/>
              <a:gd name="connsiteY864" fmla="*/ 1777533 h 1839214"/>
              <a:gd name="connsiteX865" fmla="*/ 20827 w 12192000"/>
              <a:gd name="connsiteY865" fmla="*/ 1777533 h 1839214"/>
              <a:gd name="connsiteX866" fmla="*/ 20827 w 12192000"/>
              <a:gd name="connsiteY866" fmla="*/ 1793554 h 1839214"/>
              <a:gd name="connsiteX867" fmla="*/ 12817 w 12192000"/>
              <a:gd name="connsiteY867" fmla="*/ 1793554 h 1839214"/>
              <a:gd name="connsiteX868" fmla="*/ 12817 w 12192000"/>
              <a:gd name="connsiteY868" fmla="*/ 1788748 h 1839214"/>
              <a:gd name="connsiteX869" fmla="*/ 0 w 12192000"/>
              <a:gd name="connsiteY869" fmla="*/ 1788748 h 1839214"/>
              <a:gd name="connsiteX870" fmla="*/ 0 w 12192000"/>
              <a:gd name="connsiteY870" fmla="*/ 1839214 h 1839214"/>
              <a:gd name="connsiteX871" fmla="*/ 8520422 w 12192000"/>
              <a:gd name="connsiteY871" fmla="*/ 1830099 h 1839214"/>
              <a:gd name="connsiteX872" fmla="*/ 12192000 w 12192000"/>
              <a:gd name="connsiteY872" fmla="*/ 1839214 h 1839214"/>
              <a:gd name="connsiteX873" fmla="*/ 12192000 w 12192000"/>
              <a:gd name="connsiteY873" fmla="*/ 1807172 h 1839214"/>
              <a:gd name="connsiteX874" fmla="*/ 12164764 w 12192000"/>
              <a:gd name="connsiteY874" fmla="*/ 1807172 h 1839214"/>
              <a:gd name="connsiteX875" fmla="*/ 12164764 w 12192000"/>
              <a:gd name="connsiteY875" fmla="*/ 1807973 h 1839214"/>
              <a:gd name="connsiteX876" fmla="*/ 2412767 w 12192000"/>
              <a:gd name="connsiteY876" fmla="*/ 1433081 h 1839214"/>
              <a:gd name="connsiteX877" fmla="*/ 2412767 w 12192000"/>
              <a:gd name="connsiteY877" fmla="*/ 1420264 h 1839214"/>
              <a:gd name="connsiteX878" fmla="*/ 2415170 w 12192000"/>
              <a:gd name="connsiteY878" fmla="*/ 1420264 h 1839214"/>
              <a:gd name="connsiteX879" fmla="*/ 2415170 w 12192000"/>
              <a:gd name="connsiteY879" fmla="*/ 1433081 h 1839214"/>
              <a:gd name="connsiteX880" fmla="*/ 2412767 w 12192000"/>
              <a:gd name="connsiteY880" fmla="*/ 1433081 h 1839214"/>
              <a:gd name="connsiteX881" fmla="*/ 6799323 w 12192000"/>
              <a:gd name="connsiteY881" fmla="*/ 1419463 h 1839214"/>
              <a:gd name="connsiteX882" fmla="*/ 6799323 w 12192000"/>
              <a:gd name="connsiteY882" fmla="*/ 1430678 h 1839214"/>
              <a:gd name="connsiteX883" fmla="*/ 6785705 w 12192000"/>
              <a:gd name="connsiteY883" fmla="*/ 1443494 h 1839214"/>
              <a:gd name="connsiteX884" fmla="*/ 6743250 w 12192000"/>
              <a:gd name="connsiteY884" fmla="*/ 1443494 h 1839214"/>
              <a:gd name="connsiteX885" fmla="*/ 6743250 w 12192000"/>
              <a:gd name="connsiteY885" fmla="*/ 1408248 h 1839214"/>
              <a:gd name="connsiteX886" fmla="*/ 6702396 w 12192000"/>
              <a:gd name="connsiteY886" fmla="*/ 1408248 h 1839214"/>
              <a:gd name="connsiteX887" fmla="*/ 6702396 w 12192000"/>
              <a:gd name="connsiteY887" fmla="*/ 1417861 h 1839214"/>
              <a:gd name="connsiteX888" fmla="*/ 6716815 w 12192000"/>
              <a:gd name="connsiteY888" fmla="*/ 1417861 h 1839214"/>
              <a:gd name="connsiteX889" fmla="*/ 6716815 w 12192000"/>
              <a:gd name="connsiteY889" fmla="*/ 1438688 h 1839214"/>
              <a:gd name="connsiteX890" fmla="*/ 6603066 w 12192000"/>
              <a:gd name="connsiteY890" fmla="*/ 1438688 h 1839214"/>
              <a:gd name="connsiteX891" fmla="*/ 6603066 w 12192000"/>
              <a:gd name="connsiteY891" fmla="*/ 1231216 h 1839214"/>
              <a:gd name="connsiteX892" fmla="*/ 6587045 w 12192000"/>
              <a:gd name="connsiteY892" fmla="*/ 1231216 h 1839214"/>
              <a:gd name="connsiteX893" fmla="*/ 6587045 w 12192000"/>
              <a:gd name="connsiteY893" fmla="*/ 1195169 h 1839214"/>
              <a:gd name="connsiteX894" fmla="*/ 6561411 w 12192000"/>
              <a:gd name="connsiteY894" fmla="*/ 1195169 h 1839214"/>
              <a:gd name="connsiteX895" fmla="*/ 6561411 w 12192000"/>
              <a:gd name="connsiteY895" fmla="*/ 1179949 h 1839214"/>
              <a:gd name="connsiteX896" fmla="*/ 6550997 w 12192000"/>
              <a:gd name="connsiteY896" fmla="*/ 1179949 h 1839214"/>
              <a:gd name="connsiteX897" fmla="*/ 6550997 w 12192000"/>
              <a:gd name="connsiteY897" fmla="*/ 1188760 h 1839214"/>
              <a:gd name="connsiteX898" fmla="*/ 6542987 w 12192000"/>
              <a:gd name="connsiteY898" fmla="*/ 1188760 h 1839214"/>
              <a:gd name="connsiteX899" fmla="*/ 6594254 w 12192000"/>
              <a:gd name="connsiteY899" fmla="*/ 808261 h 1839214"/>
              <a:gd name="connsiteX900" fmla="*/ 6771286 w 12192000"/>
              <a:gd name="connsiteY900" fmla="*/ 808261 h 1839214"/>
              <a:gd name="connsiteX901" fmla="*/ 6831365 w 12192000"/>
              <a:gd name="connsiteY901" fmla="*/ 1419463 h 1839214"/>
              <a:gd name="connsiteX902" fmla="*/ 6799323 w 12192000"/>
              <a:gd name="connsiteY902" fmla="*/ 1419463 h 1839214"/>
              <a:gd name="connsiteX903" fmla="*/ 9199273 w 12192000"/>
              <a:gd name="connsiteY903" fmla="*/ 711334 h 1839214"/>
              <a:gd name="connsiteX904" fmla="*/ 9292194 w 12192000"/>
              <a:gd name="connsiteY904" fmla="*/ 535903 h 1839214"/>
              <a:gd name="connsiteX905" fmla="*/ 9365090 w 12192000"/>
              <a:gd name="connsiteY905" fmla="*/ 711334 h 1839214"/>
              <a:gd name="connsiteX906" fmla="*/ 9199273 w 12192000"/>
              <a:gd name="connsiteY906" fmla="*/ 711334 h 1839214"/>
              <a:gd name="connsiteX0" fmla="*/ 12164764 w 12192000"/>
              <a:gd name="connsiteY0" fmla="*/ 1807973 h 3012049"/>
              <a:gd name="connsiteX1" fmla="*/ 12164764 w 12192000"/>
              <a:gd name="connsiteY1" fmla="*/ 1776732 h 3012049"/>
              <a:gd name="connsiteX2" fmla="*/ 12141533 w 12192000"/>
              <a:gd name="connsiteY2" fmla="*/ 1776732 h 3012049"/>
              <a:gd name="connsiteX3" fmla="*/ 12141533 w 12192000"/>
              <a:gd name="connsiteY3" fmla="*/ 1765517 h 3012049"/>
              <a:gd name="connsiteX4" fmla="*/ 12119105 w 12192000"/>
              <a:gd name="connsiteY4" fmla="*/ 1754302 h 3012049"/>
              <a:gd name="connsiteX5" fmla="*/ 12020575 w 12192000"/>
              <a:gd name="connsiteY5" fmla="*/ 1754302 h 3012049"/>
              <a:gd name="connsiteX6" fmla="*/ 12020575 w 12192000"/>
              <a:gd name="connsiteY6" fmla="*/ 1711847 h 3012049"/>
              <a:gd name="connsiteX7" fmla="*/ 12022178 w 12192000"/>
              <a:gd name="connsiteY7" fmla="*/ 1709443 h 3012049"/>
              <a:gd name="connsiteX8" fmla="*/ 12022178 w 12192000"/>
              <a:gd name="connsiteY8" fmla="*/ 1697428 h 3012049"/>
              <a:gd name="connsiteX9" fmla="*/ 12048612 w 12192000"/>
              <a:gd name="connsiteY9" fmla="*/ 1690218 h 3012049"/>
              <a:gd name="connsiteX10" fmla="*/ 12048612 w 12192000"/>
              <a:gd name="connsiteY10" fmla="*/ 1685412 h 3012049"/>
              <a:gd name="connsiteX11" fmla="*/ 12027784 w 12192000"/>
              <a:gd name="connsiteY11" fmla="*/ 1672595 h 3012049"/>
              <a:gd name="connsiteX12" fmla="*/ 12001349 w 12192000"/>
              <a:gd name="connsiteY12" fmla="*/ 1661380 h 3012049"/>
              <a:gd name="connsiteX13" fmla="*/ 12001349 w 12192000"/>
              <a:gd name="connsiteY13" fmla="*/ 1654171 h 3012049"/>
              <a:gd name="connsiteX14" fmla="*/ 11998146 w 12192000"/>
              <a:gd name="connsiteY14" fmla="*/ 1651768 h 3012049"/>
              <a:gd name="connsiteX15" fmla="*/ 11998146 w 12192000"/>
              <a:gd name="connsiteY15" fmla="*/ 1642956 h 3012049"/>
              <a:gd name="connsiteX16" fmla="*/ 12022978 w 12192000"/>
              <a:gd name="connsiteY16" fmla="*/ 1629338 h 3012049"/>
              <a:gd name="connsiteX17" fmla="*/ 12024580 w 12192000"/>
              <a:gd name="connsiteY17" fmla="*/ 1618124 h 3012049"/>
              <a:gd name="connsiteX18" fmla="*/ 11997344 w 12192000"/>
              <a:gd name="connsiteY18" fmla="*/ 1605307 h 3012049"/>
              <a:gd name="connsiteX19" fmla="*/ 11965302 w 12192000"/>
              <a:gd name="connsiteY19" fmla="*/ 1591689 h 3012049"/>
              <a:gd name="connsiteX20" fmla="*/ 11965302 w 12192000"/>
              <a:gd name="connsiteY20" fmla="*/ 1584480 h 3012049"/>
              <a:gd name="connsiteX21" fmla="*/ 11963700 w 12192000"/>
              <a:gd name="connsiteY21" fmla="*/ 1581275 h 3012049"/>
              <a:gd name="connsiteX22" fmla="*/ 11963700 w 12192000"/>
              <a:gd name="connsiteY22" fmla="*/ 1561249 h 3012049"/>
              <a:gd name="connsiteX23" fmla="*/ 11990936 w 12192000"/>
              <a:gd name="connsiteY23" fmla="*/ 1554040 h 3012049"/>
              <a:gd name="connsiteX24" fmla="*/ 11990936 w 12192000"/>
              <a:gd name="connsiteY24" fmla="*/ 1542024 h 3012049"/>
              <a:gd name="connsiteX25" fmla="*/ 11933260 w 12192000"/>
              <a:gd name="connsiteY25" fmla="*/ 1507579 h 3012049"/>
              <a:gd name="connsiteX26" fmla="*/ 11899616 w 12192000"/>
              <a:gd name="connsiteY26" fmla="*/ 1477139 h 3012049"/>
              <a:gd name="connsiteX27" fmla="*/ 11899616 w 12192000"/>
              <a:gd name="connsiteY27" fmla="*/ 1474736 h 3012049"/>
              <a:gd name="connsiteX28" fmla="*/ 11901218 w 12192000"/>
              <a:gd name="connsiteY28" fmla="*/ 1474736 h 3012049"/>
              <a:gd name="connsiteX29" fmla="*/ 11901218 w 12192000"/>
              <a:gd name="connsiteY29" fmla="*/ 1464322 h 3012049"/>
              <a:gd name="connsiteX30" fmla="*/ 11894810 w 12192000"/>
              <a:gd name="connsiteY30" fmla="*/ 1453107 h 3012049"/>
              <a:gd name="connsiteX31" fmla="*/ 11896412 w 12192000"/>
              <a:gd name="connsiteY31" fmla="*/ 1453107 h 3012049"/>
              <a:gd name="connsiteX32" fmla="*/ 11898015 w 12192000"/>
              <a:gd name="connsiteY32" fmla="*/ 1451505 h 3012049"/>
              <a:gd name="connsiteX33" fmla="*/ 11898015 w 12192000"/>
              <a:gd name="connsiteY33" fmla="*/ 1447500 h 3012049"/>
              <a:gd name="connsiteX34" fmla="*/ 11895611 w 12192000"/>
              <a:gd name="connsiteY34" fmla="*/ 1447500 h 3012049"/>
              <a:gd name="connsiteX35" fmla="*/ 11898815 w 12192000"/>
              <a:gd name="connsiteY35" fmla="*/ 1435484 h 3012049"/>
              <a:gd name="connsiteX36" fmla="*/ 11887601 w 12192000"/>
              <a:gd name="connsiteY36" fmla="*/ 1425871 h 3012049"/>
              <a:gd name="connsiteX37" fmla="*/ 11876386 w 12192000"/>
              <a:gd name="connsiteY37" fmla="*/ 1435484 h 3012049"/>
              <a:gd name="connsiteX38" fmla="*/ 11879590 w 12192000"/>
              <a:gd name="connsiteY38" fmla="*/ 1447500 h 3012049"/>
              <a:gd name="connsiteX39" fmla="*/ 11877186 w 12192000"/>
              <a:gd name="connsiteY39" fmla="*/ 1447500 h 3012049"/>
              <a:gd name="connsiteX40" fmla="*/ 11877186 w 12192000"/>
              <a:gd name="connsiteY40" fmla="*/ 1451505 h 3012049"/>
              <a:gd name="connsiteX41" fmla="*/ 11878789 w 12192000"/>
              <a:gd name="connsiteY41" fmla="*/ 1453107 h 3012049"/>
              <a:gd name="connsiteX42" fmla="*/ 11880391 w 12192000"/>
              <a:gd name="connsiteY42" fmla="*/ 1453107 h 3012049"/>
              <a:gd name="connsiteX43" fmla="*/ 11873983 w 12192000"/>
              <a:gd name="connsiteY43" fmla="*/ 1464322 h 3012049"/>
              <a:gd name="connsiteX44" fmla="*/ 11873983 w 12192000"/>
              <a:gd name="connsiteY44" fmla="*/ 1474736 h 3012049"/>
              <a:gd name="connsiteX45" fmla="*/ 11875585 w 12192000"/>
              <a:gd name="connsiteY45" fmla="*/ 1474736 h 3012049"/>
              <a:gd name="connsiteX46" fmla="*/ 11875585 w 12192000"/>
              <a:gd name="connsiteY46" fmla="*/ 1477139 h 3012049"/>
              <a:gd name="connsiteX47" fmla="*/ 11841941 w 12192000"/>
              <a:gd name="connsiteY47" fmla="*/ 1507579 h 3012049"/>
              <a:gd name="connsiteX48" fmla="*/ 11784265 w 12192000"/>
              <a:gd name="connsiteY48" fmla="*/ 1542024 h 3012049"/>
              <a:gd name="connsiteX49" fmla="*/ 11784265 w 12192000"/>
              <a:gd name="connsiteY49" fmla="*/ 1554040 h 3012049"/>
              <a:gd name="connsiteX50" fmla="*/ 11811501 w 12192000"/>
              <a:gd name="connsiteY50" fmla="*/ 1561249 h 3012049"/>
              <a:gd name="connsiteX51" fmla="*/ 11811501 w 12192000"/>
              <a:gd name="connsiteY51" fmla="*/ 1581275 h 3012049"/>
              <a:gd name="connsiteX52" fmla="*/ 11809899 w 12192000"/>
              <a:gd name="connsiteY52" fmla="*/ 1584480 h 3012049"/>
              <a:gd name="connsiteX53" fmla="*/ 11809899 w 12192000"/>
              <a:gd name="connsiteY53" fmla="*/ 1591689 h 3012049"/>
              <a:gd name="connsiteX54" fmla="*/ 11777857 w 12192000"/>
              <a:gd name="connsiteY54" fmla="*/ 1605307 h 3012049"/>
              <a:gd name="connsiteX55" fmla="*/ 11750621 w 12192000"/>
              <a:gd name="connsiteY55" fmla="*/ 1618124 h 3012049"/>
              <a:gd name="connsiteX56" fmla="*/ 11752223 w 12192000"/>
              <a:gd name="connsiteY56" fmla="*/ 1629338 h 3012049"/>
              <a:gd name="connsiteX57" fmla="*/ 11777055 w 12192000"/>
              <a:gd name="connsiteY57" fmla="*/ 1642956 h 3012049"/>
              <a:gd name="connsiteX58" fmla="*/ 11777055 w 12192000"/>
              <a:gd name="connsiteY58" fmla="*/ 1651768 h 3012049"/>
              <a:gd name="connsiteX59" fmla="*/ 11773852 w 12192000"/>
              <a:gd name="connsiteY59" fmla="*/ 1654171 h 3012049"/>
              <a:gd name="connsiteX60" fmla="*/ 11773852 w 12192000"/>
              <a:gd name="connsiteY60" fmla="*/ 1661380 h 3012049"/>
              <a:gd name="connsiteX61" fmla="*/ 11747417 w 12192000"/>
              <a:gd name="connsiteY61" fmla="*/ 1672595 h 3012049"/>
              <a:gd name="connsiteX62" fmla="*/ 11726589 w 12192000"/>
              <a:gd name="connsiteY62" fmla="*/ 1685412 h 3012049"/>
              <a:gd name="connsiteX63" fmla="*/ 11726589 w 12192000"/>
              <a:gd name="connsiteY63" fmla="*/ 1690218 h 3012049"/>
              <a:gd name="connsiteX64" fmla="*/ 11753825 w 12192000"/>
              <a:gd name="connsiteY64" fmla="*/ 1697428 h 3012049"/>
              <a:gd name="connsiteX65" fmla="*/ 11753825 w 12192000"/>
              <a:gd name="connsiteY65" fmla="*/ 1709443 h 3012049"/>
              <a:gd name="connsiteX66" fmla="*/ 11755427 w 12192000"/>
              <a:gd name="connsiteY66" fmla="*/ 1711847 h 3012049"/>
              <a:gd name="connsiteX67" fmla="*/ 11755427 w 12192000"/>
              <a:gd name="connsiteY67" fmla="*/ 1754302 h 3012049"/>
              <a:gd name="connsiteX68" fmla="*/ 11708165 w 12192000"/>
              <a:gd name="connsiteY68" fmla="*/ 1754302 h 3012049"/>
              <a:gd name="connsiteX69" fmla="*/ 11672118 w 12192000"/>
              <a:gd name="connsiteY69" fmla="*/ 1738281 h 3012049"/>
              <a:gd name="connsiteX70" fmla="*/ 11670516 w 12192000"/>
              <a:gd name="connsiteY70" fmla="*/ 1713449 h 3012049"/>
              <a:gd name="connsiteX71" fmla="*/ 11692945 w 12192000"/>
              <a:gd name="connsiteY71" fmla="*/ 1698229 h 3012049"/>
              <a:gd name="connsiteX72" fmla="*/ 11700154 w 12192000"/>
              <a:gd name="connsiteY72" fmla="*/ 1688616 h 3012049"/>
              <a:gd name="connsiteX73" fmla="*/ 11669715 w 12192000"/>
              <a:gd name="connsiteY73" fmla="*/ 1681407 h 3012049"/>
              <a:gd name="connsiteX74" fmla="*/ 11668112 w 12192000"/>
              <a:gd name="connsiteY74" fmla="*/ 1657375 h 3012049"/>
              <a:gd name="connsiteX75" fmla="*/ 11692144 w 12192000"/>
              <a:gd name="connsiteY75" fmla="*/ 1644558 h 3012049"/>
              <a:gd name="connsiteX76" fmla="*/ 11696149 w 12192000"/>
              <a:gd name="connsiteY76" fmla="*/ 1635747 h 3012049"/>
              <a:gd name="connsiteX77" fmla="*/ 11667311 w 12192000"/>
              <a:gd name="connsiteY77" fmla="*/ 1626935 h 3012049"/>
              <a:gd name="connsiteX78" fmla="*/ 11665710 w 12192000"/>
              <a:gd name="connsiteY78" fmla="*/ 1601302 h 3012049"/>
              <a:gd name="connsiteX79" fmla="*/ 11691343 w 12192000"/>
              <a:gd name="connsiteY79" fmla="*/ 1586082 h 3012049"/>
              <a:gd name="connsiteX80" fmla="*/ 11695348 w 12192000"/>
              <a:gd name="connsiteY80" fmla="*/ 1580474 h 3012049"/>
              <a:gd name="connsiteX81" fmla="*/ 11663306 w 12192000"/>
              <a:gd name="connsiteY81" fmla="*/ 1570061 h 3012049"/>
              <a:gd name="connsiteX82" fmla="*/ 11663306 w 12192000"/>
              <a:gd name="connsiteY82" fmla="*/ 1544427 h 3012049"/>
              <a:gd name="connsiteX83" fmla="*/ 11688139 w 12192000"/>
              <a:gd name="connsiteY83" fmla="*/ 1533212 h 3012049"/>
              <a:gd name="connsiteX84" fmla="*/ 11692144 w 12192000"/>
              <a:gd name="connsiteY84" fmla="*/ 1527605 h 3012049"/>
              <a:gd name="connsiteX85" fmla="*/ 11660903 w 12192000"/>
              <a:gd name="connsiteY85" fmla="*/ 1515589 h 3012049"/>
              <a:gd name="connsiteX86" fmla="*/ 11662505 w 12192000"/>
              <a:gd name="connsiteY86" fmla="*/ 1492359 h 3012049"/>
              <a:gd name="connsiteX87" fmla="*/ 11682532 w 12192000"/>
              <a:gd name="connsiteY87" fmla="*/ 1481144 h 3012049"/>
              <a:gd name="connsiteX88" fmla="*/ 11686537 w 12192000"/>
              <a:gd name="connsiteY88" fmla="*/ 1472332 h 3012049"/>
              <a:gd name="connsiteX89" fmla="*/ 11660102 w 12192000"/>
              <a:gd name="connsiteY89" fmla="*/ 1459516 h 3012049"/>
              <a:gd name="connsiteX90" fmla="*/ 11660102 w 12192000"/>
              <a:gd name="connsiteY90" fmla="*/ 1435484 h 3012049"/>
              <a:gd name="connsiteX91" fmla="*/ 11682532 w 12192000"/>
              <a:gd name="connsiteY91" fmla="*/ 1430678 h 3012049"/>
              <a:gd name="connsiteX92" fmla="*/ 11686537 w 12192000"/>
              <a:gd name="connsiteY92" fmla="*/ 1422667 h 3012049"/>
              <a:gd name="connsiteX93" fmla="*/ 11659301 w 12192000"/>
              <a:gd name="connsiteY93" fmla="*/ 1409850 h 3012049"/>
              <a:gd name="connsiteX94" fmla="*/ 11659301 w 12192000"/>
              <a:gd name="connsiteY94" fmla="*/ 1387421 h 3012049"/>
              <a:gd name="connsiteX95" fmla="*/ 11680128 w 12192000"/>
              <a:gd name="connsiteY95" fmla="*/ 1378609 h 3012049"/>
              <a:gd name="connsiteX96" fmla="*/ 11684133 w 12192000"/>
              <a:gd name="connsiteY96" fmla="*/ 1369798 h 3012049"/>
              <a:gd name="connsiteX97" fmla="*/ 11653694 w 12192000"/>
              <a:gd name="connsiteY97" fmla="*/ 1357782 h 3012049"/>
              <a:gd name="connsiteX98" fmla="*/ 11653694 w 12192000"/>
              <a:gd name="connsiteY98" fmla="*/ 1340960 h 3012049"/>
              <a:gd name="connsiteX99" fmla="*/ 11678526 w 12192000"/>
              <a:gd name="connsiteY99" fmla="*/ 1323337 h 3012049"/>
              <a:gd name="connsiteX100" fmla="*/ 11684133 w 12192000"/>
              <a:gd name="connsiteY100" fmla="*/ 1306515 h 3012049"/>
              <a:gd name="connsiteX101" fmla="*/ 11582400 w 12192000"/>
              <a:gd name="connsiteY101" fmla="*/ 1256049 h 3012049"/>
              <a:gd name="connsiteX102" fmla="*/ 11582400 w 12192000"/>
              <a:gd name="connsiteY102" fmla="*/ 1253645 h 3012049"/>
              <a:gd name="connsiteX103" fmla="*/ 11584803 w 12192000"/>
              <a:gd name="connsiteY103" fmla="*/ 1251242 h 3012049"/>
              <a:gd name="connsiteX104" fmla="*/ 11584803 w 12192000"/>
              <a:gd name="connsiteY104" fmla="*/ 1249640 h 3012049"/>
              <a:gd name="connsiteX105" fmla="*/ 11581599 w 12192000"/>
              <a:gd name="connsiteY105" fmla="*/ 1248038 h 3012049"/>
              <a:gd name="connsiteX106" fmla="*/ 11581599 w 12192000"/>
              <a:gd name="connsiteY106" fmla="*/ 1236022 h 3012049"/>
              <a:gd name="connsiteX107" fmla="*/ 11593615 w 12192000"/>
              <a:gd name="connsiteY107" fmla="*/ 1232818 h 3012049"/>
              <a:gd name="connsiteX108" fmla="*/ 11593615 w 12192000"/>
              <a:gd name="connsiteY108" fmla="*/ 1225609 h 3012049"/>
              <a:gd name="connsiteX109" fmla="*/ 11574390 w 12192000"/>
              <a:gd name="connsiteY109" fmla="*/ 1209588 h 3012049"/>
              <a:gd name="connsiteX110" fmla="*/ 11574390 w 12192000"/>
              <a:gd name="connsiteY110" fmla="*/ 1204781 h 3012049"/>
              <a:gd name="connsiteX111" fmla="*/ 11581599 w 12192000"/>
              <a:gd name="connsiteY111" fmla="*/ 1199975 h 3012049"/>
              <a:gd name="connsiteX112" fmla="*/ 11581599 w 12192000"/>
              <a:gd name="connsiteY112" fmla="*/ 1195970 h 3012049"/>
              <a:gd name="connsiteX113" fmla="*/ 11574390 w 12192000"/>
              <a:gd name="connsiteY113" fmla="*/ 1189561 h 3012049"/>
              <a:gd name="connsiteX114" fmla="*/ 11563175 w 12192000"/>
              <a:gd name="connsiteY114" fmla="*/ 1177545 h 3012049"/>
              <a:gd name="connsiteX115" fmla="*/ 11570384 w 12192000"/>
              <a:gd name="connsiteY115" fmla="*/ 1164729 h 3012049"/>
              <a:gd name="connsiteX116" fmla="*/ 11555965 w 12192000"/>
              <a:gd name="connsiteY116" fmla="*/ 1152713 h 3012049"/>
              <a:gd name="connsiteX117" fmla="*/ 11541547 w 12192000"/>
              <a:gd name="connsiteY117" fmla="*/ 1164729 h 3012049"/>
              <a:gd name="connsiteX118" fmla="*/ 11548755 w 12192000"/>
              <a:gd name="connsiteY118" fmla="*/ 1177545 h 3012049"/>
              <a:gd name="connsiteX119" fmla="*/ 11537542 w 12192000"/>
              <a:gd name="connsiteY119" fmla="*/ 1189561 h 3012049"/>
              <a:gd name="connsiteX120" fmla="*/ 11530332 w 12192000"/>
              <a:gd name="connsiteY120" fmla="*/ 1195970 h 3012049"/>
              <a:gd name="connsiteX121" fmla="*/ 11530332 w 12192000"/>
              <a:gd name="connsiteY121" fmla="*/ 1199975 h 3012049"/>
              <a:gd name="connsiteX122" fmla="*/ 11537542 w 12192000"/>
              <a:gd name="connsiteY122" fmla="*/ 1204781 h 3012049"/>
              <a:gd name="connsiteX123" fmla="*/ 11537542 w 12192000"/>
              <a:gd name="connsiteY123" fmla="*/ 1209588 h 3012049"/>
              <a:gd name="connsiteX124" fmla="*/ 11517515 w 12192000"/>
              <a:gd name="connsiteY124" fmla="*/ 1225609 h 3012049"/>
              <a:gd name="connsiteX125" fmla="*/ 11517515 w 12192000"/>
              <a:gd name="connsiteY125" fmla="*/ 1232017 h 3012049"/>
              <a:gd name="connsiteX126" fmla="*/ 11530332 w 12192000"/>
              <a:gd name="connsiteY126" fmla="*/ 1235221 h 3012049"/>
              <a:gd name="connsiteX127" fmla="*/ 11530332 w 12192000"/>
              <a:gd name="connsiteY127" fmla="*/ 1247237 h 3012049"/>
              <a:gd name="connsiteX128" fmla="*/ 11527127 w 12192000"/>
              <a:gd name="connsiteY128" fmla="*/ 1248839 h 3012049"/>
              <a:gd name="connsiteX129" fmla="*/ 11527127 w 12192000"/>
              <a:gd name="connsiteY129" fmla="*/ 1252043 h 3012049"/>
              <a:gd name="connsiteX130" fmla="*/ 11528729 w 12192000"/>
              <a:gd name="connsiteY130" fmla="*/ 1254446 h 3012049"/>
              <a:gd name="connsiteX131" fmla="*/ 11528729 w 12192000"/>
              <a:gd name="connsiteY131" fmla="*/ 1256850 h 3012049"/>
              <a:gd name="connsiteX132" fmla="*/ 11426996 w 12192000"/>
              <a:gd name="connsiteY132" fmla="*/ 1307316 h 3012049"/>
              <a:gd name="connsiteX133" fmla="*/ 11432603 w 12192000"/>
              <a:gd name="connsiteY133" fmla="*/ 1324138 h 3012049"/>
              <a:gd name="connsiteX134" fmla="*/ 11457436 w 12192000"/>
              <a:gd name="connsiteY134" fmla="*/ 1341761 h 3012049"/>
              <a:gd name="connsiteX135" fmla="*/ 11457436 w 12192000"/>
              <a:gd name="connsiteY135" fmla="*/ 1358583 h 3012049"/>
              <a:gd name="connsiteX136" fmla="*/ 11426996 w 12192000"/>
              <a:gd name="connsiteY136" fmla="*/ 1370599 h 3012049"/>
              <a:gd name="connsiteX137" fmla="*/ 11431001 w 12192000"/>
              <a:gd name="connsiteY137" fmla="*/ 1379410 h 3012049"/>
              <a:gd name="connsiteX138" fmla="*/ 11451828 w 12192000"/>
              <a:gd name="connsiteY138" fmla="*/ 1388222 h 3012049"/>
              <a:gd name="connsiteX139" fmla="*/ 11451828 w 12192000"/>
              <a:gd name="connsiteY139" fmla="*/ 1410651 h 3012049"/>
              <a:gd name="connsiteX140" fmla="*/ 11424593 w 12192000"/>
              <a:gd name="connsiteY140" fmla="*/ 1423468 h 3012049"/>
              <a:gd name="connsiteX141" fmla="*/ 11428598 w 12192000"/>
              <a:gd name="connsiteY141" fmla="*/ 1431479 h 3012049"/>
              <a:gd name="connsiteX142" fmla="*/ 11451028 w 12192000"/>
              <a:gd name="connsiteY142" fmla="*/ 1436285 h 3012049"/>
              <a:gd name="connsiteX143" fmla="*/ 11451028 w 12192000"/>
              <a:gd name="connsiteY143" fmla="*/ 1460317 h 3012049"/>
              <a:gd name="connsiteX144" fmla="*/ 11424593 w 12192000"/>
              <a:gd name="connsiteY144" fmla="*/ 1473133 h 3012049"/>
              <a:gd name="connsiteX145" fmla="*/ 11428598 w 12192000"/>
              <a:gd name="connsiteY145" fmla="*/ 1481945 h 3012049"/>
              <a:gd name="connsiteX146" fmla="*/ 11449426 w 12192000"/>
              <a:gd name="connsiteY146" fmla="*/ 1493160 h 3012049"/>
              <a:gd name="connsiteX147" fmla="*/ 11450227 w 12192000"/>
              <a:gd name="connsiteY147" fmla="*/ 1509181 h 3012049"/>
              <a:gd name="connsiteX148" fmla="*/ 11442216 w 12192000"/>
              <a:gd name="connsiteY148" fmla="*/ 1509181 h 3012049"/>
              <a:gd name="connsiteX149" fmla="*/ 11442216 w 12192000"/>
              <a:gd name="connsiteY149" fmla="*/ 1502772 h 3012049"/>
              <a:gd name="connsiteX150" fmla="*/ 11387744 w 12192000"/>
              <a:gd name="connsiteY150" fmla="*/ 1502772 h 3012049"/>
              <a:gd name="connsiteX151" fmla="*/ 11387744 w 12192000"/>
              <a:gd name="connsiteY151" fmla="*/ 1420264 h 3012049"/>
              <a:gd name="connsiteX152" fmla="*/ 11378933 w 12192000"/>
              <a:gd name="connsiteY152" fmla="*/ 1420264 h 3012049"/>
              <a:gd name="connsiteX153" fmla="*/ 11378933 w 12192000"/>
              <a:gd name="connsiteY153" fmla="*/ 1393829 h 3012049"/>
              <a:gd name="connsiteX154" fmla="*/ 11370122 w 12192000"/>
              <a:gd name="connsiteY154" fmla="*/ 1393829 h 3012049"/>
              <a:gd name="connsiteX155" fmla="*/ 11370122 w 12192000"/>
              <a:gd name="connsiteY155" fmla="*/ 1399437 h 3012049"/>
              <a:gd name="connsiteX156" fmla="*/ 11364514 w 12192000"/>
              <a:gd name="connsiteY156" fmla="*/ 1399437 h 3012049"/>
              <a:gd name="connsiteX157" fmla="*/ 11364514 w 12192000"/>
              <a:gd name="connsiteY157" fmla="*/ 1388222 h 3012049"/>
              <a:gd name="connsiteX158" fmla="*/ 11374127 w 12192000"/>
              <a:gd name="connsiteY158" fmla="*/ 1377808 h 3012049"/>
              <a:gd name="connsiteX159" fmla="*/ 11382137 w 12192000"/>
              <a:gd name="connsiteY159" fmla="*/ 1360185 h 3012049"/>
              <a:gd name="connsiteX160" fmla="*/ 11359708 w 12192000"/>
              <a:gd name="connsiteY160" fmla="*/ 1360185 h 3012049"/>
              <a:gd name="connsiteX161" fmla="*/ 11359708 w 12192000"/>
              <a:gd name="connsiteY161" fmla="*/ 1352976 h 3012049"/>
              <a:gd name="connsiteX162" fmla="*/ 11308440 w 12192000"/>
              <a:gd name="connsiteY162" fmla="*/ 1352976 h 3012049"/>
              <a:gd name="connsiteX163" fmla="*/ 11308440 w 12192000"/>
              <a:gd name="connsiteY163" fmla="*/ 1357782 h 3012049"/>
              <a:gd name="connsiteX164" fmla="*/ 11291618 w 12192000"/>
              <a:gd name="connsiteY164" fmla="*/ 1357782 h 3012049"/>
              <a:gd name="connsiteX165" fmla="*/ 11291618 w 12192000"/>
              <a:gd name="connsiteY165" fmla="*/ 1320133 h 3012049"/>
              <a:gd name="connsiteX166" fmla="*/ 11244356 w 12192000"/>
              <a:gd name="connsiteY166" fmla="*/ 1320133 h 3012049"/>
              <a:gd name="connsiteX167" fmla="*/ 11244356 w 12192000"/>
              <a:gd name="connsiteY167" fmla="*/ 1324138 h 3012049"/>
              <a:gd name="connsiteX168" fmla="*/ 11239550 w 12192000"/>
              <a:gd name="connsiteY168" fmla="*/ 1324138 h 3012049"/>
              <a:gd name="connsiteX169" fmla="*/ 11239550 w 12192000"/>
              <a:gd name="connsiteY169" fmla="*/ 1356180 h 3012049"/>
              <a:gd name="connsiteX170" fmla="*/ 11235545 w 12192000"/>
              <a:gd name="connsiteY170" fmla="*/ 1356180 h 3012049"/>
              <a:gd name="connsiteX171" fmla="*/ 11235545 w 12192000"/>
              <a:gd name="connsiteY171" fmla="*/ 1225609 h 3012049"/>
              <a:gd name="connsiteX172" fmla="*/ 11210712 w 12192000"/>
              <a:gd name="connsiteY172" fmla="*/ 1225609 h 3012049"/>
              <a:gd name="connsiteX173" fmla="*/ 11210712 w 12192000"/>
              <a:gd name="connsiteY173" fmla="*/ 1195970 h 3012049"/>
              <a:gd name="connsiteX174" fmla="*/ 11205906 w 12192000"/>
              <a:gd name="connsiteY174" fmla="*/ 1195970 h 3012049"/>
              <a:gd name="connsiteX175" fmla="*/ 11205906 w 12192000"/>
              <a:gd name="connsiteY175" fmla="*/ 1199174 h 3012049"/>
              <a:gd name="connsiteX176" fmla="*/ 11186681 w 12192000"/>
              <a:gd name="connsiteY176" fmla="*/ 1199174 h 3012049"/>
              <a:gd name="connsiteX177" fmla="*/ 11141822 w 12192000"/>
              <a:gd name="connsiteY177" fmla="*/ 1147907 h 3012049"/>
              <a:gd name="connsiteX178" fmla="*/ 11141822 w 12192000"/>
              <a:gd name="connsiteY178" fmla="*/ 1067000 h 3012049"/>
              <a:gd name="connsiteX179" fmla="*/ 11137016 w 12192000"/>
              <a:gd name="connsiteY179" fmla="*/ 1067000 h 3012049"/>
              <a:gd name="connsiteX180" fmla="*/ 11137016 w 12192000"/>
              <a:gd name="connsiteY180" fmla="*/ 1145503 h 3012049"/>
              <a:gd name="connsiteX181" fmla="*/ 11100167 w 12192000"/>
              <a:gd name="connsiteY181" fmla="*/ 1103849 h 3012049"/>
              <a:gd name="connsiteX182" fmla="*/ 11100167 w 12192000"/>
              <a:gd name="connsiteY182" fmla="*/ 1095838 h 3012049"/>
              <a:gd name="connsiteX183" fmla="*/ 11094560 w 12192000"/>
              <a:gd name="connsiteY183" fmla="*/ 1095838 h 3012049"/>
              <a:gd name="connsiteX184" fmla="*/ 11094560 w 12192000"/>
              <a:gd name="connsiteY184" fmla="*/ 1120671 h 3012049"/>
              <a:gd name="connsiteX185" fmla="*/ 11046497 w 12192000"/>
              <a:gd name="connsiteY185" fmla="*/ 1203179 h 3012049"/>
              <a:gd name="connsiteX186" fmla="*/ 11046497 w 12192000"/>
              <a:gd name="connsiteY186" fmla="*/ 1041367 h 3012049"/>
              <a:gd name="connsiteX187" fmla="*/ 11042491 w 12192000"/>
              <a:gd name="connsiteY187" fmla="*/ 1041367 h 3012049"/>
              <a:gd name="connsiteX188" fmla="*/ 11042491 w 12192000"/>
              <a:gd name="connsiteY188" fmla="*/ 1221603 h 3012049"/>
              <a:gd name="connsiteX189" fmla="*/ 11035282 w 12192000"/>
              <a:gd name="connsiteY189" fmla="*/ 1221603 h 3012049"/>
              <a:gd name="connsiteX190" fmla="*/ 11035282 w 12192000"/>
              <a:gd name="connsiteY190" fmla="*/ 1210389 h 3012049"/>
              <a:gd name="connsiteX191" fmla="*/ 11028072 w 12192000"/>
              <a:gd name="connsiteY191" fmla="*/ 1210389 h 3012049"/>
              <a:gd name="connsiteX192" fmla="*/ 11028072 w 12192000"/>
              <a:gd name="connsiteY192" fmla="*/ 1220001 h 3012049"/>
              <a:gd name="connsiteX193" fmla="*/ 11021664 w 12192000"/>
              <a:gd name="connsiteY193" fmla="*/ 1220001 h 3012049"/>
              <a:gd name="connsiteX194" fmla="*/ 11021664 w 12192000"/>
              <a:gd name="connsiteY194" fmla="*/ 1208786 h 3012049"/>
              <a:gd name="connsiteX195" fmla="*/ 11016056 w 12192000"/>
              <a:gd name="connsiteY195" fmla="*/ 1208786 h 3012049"/>
              <a:gd name="connsiteX196" fmla="*/ 11016056 w 12192000"/>
              <a:gd name="connsiteY196" fmla="*/ 1242431 h 3012049"/>
              <a:gd name="connsiteX197" fmla="*/ 11002439 w 12192000"/>
              <a:gd name="connsiteY197" fmla="*/ 1242431 h 3012049"/>
              <a:gd name="connsiteX198" fmla="*/ 11002439 w 12192000"/>
              <a:gd name="connsiteY198" fmla="*/ 1353777 h 3012049"/>
              <a:gd name="connsiteX199" fmla="*/ 10997633 w 12192000"/>
              <a:gd name="connsiteY199" fmla="*/ 1353777 h 3012049"/>
              <a:gd name="connsiteX200" fmla="*/ 10997633 w 12192000"/>
              <a:gd name="connsiteY200" fmla="*/ 1358583 h 3012049"/>
              <a:gd name="connsiteX201" fmla="*/ 11001638 w 12192000"/>
              <a:gd name="connsiteY201" fmla="*/ 1358583 h 3012049"/>
              <a:gd name="connsiteX202" fmla="*/ 11001638 w 12192000"/>
              <a:gd name="connsiteY202" fmla="*/ 1368997 h 3012049"/>
              <a:gd name="connsiteX203" fmla="*/ 10971198 w 12192000"/>
              <a:gd name="connsiteY203" fmla="*/ 1368997 h 3012049"/>
              <a:gd name="connsiteX204" fmla="*/ 10971198 w 12192000"/>
              <a:gd name="connsiteY204" fmla="*/ 1364190 h 3012049"/>
              <a:gd name="connsiteX205" fmla="*/ 10963187 w 12192000"/>
              <a:gd name="connsiteY205" fmla="*/ 1364190 h 3012049"/>
              <a:gd name="connsiteX206" fmla="*/ 10963187 w 12192000"/>
              <a:gd name="connsiteY206" fmla="*/ 1370599 h 3012049"/>
              <a:gd name="connsiteX207" fmla="*/ 10937554 w 12192000"/>
              <a:gd name="connsiteY207" fmla="*/ 1370599 h 3012049"/>
              <a:gd name="connsiteX208" fmla="*/ 10937554 w 12192000"/>
              <a:gd name="connsiteY208" fmla="*/ 1405845 h 3012049"/>
              <a:gd name="connsiteX209" fmla="*/ 10923935 w 12192000"/>
              <a:gd name="connsiteY209" fmla="*/ 1405845 h 3012049"/>
              <a:gd name="connsiteX210" fmla="*/ 10923935 w 12192000"/>
              <a:gd name="connsiteY210" fmla="*/ 1397835 h 3012049"/>
              <a:gd name="connsiteX211" fmla="*/ 10883082 w 12192000"/>
              <a:gd name="connsiteY211" fmla="*/ 1397835 h 3012049"/>
              <a:gd name="connsiteX212" fmla="*/ 10883082 w 12192000"/>
              <a:gd name="connsiteY212" fmla="*/ 1323337 h 3012049"/>
              <a:gd name="connsiteX213" fmla="*/ 10871066 w 12192000"/>
              <a:gd name="connsiteY213" fmla="*/ 1323337 h 3012049"/>
              <a:gd name="connsiteX214" fmla="*/ 10871066 w 12192000"/>
              <a:gd name="connsiteY214" fmla="*/ 1345766 h 3012049"/>
              <a:gd name="connsiteX215" fmla="*/ 10857449 w 12192000"/>
              <a:gd name="connsiteY215" fmla="*/ 1345766 h 3012049"/>
              <a:gd name="connsiteX216" fmla="*/ 10857449 w 12192000"/>
              <a:gd name="connsiteY216" fmla="*/ 1337756 h 3012049"/>
              <a:gd name="connsiteX217" fmla="*/ 10849438 w 12192000"/>
              <a:gd name="connsiteY217" fmla="*/ 1337756 h 3012049"/>
              <a:gd name="connsiteX218" fmla="*/ 10849438 w 12192000"/>
              <a:gd name="connsiteY218" fmla="*/ 1344965 h 3012049"/>
              <a:gd name="connsiteX219" fmla="*/ 10826208 w 12192000"/>
              <a:gd name="connsiteY219" fmla="*/ 1344965 h 3012049"/>
              <a:gd name="connsiteX220" fmla="*/ 10826208 w 12192000"/>
              <a:gd name="connsiteY220" fmla="*/ 1018937 h 3012049"/>
              <a:gd name="connsiteX221" fmla="*/ 10818197 w 12192000"/>
              <a:gd name="connsiteY221" fmla="*/ 1018937 h 3012049"/>
              <a:gd name="connsiteX222" fmla="*/ 10818197 w 12192000"/>
              <a:gd name="connsiteY222" fmla="*/ 1099844 h 3012049"/>
              <a:gd name="connsiteX223" fmla="*/ 10756517 w 12192000"/>
              <a:gd name="connsiteY223" fmla="*/ 1099844 h 3012049"/>
              <a:gd name="connsiteX224" fmla="*/ 10756517 w 12192000"/>
              <a:gd name="connsiteY224" fmla="*/ 1018937 h 3012049"/>
              <a:gd name="connsiteX225" fmla="*/ 10750909 w 12192000"/>
              <a:gd name="connsiteY225" fmla="*/ 1018937 h 3012049"/>
              <a:gd name="connsiteX226" fmla="*/ 10750909 w 12192000"/>
              <a:gd name="connsiteY226" fmla="*/ 1083021 h 3012049"/>
              <a:gd name="connsiteX227" fmla="*/ 10730081 w 12192000"/>
              <a:gd name="connsiteY227" fmla="*/ 1083021 h 3012049"/>
              <a:gd name="connsiteX228" fmla="*/ 10730081 w 12192000"/>
              <a:gd name="connsiteY228" fmla="*/ 1099844 h 3012049"/>
              <a:gd name="connsiteX229" fmla="*/ 10661191 w 12192000"/>
              <a:gd name="connsiteY229" fmla="*/ 1099844 h 3012049"/>
              <a:gd name="connsiteX230" fmla="*/ 10661191 w 12192000"/>
              <a:gd name="connsiteY230" fmla="*/ 1062995 h 3012049"/>
              <a:gd name="connsiteX231" fmla="*/ 10581887 w 12192000"/>
              <a:gd name="connsiteY231" fmla="*/ 1062995 h 3012049"/>
              <a:gd name="connsiteX232" fmla="*/ 10581887 w 12192000"/>
              <a:gd name="connsiteY232" fmla="*/ 1054985 h 3012049"/>
              <a:gd name="connsiteX233" fmla="*/ 10558656 w 12192000"/>
              <a:gd name="connsiteY233" fmla="*/ 1054985 h 3012049"/>
              <a:gd name="connsiteX234" fmla="*/ 10541834 w 12192000"/>
              <a:gd name="connsiteY234" fmla="*/ 1067000 h 3012049"/>
              <a:gd name="connsiteX235" fmla="*/ 10526614 w 12192000"/>
              <a:gd name="connsiteY235" fmla="*/ 1067000 h 3012049"/>
              <a:gd name="connsiteX236" fmla="*/ 10526614 w 12192000"/>
              <a:gd name="connsiteY236" fmla="*/ 1056587 h 3012049"/>
              <a:gd name="connsiteX237" fmla="*/ 10471342 w 12192000"/>
              <a:gd name="connsiteY237" fmla="*/ 1056587 h 3012049"/>
              <a:gd name="connsiteX238" fmla="*/ 10471342 w 12192000"/>
              <a:gd name="connsiteY238" fmla="*/ 1062995 h 3012049"/>
              <a:gd name="connsiteX239" fmla="*/ 10457724 w 12192000"/>
              <a:gd name="connsiteY239" fmla="*/ 1062995 h 3012049"/>
              <a:gd name="connsiteX240" fmla="*/ 10457724 w 12192000"/>
              <a:gd name="connsiteY240" fmla="*/ 1054985 h 3012049"/>
              <a:gd name="connsiteX241" fmla="*/ 10376017 w 12192000"/>
              <a:gd name="connsiteY241" fmla="*/ 1054985 h 3012049"/>
              <a:gd name="connsiteX242" fmla="*/ 10354388 w 12192000"/>
              <a:gd name="connsiteY242" fmla="*/ 1071006 h 3012049"/>
              <a:gd name="connsiteX243" fmla="*/ 10263870 w 12192000"/>
              <a:gd name="connsiteY243" fmla="*/ 1071006 h 3012049"/>
              <a:gd name="connsiteX244" fmla="*/ 10263870 w 12192000"/>
              <a:gd name="connsiteY244" fmla="*/ 1085425 h 3012049"/>
              <a:gd name="connsiteX245" fmla="*/ 10207796 w 12192000"/>
              <a:gd name="connsiteY245" fmla="*/ 1085425 h 3012049"/>
              <a:gd name="connsiteX246" fmla="*/ 10207796 w 12192000"/>
              <a:gd name="connsiteY246" fmla="*/ 1018937 h 3012049"/>
              <a:gd name="connsiteX247" fmla="*/ 10202189 w 12192000"/>
              <a:gd name="connsiteY247" fmla="*/ 1018937 h 3012049"/>
              <a:gd name="connsiteX248" fmla="*/ 10202189 w 12192000"/>
              <a:gd name="connsiteY248" fmla="*/ 1077414 h 3012049"/>
              <a:gd name="connsiteX249" fmla="*/ 10186167 w 12192000"/>
              <a:gd name="connsiteY249" fmla="*/ 1077414 h 3012049"/>
              <a:gd name="connsiteX250" fmla="*/ 10186167 w 12192000"/>
              <a:gd name="connsiteY250" fmla="*/ 1103849 h 3012049"/>
              <a:gd name="connsiteX251" fmla="*/ 10162937 w 12192000"/>
              <a:gd name="connsiteY251" fmla="*/ 1103849 h 3012049"/>
              <a:gd name="connsiteX252" fmla="*/ 10162937 w 12192000"/>
              <a:gd name="connsiteY252" fmla="*/ 1133488 h 3012049"/>
              <a:gd name="connsiteX253" fmla="*/ 10131697 w 12192000"/>
              <a:gd name="connsiteY253" fmla="*/ 1133488 h 3012049"/>
              <a:gd name="connsiteX254" fmla="*/ 10131697 w 12192000"/>
              <a:gd name="connsiteY254" fmla="*/ 1125477 h 3012049"/>
              <a:gd name="connsiteX255" fmla="*/ 10108466 w 12192000"/>
              <a:gd name="connsiteY255" fmla="*/ 1125477 h 3012049"/>
              <a:gd name="connsiteX256" fmla="*/ 10108466 w 12192000"/>
              <a:gd name="connsiteY256" fmla="*/ 1147907 h 3012049"/>
              <a:gd name="connsiteX257" fmla="*/ 10089240 w 12192000"/>
              <a:gd name="connsiteY257" fmla="*/ 1166331 h 3012049"/>
              <a:gd name="connsiteX258" fmla="*/ 10089240 w 12192000"/>
              <a:gd name="connsiteY258" fmla="*/ 1339358 h 3012049"/>
              <a:gd name="connsiteX259" fmla="*/ 10082031 w 12192000"/>
              <a:gd name="connsiteY259" fmla="*/ 1347368 h 3012049"/>
              <a:gd name="connsiteX260" fmla="*/ 10082031 w 12192000"/>
              <a:gd name="connsiteY260" fmla="*/ 1377808 h 3012049"/>
              <a:gd name="connsiteX261" fmla="*/ 10074821 w 12192000"/>
              <a:gd name="connsiteY261" fmla="*/ 1377808 h 3012049"/>
              <a:gd name="connsiteX262" fmla="*/ 10074821 w 12192000"/>
              <a:gd name="connsiteY262" fmla="*/ 1385819 h 3012049"/>
              <a:gd name="connsiteX263" fmla="*/ 10052392 w 12192000"/>
              <a:gd name="connsiteY263" fmla="*/ 1385819 h 3012049"/>
              <a:gd name="connsiteX264" fmla="*/ 10052392 w 12192000"/>
              <a:gd name="connsiteY264" fmla="*/ 785831 h 3012049"/>
              <a:gd name="connsiteX265" fmla="*/ 10016345 w 12192000"/>
              <a:gd name="connsiteY265" fmla="*/ 785831 h 3012049"/>
              <a:gd name="connsiteX266" fmla="*/ 10016345 w 12192000"/>
              <a:gd name="connsiteY266" fmla="*/ 777020 h 3012049"/>
              <a:gd name="connsiteX267" fmla="*/ 10001926 w 12192000"/>
              <a:gd name="connsiteY267" fmla="*/ 777020 h 3012049"/>
              <a:gd name="connsiteX268" fmla="*/ 10001926 w 12192000"/>
              <a:gd name="connsiteY268" fmla="*/ 785030 h 3012049"/>
              <a:gd name="connsiteX269" fmla="*/ 9967481 w 12192000"/>
              <a:gd name="connsiteY269" fmla="*/ 785030 h 3012049"/>
              <a:gd name="connsiteX270" fmla="*/ 9967481 w 12192000"/>
              <a:gd name="connsiteY270" fmla="*/ 563940 h 3012049"/>
              <a:gd name="connsiteX271" fmla="*/ 9917014 w 12192000"/>
              <a:gd name="connsiteY271" fmla="*/ 563940 h 3012049"/>
              <a:gd name="connsiteX272" fmla="*/ 9917014 w 12192000"/>
              <a:gd name="connsiteY272" fmla="*/ 504662 h 3012049"/>
              <a:gd name="connsiteX273" fmla="*/ 9909805 w 12192000"/>
              <a:gd name="connsiteY273" fmla="*/ 504662 h 3012049"/>
              <a:gd name="connsiteX274" fmla="*/ 9909805 w 12192000"/>
              <a:gd name="connsiteY274" fmla="*/ 541511 h 3012049"/>
              <a:gd name="connsiteX275" fmla="*/ 9868951 w 12192000"/>
              <a:gd name="connsiteY275" fmla="*/ 541511 h 3012049"/>
              <a:gd name="connsiteX276" fmla="*/ 9868951 w 12192000"/>
              <a:gd name="connsiteY276" fmla="*/ 528694 h 3012049"/>
              <a:gd name="connsiteX277" fmla="*/ 9863344 w 12192000"/>
              <a:gd name="connsiteY277" fmla="*/ 528694 h 3012049"/>
              <a:gd name="connsiteX278" fmla="*/ 9863344 w 12192000"/>
              <a:gd name="connsiteY278" fmla="*/ 539108 h 3012049"/>
              <a:gd name="connsiteX279" fmla="*/ 9775229 w 12192000"/>
              <a:gd name="connsiteY279" fmla="*/ 539108 h 3012049"/>
              <a:gd name="connsiteX280" fmla="*/ 9775229 w 12192000"/>
              <a:gd name="connsiteY280" fmla="*/ 504662 h 3012049"/>
              <a:gd name="connsiteX281" fmla="*/ 9769621 w 12192000"/>
              <a:gd name="connsiteY281" fmla="*/ 504662 h 3012049"/>
              <a:gd name="connsiteX282" fmla="*/ 9769621 w 12192000"/>
              <a:gd name="connsiteY282" fmla="*/ 552725 h 3012049"/>
              <a:gd name="connsiteX283" fmla="*/ 9756804 w 12192000"/>
              <a:gd name="connsiteY283" fmla="*/ 552725 h 3012049"/>
              <a:gd name="connsiteX284" fmla="*/ 9756804 w 12192000"/>
              <a:gd name="connsiteY284" fmla="*/ 546317 h 3012049"/>
              <a:gd name="connsiteX285" fmla="*/ 9747192 w 12192000"/>
              <a:gd name="connsiteY285" fmla="*/ 546317 h 3012049"/>
              <a:gd name="connsiteX286" fmla="*/ 9747192 w 12192000"/>
              <a:gd name="connsiteY286" fmla="*/ 573553 h 3012049"/>
              <a:gd name="connsiteX287" fmla="*/ 9699129 w 12192000"/>
              <a:gd name="connsiteY287" fmla="*/ 573553 h 3012049"/>
              <a:gd name="connsiteX288" fmla="*/ 9682306 w 12192000"/>
              <a:gd name="connsiteY288" fmla="*/ 585569 h 3012049"/>
              <a:gd name="connsiteX289" fmla="*/ 9682306 w 12192000"/>
              <a:gd name="connsiteY289" fmla="*/ 863533 h 3012049"/>
              <a:gd name="connsiteX290" fmla="*/ 9685510 w 12192000"/>
              <a:gd name="connsiteY290" fmla="*/ 863533 h 3012049"/>
              <a:gd name="connsiteX291" fmla="*/ 9685510 w 12192000"/>
              <a:gd name="connsiteY291" fmla="*/ 877952 h 3012049"/>
              <a:gd name="connsiteX292" fmla="*/ 9682306 w 12192000"/>
              <a:gd name="connsiteY292" fmla="*/ 877952 h 3012049"/>
              <a:gd name="connsiteX293" fmla="*/ 9682306 w 12192000"/>
              <a:gd name="connsiteY293" fmla="*/ 1441091 h 3012049"/>
              <a:gd name="connsiteX294" fmla="*/ 9672694 w 12192000"/>
              <a:gd name="connsiteY294" fmla="*/ 1451505 h 3012049"/>
              <a:gd name="connsiteX295" fmla="*/ 9672694 w 12192000"/>
              <a:gd name="connsiteY295" fmla="*/ 1466725 h 3012049"/>
              <a:gd name="connsiteX296" fmla="*/ 9621426 w 12192000"/>
              <a:gd name="connsiteY296" fmla="*/ 1466725 h 3012049"/>
              <a:gd name="connsiteX297" fmla="*/ 9621426 w 12192000"/>
              <a:gd name="connsiteY297" fmla="*/ 1484348 h 3012049"/>
              <a:gd name="connsiteX298" fmla="*/ 9627835 w 12192000"/>
              <a:gd name="connsiteY298" fmla="*/ 1484348 h 3012049"/>
              <a:gd name="connsiteX299" fmla="*/ 9627835 w 12192000"/>
              <a:gd name="connsiteY299" fmla="*/ 1509181 h 3012049"/>
              <a:gd name="connsiteX300" fmla="*/ 9566955 w 12192000"/>
              <a:gd name="connsiteY300" fmla="*/ 1509181 h 3012049"/>
              <a:gd name="connsiteX301" fmla="*/ 9566955 w 12192000"/>
              <a:gd name="connsiteY301" fmla="*/ 1414657 h 3012049"/>
              <a:gd name="connsiteX302" fmla="*/ 9528505 w 12192000"/>
              <a:gd name="connsiteY302" fmla="*/ 1414657 h 3012049"/>
              <a:gd name="connsiteX303" fmla="*/ 9527704 w 12192000"/>
              <a:gd name="connsiteY303" fmla="*/ 1256850 h 3012049"/>
              <a:gd name="connsiteX304" fmla="*/ 9458814 w 12192000"/>
              <a:gd name="connsiteY304" fmla="*/ 732962 h 3012049"/>
              <a:gd name="connsiteX305" fmla="*/ 9299404 w 12192000"/>
              <a:gd name="connsiteY305" fmla="*/ 485437 h 3012049"/>
              <a:gd name="connsiteX306" fmla="*/ 9139995 w 12192000"/>
              <a:gd name="connsiteY306" fmla="*/ 732962 h 3012049"/>
              <a:gd name="connsiteX307" fmla="*/ 9072706 w 12192000"/>
              <a:gd name="connsiteY307" fmla="*/ 1205582 h 3012049"/>
              <a:gd name="connsiteX308" fmla="*/ 9024643 w 12192000"/>
              <a:gd name="connsiteY308" fmla="*/ 1205582 h 3012049"/>
              <a:gd name="connsiteX309" fmla="*/ 9024643 w 12192000"/>
              <a:gd name="connsiteY309" fmla="*/ 1191163 h 3012049"/>
              <a:gd name="connsiteX310" fmla="*/ 9003816 w 12192000"/>
              <a:gd name="connsiteY310" fmla="*/ 1191163 h 3012049"/>
              <a:gd name="connsiteX311" fmla="*/ 9003816 w 12192000"/>
              <a:gd name="connsiteY311" fmla="*/ 1202378 h 3012049"/>
              <a:gd name="connsiteX312" fmla="*/ 8988596 w 12192000"/>
              <a:gd name="connsiteY312" fmla="*/ 1202378 h 3012049"/>
              <a:gd name="connsiteX313" fmla="*/ 8988596 w 12192000"/>
              <a:gd name="connsiteY313" fmla="*/ 1199174 h 3012049"/>
              <a:gd name="connsiteX314" fmla="*/ 8974978 w 12192000"/>
              <a:gd name="connsiteY314" fmla="*/ 1199174 h 3012049"/>
              <a:gd name="connsiteX315" fmla="*/ 8974978 w 12192000"/>
              <a:gd name="connsiteY315" fmla="*/ 1210389 h 3012049"/>
              <a:gd name="connsiteX316" fmla="*/ 8914099 w 12192000"/>
              <a:gd name="connsiteY316" fmla="*/ 1210389 h 3012049"/>
              <a:gd name="connsiteX317" fmla="*/ 8914099 w 12192000"/>
              <a:gd name="connsiteY317" fmla="*/ 1238425 h 3012049"/>
              <a:gd name="connsiteX318" fmla="*/ 8878852 w 12192000"/>
              <a:gd name="connsiteY318" fmla="*/ 1238425 h 3012049"/>
              <a:gd name="connsiteX319" fmla="*/ 8878852 w 12192000"/>
              <a:gd name="connsiteY319" fmla="*/ 1372201 h 3012049"/>
              <a:gd name="connsiteX320" fmla="*/ 8866036 w 12192000"/>
              <a:gd name="connsiteY320" fmla="*/ 1372201 h 3012049"/>
              <a:gd name="connsiteX321" fmla="*/ 8866036 w 12192000"/>
              <a:gd name="connsiteY321" fmla="*/ 1423468 h 3012049"/>
              <a:gd name="connsiteX322" fmla="*/ 8843606 w 12192000"/>
              <a:gd name="connsiteY322" fmla="*/ 1423468 h 3012049"/>
              <a:gd name="connsiteX323" fmla="*/ 8843606 w 12192000"/>
              <a:gd name="connsiteY323" fmla="*/ 1306515 h 3012049"/>
              <a:gd name="connsiteX324" fmla="*/ 8835595 w 12192000"/>
              <a:gd name="connsiteY324" fmla="*/ 1306515 h 3012049"/>
              <a:gd name="connsiteX325" fmla="*/ 8835595 w 12192000"/>
              <a:gd name="connsiteY325" fmla="*/ 1335353 h 3012049"/>
              <a:gd name="connsiteX326" fmla="*/ 8797144 w 12192000"/>
              <a:gd name="connsiteY326" fmla="*/ 1335353 h 3012049"/>
              <a:gd name="connsiteX327" fmla="*/ 8797144 w 12192000"/>
              <a:gd name="connsiteY327" fmla="*/ 1223205 h 3012049"/>
              <a:gd name="connsiteX328" fmla="*/ 8753888 w 12192000"/>
              <a:gd name="connsiteY328" fmla="*/ 1223205 h 3012049"/>
              <a:gd name="connsiteX329" fmla="*/ 8753888 w 12192000"/>
              <a:gd name="connsiteY329" fmla="*/ 1204781 h 3012049"/>
              <a:gd name="connsiteX330" fmla="*/ 8685799 w 12192000"/>
              <a:gd name="connsiteY330" fmla="*/ 1204781 h 3012049"/>
              <a:gd name="connsiteX331" fmla="*/ 8685799 w 12192000"/>
              <a:gd name="connsiteY331" fmla="*/ 1155917 h 3012049"/>
              <a:gd name="connsiteX332" fmla="*/ 8673783 w 12192000"/>
              <a:gd name="connsiteY332" fmla="*/ 1155917 h 3012049"/>
              <a:gd name="connsiteX333" fmla="*/ 8673783 w 12192000"/>
              <a:gd name="connsiteY333" fmla="*/ 1201577 h 3012049"/>
              <a:gd name="connsiteX334" fmla="*/ 8659364 w 12192000"/>
              <a:gd name="connsiteY334" fmla="*/ 1201577 h 3012049"/>
              <a:gd name="connsiteX335" fmla="*/ 8659364 w 12192000"/>
              <a:gd name="connsiteY335" fmla="*/ 1215996 h 3012049"/>
              <a:gd name="connsiteX336" fmla="*/ 8646547 w 12192000"/>
              <a:gd name="connsiteY336" fmla="*/ 1215996 h 3012049"/>
              <a:gd name="connsiteX337" fmla="*/ 8646547 w 12192000"/>
              <a:gd name="connsiteY337" fmla="*/ 1244033 h 3012049"/>
              <a:gd name="connsiteX338" fmla="*/ 8604091 w 12192000"/>
              <a:gd name="connsiteY338" fmla="*/ 1244033 h 3012049"/>
              <a:gd name="connsiteX339" fmla="*/ 8604091 w 12192000"/>
              <a:gd name="connsiteY339" fmla="*/ 1393028 h 3012049"/>
              <a:gd name="connsiteX340" fmla="*/ 8569647 w 12192000"/>
              <a:gd name="connsiteY340" fmla="*/ 1393028 h 3012049"/>
              <a:gd name="connsiteX341" fmla="*/ 8569647 w 12192000"/>
              <a:gd name="connsiteY341" fmla="*/ 672082 h 3012049"/>
              <a:gd name="connsiteX342" fmla="*/ 8516776 w 12192000"/>
              <a:gd name="connsiteY342" fmla="*/ 672082 h 3012049"/>
              <a:gd name="connsiteX343" fmla="*/ 8516776 w 12192000"/>
              <a:gd name="connsiteY343" fmla="*/ 647250 h 3012049"/>
              <a:gd name="connsiteX344" fmla="*/ 8522384 w 12192000"/>
              <a:gd name="connsiteY344" fmla="*/ 647250 h 3012049"/>
              <a:gd name="connsiteX345" fmla="*/ 8522384 w 12192000"/>
              <a:gd name="connsiteY345" fmla="*/ 292384 h 3012049"/>
              <a:gd name="connsiteX346" fmla="*/ 8512771 w 12192000"/>
              <a:gd name="connsiteY346" fmla="*/ 292384 h 3012049"/>
              <a:gd name="connsiteX347" fmla="*/ 8512771 w 12192000"/>
              <a:gd name="connsiteY347" fmla="*/ 284373 h 3012049"/>
              <a:gd name="connsiteX348" fmla="*/ 8485536 w 12192000"/>
              <a:gd name="connsiteY348" fmla="*/ 284373 h 3012049"/>
              <a:gd name="connsiteX349" fmla="*/ 8485536 w 12192000"/>
              <a:gd name="connsiteY349" fmla="*/ 289981 h 3012049"/>
              <a:gd name="connsiteX350" fmla="*/ 8262043 w 12192000"/>
              <a:gd name="connsiteY350" fmla="*/ 289981 h 3012049"/>
              <a:gd name="connsiteX351" fmla="*/ 8262043 w 12192000"/>
              <a:gd name="connsiteY351" fmla="*/ 297991 h 3012049"/>
              <a:gd name="connsiteX352" fmla="*/ 8213179 w 12192000"/>
              <a:gd name="connsiteY352" fmla="*/ 297991 h 3012049"/>
              <a:gd name="connsiteX353" fmla="*/ 8213179 w 12192000"/>
              <a:gd name="connsiteY353" fmla="*/ 285174 h 3012049"/>
              <a:gd name="connsiteX354" fmla="*/ 8195555 w 12192000"/>
              <a:gd name="connsiteY354" fmla="*/ 285174 h 3012049"/>
              <a:gd name="connsiteX355" fmla="*/ 8195555 w 12192000"/>
              <a:gd name="connsiteY355" fmla="*/ 1401039 h 3012049"/>
              <a:gd name="connsiteX356" fmla="*/ 8138681 w 12192000"/>
              <a:gd name="connsiteY356" fmla="*/ 1401039 h 3012049"/>
              <a:gd name="connsiteX357" fmla="*/ 8138681 w 12192000"/>
              <a:gd name="connsiteY357" fmla="*/ 1415458 h 3012049"/>
              <a:gd name="connsiteX358" fmla="*/ 8123461 w 12192000"/>
              <a:gd name="connsiteY358" fmla="*/ 1415458 h 3012049"/>
              <a:gd name="connsiteX359" fmla="*/ 8123461 w 12192000"/>
              <a:gd name="connsiteY359" fmla="*/ 1409049 h 3012049"/>
              <a:gd name="connsiteX360" fmla="*/ 8067387 w 12192000"/>
              <a:gd name="connsiteY360" fmla="*/ 1409049 h 3012049"/>
              <a:gd name="connsiteX361" fmla="*/ 8067387 w 12192000"/>
              <a:gd name="connsiteY361" fmla="*/ 1354578 h 3012049"/>
              <a:gd name="connsiteX362" fmla="*/ 8060979 w 12192000"/>
              <a:gd name="connsiteY362" fmla="*/ 1354578 h 3012049"/>
              <a:gd name="connsiteX363" fmla="*/ 8060979 w 12192000"/>
              <a:gd name="connsiteY363" fmla="*/ 1438688 h 3012049"/>
              <a:gd name="connsiteX364" fmla="*/ 8000099 w 12192000"/>
              <a:gd name="connsiteY364" fmla="*/ 1438688 h 3012049"/>
              <a:gd name="connsiteX365" fmla="*/ 8000099 w 12192000"/>
              <a:gd name="connsiteY365" fmla="*/ 1563652 h 3012049"/>
              <a:gd name="connsiteX366" fmla="*/ 7994492 w 12192000"/>
              <a:gd name="connsiteY366" fmla="*/ 1563652 h 3012049"/>
              <a:gd name="connsiteX367" fmla="*/ 7965654 w 12192000"/>
              <a:gd name="connsiteY367" fmla="*/ 1303311 h 3012049"/>
              <a:gd name="connsiteX368" fmla="*/ 7965654 w 12192000"/>
              <a:gd name="connsiteY368" fmla="*/ 805057 h 3012049"/>
              <a:gd name="connsiteX369" fmla="*/ 7626809 w 12192000"/>
              <a:gd name="connsiteY369" fmla="*/ 805057 h 3012049"/>
              <a:gd name="connsiteX370" fmla="*/ 7626809 w 12192000"/>
              <a:gd name="connsiteY370" fmla="*/ 1364190 h 3012049"/>
              <a:gd name="connsiteX371" fmla="*/ 7586756 w 12192000"/>
              <a:gd name="connsiteY371" fmla="*/ 1364190 h 3012049"/>
              <a:gd name="connsiteX372" fmla="*/ 7586756 w 12192000"/>
              <a:gd name="connsiteY372" fmla="*/ 1374604 h 3012049"/>
              <a:gd name="connsiteX373" fmla="*/ 7564327 w 12192000"/>
              <a:gd name="connsiteY373" fmla="*/ 1374604 h 3012049"/>
              <a:gd name="connsiteX374" fmla="*/ 7564327 w 12192000"/>
              <a:gd name="connsiteY374" fmla="*/ 1031754 h 3012049"/>
              <a:gd name="connsiteX375" fmla="*/ 7555516 w 12192000"/>
              <a:gd name="connsiteY375" fmla="*/ 1031754 h 3012049"/>
              <a:gd name="connsiteX376" fmla="*/ 7555516 w 12192000"/>
              <a:gd name="connsiteY376" fmla="*/ 867539 h 3012049"/>
              <a:gd name="connsiteX377" fmla="*/ 7502646 w 12192000"/>
              <a:gd name="connsiteY377" fmla="*/ 867539 h 3012049"/>
              <a:gd name="connsiteX378" fmla="*/ 7502646 w 12192000"/>
              <a:gd name="connsiteY378" fmla="*/ 809863 h 3012049"/>
              <a:gd name="connsiteX379" fmla="*/ 7481819 w 12192000"/>
              <a:gd name="connsiteY379" fmla="*/ 809863 h 3012049"/>
              <a:gd name="connsiteX380" fmla="*/ 7481819 w 12192000"/>
              <a:gd name="connsiteY380" fmla="*/ 821078 h 3012049"/>
              <a:gd name="connsiteX381" fmla="*/ 7435358 w 12192000"/>
              <a:gd name="connsiteY381" fmla="*/ 821078 h 3012049"/>
              <a:gd name="connsiteX382" fmla="*/ 7435358 w 12192000"/>
              <a:gd name="connsiteY382" fmla="*/ 809062 h 3012049"/>
              <a:gd name="connsiteX383" fmla="*/ 7381688 w 12192000"/>
              <a:gd name="connsiteY383" fmla="*/ 809062 h 3012049"/>
              <a:gd name="connsiteX384" fmla="*/ 7381688 w 12192000"/>
              <a:gd name="connsiteY384" fmla="*/ 820277 h 3012049"/>
              <a:gd name="connsiteX385" fmla="*/ 7356855 w 12192000"/>
              <a:gd name="connsiteY385" fmla="*/ 820277 h 3012049"/>
              <a:gd name="connsiteX386" fmla="*/ 7356855 w 12192000"/>
              <a:gd name="connsiteY386" fmla="*/ 935628 h 3012049"/>
              <a:gd name="connsiteX387" fmla="*/ 7297577 w 12192000"/>
              <a:gd name="connsiteY387" fmla="*/ 935628 h 3012049"/>
              <a:gd name="connsiteX388" fmla="*/ 7297577 w 12192000"/>
              <a:gd name="connsiteY388" fmla="*/ 1091833 h 3012049"/>
              <a:gd name="connsiteX389" fmla="*/ 7282357 w 12192000"/>
              <a:gd name="connsiteY389" fmla="*/ 1091833 h 3012049"/>
              <a:gd name="connsiteX390" fmla="*/ 7273546 w 12192000"/>
              <a:gd name="connsiteY390" fmla="*/ 1101446 h 3012049"/>
              <a:gd name="connsiteX391" fmla="*/ 7273546 w 12192000"/>
              <a:gd name="connsiteY391" fmla="*/ 1331347 h 3012049"/>
              <a:gd name="connsiteX392" fmla="*/ 7254320 w 12192000"/>
              <a:gd name="connsiteY392" fmla="*/ 1331347 h 3012049"/>
              <a:gd name="connsiteX393" fmla="*/ 7254320 w 12192000"/>
              <a:gd name="connsiteY393" fmla="*/ 1422667 h 3012049"/>
              <a:gd name="connsiteX394" fmla="*/ 7187032 w 12192000"/>
              <a:gd name="connsiteY394" fmla="*/ 1422667 h 3012049"/>
              <a:gd name="connsiteX395" fmla="*/ 7062869 w 12192000"/>
              <a:gd name="connsiteY395" fmla="*/ 416547 h 3012049"/>
              <a:gd name="connsiteX396" fmla="*/ 6476500 w 12192000"/>
              <a:gd name="connsiteY396" fmla="*/ 525490 h 3012049"/>
              <a:gd name="connsiteX397" fmla="*/ 6337918 w 12192000"/>
              <a:gd name="connsiteY397" fmla="*/ 631228 h 3012049"/>
              <a:gd name="connsiteX398" fmla="*/ 6250603 w 12192000"/>
              <a:gd name="connsiteY398" fmla="*/ 1228012 h 3012049"/>
              <a:gd name="connsiteX399" fmla="*/ 6224168 w 12192000"/>
              <a:gd name="connsiteY399" fmla="*/ 1228012 h 3012049"/>
              <a:gd name="connsiteX400" fmla="*/ 6224168 w 12192000"/>
              <a:gd name="connsiteY400" fmla="*/ 1199174 h 3012049"/>
              <a:gd name="connsiteX401" fmla="*/ 6214556 w 12192000"/>
              <a:gd name="connsiteY401" fmla="*/ 1199174 h 3012049"/>
              <a:gd name="connsiteX402" fmla="*/ 6214556 w 12192000"/>
              <a:gd name="connsiteY402" fmla="*/ 1124676 h 3012049"/>
              <a:gd name="connsiteX403" fmla="*/ 6197734 w 12192000"/>
              <a:gd name="connsiteY403" fmla="*/ 1124676 h 3012049"/>
              <a:gd name="connsiteX404" fmla="*/ 6197734 w 12192000"/>
              <a:gd name="connsiteY404" fmla="*/ 1135090 h 3012049"/>
              <a:gd name="connsiteX405" fmla="*/ 6134451 w 12192000"/>
              <a:gd name="connsiteY405" fmla="*/ 1135090 h 3012049"/>
              <a:gd name="connsiteX406" fmla="*/ 6134451 w 12192000"/>
              <a:gd name="connsiteY406" fmla="*/ 1212792 h 3012049"/>
              <a:gd name="connsiteX407" fmla="*/ 6059152 w 12192000"/>
              <a:gd name="connsiteY407" fmla="*/ 1212792 h 3012049"/>
              <a:gd name="connsiteX408" fmla="*/ 6059152 w 12192000"/>
              <a:gd name="connsiteY408" fmla="*/ 1232017 h 3012049"/>
              <a:gd name="connsiteX409" fmla="*/ 6064759 w 12192000"/>
              <a:gd name="connsiteY409" fmla="*/ 1232017 h 3012049"/>
              <a:gd name="connsiteX410" fmla="*/ 6064759 w 12192000"/>
              <a:gd name="connsiteY410" fmla="*/ 1318531 h 3012049"/>
              <a:gd name="connsiteX411" fmla="*/ 6042330 w 12192000"/>
              <a:gd name="connsiteY411" fmla="*/ 1318531 h 3012049"/>
              <a:gd name="connsiteX412" fmla="*/ 6042330 w 12192000"/>
              <a:gd name="connsiteY412" fmla="*/ 1562050 h 3012049"/>
              <a:gd name="connsiteX413" fmla="*/ 6003879 w 12192000"/>
              <a:gd name="connsiteY413" fmla="*/ 1562050 h 3012049"/>
              <a:gd name="connsiteX414" fmla="*/ 6003879 w 12192000"/>
              <a:gd name="connsiteY414" fmla="*/ 1539621 h 3012049"/>
              <a:gd name="connsiteX415" fmla="*/ 5962225 w 12192000"/>
              <a:gd name="connsiteY415" fmla="*/ 1539621 h 3012049"/>
              <a:gd name="connsiteX416" fmla="*/ 5962225 w 12192000"/>
              <a:gd name="connsiteY416" fmla="*/ 1489955 h 3012049"/>
              <a:gd name="connsiteX417" fmla="*/ 5954214 w 12192000"/>
              <a:gd name="connsiteY417" fmla="*/ 1489955 h 3012049"/>
              <a:gd name="connsiteX418" fmla="*/ 5954214 w 12192000"/>
              <a:gd name="connsiteY418" fmla="*/ 1283284 h 3012049"/>
              <a:gd name="connsiteX419" fmla="*/ 5898140 w 12192000"/>
              <a:gd name="connsiteY419" fmla="*/ 1283284 h 3012049"/>
              <a:gd name="connsiteX420" fmla="*/ 5860491 w 12192000"/>
              <a:gd name="connsiteY420" fmla="*/ 620815 h 3012049"/>
              <a:gd name="connsiteX421" fmla="*/ 5818837 w 12192000"/>
              <a:gd name="connsiteY421" fmla="*/ 28838 h 3012049"/>
              <a:gd name="connsiteX422" fmla="*/ 5782789 w 12192000"/>
              <a:gd name="connsiteY422" fmla="*/ 16021 h 3012049"/>
              <a:gd name="connsiteX423" fmla="*/ 5777182 w 12192000"/>
              <a:gd name="connsiteY423" fmla="*/ 16021 h 3012049"/>
              <a:gd name="connsiteX424" fmla="*/ 5777182 w 12192000"/>
              <a:gd name="connsiteY424" fmla="*/ 20026 h 3012049"/>
              <a:gd name="connsiteX425" fmla="*/ 5659427 w 12192000"/>
              <a:gd name="connsiteY425" fmla="*/ 20026 h 3012049"/>
              <a:gd name="connsiteX426" fmla="*/ 5659427 w 12192000"/>
              <a:gd name="connsiteY426" fmla="*/ 0 h 3012049"/>
              <a:gd name="connsiteX427" fmla="*/ 5647412 w 12192000"/>
              <a:gd name="connsiteY427" fmla="*/ 0 h 3012049"/>
              <a:gd name="connsiteX428" fmla="*/ 5647412 w 12192000"/>
              <a:gd name="connsiteY428" fmla="*/ 16021 h 3012049"/>
              <a:gd name="connsiteX429" fmla="*/ 5598548 w 12192000"/>
              <a:gd name="connsiteY429" fmla="*/ 16021 h 3012049"/>
              <a:gd name="connsiteX430" fmla="*/ 5580123 w 12192000"/>
              <a:gd name="connsiteY430" fmla="*/ 686501 h 3012049"/>
              <a:gd name="connsiteX431" fmla="*/ 5580123 w 12192000"/>
              <a:gd name="connsiteY431" fmla="*/ 1188760 h 3012049"/>
              <a:gd name="connsiteX432" fmla="*/ 5557694 w 12192000"/>
              <a:gd name="connsiteY432" fmla="*/ 1188760 h 3012049"/>
              <a:gd name="connsiteX433" fmla="*/ 5557694 w 12192000"/>
              <a:gd name="connsiteY433" fmla="*/ 1272871 h 3012049"/>
              <a:gd name="connsiteX434" fmla="*/ 5543275 w 12192000"/>
              <a:gd name="connsiteY434" fmla="*/ 1272871 h 3012049"/>
              <a:gd name="connsiteX435" fmla="*/ 5543275 w 12192000"/>
              <a:gd name="connsiteY435" fmla="*/ 1292897 h 3012049"/>
              <a:gd name="connsiteX436" fmla="*/ 5496814 w 12192000"/>
              <a:gd name="connsiteY436" fmla="*/ 1292897 h 3012049"/>
              <a:gd name="connsiteX437" fmla="*/ 5496814 w 12192000"/>
              <a:gd name="connsiteY437" fmla="*/ 1256850 h 3012049"/>
              <a:gd name="connsiteX438" fmla="*/ 5475186 w 12192000"/>
              <a:gd name="connsiteY438" fmla="*/ 1256850 h 3012049"/>
              <a:gd name="connsiteX439" fmla="*/ 5475186 w 12192000"/>
              <a:gd name="connsiteY439" fmla="*/ 1273672 h 3012049"/>
              <a:gd name="connsiteX440" fmla="*/ 5368646 w 12192000"/>
              <a:gd name="connsiteY440" fmla="*/ 1273672 h 3012049"/>
              <a:gd name="connsiteX441" fmla="*/ 5368646 w 12192000"/>
              <a:gd name="connsiteY441" fmla="*/ 948445 h 3012049"/>
              <a:gd name="connsiteX442" fmla="*/ 5282132 w 12192000"/>
              <a:gd name="connsiteY442" fmla="*/ 948445 h 3012049"/>
              <a:gd name="connsiteX443" fmla="*/ 5282132 w 12192000"/>
              <a:gd name="connsiteY443" fmla="*/ 930021 h 3012049"/>
              <a:gd name="connsiteX444" fmla="*/ 5246085 w 12192000"/>
              <a:gd name="connsiteY444" fmla="*/ 930021 h 3012049"/>
              <a:gd name="connsiteX445" fmla="*/ 5242080 w 12192000"/>
              <a:gd name="connsiteY445" fmla="*/ 938832 h 3012049"/>
              <a:gd name="connsiteX446" fmla="*/ 5143550 w 12192000"/>
              <a:gd name="connsiteY446" fmla="*/ 938832 h 3012049"/>
              <a:gd name="connsiteX447" fmla="*/ 5143550 w 12192000"/>
              <a:gd name="connsiteY447" fmla="*/ 961262 h 3012049"/>
              <a:gd name="connsiteX448" fmla="*/ 5109105 w 12192000"/>
              <a:gd name="connsiteY448" fmla="*/ 961262 h 3012049"/>
              <a:gd name="connsiteX449" fmla="*/ 5109105 w 12192000"/>
              <a:gd name="connsiteY449" fmla="*/ 1134289 h 3012049"/>
              <a:gd name="connsiteX450" fmla="*/ 5089079 w 12192000"/>
              <a:gd name="connsiteY450" fmla="*/ 1153514 h 3012049"/>
              <a:gd name="connsiteX451" fmla="*/ 5089079 w 12192000"/>
              <a:gd name="connsiteY451" fmla="*/ 1202378 h 3012049"/>
              <a:gd name="connsiteX452" fmla="*/ 5076262 w 12192000"/>
              <a:gd name="connsiteY452" fmla="*/ 1202378 h 3012049"/>
              <a:gd name="connsiteX453" fmla="*/ 5076262 w 12192000"/>
              <a:gd name="connsiteY453" fmla="*/ 1262457 h 3012049"/>
              <a:gd name="connsiteX454" fmla="*/ 4999361 w 12192000"/>
              <a:gd name="connsiteY454" fmla="*/ 1262457 h 3012049"/>
              <a:gd name="connsiteX455" fmla="*/ 4999361 w 12192000"/>
              <a:gd name="connsiteY455" fmla="*/ 1314525 h 3012049"/>
              <a:gd name="connsiteX456" fmla="*/ 4974529 w 12192000"/>
              <a:gd name="connsiteY456" fmla="*/ 1314525 h 3012049"/>
              <a:gd name="connsiteX457" fmla="*/ 4974529 w 12192000"/>
              <a:gd name="connsiteY457" fmla="*/ 1568459 h 3012049"/>
              <a:gd name="connsiteX458" fmla="*/ 4953701 w 12192000"/>
              <a:gd name="connsiteY458" fmla="*/ 1568459 h 3012049"/>
              <a:gd name="connsiteX459" fmla="*/ 4953701 w 12192000"/>
              <a:gd name="connsiteY459" fmla="*/ 904387 h 3012049"/>
              <a:gd name="connsiteX460" fmla="*/ 4898429 w 12192000"/>
              <a:gd name="connsiteY460" fmla="*/ 904387 h 3012049"/>
              <a:gd name="connsiteX461" fmla="*/ 4898429 w 12192000"/>
              <a:gd name="connsiteY461" fmla="*/ 890769 h 3012049"/>
              <a:gd name="connsiteX462" fmla="*/ 4743024 w 12192000"/>
              <a:gd name="connsiteY462" fmla="*/ 890769 h 3012049"/>
              <a:gd name="connsiteX463" fmla="*/ 4743024 w 12192000"/>
              <a:gd name="connsiteY463" fmla="*/ 901984 h 3012049"/>
              <a:gd name="connsiteX464" fmla="*/ 4705375 w 12192000"/>
              <a:gd name="connsiteY464" fmla="*/ 901984 h 3012049"/>
              <a:gd name="connsiteX465" fmla="*/ 4705375 w 12192000"/>
              <a:gd name="connsiteY465" fmla="*/ 1249640 h 3012049"/>
              <a:gd name="connsiteX466" fmla="*/ 4694161 w 12192000"/>
              <a:gd name="connsiteY466" fmla="*/ 1249640 h 3012049"/>
              <a:gd name="connsiteX467" fmla="*/ 4694161 w 12192000"/>
              <a:gd name="connsiteY467" fmla="*/ 1229614 h 3012049"/>
              <a:gd name="connsiteX468" fmla="*/ 4678140 w 12192000"/>
              <a:gd name="connsiteY468" fmla="*/ 1229614 h 3012049"/>
              <a:gd name="connsiteX469" fmla="*/ 4678140 w 12192000"/>
              <a:gd name="connsiteY469" fmla="*/ 1207184 h 3012049"/>
              <a:gd name="connsiteX470" fmla="*/ 4578809 w 12192000"/>
              <a:gd name="connsiteY470" fmla="*/ 1207184 h 3012049"/>
              <a:gd name="connsiteX471" fmla="*/ 4578809 w 12192000"/>
              <a:gd name="connsiteY471" fmla="*/ 1147106 h 3012049"/>
              <a:gd name="connsiteX472" fmla="*/ 4571600 w 12192000"/>
              <a:gd name="connsiteY472" fmla="*/ 1147106 h 3012049"/>
              <a:gd name="connsiteX473" fmla="*/ 4571600 w 12192000"/>
              <a:gd name="connsiteY473" fmla="*/ 1259253 h 3012049"/>
              <a:gd name="connsiteX474" fmla="*/ 4537155 w 12192000"/>
              <a:gd name="connsiteY474" fmla="*/ 1256850 h 3012049"/>
              <a:gd name="connsiteX475" fmla="*/ 4537155 w 12192000"/>
              <a:gd name="connsiteY475" fmla="*/ 986895 h 3012049"/>
              <a:gd name="connsiteX476" fmla="*/ 4532348 w 12192000"/>
              <a:gd name="connsiteY476" fmla="*/ 979686 h 3012049"/>
              <a:gd name="connsiteX477" fmla="*/ 4516327 w 12192000"/>
              <a:gd name="connsiteY477" fmla="*/ 979686 h 3012049"/>
              <a:gd name="connsiteX478" fmla="*/ 4516327 w 12192000"/>
              <a:gd name="connsiteY478" fmla="*/ 967670 h 3012049"/>
              <a:gd name="connsiteX479" fmla="*/ 4470667 w 12192000"/>
              <a:gd name="connsiteY479" fmla="*/ 967670 h 3012049"/>
              <a:gd name="connsiteX480" fmla="*/ 4470667 w 12192000"/>
              <a:gd name="connsiteY480" fmla="*/ 950047 h 3012049"/>
              <a:gd name="connsiteX481" fmla="*/ 4367332 w 12192000"/>
              <a:gd name="connsiteY481" fmla="*/ 950047 h 3012049"/>
              <a:gd name="connsiteX482" fmla="*/ 4367332 w 12192000"/>
              <a:gd name="connsiteY482" fmla="*/ 954052 h 3012049"/>
              <a:gd name="connsiteX483" fmla="*/ 4361724 w 12192000"/>
              <a:gd name="connsiteY483" fmla="*/ 954052 h 3012049"/>
              <a:gd name="connsiteX484" fmla="*/ 4361724 w 12192000"/>
              <a:gd name="connsiteY484" fmla="*/ 942837 h 3012049"/>
              <a:gd name="connsiteX485" fmla="*/ 4346504 w 12192000"/>
              <a:gd name="connsiteY485" fmla="*/ 942837 h 3012049"/>
              <a:gd name="connsiteX486" fmla="*/ 4346504 w 12192000"/>
              <a:gd name="connsiteY486" fmla="*/ 971675 h 3012049"/>
              <a:gd name="connsiteX487" fmla="*/ 4296038 w 12192000"/>
              <a:gd name="connsiteY487" fmla="*/ 971675 h 3012049"/>
              <a:gd name="connsiteX488" fmla="*/ 4296038 w 12192000"/>
              <a:gd name="connsiteY488" fmla="*/ 983691 h 3012049"/>
              <a:gd name="connsiteX489" fmla="*/ 4158257 w 12192000"/>
              <a:gd name="connsiteY489" fmla="*/ 983691 h 3012049"/>
              <a:gd name="connsiteX490" fmla="*/ 4158257 w 12192000"/>
              <a:gd name="connsiteY490" fmla="*/ 997309 h 3012049"/>
              <a:gd name="connsiteX491" fmla="*/ 4098979 w 12192000"/>
              <a:gd name="connsiteY491" fmla="*/ 997309 h 3012049"/>
              <a:gd name="connsiteX492" fmla="*/ 4098979 w 12192000"/>
              <a:gd name="connsiteY492" fmla="*/ 1199174 h 3012049"/>
              <a:gd name="connsiteX493" fmla="*/ 4050115 w 12192000"/>
              <a:gd name="connsiteY493" fmla="*/ 1199174 h 3012049"/>
              <a:gd name="connsiteX494" fmla="*/ 4050115 w 12192000"/>
              <a:gd name="connsiteY494" fmla="*/ 1181551 h 3012049"/>
              <a:gd name="connsiteX495" fmla="*/ 3981225 w 12192000"/>
              <a:gd name="connsiteY495" fmla="*/ 1181551 h 3012049"/>
              <a:gd name="connsiteX496" fmla="*/ 3981225 w 12192000"/>
              <a:gd name="connsiteY496" fmla="*/ 1189561 h 3012049"/>
              <a:gd name="connsiteX497" fmla="*/ 3965204 w 12192000"/>
              <a:gd name="connsiteY497" fmla="*/ 1189561 h 3012049"/>
              <a:gd name="connsiteX498" fmla="*/ 3965204 w 12192000"/>
              <a:gd name="connsiteY498" fmla="*/ 1173540 h 3012049"/>
              <a:gd name="connsiteX499" fmla="*/ 3933162 w 12192000"/>
              <a:gd name="connsiteY499" fmla="*/ 1173540 h 3012049"/>
              <a:gd name="connsiteX500" fmla="*/ 3933162 w 12192000"/>
              <a:gd name="connsiteY500" fmla="*/ 1191964 h 3012049"/>
              <a:gd name="connsiteX501" fmla="*/ 3903523 w 12192000"/>
              <a:gd name="connsiteY501" fmla="*/ 1191964 h 3012049"/>
              <a:gd name="connsiteX502" fmla="*/ 3903523 w 12192000"/>
              <a:gd name="connsiteY502" fmla="*/ 1058189 h 3012049"/>
              <a:gd name="connsiteX503" fmla="*/ 3896313 w 12192000"/>
              <a:gd name="connsiteY503" fmla="*/ 1058189 h 3012049"/>
              <a:gd name="connsiteX504" fmla="*/ 3896313 w 12192000"/>
              <a:gd name="connsiteY504" fmla="*/ 1067801 h 3012049"/>
              <a:gd name="connsiteX505" fmla="*/ 3873884 w 12192000"/>
              <a:gd name="connsiteY505" fmla="*/ 1067801 h 3012049"/>
              <a:gd name="connsiteX506" fmla="*/ 3873884 w 12192000"/>
              <a:gd name="connsiteY506" fmla="*/ 945241 h 3012049"/>
              <a:gd name="connsiteX507" fmla="*/ 3856261 w 12192000"/>
              <a:gd name="connsiteY507" fmla="*/ 945241 h 3012049"/>
              <a:gd name="connsiteX508" fmla="*/ 3856261 w 12192000"/>
              <a:gd name="connsiteY508" fmla="*/ 953251 h 3012049"/>
              <a:gd name="connsiteX509" fmla="*/ 3839439 w 12192000"/>
              <a:gd name="connsiteY509" fmla="*/ 953251 h 3012049"/>
              <a:gd name="connsiteX510" fmla="*/ 3839439 w 12192000"/>
              <a:gd name="connsiteY510" fmla="*/ 949246 h 3012049"/>
              <a:gd name="connsiteX511" fmla="*/ 3821816 w 12192000"/>
              <a:gd name="connsiteY511" fmla="*/ 949246 h 3012049"/>
              <a:gd name="connsiteX512" fmla="*/ 3821816 w 12192000"/>
              <a:gd name="connsiteY512" fmla="*/ 952450 h 3012049"/>
              <a:gd name="connsiteX513" fmla="*/ 3771349 w 12192000"/>
              <a:gd name="connsiteY513" fmla="*/ 952450 h 3012049"/>
              <a:gd name="connsiteX514" fmla="*/ 3771349 w 12192000"/>
              <a:gd name="connsiteY514" fmla="*/ 966068 h 3012049"/>
              <a:gd name="connsiteX515" fmla="*/ 3717679 w 12192000"/>
              <a:gd name="connsiteY515" fmla="*/ 966068 h 3012049"/>
              <a:gd name="connsiteX516" fmla="*/ 3717679 w 12192000"/>
              <a:gd name="connsiteY516" fmla="*/ 913199 h 3012049"/>
              <a:gd name="connsiteX517" fmla="*/ 3714475 w 12192000"/>
              <a:gd name="connsiteY517" fmla="*/ 913199 h 3012049"/>
              <a:gd name="connsiteX518" fmla="*/ 3714475 w 12192000"/>
              <a:gd name="connsiteY518" fmla="*/ 966869 h 3012049"/>
              <a:gd name="connsiteX519" fmla="*/ 3687239 w 12192000"/>
              <a:gd name="connsiteY519" fmla="*/ 966869 h 3012049"/>
              <a:gd name="connsiteX520" fmla="*/ 3687239 w 12192000"/>
              <a:gd name="connsiteY520" fmla="*/ 986895 h 3012049"/>
              <a:gd name="connsiteX521" fmla="*/ 3657600 w 12192000"/>
              <a:gd name="connsiteY521" fmla="*/ 986895 h 3012049"/>
              <a:gd name="connsiteX522" fmla="*/ 3602328 w 12192000"/>
              <a:gd name="connsiteY522" fmla="*/ 1003717 h 3012049"/>
              <a:gd name="connsiteX523" fmla="*/ 3602328 w 12192000"/>
              <a:gd name="connsiteY523" fmla="*/ 1022141 h 3012049"/>
              <a:gd name="connsiteX524" fmla="*/ 3594317 w 12192000"/>
              <a:gd name="connsiteY524" fmla="*/ 1022141 h 3012049"/>
              <a:gd name="connsiteX525" fmla="*/ 3594317 w 12192000"/>
              <a:gd name="connsiteY525" fmla="*/ 1012529 h 3012049"/>
              <a:gd name="connsiteX526" fmla="*/ 3545453 w 12192000"/>
              <a:gd name="connsiteY526" fmla="*/ 1012529 h 3012049"/>
              <a:gd name="connsiteX527" fmla="*/ 3545453 w 12192000"/>
              <a:gd name="connsiteY527" fmla="*/ 461406 h 3012049"/>
              <a:gd name="connsiteX528" fmla="*/ 3402866 w 12192000"/>
              <a:gd name="connsiteY528" fmla="*/ 461406 h 3012049"/>
              <a:gd name="connsiteX529" fmla="*/ 3402866 w 12192000"/>
              <a:gd name="connsiteY529" fmla="*/ 437374 h 3012049"/>
              <a:gd name="connsiteX530" fmla="*/ 3394855 w 12192000"/>
              <a:gd name="connsiteY530" fmla="*/ 437374 h 3012049"/>
              <a:gd name="connsiteX531" fmla="*/ 3394855 w 12192000"/>
              <a:gd name="connsiteY531" fmla="*/ 449390 h 3012049"/>
              <a:gd name="connsiteX532" fmla="*/ 3281106 w 12192000"/>
              <a:gd name="connsiteY532" fmla="*/ 449390 h 3012049"/>
              <a:gd name="connsiteX533" fmla="*/ 3281106 w 12192000"/>
              <a:gd name="connsiteY533" fmla="*/ 781826 h 3012049"/>
              <a:gd name="connsiteX534" fmla="*/ 3208210 w 12192000"/>
              <a:gd name="connsiteY534" fmla="*/ 781826 h 3012049"/>
              <a:gd name="connsiteX535" fmla="*/ 3208210 w 12192000"/>
              <a:gd name="connsiteY535" fmla="*/ 1120671 h 3012049"/>
              <a:gd name="connsiteX536" fmla="*/ 3172163 w 12192000"/>
              <a:gd name="connsiteY536" fmla="*/ 1120671 h 3012049"/>
              <a:gd name="connsiteX537" fmla="*/ 3172163 w 12192000"/>
              <a:gd name="connsiteY537" fmla="*/ 759397 h 3012049"/>
              <a:gd name="connsiteX538" fmla="*/ 2893397 w 12192000"/>
              <a:gd name="connsiteY538" fmla="*/ 759397 h 3012049"/>
              <a:gd name="connsiteX539" fmla="*/ 2893397 w 12192000"/>
              <a:gd name="connsiteY539" fmla="*/ 1132687 h 3012049"/>
              <a:gd name="connsiteX540" fmla="*/ 2881382 w 12192000"/>
              <a:gd name="connsiteY540" fmla="*/ 1132687 h 3012049"/>
              <a:gd name="connsiteX541" fmla="*/ 2881382 w 12192000"/>
              <a:gd name="connsiteY541" fmla="*/ 1173540 h 3012049"/>
              <a:gd name="connsiteX542" fmla="*/ 2840528 w 12192000"/>
              <a:gd name="connsiteY542" fmla="*/ 1173540 h 3012049"/>
              <a:gd name="connsiteX543" fmla="*/ 2840528 w 12192000"/>
              <a:gd name="connsiteY543" fmla="*/ 1115063 h 3012049"/>
              <a:gd name="connsiteX544" fmla="*/ 2830915 w 12192000"/>
              <a:gd name="connsiteY544" fmla="*/ 1115063 h 3012049"/>
              <a:gd name="connsiteX545" fmla="*/ 2830915 w 12192000"/>
              <a:gd name="connsiteY545" fmla="*/ 1275274 h 3012049"/>
              <a:gd name="connsiteX546" fmla="*/ 2806083 w 12192000"/>
              <a:gd name="connsiteY546" fmla="*/ 1275274 h 3012049"/>
              <a:gd name="connsiteX547" fmla="*/ 2806083 w 12192000"/>
              <a:gd name="connsiteY547" fmla="*/ 1452306 h 3012049"/>
              <a:gd name="connsiteX548" fmla="*/ 2783653 w 12192000"/>
              <a:gd name="connsiteY548" fmla="*/ 1452306 h 3012049"/>
              <a:gd name="connsiteX549" fmla="*/ 2783653 w 12192000"/>
              <a:gd name="connsiteY549" fmla="*/ 1422667 h 3012049"/>
              <a:gd name="connsiteX550" fmla="*/ 2754014 w 12192000"/>
              <a:gd name="connsiteY550" fmla="*/ 1422667 h 3012049"/>
              <a:gd name="connsiteX551" fmla="*/ 2754014 w 12192000"/>
              <a:gd name="connsiteY551" fmla="*/ 1161524 h 3012049"/>
              <a:gd name="connsiteX552" fmla="*/ 2726779 w 12192000"/>
              <a:gd name="connsiteY552" fmla="*/ 1161524 h 3012049"/>
              <a:gd name="connsiteX553" fmla="*/ 2726779 w 12192000"/>
              <a:gd name="connsiteY553" fmla="*/ 990099 h 3012049"/>
              <a:gd name="connsiteX554" fmla="*/ 2701946 w 12192000"/>
              <a:gd name="connsiteY554" fmla="*/ 990099 h 3012049"/>
              <a:gd name="connsiteX555" fmla="*/ 2701946 w 12192000"/>
              <a:gd name="connsiteY555" fmla="*/ 903586 h 3012049"/>
              <a:gd name="connsiteX556" fmla="*/ 2698742 w 12192000"/>
              <a:gd name="connsiteY556" fmla="*/ 903586 h 3012049"/>
              <a:gd name="connsiteX557" fmla="*/ 2698742 w 12192000"/>
              <a:gd name="connsiteY557" fmla="*/ 955654 h 3012049"/>
              <a:gd name="connsiteX558" fmla="*/ 2673108 w 12192000"/>
              <a:gd name="connsiteY558" fmla="*/ 938832 h 3012049"/>
              <a:gd name="connsiteX559" fmla="*/ 2673108 w 12192000"/>
              <a:gd name="connsiteY559" fmla="*/ 909193 h 3012049"/>
              <a:gd name="connsiteX560" fmla="*/ 2659490 w 12192000"/>
              <a:gd name="connsiteY560" fmla="*/ 893172 h 3012049"/>
              <a:gd name="connsiteX561" fmla="*/ 2659490 w 12192000"/>
              <a:gd name="connsiteY561" fmla="*/ 873146 h 3012049"/>
              <a:gd name="connsiteX562" fmla="*/ 2651480 w 12192000"/>
              <a:gd name="connsiteY562" fmla="*/ 873146 h 3012049"/>
              <a:gd name="connsiteX563" fmla="*/ 2557757 w 12192000"/>
              <a:gd name="connsiteY563" fmla="*/ 961262 h 3012049"/>
              <a:gd name="connsiteX564" fmla="*/ 2557757 w 12192000"/>
              <a:gd name="connsiteY564" fmla="*/ 968471 h 3012049"/>
              <a:gd name="connsiteX565" fmla="*/ 2545741 w 12192000"/>
              <a:gd name="connsiteY565" fmla="*/ 978885 h 3012049"/>
              <a:gd name="connsiteX566" fmla="*/ 2545741 w 12192000"/>
              <a:gd name="connsiteY566" fmla="*/ 991702 h 3012049"/>
              <a:gd name="connsiteX567" fmla="*/ 2515301 w 12192000"/>
              <a:gd name="connsiteY567" fmla="*/ 991702 h 3012049"/>
              <a:gd name="connsiteX568" fmla="*/ 2515301 w 12192000"/>
              <a:gd name="connsiteY568" fmla="*/ 1124676 h 3012049"/>
              <a:gd name="connsiteX569" fmla="*/ 2503285 w 12192000"/>
              <a:gd name="connsiteY569" fmla="*/ 1124676 h 3012049"/>
              <a:gd name="connsiteX570" fmla="*/ 2503285 w 12192000"/>
              <a:gd name="connsiteY570" fmla="*/ 1271268 h 3012049"/>
              <a:gd name="connsiteX571" fmla="*/ 2496076 w 12192000"/>
              <a:gd name="connsiteY571" fmla="*/ 1271268 h 3012049"/>
              <a:gd name="connsiteX572" fmla="*/ 2496076 w 12192000"/>
              <a:gd name="connsiteY572" fmla="*/ 1284085 h 3012049"/>
              <a:gd name="connsiteX573" fmla="*/ 2475248 w 12192000"/>
              <a:gd name="connsiteY573" fmla="*/ 1306515 h 3012049"/>
              <a:gd name="connsiteX574" fmla="*/ 2475248 w 12192000"/>
              <a:gd name="connsiteY574" fmla="*/ 1322536 h 3012049"/>
              <a:gd name="connsiteX575" fmla="*/ 2448013 w 12192000"/>
              <a:gd name="connsiteY575" fmla="*/ 1322536 h 3012049"/>
              <a:gd name="connsiteX576" fmla="*/ 2448013 w 12192000"/>
              <a:gd name="connsiteY576" fmla="*/ 1340159 h 3012049"/>
              <a:gd name="connsiteX577" fmla="*/ 2453620 w 12192000"/>
              <a:gd name="connsiteY577" fmla="*/ 1340159 h 3012049"/>
              <a:gd name="connsiteX578" fmla="*/ 2453620 w 12192000"/>
              <a:gd name="connsiteY578" fmla="*/ 1390625 h 3012049"/>
              <a:gd name="connsiteX579" fmla="*/ 2413567 w 12192000"/>
              <a:gd name="connsiteY579" fmla="*/ 1390625 h 3012049"/>
              <a:gd name="connsiteX580" fmla="*/ 2413567 w 12192000"/>
              <a:gd name="connsiteY580" fmla="*/ 1419463 h 3012049"/>
              <a:gd name="connsiteX581" fmla="*/ 2410363 w 12192000"/>
              <a:gd name="connsiteY581" fmla="*/ 1416259 h 3012049"/>
              <a:gd name="connsiteX582" fmla="*/ 2403955 w 12192000"/>
              <a:gd name="connsiteY582" fmla="*/ 1407447 h 3012049"/>
              <a:gd name="connsiteX583" fmla="*/ 2382326 w 12192000"/>
              <a:gd name="connsiteY583" fmla="*/ 1407447 h 3012049"/>
              <a:gd name="connsiteX584" fmla="*/ 2382326 w 12192000"/>
              <a:gd name="connsiteY584" fmla="*/ 1398636 h 3012049"/>
              <a:gd name="connsiteX585" fmla="*/ 2363902 w 12192000"/>
              <a:gd name="connsiteY585" fmla="*/ 1398636 h 3012049"/>
              <a:gd name="connsiteX586" fmla="*/ 2363902 w 12192000"/>
              <a:gd name="connsiteY586" fmla="*/ 1391426 h 3012049"/>
              <a:gd name="connsiteX587" fmla="*/ 2348682 w 12192000"/>
              <a:gd name="connsiteY587" fmla="*/ 1391426 h 3012049"/>
              <a:gd name="connsiteX588" fmla="*/ 2340672 w 12192000"/>
              <a:gd name="connsiteY588" fmla="*/ 1384217 h 3012049"/>
              <a:gd name="connsiteX589" fmla="*/ 2340672 w 12192000"/>
              <a:gd name="connsiteY589" fmla="*/ 1374604 h 3012049"/>
              <a:gd name="connsiteX590" fmla="*/ 2312635 w 12192000"/>
              <a:gd name="connsiteY590" fmla="*/ 1374604 h 3012049"/>
              <a:gd name="connsiteX591" fmla="*/ 2312635 w 12192000"/>
              <a:gd name="connsiteY591" fmla="*/ 1368997 h 3012049"/>
              <a:gd name="connsiteX592" fmla="*/ 2303824 w 12192000"/>
              <a:gd name="connsiteY592" fmla="*/ 1368997 h 3012049"/>
              <a:gd name="connsiteX593" fmla="*/ 2303824 w 12192000"/>
              <a:gd name="connsiteY593" fmla="*/ 1374604 h 3012049"/>
              <a:gd name="connsiteX594" fmla="*/ 2265373 w 12192000"/>
              <a:gd name="connsiteY594" fmla="*/ 1374604 h 3012049"/>
              <a:gd name="connsiteX595" fmla="*/ 2265373 w 12192000"/>
              <a:gd name="connsiteY595" fmla="*/ 1408248 h 3012049"/>
              <a:gd name="connsiteX596" fmla="*/ 2238137 w 12192000"/>
              <a:gd name="connsiteY596" fmla="*/ 1408248 h 3012049"/>
              <a:gd name="connsiteX597" fmla="*/ 2238137 w 12192000"/>
              <a:gd name="connsiteY597" fmla="*/ 1429076 h 3012049"/>
              <a:gd name="connsiteX598" fmla="*/ 2227724 w 12192000"/>
              <a:gd name="connsiteY598" fmla="*/ 1429076 h 3012049"/>
              <a:gd name="connsiteX599" fmla="*/ 2227724 w 12192000"/>
              <a:gd name="connsiteY599" fmla="*/ 1437887 h 3012049"/>
              <a:gd name="connsiteX600" fmla="*/ 2181263 w 12192000"/>
              <a:gd name="connsiteY600" fmla="*/ 1437887 h 3012049"/>
              <a:gd name="connsiteX601" fmla="*/ 2181263 w 12192000"/>
              <a:gd name="connsiteY601" fmla="*/ 1335353 h 3012049"/>
              <a:gd name="connsiteX602" fmla="*/ 2178860 w 12192000"/>
              <a:gd name="connsiteY602" fmla="*/ 1335353 h 3012049"/>
              <a:gd name="connsiteX603" fmla="*/ 2178860 w 12192000"/>
              <a:gd name="connsiteY603" fmla="*/ 1254446 h 3012049"/>
              <a:gd name="connsiteX604" fmla="*/ 2182865 w 12192000"/>
              <a:gd name="connsiteY604" fmla="*/ 1254446 h 3012049"/>
              <a:gd name="connsiteX605" fmla="*/ 2182865 w 12192000"/>
              <a:gd name="connsiteY605" fmla="*/ 1236022 h 3012049"/>
              <a:gd name="connsiteX606" fmla="*/ 2174854 w 12192000"/>
              <a:gd name="connsiteY606" fmla="*/ 1210389 h 3012049"/>
              <a:gd name="connsiteX607" fmla="*/ 2162838 w 12192000"/>
              <a:gd name="connsiteY607" fmla="*/ 1210389 h 3012049"/>
              <a:gd name="connsiteX608" fmla="*/ 2162838 w 12192000"/>
              <a:gd name="connsiteY608" fmla="*/ 1195169 h 3012049"/>
              <a:gd name="connsiteX609" fmla="*/ 2084336 w 12192000"/>
              <a:gd name="connsiteY609" fmla="*/ 1159922 h 3012049"/>
              <a:gd name="connsiteX610" fmla="*/ 2008236 w 12192000"/>
              <a:gd name="connsiteY610" fmla="*/ 1151111 h 3012049"/>
              <a:gd name="connsiteX611" fmla="*/ 2004230 w 12192000"/>
              <a:gd name="connsiteY611" fmla="*/ 1157519 h 3012049"/>
              <a:gd name="connsiteX612" fmla="*/ 1994618 w 12192000"/>
              <a:gd name="connsiteY612" fmla="*/ 1157519 h 3012049"/>
              <a:gd name="connsiteX613" fmla="*/ 1994618 w 12192000"/>
              <a:gd name="connsiteY613" fmla="*/ 1114262 h 3012049"/>
              <a:gd name="connsiteX614" fmla="*/ 1990612 w 12192000"/>
              <a:gd name="connsiteY614" fmla="*/ 1114262 h 3012049"/>
              <a:gd name="connsiteX615" fmla="*/ 1990612 w 12192000"/>
              <a:gd name="connsiteY615" fmla="*/ 1157519 h 3012049"/>
              <a:gd name="connsiteX616" fmla="*/ 1973790 w 12192000"/>
              <a:gd name="connsiteY616" fmla="*/ 1157519 h 3012049"/>
              <a:gd name="connsiteX617" fmla="*/ 1973790 w 12192000"/>
              <a:gd name="connsiteY617" fmla="*/ 1121472 h 3012049"/>
              <a:gd name="connsiteX618" fmla="*/ 1968183 w 12192000"/>
              <a:gd name="connsiteY618" fmla="*/ 1121472 h 3012049"/>
              <a:gd name="connsiteX619" fmla="*/ 1956167 w 12192000"/>
              <a:gd name="connsiteY619" fmla="*/ 1109456 h 3012049"/>
              <a:gd name="connsiteX620" fmla="*/ 1952963 w 12192000"/>
              <a:gd name="connsiteY620" fmla="*/ 1109456 h 3012049"/>
              <a:gd name="connsiteX621" fmla="*/ 1952963 w 12192000"/>
              <a:gd name="connsiteY621" fmla="*/ 1134289 h 3012049"/>
              <a:gd name="connsiteX622" fmla="*/ 1933738 w 12192000"/>
              <a:gd name="connsiteY622" fmla="*/ 1134289 h 3012049"/>
              <a:gd name="connsiteX623" fmla="*/ 1933738 w 12192000"/>
              <a:gd name="connsiteY623" fmla="*/ 1142299 h 3012049"/>
              <a:gd name="connsiteX624" fmla="*/ 1938544 w 12192000"/>
              <a:gd name="connsiteY624" fmla="*/ 1145503 h 3012049"/>
              <a:gd name="connsiteX625" fmla="*/ 1938544 w 12192000"/>
              <a:gd name="connsiteY625" fmla="*/ 1150310 h 3012049"/>
              <a:gd name="connsiteX626" fmla="*/ 1866449 w 12192000"/>
              <a:gd name="connsiteY626" fmla="*/ 1150310 h 3012049"/>
              <a:gd name="connsiteX627" fmla="*/ 1866449 w 12192000"/>
              <a:gd name="connsiteY627" fmla="*/ 1157519 h 3012049"/>
              <a:gd name="connsiteX628" fmla="*/ 1794355 w 12192000"/>
              <a:gd name="connsiteY628" fmla="*/ 1171137 h 3012049"/>
              <a:gd name="connsiteX629" fmla="*/ 1736679 w 12192000"/>
              <a:gd name="connsiteY629" fmla="*/ 1192765 h 3012049"/>
              <a:gd name="connsiteX630" fmla="*/ 1729470 w 12192000"/>
              <a:gd name="connsiteY630" fmla="*/ 1192765 h 3012049"/>
              <a:gd name="connsiteX631" fmla="*/ 1729470 w 12192000"/>
              <a:gd name="connsiteY631" fmla="*/ 1207184 h 3012049"/>
              <a:gd name="connsiteX632" fmla="*/ 1721459 w 12192000"/>
              <a:gd name="connsiteY632" fmla="*/ 1207184 h 3012049"/>
              <a:gd name="connsiteX633" fmla="*/ 1721459 w 12192000"/>
              <a:gd name="connsiteY633" fmla="*/ 1203179 h 3012049"/>
              <a:gd name="connsiteX634" fmla="*/ 1703836 w 12192000"/>
              <a:gd name="connsiteY634" fmla="*/ 1203179 h 3012049"/>
              <a:gd name="connsiteX635" fmla="*/ 1703836 w 12192000"/>
              <a:gd name="connsiteY635" fmla="*/ 1207184 h 3012049"/>
              <a:gd name="connsiteX636" fmla="*/ 1698229 w 12192000"/>
              <a:gd name="connsiteY636" fmla="*/ 1207184 h 3012049"/>
              <a:gd name="connsiteX637" fmla="*/ 1668590 w 12192000"/>
              <a:gd name="connsiteY637" fmla="*/ 1227211 h 3012049"/>
              <a:gd name="connsiteX638" fmla="*/ 1647762 w 12192000"/>
              <a:gd name="connsiteY638" fmla="*/ 1246436 h 3012049"/>
              <a:gd name="connsiteX639" fmla="*/ 1647762 w 12192000"/>
              <a:gd name="connsiteY639" fmla="*/ 1331347 h 3012049"/>
              <a:gd name="connsiteX640" fmla="*/ 1642956 w 12192000"/>
              <a:gd name="connsiteY640" fmla="*/ 1331347 h 3012049"/>
              <a:gd name="connsiteX641" fmla="*/ 1642956 w 12192000"/>
              <a:gd name="connsiteY641" fmla="*/ 1406646 h 3012049"/>
              <a:gd name="connsiteX642" fmla="*/ 1590087 w 12192000"/>
              <a:gd name="connsiteY642" fmla="*/ 1406646 h 3012049"/>
              <a:gd name="connsiteX643" fmla="*/ 1590087 w 12192000"/>
              <a:gd name="connsiteY643" fmla="*/ 1416259 h 3012049"/>
              <a:gd name="connsiteX644" fmla="*/ 1582877 w 12192000"/>
              <a:gd name="connsiteY644" fmla="*/ 1416259 h 3012049"/>
              <a:gd name="connsiteX645" fmla="*/ 1582877 w 12192000"/>
              <a:gd name="connsiteY645" fmla="*/ 1421065 h 3012049"/>
              <a:gd name="connsiteX646" fmla="*/ 1556443 w 12192000"/>
              <a:gd name="connsiteY646" fmla="*/ 1421065 h 3012049"/>
              <a:gd name="connsiteX647" fmla="*/ 1556443 w 12192000"/>
              <a:gd name="connsiteY647" fmla="*/ 1426672 h 3012049"/>
              <a:gd name="connsiteX648" fmla="*/ 1546830 w 12192000"/>
              <a:gd name="connsiteY648" fmla="*/ 1426672 h 3012049"/>
              <a:gd name="connsiteX649" fmla="*/ 1546830 w 12192000"/>
              <a:gd name="connsiteY649" fmla="*/ 1429877 h 3012049"/>
              <a:gd name="connsiteX650" fmla="*/ 1543626 w 12192000"/>
              <a:gd name="connsiteY650" fmla="*/ 1429877 h 3012049"/>
              <a:gd name="connsiteX651" fmla="*/ 1543626 w 12192000"/>
              <a:gd name="connsiteY651" fmla="*/ 1420264 h 3012049"/>
              <a:gd name="connsiteX652" fmla="*/ 1517992 w 12192000"/>
              <a:gd name="connsiteY652" fmla="*/ 1420264 h 3012049"/>
              <a:gd name="connsiteX653" fmla="*/ 1517992 w 12192000"/>
              <a:gd name="connsiteY653" fmla="*/ 1441091 h 3012049"/>
              <a:gd name="connsiteX654" fmla="*/ 1522799 w 12192000"/>
              <a:gd name="connsiteY654" fmla="*/ 1441091 h 3012049"/>
              <a:gd name="connsiteX655" fmla="*/ 1522799 w 12192000"/>
              <a:gd name="connsiteY655" fmla="*/ 1457913 h 3012049"/>
              <a:gd name="connsiteX656" fmla="*/ 1493160 w 12192000"/>
              <a:gd name="connsiteY656" fmla="*/ 1457913 h 3012049"/>
              <a:gd name="connsiteX657" fmla="*/ 1493160 w 12192000"/>
              <a:gd name="connsiteY657" fmla="*/ 1527605 h 3012049"/>
              <a:gd name="connsiteX658" fmla="*/ 1458714 w 12192000"/>
              <a:gd name="connsiteY658" fmla="*/ 1527605 h 3012049"/>
              <a:gd name="connsiteX659" fmla="*/ 1435484 w 12192000"/>
              <a:gd name="connsiteY659" fmla="*/ 1010927 h 3012049"/>
              <a:gd name="connsiteX660" fmla="*/ 1449903 w 12192000"/>
              <a:gd name="connsiteY660" fmla="*/ 1006120 h 3012049"/>
              <a:gd name="connsiteX661" fmla="*/ 1449903 w 12192000"/>
              <a:gd name="connsiteY661" fmla="*/ 962864 h 3012049"/>
              <a:gd name="connsiteX662" fmla="*/ 1455510 w 12192000"/>
              <a:gd name="connsiteY662" fmla="*/ 955654 h 3012049"/>
              <a:gd name="connsiteX663" fmla="*/ 1455510 w 12192000"/>
              <a:gd name="connsiteY663" fmla="*/ 929220 h 3012049"/>
              <a:gd name="connsiteX664" fmla="*/ 1470730 w 12192000"/>
              <a:gd name="connsiteY664" fmla="*/ 920408 h 3012049"/>
              <a:gd name="connsiteX665" fmla="*/ 1478741 w 12192000"/>
              <a:gd name="connsiteY665" fmla="*/ 914000 h 3012049"/>
              <a:gd name="connsiteX666" fmla="*/ 1492359 w 12192000"/>
              <a:gd name="connsiteY666" fmla="*/ 883560 h 3012049"/>
              <a:gd name="connsiteX667" fmla="*/ 1492359 w 12192000"/>
              <a:gd name="connsiteY667" fmla="*/ 858727 h 3012049"/>
              <a:gd name="connsiteX668" fmla="*/ 1488353 w 12192000"/>
              <a:gd name="connsiteY668" fmla="*/ 857125 h 3012049"/>
              <a:gd name="connsiteX669" fmla="*/ 1488353 w 12192000"/>
              <a:gd name="connsiteY669" fmla="*/ 850716 h 3012049"/>
              <a:gd name="connsiteX670" fmla="*/ 1485950 w 12192000"/>
              <a:gd name="connsiteY670" fmla="*/ 849114 h 3012049"/>
              <a:gd name="connsiteX671" fmla="*/ 1485950 w 12192000"/>
              <a:gd name="connsiteY671" fmla="*/ 846711 h 3012049"/>
              <a:gd name="connsiteX672" fmla="*/ 1483547 w 12192000"/>
              <a:gd name="connsiteY672" fmla="*/ 845109 h 3012049"/>
              <a:gd name="connsiteX673" fmla="*/ 1483547 w 12192000"/>
              <a:gd name="connsiteY673" fmla="*/ 841104 h 3012049"/>
              <a:gd name="connsiteX674" fmla="*/ 1454709 w 12192000"/>
              <a:gd name="connsiteY674" fmla="*/ 834695 h 3012049"/>
              <a:gd name="connsiteX675" fmla="*/ 1457112 w 12192000"/>
              <a:gd name="connsiteY675" fmla="*/ 831491 h 3012049"/>
              <a:gd name="connsiteX676" fmla="*/ 1463521 w 12192000"/>
              <a:gd name="connsiteY676" fmla="*/ 806659 h 3012049"/>
              <a:gd name="connsiteX677" fmla="*/ 1463521 w 12192000"/>
              <a:gd name="connsiteY677" fmla="*/ 802653 h 3012049"/>
              <a:gd name="connsiteX678" fmla="*/ 1461117 w 12192000"/>
              <a:gd name="connsiteY678" fmla="*/ 802653 h 3012049"/>
              <a:gd name="connsiteX679" fmla="*/ 1461117 w 12192000"/>
              <a:gd name="connsiteY679" fmla="*/ 805057 h 3012049"/>
              <a:gd name="connsiteX680" fmla="*/ 1438688 w 12192000"/>
              <a:gd name="connsiteY680" fmla="*/ 791439 h 3012049"/>
              <a:gd name="connsiteX681" fmla="*/ 1438688 w 12192000"/>
              <a:gd name="connsiteY681" fmla="*/ 771412 h 3012049"/>
              <a:gd name="connsiteX682" fmla="*/ 1433882 w 12192000"/>
              <a:gd name="connsiteY682" fmla="*/ 771412 h 3012049"/>
              <a:gd name="connsiteX683" fmla="*/ 1433882 w 12192000"/>
              <a:gd name="connsiteY683" fmla="*/ 765805 h 3012049"/>
              <a:gd name="connsiteX684" fmla="*/ 1425070 w 12192000"/>
              <a:gd name="connsiteY684" fmla="*/ 764203 h 3012049"/>
              <a:gd name="connsiteX685" fmla="*/ 1423468 w 12192000"/>
              <a:gd name="connsiteY685" fmla="*/ 641642 h 3012049"/>
              <a:gd name="connsiteX686" fmla="*/ 1425070 w 12192000"/>
              <a:gd name="connsiteY686" fmla="*/ 639239 h 3012049"/>
              <a:gd name="connsiteX687" fmla="*/ 1425070 w 12192000"/>
              <a:gd name="connsiteY687" fmla="*/ 635234 h 3012049"/>
              <a:gd name="connsiteX688" fmla="*/ 1421065 w 12192000"/>
              <a:gd name="connsiteY688" fmla="*/ 633632 h 3012049"/>
              <a:gd name="connsiteX689" fmla="*/ 1423468 w 12192000"/>
              <a:gd name="connsiteY689" fmla="*/ 535102 h 3012049"/>
              <a:gd name="connsiteX690" fmla="*/ 1425871 w 12192000"/>
              <a:gd name="connsiteY690" fmla="*/ 528694 h 3012049"/>
              <a:gd name="connsiteX691" fmla="*/ 1421866 w 12192000"/>
              <a:gd name="connsiteY691" fmla="*/ 526291 h 3012049"/>
              <a:gd name="connsiteX692" fmla="*/ 1421866 w 12192000"/>
              <a:gd name="connsiteY692" fmla="*/ 521484 h 3012049"/>
              <a:gd name="connsiteX693" fmla="*/ 1418662 w 12192000"/>
              <a:gd name="connsiteY693" fmla="*/ 519081 h 3012049"/>
              <a:gd name="connsiteX694" fmla="*/ 1417861 w 12192000"/>
              <a:gd name="connsiteY694" fmla="*/ 417348 h 3012049"/>
              <a:gd name="connsiteX695" fmla="*/ 1423468 w 12192000"/>
              <a:gd name="connsiteY695" fmla="*/ 417348 h 3012049"/>
              <a:gd name="connsiteX696" fmla="*/ 1423468 w 12192000"/>
              <a:gd name="connsiteY696" fmla="*/ 412541 h 3012049"/>
              <a:gd name="connsiteX697" fmla="*/ 1417060 w 12192000"/>
              <a:gd name="connsiteY697" fmla="*/ 412541 h 3012049"/>
              <a:gd name="connsiteX698" fmla="*/ 1417060 w 12192000"/>
              <a:gd name="connsiteY698" fmla="*/ 410138 h 3012049"/>
              <a:gd name="connsiteX699" fmla="*/ 1420264 w 12192000"/>
              <a:gd name="connsiteY699" fmla="*/ 408536 h 3012049"/>
              <a:gd name="connsiteX700" fmla="*/ 1420264 w 12192000"/>
              <a:gd name="connsiteY700" fmla="*/ 406133 h 3012049"/>
              <a:gd name="connsiteX701" fmla="*/ 1421065 w 12192000"/>
              <a:gd name="connsiteY701" fmla="*/ 404531 h 3012049"/>
              <a:gd name="connsiteX702" fmla="*/ 1421065 w 12192000"/>
              <a:gd name="connsiteY702" fmla="*/ 401327 h 3012049"/>
              <a:gd name="connsiteX703" fmla="*/ 1416259 w 12192000"/>
              <a:gd name="connsiteY703" fmla="*/ 400526 h 3012049"/>
              <a:gd name="connsiteX704" fmla="*/ 1416259 w 12192000"/>
              <a:gd name="connsiteY704" fmla="*/ 286776 h 3012049"/>
              <a:gd name="connsiteX705" fmla="*/ 1417060 w 12192000"/>
              <a:gd name="connsiteY705" fmla="*/ 286776 h 3012049"/>
              <a:gd name="connsiteX706" fmla="*/ 1417060 w 12192000"/>
              <a:gd name="connsiteY706" fmla="*/ 284373 h 3012049"/>
              <a:gd name="connsiteX707" fmla="*/ 1414657 w 12192000"/>
              <a:gd name="connsiteY707" fmla="*/ 284373 h 3012049"/>
              <a:gd name="connsiteX708" fmla="*/ 1414657 w 12192000"/>
              <a:gd name="connsiteY708" fmla="*/ 266750 h 3012049"/>
              <a:gd name="connsiteX709" fmla="*/ 1412253 w 12192000"/>
              <a:gd name="connsiteY709" fmla="*/ 265148 h 3012049"/>
              <a:gd name="connsiteX710" fmla="*/ 1409850 w 12192000"/>
              <a:gd name="connsiteY710" fmla="*/ 266750 h 3012049"/>
              <a:gd name="connsiteX711" fmla="*/ 1409850 w 12192000"/>
              <a:gd name="connsiteY711" fmla="*/ 284373 h 3012049"/>
              <a:gd name="connsiteX712" fmla="*/ 1407447 w 12192000"/>
              <a:gd name="connsiteY712" fmla="*/ 284373 h 3012049"/>
              <a:gd name="connsiteX713" fmla="*/ 1407447 w 12192000"/>
              <a:gd name="connsiteY713" fmla="*/ 286776 h 3012049"/>
              <a:gd name="connsiteX714" fmla="*/ 1408248 w 12192000"/>
              <a:gd name="connsiteY714" fmla="*/ 286776 h 3012049"/>
              <a:gd name="connsiteX715" fmla="*/ 1408248 w 12192000"/>
              <a:gd name="connsiteY715" fmla="*/ 401327 h 3012049"/>
              <a:gd name="connsiteX716" fmla="*/ 1402641 w 12192000"/>
              <a:gd name="connsiteY716" fmla="*/ 402128 h 3012049"/>
              <a:gd name="connsiteX717" fmla="*/ 1402641 w 12192000"/>
              <a:gd name="connsiteY717" fmla="*/ 405332 h 3012049"/>
              <a:gd name="connsiteX718" fmla="*/ 1403442 w 12192000"/>
              <a:gd name="connsiteY718" fmla="*/ 406934 h 3012049"/>
              <a:gd name="connsiteX719" fmla="*/ 1403442 w 12192000"/>
              <a:gd name="connsiteY719" fmla="*/ 408536 h 3012049"/>
              <a:gd name="connsiteX720" fmla="*/ 1406646 w 12192000"/>
              <a:gd name="connsiteY720" fmla="*/ 410138 h 3012049"/>
              <a:gd name="connsiteX721" fmla="*/ 1406646 w 12192000"/>
              <a:gd name="connsiteY721" fmla="*/ 412541 h 3012049"/>
              <a:gd name="connsiteX722" fmla="*/ 1401840 w 12192000"/>
              <a:gd name="connsiteY722" fmla="*/ 412541 h 3012049"/>
              <a:gd name="connsiteX723" fmla="*/ 1401840 w 12192000"/>
              <a:gd name="connsiteY723" fmla="*/ 417348 h 3012049"/>
              <a:gd name="connsiteX724" fmla="*/ 1407447 w 12192000"/>
              <a:gd name="connsiteY724" fmla="*/ 417348 h 3012049"/>
              <a:gd name="connsiteX725" fmla="*/ 1406646 w 12192000"/>
              <a:gd name="connsiteY725" fmla="*/ 519882 h 3012049"/>
              <a:gd name="connsiteX726" fmla="*/ 1403442 w 12192000"/>
              <a:gd name="connsiteY726" fmla="*/ 522285 h 3012049"/>
              <a:gd name="connsiteX727" fmla="*/ 1403442 w 12192000"/>
              <a:gd name="connsiteY727" fmla="*/ 527092 h 3012049"/>
              <a:gd name="connsiteX728" fmla="*/ 1399437 w 12192000"/>
              <a:gd name="connsiteY728" fmla="*/ 529495 h 3012049"/>
              <a:gd name="connsiteX729" fmla="*/ 1401840 w 12192000"/>
              <a:gd name="connsiteY729" fmla="*/ 535903 h 3012049"/>
              <a:gd name="connsiteX730" fmla="*/ 1404243 w 12192000"/>
              <a:gd name="connsiteY730" fmla="*/ 634433 h 3012049"/>
              <a:gd name="connsiteX731" fmla="*/ 1400238 w 12192000"/>
              <a:gd name="connsiteY731" fmla="*/ 636035 h 3012049"/>
              <a:gd name="connsiteX732" fmla="*/ 1400238 w 12192000"/>
              <a:gd name="connsiteY732" fmla="*/ 640040 h 3012049"/>
              <a:gd name="connsiteX733" fmla="*/ 1401840 w 12192000"/>
              <a:gd name="connsiteY733" fmla="*/ 642443 h 3012049"/>
              <a:gd name="connsiteX734" fmla="*/ 1400238 w 12192000"/>
              <a:gd name="connsiteY734" fmla="*/ 765004 h 3012049"/>
              <a:gd name="connsiteX735" fmla="*/ 1391426 w 12192000"/>
              <a:gd name="connsiteY735" fmla="*/ 766606 h 3012049"/>
              <a:gd name="connsiteX736" fmla="*/ 1391426 w 12192000"/>
              <a:gd name="connsiteY736" fmla="*/ 772214 h 3012049"/>
              <a:gd name="connsiteX737" fmla="*/ 1387421 w 12192000"/>
              <a:gd name="connsiteY737" fmla="*/ 772214 h 3012049"/>
              <a:gd name="connsiteX738" fmla="*/ 1387421 w 12192000"/>
              <a:gd name="connsiteY738" fmla="*/ 793041 h 3012049"/>
              <a:gd name="connsiteX739" fmla="*/ 1364991 w 12192000"/>
              <a:gd name="connsiteY739" fmla="*/ 806659 h 3012049"/>
              <a:gd name="connsiteX740" fmla="*/ 1364991 w 12192000"/>
              <a:gd name="connsiteY740" fmla="*/ 804256 h 3012049"/>
              <a:gd name="connsiteX741" fmla="*/ 1362588 w 12192000"/>
              <a:gd name="connsiteY741" fmla="*/ 804256 h 3012049"/>
              <a:gd name="connsiteX742" fmla="*/ 1362588 w 12192000"/>
              <a:gd name="connsiteY742" fmla="*/ 808261 h 3012049"/>
              <a:gd name="connsiteX743" fmla="*/ 1368997 w 12192000"/>
              <a:gd name="connsiteY743" fmla="*/ 833093 h 3012049"/>
              <a:gd name="connsiteX744" fmla="*/ 1370599 w 12192000"/>
              <a:gd name="connsiteY744" fmla="*/ 836298 h 3012049"/>
              <a:gd name="connsiteX745" fmla="*/ 1341761 w 12192000"/>
              <a:gd name="connsiteY745" fmla="*/ 842706 h 3012049"/>
              <a:gd name="connsiteX746" fmla="*/ 1341761 w 12192000"/>
              <a:gd name="connsiteY746" fmla="*/ 846711 h 3012049"/>
              <a:gd name="connsiteX747" fmla="*/ 1339358 w 12192000"/>
              <a:gd name="connsiteY747" fmla="*/ 848313 h 3012049"/>
              <a:gd name="connsiteX748" fmla="*/ 1339358 w 12192000"/>
              <a:gd name="connsiteY748" fmla="*/ 850716 h 3012049"/>
              <a:gd name="connsiteX749" fmla="*/ 1336955 w 12192000"/>
              <a:gd name="connsiteY749" fmla="*/ 852319 h 3012049"/>
              <a:gd name="connsiteX750" fmla="*/ 1336955 w 12192000"/>
              <a:gd name="connsiteY750" fmla="*/ 858727 h 3012049"/>
              <a:gd name="connsiteX751" fmla="*/ 1332949 w 12192000"/>
              <a:gd name="connsiteY751" fmla="*/ 860329 h 3012049"/>
              <a:gd name="connsiteX752" fmla="*/ 1332949 w 12192000"/>
              <a:gd name="connsiteY752" fmla="*/ 885162 h 3012049"/>
              <a:gd name="connsiteX753" fmla="*/ 1346567 w 12192000"/>
              <a:gd name="connsiteY753" fmla="*/ 915602 h 3012049"/>
              <a:gd name="connsiteX754" fmla="*/ 1354578 w 12192000"/>
              <a:gd name="connsiteY754" fmla="*/ 922010 h 3012049"/>
              <a:gd name="connsiteX755" fmla="*/ 1369798 w 12192000"/>
              <a:gd name="connsiteY755" fmla="*/ 930822 h 3012049"/>
              <a:gd name="connsiteX756" fmla="*/ 1369798 w 12192000"/>
              <a:gd name="connsiteY756" fmla="*/ 958858 h 3012049"/>
              <a:gd name="connsiteX757" fmla="*/ 1375405 w 12192000"/>
              <a:gd name="connsiteY757" fmla="*/ 966068 h 3012049"/>
              <a:gd name="connsiteX758" fmla="*/ 1375405 w 12192000"/>
              <a:gd name="connsiteY758" fmla="*/ 1009325 h 3012049"/>
              <a:gd name="connsiteX759" fmla="*/ 1389824 w 12192000"/>
              <a:gd name="connsiteY759" fmla="*/ 1014131 h 3012049"/>
              <a:gd name="connsiteX760" fmla="*/ 1363389 w 12192000"/>
              <a:gd name="connsiteY760" fmla="*/ 1604506 h 3012049"/>
              <a:gd name="connsiteX761" fmla="*/ 1350573 w 12192000"/>
              <a:gd name="connsiteY761" fmla="*/ 1604506 h 3012049"/>
              <a:gd name="connsiteX762" fmla="*/ 1350573 w 12192000"/>
              <a:gd name="connsiteY762" fmla="*/ 1650967 h 3012049"/>
              <a:gd name="connsiteX763" fmla="*/ 1332949 w 12192000"/>
              <a:gd name="connsiteY763" fmla="*/ 1650967 h 3012049"/>
              <a:gd name="connsiteX764" fmla="*/ 1332949 w 12192000"/>
              <a:gd name="connsiteY764" fmla="*/ 1659778 h 3012049"/>
              <a:gd name="connsiteX765" fmla="*/ 1280881 w 12192000"/>
              <a:gd name="connsiteY765" fmla="*/ 1659778 h 3012049"/>
              <a:gd name="connsiteX766" fmla="*/ 1276876 w 12192000"/>
              <a:gd name="connsiteY766" fmla="*/ 1655773 h 3012049"/>
              <a:gd name="connsiteX767" fmla="*/ 1276876 w 12192000"/>
              <a:gd name="connsiteY767" fmla="*/ 1642956 h 3012049"/>
              <a:gd name="connsiteX768" fmla="*/ 1272870 w 12192000"/>
              <a:gd name="connsiteY768" fmla="*/ 1642956 h 3012049"/>
              <a:gd name="connsiteX769" fmla="*/ 1272870 w 12192000"/>
              <a:gd name="connsiteY769" fmla="*/ 1630139 h 3012049"/>
              <a:gd name="connsiteX770" fmla="*/ 1319331 w 12192000"/>
              <a:gd name="connsiteY770" fmla="*/ 1620527 h 3012049"/>
              <a:gd name="connsiteX771" fmla="*/ 1319331 w 12192000"/>
              <a:gd name="connsiteY771" fmla="*/ 1602103 h 3012049"/>
              <a:gd name="connsiteX772" fmla="*/ 1236823 w 12192000"/>
              <a:gd name="connsiteY772" fmla="*/ 1580474 h 3012049"/>
              <a:gd name="connsiteX773" fmla="*/ 1236823 w 12192000"/>
              <a:gd name="connsiteY773" fmla="*/ 1575668 h 3012049"/>
              <a:gd name="connsiteX774" fmla="*/ 1229614 w 12192000"/>
              <a:gd name="connsiteY774" fmla="*/ 1575668 h 3012049"/>
              <a:gd name="connsiteX775" fmla="*/ 1229614 w 12192000"/>
              <a:gd name="connsiteY775" fmla="*/ 1555642 h 3012049"/>
              <a:gd name="connsiteX776" fmla="*/ 1256048 w 12192000"/>
              <a:gd name="connsiteY776" fmla="*/ 1555642 h 3012049"/>
              <a:gd name="connsiteX777" fmla="*/ 1260054 w 12192000"/>
              <a:gd name="connsiteY777" fmla="*/ 1548432 h 3012049"/>
              <a:gd name="connsiteX778" fmla="*/ 1272870 w 12192000"/>
              <a:gd name="connsiteY778" fmla="*/ 1548432 h 3012049"/>
              <a:gd name="connsiteX779" fmla="*/ 1272870 w 12192000"/>
              <a:gd name="connsiteY779" fmla="*/ 1544427 h 3012049"/>
              <a:gd name="connsiteX780" fmla="*/ 1270467 w 12192000"/>
              <a:gd name="connsiteY780" fmla="*/ 1544427 h 3012049"/>
              <a:gd name="connsiteX781" fmla="*/ 1270467 w 12192000"/>
              <a:gd name="connsiteY781" fmla="*/ 1530008 h 3012049"/>
              <a:gd name="connsiteX782" fmla="*/ 1234420 w 12192000"/>
              <a:gd name="connsiteY782" fmla="*/ 1530008 h 3012049"/>
              <a:gd name="connsiteX783" fmla="*/ 1234420 w 12192000"/>
              <a:gd name="connsiteY783" fmla="*/ 1521196 h 3012049"/>
              <a:gd name="connsiteX784" fmla="*/ 1231216 w 12192000"/>
              <a:gd name="connsiteY784" fmla="*/ 1516390 h 3012049"/>
              <a:gd name="connsiteX785" fmla="*/ 1220802 w 12192000"/>
              <a:gd name="connsiteY785" fmla="*/ 1516390 h 3012049"/>
              <a:gd name="connsiteX786" fmla="*/ 1220802 w 12192000"/>
              <a:gd name="connsiteY786" fmla="*/ 1523600 h 3012049"/>
              <a:gd name="connsiteX787" fmla="*/ 1146304 w 12192000"/>
              <a:gd name="connsiteY787" fmla="*/ 1496364 h 3012049"/>
              <a:gd name="connsiteX788" fmla="*/ 1084623 w 12192000"/>
              <a:gd name="connsiteY788" fmla="*/ 1440290 h 3012049"/>
              <a:gd name="connsiteX789" fmla="*/ 1084623 w 12192000"/>
              <a:gd name="connsiteY789" fmla="*/ 1431479 h 3012049"/>
              <a:gd name="connsiteX790" fmla="*/ 1089430 w 12192000"/>
              <a:gd name="connsiteY790" fmla="*/ 1431479 h 3012049"/>
              <a:gd name="connsiteX791" fmla="*/ 1089430 w 12192000"/>
              <a:gd name="connsiteY791" fmla="*/ 1426672 h 3012049"/>
              <a:gd name="connsiteX792" fmla="*/ 1084623 w 12192000"/>
              <a:gd name="connsiteY792" fmla="*/ 1426672 h 3012049"/>
              <a:gd name="connsiteX793" fmla="*/ 1084623 w 12192000"/>
              <a:gd name="connsiteY793" fmla="*/ 1419463 h 3012049"/>
              <a:gd name="connsiteX794" fmla="*/ 1082220 w 12192000"/>
              <a:gd name="connsiteY794" fmla="*/ 1417861 h 3012049"/>
              <a:gd name="connsiteX795" fmla="*/ 1076613 w 12192000"/>
              <a:gd name="connsiteY795" fmla="*/ 1417861 h 3012049"/>
              <a:gd name="connsiteX796" fmla="*/ 1076613 w 12192000"/>
              <a:gd name="connsiteY796" fmla="*/ 1405845 h 3012049"/>
              <a:gd name="connsiteX797" fmla="*/ 1071006 w 12192000"/>
              <a:gd name="connsiteY797" fmla="*/ 1405845 h 3012049"/>
              <a:gd name="connsiteX798" fmla="*/ 1071006 w 12192000"/>
              <a:gd name="connsiteY798" fmla="*/ 1417060 h 3012049"/>
              <a:gd name="connsiteX799" fmla="*/ 1063796 w 12192000"/>
              <a:gd name="connsiteY799" fmla="*/ 1417060 h 3012049"/>
              <a:gd name="connsiteX800" fmla="*/ 1063796 w 12192000"/>
              <a:gd name="connsiteY800" fmla="*/ 1405845 h 3012049"/>
              <a:gd name="connsiteX801" fmla="*/ 1058990 w 12192000"/>
              <a:gd name="connsiteY801" fmla="*/ 1405845 h 3012049"/>
              <a:gd name="connsiteX802" fmla="*/ 1058990 w 12192000"/>
              <a:gd name="connsiteY802" fmla="*/ 1428275 h 3012049"/>
              <a:gd name="connsiteX803" fmla="*/ 1053382 w 12192000"/>
              <a:gd name="connsiteY803" fmla="*/ 1428275 h 3012049"/>
              <a:gd name="connsiteX804" fmla="*/ 1053382 w 12192000"/>
              <a:gd name="connsiteY804" fmla="*/ 1433081 h 3012049"/>
              <a:gd name="connsiteX805" fmla="*/ 902785 w 12192000"/>
              <a:gd name="connsiteY805" fmla="*/ 1433081 h 3012049"/>
              <a:gd name="connsiteX806" fmla="*/ 748983 w 12192000"/>
              <a:gd name="connsiteY806" fmla="*/ 1433081 h 3012049"/>
              <a:gd name="connsiteX807" fmla="*/ 748983 w 12192000"/>
              <a:gd name="connsiteY807" fmla="*/ 1428275 h 3012049"/>
              <a:gd name="connsiteX808" fmla="*/ 743376 w 12192000"/>
              <a:gd name="connsiteY808" fmla="*/ 1428275 h 3012049"/>
              <a:gd name="connsiteX809" fmla="*/ 743376 w 12192000"/>
              <a:gd name="connsiteY809" fmla="*/ 1405845 h 3012049"/>
              <a:gd name="connsiteX810" fmla="*/ 738569 w 12192000"/>
              <a:gd name="connsiteY810" fmla="*/ 1405845 h 3012049"/>
              <a:gd name="connsiteX811" fmla="*/ 738569 w 12192000"/>
              <a:gd name="connsiteY811" fmla="*/ 1417060 h 3012049"/>
              <a:gd name="connsiteX812" fmla="*/ 731360 w 12192000"/>
              <a:gd name="connsiteY812" fmla="*/ 1417060 h 3012049"/>
              <a:gd name="connsiteX813" fmla="*/ 731360 w 12192000"/>
              <a:gd name="connsiteY813" fmla="*/ 1405845 h 3012049"/>
              <a:gd name="connsiteX814" fmla="*/ 725752 w 12192000"/>
              <a:gd name="connsiteY814" fmla="*/ 1405845 h 3012049"/>
              <a:gd name="connsiteX815" fmla="*/ 725752 w 12192000"/>
              <a:gd name="connsiteY815" fmla="*/ 1417861 h 3012049"/>
              <a:gd name="connsiteX816" fmla="*/ 720145 w 12192000"/>
              <a:gd name="connsiteY816" fmla="*/ 1417861 h 3012049"/>
              <a:gd name="connsiteX817" fmla="*/ 717742 w 12192000"/>
              <a:gd name="connsiteY817" fmla="*/ 1419463 h 3012049"/>
              <a:gd name="connsiteX818" fmla="*/ 717742 w 12192000"/>
              <a:gd name="connsiteY818" fmla="*/ 1426672 h 3012049"/>
              <a:gd name="connsiteX819" fmla="*/ 712936 w 12192000"/>
              <a:gd name="connsiteY819" fmla="*/ 1426672 h 3012049"/>
              <a:gd name="connsiteX820" fmla="*/ 712936 w 12192000"/>
              <a:gd name="connsiteY820" fmla="*/ 1431479 h 3012049"/>
              <a:gd name="connsiteX821" fmla="*/ 717742 w 12192000"/>
              <a:gd name="connsiteY821" fmla="*/ 1431479 h 3012049"/>
              <a:gd name="connsiteX822" fmla="*/ 717742 w 12192000"/>
              <a:gd name="connsiteY822" fmla="*/ 1440290 h 3012049"/>
              <a:gd name="connsiteX823" fmla="*/ 656061 w 12192000"/>
              <a:gd name="connsiteY823" fmla="*/ 1496364 h 3012049"/>
              <a:gd name="connsiteX824" fmla="*/ 581563 w 12192000"/>
              <a:gd name="connsiteY824" fmla="*/ 1523600 h 3012049"/>
              <a:gd name="connsiteX825" fmla="*/ 581563 w 12192000"/>
              <a:gd name="connsiteY825" fmla="*/ 1516390 h 3012049"/>
              <a:gd name="connsiteX826" fmla="*/ 571150 w 12192000"/>
              <a:gd name="connsiteY826" fmla="*/ 1516390 h 3012049"/>
              <a:gd name="connsiteX827" fmla="*/ 567945 w 12192000"/>
              <a:gd name="connsiteY827" fmla="*/ 1521196 h 3012049"/>
              <a:gd name="connsiteX828" fmla="*/ 567945 w 12192000"/>
              <a:gd name="connsiteY828" fmla="*/ 1530008 h 3012049"/>
              <a:gd name="connsiteX829" fmla="*/ 531898 w 12192000"/>
              <a:gd name="connsiteY829" fmla="*/ 1530008 h 3012049"/>
              <a:gd name="connsiteX830" fmla="*/ 531898 w 12192000"/>
              <a:gd name="connsiteY830" fmla="*/ 1544427 h 3012049"/>
              <a:gd name="connsiteX831" fmla="*/ 528694 w 12192000"/>
              <a:gd name="connsiteY831" fmla="*/ 1544427 h 3012049"/>
              <a:gd name="connsiteX832" fmla="*/ 528694 w 12192000"/>
              <a:gd name="connsiteY832" fmla="*/ 1548432 h 3012049"/>
              <a:gd name="connsiteX833" fmla="*/ 541511 w 12192000"/>
              <a:gd name="connsiteY833" fmla="*/ 1548432 h 3012049"/>
              <a:gd name="connsiteX834" fmla="*/ 545516 w 12192000"/>
              <a:gd name="connsiteY834" fmla="*/ 1555642 h 3012049"/>
              <a:gd name="connsiteX835" fmla="*/ 571951 w 12192000"/>
              <a:gd name="connsiteY835" fmla="*/ 1555642 h 3012049"/>
              <a:gd name="connsiteX836" fmla="*/ 571951 w 12192000"/>
              <a:gd name="connsiteY836" fmla="*/ 1575668 h 3012049"/>
              <a:gd name="connsiteX837" fmla="*/ 564741 w 12192000"/>
              <a:gd name="connsiteY837" fmla="*/ 1575668 h 3012049"/>
              <a:gd name="connsiteX838" fmla="*/ 564741 w 12192000"/>
              <a:gd name="connsiteY838" fmla="*/ 1580474 h 3012049"/>
              <a:gd name="connsiteX839" fmla="*/ 482233 w 12192000"/>
              <a:gd name="connsiteY839" fmla="*/ 1602103 h 3012049"/>
              <a:gd name="connsiteX840" fmla="*/ 482233 w 12192000"/>
              <a:gd name="connsiteY840" fmla="*/ 1619726 h 3012049"/>
              <a:gd name="connsiteX841" fmla="*/ 528694 w 12192000"/>
              <a:gd name="connsiteY841" fmla="*/ 1629338 h 3012049"/>
              <a:gd name="connsiteX842" fmla="*/ 528694 w 12192000"/>
              <a:gd name="connsiteY842" fmla="*/ 1642155 h 3012049"/>
              <a:gd name="connsiteX843" fmla="*/ 524689 w 12192000"/>
              <a:gd name="connsiteY843" fmla="*/ 1642155 h 3012049"/>
              <a:gd name="connsiteX844" fmla="*/ 524689 w 12192000"/>
              <a:gd name="connsiteY844" fmla="*/ 1654972 h 3012049"/>
              <a:gd name="connsiteX845" fmla="*/ 520683 w 12192000"/>
              <a:gd name="connsiteY845" fmla="*/ 1658977 h 3012049"/>
              <a:gd name="connsiteX846" fmla="*/ 266750 w 12192000"/>
              <a:gd name="connsiteY846" fmla="*/ 1658977 h 3012049"/>
              <a:gd name="connsiteX847" fmla="*/ 266750 w 12192000"/>
              <a:gd name="connsiteY847" fmla="*/ 1654972 h 3012049"/>
              <a:gd name="connsiteX848" fmla="*/ 261143 w 12192000"/>
              <a:gd name="connsiteY848" fmla="*/ 1654972 h 3012049"/>
              <a:gd name="connsiteX849" fmla="*/ 261143 w 12192000"/>
              <a:gd name="connsiteY849" fmla="*/ 1662182 h 3012049"/>
              <a:gd name="connsiteX850" fmla="*/ 256336 w 12192000"/>
              <a:gd name="connsiteY850" fmla="*/ 1662182 h 3012049"/>
              <a:gd name="connsiteX851" fmla="*/ 256336 w 12192000"/>
              <a:gd name="connsiteY851" fmla="*/ 1670993 h 3012049"/>
              <a:gd name="connsiteX852" fmla="*/ 260342 w 12192000"/>
              <a:gd name="connsiteY852" fmla="*/ 1670993 h 3012049"/>
              <a:gd name="connsiteX853" fmla="*/ 260342 w 12192000"/>
              <a:gd name="connsiteY853" fmla="*/ 1683810 h 3012049"/>
              <a:gd name="connsiteX854" fmla="*/ 251530 w 12192000"/>
              <a:gd name="connsiteY854" fmla="*/ 1683810 h 3012049"/>
              <a:gd name="connsiteX855" fmla="*/ 251530 w 12192000"/>
              <a:gd name="connsiteY855" fmla="*/ 1689417 h 3012049"/>
              <a:gd name="connsiteX856" fmla="*/ 251530 w 12192000"/>
              <a:gd name="connsiteY856" fmla="*/ 1725465 h 3012049"/>
              <a:gd name="connsiteX857" fmla="*/ 202666 w 12192000"/>
              <a:gd name="connsiteY857" fmla="*/ 1725465 h 3012049"/>
              <a:gd name="connsiteX858" fmla="*/ 202666 w 12192000"/>
              <a:gd name="connsiteY858" fmla="*/ 1747894 h 3012049"/>
              <a:gd name="connsiteX859" fmla="*/ 120158 w 12192000"/>
              <a:gd name="connsiteY859" fmla="*/ 1747894 h 3012049"/>
              <a:gd name="connsiteX860" fmla="*/ 120158 w 12192000"/>
              <a:gd name="connsiteY860" fmla="*/ 1758308 h 3012049"/>
              <a:gd name="connsiteX861" fmla="*/ 106540 w 12192000"/>
              <a:gd name="connsiteY861" fmla="*/ 1758308 h 3012049"/>
              <a:gd name="connsiteX862" fmla="*/ 106540 w 12192000"/>
              <a:gd name="connsiteY862" fmla="*/ 1766318 h 3012049"/>
              <a:gd name="connsiteX863" fmla="*/ 112147 w 12192000"/>
              <a:gd name="connsiteY863" fmla="*/ 1766318 h 3012049"/>
              <a:gd name="connsiteX864" fmla="*/ 112147 w 12192000"/>
              <a:gd name="connsiteY864" fmla="*/ 1777533 h 3012049"/>
              <a:gd name="connsiteX865" fmla="*/ 20827 w 12192000"/>
              <a:gd name="connsiteY865" fmla="*/ 1777533 h 3012049"/>
              <a:gd name="connsiteX866" fmla="*/ 20827 w 12192000"/>
              <a:gd name="connsiteY866" fmla="*/ 1793554 h 3012049"/>
              <a:gd name="connsiteX867" fmla="*/ 12817 w 12192000"/>
              <a:gd name="connsiteY867" fmla="*/ 1793554 h 3012049"/>
              <a:gd name="connsiteX868" fmla="*/ 12817 w 12192000"/>
              <a:gd name="connsiteY868" fmla="*/ 1788748 h 3012049"/>
              <a:gd name="connsiteX869" fmla="*/ 0 w 12192000"/>
              <a:gd name="connsiteY869" fmla="*/ 1788748 h 3012049"/>
              <a:gd name="connsiteX870" fmla="*/ 0 w 12192000"/>
              <a:gd name="connsiteY870" fmla="*/ 1839214 h 3012049"/>
              <a:gd name="connsiteX871" fmla="*/ 8477701 w 12192000"/>
              <a:gd name="connsiteY871" fmla="*/ 3012049 h 3012049"/>
              <a:gd name="connsiteX872" fmla="*/ 12192000 w 12192000"/>
              <a:gd name="connsiteY872" fmla="*/ 1839214 h 3012049"/>
              <a:gd name="connsiteX873" fmla="*/ 12192000 w 12192000"/>
              <a:gd name="connsiteY873" fmla="*/ 1807172 h 3012049"/>
              <a:gd name="connsiteX874" fmla="*/ 12164764 w 12192000"/>
              <a:gd name="connsiteY874" fmla="*/ 1807172 h 3012049"/>
              <a:gd name="connsiteX875" fmla="*/ 12164764 w 12192000"/>
              <a:gd name="connsiteY875" fmla="*/ 1807973 h 3012049"/>
              <a:gd name="connsiteX876" fmla="*/ 2412767 w 12192000"/>
              <a:gd name="connsiteY876" fmla="*/ 1433081 h 3012049"/>
              <a:gd name="connsiteX877" fmla="*/ 2412767 w 12192000"/>
              <a:gd name="connsiteY877" fmla="*/ 1420264 h 3012049"/>
              <a:gd name="connsiteX878" fmla="*/ 2415170 w 12192000"/>
              <a:gd name="connsiteY878" fmla="*/ 1420264 h 3012049"/>
              <a:gd name="connsiteX879" fmla="*/ 2415170 w 12192000"/>
              <a:gd name="connsiteY879" fmla="*/ 1433081 h 3012049"/>
              <a:gd name="connsiteX880" fmla="*/ 2412767 w 12192000"/>
              <a:gd name="connsiteY880" fmla="*/ 1433081 h 3012049"/>
              <a:gd name="connsiteX881" fmla="*/ 6799323 w 12192000"/>
              <a:gd name="connsiteY881" fmla="*/ 1419463 h 3012049"/>
              <a:gd name="connsiteX882" fmla="*/ 6799323 w 12192000"/>
              <a:gd name="connsiteY882" fmla="*/ 1430678 h 3012049"/>
              <a:gd name="connsiteX883" fmla="*/ 6785705 w 12192000"/>
              <a:gd name="connsiteY883" fmla="*/ 1443494 h 3012049"/>
              <a:gd name="connsiteX884" fmla="*/ 6743250 w 12192000"/>
              <a:gd name="connsiteY884" fmla="*/ 1443494 h 3012049"/>
              <a:gd name="connsiteX885" fmla="*/ 6743250 w 12192000"/>
              <a:gd name="connsiteY885" fmla="*/ 1408248 h 3012049"/>
              <a:gd name="connsiteX886" fmla="*/ 6702396 w 12192000"/>
              <a:gd name="connsiteY886" fmla="*/ 1408248 h 3012049"/>
              <a:gd name="connsiteX887" fmla="*/ 6702396 w 12192000"/>
              <a:gd name="connsiteY887" fmla="*/ 1417861 h 3012049"/>
              <a:gd name="connsiteX888" fmla="*/ 6716815 w 12192000"/>
              <a:gd name="connsiteY888" fmla="*/ 1417861 h 3012049"/>
              <a:gd name="connsiteX889" fmla="*/ 6716815 w 12192000"/>
              <a:gd name="connsiteY889" fmla="*/ 1438688 h 3012049"/>
              <a:gd name="connsiteX890" fmla="*/ 6603066 w 12192000"/>
              <a:gd name="connsiteY890" fmla="*/ 1438688 h 3012049"/>
              <a:gd name="connsiteX891" fmla="*/ 6603066 w 12192000"/>
              <a:gd name="connsiteY891" fmla="*/ 1231216 h 3012049"/>
              <a:gd name="connsiteX892" fmla="*/ 6587045 w 12192000"/>
              <a:gd name="connsiteY892" fmla="*/ 1231216 h 3012049"/>
              <a:gd name="connsiteX893" fmla="*/ 6587045 w 12192000"/>
              <a:gd name="connsiteY893" fmla="*/ 1195169 h 3012049"/>
              <a:gd name="connsiteX894" fmla="*/ 6561411 w 12192000"/>
              <a:gd name="connsiteY894" fmla="*/ 1195169 h 3012049"/>
              <a:gd name="connsiteX895" fmla="*/ 6561411 w 12192000"/>
              <a:gd name="connsiteY895" fmla="*/ 1179949 h 3012049"/>
              <a:gd name="connsiteX896" fmla="*/ 6550997 w 12192000"/>
              <a:gd name="connsiteY896" fmla="*/ 1179949 h 3012049"/>
              <a:gd name="connsiteX897" fmla="*/ 6550997 w 12192000"/>
              <a:gd name="connsiteY897" fmla="*/ 1188760 h 3012049"/>
              <a:gd name="connsiteX898" fmla="*/ 6542987 w 12192000"/>
              <a:gd name="connsiteY898" fmla="*/ 1188760 h 3012049"/>
              <a:gd name="connsiteX899" fmla="*/ 6594254 w 12192000"/>
              <a:gd name="connsiteY899" fmla="*/ 808261 h 3012049"/>
              <a:gd name="connsiteX900" fmla="*/ 6771286 w 12192000"/>
              <a:gd name="connsiteY900" fmla="*/ 808261 h 3012049"/>
              <a:gd name="connsiteX901" fmla="*/ 6831365 w 12192000"/>
              <a:gd name="connsiteY901" fmla="*/ 1419463 h 3012049"/>
              <a:gd name="connsiteX902" fmla="*/ 6799323 w 12192000"/>
              <a:gd name="connsiteY902" fmla="*/ 1419463 h 3012049"/>
              <a:gd name="connsiteX903" fmla="*/ 9199273 w 12192000"/>
              <a:gd name="connsiteY903" fmla="*/ 711334 h 3012049"/>
              <a:gd name="connsiteX904" fmla="*/ 9292194 w 12192000"/>
              <a:gd name="connsiteY904" fmla="*/ 535903 h 3012049"/>
              <a:gd name="connsiteX905" fmla="*/ 9365090 w 12192000"/>
              <a:gd name="connsiteY905" fmla="*/ 711334 h 3012049"/>
              <a:gd name="connsiteX906" fmla="*/ 9199273 w 12192000"/>
              <a:gd name="connsiteY906" fmla="*/ 711334 h 3012049"/>
              <a:gd name="connsiteX0" fmla="*/ 12164764 w 12192000"/>
              <a:gd name="connsiteY0" fmla="*/ 1807973 h 3012049"/>
              <a:gd name="connsiteX1" fmla="*/ 12164764 w 12192000"/>
              <a:gd name="connsiteY1" fmla="*/ 1776732 h 3012049"/>
              <a:gd name="connsiteX2" fmla="*/ 12141533 w 12192000"/>
              <a:gd name="connsiteY2" fmla="*/ 1776732 h 3012049"/>
              <a:gd name="connsiteX3" fmla="*/ 12141533 w 12192000"/>
              <a:gd name="connsiteY3" fmla="*/ 1765517 h 3012049"/>
              <a:gd name="connsiteX4" fmla="*/ 12119105 w 12192000"/>
              <a:gd name="connsiteY4" fmla="*/ 1754302 h 3012049"/>
              <a:gd name="connsiteX5" fmla="*/ 12020575 w 12192000"/>
              <a:gd name="connsiteY5" fmla="*/ 1754302 h 3012049"/>
              <a:gd name="connsiteX6" fmla="*/ 12020575 w 12192000"/>
              <a:gd name="connsiteY6" fmla="*/ 1711847 h 3012049"/>
              <a:gd name="connsiteX7" fmla="*/ 12022178 w 12192000"/>
              <a:gd name="connsiteY7" fmla="*/ 1709443 h 3012049"/>
              <a:gd name="connsiteX8" fmla="*/ 12022178 w 12192000"/>
              <a:gd name="connsiteY8" fmla="*/ 1697428 h 3012049"/>
              <a:gd name="connsiteX9" fmla="*/ 12048612 w 12192000"/>
              <a:gd name="connsiteY9" fmla="*/ 1690218 h 3012049"/>
              <a:gd name="connsiteX10" fmla="*/ 12048612 w 12192000"/>
              <a:gd name="connsiteY10" fmla="*/ 1685412 h 3012049"/>
              <a:gd name="connsiteX11" fmla="*/ 12027784 w 12192000"/>
              <a:gd name="connsiteY11" fmla="*/ 1672595 h 3012049"/>
              <a:gd name="connsiteX12" fmla="*/ 12001349 w 12192000"/>
              <a:gd name="connsiteY12" fmla="*/ 1661380 h 3012049"/>
              <a:gd name="connsiteX13" fmla="*/ 12001349 w 12192000"/>
              <a:gd name="connsiteY13" fmla="*/ 1654171 h 3012049"/>
              <a:gd name="connsiteX14" fmla="*/ 11998146 w 12192000"/>
              <a:gd name="connsiteY14" fmla="*/ 1651768 h 3012049"/>
              <a:gd name="connsiteX15" fmla="*/ 11998146 w 12192000"/>
              <a:gd name="connsiteY15" fmla="*/ 1642956 h 3012049"/>
              <a:gd name="connsiteX16" fmla="*/ 12022978 w 12192000"/>
              <a:gd name="connsiteY16" fmla="*/ 1629338 h 3012049"/>
              <a:gd name="connsiteX17" fmla="*/ 12024580 w 12192000"/>
              <a:gd name="connsiteY17" fmla="*/ 1618124 h 3012049"/>
              <a:gd name="connsiteX18" fmla="*/ 11997344 w 12192000"/>
              <a:gd name="connsiteY18" fmla="*/ 1605307 h 3012049"/>
              <a:gd name="connsiteX19" fmla="*/ 11965302 w 12192000"/>
              <a:gd name="connsiteY19" fmla="*/ 1591689 h 3012049"/>
              <a:gd name="connsiteX20" fmla="*/ 11965302 w 12192000"/>
              <a:gd name="connsiteY20" fmla="*/ 1584480 h 3012049"/>
              <a:gd name="connsiteX21" fmla="*/ 11963700 w 12192000"/>
              <a:gd name="connsiteY21" fmla="*/ 1581275 h 3012049"/>
              <a:gd name="connsiteX22" fmla="*/ 11963700 w 12192000"/>
              <a:gd name="connsiteY22" fmla="*/ 1561249 h 3012049"/>
              <a:gd name="connsiteX23" fmla="*/ 11990936 w 12192000"/>
              <a:gd name="connsiteY23" fmla="*/ 1554040 h 3012049"/>
              <a:gd name="connsiteX24" fmla="*/ 11990936 w 12192000"/>
              <a:gd name="connsiteY24" fmla="*/ 1542024 h 3012049"/>
              <a:gd name="connsiteX25" fmla="*/ 11933260 w 12192000"/>
              <a:gd name="connsiteY25" fmla="*/ 1507579 h 3012049"/>
              <a:gd name="connsiteX26" fmla="*/ 11899616 w 12192000"/>
              <a:gd name="connsiteY26" fmla="*/ 1477139 h 3012049"/>
              <a:gd name="connsiteX27" fmla="*/ 11899616 w 12192000"/>
              <a:gd name="connsiteY27" fmla="*/ 1474736 h 3012049"/>
              <a:gd name="connsiteX28" fmla="*/ 11901218 w 12192000"/>
              <a:gd name="connsiteY28" fmla="*/ 1474736 h 3012049"/>
              <a:gd name="connsiteX29" fmla="*/ 11901218 w 12192000"/>
              <a:gd name="connsiteY29" fmla="*/ 1464322 h 3012049"/>
              <a:gd name="connsiteX30" fmla="*/ 11894810 w 12192000"/>
              <a:gd name="connsiteY30" fmla="*/ 1453107 h 3012049"/>
              <a:gd name="connsiteX31" fmla="*/ 11896412 w 12192000"/>
              <a:gd name="connsiteY31" fmla="*/ 1453107 h 3012049"/>
              <a:gd name="connsiteX32" fmla="*/ 11898015 w 12192000"/>
              <a:gd name="connsiteY32" fmla="*/ 1451505 h 3012049"/>
              <a:gd name="connsiteX33" fmla="*/ 11898015 w 12192000"/>
              <a:gd name="connsiteY33" fmla="*/ 1447500 h 3012049"/>
              <a:gd name="connsiteX34" fmla="*/ 11895611 w 12192000"/>
              <a:gd name="connsiteY34" fmla="*/ 1447500 h 3012049"/>
              <a:gd name="connsiteX35" fmla="*/ 11898815 w 12192000"/>
              <a:gd name="connsiteY35" fmla="*/ 1435484 h 3012049"/>
              <a:gd name="connsiteX36" fmla="*/ 11887601 w 12192000"/>
              <a:gd name="connsiteY36" fmla="*/ 1425871 h 3012049"/>
              <a:gd name="connsiteX37" fmla="*/ 11876386 w 12192000"/>
              <a:gd name="connsiteY37" fmla="*/ 1435484 h 3012049"/>
              <a:gd name="connsiteX38" fmla="*/ 11879590 w 12192000"/>
              <a:gd name="connsiteY38" fmla="*/ 1447500 h 3012049"/>
              <a:gd name="connsiteX39" fmla="*/ 11877186 w 12192000"/>
              <a:gd name="connsiteY39" fmla="*/ 1447500 h 3012049"/>
              <a:gd name="connsiteX40" fmla="*/ 11877186 w 12192000"/>
              <a:gd name="connsiteY40" fmla="*/ 1451505 h 3012049"/>
              <a:gd name="connsiteX41" fmla="*/ 11878789 w 12192000"/>
              <a:gd name="connsiteY41" fmla="*/ 1453107 h 3012049"/>
              <a:gd name="connsiteX42" fmla="*/ 11880391 w 12192000"/>
              <a:gd name="connsiteY42" fmla="*/ 1453107 h 3012049"/>
              <a:gd name="connsiteX43" fmla="*/ 11873983 w 12192000"/>
              <a:gd name="connsiteY43" fmla="*/ 1464322 h 3012049"/>
              <a:gd name="connsiteX44" fmla="*/ 11873983 w 12192000"/>
              <a:gd name="connsiteY44" fmla="*/ 1474736 h 3012049"/>
              <a:gd name="connsiteX45" fmla="*/ 11875585 w 12192000"/>
              <a:gd name="connsiteY45" fmla="*/ 1474736 h 3012049"/>
              <a:gd name="connsiteX46" fmla="*/ 11875585 w 12192000"/>
              <a:gd name="connsiteY46" fmla="*/ 1477139 h 3012049"/>
              <a:gd name="connsiteX47" fmla="*/ 11841941 w 12192000"/>
              <a:gd name="connsiteY47" fmla="*/ 1507579 h 3012049"/>
              <a:gd name="connsiteX48" fmla="*/ 11784265 w 12192000"/>
              <a:gd name="connsiteY48" fmla="*/ 1542024 h 3012049"/>
              <a:gd name="connsiteX49" fmla="*/ 11784265 w 12192000"/>
              <a:gd name="connsiteY49" fmla="*/ 1554040 h 3012049"/>
              <a:gd name="connsiteX50" fmla="*/ 11811501 w 12192000"/>
              <a:gd name="connsiteY50" fmla="*/ 1561249 h 3012049"/>
              <a:gd name="connsiteX51" fmla="*/ 11811501 w 12192000"/>
              <a:gd name="connsiteY51" fmla="*/ 1581275 h 3012049"/>
              <a:gd name="connsiteX52" fmla="*/ 11809899 w 12192000"/>
              <a:gd name="connsiteY52" fmla="*/ 1584480 h 3012049"/>
              <a:gd name="connsiteX53" fmla="*/ 11809899 w 12192000"/>
              <a:gd name="connsiteY53" fmla="*/ 1591689 h 3012049"/>
              <a:gd name="connsiteX54" fmla="*/ 11777857 w 12192000"/>
              <a:gd name="connsiteY54" fmla="*/ 1605307 h 3012049"/>
              <a:gd name="connsiteX55" fmla="*/ 11750621 w 12192000"/>
              <a:gd name="connsiteY55" fmla="*/ 1618124 h 3012049"/>
              <a:gd name="connsiteX56" fmla="*/ 11752223 w 12192000"/>
              <a:gd name="connsiteY56" fmla="*/ 1629338 h 3012049"/>
              <a:gd name="connsiteX57" fmla="*/ 11777055 w 12192000"/>
              <a:gd name="connsiteY57" fmla="*/ 1642956 h 3012049"/>
              <a:gd name="connsiteX58" fmla="*/ 11777055 w 12192000"/>
              <a:gd name="connsiteY58" fmla="*/ 1651768 h 3012049"/>
              <a:gd name="connsiteX59" fmla="*/ 11773852 w 12192000"/>
              <a:gd name="connsiteY59" fmla="*/ 1654171 h 3012049"/>
              <a:gd name="connsiteX60" fmla="*/ 11773852 w 12192000"/>
              <a:gd name="connsiteY60" fmla="*/ 1661380 h 3012049"/>
              <a:gd name="connsiteX61" fmla="*/ 11747417 w 12192000"/>
              <a:gd name="connsiteY61" fmla="*/ 1672595 h 3012049"/>
              <a:gd name="connsiteX62" fmla="*/ 11726589 w 12192000"/>
              <a:gd name="connsiteY62" fmla="*/ 1685412 h 3012049"/>
              <a:gd name="connsiteX63" fmla="*/ 11726589 w 12192000"/>
              <a:gd name="connsiteY63" fmla="*/ 1690218 h 3012049"/>
              <a:gd name="connsiteX64" fmla="*/ 11753825 w 12192000"/>
              <a:gd name="connsiteY64" fmla="*/ 1697428 h 3012049"/>
              <a:gd name="connsiteX65" fmla="*/ 11753825 w 12192000"/>
              <a:gd name="connsiteY65" fmla="*/ 1709443 h 3012049"/>
              <a:gd name="connsiteX66" fmla="*/ 11755427 w 12192000"/>
              <a:gd name="connsiteY66" fmla="*/ 1711847 h 3012049"/>
              <a:gd name="connsiteX67" fmla="*/ 11755427 w 12192000"/>
              <a:gd name="connsiteY67" fmla="*/ 1754302 h 3012049"/>
              <a:gd name="connsiteX68" fmla="*/ 11708165 w 12192000"/>
              <a:gd name="connsiteY68" fmla="*/ 1754302 h 3012049"/>
              <a:gd name="connsiteX69" fmla="*/ 11672118 w 12192000"/>
              <a:gd name="connsiteY69" fmla="*/ 1738281 h 3012049"/>
              <a:gd name="connsiteX70" fmla="*/ 11670516 w 12192000"/>
              <a:gd name="connsiteY70" fmla="*/ 1713449 h 3012049"/>
              <a:gd name="connsiteX71" fmla="*/ 11692945 w 12192000"/>
              <a:gd name="connsiteY71" fmla="*/ 1698229 h 3012049"/>
              <a:gd name="connsiteX72" fmla="*/ 11700154 w 12192000"/>
              <a:gd name="connsiteY72" fmla="*/ 1688616 h 3012049"/>
              <a:gd name="connsiteX73" fmla="*/ 11669715 w 12192000"/>
              <a:gd name="connsiteY73" fmla="*/ 1681407 h 3012049"/>
              <a:gd name="connsiteX74" fmla="*/ 11668112 w 12192000"/>
              <a:gd name="connsiteY74" fmla="*/ 1657375 h 3012049"/>
              <a:gd name="connsiteX75" fmla="*/ 11692144 w 12192000"/>
              <a:gd name="connsiteY75" fmla="*/ 1644558 h 3012049"/>
              <a:gd name="connsiteX76" fmla="*/ 11696149 w 12192000"/>
              <a:gd name="connsiteY76" fmla="*/ 1635747 h 3012049"/>
              <a:gd name="connsiteX77" fmla="*/ 11667311 w 12192000"/>
              <a:gd name="connsiteY77" fmla="*/ 1626935 h 3012049"/>
              <a:gd name="connsiteX78" fmla="*/ 11665710 w 12192000"/>
              <a:gd name="connsiteY78" fmla="*/ 1601302 h 3012049"/>
              <a:gd name="connsiteX79" fmla="*/ 11691343 w 12192000"/>
              <a:gd name="connsiteY79" fmla="*/ 1586082 h 3012049"/>
              <a:gd name="connsiteX80" fmla="*/ 11695348 w 12192000"/>
              <a:gd name="connsiteY80" fmla="*/ 1580474 h 3012049"/>
              <a:gd name="connsiteX81" fmla="*/ 11663306 w 12192000"/>
              <a:gd name="connsiteY81" fmla="*/ 1570061 h 3012049"/>
              <a:gd name="connsiteX82" fmla="*/ 11663306 w 12192000"/>
              <a:gd name="connsiteY82" fmla="*/ 1544427 h 3012049"/>
              <a:gd name="connsiteX83" fmla="*/ 11688139 w 12192000"/>
              <a:gd name="connsiteY83" fmla="*/ 1533212 h 3012049"/>
              <a:gd name="connsiteX84" fmla="*/ 11692144 w 12192000"/>
              <a:gd name="connsiteY84" fmla="*/ 1527605 h 3012049"/>
              <a:gd name="connsiteX85" fmla="*/ 11660903 w 12192000"/>
              <a:gd name="connsiteY85" fmla="*/ 1515589 h 3012049"/>
              <a:gd name="connsiteX86" fmla="*/ 11662505 w 12192000"/>
              <a:gd name="connsiteY86" fmla="*/ 1492359 h 3012049"/>
              <a:gd name="connsiteX87" fmla="*/ 11682532 w 12192000"/>
              <a:gd name="connsiteY87" fmla="*/ 1481144 h 3012049"/>
              <a:gd name="connsiteX88" fmla="*/ 11686537 w 12192000"/>
              <a:gd name="connsiteY88" fmla="*/ 1472332 h 3012049"/>
              <a:gd name="connsiteX89" fmla="*/ 11660102 w 12192000"/>
              <a:gd name="connsiteY89" fmla="*/ 1459516 h 3012049"/>
              <a:gd name="connsiteX90" fmla="*/ 11660102 w 12192000"/>
              <a:gd name="connsiteY90" fmla="*/ 1435484 h 3012049"/>
              <a:gd name="connsiteX91" fmla="*/ 11682532 w 12192000"/>
              <a:gd name="connsiteY91" fmla="*/ 1430678 h 3012049"/>
              <a:gd name="connsiteX92" fmla="*/ 11686537 w 12192000"/>
              <a:gd name="connsiteY92" fmla="*/ 1422667 h 3012049"/>
              <a:gd name="connsiteX93" fmla="*/ 11659301 w 12192000"/>
              <a:gd name="connsiteY93" fmla="*/ 1409850 h 3012049"/>
              <a:gd name="connsiteX94" fmla="*/ 11659301 w 12192000"/>
              <a:gd name="connsiteY94" fmla="*/ 1387421 h 3012049"/>
              <a:gd name="connsiteX95" fmla="*/ 11680128 w 12192000"/>
              <a:gd name="connsiteY95" fmla="*/ 1378609 h 3012049"/>
              <a:gd name="connsiteX96" fmla="*/ 11684133 w 12192000"/>
              <a:gd name="connsiteY96" fmla="*/ 1369798 h 3012049"/>
              <a:gd name="connsiteX97" fmla="*/ 11653694 w 12192000"/>
              <a:gd name="connsiteY97" fmla="*/ 1357782 h 3012049"/>
              <a:gd name="connsiteX98" fmla="*/ 11653694 w 12192000"/>
              <a:gd name="connsiteY98" fmla="*/ 1340960 h 3012049"/>
              <a:gd name="connsiteX99" fmla="*/ 11678526 w 12192000"/>
              <a:gd name="connsiteY99" fmla="*/ 1323337 h 3012049"/>
              <a:gd name="connsiteX100" fmla="*/ 11684133 w 12192000"/>
              <a:gd name="connsiteY100" fmla="*/ 1306515 h 3012049"/>
              <a:gd name="connsiteX101" fmla="*/ 11582400 w 12192000"/>
              <a:gd name="connsiteY101" fmla="*/ 1256049 h 3012049"/>
              <a:gd name="connsiteX102" fmla="*/ 11582400 w 12192000"/>
              <a:gd name="connsiteY102" fmla="*/ 1253645 h 3012049"/>
              <a:gd name="connsiteX103" fmla="*/ 11584803 w 12192000"/>
              <a:gd name="connsiteY103" fmla="*/ 1251242 h 3012049"/>
              <a:gd name="connsiteX104" fmla="*/ 11584803 w 12192000"/>
              <a:gd name="connsiteY104" fmla="*/ 1249640 h 3012049"/>
              <a:gd name="connsiteX105" fmla="*/ 11581599 w 12192000"/>
              <a:gd name="connsiteY105" fmla="*/ 1248038 h 3012049"/>
              <a:gd name="connsiteX106" fmla="*/ 11581599 w 12192000"/>
              <a:gd name="connsiteY106" fmla="*/ 1236022 h 3012049"/>
              <a:gd name="connsiteX107" fmla="*/ 11593615 w 12192000"/>
              <a:gd name="connsiteY107" fmla="*/ 1232818 h 3012049"/>
              <a:gd name="connsiteX108" fmla="*/ 11593615 w 12192000"/>
              <a:gd name="connsiteY108" fmla="*/ 1225609 h 3012049"/>
              <a:gd name="connsiteX109" fmla="*/ 11574390 w 12192000"/>
              <a:gd name="connsiteY109" fmla="*/ 1209588 h 3012049"/>
              <a:gd name="connsiteX110" fmla="*/ 11574390 w 12192000"/>
              <a:gd name="connsiteY110" fmla="*/ 1204781 h 3012049"/>
              <a:gd name="connsiteX111" fmla="*/ 11581599 w 12192000"/>
              <a:gd name="connsiteY111" fmla="*/ 1199975 h 3012049"/>
              <a:gd name="connsiteX112" fmla="*/ 11581599 w 12192000"/>
              <a:gd name="connsiteY112" fmla="*/ 1195970 h 3012049"/>
              <a:gd name="connsiteX113" fmla="*/ 11574390 w 12192000"/>
              <a:gd name="connsiteY113" fmla="*/ 1189561 h 3012049"/>
              <a:gd name="connsiteX114" fmla="*/ 11563175 w 12192000"/>
              <a:gd name="connsiteY114" fmla="*/ 1177545 h 3012049"/>
              <a:gd name="connsiteX115" fmla="*/ 11570384 w 12192000"/>
              <a:gd name="connsiteY115" fmla="*/ 1164729 h 3012049"/>
              <a:gd name="connsiteX116" fmla="*/ 11555965 w 12192000"/>
              <a:gd name="connsiteY116" fmla="*/ 1152713 h 3012049"/>
              <a:gd name="connsiteX117" fmla="*/ 11541547 w 12192000"/>
              <a:gd name="connsiteY117" fmla="*/ 1164729 h 3012049"/>
              <a:gd name="connsiteX118" fmla="*/ 11548755 w 12192000"/>
              <a:gd name="connsiteY118" fmla="*/ 1177545 h 3012049"/>
              <a:gd name="connsiteX119" fmla="*/ 11537542 w 12192000"/>
              <a:gd name="connsiteY119" fmla="*/ 1189561 h 3012049"/>
              <a:gd name="connsiteX120" fmla="*/ 11530332 w 12192000"/>
              <a:gd name="connsiteY120" fmla="*/ 1195970 h 3012049"/>
              <a:gd name="connsiteX121" fmla="*/ 11530332 w 12192000"/>
              <a:gd name="connsiteY121" fmla="*/ 1199975 h 3012049"/>
              <a:gd name="connsiteX122" fmla="*/ 11537542 w 12192000"/>
              <a:gd name="connsiteY122" fmla="*/ 1204781 h 3012049"/>
              <a:gd name="connsiteX123" fmla="*/ 11537542 w 12192000"/>
              <a:gd name="connsiteY123" fmla="*/ 1209588 h 3012049"/>
              <a:gd name="connsiteX124" fmla="*/ 11517515 w 12192000"/>
              <a:gd name="connsiteY124" fmla="*/ 1225609 h 3012049"/>
              <a:gd name="connsiteX125" fmla="*/ 11517515 w 12192000"/>
              <a:gd name="connsiteY125" fmla="*/ 1232017 h 3012049"/>
              <a:gd name="connsiteX126" fmla="*/ 11530332 w 12192000"/>
              <a:gd name="connsiteY126" fmla="*/ 1235221 h 3012049"/>
              <a:gd name="connsiteX127" fmla="*/ 11530332 w 12192000"/>
              <a:gd name="connsiteY127" fmla="*/ 1247237 h 3012049"/>
              <a:gd name="connsiteX128" fmla="*/ 11527127 w 12192000"/>
              <a:gd name="connsiteY128" fmla="*/ 1248839 h 3012049"/>
              <a:gd name="connsiteX129" fmla="*/ 11527127 w 12192000"/>
              <a:gd name="connsiteY129" fmla="*/ 1252043 h 3012049"/>
              <a:gd name="connsiteX130" fmla="*/ 11528729 w 12192000"/>
              <a:gd name="connsiteY130" fmla="*/ 1254446 h 3012049"/>
              <a:gd name="connsiteX131" fmla="*/ 11528729 w 12192000"/>
              <a:gd name="connsiteY131" fmla="*/ 1256850 h 3012049"/>
              <a:gd name="connsiteX132" fmla="*/ 11426996 w 12192000"/>
              <a:gd name="connsiteY132" fmla="*/ 1307316 h 3012049"/>
              <a:gd name="connsiteX133" fmla="*/ 11432603 w 12192000"/>
              <a:gd name="connsiteY133" fmla="*/ 1324138 h 3012049"/>
              <a:gd name="connsiteX134" fmla="*/ 11457436 w 12192000"/>
              <a:gd name="connsiteY134" fmla="*/ 1341761 h 3012049"/>
              <a:gd name="connsiteX135" fmla="*/ 11457436 w 12192000"/>
              <a:gd name="connsiteY135" fmla="*/ 1358583 h 3012049"/>
              <a:gd name="connsiteX136" fmla="*/ 11426996 w 12192000"/>
              <a:gd name="connsiteY136" fmla="*/ 1370599 h 3012049"/>
              <a:gd name="connsiteX137" fmla="*/ 11431001 w 12192000"/>
              <a:gd name="connsiteY137" fmla="*/ 1379410 h 3012049"/>
              <a:gd name="connsiteX138" fmla="*/ 11451828 w 12192000"/>
              <a:gd name="connsiteY138" fmla="*/ 1388222 h 3012049"/>
              <a:gd name="connsiteX139" fmla="*/ 11451828 w 12192000"/>
              <a:gd name="connsiteY139" fmla="*/ 1410651 h 3012049"/>
              <a:gd name="connsiteX140" fmla="*/ 11424593 w 12192000"/>
              <a:gd name="connsiteY140" fmla="*/ 1423468 h 3012049"/>
              <a:gd name="connsiteX141" fmla="*/ 11428598 w 12192000"/>
              <a:gd name="connsiteY141" fmla="*/ 1431479 h 3012049"/>
              <a:gd name="connsiteX142" fmla="*/ 11451028 w 12192000"/>
              <a:gd name="connsiteY142" fmla="*/ 1436285 h 3012049"/>
              <a:gd name="connsiteX143" fmla="*/ 11451028 w 12192000"/>
              <a:gd name="connsiteY143" fmla="*/ 1460317 h 3012049"/>
              <a:gd name="connsiteX144" fmla="*/ 11424593 w 12192000"/>
              <a:gd name="connsiteY144" fmla="*/ 1473133 h 3012049"/>
              <a:gd name="connsiteX145" fmla="*/ 11428598 w 12192000"/>
              <a:gd name="connsiteY145" fmla="*/ 1481945 h 3012049"/>
              <a:gd name="connsiteX146" fmla="*/ 11449426 w 12192000"/>
              <a:gd name="connsiteY146" fmla="*/ 1493160 h 3012049"/>
              <a:gd name="connsiteX147" fmla="*/ 11450227 w 12192000"/>
              <a:gd name="connsiteY147" fmla="*/ 1509181 h 3012049"/>
              <a:gd name="connsiteX148" fmla="*/ 11442216 w 12192000"/>
              <a:gd name="connsiteY148" fmla="*/ 1509181 h 3012049"/>
              <a:gd name="connsiteX149" fmla="*/ 11442216 w 12192000"/>
              <a:gd name="connsiteY149" fmla="*/ 1502772 h 3012049"/>
              <a:gd name="connsiteX150" fmla="*/ 11387744 w 12192000"/>
              <a:gd name="connsiteY150" fmla="*/ 1502772 h 3012049"/>
              <a:gd name="connsiteX151" fmla="*/ 11387744 w 12192000"/>
              <a:gd name="connsiteY151" fmla="*/ 1420264 h 3012049"/>
              <a:gd name="connsiteX152" fmla="*/ 11378933 w 12192000"/>
              <a:gd name="connsiteY152" fmla="*/ 1420264 h 3012049"/>
              <a:gd name="connsiteX153" fmla="*/ 11378933 w 12192000"/>
              <a:gd name="connsiteY153" fmla="*/ 1393829 h 3012049"/>
              <a:gd name="connsiteX154" fmla="*/ 11370122 w 12192000"/>
              <a:gd name="connsiteY154" fmla="*/ 1393829 h 3012049"/>
              <a:gd name="connsiteX155" fmla="*/ 11370122 w 12192000"/>
              <a:gd name="connsiteY155" fmla="*/ 1399437 h 3012049"/>
              <a:gd name="connsiteX156" fmla="*/ 11364514 w 12192000"/>
              <a:gd name="connsiteY156" fmla="*/ 1399437 h 3012049"/>
              <a:gd name="connsiteX157" fmla="*/ 11364514 w 12192000"/>
              <a:gd name="connsiteY157" fmla="*/ 1388222 h 3012049"/>
              <a:gd name="connsiteX158" fmla="*/ 11374127 w 12192000"/>
              <a:gd name="connsiteY158" fmla="*/ 1377808 h 3012049"/>
              <a:gd name="connsiteX159" fmla="*/ 11382137 w 12192000"/>
              <a:gd name="connsiteY159" fmla="*/ 1360185 h 3012049"/>
              <a:gd name="connsiteX160" fmla="*/ 11359708 w 12192000"/>
              <a:gd name="connsiteY160" fmla="*/ 1360185 h 3012049"/>
              <a:gd name="connsiteX161" fmla="*/ 11359708 w 12192000"/>
              <a:gd name="connsiteY161" fmla="*/ 1352976 h 3012049"/>
              <a:gd name="connsiteX162" fmla="*/ 11308440 w 12192000"/>
              <a:gd name="connsiteY162" fmla="*/ 1352976 h 3012049"/>
              <a:gd name="connsiteX163" fmla="*/ 11308440 w 12192000"/>
              <a:gd name="connsiteY163" fmla="*/ 1357782 h 3012049"/>
              <a:gd name="connsiteX164" fmla="*/ 11291618 w 12192000"/>
              <a:gd name="connsiteY164" fmla="*/ 1357782 h 3012049"/>
              <a:gd name="connsiteX165" fmla="*/ 11291618 w 12192000"/>
              <a:gd name="connsiteY165" fmla="*/ 1320133 h 3012049"/>
              <a:gd name="connsiteX166" fmla="*/ 11244356 w 12192000"/>
              <a:gd name="connsiteY166" fmla="*/ 1320133 h 3012049"/>
              <a:gd name="connsiteX167" fmla="*/ 11244356 w 12192000"/>
              <a:gd name="connsiteY167" fmla="*/ 1324138 h 3012049"/>
              <a:gd name="connsiteX168" fmla="*/ 11239550 w 12192000"/>
              <a:gd name="connsiteY168" fmla="*/ 1324138 h 3012049"/>
              <a:gd name="connsiteX169" fmla="*/ 11239550 w 12192000"/>
              <a:gd name="connsiteY169" fmla="*/ 1356180 h 3012049"/>
              <a:gd name="connsiteX170" fmla="*/ 11235545 w 12192000"/>
              <a:gd name="connsiteY170" fmla="*/ 1356180 h 3012049"/>
              <a:gd name="connsiteX171" fmla="*/ 11235545 w 12192000"/>
              <a:gd name="connsiteY171" fmla="*/ 1225609 h 3012049"/>
              <a:gd name="connsiteX172" fmla="*/ 11210712 w 12192000"/>
              <a:gd name="connsiteY172" fmla="*/ 1225609 h 3012049"/>
              <a:gd name="connsiteX173" fmla="*/ 11210712 w 12192000"/>
              <a:gd name="connsiteY173" fmla="*/ 1195970 h 3012049"/>
              <a:gd name="connsiteX174" fmla="*/ 11205906 w 12192000"/>
              <a:gd name="connsiteY174" fmla="*/ 1195970 h 3012049"/>
              <a:gd name="connsiteX175" fmla="*/ 11205906 w 12192000"/>
              <a:gd name="connsiteY175" fmla="*/ 1199174 h 3012049"/>
              <a:gd name="connsiteX176" fmla="*/ 11186681 w 12192000"/>
              <a:gd name="connsiteY176" fmla="*/ 1199174 h 3012049"/>
              <a:gd name="connsiteX177" fmla="*/ 11141822 w 12192000"/>
              <a:gd name="connsiteY177" fmla="*/ 1147907 h 3012049"/>
              <a:gd name="connsiteX178" fmla="*/ 11141822 w 12192000"/>
              <a:gd name="connsiteY178" fmla="*/ 1067000 h 3012049"/>
              <a:gd name="connsiteX179" fmla="*/ 11137016 w 12192000"/>
              <a:gd name="connsiteY179" fmla="*/ 1067000 h 3012049"/>
              <a:gd name="connsiteX180" fmla="*/ 11137016 w 12192000"/>
              <a:gd name="connsiteY180" fmla="*/ 1145503 h 3012049"/>
              <a:gd name="connsiteX181" fmla="*/ 11100167 w 12192000"/>
              <a:gd name="connsiteY181" fmla="*/ 1103849 h 3012049"/>
              <a:gd name="connsiteX182" fmla="*/ 11100167 w 12192000"/>
              <a:gd name="connsiteY182" fmla="*/ 1095838 h 3012049"/>
              <a:gd name="connsiteX183" fmla="*/ 11094560 w 12192000"/>
              <a:gd name="connsiteY183" fmla="*/ 1095838 h 3012049"/>
              <a:gd name="connsiteX184" fmla="*/ 11094560 w 12192000"/>
              <a:gd name="connsiteY184" fmla="*/ 1120671 h 3012049"/>
              <a:gd name="connsiteX185" fmla="*/ 11046497 w 12192000"/>
              <a:gd name="connsiteY185" fmla="*/ 1203179 h 3012049"/>
              <a:gd name="connsiteX186" fmla="*/ 11046497 w 12192000"/>
              <a:gd name="connsiteY186" fmla="*/ 1041367 h 3012049"/>
              <a:gd name="connsiteX187" fmla="*/ 11042491 w 12192000"/>
              <a:gd name="connsiteY187" fmla="*/ 1041367 h 3012049"/>
              <a:gd name="connsiteX188" fmla="*/ 11042491 w 12192000"/>
              <a:gd name="connsiteY188" fmla="*/ 1221603 h 3012049"/>
              <a:gd name="connsiteX189" fmla="*/ 11035282 w 12192000"/>
              <a:gd name="connsiteY189" fmla="*/ 1221603 h 3012049"/>
              <a:gd name="connsiteX190" fmla="*/ 11035282 w 12192000"/>
              <a:gd name="connsiteY190" fmla="*/ 1210389 h 3012049"/>
              <a:gd name="connsiteX191" fmla="*/ 11028072 w 12192000"/>
              <a:gd name="connsiteY191" fmla="*/ 1210389 h 3012049"/>
              <a:gd name="connsiteX192" fmla="*/ 11028072 w 12192000"/>
              <a:gd name="connsiteY192" fmla="*/ 1220001 h 3012049"/>
              <a:gd name="connsiteX193" fmla="*/ 11021664 w 12192000"/>
              <a:gd name="connsiteY193" fmla="*/ 1220001 h 3012049"/>
              <a:gd name="connsiteX194" fmla="*/ 11021664 w 12192000"/>
              <a:gd name="connsiteY194" fmla="*/ 1208786 h 3012049"/>
              <a:gd name="connsiteX195" fmla="*/ 11016056 w 12192000"/>
              <a:gd name="connsiteY195" fmla="*/ 1208786 h 3012049"/>
              <a:gd name="connsiteX196" fmla="*/ 11016056 w 12192000"/>
              <a:gd name="connsiteY196" fmla="*/ 1242431 h 3012049"/>
              <a:gd name="connsiteX197" fmla="*/ 11002439 w 12192000"/>
              <a:gd name="connsiteY197" fmla="*/ 1242431 h 3012049"/>
              <a:gd name="connsiteX198" fmla="*/ 11002439 w 12192000"/>
              <a:gd name="connsiteY198" fmla="*/ 1353777 h 3012049"/>
              <a:gd name="connsiteX199" fmla="*/ 10997633 w 12192000"/>
              <a:gd name="connsiteY199" fmla="*/ 1353777 h 3012049"/>
              <a:gd name="connsiteX200" fmla="*/ 10997633 w 12192000"/>
              <a:gd name="connsiteY200" fmla="*/ 1358583 h 3012049"/>
              <a:gd name="connsiteX201" fmla="*/ 11001638 w 12192000"/>
              <a:gd name="connsiteY201" fmla="*/ 1358583 h 3012049"/>
              <a:gd name="connsiteX202" fmla="*/ 11001638 w 12192000"/>
              <a:gd name="connsiteY202" fmla="*/ 1368997 h 3012049"/>
              <a:gd name="connsiteX203" fmla="*/ 10971198 w 12192000"/>
              <a:gd name="connsiteY203" fmla="*/ 1368997 h 3012049"/>
              <a:gd name="connsiteX204" fmla="*/ 10971198 w 12192000"/>
              <a:gd name="connsiteY204" fmla="*/ 1364190 h 3012049"/>
              <a:gd name="connsiteX205" fmla="*/ 10963187 w 12192000"/>
              <a:gd name="connsiteY205" fmla="*/ 1364190 h 3012049"/>
              <a:gd name="connsiteX206" fmla="*/ 10963187 w 12192000"/>
              <a:gd name="connsiteY206" fmla="*/ 1370599 h 3012049"/>
              <a:gd name="connsiteX207" fmla="*/ 10937554 w 12192000"/>
              <a:gd name="connsiteY207" fmla="*/ 1370599 h 3012049"/>
              <a:gd name="connsiteX208" fmla="*/ 10937554 w 12192000"/>
              <a:gd name="connsiteY208" fmla="*/ 1405845 h 3012049"/>
              <a:gd name="connsiteX209" fmla="*/ 10923935 w 12192000"/>
              <a:gd name="connsiteY209" fmla="*/ 1405845 h 3012049"/>
              <a:gd name="connsiteX210" fmla="*/ 10923935 w 12192000"/>
              <a:gd name="connsiteY210" fmla="*/ 1397835 h 3012049"/>
              <a:gd name="connsiteX211" fmla="*/ 10883082 w 12192000"/>
              <a:gd name="connsiteY211" fmla="*/ 1397835 h 3012049"/>
              <a:gd name="connsiteX212" fmla="*/ 10883082 w 12192000"/>
              <a:gd name="connsiteY212" fmla="*/ 1323337 h 3012049"/>
              <a:gd name="connsiteX213" fmla="*/ 10871066 w 12192000"/>
              <a:gd name="connsiteY213" fmla="*/ 1323337 h 3012049"/>
              <a:gd name="connsiteX214" fmla="*/ 10871066 w 12192000"/>
              <a:gd name="connsiteY214" fmla="*/ 1345766 h 3012049"/>
              <a:gd name="connsiteX215" fmla="*/ 10857449 w 12192000"/>
              <a:gd name="connsiteY215" fmla="*/ 1345766 h 3012049"/>
              <a:gd name="connsiteX216" fmla="*/ 10857449 w 12192000"/>
              <a:gd name="connsiteY216" fmla="*/ 1337756 h 3012049"/>
              <a:gd name="connsiteX217" fmla="*/ 10849438 w 12192000"/>
              <a:gd name="connsiteY217" fmla="*/ 1337756 h 3012049"/>
              <a:gd name="connsiteX218" fmla="*/ 10849438 w 12192000"/>
              <a:gd name="connsiteY218" fmla="*/ 1344965 h 3012049"/>
              <a:gd name="connsiteX219" fmla="*/ 10826208 w 12192000"/>
              <a:gd name="connsiteY219" fmla="*/ 1344965 h 3012049"/>
              <a:gd name="connsiteX220" fmla="*/ 10826208 w 12192000"/>
              <a:gd name="connsiteY220" fmla="*/ 1018937 h 3012049"/>
              <a:gd name="connsiteX221" fmla="*/ 10818197 w 12192000"/>
              <a:gd name="connsiteY221" fmla="*/ 1018937 h 3012049"/>
              <a:gd name="connsiteX222" fmla="*/ 10818197 w 12192000"/>
              <a:gd name="connsiteY222" fmla="*/ 1099844 h 3012049"/>
              <a:gd name="connsiteX223" fmla="*/ 10756517 w 12192000"/>
              <a:gd name="connsiteY223" fmla="*/ 1099844 h 3012049"/>
              <a:gd name="connsiteX224" fmla="*/ 10756517 w 12192000"/>
              <a:gd name="connsiteY224" fmla="*/ 1018937 h 3012049"/>
              <a:gd name="connsiteX225" fmla="*/ 10750909 w 12192000"/>
              <a:gd name="connsiteY225" fmla="*/ 1018937 h 3012049"/>
              <a:gd name="connsiteX226" fmla="*/ 10750909 w 12192000"/>
              <a:gd name="connsiteY226" fmla="*/ 1083021 h 3012049"/>
              <a:gd name="connsiteX227" fmla="*/ 10730081 w 12192000"/>
              <a:gd name="connsiteY227" fmla="*/ 1083021 h 3012049"/>
              <a:gd name="connsiteX228" fmla="*/ 10730081 w 12192000"/>
              <a:gd name="connsiteY228" fmla="*/ 1099844 h 3012049"/>
              <a:gd name="connsiteX229" fmla="*/ 10661191 w 12192000"/>
              <a:gd name="connsiteY229" fmla="*/ 1099844 h 3012049"/>
              <a:gd name="connsiteX230" fmla="*/ 10661191 w 12192000"/>
              <a:gd name="connsiteY230" fmla="*/ 1062995 h 3012049"/>
              <a:gd name="connsiteX231" fmla="*/ 10581887 w 12192000"/>
              <a:gd name="connsiteY231" fmla="*/ 1062995 h 3012049"/>
              <a:gd name="connsiteX232" fmla="*/ 10581887 w 12192000"/>
              <a:gd name="connsiteY232" fmla="*/ 1054985 h 3012049"/>
              <a:gd name="connsiteX233" fmla="*/ 10558656 w 12192000"/>
              <a:gd name="connsiteY233" fmla="*/ 1054985 h 3012049"/>
              <a:gd name="connsiteX234" fmla="*/ 10541834 w 12192000"/>
              <a:gd name="connsiteY234" fmla="*/ 1067000 h 3012049"/>
              <a:gd name="connsiteX235" fmla="*/ 10526614 w 12192000"/>
              <a:gd name="connsiteY235" fmla="*/ 1067000 h 3012049"/>
              <a:gd name="connsiteX236" fmla="*/ 10526614 w 12192000"/>
              <a:gd name="connsiteY236" fmla="*/ 1056587 h 3012049"/>
              <a:gd name="connsiteX237" fmla="*/ 10471342 w 12192000"/>
              <a:gd name="connsiteY237" fmla="*/ 1056587 h 3012049"/>
              <a:gd name="connsiteX238" fmla="*/ 10471342 w 12192000"/>
              <a:gd name="connsiteY238" fmla="*/ 1062995 h 3012049"/>
              <a:gd name="connsiteX239" fmla="*/ 10457724 w 12192000"/>
              <a:gd name="connsiteY239" fmla="*/ 1062995 h 3012049"/>
              <a:gd name="connsiteX240" fmla="*/ 10457724 w 12192000"/>
              <a:gd name="connsiteY240" fmla="*/ 1054985 h 3012049"/>
              <a:gd name="connsiteX241" fmla="*/ 10376017 w 12192000"/>
              <a:gd name="connsiteY241" fmla="*/ 1054985 h 3012049"/>
              <a:gd name="connsiteX242" fmla="*/ 10354388 w 12192000"/>
              <a:gd name="connsiteY242" fmla="*/ 1071006 h 3012049"/>
              <a:gd name="connsiteX243" fmla="*/ 10263870 w 12192000"/>
              <a:gd name="connsiteY243" fmla="*/ 1071006 h 3012049"/>
              <a:gd name="connsiteX244" fmla="*/ 10263870 w 12192000"/>
              <a:gd name="connsiteY244" fmla="*/ 1085425 h 3012049"/>
              <a:gd name="connsiteX245" fmla="*/ 10207796 w 12192000"/>
              <a:gd name="connsiteY245" fmla="*/ 1085425 h 3012049"/>
              <a:gd name="connsiteX246" fmla="*/ 10207796 w 12192000"/>
              <a:gd name="connsiteY246" fmla="*/ 1018937 h 3012049"/>
              <a:gd name="connsiteX247" fmla="*/ 10202189 w 12192000"/>
              <a:gd name="connsiteY247" fmla="*/ 1018937 h 3012049"/>
              <a:gd name="connsiteX248" fmla="*/ 10202189 w 12192000"/>
              <a:gd name="connsiteY248" fmla="*/ 1077414 h 3012049"/>
              <a:gd name="connsiteX249" fmla="*/ 10186167 w 12192000"/>
              <a:gd name="connsiteY249" fmla="*/ 1077414 h 3012049"/>
              <a:gd name="connsiteX250" fmla="*/ 10186167 w 12192000"/>
              <a:gd name="connsiteY250" fmla="*/ 1103849 h 3012049"/>
              <a:gd name="connsiteX251" fmla="*/ 10162937 w 12192000"/>
              <a:gd name="connsiteY251" fmla="*/ 1103849 h 3012049"/>
              <a:gd name="connsiteX252" fmla="*/ 10162937 w 12192000"/>
              <a:gd name="connsiteY252" fmla="*/ 1133488 h 3012049"/>
              <a:gd name="connsiteX253" fmla="*/ 10131697 w 12192000"/>
              <a:gd name="connsiteY253" fmla="*/ 1133488 h 3012049"/>
              <a:gd name="connsiteX254" fmla="*/ 10131697 w 12192000"/>
              <a:gd name="connsiteY254" fmla="*/ 1125477 h 3012049"/>
              <a:gd name="connsiteX255" fmla="*/ 10108466 w 12192000"/>
              <a:gd name="connsiteY255" fmla="*/ 1125477 h 3012049"/>
              <a:gd name="connsiteX256" fmla="*/ 10108466 w 12192000"/>
              <a:gd name="connsiteY256" fmla="*/ 1147907 h 3012049"/>
              <a:gd name="connsiteX257" fmla="*/ 10089240 w 12192000"/>
              <a:gd name="connsiteY257" fmla="*/ 1166331 h 3012049"/>
              <a:gd name="connsiteX258" fmla="*/ 10089240 w 12192000"/>
              <a:gd name="connsiteY258" fmla="*/ 1339358 h 3012049"/>
              <a:gd name="connsiteX259" fmla="*/ 10082031 w 12192000"/>
              <a:gd name="connsiteY259" fmla="*/ 1347368 h 3012049"/>
              <a:gd name="connsiteX260" fmla="*/ 10082031 w 12192000"/>
              <a:gd name="connsiteY260" fmla="*/ 1377808 h 3012049"/>
              <a:gd name="connsiteX261" fmla="*/ 10074821 w 12192000"/>
              <a:gd name="connsiteY261" fmla="*/ 1377808 h 3012049"/>
              <a:gd name="connsiteX262" fmla="*/ 10074821 w 12192000"/>
              <a:gd name="connsiteY262" fmla="*/ 1385819 h 3012049"/>
              <a:gd name="connsiteX263" fmla="*/ 10052392 w 12192000"/>
              <a:gd name="connsiteY263" fmla="*/ 1385819 h 3012049"/>
              <a:gd name="connsiteX264" fmla="*/ 10052392 w 12192000"/>
              <a:gd name="connsiteY264" fmla="*/ 785831 h 3012049"/>
              <a:gd name="connsiteX265" fmla="*/ 10016345 w 12192000"/>
              <a:gd name="connsiteY265" fmla="*/ 785831 h 3012049"/>
              <a:gd name="connsiteX266" fmla="*/ 10016345 w 12192000"/>
              <a:gd name="connsiteY266" fmla="*/ 777020 h 3012049"/>
              <a:gd name="connsiteX267" fmla="*/ 10001926 w 12192000"/>
              <a:gd name="connsiteY267" fmla="*/ 777020 h 3012049"/>
              <a:gd name="connsiteX268" fmla="*/ 10001926 w 12192000"/>
              <a:gd name="connsiteY268" fmla="*/ 785030 h 3012049"/>
              <a:gd name="connsiteX269" fmla="*/ 9967481 w 12192000"/>
              <a:gd name="connsiteY269" fmla="*/ 785030 h 3012049"/>
              <a:gd name="connsiteX270" fmla="*/ 9967481 w 12192000"/>
              <a:gd name="connsiteY270" fmla="*/ 563940 h 3012049"/>
              <a:gd name="connsiteX271" fmla="*/ 9917014 w 12192000"/>
              <a:gd name="connsiteY271" fmla="*/ 563940 h 3012049"/>
              <a:gd name="connsiteX272" fmla="*/ 9917014 w 12192000"/>
              <a:gd name="connsiteY272" fmla="*/ 504662 h 3012049"/>
              <a:gd name="connsiteX273" fmla="*/ 9909805 w 12192000"/>
              <a:gd name="connsiteY273" fmla="*/ 504662 h 3012049"/>
              <a:gd name="connsiteX274" fmla="*/ 9909805 w 12192000"/>
              <a:gd name="connsiteY274" fmla="*/ 541511 h 3012049"/>
              <a:gd name="connsiteX275" fmla="*/ 9868951 w 12192000"/>
              <a:gd name="connsiteY275" fmla="*/ 541511 h 3012049"/>
              <a:gd name="connsiteX276" fmla="*/ 9868951 w 12192000"/>
              <a:gd name="connsiteY276" fmla="*/ 528694 h 3012049"/>
              <a:gd name="connsiteX277" fmla="*/ 9863344 w 12192000"/>
              <a:gd name="connsiteY277" fmla="*/ 528694 h 3012049"/>
              <a:gd name="connsiteX278" fmla="*/ 9863344 w 12192000"/>
              <a:gd name="connsiteY278" fmla="*/ 539108 h 3012049"/>
              <a:gd name="connsiteX279" fmla="*/ 9775229 w 12192000"/>
              <a:gd name="connsiteY279" fmla="*/ 539108 h 3012049"/>
              <a:gd name="connsiteX280" fmla="*/ 9775229 w 12192000"/>
              <a:gd name="connsiteY280" fmla="*/ 504662 h 3012049"/>
              <a:gd name="connsiteX281" fmla="*/ 9769621 w 12192000"/>
              <a:gd name="connsiteY281" fmla="*/ 504662 h 3012049"/>
              <a:gd name="connsiteX282" fmla="*/ 9769621 w 12192000"/>
              <a:gd name="connsiteY282" fmla="*/ 552725 h 3012049"/>
              <a:gd name="connsiteX283" fmla="*/ 9756804 w 12192000"/>
              <a:gd name="connsiteY283" fmla="*/ 552725 h 3012049"/>
              <a:gd name="connsiteX284" fmla="*/ 9756804 w 12192000"/>
              <a:gd name="connsiteY284" fmla="*/ 546317 h 3012049"/>
              <a:gd name="connsiteX285" fmla="*/ 9747192 w 12192000"/>
              <a:gd name="connsiteY285" fmla="*/ 546317 h 3012049"/>
              <a:gd name="connsiteX286" fmla="*/ 9747192 w 12192000"/>
              <a:gd name="connsiteY286" fmla="*/ 573553 h 3012049"/>
              <a:gd name="connsiteX287" fmla="*/ 9699129 w 12192000"/>
              <a:gd name="connsiteY287" fmla="*/ 573553 h 3012049"/>
              <a:gd name="connsiteX288" fmla="*/ 9682306 w 12192000"/>
              <a:gd name="connsiteY288" fmla="*/ 585569 h 3012049"/>
              <a:gd name="connsiteX289" fmla="*/ 9682306 w 12192000"/>
              <a:gd name="connsiteY289" fmla="*/ 863533 h 3012049"/>
              <a:gd name="connsiteX290" fmla="*/ 9685510 w 12192000"/>
              <a:gd name="connsiteY290" fmla="*/ 863533 h 3012049"/>
              <a:gd name="connsiteX291" fmla="*/ 9685510 w 12192000"/>
              <a:gd name="connsiteY291" fmla="*/ 877952 h 3012049"/>
              <a:gd name="connsiteX292" fmla="*/ 9682306 w 12192000"/>
              <a:gd name="connsiteY292" fmla="*/ 877952 h 3012049"/>
              <a:gd name="connsiteX293" fmla="*/ 9682306 w 12192000"/>
              <a:gd name="connsiteY293" fmla="*/ 1441091 h 3012049"/>
              <a:gd name="connsiteX294" fmla="*/ 9672694 w 12192000"/>
              <a:gd name="connsiteY294" fmla="*/ 1451505 h 3012049"/>
              <a:gd name="connsiteX295" fmla="*/ 9672694 w 12192000"/>
              <a:gd name="connsiteY295" fmla="*/ 1466725 h 3012049"/>
              <a:gd name="connsiteX296" fmla="*/ 9621426 w 12192000"/>
              <a:gd name="connsiteY296" fmla="*/ 1466725 h 3012049"/>
              <a:gd name="connsiteX297" fmla="*/ 9621426 w 12192000"/>
              <a:gd name="connsiteY297" fmla="*/ 1484348 h 3012049"/>
              <a:gd name="connsiteX298" fmla="*/ 9627835 w 12192000"/>
              <a:gd name="connsiteY298" fmla="*/ 1484348 h 3012049"/>
              <a:gd name="connsiteX299" fmla="*/ 9627835 w 12192000"/>
              <a:gd name="connsiteY299" fmla="*/ 1509181 h 3012049"/>
              <a:gd name="connsiteX300" fmla="*/ 9566955 w 12192000"/>
              <a:gd name="connsiteY300" fmla="*/ 1509181 h 3012049"/>
              <a:gd name="connsiteX301" fmla="*/ 9566955 w 12192000"/>
              <a:gd name="connsiteY301" fmla="*/ 1414657 h 3012049"/>
              <a:gd name="connsiteX302" fmla="*/ 9528505 w 12192000"/>
              <a:gd name="connsiteY302" fmla="*/ 1414657 h 3012049"/>
              <a:gd name="connsiteX303" fmla="*/ 9527704 w 12192000"/>
              <a:gd name="connsiteY303" fmla="*/ 1256850 h 3012049"/>
              <a:gd name="connsiteX304" fmla="*/ 9458814 w 12192000"/>
              <a:gd name="connsiteY304" fmla="*/ 732962 h 3012049"/>
              <a:gd name="connsiteX305" fmla="*/ 9299404 w 12192000"/>
              <a:gd name="connsiteY305" fmla="*/ 485437 h 3012049"/>
              <a:gd name="connsiteX306" fmla="*/ 9139995 w 12192000"/>
              <a:gd name="connsiteY306" fmla="*/ 732962 h 3012049"/>
              <a:gd name="connsiteX307" fmla="*/ 9072706 w 12192000"/>
              <a:gd name="connsiteY307" fmla="*/ 1205582 h 3012049"/>
              <a:gd name="connsiteX308" fmla="*/ 9024643 w 12192000"/>
              <a:gd name="connsiteY308" fmla="*/ 1205582 h 3012049"/>
              <a:gd name="connsiteX309" fmla="*/ 9024643 w 12192000"/>
              <a:gd name="connsiteY309" fmla="*/ 1191163 h 3012049"/>
              <a:gd name="connsiteX310" fmla="*/ 9003816 w 12192000"/>
              <a:gd name="connsiteY310" fmla="*/ 1191163 h 3012049"/>
              <a:gd name="connsiteX311" fmla="*/ 9003816 w 12192000"/>
              <a:gd name="connsiteY311" fmla="*/ 1202378 h 3012049"/>
              <a:gd name="connsiteX312" fmla="*/ 8988596 w 12192000"/>
              <a:gd name="connsiteY312" fmla="*/ 1202378 h 3012049"/>
              <a:gd name="connsiteX313" fmla="*/ 8988596 w 12192000"/>
              <a:gd name="connsiteY313" fmla="*/ 1199174 h 3012049"/>
              <a:gd name="connsiteX314" fmla="*/ 8974978 w 12192000"/>
              <a:gd name="connsiteY314" fmla="*/ 1199174 h 3012049"/>
              <a:gd name="connsiteX315" fmla="*/ 8974978 w 12192000"/>
              <a:gd name="connsiteY315" fmla="*/ 1210389 h 3012049"/>
              <a:gd name="connsiteX316" fmla="*/ 8914099 w 12192000"/>
              <a:gd name="connsiteY316" fmla="*/ 1210389 h 3012049"/>
              <a:gd name="connsiteX317" fmla="*/ 8914099 w 12192000"/>
              <a:gd name="connsiteY317" fmla="*/ 1238425 h 3012049"/>
              <a:gd name="connsiteX318" fmla="*/ 8878852 w 12192000"/>
              <a:gd name="connsiteY318" fmla="*/ 1238425 h 3012049"/>
              <a:gd name="connsiteX319" fmla="*/ 8878852 w 12192000"/>
              <a:gd name="connsiteY319" fmla="*/ 1372201 h 3012049"/>
              <a:gd name="connsiteX320" fmla="*/ 8866036 w 12192000"/>
              <a:gd name="connsiteY320" fmla="*/ 1372201 h 3012049"/>
              <a:gd name="connsiteX321" fmla="*/ 8866036 w 12192000"/>
              <a:gd name="connsiteY321" fmla="*/ 1423468 h 3012049"/>
              <a:gd name="connsiteX322" fmla="*/ 8843606 w 12192000"/>
              <a:gd name="connsiteY322" fmla="*/ 1423468 h 3012049"/>
              <a:gd name="connsiteX323" fmla="*/ 8843606 w 12192000"/>
              <a:gd name="connsiteY323" fmla="*/ 1306515 h 3012049"/>
              <a:gd name="connsiteX324" fmla="*/ 8835595 w 12192000"/>
              <a:gd name="connsiteY324" fmla="*/ 1306515 h 3012049"/>
              <a:gd name="connsiteX325" fmla="*/ 8835595 w 12192000"/>
              <a:gd name="connsiteY325" fmla="*/ 1335353 h 3012049"/>
              <a:gd name="connsiteX326" fmla="*/ 8797144 w 12192000"/>
              <a:gd name="connsiteY326" fmla="*/ 1335353 h 3012049"/>
              <a:gd name="connsiteX327" fmla="*/ 8797144 w 12192000"/>
              <a:gd name="connsiteY327" fmla="*/ 1223205 h 3012049"/>
              <a:gd name="connsiteX328" fmla="*/ 8753888 w 12192000"/>
              <a:gd name="connsiteY328" fmla="*/ 1223205 h 3012049"/>
              <a:gd name="connsiteX329" fmla="*/ 8753888 w 12192000"/>
              <a:gd name="connsiteY329" fmla="*/ 1204781 h 3012049"/>
              <a:gd name="connsiteX330" fmla="*/ 8685799 w 12192000"/>
              <a:gd name="connsiteY330" fmla="*/ 1204781 h 3012049"/>
              <a:gd name="connsiteX331" fmla="*/ 8685799 w 12192000"/>
              <a:gd name="connsiteY331" fmla="*/ 1155917 h 3012049"/>
              <a:gd name="connsiteX332" fmla="*/ 8673783 w 12192000"/>
              <a:gd name="connsiteY332" fmla="*/ 1155917 h 3012049"/>
              <a:gd name="connsiteX333" fmla="*/ 8673783 w 12192000"/>
              <a:gd name="connsiteY333" fmla="*/ 1201577 h 3012049"/>
              <a:gd name="connsiteX334" fmla="*/ 8659364 w 12192000"/>
              <a:gd name="connsiteY334" fmla="*/ 1201577 h 3012049"/>
              <a:gd name="connsiteX335" fmla="*/ 8659364 w 12192000"/>
              <a:gd name="connsiteY335" fmla="*/ 1215996 h 3012049"/>
              <a:gd name="connsiteX336" fmla="*/ 8646547 w 12192000"/>
              <a:gd name="connsiteY336" fmla="*/ 1215996 h 3012049"/>
              <a:gd name="connsiteX337" fmla="*/ 8646547 w 12192000"/>
              <a:gd name="connsiteY337" fmla="*/ 1244033 h 3012049"/>
              <a:gd name="connsiteX338" fmla="*/ 8604091 w 12192000"/>
              <a:gd name="connsiteY338" fmla="*/ 1244033 h 3012049"/>
              <a:gd name="connsiteX339" fmla="*/ 8604091 w 12192000"/>
              <a:gd name="connsiteY339" fmla="*/ 1393028 h 3012049"/>
              <a:gd name="connsiteX340" fmla="*/ 8569647 w 12192000"/>
              <a:gd name="connsiteY340" fmla="*/ 1393028 h 3012049"/>
              <a:gd name="connsiteX341" fmla="*/ 8569647 w 12192000"/>
              <a:gd name="connsiteY341" fmla="*/ 672082 h 3012049"/>
              <a:gd name="connsiteX342" fmla="*/ 8516776 w 12192000"/>
              <a:gd name="connsiteY342" fmla="*/ 672082 h 3012049"/>
              <a:gd name="connsiteX343" fmla="*/ 8516776 w 12192000"/>
              <a:gd name="connsiteY343" fmla="*/ 647250 h 3012049"/>
              <a:gd name="connsiteX344" fmla="*/ 8522384 w 12192000"/>
              <a:gd name="connsiteY344" fmla="*/ 647250 h 3012049"/>
              <a:gd name="connsiteX345" fmla="*/ 8522384 w 12192000"/>
              <a:gd name="connsiteY345" fmla="*/ 292384 h 3012049"/>
              <a:gd name="connsiteX346" fmla="*/ 8512771 w 12192000"/>
              <a:gd name="connsiteY346" fmla="*/ 292384 h 3012049"/>
              <a:gd name="connsiteX347" fmla="*/ 8512771 w 12192000"/>
              <a:gd name="connsiteY347" fmla="*/ 284373 h 3012049"/>
              <a:gd name="connsiteX348" fmla="*/ 8485536 w 12192000"/>
              <a:gd name="connsiteY348" fmla="*/ 284373 h 3012049"/>
              <a:gd name="connsiteX349" fmla="*/ 8485536 w 12192000"/>
              <a:gd name="connsiteY349" fmla="*/ 289981 h 3012049"/>
              <a:gd name="connsiteX350" fmla="*/ 8262043 w 12192000"/>
              <a:gd name="connsiteY350" fmla="*/ 289981 h 3012049"/>
              <a:gd name="connsiteX351" fmla="*/ 8262043 w 12192000"/>
              <a:gd name="connsiteY351" fmla="*/ 297991 h 3012049"/>
              <a:gd name="connsiteX352" fmla="*/ 8213179 w 12192000"/>
              <a:gd name="connsiteY352" fmla="*/ 297991 h 3012049"/>
              <a:gd name="connsiteX353" fmla="*/ 8213179 w 12192000"/>
              <a:gd name="connsiteY353" fmla="*/ 285174 h 3012049"/>
              <a:gd name="connsiteX354" fmla="*/ 8195555 w 12192000"/>
              <a:gd name="connsiteY354" fmla="*/ 285174 h 3012049"/>
              <a:gd name="connsiteX355" fmla="*/ 8195555 w 12192000"/>
              <a:gd name="connsiteY355" fmla="*/ 1401039 h 3012049"/>
              <a:gd name="connsiteX356" fmla="*/ 8138681 w 12192000"/>
              <a:gd name="connsiteY356" fmla="*/ 1401039 h 3012049"/>
              <a:gd name="connsiteX357" fmla="*/ 8138681 w 12192000"/>
              <a:gd name="connsiteY357" fmla="*/ 1415458 h 3012049"/>
              <a:gd name="connsiteX358" fmla="*/ 8123461 w 12192000"/>
              <a:gd name="connsiteY358" fmla="*/ 1415458 h 3012049"/>
              <a:gd name="connsiteX359" fmla="*/ 8123461 w 12192000"/>
              <a:gd name="connsiteY359" fmla="*/ 1409049 h 3012049"/>
              <a:gd name="connsiteX360" fmla="*/ 8067387 w 12192000"/>
              <a:gd name="connsiteY360" fmla="*/ 1409049 h 3012049"/>
              <a:gd name="connsiteX361" fmla="*/ 8067387 w 12192000"/>
              <a:gd name="connsiteY361" fmla="*/ 1354578 h 3012049"/>
              <a:gd name="connsiteX362" fmla="*/ 8060979 w 12192000"/>
              <a:gd name="connsiteY362" fmla="*/ 1354578 h 3012049"/>
              <a:gd name="connsiteX363" fmla="*/ 8060979 w 12192000"/>
              <a:gd name="connsiteY363" fmla="*/ 1438688 h 3012049"/>
              <a:gd name="connsiteX364" fmla="*/ 8000099 w 12192000"/>
              <a:gd name="connsiteY364" fmla="*/ 1438688 h 3012049"/>
              <a:gd name="connsiteX365" fmla="*/ 8000099 w 12192000"/>
              <a:gd name="connsiteY365" fmla="*/ 1563652 h 3012049"/>
              <a:gd name="connsiteX366" fmla="*/ 7994492 w 12192000"/>
              <a:gd name="connsiteY366" fmla="*/ 1563652 h 3012049"/>
              <a:gd name="connsiteX367" fmla="*/ 7965654 w 12192000"/>
              <a:gd name="connsiteY367" fmla="*/ 1303311 h 3012049"/>
              <a:gd name="connsiteX368" fmla="*/ 7965654 w 12192000"/>
              <a:gd name="connsiteY368" fmla="*/ 805057 h 3012049"/>
              <a:gd name="connsiteX369" fmla="*/ 7626809 w 12192000"/>
              <a:gd name="connsiteY369" fmla="*/ 805057 h 3012049"/>
              <a:gd name="connsiteX370" fmla="*/ 7626809 w 12192000"/>
              <a:gd name="connsiteY370" fmla="*/ 1364190 h 3012049"/>
              <a:gd name="connsiteX371" fmla="*/ 7586756 w 12192000"/>
              <a:gd name="connsiteY371" fmla="*/ 1364190 h 3012049"/>
              <a:gd name="connsiteX372" fmla="*/ 7586756 w 12192000"/>
              <a:gd name="connsiteY372" fmla="*/ 1374604 h 3012049"/>
              <a:gd name="connsiteX373" fmla="*/ 7564327 w 12192000"/>
              <a:gd name="connsiteY373" fmla="*/ 1374604 h 3012049"/>
              <a:gd name="connsiteX374" fmla="*/ 7564327 w 12192000"/>
              <a:gd name="connsiteY374" fmla="*/ 1031754 h 3012049"/>
              <a:gd name="connsiteX375" fmla="*/ 7555516 w 12192000"/>
              <a:gd name="connsiteY375" fmla="*/ 1031754 h 3012049"/>
              <a:gd name="connsiteX376" fmla="*/ 7555516 w 12192000"/>
              <a:gd name="connsiteY376" fmla="*/ 867539 h 3012049"/>
              <a:gd name="connsiteX377" fmla="*/ 7502646 w 12192000"/>
              <a:gd name="connsiteY377" fmla="*/ 867539 h 3012049"/>
              <a:gd name="connsiteX378" fmla="*/ 7502646 w 12192000"/>
              <a:gd name="connsiteY378" fmla="*/ 809863 h 3012049"/>
              <a:gd name="connsiteX379" fmla="*/ 7481819 w 12192000"/>
              <a:gd name="connsiteY379" fmla="*/ 809863 h 3012049"/>
              <a:gd name="connsiteX380" fmla="*/ 7481819 w 12192000"/>
              <a:gd name="connsiteY380" fmla="*/ 821078 h 3012049"/>
              <a:gd name="connsiteX381" fmla="*/ 7435358 w 12192000"/>
              <a:gd name="connsiteY381" fmla="*/ 821078 h 3012049"/>
              <a:gd name="connsiteX382" fmla="*/ 7435358 w 12192000"/>
              <a:gd name="connsiteY382" fmla="*/ 809062 h 3012049"/>
              <a:gd name="connsiteX383" fmla="*/ 7381688 w 12192000"/>
              <a:gd name="connsiteY383" fmla="*/ 809062 h 3012049"/>
              <a:gd name="connsiteX384" fmla="*/ 7381688 w 12192000"/>
              <a:gd name="connsiteY384" fmla="*/ 820277 h 3012049"/>
              <a:gd name="connsiteX385" fmla="*/ 7356855 w 12192000"/>
              <a:gd name="connsiteY385" fmla="*/ 820277 h 3012049"/>
              <a:gd name="connsiteX386" fmla="*/ 7356855 w 12192000"/>
              <a:gd name="connsiteY386" fmla="*/ 935628 h 3012049"/>
              <a:gd name="connsiteX387" fmla="*/ 7297577 w 12192000"/>
              <a:gd name="connsiteY387" fmla="*/ 935628 h 3012049"/>
              <a:gd name="connsiteX388" fmla="*/ 7297577 w 12192000"/>
              <a:gd name="connsiteY388" fmla="*/ 1091833 h 3012049"/>
              <a:gd name="connsiteX389" fmla="*/ 7282357 w 12192000"/>
              <a:gd name="connsiteY389" fmla="*/ 1091833 h 3012049"/>
              <a:gd name="connsiteX390" fmla="*/ 7273546 w 12192000"/>
              <a:gd name="connsiteY390" fmla="*/ 1101446 h 3012049"/>
              <a:gd name="connsiteX391" fmla="*/ 7273546 w 12192000"/>
              <a:gd name="connsiteY391" fmla="*/ 1331347 h 3012049"/>
              <a:gd name="connsiteX392" fmla="*/ 7254320 w 12192000"/>
              <a:gd name="connsiteY392" fmla="*/ 1331347 h 3012049"/>
              <a:gd name="connsiteX393" fmla="*/ 7254320 w 12192000"/>
              <a:gd name="connsiteY393" fmla="*/ 1422667 h 3012049"/>
              <a:gd name="connsiteX394" fmla="*/ 7187032 w 12192000"/>
              <a:gd name="connsiteY394" fmla="*/ 1422667 h 3012049"/>
              <a:gd name="connsiteX395" fmla="*/ 7062869 w 12192000"/>
              <a:gd name="connsiteY395" fmla="*/ 416547 h 3012049"/>
              <a:gd name="connsiteX396" fmla="*/ 6476500 w 12192000"/>
              <a:gd name="connsiteY396" fmla="*/ 525490 h 3012049"/>
              <a:gd name="connsiteX397" fmla="*/ 6337918 w 12192000"/>
              <a:gd name="connsiteY397" fmla="*/ 631228 h 3012049"/>
              <a:gd name="connsiteX398" fmla="*/ 6250603 w 12192000"/>
              <a:gd name="connsiteY398" fmla="*/ 1228012 h 3012049"/>
              <a:gd name="connsiteX399" fmla="*/ 6224168 w 12192000"/>
              <a:gd name="connsiteY399" fmla="*/ 1228012 h 3012049"/>
              <a:gd name="connsiteX400" fmla="*/ 6224168 w 12192000"/>
              <a:gd name="connsiteY400" fmla="*/ 1199174 h 3012049"/>
              <a:gd name="connsiteX401" fmla="*/ 6214556 w 12192000"/>
              <a:gd name="connsiteY401" fmla="*/ 1199174 h 3012049"/>
              <a:gd name="connsiteX402" fmla="*/ 6214556 w 12192000"/>
              <a:gd name="connsiteY402" fmla="*/ 1124676 h 3012049"/>
              <a:gd name="connsiteX403" fmla="*/ 6197734 w 12192000"/>
              <a:gd name="connsiteY403" fmla="*/ 1124676 h 3012049"/>
              <a:gd name="connsiteX404" fmla="*/ 6197734 w 12192000"/>
              <a:gd name="connsiteY404" fmla="*/ 1135090 h 3012049"/>
              <a:gd name="connsiteX405" fmla="*/ 6134451 w 12192000"/>
              <a:gd name="connsiteY405" fmla="*/ 1135090 h 3012049"/>
              <a:gd name="connsiteX406" fmla="*/ 6134451 w 12192000"/>
              <a:gd name="connsiteY406" fmla="*/ 1212792 h 3012049"/>
              <a:gd name="connsiteX407" fmla="*/ 6059152 w 12192000"/>
              <a:gd name="connsiteY407" fmla="*/ 1212792 h 3012049"/>
              <a:gd name="connsiteX408" fmla="*/ 6059152 w 12192000"/>
              <a:gd name="connsiteY408" fmla="*/ 1232017 h 3012049"/>
              <a:gd name="connsiteX409" fmla="*/ 6064759 w 12192000"/>
              <a:gd name="connsiteY409" fmla="*/ 1232017 h 3012049"/>
              <a:gd name="connsiteX410" fmla="*/ 6064759 w 12192000"/>
              <a:gd name="connsiteY410" fmla="*/ 1318531 h 3012049"/>
              <a:gd name="connsiteX411" fmla="*/ 6042330 w 12192000"/>
              <a:gd name="connsiteY411" fmla="*/ 1318531 h 3012049"/>
              <a:gd name="connsiteX412" fmla="*/ 6042330 w 12192000"/>
              <a:gd name="connsiteY412" fmla="*/ 1562050 h 3012049"/>
              <a:gd name="connsiteX413" fmla="*/ 6003879 w 12192000"/>
              <a:gd name="connsiteY413" fmla="*/ 1562050 h 3012049"/>
              <a:gd name="connsiteX414" fmla="*/ 6003879 w 12192000"/>
              <a:gd name="connsiteY414" fmla="*/ 1539621 h 3012049"/>
              <a:gd name="connsiteX415" fmla="*/ 5962225 w 12192000"/>
              <a:gd name="connsiteY415" fmla="*/ 1539621 h 3012049"/>
              <a:gd name="connsiteX416" fmla="*/ 5962225 w 12192000"/>
              <a:gd name="connsiteY416" fmla="*/ 1489955 h 3012049"/>
              <a:gd name="connsiteX417" fmla="*/ 5954214 w 12192000"/>
              <a:gd name="connsiteY417" fmla="*/ 1489955 h 3012049"/>
              <a:gd name="connsiteX418" fmla="*/ 5954214 w 12192000"/>
              <a:gd name="connsiteY418" fmla="*/ 1283284 h 3012049"/>
              <a:gd name="connsiteX419" fmla="*/ 5898140 w 12192000"/>
              <a:gd name="connsiteY419" fmla="*/ 1283284 h 3012049"/>
              <a:gd name="connsiteX420" fmla="*/ 5860491 w 12192000"/>
              <a:gd name="connsiteY420" fmla="*/ 620815 h 3012049"/>
              <a:gd name="connsiteX421" fmla="*/ 5818837 w 12192000"/>
              <a:gd name="connsiteY421" fmla="*/ 28838 h 3012049"/>
              <a:gd name="connsiteX422" fmla="*/ 5782789 w 12192000"/>
              <a:gd name="connsiteY422" fmla="*/ 16021 h 3012049"/>
              <a:gd name="connsiteX423" fmla="*/ 5777182 w 12192000"/>
              <a:gd name="connsiteY423" fmla="*/ 16021 h 3012049"/>
              <a:gd name="connsiteX424" fmla="*/ 5777182 w 12192000"/>
              <a:gd name="connsiteY424" fmla="*/ 20026 h 3012049"/>
              <a:gd name="connsiteX425" fmla="*/ 5659427 w 12192000"/>
              <a:gd name="connsiteY425" fmla="*/ 20026 h 3012049"/>
              <a:gd name="connsiteX426" fmla="*/ 5659427 w 12192000"/>
              <a:gd name="connsiteY426" fmla="*/ 0 h 3012049"/>
              <a:gd name="connsiteX427" fmla="*/ 5647412 w 12192000"/>
              <a:gd name="connsiteY427" fmla="*/ 0 h 3012049"/>
              <a:gd name="connsiteX428" fmla="*/ 5647412 w 12192000"/>
              <a:gd name="connsiteY428" fmla="*/ 16021 h 3012049"/>
              <a:gd name="connsiteX429" fmla="*/ 5598548 w 12192000"/>
              <a:gd name="connsiteY429" fmla="*/ 16021 h 3012049"/>
              <a:gd name="connsiteX430" fmla="*/ 5580123 w 12192000"/>
              <a:gd name="connsiteY430" fmla="*/ 686501 h 3012049"/>
              <a:gd name="connsiteX431" fmla="*/ 5580123 w 12192000"/>
              <a:gd name="connsiteY431" fmla="*/ 1188760 h 3012049"/>
              <a:gd name="connsiteX432" fmla="*/ 5557694 w 12192000"/>
              <a:gd name="connsiteY432" fmla="*/ 1188760 h 3012049"/>
              <a:gd name="connsiteX433" fmla="*/ 5557694 w 12192000"/>
              <a:gd name="connsiteY433" fmla="*/ 1272871 h 3012049"/>
              <a:gd name="connsiteX434" fmla="*/ 5543275 w 12192000"/>
              <a:gd name="connsiteY434" fmla="*/ 1272871 h 3012049"/>
              <a:gd name="connsiteX435" fmla="*/ 5543275 w 12192000"/>
              <a:gd name="connsiteY435" fmla="*/ 1292897 h 3012049"/>
              <a:gd name="connsiteX436" fmla="*/ 5496814 w 12192000"/>
              <a:gd name="connsiteY436" fmla="*/ 1292897 h 3012049"/>
              <a:gd name="connsiteX437" fmla="*/ 5496814 w 12192000"/>
              <a:gd name="connsiteY437" fmla="*/ 1256850 h 3012049"/>
              <a:gd name="connsiteX438" fmla="*/ 5475186 w 12192000"/>
              <a:gd name="connsiteY438" fmla="*/ 1256850 h 3012049"/>
              <a:gd name="connsiteX439" fmla="*/ 5475186 w 12192000"/>
              <a:gd name="connsiteY439" fmla="*/ 1273672 h 3012049"/>
              <a:gd name="connsiteX440" fmla="*/ 5368646 w 12192000"/>
              <a:gd name="connsiteY440" fmla="*/ 1273672 h 3012049"/>
              <a:gd name="connsiteX441" fmla="*/ 5368646 w 12192000"/>
              <a:gd name="connsiteY441" fmla="*/ 948445 h 3012049"/>
              <a:gd name="connsiteX442" fmla="*/ 5282132 w 12192000"/>
              <a:gd name="connsiteY442" fmla="*/ 948445 h 3012049"/>
              <a:gd name="connsiteX443" fmla="*/ 5282132 w 12192000"/>
              <a:gd name="connsiteY443" fmla="*/ 930021 h 3012049"/>
              <a:gd name="connsiteX444" fmla="*/ 5246085 w 12192000"/>
              <a:gd name="connsiteY444" fmla="*/ 930021 h 3012049"/>
              <a:gd name="connsiteX445" fmla="*/ 5242080 w 12192000"/>
              <a:gd name="connsiteY445" fmla="*/ 938832 h 3012049"/>
              <a:gd name="connsiteX446" fmla="*/ 5143550 w 12192000"/>
              <a:gd name="connsiteY446" fmla="*/ 938832 h 3012049"/>
              <a:gd name="connsiteX447" fmla="*/ 5143550 w 12192000"/>
              <a:gd name="connsiteY447" fmla="*/ 961262 h 3012049"/>
              <a:gd name="connsiteX448" fmla="*/ 5109105 w 12192000"/>
              <a:gd name="connsiteY448" fmla="*/ 961262 h 3012049"/>
              <a:gd name="connsiteX449" fmla="*/ 5109105 w 12192000"/>
              <a:gd name="connsiteY449" fmla="*/ 1134289 h 3012049"/>
              <a:gd name="connsiteX450" fmla="*/ 5089079 w 12192000"/>
              <a:gd name="connsiteY450" fmla="*/ 1153514 h 3012049"/>
              <a:gd name="connsiteX451" fmla="*/ 5089079 w 12192000"/>
              <a:gd name="connsiteY451" fmla="*/ 1202378 h 3012049"/>
              <a:gd name="connsiteX452" fmla="*/ 5076262 w 12192000"/>
              <a:gd name="connsiteY452" fmla="*/ 1202378 h 3012049"/>
              <a:gd name="connsiteX453" fmla="*/ 5076262 w 12192000"/>
              <a:gd name="connsiteY453" fmla="*/ 1262457 h 3012049"/>
              <a:gd name="connsiteX454" fmla="*/ 4999361 w 12192000"/>
              <a:gd name="connsiteY454" fmla="*/ 1262457 h 3012049"/>
              <a:gd name="connsiteX455" fmla="*/ 4999361 w 12192000"/>
              <a:gd name="connsiteY455" fmla="*/ 1314525 h 3012049"/>
              <a:gd name="connsiteX456" fmla="*/ 4974529 w 12192000"/>
              <a:gd name="connsiteY456" fmla="*/ 1314525 h 3012049"/>
              <a:gd name="connsiteX457" fmla="*/ 4974529 w 12192000"/>
              <a:gd name="connsiteY457" fmla="*/ 1568459 h 3012049"/>
              <a:gd name="connsiteX458" fmla="*/ 4953701 w 12192000"/>
              <a:gd name="connsiteY458" fmla="*/ 1568459 h 3012049"/>
              <a:gd name="connsiteX459" fmla="*/ 4953701 w 12192000"/>
              <a:gd name="connsiteY459" fmla="*/ 904387 h 3012049"/>
              <a:gd name="connsiteX460" fmla="*/ 4898429 w 12192000"/>
              <a:gd name="connsiteY460" fmla="*/ 904387 h 3012049"/>
              <a:gd name="connsiteX461" fmla="*/ 4898429 w 12192000"/>
              <a:gd name="connsiteY461" fmla="*/ 890769 h 3012049"/>
              <a:gd name="connsiteX462" fmla="*/ 4743024 w 12192000"/>
              <a:gd name="connsiteY462" fmla="*/ 890769 h 3012049"/>
              <a:gd name="connsiteX463" fmla="*/ 4743024 w 12192000"/>
              <a:gd name="connsiteY463" fmla="*/ 901984 h 3012049"/>
              <a:gd name="connsiteX464" fmla="*/ 4705375 w 12192000"/>
              <a:gd name="connsiteY464" fmla="*/ 901984 h 3012049"/>
              <a:gd name="connsiteX465" fmla="*/ 4705375 w 12192000"/>
              <a:gd name="connsiteY465" fmla="*/ 1249640 h 3012049"/>
              <a:gd name="connsiteX466" fmla="*/ 4694161 w 12192000"/>
              <a:gd name="connsiteY466" fmla="*/ 1249640 h 3012049"/>
              <a:gd name="connsiteX467" fmla="*/ 4694161 w 12192000"/>
              <a:gd name="connsiteY467" fmla="*/ 1229614 h 3012049"/>
              <a:gd name="connsiteX468" fmla="*/ 4678140 w 12192000"/>
              <a:gd name="connsiteY468" fmla="*/ 1229614 h 3012049"/>
              <a:gd name="connsiteX469" fmla="*/ 4678140 w 12192000"/>
              <a:gd name="connsiteY469" fmla="*/ 1207184 h 3012049"/>
              <a:gd name="connsiteX470" fmla="*/ 4578809 w 12192000"/>
              <a:gd name="connsiteY470" fmla="*/ 1207184 h 3012049"/>
              <a:gd name="connsiteX471" fmla="*/ 4578809 w 12192000"/>
              <a:gd name="connsiteY471" fmla="*/ 1147106 h 3012049"/>
              <a:gd name="connsiteX472" fmla="*/ 4571600 w 12192000"/>
              <a:gd name="connsiteY472" fmla="*/ 1147106 h 3012049"/>
              <a:gd name="connsiteX473" fmla="*/ 4571600 w 12192000"/>
              <a:gd name="connsiteY473" fmla="*/ 1259253 h 3012049"/>
              <a:gd name="connsiteX474" fmla="*/ 4537155 w 12192000"/>
              <a:gd name="connsiteY474" fmla="*/ 1256850 h 3012049"/>
              <a:gd name="connsiteX475" fmla="*/ 4537155 w 12192000"/>
              <a:gd name="connsiteY475" fmla="*/ 986895 h 3012049"/>
              <a:gd name="connsiteX476" fmla="*/ 4532348 w 12192000"/>
              <a:gd name="connsiteY476" fmla="*/ 979686 h 3012049"/>
              <a:gd name="connsiteX477" fmla="*/ 4516327 w 12192000"/>
              <a:gd name="connsiteY477" fmla="*/ 979686 h 3012049"/>
              <a:gd name="connsiteX478" fmla="*/ 4516327 w 12192000"/>
              <a:gd name="connsiteY478" fmla="*/ 967670 h 3012049"/>
              <a:gd name="connsiteX479" fmla="*/ 4470667 w 12192000"/>
              <a:gd name="connsiteY479" fmla="*/ 967670 h 3012049"/>
              <a:gd name="connsiteX480" fmla="*/ 4470667 w 12192000"/>
              <a:gd name="connsiteY480" fmla="*/ 950047 h 3012049"/>
              <a:gd name="connsiteX481" fmla="*/ 4367332 w 12192000"/>
              <a:gd name="connsiteY481" fmla="*/ 950047 h 3012049"/>
              <a:gd name="connsiteX482" fmla="*/ 4367332 w 12192000"/>
              <a:gd name="connsiteY482" fmla="*/ 954052 h 3012049"/>
              <a:gd name="connsiteX483" fmla="*/ 4361724 w 12192000"/>
              <a:gd name="connsiteY483" fmla="*/ 954052 h 3012049"/>
              <a:gd name="connsiteX484" fmla="*/ 4361724 w 12192000"/>
              <a:gd name="connsiteY484" fmla="*/ 942837 h 3012049"/>
              <a:gd name="connsiteX485" fmla="*/ 4346504 w 12192000"/>
              <a:gd name="connsiteY485" fmla="*/ 942837 h 3012049"/>
              <a:gd name="connsiteX486" fmla="*/ 4346504 w 12192000"/>
              <a:gd name="connsiteY486" fmla="*/ 971675 h 3012049"/>
              <a:gd name="connsiteX487" fmla="*/ 4296038 w 12192000"/>
              <a:gd name="connsiteY487" fmla="*/ 971675 h 3012049"/>
              <a:gd name="connsiteX488" fmla="*/ 4296038 w 12192000"/>
              <a:gd name="connsiteY488" fmla="*/ 983691 h 3012049"/>
              <a:gd name="connsiteX489" fmla="*/ 4158257 w 12192000"/>
              <a:gd name="connsiteY489" fmla="*/ 983691 h 3012049"/>
              <a:gd name="connsiteX490" fmla="*/ 4158257 w 12192000"/>
              <a:gd name="connsiteY490" fmla="*/ 997309 h 3012049"/>
              <a:gd name="connsiteX491" fmla="*/ 4098979 w 12192000"/>
              <a:gd name="connsiteY491" fmla="*/ 997309 h 3012049"/>
              <a:gd name="connsiteX492" fmla="*/ 4098979 w 12192000"/>
              <a:gd name="connsiteY492" fmla="*/ 1199174 h 3012049"/>
              <a:gd name="connsiteX493" fmla="*/ 4050115 w 12192000"/>
              <a:gd name="connsiteY493" fmla="*/ 1199174 h 3012049"/>
              <a:gd name="connsiteX494" fmla="*/ 4050115 w 12192000"/>
              <a:gd name="connsiteY494" fmla="*/ 1181551 h 3012049"/>
              <a:gd name="connsiteX495" fmla="*/ 3981225 w 12192000"/>
              <a:gd name="connsiteY495" fmla="*/ 1181551 h 3012049"/>
              <a:gd name="connsiteX496" fmla="*/ 3981225 w 12192000"/>
              <a:gd name="connsiteY496" fmla="*/ 1189561 h 3012049"/>
              <a:gd name="connsiteX497" fmla="*/ 3965204 w 12192000"/>
              <a:gd name="connsiteY497" fmla="*/ 1189561 h 3012049"/>
              <a:gd name="connsiteX498" fmla="*/ 3965204 w 12192000"/>
              <a:gd name="connsiteY498" fmla="*/ 1173540 h 3012049"/>
              <a:gd name="connsiteX499" fmla="*/ 3933162 w 12192000"/>
              <a:gd name="connsiteY499" fmla="*/ 1173540 h 3012049"/>
              <a:gd name="connsiteX500" fmla="*/ 3933162 w 12192000"/>
              <a:gd name="connsiteY500" fmla="*/ 1191964 h 3012049"/>
              <a:gd name="connsiteX501" fmla="*/ 3903523 w 12192000"/>
              <a:gd name="connsiteY501" fmla="*/ 1191964 h 3012049"/>
              <a:gd name="connsiteX502" fmla="*/ 3903523 w 12192000"/>
              <a:gd name="connsiteY502" fmla="*/ 1058189 h 3012049"/>
              <a:gd name="connsiteX503" fmla="*/ 3896313 w 12192000"/>
              <a:gd name="connsiteY503" fmla="*/ 1058189 h 3012049"/>
              <a:gd name="connsiteX504" fmla="*/ 3896313 w 12192000"/>
              <a:gd name="connsiteY504" fmla="*/ 1067801 h 3012049"/>
              <a:gd name="connsiteX505" fmla="*/ 3873884 w 12192000"/>
              <a:gd name="connsiteY505" fmla="*/ 1067801 h 3012049"/>
              <a:gd name="connsiteX506" fmla="*/ 3873884 w 12192000"/>
              <a:gd name="connsiteY506" fmla="*/ 945241 h 3012049"/>
              <a:gd name="connsiteX507" fmla="*/ 3856261 w 12192000"/>
              <a:gd name="connsiteY507" fmla="*/ 945241 h 3012049"/>
              <a:gd name="connsiteX508" fmla="*/ 3856261 w 12192000"/>
              <a:gd name="connsiteY508" fmla="*/ 953251 h 3012049"/>
              <a:gd name="connsiteX509" fmla="*/ 3839439 w 12192000"/>
              <a:gd name="connsiteY509" fmla="*/ 953251 h 3012049"/>
              <a:gd name="connsiteX510" fmla="*/ 3839439 w 12192000"/>
              <a:gd name="connsiteY510" fmla="*/ 949246 h 3012049"/>
              <a:gd name="connsiteX511" fmla="*/ 3821816 w 12192000"/>
              <a:gd name="connsiteY511" fmla="*/ 949246 h 3012049"/>
              <a:gd name="connsiteX512" fmla="*/ 3821816 w 12192000"/>
              <a:gd name="connsiteY512" fmla="*/ 952450 h 3012049"/>
              <a:gd name="connsiteX513" fmla="*/ 3771349 w 12192000"/>
              <a:gd name="connsiteY513" fmla="*/ 952450 h 3012049"/>
              <a:gd name="connsiteX514" fmla="*/ 3771349 w 12192000"/>
              <a:gd name="connsiteY514" fmla="*/ 966068 h 3012049"/>
              <a:gd name="connsiteX515" fmla="*/ 3717679 w 12192000"/>
              <a:gd name="connsiteY515" fmla="*/ 966068 h 3012049"/>
              <a:gd name="connsiteX516" fmla="*/ 3717679 w 12192000"/>
              <a:gd name="connsiteY516" fmla="*/ 913199 h 3012049"/>
              <a:gd name="connsiteX517" fmla="*/ 3714475 w 12192000"/>
              <a:gd name="connsiteY517" fmla="*/ 913199 h 3012049"/>
              <a:gd name="connsiteX518" fmla="*/ 3714475 w 12192000"/>
              <a:gd name="connsiteY518" fmla="*/ 966869 h 3012049"/>
              <a:gd name="connsiteX519" fmla="*/ 3687239 w 12192000"/>
              <a:gd name="connsiteY519" fmla="*/ 966869 h 3012049"/>
              <a:gd name="connsiteX520" fmla="*/ 3687239 w 12192000"/>
              <a:gd name="connsiteY520" fmla="*/ 986895 h 3012049"/>
              <a:gd name="connsiteX521" fmla="*/ 3657600 w 12192000"/>
              <a:gd name="connsiteY521" fmla="*/ 986895 h 3012049"/>
              <a:gd name="connsiteX522" fmla="*/ 3602328 w 12192000"/>
              <a:gd name="connsiteY522" fmla="*/ 1003717 h 3012049"/>
              <a:gd name="connsiteX523" fmla="*/ 3602328 w 12192000"/>
              <a:gd name="connsiteY523" fmla="*/ 1022141 h 3012049"/>
              <a:gd name="connsiteX524" fmla="*/ 3594317 w 12192000"/>
              <a:gd name="connsiteY524" fmla="*/ 1022141 h 3012049"/>
              <a:gd name="connsiteX525" fmla="*/ 3594317 w 12192000"/>
              <a:gd name="connsiteY525" fmla="*/ 1012529 h 3012049"/>
              <a:gd name="connsiteX526" fmla="*/ 3545453 w 12192000"/>
              <a:gd name="connsiteY526" fmla="*/ 1012529 h 3012049"/>
              <a:gd name="connsiteX527" fmla="*/ 3545453 w 12192000"/>
              <a:gd name="connsiteY527" fmla="*/ 461406 h 3012049"/>
              <a:gd name="connsiteX528" fmla="*/ 3402866 w 12192000"/>
              <a:gd name="connsiteY528" fmla="*/ 461406 h 3012049"/>
              <a:gd name="connsiteX529" fmla="*/ 3402866 w 12192000"/>
              <a:gd name="connsiteY529" fmla="*/ 437374 h 3012049"/>
              <a:gd name="connsiteX530" fmla="*/ 3394855 w 12192000"/>
              <a:gd name="connsiteY530" fmla="*/ 437374 h 3012049"/>
              <a:gd name="connsiteX531" fmla="*/ 3394855 w 12192000"/>
              <a:gd name="connsiteY531" fmla="*/ 449390 h 3012049"/>
              <a:gd name="connsiteX532" fmla="*/ 3281106 w 12192000"/>
              <a:gd name="connsiteY532" fmla="*/ 449390 h 3012049"/>
              <a:gd name="connsiteX533" fmla="*/ 3281106 w 12192000"/>
              <a:gd name="connsiteY533" fmla="*/ 781826 h 3012049"/>
              <a:gd name="connsiteX534" fmla="*/ 3208210 w 12192000"/>
              <a:gd name="connsiteY534" fmla="*/ 781826 h 3012049"/>
              <a:gd name="connsiteX535" fmla="*/ 3208210 w 12192000"/>
              <a:gd name="connsiteY535" fmla="*/ 1120671 h 3012049"/>
              <a:gd name="connsiteX536" fmla="*/ 3172163 w 12192000"/>
              <a:gd name="connsiteY536" fmla="*/ 1120671 h 3012049"/>
              <a:gd name="connsiteX537" fmla="*/ 3172163 w 12192000"/>
              <a:gd name="connsiteY537" fmla="*/ 759397 h 3012049"/>
              <a:gd name="connsiteX538" fmla="*/ 2893397 w 12192000"/>
              <a:gd name="connsiteY538" fmla="*/ 759397 h 3012049"/>
              <a:gd name="connsiteX539" fmla="*/ 2893397 w 12192000"/>
              <a:gd name="connsiteY539" fmla="*/ 1132687 h 3012049"/>
              <a:gd name="connsiteX540" fmla="*/ 2881382 w 12192000"/>
              <a:gd name="connsiteY540" fmla="*/ 1132687 h 3012049"/>
              <a:gd name="connsiteX541" fmla="*/ 2881382 w 12192000"/>
              <a:gd name="connsiteY541" fmla="*/ 1173540 h 3012049"/>
              <a:gd name="connsiteX542" fmla="*/ 2840528 w 12192000"/>
              <a:gd name="connsiteY542" fmla="*/ 1173540 h 3012049"/>
              <a:gd name="connsiteX543" fmla="*/ 2840528 w 12192000"/>
              <a:gd name="connsiteY543" fmla="*/ 1115063 h 3012049"/>
              <a:gd name="connsiteX544" fmla="*/ 2830915 w 12192000"/>
              <a:gd name="connsiteY544" fmla="*/ 1115063 h 3012049"/>
              <a:gd name="connsiteX545" fmla="*/ 2830915 w 12192000"/>
              <a:gd name="connsiteY545" fmla="*/ 1275274 h 3012049"/>
              <a:gd name="connsiteX546" fmla="*/ 2806083 w 12192000"/>
              <a:gd name="connsiteY546" fmla="*/ 1275274 h 3012049"/>
              <a:gd name="connsiteX547" fmla="*/ 2806083 w 12192000"/>
              <a:gd name="connsiteY547" fmla="*/ 1452306 h 3012049"/>
              <a:gd name="connsiteX548" fmla="*/ 2783653 w 12192000"/>
              <a:gd name="connsiteY548" fmla="*/ 1452306 h 3012049"/>
              <a:gd name="connsiteX549" fmla="*/ 2783653 w 12192000"/>
              <a:gd name="connsiteY549" fmla="*/ 1422667 h 3012049"/>
              <a:gd name="connsiteX550" fmla="*/ 2754014 w 12192000"/>
              <a:gd name="connsiteY550" fmla="*/ 1422667 h 3012049"/>
              <a:gd name="connsiteX551" fmla="*/ 2754014 w 12192000"/>
              <a:gd name="connsiteY551" fmla="*/ 1161524 h 3012049"/>
              <a:gd name="connsiteX552" fmla="*/ 2726779 w 12192000"/>
              <a:gd name="connsiteY552" fmla="*/ 1161524 h 3012049"/>
              <a:gd name="connsiteX553" fmla="*/ 2726779 w 12192000"/>
              <a:gd name="connsiteY553" fmla="*/ 990099 h 3012049"/>
              <a:gd name="connsiteX554" fmla="*/ 2701946 w 12192000"/>
              <a:gd name="connsiteY554" fmla="*/ 990099 h 3012049"/>
              <a:gd name="connsiteX555" fmla="*/ 2701946 w 12192000"/>
              <a:gd name="connsiteY555" fmla="*/ 903586 h 3012049"/>
              <a:gd name="connsiteX556" fmla="*/ 2698742 w 12192000"/>
              <a:gd name="connsiteY556" fmla="*/ 903586 h 3012049"/>
              <a:gd name="connsiteX557" fmla="*/ 2698742 w 12192000"/>
              <a:gd name="connsiteY557" fmla="*/ 955654 h 3012049"/>
              <a:gd name="connsiteX558" fmla="*/ 2673108 w 12192000"/>
              <a:gd name="connsiteY558" fmla="*/ 938832 h 3012049"/>
              <a:gd name="connsiteX559" fmla="*/ 2673108 w 12192000"/>
              <a:gd name="connsiteY559" fmla="*/ 909193 h 3012049"/>
              <a:gd name="connsiteX560" fmla="*/ 2659490 w 12192000"/>
              <a:gd name="connsiteY560" fmla="*/ 893172 h 3012049"/>
              <a:gd name="connsiteX561" fmla="*/ 2659490 w 12192000"/>
              <a:gd name="connsiteY561" fmla="*/ 873146 h 3012049"/>
              <a:gd name="connsiteX562" fmla="*/ 2651480 w 12192000"/>
              <a:gd name="connsiteY562" fmla="*/ 873146 h 3012049"/>
              <a:gd name="connsiteX563" fmla="*/ 2557757 w 12192000"/>
              <a:gd name="connsiteY563" fmla="*/ 961262 h 3012049"/>
              <a:gd name="connsiteX564" fmla="*/ 2557757 w 12192000"/>
              <a:gd name="connsiteY564" fmla="*/ 968471 h 3012049"/>
              <a:gd name="connsiteX565" fmla="*/ 2545741 w 12192000"/>
              <a:gd name="connsiteY565" fmla="*/ 978885 h 3012049"/>
              <a:gd name="connsiteX566" fmla="*/ 2545741 w 12192000"/>
              <a:gd name="connsiteY566" fmla="*/ 991702 h 3012049"/>
              <a:gd name="connsiteX567" fmla="*/ 2515301 w 12192000"/>
              <a:gd name="connsiteY567" fmla="*/ 991702 h 3012049"/>
              <a:gd name="connsiteX568" fmla="*/ 2515301 w 12192000"/>
              <a:gd name="connsiteY568" fmla="*/ 1124676 h 3012049"/>
              <a:gd name="connsiteX569" fmla="*/ 2503285 w 12192000"/>
              <a:gd name="connsiteY569" fmla="*/ 1124676 h 3012049"/>
              <a:gd name="connsiteX570" fmla="*/ 2503285 w 12192000"/>
              <a:gd name="connsiteY570" fmla="*/ 1271268 h 3012049"/>
              <a:gd name="connsiteX571" fmla="*/ 2496076 w 12192000"/>
              <a:gd name="connsiteY571" fmla="*/ 1271268 h 3012049"/>
              <a:gd name="connsiteX572" fmla="*/ 2496076 w 12192000"/>
              <a:gd name="connsiteY572" fmla="*/ 1284085 h 3012049"/>
              <a:gd name="connsiteX573" fmla="*/ 2475248 w 12192000"/>
              <a:gd name="connsiteY573" fmla="*/ 1306515 h 3012049"/>
              <a:gd name="connsiteX574" fmla="*/ 2475248 w 12192000"/>
              <a:gd name="connsiteY574" fmla="*/ 1322536 h 3012049"/>
              <a:gd name="connsiteX575" fmla="*/ 2448013 w 12192000"/>
              <a:gd name="connsiteY575" fmla="*/ 1322536 h 3012049"/>
              <a:gd name="connsiteX576" fmla="*/ 2448013 w 12192000"/>
              <a:gd name="connsiteY576" fmla="*/ 1340159 h 3012049"/>
              <a:gd name="connsiteX577" fmla="*/ 2453620 w 12192000"/>
              <a:gd name="connsiteY577" fmla="*/ 1340159 h 3012049"/>
              <a:gd name="connsiteX578" fmla="*/ 2453620 w 12192000"/>
              <a:gd name="connsiteY578" fmla="*/ 1390625 h 3012049"/>
              <a:gd name="connsiteX579" fmla="*/ 2413567 w 12192000"/>
              <a:gd name="connsiteY579" fmla="*/ 1390625 h 3012049"/>
              <a:gd name="connsiteX580" fmla="*/ 2413567 w 12192000"/>
              <a:gd name="connsiteY580" fmla="*/ 1419463 h 3012049"/>
              <a:gd name="connsiteX581" fmla="*/ 2410363 w 12192000"/>
              <a:gd name="connsiteY581" fmla="*/ 1416259 h 3012049"/>
              <a:gd name="connsiteX582" fmla="*/ 2403955 w 12192000"/>
              <a:gd name="connsiteY582" fmla="*/ 1407447 h 3012049"/>
              <a:gd name="connsiteX583" fmla="*/ 2382326 w 12192000"/>
              <a:gd name="connsiteY583" fmla="*/ 1407447 h 3012049"/>
              <a:gd name="connsiteX584" fmla="*/ 2382326 w 12192000"/>
              <a:gd name="connsiteY584" fmla="*/ 1398636 h 3012049"/>
              <a:gd name="connsiteX585" fmla="*/ 2363902 w 12192000"/>
              <a:gd name="connsiteY585" fmla="*/ 1398636 h 3012049"/>
              <a:gd name="connsiteX586" fmla="*/ 2363902 w 12192000"/>
              <a:gd name="connsiteY586" fmla="*/ 1391426 h 3012049"/>
              <a:gd name="connsiteX587" fmla="*/ 2348682 w 12192000"/>
              <a:gd name="connsiteY587" fmla="*/ 1391426 h 3012049"/>
              <a:gd name="connsiteX588" fmla="*/ 2340672 w 12192000"/>
              <a:gd name="connsiteY588" fmla="*/ 1384217 h 3012049"/>
              <a:gd name="connsiteX589" fmla="*/ 2340672 w 12192000"/>
              <a:gd name="connsiteY589" fmla="*/ 1374604 h 3012049"/>
              <a:gd name="connsiteX590" fmla="*/ 2312635 w 12192000"/>
              <a:gd name="connsiteY590" fmla="*/ 1374604 h 3012049"/>
              <a:gd name="connsiteX591" fmla="*/ 2312635 w 12192000"/>
              <a:gd name="connsiteY591" fmla="*/ 1368997 h 3012049"/>
              <a:gd name="connsiteX592" fmla="*/ 2303824 w 12192000"/>
              <a:gd name="connsiteY592" fmla="*/ 1368997 h 3012049"/>
              <a:gd name="connsiteX593" fmla="*/ 2303824 w 12192000"/>
              <a:gd name="connsiteY593" fmla="*/ 1374604 h 3012049"/>
              <a:gd name="connsiteX594" fmla="*/ 2265373 w 12192000"/>
              <a:gd name="connsiteY594" fmla="*/ 1374604 h 3012049"/>
              <a:gd name="connsiteX595" fmla="*/ 2265373 w 12192000"/>
              <a:gd name="connsiteY595" fmla="*/ 1408248 h 3012049"/>
              <a:gd name="connsiteX596" fmla="*/ 2238137 w 12192000"/>
              <a:gd name="connsiteY596" fmla="*/ 1408248 h 3012049"/>
              <a:gd name="connsiteX597" fmla="*/ 2238137 w 12192000"/>
              <a:gd name="connsiteY597" fmla="*/ 1429076 h 3012049"/>
              <a:gd name="connsiteX598" fmla="*/ 2227724 w 12192000"/>
              <a:gd name="connsiteY598" fmla="*/ 1429076 h 3012049"/>
              <a:gd name="connsiteX599" fmla="*/ 2227724 w 12192000"/>
              <a:gd name="connsiteY599" fmla="*/ 1437887 h 3012049"/>
              <a:gd name="connsiteX600" fmla="*/ 2181263 w 12192000"/>
              <a:gd name="connsiteY600" fmla="*/ 1437887 h 3012049"/>
              <a:gd name="connsiteX601" fmla="*/ 2181263 w 12192000"/>
              <a:gd name="connsiteY601" fmla="*/ 1335353 h 3012049"/>
              <a:gd name="connsiteX602" fmla="*/ 2178860 w 12192000"/>
              <a:gd name="connsiteY602" fmla="*/ 1335353 h 3012049"/>
              <a:gd name="connsiteX603" fmla="*/ 2178860 w 12192000"/>
              <a:gd name="connsiteY603" fmla="*/ 1254446 h 3012049"/>
              <a:gd name="connsiteX604" fmla="*/ 2182865 w 12192000"/>
              <a:gd name="connsiteY604" fmla="*/ 1254446 h 3012049"/>
              <a:gd name="connsiteX605" fmla="*/ 2182865 w 12192000"/>
              <a:gd name="connsiteY605" fmla="*/ 1236022 h 3012049"/>
              <a:gd name="connsiteX606" fmla="*/ 2174854 w 12192000"/>
              <a:gd name="connsiteY606" fmla="*/ 1210389 h 3012049"/>
              <a:gd name="connsiteX607" fmla="*/ 2162838 w 12192000"/>
              <a:gd name="connsiteY607" fmla="*/ 1210389 h 3012049"/>
              <a:gd name="connsiteX608" fmla="*/ 2162838 w 12192000"/>
              <a:gd name="connsiteY608" fmla="*/ 1195169 h 3012049"/>
              <a:gd name="connsiteX609" fmla="*/ 2084336 w 12192000"/>
              <a:gd name="connsiteY609" fmla="*/ 1159922 h 3012049"/>
              <a:gd name="connsiteX610" fmla="*/ 2008236 w 12192000"/>
              <a:gd name="connsiteY610" fmla="*/ 1151111 h 3012049"/>
              <a:gd name="connsiteX611" fmla="*/ 2004230 w 12192000"/>
              <a:gd name="connsiteY611" fmla="*/ 1157519 h 3012049"/>
              <a:gd name="connsiteX612" fmla="*/ 1994618 w 12192000"/>
              <a:gd name="connsiteY612" fmla="*/ 1157519 h 3012049"/>
              <a:gd name="connsiteX613" fmla="*/ 1994618 w 12192000"/>
              <a:gd name="connsiteY613" fmla="*/ 1114262 h 3012049"/>
              <a:gd name="connsiteX614" fmla="*/ 1990612 w 12192000"/>
              <a:gd name="connsiteY614" fmla="*/ 1114262 h 3012049"/>
              <a:gd name="connsiteX615" fmla="*/ 1990612 w 12192000"/>
              <a:gd name="connsiteY615" fmla="*/ 1157519 h 3012049"/>
              <a:gd name="connsiteX616" fmla="*/ 1973790 w 12192000"/>
              <a:gd name="connsiteY616" fmla="*/ 1157519 h 3012049"/>
              <a:gd name="connsiteX617" fmla="*/ 1973790 w 12192000"/>
              <a:gd name="connsiteY617" fmla="*/ 1121472 h 3012049"/>
              <a:gd name="connsiteX618" fmla="*/ 1968183 w 12192000"/>
              <a:gd name="connsiteY618" fmla="*/ 1121472 h 3012049"/>
              <a:gd name="connsiteX619" fmla="*/ 1956167 w 12192000"/>
              <a:gd name="connsiteY619" fmla="*/ 1109456 h 3012049"/>
              <a:gd name="connsiteX620" fmla="*/ 1952963 w 12192000"/>
              <a:gd name="connsiteY620" fmla="*/ 1109456 h 3012049"/>
              <a:gd name="connsiteX621" fmla="*/ 1952963 w 12192000"/>
              <a:gd name="connsiteY621" fmla="*/ 1134289 h 3012049"/>
              <a:gd name="connsiteX622" fmla="*/ 1933738 w 12192000"/>
              <a:gd name="connsiteY622" fmla="*/ 1134289 h 3012049"/>
              <a:gd name="connsiteX623" fmla="*/ 1933738 w 12192000"/>
              <a:gd name="connsiteY623" fmla="*/ 1142299 h 3012049"/>
              <a:gd name="connsiteX624" fmla="*/ 1938544 w 12192000"/>
              <a:gd name="connsiteY624" fmla="*/ 1145503 h 3012049"/>
              <a:gd name="connsiteX625" fmla="*/ 1938544 w 12192000"/>
              <a:gd name="connsiteY625" fmla="*/ 1150310 h 3012049"/>
              <a:gd name="connsiteX626" fmla="*/ 1866449 w 12192000"/>
              <a:gd name="connsiteY626" fmla="*/ 1150310 h 3012049"/>
              <a:gd name="connsiteX627" fmla="*/ 1866449 w 12192000"/>
              <a:gd name="connsiteY627" fmla="*/ 1157519 h 3012049"/>
              <a:gd name="connsiteX628" fmla="*/ 1794355 w 12192000"/>
              <a:gd name="connsiteY628" fmla="*/ 1171137 h 3012049"/>
              <a:gd name="connsiteX629" fmla="*/ 1736679 w 12192000"/>
              <a:gd name="connsiteY629" fmla="*/ 1192765 h 3012049"/>
              <a:gd name="connsiteX630" fmla="*/ 1729470 w 12192000"/>
              <a:gd name="connsiteY630" fmla="*/ 1192765 h 3012049"/>
              <a:gd name="connsiteX631" fmla="*/ 1729470 w 12192000"/>
              <a:gd name="connsiteY631" fmla="*/ 1207184 h 3012049"/>
              <a:gd name="connsiteX632" fmla="*/ 1721459 w 12192000"/>
              <a:gd name="connsiteY632" fmla="*/ 1207184 h 3012049"/>
              <a:gd name="connsiteX633" fmla="*/ 1721459 w 12192000"/>
              <a:gd name="connsiteY633" fmla="*/ 1203179 h 3012049"/>
              <a:gd name="connsiteX634" fmla="*/ 1703836 w 12192000"/>
              <a:gd name="connsiteY634" fmla="*/ 1203179 h 3012049"/>
              <a:gd name="connsiteX635" fmla="*/ 1703836 w 12192000"/>
              <a:gd name="connsiteY635" fmla="*/ 1207184 h 3012049"/>
              <a:gd name="connsiteX636" fmla="*/ 1698229 w 12192000"/>
              <a:gd name="connsiteY636" fmla="*/ 1207184 h 3012049"/>
              <a:gd name="connsiteX637" fmla="*/ 1668590 w 12192000"/>
              <a:gd name="connsiteY637" fmla="*/ 1227211 h 3012049"/>
              <a:gd name="connsiteX638" fmla="*/ 1647762 w 12192000"/>
              <a:gd name="connsiteY638" fmla="*/ 1246436 h 3012049"/>
              <a:gd name="connsiteX639" fmla="*/ 1647762 w 12192000"/>
              <a:gd name="connsiteY639" fmla="*/ 1331347 h 3012049"/>
              <a:gd name="connsiteX640" fmla="*/ 1642956 w 12192000"/>
              <a:gd name="connsiteY640" fmla="*/ 1331347 h 3012049"/>
              <a:gd name="connsiteX641" fmla="*/ 1642956 w 12192000"/>
              <a:gd name="connsiteY641" fmla="*/ 1406646 h 3012049"/>
              <a:gd name="connsiteX642" fmla="*/ 1590087 w 12192000"/>
              <a:gd name="connsiteY642" fmla="*/ 1406646 h 3012049"/>
              <a:gd name="connsiteX643" fmla="*/ 1590087 w 12192000"/>
              <a:gd name="connsiteY643" fmla="*/ 1416259 h 3012049"/>
              <a:gd name="connsiteX644" fmla="*/ 1582877 w 12192000"/>
              <a:gd name="connsiteY644" fmla="*/ 1416259 h 3012049"/>
              <a:gd name="connsiteX645" fmla="*/ 1582877 w 12192000"/>
              <a:gd name="connsiteY645" fmla="*/ 1421065 h 3012049"/>
              <a:gd name="connsiteX646" fmla="*/ 1556443 w 12192000"/>
              <a:gd name="connsiteY646" fmla="*/ 1421065 h 3012049"/>
              <a:gd name="connsiteX647" fmla="*/ 1556443 w 12192000"/>
              <a:gd name="connsiteY647" fmla="*/ 1426672 h 3012049"/>
              <a:gd name="connsiteX648" fmla="*/ 1546830 w 12192000"/>
              <a:gd name="connsiteY648" fmla="*/ 1426672 h 3012049"/>
              <a:gd name="connsiteX649" fmla="*/ 1546830 w 12192000"/>
              <a:gd name="connsiteY649" fmla="*/ 1429877 h 3012049"/>
              <a:gd name="connsiteX650" fmla="*/ 1543626 w 12192000"/>
              <a:gd name="connsiteY650" fmla="*/ 1429877 h 3012049"/>
              <a:gd name="connsiteX651" fmla="*/ 1543626 w 12192000"/>
              <a:gd name="connsiteY651" fmla="*/ 1420264 h 3012049"/>
              <a:gd name="connsiteX652" fmla="*/ 1517992 w 12192000"/>
              <a:gd name="connsiteY652" fmla="*/ 1420264 h 3012049"/>
              <a:gd name="connsiteX653" fmla="*/ 1517992 w 12192000"/>
              <a:gd name="connsiteY653" fmla="*/ 1441091 h 3012049"/>
              <a:gd name="connsiteX654" fmla="*/ 1522799 w 12192000"/>
              <a:gd name="connsiteY654" fmla="*/ 1441091 h 3012049"/>
              <a:gd name="connsiteX655" fmla="*/ 1522799 w 12192000"/>
              <a:gd name="connsiteY655" fmla="*/ 1457913 h 3012049"/>
              <a:gd name="connsiteX656" fmla="*/ 1493160 w 12192000"/>
              <a:gd name="connsiteY656" fmla="*/ 1457913 h 3012049"/>
              <a:gd name="connsiteX657" fmla="*/ 1493160 w 12192000"/>
              <a:gd name="connsiteY657" fmla="*/ 1527605 h 3012049"/>
              <a:gd name="connsiteX658" fmla="*/ 1458714 w 12192000"/>
              <a:gd name="connsiteY658" fmla="*/ 1527605 h 3012049"/>
              <a:gd name="connsiteX659" fmla="*/ 1435484 w 12192000"/>
              <a:gd name="connsiteY659" fmla="*/ 1010927 h 3012049"/>
              <a:gd name="connsiteX660" fmla="*/ 1449903 w 12192000"/>
              <a:gd name="connsiteY660" fmla="*/ 1006120 h 3012049"/>
              <a:gd name="connsiteX661" fmla="*/ 1449903 w 12192000"/>
              <a:gd name="connsiteY661" fmla="*/ 962864 h 3012049"/>
              <a:gd name="connsiteX662" fmla="*/ 1455510 w 12192000"/>
              <a:gd name="connsiteY662" fmla="*/ 955654 h 3012049"/>
              <a:gd name="connsiteX663" fmla="*/ 1455510 w 12192000"/>
              <a:gd name="connsiteY663" fmla="*/ 929220 h 3012049"/>
              <a:gd name="connsiteX664" fmla="*/ 1470730 w 12192000"/>
              <a:gd name="connsiteY664" fmla="*/ 920408 h 3012049"/>
              <a:gd name="connsiteX665" fmla="*/ 1478741 w 12192000"/>
              <a:gd name="connsiteY665" fmla="*/ 914000 h 3012049"/>
              <a:gd name="connsiteX666" fmla="*/ 1492359 w 12192000"/>
              <a:gd name="connsiteY666" fmla="*/ 883560 h 3012049"/>
              <a:gd name="connsiteX667" fmla="*/ 1492359 w 12192000"/>
              <a:gd name="connsiteY667" fmla="*/ 858727 h 3012049"/>
              <a:gd name="connsiteX668" fmla="*/ 1488353 w 12192000"/>
              <a:gd name="connsiteY668" fmla="*/ 857125 h 3012049"/>
              <a:gd name="connsiteX669" fmla="*/ 1488353 w 12192000"/>
              <a:gd name="connsiteY669" fmla="*/ 850716 h 3012049"/>
              <a:gd name="connsiteX670" fmla="*/ 1485950 w 12192000"/>
              <a:gd name="connsiteY670" fmla="*/ 849114 h 3012049"/>
              <a:gd name="connsiteX671" fmla="*/ 1485950 w 12192000"/>
              <a:gd name="connsiteY671" fmla="*/ 846711 h 3012049"/>
              <a:gd name="connsiteX672" fmla="*/ 1483547 w 12192000"/>
              <a:gd name="connsiteY672" fmla="*/ 845109 h 3012049"/>
              <a:gd name="connsiteX673" fmla="*/ 1483547 w 12192000"/>
              <a:gd name="connsiteY673" fmla="*/ 841104 h 3012049"/>
              <a:gd name="connsiteX674" fmla="*/ 1454709 w 12192000"/>
              <a:gd name="connsiteY674" fmla="*/ 834695 h 3012049"/>
              <a:gd name="connsiteX675" fmla="*/ 1457112 w 12192000"/>
              <a:gd name="connsiteY675" fmla="*/ 831491 h 3012049"/>
              <a:gd name="connsiteX676" fmla="*/ 1463521 w 12192000"/>
              <a:gd name="connsiteY676" fmla="*/ 806659 h 3012049"/>
              <a:gd name="connsiteX677" fmla="*/ 1463521 w 12192000"/>
              <a:gd name="connsiteY677" fmla="*/ 802653 h 3012049"/>
              <a:gd name="connsiteX678" fmla="*/ 1461117 w 12192000"/>
              <a:gd name="connsiteY678" fmla="*/ 802653 h 3012049"/>
              <a:gd name="connsiteX679" fmla="*/ 1461117 w 12192000"/>
              <a:gd name="connsiteY679" fmla="*/ 805057 h 3012049"/>
              <a:gd name="connsiteX680" fmla="*/ 1438688 w 12192000"/>
              <a:gd name="connsiteY680" fmla="*/ 791439 h 3012049"/>
              <a:gd name="connsiteX681" fmla="*/ 1438688 w 12192000"/>
              <a:gd name="connsiteY681" fmla="*/ 771412 h 3012049"/>
              <a:gd name="connsiteX682" fmla="*/ 1433882 w 12192000"/>
              <a:gd name="connsiteY682" fmla="*/ 771412 h 3012049"/>
              <a:gd name="connsiteX683" fmla="*/ 1433882 w 12192000"/>
              <a:gd name="connsiteY683" fmla="*/ 765805 h 3012049"/>
              <a:gd name="connsiteX684" fmla="*/ 1425070 w 12192000"/>
              <a:gd name="connsiteY684" fmla="*/ 764203 h 3012049"/>
              <a:gd name="connsiteX685" fmla="*/ 1423468 w 12192000"/>
              <a:gd name="connsiteY685" fmla="*/ 641642 h 3012049"/>
              <a:gd name="connsiteX686" fmla="*/ 1425070 w 12192000"/>
              <a:gd name="connsiteY686" fmla="*/ 639239 h 3012049"/>
              <a:gd name="connsiteX687" fmla="*/ 1425070 w 12192000"/>
              <a:gd name="connsiteY687" fmla="*/ 635234 h 3012049"/>
              <a:gd name="connsiteX688" fmla="*/ 1421065 w 12192000"/>
              <a:gd name="connsiteY688" fmla="*/ 633632 h 3012049"/>
              <a:gd name="connsiteX689" fmla="*/ 1423468 w 12192000"/>
              <a:gd name="connsiteY689" fmla="*/ 535102 h 3012049"/>
              <a:gd name="connsiteX690" fmla="*/ 1425871 w 12192000"/>
              <a:gd name="connsiteY690" fmla="*/ 528694 h 3012049"/>
              <a:gd name="connsiteX691" fmla="*/ 1421866 w 12192000"/>
              <a:gd name="connsiteY691" fmla="*/ 526291 h 3012049"/>
              <a:gd name="connsiteX692" fmla="*/ 1421866 w 12192000"/>
              <a:gd name="connsiteY692" fmla="*/ 521484 h 3012049"/>
              <a:gd name="connsiteX693" fmla="*/ 1418662 w 12192000"/>
              <a:gd name="connsiteY693" fmla="*/ 519081 h 3012049"/>
              <a:gd name="connsiteX694" fmla="*/ 1417861 w 12192000"/>
              <a:gd name="connsiteY694" fmla="*/ 417348 h 3012049"/>
              <a:gd name="connsiteX695" fmla="*/ 1423468 w 12192000"/>
              <a:gd name="connsiteY695" fmla="*/ 417348 h 3012049"/>
              <a:gd name="connsiteX696" fmla="*/ 1423468 w 12192000"/>
              <a:gd name="connsiteY696" fmla="*/ 412541 h 3012049"/>
              <a:gd name="connsiteX697" fmla="*/ 1417060 w 12192000"/>
              <a:gd name="connsiteY697" fmla="*/ 412541 h 3012049"/>
              <a:gd name="connsiteX698" fmla="*/ 1417060 w 12192000"/>
              <a:gd name="connsiteY698" fmla="*/ 410138 h 3012049"/>
              <a:gd name="connsiteX699" fmla="*/ 1420264 w 12192000"/>
              <a:gd name="connsiteY699" fmla="*/ 408536 h 3012049"/>
              <a:gd name="connsiteX700" fmla="*/ 1420264 w 12192000"/>
              <a:gd name="connsiteY700" fmla="*/ 406133 h 3012049"/>
              <a:gd name="connsiteX701" fmla="*/ 1421065 w 12192000"/>
              <a:gd name="connsiteY701" fmla="*/ 404531 h 3012049"/>
              <a:gd name="connsiteX702" fmla="*/ 1421065 w 12192000"/>
              <a:gd name="connsiteY702" fmla="*/ 401327 h 3012049"/>
              <a:gd name="connsiteX703" fmla="*/ 1416259 w 12192000"/>
              <a:gd name="connsiteY703" fmla="*/ 400526 h 3012049"/>
              <a:gd name="connsiteX704" fmla="*/ 1416259 w 12192000"/>
              <a:gd name="connsiteY704" fmla="*/ 286776 h 3012049"/>
              <a:gd name="connsiteX705" fmla="*/ 1417060 w 12192000"/>
              <a:gd name="connsiteY705" fmla="*/ 286776 h 3012049"/>
              <a:gd name="connsiteX706" fmla="*/ 1417060 w 12192000"/>
              <a:gd name="connsiteY706" fmla="*/ 284373 h 3012049"/>
              <a:gd name="connsiteX707" fmla="*/ 1414657 w 12192000"/>
              <a:gd name="connsiteY707" fmla="*/ 284373 h 3012049"/>
              <a:gd name="connsiteX708" fmla="*/ 1414657 w 12192000"/>
              <a:gd name="connsiteY708" fmla="*/ 266750 h 3012049"/>
              <a:gd name="connsiteX709" fmla="*/ 1412253 w 12192000"/>
              <a:gd name="connsiteY709" fmla="*/ 265148 h 3012049"/>
              <a:gd name="connsiteX710" fmla="*/ 1409850 w 12192000"/>
              <a:gd name="connsiteY710" fmla="*/ 266750 h 3012049"/>
              <a:gd name="connsiteX711" fmla="*/ 1409850 w 12192000"/>
              <a:gd name="connsiteY711" fmla="*/ 284373 h 3012049"/>
              <a:gd name="connsiteX712" fmla="*/ 1407447 w 12192000"/>
              <a:gd name="connsiteY712" fmla="*/ 284373 h 3012049"/>
              <a:gd name="connsiteX713" fmla="*/ 1407447 w 12192000"/>
              <a:gd name="connsiteY713" fmla="*/ 286776 h 3012049"/>
              <a:gd name="connsiteX714" fmla="*/ 1408248 w 12192000"/>
              <a:gd name="connsiteY714" fmla="*/ 286776 h 3012049"/>
              <a:gd name="connsiteX715" fmla="*/ 1408248 w 12192000"/>
              <a:gd name="connsiteY715" fmla="*/ 401327 h 3012049"/>
              <a:gd name="connsiteX716" fmla="*/ 1402641 w 12192000"/>
              <a:gd name="connsiteY716" fmla="*/ 402128 h 3012049"/>
              <a:gd name="connsiteX717" fmla="*/ 1402641 w 12192000"/>
              <a:gd name="connsiteY717" fmla="*/ 405332 h 3012049"/>
              <a:gd name="connsiteX718" fmla="*/ 1403442 w 12192000"/>
              <a:gd name="connsiteY718" fmla="*/ 406934 h 3012049"/>
              <a:gd name="connsiteX719" fmla="*/ 1403442 w 12192000"/>
              <a:gd name="connsiteY719" fmla="*/ 408536 h 3012049"/>
              <a:gd name="connsiteX720" fmla="*/ 1406646 w 12192000"/>
              <a:gd name="connsiteY720" fmla="*/ 410138 h 3012049"/>
              <a:gd name="connsiteX721" fmla="*/ 1406646 w 12192000"/>
              <a:gd name="connsiteY721" fmla="*/ 412541 h 3012049"/>
              <a:gd name="connsiteX722" fmla="*/ 1401840 w 12192000"/>
              <a:gd name="connsiteY722" fmla="*/ 412541 h 3012049"/>
              <a:gd name="connsiteX723" fmla="*/ 1401840 w 12192000"/>
              <a:gd name="connsiteY723" fmla="*/ 417348 h 3012049"/>
              <a:gd name="connsiteX724" fmla="*/ 1407447 w 12192000"/>
              <a:gd name="connsiteY724" fmla="*/ 417348 h 3012049"/>
              <a:gd name="connsiteX725" fmla="*/ 1406646 w 12192000"/>
              <a:gd name="connsiteY725" fmla="*/ 519882 h 3012049"/>
              <a:gd name="connsiteX726" fmla="*/ 1403442 w 12192000"/>
              <a:gd name="connsiteY726" fmla="*/ 522285 h 3012049"/>
              <a:gd name="connsiteX727" fmla="*/ 1403442 w 12192000"/>
              <a:gd name="connsiteY727" fmla="*/ 527092 h 3012049"/>
              <a:gd name="connsiteX728" fmla="*/ 1399437 w 12192000"/>
              <a:gd name="connsiteY728" fmla="*/ 529495 h 3012049"/>
              <a:gd name="connsiteX729" fmla="*/ 1401840 w 12192000"/>
              <a:gd name="connsiteY729" fmla="*/ 535903 h 3012049"/>
              <a:gd name="connsiteX730" fmla="*/ 1404243 w 12192000"/>
              <a:gd name="connsiteY730" fmla="*/ 634433 h 3012049"/>
              <a:gd name="connsiteX731" fmla="*/ 1400238 w 12192000"/>
              <a:gd name="connsiteY731" fmla="*/ 636035 h 3012049"/>
              <a:gd name="connsiteX732" fmla="*/ 1400238 w 12192000"/>
              <a:gd name="connsiteY732" fmla="*/ 640040 h 3012049"/>
              <a:gd name="connsiteX733" fmla="*/ 1401840 w 12192000"/>
              <a:gd name="connsiteY733" fmla="*/ 642443 h 3012049"/>
              <a:gd name="connsiteX734" fmla="*/ 1400238 w 12192000"/>
              <a:gd name="connsiteY734" fmla="*/ 765004 h 3012049"/>
              <a:gd name="connsiteX735" fmla="*/ 1391426 w 12192000"/>
              <a:gd name="connsiteY735" fmla="*/ 766606 h 3012049"/>
              <a:gd name="connsiteX736" fmla="*/ 1391426 w 12192000"/>
              <a:gd name="connsiteY736" fmla="*/ 772214 h 3012049"/>
              <a:gd name="connsiteX737" fmla="*/ 1387421 w 12192000"/>
              <a:gd name="connsiteY737" fmla="*/ 772214 h 3012049"/>
              <a:gd name="connsiteX738" fmla="*/ 1387421 w 12192000"/>
              <a:gd name="connsiteY738" fmla="*/ 793041 h 3012049"/>
              <a:gd name="connsiteX739" fmla="*/ 1364991 w 12192000"/>
              <a:gd name="connsiteY739" fmla="*/ 806659 h 3012049"/>
              <a:gd name="connsiteX740" fmla="*/ 1364991 w 12192000"/>
              <a:gd name="connsiteY740" fmla="*/ 804256 h 3012049"/>
              <a:gd name="connsiteX741" fmla="*/ 1362588 w 12192000"/>
              <a:gd name="connsiteY741" fmla="*/ 804256 h 3012049"/>
              <a:gd name="connsiteX742" fmla="*/ 1362588 w 12192000"/>
              <a:gd name="connsiteY742" fmla="*/ 808261 h 3012049"/>
              <a:gd name="connsiteX743" fmla="*/ 1368997 w 12192000"/>
              <a:gd name="connsiteY743" fmla="*/ 833093 h 3012049"/>
              <a:gd name="connsiteX744" fmla="*/ 1370599 w 12192000"/>
              <a:gd name="connsiteY744" fmla="*/ 836298 h 3012049"/>
              <a:gd name="connsiteX745" fmla="*/ 1341761 w 12192000"/>
              <a:gd name="connsiteY745" fmla="*/ 842706 h 3012049"/>
              <a:gd name="connsiteX746" fmla="*/ 1341761 w 12192000"/>
              <a:gd name="connsiteY746" fmla="*/ 846711 h 3012049"/>
              <a:gd name="connsiteX747" fmla="*/ 1339358 w 12192000"/>
              <a:gd name="connsiteY747" fmla="*/ 848313 h 3012049"/>
              <a:gd name="connsiteX748" fmla="*/ 1339358 w 12192000"/>
              <a:gd name="connsiteY748" fmla="*/ 850716 h 3012049"/>
              <a:gd name="connsiteX749" fmla="*/ 1336955 w 12192000"/>
              <a:gd name="connsiteY749" fmla="*/ 852319 h 3012049"/>
              <a:gd name="connsiteX750" fmla="*/ 1336955 w 12192000"/>
              <a:gd name="connsiteY750" fmla="*/ 858727 h 3012049"/>
              <a:gd name="connsiteX751" fmla="*/ 1332949 w 12192000"/>
              <a:gd name="connsiteY751" fmla="*/ 860329 h 3012049"/>
              <a:gd name="connsiteX752" fmla="*/ 1332949 w 12192000"/>
              <a:gd name="connsiteY752" fmla="*/ 885162 h 3012049"/>
              <a:gd name="connsiteX753" fmla="*/ 1346567 w 12192000"/>
              <a:gd name="connsiteY753" fmla="*/ 915602 h 3012049"/>
              <a:gd name="connsiteX754" fmla="*/ 1354578 w 12192000"/>
              <a:gd name="connsiteY754" fmla="*/ 922010 h 3012049"/>
              <a:gd name="connsiteX755" fmla="*/ 1369798 w 12192000"/>
              <a:gd name="connsiteY755" fmla="*/ 930822 h 3012049"/>
              <a:gd name="connsiteX756" fmla="*/ 1369798 w 12192000"/>
              <a:gd name="connsiteY756" fmla="*/ 958858 h 3012049"/>
              <a:gd name="connsiteX757" fmla="*/ 1375405 w 12192000"/>
              <a:gd name="connsiteY757" fmla="*/ 966068 h 3012049"/>
              <a:gd name="connsiteX758" fmla="*/ 1375405 w 12192000"/>
              <a:gd name="connsiteY758" fmla="*/ 1009325 h 3012049"/>
              <a:gd name="connsiteX759" fmla="*/ 1389824 w 12192000"/>
              <a:gd name="connsiteY759" fmla="*/ 1014131 h 3012049"/>
              <a:gd name="connsiteX760" fmla="*/ 1363389 w 12192000"/>
              <a:gd name="connsiteY760" fmla="*/ 1604506 h 3012049"/>
              <a:gd name="connsiteX761" fmla="*/ 1350573 w 12192000"/>
              <a:gd name="connsiteY761" fmla="*/ 1604506 h 3012049"/>
              <a:gd name="connsiteX762" fmla="*/ 1350573 w 12192000"/>
              <a:gd name="connsiteY762" fmla="*/ 1650967 h 3012049"/>
              <a:gd name="connsiteX763" fmla="*/ 1332949 w 12192000"/>
              <a:gd name="connsiteY763" fmla="*/ 1650967 h 3012049"/>
              <a:gd name="connsiteX764" fmla="*/ 1332949 w 12192000"/>
              <a:gd name="connsiteY764" fmla="*/ 1659778 h 3012049"/>
              <a:gd name="connsiteX765" fmla="*/ 1280881 w 12192000"/>
              <a:gd name="connsiteY765" fmla="*/ 1659778 h 3012049"/>
              <a:gd name="connsiteX766" fmla="*/ 1276876 w 12192000"/>
              <a:gd name="connsiteY766" fmla="*/ 1655773 h 3012049"/>
              <a:gd name="connsiteX767" fmla="*/ 1276876 w 12192000"/>
              <a:gd name="connsiteY767" fmla="*/ 1642956 h 3012049"/>
              <a:gd name="connsiteX768" fmla="*/ 1272870 w 12192000"/>
              <a:gd name="connsiteY768" fmla="*/ 1642956 h 3012049"/>
              <a:gd name="connsiteX769" fmla="*/ 1272870 w 12192000"/>
              <a:gd name="connsiteY769" fmla="*/ 1630139 h 3012049"/>
              <a:gd name="connsiteX770" fmla="*/ 1319331 w 12192000"/>
              <a:gd name="connsiteY770" fmla="*/ 1620527 h 3012049"/>
              <a:gd name="connsiteX771" fmla="*/ 1319331 w 12192000"/>
              <a:gd name="connsiteY771" fmla="*/ 1602103 h 3012049"/>
              <a:gd name="connsiteX772" fmla="*/ 1236823 w 12192000"/>
              <a:gd name="connsiteY772" fmla="*/ 1580474 h 3012049"/>
              <a:gd name="connsiteX773" fmla="*/ 1236823 w 12192000"/>
              <a:gd name="connsiteY773" fmla="*/ 1575668 h 3012049"/>
              <a:gd name="connsiteX774" fmla="*/ 1229614 w 12192000"/>
              <a:gd name="connsiteY774" fmla="*/ 1575668 h 3012049"/>
              <a:gd name="connsiteX775" fmla="*/ 1229614 w 12192000"/>
              <a:gd name="connsiteY775" fmla="*/ 1555642 h 3012049"/>
              <a:gd name="connsiteX776" fmla="*/ 1256048 w 12192000"/>
              <a:gd name="connsiteY776" fmla="*/ 1555642 h 3012049"/>
              <a:gd name="connsiteX777" fmla="*/ 1260054 w 12192000"/>
              <a:gd name="connsiteY777" fmla="*/ 1548432 h 3012049"/>
              <a:gd name="connsiteX778" fmla="*/ 1272870 w 12192000"/>
              <a:gd name="connsiteY778" fmla="*/ 1548432 h 3012049"/>
              <a:gd name="connsiteX779" fmla="*/ 1272870 w 12192000"/>
              <a:gd name="connsiteY779" fmla="*/ 1544427 h 3012049"/>
              <a:gd name="connsiteX780" fmla="*/ 1270467 w 12192000"/>
              <a:gd name="connsiteY780" fmla="*/ 1544427 h 3012049"/>
              <a:gd name="connsiteX781" fmla="*/ 1270467 w 12192000"/>
              <a:gd name="connsiteY781" fmla="*/ 1530008 h 3012049"/>
              <a:gd name="connsiteX782" fmla="*/ 1234420 w 12192000"/>
              <a:gd name="connsiteY782" fmla="*/ 1530008 h 3012049"/>
              <a:gd name="connsiteX783" fmla="*/ 1234420 w 12192000"/>
              <a:gd name="connsiteY783" fmla="*/ 1521196 h 3012049"/>
              <a:gd name="connsiteX784" fmla="*/ 1231216 w 12192000"/>
              <a:gd name="connsiteY784" fmla="*/ 1516390 h 3012049"/>
              <a:gd name="connsiteX785" fmla="*/ 1220802 w 12192000"/>
              <a:gd name="connsiteY785" fmla="*/ 1516390 h 3012049"/>
              <a:gd name="connsiteX786" fmla="*/ 1220802 w 12192000"/>
              <a:gd name="connsiteY786" fmla="*/ 1523600 h 3012049"/>
              <a:gd name="connsiteX787" fmla="*/ 1146304 w 12192000"/>
              <a:gd name="connsiteY787" fmla="*/ 1496364 h 3012049"/>
              <a:gd name="connsiteX788" fmla="*/ 1084623 w 12192000"/>
              <a:gd name="connsiteY788" fmla="*/ 1440290 h 3012049"/>
              <a:gd name="connsiteX789" fmla="*/ 1084623 w 12192000"/>
              <a:gd name="connsiteY789" fmla="*/ 1431479 h 3012049"/>
              <a:gd name="connsiteX790" fmla="*/ 1089430 w 12192000"/>
              <a:gd name="connsiteY790" fmla="*/ 1431479 h 3012049"/>
              <a:gd name="connsiteX791" fmla="*/ 1089430 w 12192000"/>
              <a:gd name="connsiteY791" fmla="*/ 1426672 h 3012049"/>
              <a:gd name="connsiteX792" fmla="*/ 1084623 w 12192000"/>
              <a:gd name="connsiteY792" fmla="*/ 1426672 h 3012049"/>
              <a:gd name="connsiteX793" fmla="*/ 1084623 w 12192000"/>
              <a:gd name="connsiteY793" fmla="*/ 1419463 h 3012049"/>
              <a:gd name="connsiteX794" fmla="*/ 1082220 w 12192000"/>
              <a:gd name="connsiteY794" fmla="*/ 1417861 h 3012049"/>
              <a:gd name="connsiteX795" fmla="*/ 1076613 w 12192000"/>
              <a:gd name="connsiteY795" fmla="*/ 1417861 h 3012049"/>
              <a:gd name="connsiteX796" fmla="*/ 1076613 w 12192000"/>
              <a:gd name="connsiteY796" fmla="*/ 1405845 h 3012049"/>
              <a:gd name="connsiteX797" fmla="*/ 1071006 w 12192000"/>
              <a:gd name="connsiteY797" fmla="*/ 1405845 h 3012049"/>
              <a:gd name="connsiteX798" fmla="*/ 1071006 w 12192000"/>
              <a:gd name="connsiteY798" fmla="*/ 1417060 h 3012049"/>
              <a:gd name="connsiteX799" fmla="*/ 1063796 w 12192000"/>
              <a:gd name="connsiteY799" fmla="*/ 1417060 h 3012049"/>
              <a:gd name="connsiteX800" fmla="*/ 1063796 w 12192000"/>
              <a:gd name="connsiteY800" fmla="*/ 1405845 h 3012049"/>
              <a:gd name="connsiteX801" fmla="*/ 1058990 w 12192000"/>
              <a:gd name="connsiteY801" fmla="*/ 1405845 h 3012049"/>
              <a:gd name="connsiteX802" fmla="*/ 1058990 w 12192000"/>
              <a:gd name="connsiteY802" fmla="*/ 1428275 h 3012049"/>
              <a:gd name="connsiteX803" fmla="*/ 1053382 w 12192000"/>
              <a:gd name="connsiteY803" fmla="*/ 1428275 h 3012049"/>
              <a:gd name="connsiteX804" fmla="*/ 1053382 w 12192000"/>
              <a:gd name="connsiteY804" fmla="*/ 1433081 h 3012049"/>
              <a:gd name="connsiteX805" fmla="*/ 902785 w 12192000"/>
              <a:gd name="connsiteY805" fmla="*/ 1433081 h 3012049"/>
              <a:gd name="connsiteX806" fmla="*/ 748983 w 12192000"/>
              <a:gd name="connsiteY806" fmla="*/ 1433081 h 3012049"/>
              <a:gd name="connsiteX807" fmla="*/ 748983 w 12192000"/>
              <a:gd name="connsiteY807" fmla="*/ 1428275 h 3012049"/>
              <a:gd name="connsiteX808" fmla="*/ 743376 w 12192000"/>
              <a:gd name="connsiteY808" fmla="*/ 1428275 h 3012049"/>
              <a:gd name="connsiteX809" fmla="*/ 743376 w 12192000"/>
              <a:gd name="connsiteY809" fmla="*/ 1405845 h 3012049"/>
              <a:gd name="connsiteX810" fmla="*/ 738569 w 12192000"/>
              <a:gd name="connsiteY810" fmla="*/ 1405845 h 3012049"/>
              <a:gd name="connsiteX811" fmla="*/ 738569 w 12192000"/>
              <a:gd name="connsiteY811" fmla="*/ 1417060 h 3012049"/>
              <a:gd name="connsiteX812" fmla="*/ 731360 w 12192000"/>
              <a:gd name="connsiteY812" fmla="*/ 1417060 h 3012049"/>
              <a:gd name="connsiteX813" fmla="*/ 731360 w 12192000"/>
              <a:gd name="connsiteY813" fmla="*/ 1405845 h 3012049"/>
              <a:gd name="connsiteX814" fmla="*/ 725752 w 12192000"/>
              <a:gd name="connsiteY814" fmla="*/ 1405845 h 3012049"/>
              <a:gd name="connsiteX815" fmla="*/ 725752 w 12192000"/>
              <a:gd name="connsiteY815" fmla="*/ 1417861 h 3012049"/>
              <a:gd name="connsiteX816" fmla="*/ 720145 w 12192000"/>
              <a:gd name="connsiteY816" fmla="*/ 1417861 h 3012049"/>
              <a:gd name="connsiteX817" fmla="*/ 717742 w 12192000"/>
              <a:gd name="connsiteY817" fmla="*/ 1419463 h 3012049"/>
              <a:gd name="connsiteX818" fmla="*/ 717742 w 12192000"/>
              <a:gd name="connsiteY818" fmla="*/ 1426672 h 3012049"/>
              <a:gd name="connsiteX819" fmla="*/ 712936 w 12192000"/>
              <a:gd name="connsiteY819" fmla="*/ 1426672 h 3012049"/>
              <a:gd name="connsiteX820" fmla="*/ 712936 w 12192000"/>
              <a:gd name="connsiteY820" fmla="*/ 1431479 h 3012049"/>
              <a:gd name="connsiteX821" fmla="*/ 717742 w 12192000"/>
              <a:gd name="connsiteY821" fmla="*/ 1431479 h 3012049"/>
              <a:gd name="connsiteX822" fmla="*/ 717742 w 12192000"/>
              <a:gd name="connsiteY822" fmla="*/ 1440290 h 3012049"/>
              <a:gd name="connsiteX823" fmla="*/ 656061 w 12192000"/>
              <a:gd name="connsiteY823" fmla="*/ 1496364 h 3012049"/>
              <a:gd name="connsiteX824" fmla="*/ 581563 w 12192000"/>
              <a:gd name="connsiteY824" fmla="*/ 1523600 h 3012049"/>
              <a:gd name="connsiteX825" fmla="*/ 581563 w 12192000"/>
              <a:gd name="connsiteY825" fmla="*/ 1516390 h 3012049"/>
              <a:gd name="connsiteX826" fmla="*/ 571150 w 12192000"/>
              <a:gd name="connsiteY826" fmla="*/ 1516390 h 3012049"/>
              <a:gd name="connsiteX827" fmla="*/ 567945 w 12192000"/>
              <a:gd name="connsiteY827" fmla="*/ 1521196 h 3012049"/>
              <a:gd name="connsiteX828" fmla="*/ 567945 w 12192000"/>
              <a:gd name="connsiteY828" fmla="*/ 1530008 h 3012049"/>
              <a:gd name="connsiteX829" fmla="*/ 531898 w 12192000"/>
              <a:gd name="connsiteY829" fmla="*/ 1530008 h 3012049"/>
              <a:gd name="connsiteX830" fmla="*/ 531898 w 12192000"/>
              <a:gd name="connsiteY830" fmla="*/ 1544427 h 3012049"/>
              <a:gd name="connsiteX831" fmla="*/ 528694 w 12192000"/>
              <a:gd name="connsiteY831" fmla="*/ 1544427 h 3012049"/>
              <a:gd name="connsiteX832" fmla="*/ 528694 w 12192000"/>
              <a:gd name="connsiteY832" fmla="*/ 1548432 h 3012049"/>
              <a:gd name="connsiteX833" fmla="*/ 541511 w 12192000"/>
              <a:gd name="connsiteY833" fmla="*/ 1548432 h 3012049"/>
              <a:gd name="connsiteX834" fmla="*/ 545516 w 12192000"/>
              <a:gd name="connsiteY834" fmla="*/ 1555642 h 3012049"/>
              <a:gd name="connsiteX835" fmla="*/ 571951 w 12192000"/>
              <a:gd name="connsiteY835" fmla="*/ 1555642 h 3012049"/>
              <a:gd name="connsiteX836" fmla="*/ 571951 w 12192000"/>
              <a:gd name="connsiteY836" fmla="*/ 1575668 h 3012049"/>
              <a:gd name="connsiteX837" fmla="*/ 564741 w 12192000"/>
              <a:gd name="connsiteY837" fmla="*/ 1575668 h 3012049"/>
              <a:gd name="connsiteX838" fmla="*/ 564741 w 12192000"/>
              <a:gd name="connsiteY838" fmla="*/ 1580474 h 3012049"/>
              <a:gd name="connsiteX839" fmla="*/ 482233 w 12192000"/>
              <a:gd name="connsiteY839" fmla="*/ 1602103 h 3012049"/>
              <a:gd name="connsiteX840" fmla="*/ 482233 w 12192000"/>
              <a:gd name="connsiteY840" fmla="*/ 1619726 h 3012049"/>
              <a:gd name="connsiteX841" fmla="*/ 528694 w 12192000"/>
              <a:gd name="connsiteY841" fmla="*/ 1629338 h 3012049"/>
              <a:gd name="connsiteX842" fmla="*/ 528694 w 12192000"/>
              <a:gd name="connsiteY842" fmla="*/ 1642155 h 3012049"/>
              <a:gd name="connsiteX843" fmla="*/ 524689 w 12192000"/>
              <a:gd name="connsiteY843" fmla="*/ 1642155 h 3012049"/>
              <a:gd name="connsiteX844" fmla="*/ 524689 w 12192000"/>
              <a:gd name="connsiteY844" fmla="*/ 1654972 h 3012049"/>
              <a:gd name="connsiteX845" fmla="*/ 520683 w 12192000"/>
              <a:gd name="connsiteY845" fmla="*/ 1658977 h 3012049"/>
              <a:gd name="connsiteX846" fmla="*/ 266750 w 12192000"/>
              <a:gd name="connsiteY846" fmla="*/ 1658977 h 3012049"/>
              <a:gd name="connsiteX847" fmla="*/ 266750 w 12192000"/>
              <a:gd name="connsiteY847" fmla="*/ 1654972 h 3012049"/>
              <a:gd name="connsiteX848" fmla="*/ 261143 w 12192000"/>
              <a:gd name="connsiteY848" fmla="*/ 1654972 h 3012049"/>
              <a:gd name="connsiteX849" fmla="*/ 261143 w 12192000"/>
              <a:gd name="connsiteY849" fmla="*/ 1662182 h 3012049"/>
              <a:gd name="connsiteX850" fmla="*/ 256336 w 12192000"/>
              <a:gd name="connsiteY850" fmla="*/ 1662182 h 3012049"/>
              <a:gd name="connsiteX851" fmla="*/ 256336 w 12192000"/>
              <a:gd name="connsiteY851" fmla="*/ 1670993 h 3012049"/>
              <a:gd name="connsiteX852" fmla="*/ 260342 w 12192000"/>
              <a:gd name="connsiteY852" fmla="*/ 1670993 h 3012049"/>
              <a:gd name="connsiteX853" fmla="*/ 260342 w 12192000"/>
              <a:gd name="connsiteY853" fmla="*/ 1683810 h 3012049"/>
              <a:gd name="connsiteX854" fmla="*/ 251530 w 12192000"/>
              <a:gd name="connsiteY854" fmla="*/ 1683810 h 3012049"/>
              <a:gd name="connsiteX855" fmla="*/ 251530 w 12192000"/>
              <a:gd name="connsiteY855" fmla="*/ 1689417 h 3012049"/>
              <a:gd name="connsiteX856" fmla="*/ 251530 w 12192000"/>
              <a:gd name="connsiteY856" fmla="*/ 1725465 h 3012049"/>
              <a:gd name="connsiteX857" fmla="*/ 202666 w 12192000"/>
              <a:gd name="connsiteY857" fmla="*/ 1725465 h 3012049"/>
              <a:gd name="connsiteX858" fmla="*/ 202666 w 12192000"/>
              <a:gd name="connsiteY858" fmla="*/ 1747894 h 3012049"/>
              <a:gd name="connsiteX859" fmla="*/ 120158 w 12192000"/>
              <a:gd name="connsiteY859" fmla="*/ 1747894 h 3012049"/>
              <a:gd name="connsiteX860" fmla="*/ 120158 w 12192000"/>
              <a:gd name="connsiteY860" fmla="*/ 1758308 h 3012049"/>
              <a:gd name="connsiteX861" fmla="*/ 106540 w 12192000"/>
              <a:gd name="connsiteY861" fmla="*/ 1758308 h 3012049"/>
              <a:gd name="connsiteX862" fmla="*/ 106540 w 12192000"/>
              <a:gd name="connsiteY862" fmla="*/ 1766318 h 3012049"/>
              <a:gd name="connsiteX863" fmla="*/ 112147 w 12192000"/>
              <a:gd name="connsiteY863" fmla="*/ 1766318 h 3012049"/>
              <a:gd name="connsiteX864" fmla="*/ 112147 w 12192000"/>
              <a:gd name="connsiteY864" fmla="*/ 1777533 h 3012049"/>
              <a:gd name="connsiteX865" fmla="*/ 20827 w 12192000"/>
              <a:gd name="connsiteY865" fmla="*/ 1777533 h 3012049"/>
              <a:gd name="connsiteX866" fmla="*/ 20827 w 12192000"/>
              <a:gd name="connsiteY866" fmla="*/ 1793554 h 3012049"/>
              <a:gd name="connsiteX867" fmla="*/ 12817 w 12192000"/>
              <a:gd name="connsiteY867" fmla="*/ 1793554 h 3012049"/>
              <a:gd name="connsiteX868" fmla="*/ 12817 w 12192000"/>
              <a:gd name="connsiteY868" fmla="*/ 1788748 h 3012049"/>
              <a:gd name="connsiteX869" fmla="*/ 0 w 12192000"/>
              <a:gd name="connsiteY869" fmla="*/ 1788748 h 3012049"/>
              <a:gd name="connsiteX870" fmla="*/ 0 w 12192000"/>
              <a:gd name="connsiteY870" fmla="*/ 1839214 h 3012049"/>
              <a:gd name="connsiteX871" fmla="*/ 5116976 w 12192000"/>
              <a:gd name="connsiteY871" fmla="*/ 2556356 h 3012049"/>
              <a:gd name="connsiteX872" fmla="*/ 8477701 w 12192000"/>
              <a:gd name="connsiteY872" fmla="*/ 3012049 h 3012049"/>
              <a:gd name="connsiteX873" fmla="*/ 12192000 w 12192000"/>
              <a:gd name="connsiteY873" fmla="*/ 1839214 h 3012049"/>
              <a:gd name="connsiteX874" fmla="*/ 12192000 w 12192000"/>
              <a:gd name="connsiteY874" fmla="*/ 1807172 h 3012049"/>
              <a:gd name="connsiteX875" fmla="*/ 12164764 w 12192000"/>
              <a:gd name="connsiteY875" fmla="*/ 1807172 h 3012049"/>
              <a:gd name="connsiteX876" fmla="*/ 12164764 w 12192000"/>
              <a:gd name="connsiteY876" fmla="*/ 1807973 h 3012049"/>
              <a:gd name="connsiteX877" fmla="*/ 2412767 w 12192000"/>
              <a:gd name="connsiteY877" fmla="*/ 1433081 h 3012049"/>
              <a:gd name="connsiteX878" fmla="*/ 2412767 w 12192000"/>
              <a:gd name="connsiteY878" fmla="*/ 1420264 h 3012049"/>
              <a:gd name="connsiteX879" fmla="*/ 2415170 w 12192000"/>
              <a:gd name="connsiteY879" fmla="*/ 1420264 h 3012049"/>
              <a:gd name="connsiteX880" fmla="*/ 2415170 w 12192000"/>
              <a:gd name="connsiteY880" fmla="*/ 1433081 h 3012049"/>
              <a:gd name="connsiteX881" fmla="*/ 2412767 w 12192000"/>
              <a:gd name="connsiteY881" fmla="*/ 1433081 h 3012049"/>
              <a:gd name="connsiteX882" fmla="*/ 6799323 w 12192000"/>
              <a:gd name="connsiteY882" fmla="*/ 1419463 h 3012049"/>
              <a:gd name="connsiteX883" fmla="*/ 6799323 w 12192000"/>
              <a:gd name="connsiteY883" fmla="*/ 1430678 h 3012049"/>
              <a:gd name="connsiteX884" fmla="*/ 6785705 w 12192000"/>
              <a:gd name="connsiteY884" fmla="*/ 1443494 h 3012049"/>
              <a:gd name="connsiteX885" fmla="*/ 6743250 w 12192000"/>
              <a:gd name="connsiteY885" fmla="*/ 1443494 h 3012049"/>
              <a:gd name="connsiteX886" fmla="*/ 6743250 w 12192000"/>
              <a:gd name="connsiteY886" fmla="*/ 1408248 h 3012049"/>
              <a:gd name="connsiteX887" fmla="*/ 6702396 w 12192000"/>
              <a:gd name="connsiteY887" fmla="*/ 1408248 h 3012049"/>
              <a:gd name="connsiteX888" fmla="*/ 6702396 w 12192000"/>
              <a:gd name="connsiteY888" fmla="*/ 1417861 h 3012049"/>
              <a:gd name="connsiteX889" fmla="*/ 6716815 w 12192000"/>
              <a:gd name="connsiteY889" fmla="*/ 1417861 h 3012049"/>
              <a:gd name="connsiteX890" fmla="*/ 6716815 w 12192000"/>
              <a:gd name="connsiteY890" fmla="*/ 1438688 h 3012049"/>
              <a:gd name="connsiteX891" fmla="*/ 6603066 w 12192000"/>
              <a:gd name="connsiteY891" fmla="*/ 1438688 h 3012049"/>
              <a:gd name="connsiteX892" fmla="*/ 6603066 w 12192000"/>
              <a:gd name="connsiteY892" fmla="*/ 1231216 h 3012049"/>
              <a:gd name="connsiteX893" fmla="*/ 6587045 w 12192000"/>
              <a:gd name="connsiteY893" fmla="*/ 1231216 h 3012049"/>
              <a:gd name="connsiteX894" fmla="*/ 6587045 w 12192000"/>
              <a:gd name="connsiteY894" fmla="*/ 1195169 h 3012049"/>
              <a:gd name="connsiteX895" fmla="*/ 6561411 w 12192000"/>
              <a:gd name="connsiteY895" fmla="*/ 1195169 h 3012049"/>
              <a:gd name="connsiteX896" fmla="*/ 6561411 w 12192000"/>
              <a:gd name="connsiteY896" fmla="*/ 1179949 h 3012049"/>
              <a:gd name="connsiteX897" fmla="*/ 6550997 w 12192000"/>
              <a:gd name="connsiteY897" fmla="*/ 1179949 h 3012049"/>
              <a:gd name="connsiteX898" fmla="*/ 6550997 w 12192000"/>
              <a:gd name="connsiteY898" fmla="*/ 1188760 h 3012049"/>
              <a:gd name="connsiteX899" fmla="*/ 6542987 w 12192000"/>
              <a:gd name="connsiteY899" fmla="*/ 1188760 h 3012049"/>
              <a:gd name="connsiteX900" fmla="*/ 6594254 w 12192000"/>
              <a:gd name="connsiteY900" fmla="*/ 808261 h 3012049"/>
              <a:gd name="connsiteX901" fmla="*/ 6771286 w 12192000"/>
              <a:gd name="connsiteY901" fmla="*/ 808261 h 3012049"/>
              <a:gd name="connsiteX902" fmla="*/ 6831365 w 12192000"/>
              <a:gd name="connsiteY902" fmla="*/ 1419463 h 3012049"/>
              <a:gd name="connsiteX903" fmla="*/ 6799323 w 12192000"/>
              <a:gd name="connsiteY903" fmla="*/ 1419463 h 3012049"/>
              <a:gd name="connsiteX904" fmla="*/ 9199273 w 12192000"/>
              <a:gd name="connsiteY904" fmla="*/ 711334 h 3012049"/>
              <a:gd name="connsiteX905" fmla="*/ 9292194 w 12192000"/>
              <a:gd name="connsiteY905" fmla="*/ 535903 h 3012049"/>
              <a:gd name="connsiteX906" fmla="*/ 9365090 w 12192000"/>
              <a:gd name="connsiteY906" fmla="*/ 711334 h 3012049"/>
              <a:gd name="connsiteX907" fmla="*/ 9199273 w 12192000"/>
              <a:gd name="connsiteY907" fmla="*/ 711334 h 3012049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6142282 w 12192000"/>
              <a:gd name="connsiteY871" fmla="*/ 3125971 h 3125971"/>
              <a:gd name="connsiteX872" fmla="*/ 8477701 w 12192000"/>
              <a:gd name="connsiteY872" fmla="*/ 3012049 h 3125971"/>
              <a:gd name="connsiteX873" fmla="*/ 12192000 w 12192000"/>
              <a:gd name="connsiteY873" fmla="*/ 1839214 h 3125971"/>
              <a:gd name="connsiteX874" fmla="*/ 12192000 w 12192000"/>
              <a:gd name="connsiteY874" fmla="*/ 1807172 h 3125971"/>
              <a:gd name="connsiteX875" fmla="*/ 12164764 w 12192000"/>
              <a:gd name="connsiteY875" fmla="*/ 1807172 h 3125971"/>
              <a:gd name="connsiteX876" fmla="*/ 12164764 w 12192000"/>
              <a:gd name="connsiteY876" fmla="*/ 1807973 h 3125971"/>
              <a:gd name="connsiteX877" fmla="*/ 2412767 w 12192000"/>
              <a:gd name="connsiteY877" fmla="*/ 1433081 h 3125971"/>
              <a:gd name="connsiteX878" fmla="*/ 2412767 w 12192000"/>
              <a:gd name="connsiteY878" fmla="*/ 1420264 h 3125971"/>
              <a:gd name="connsiteX879" fmla="*/ 2415170 w 12192000"/>
              <a:gd name="connsiteY879" fmla="*/ 1420264 h 3125971"/>
              <a:gd name="connsiteX880" fmla="*/ 2415170 w 12192000"/>
              <a:gd name="connsiteY880" fmla="*/ 1433081 h 3125971"/>
              <a:gd name="connsiteX881" fmla="*/ 2412767 w 12192000"/>
              <a:gd name="connsiteY881" fmla="*/ 1433081 h 3125971"/>
              <a:gd name="connsiteX882" fmla="*/ 6799323 w 12192000"/>
              <a:gd name="connsiteY882" fmla="*/ 1419463 h 3125971"/>
              <a:gd name="connsiteX883" fmla="*/ 6799323 w 12192000"/>
              <a:gd name="connsiteY883" fmla="*/ 1430678 h 3125971"/>
              <a:gd name="connsiteX884" fmla="*/ 6785705 w 12192000"/>
              <a:gd name="connsiteY884" fmla="*/ 1443494 h 3125971"/>
              <a:gd name="connsiteX885" fmla="*/ 6743250 w 12192000"/>
              <a:gd name="connsiteY885" fmla="*/ 1443494 h 3125971"/>
              <a:gd name="connsiteX886" fmla="*/ 6743250 w 12192000"/>
              <a:gd name="connsiteY886" fmla="*/ 1408248 h 3125971"/>
              <a:gd name="connsiteX887" fmla="*/ 6702396 w 12192000"/>
              <a:gd name="connsiteY887" fmla="*/ 1408248 h 3125971"/>
              <a:gd name="connsiteX888" fmla="*/ 6702396 w 12192000"/>
              <a:gd name="connsiteY888" fmla="*/ 1417861 h 3125971"/>
              <a:gd name="connsiteX889" fmla="*/ 6716815 w 12192000"/>
              <a:gd name="connsiteY889" fmla="*/ 1417861 h 3125971"/>
              <a:gd name="connsiteX890" fmla="*/ 6716815 w 12192000"/>
              <a:gd name="connsiteY890" fmla="*/ 1438688 h 3125971"/>
              <a:gd name="connsiteX891" fmla="*/ 6603066 w 12192000"/>
              <a:gd name="connsiteY891" fmla="*/ 1438688 h 3125971"/>
              <a:gd name="connsiteX892" fmla="*/ 6603066 w 12192000"/>
              <a:gd name="connsiteY892" fmla="*/ 1231216 h 3125971"/>
              <a:gd name="connsiteX893" fmla="*/ 6587045 w 12192000"/>
              <a:gd name="connsiteY893" fmla="*/ 1231216 h 3125971"/>
              <a:gd name="connsiteX894" fmla="*/ 6587045 w 12192000"/>
              <a:gd name="connsiteY894" fmla="*/ 1195169 h 3125971"/>
              <a:gd name="connsiteX895" fmla="*/ 6561411 w 12192000"/>
              <a:gd name="connsiteY895" fmla="*/ 1195169 h 3125971"/>
              <a:gd name="connsiteX896" fmla="*/ 6561411 w 12192000"/>
              <a:gd name="connsiteY896" fmla="*/ 1179949 h 3125971"/>
              <a:gd name="connsiteX897" fmla="*/ 6550997 w 12192000"/>
              <a:gd name="connsiteY897" fmla="*/ 1179949 h 3125971"/>
              <a:gd name="connsiteX898" fmla="*/ 6550997 w 12192000"/>
              <a:gd name="connsiteY898" fmla="*/ 1188760 h 3125971"/>
              <a:gd name="connsiteX899" fmla="*/ 6542987 w 12192000"/>
              <a:gd name="connsiteY899" fmla="*/ 1188760 h 3125971"/>
              <a:gd name="connsiteX900" fmla="*/ 6594254 w 12192000"/>
              <a:gd name="connsiteY900" fmla="*/ 808261 h 3125971"/>
              <a:gd name="connsiteX901" fmla="*/ 6771286 w 12192000"/>
              <a:gd name="connsiteY901" fmla="*/ 808261 h 3125971"/>
              <a:gd name="connsiteX902" fmla="*/ 6831365 w 12192000"/>
              <a:gd name="connsiteY902" fmla="*/ 1419463 h 3125971"/>
              <a:gd name="connsiteX903" fmla="*/ 6799323 w 12192000"/>
              <a:gd name="connsiteY903" fmla="*/ 1419463 h 3125971"/>
              <a:gd name="connsiteX904" fmla="*/ 9199273 w 12192000"/>
              <a:gd name="connsiteY904" fmla="*/ 711334 h 3125971"/>
              <a:gd name="connsiteX905" fmla="*/ 9292194 w 12192000"/>
              <a:gd name="connsiteY905" fmla="*/ 535903 h 3125971"/>
              <a:gd name="connsiteX906" fmla="*/ 9365090 w 12192000"/>
              <a:gd name="connsiteY906" fmla="*/ 711334 h 3125971"/>
              <a:gd name="connsiteX907" fmla="*/ 9199273 w 12192000"/>
              <a:gd name="connsiteY907" fmla="*/ 711334 h 3125971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3336931 w 12192000"/>
              <a:gd name="connsiteY871" fmla="*/ 2542116 h 3125971"/>
              <a:gd name="connsiteX872" fmla="*/ 6142282 w 12192000"/>
              <a:gd name="connsiteY872" fmla="*/ 3125971 h 3125971"/>
              <a:gd name="connsiteX873" fmla="*/ 8477701 w 12192000"/>
              <a:gd name="connsiteY873" fmla="*/ 3012049 h 3125971"/>
              <a:gd name="connsiteX874" fmla="*/ 12192000 w 12192000"/>
              <a:gd name="connsiteY874" fmla="*/ 1839214 h 3125971"/>
              <a:gd name="connsiteX875" fmla="*/ 12192000 w 12192000"/>
              <a:gd name="connsiteY875" fmla="*/ 1807172 h 3125971"/>
              <a:gd name="connsiteX876" fmla="*/ 12164764 w 12192000"/>
              <a:gd name="connsiteY876" fmla="*/ 1807172 h 3125971"/>
              <a:gd name="connsiteX877" fmla="*/ 12164764 w 12192000"/>
              <a:gd name="connsiteY877" fmla="*/ 1807973 h 3125971"/>
              <a:gd name="connsiteX878" fmla="*/ 2412767 w 12192000"/>
              <a:gd name="connsiteY878" fmla="*/ 1433081 h 3125971"/>
              <a:gd name="connsiteX879" fmla="*/ 2412767 w 12192000"/>
              <a:gd name="connsiteY879" fmla="*/ 1420264 h 3125971"/>
              <a:gd name="connsiteX880" fmla="*/ 2415170 w 12192000"/>
              <a:gd name="connsiteY880" fmla="*/ 1420264 h 3125971"/>
              <a:gd name="connsiteX881" fmla="*/ 2415170 w 12192000"/>
              <a:gd name="connsiteY881" fmla="*/ 1433081 h 3125971"/>
              <a:gd name="connsiteX882" fmla="*/ 2412767 w 12192000"/>
              <a:gd name="connsiteY882" fmla="*/ 1433081 h 3125971"/>
              <a:gd name="connsiteX883" fmla="*/ 6799323 w 12192000"/>
              <a:gd name="connsiteY883" fmla="*/ 1419463 h 3125971"/>
              <a:gd name="connsiteX884" fmla="*/ 6799323 w 12192000"/>
              <a:gd name="connsiteY884" fmla="*/ 1430678 h 3125971"/>
              <a:gd name="connsiteX885" fmla="*/ 6785705 w 12192000"/>
              <a:gd name="connsiteY885" fmla="*/ 1443494 h 3125971"/>
              <a:gd name="connsiteX886" fmla="*/ 6743250 w 12192000"/>
              <a:gd name="connsiteY886" fmla="*/ 1443494 h 3125971"/>
              <a:gd name="connsiteX887" fmla="*/ 6743250 w 12192000"/>
              <a:gd name="connsiteY887" fmla="*/ 1408248 h 3125971"/>
              <a:gd name="connsiteX888" fmla="*/ 6702396 w 12192000"/>
              <a:gd name="connsiteY888" fmla="*/ 1408248 h 3125971"/>
              <a:gd name="connsiteX889" fmla="*/ 6702396 w 12192000"/>
              <a:gd name="connsiteY889" fmla="*/ 1417861 h 3125971"/>
              <a:gd name="connsiteX890" fmla="*/ 6716815 w 12192000"/>
              <a:gd name="connsiteY890" fmla="*/ 1417861 h 3125971"/>
              <a:gd name="connsiteX891" fmla="*/ 6716815 w 12192000"/>
              <a:gd name="connsiteY891" fmla="*/ 1438688 h 3125971"/>
              <a:gd name="connsiteX892" fmla="*/ 6603066 w 12192000"/>
              <a:gd name="connsiteY892" fmla="*/ 1438688 h 3125971"/>
              <a:gd name="connsiteX893" fmla="*/ 6603066 w 12192000"/>
              <a:gd name="connsiteY893" fmla="*/ 1231216 h 3125971"/>
              <a:gd name="connsiteX894" fmla="*/ 6587045 w 12192000"/>
              <a:gd name="connsiteY894" fmla="*/ 1231216 h 3125971"/>
              <a:gd name="connsiteX895" fmla="*/ 6587045 w 12192000"/>
              <a:gd name="connsiteY895" fmla="*/ 1195169 h 3125971"/>
              <a:gd name="connsiteX896" fmla="*/ 6561411 w 12192000"/>
              <a:gd name="connsiteY896" fmla="*/ 1195169 h 3125971"/>
              <a:gd name="connsiteX897" fmla="*/ 6561411 w 12192000"/>
              <a:gd name="connsiteY897" fmla="*/ 1179949 h 3125971"/>
              <a:gd name="connsiteX898" fmla="*/ 6550997 w 12192000"/>
              <a:gd name="connsiteY898" fmla="*/ 1179949 h 3125971"/>
              <a:gd name="connsiteX899" fmla="*/ 6550997 w 12192000"/>
              <a:gd name="connsiteY899" fmla="*/ 1188760 h 3125971"/>
              <a:gd name="connsiteX900" fmla="*/ 6542987 w 12192000"/>
              <a:gd name="connsiteY900" fmla="*/ 1188760 h 3125971"/>
              <a:gd name="connsiteX901" fmla="*/ 6594254 w 12192000"/>
              <a:gd name="connsiteY901" fmla="*/ 808261 h 3125971"/>
              <a:gd name="connsiteX902" fmla="*/ 6771286 w 12192000"/>
              <a:gd name="connsiteY902" fmla="*/ 808261 h 3125971"/>
              <a:gd name="connsiteX903" fmla="*/ 6831365 w 12192000"/>
              <a:gd name="connsiteY903" fmla="*/ 1419463 h 3125971"/>
              <a:gd name="connsiteX904" fmla="*/ 6799323 w 12192000"/>
              <a:gd name="connsiteY904" fmla="*/ 1419463 h 3125971"/>
              <a:gd name="connsiteX905" fmla="*/ 9199273 w 12192000"/>
              <a:gd name="connsiteY905" fmla="*/ 711334 h 3125971"/>
              <a:gd name="connsiteX906" fmla="*/ 9292194 w 12192000"/>
              <a:gd name="connsiteY906" fmla="*/ 535903 h 3125971"/>
              <a:gd name="connsiteX907" fmla="*/ 9365090 w 12192000"/>
              <a:gd name="connsiteY907" fmla="*/ 711334 h 3125971"/>
              <a:gd name="connsiteX908" fmla="*/ 9199273 w 12192000"/>
              <a:gd name="connsiteY908" fmla="*/ 711334 h 3125971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3123326 w 12192000"/>
              <a:gd name="connsiteY871" fmla="*/ 1758896 h 3125971"/>
              <a:gd name="connsiteX872" fmla="*/ 6142282 w 12192000"/>
              <a:gd name="connsiteY872" fmla="*/ 3125971 h 3125971"/>
              <a:gd name="connsiteX873" fmla="*/ 8477701 w 12192000"/>
              <a:gd name="connsiteY873" fmla="*/ 3012049 h 3125971"/>
              <a:gd name="connsiteX874" fmla="*/ 12192000 w 12192000"/>
              <a:gd name="connsiteY874" fmla="*/ 1839214 h 3125971"/>
              <a:gd name="connsiteX875" fmla="*/ 12192000 w 12192000"/>
              <a:gd name="connsiteY875" fmla="*/ 1807172 h 3125971"/>
              <a:gd name="connsiteX876" fmla="*/ 12164764 w 12192000"/>
              <a:gd name="connsiteY876" fmla="*/ 1807172 h 3125971"/>
              <a:gd name="connsiteX877" fmla="*/ 12164764 w 12192000"/>
              <a:gd name="connsiteY877" fmla="*/ 1807973 h 3125971"/>
              <a:gd name="connsiteX878" fmla="*/ 2412767 w 12192000"/>
              <a:gd name="connsiteY878" fmla="*/ 1433081 h 3125971"/>
              <a:gd name="connsiteX879" fmla="*/ 2412767 w 12192000"/>
              <a:gd name="connsiteY879" fmla="*/ 1420264 h 3125971"/>
              <a:gd name="connsiteX880" fmla="*/ 2415170 w 12192000"/>
              <a:gd name="connsiteY880" fmla="*/ 1420264 h 3125971"/>
              <a:gd name="connsiteX881" fmla="*/ 2415170 w 12192000"/>
              <a:gd name="connsiteY881" fmla="*/ 1433081 h 3125971"/>
              <a:gd name="connsiteX882" fmla="*/ 2412767 w 12192000"/>
              <a:gd name="connsiteY882" fmla="*/ 1433081 h 3125971"/>
              <a:gd name="connsiteX883" fmla="*/ 6799323 w 12192000"/>
              <a:gd name="connsiteY883" fmla="*/ 1419463 h 3125971"/>
              <a:gd name="connsiteX884" fmla="*/ 6799323 w 12192000"/>
              <a:gd name="connsiteY884" fmla="*/ 1430678 h 3125971"/>
              <a:gd name="connsiteX885" fmla="*/ 6785705 w 12192000"/>
              <a:gd name="connsiteY885" fmla="*/ 1443494 h 3125971"/>
              <a:gd name="connsiteX886" fmla="*/ 6743250 w 12192000"/>
              <a:gd name="connsiteY886" fmla="*/ 1443494 h 3125971"/>
              <a:gd name="connsiteX887" fmla="*/ 6743250 w 12192000"/>
              <a:gd name="connsiteY887" fmla="*/ 1408248 h 3125971"/>
              <a:gd name="connsiteX888" fmla="*/ 6702396 w 12192000"/>
              <a:gd name="connsiteY888" fmla="*/ 1408248 h 3125971"/>
              <a:gd name="connsiteX889" fmla="*/ 6702396 w 12192000"/>
              <a:gd name="connsiteY889" fmla="*/ 1417861 h 3125971"/>
              <a:gd name="connsiteX890" fmla="*/ 6716815 w 12192000"/>
              <a:gd name="connsiteY890" fmla="*/ 1417861 h 3125971"/>
              <a:gd name="connsiteX891" fmla="*/ 6716815 w 12192000"/>
              <a:gd name="connsiteY891" fmla="*/ 1438688 h 3125971"/>
              <a:gd name="connsiteX892" fmla="*/ 6603066 w 12192000"/>
              <a:gd name="connsiteY892" fmla="*/ 1438688 h 3125971"/>
              <a:gd name="connsiteX893" fmla="*/ 6603066 w 12192000"/>
              <a:gd name="connsiteY893" fmla="*/ 1231216 h 3125971"/>
              <a:gd name="connsiteX894" fmla="*/ 6587045 w 12192000"/>
              <a:gd name="connsiteY894" fmla="*/ 1231216 h 3125971"/>
              <a:gd name="connsiteX895" fmla="*/ 6587045 w 12192000"/>
              <a:gd name="connsiteY895" fmla="*/ 1195169 h 3125971"/>
              <a:gd name="connsiteX896" fmla="*/ 6561411 w 12192000"/>
              <a:gd name="connsiteY896" fmla="*/ 1195169 h 3125971"/>
              <a:gd name="connsiteX897" fmla="*/ 6561411 w 12192000"/>
              <a:gd name="connsiteY897" fmla="*/ 1179949 h 3125971"/>
              <a:gd name="connsiteX898" fmla="*/ 6550997 w 12192000"/>
              <a:gd name="connsiteY898" fmla="*/ 1179949 h 3125971"/>
              <a:gd name="connsiteX899" fmla="*/ 6550997 w 12192000"/>
              <a:gd name="connsiteY899" fmla="*/ 1188760 h 3125971"/>
              <a:gd name="connsiteX900" fmla="*/ 6542987 w 12192000"/>
              <a:gd name="connsiteY900" fmla="*/ 1188760 h 3125971"/>
              <a:gd name="connsiteX901" fmla="*/ 6594254 w 12192000"/>
              <a:gd name="connsiteY901" fmla="*/ 808261 h 3125971"/>
              <a:gd name="connsiteX902" fmla="*/ 6771286 w 12192000"/>
              <a:gd name="connsiteY902" fmla="*/ 808261 h 3125971"/>
              <a:gd name="connsiteX903" fmla="*/ 6831365 w 12192000"/>
              <a:gd name="connsiteY903" fmla="*/ 1419463 h 3125971"/>
              <a:gd name="connsiteX904" fmla="*/ 6799323 w 12192000"/>
              <a:gd name="connsiteY904" fmla="*/ 1419463 h 3125971"/>
              <a:gd name="connsiteX905" fmla="*/ 9199273 w 12192000"/>
              <a:gd name="connsiteY905" fmla="*/ 711334 h 3125971"/>
              <a:gd name="connsiteX906" fmla="*/ 9292194 w 12192000"/>
              <a:gd name="connsiteY906" fmla="*/ 535903 h 3125971"/>
              <a:gd name="connsiteX907" fmla="*/ 9365090 w 12192000"/>
              <a:gd name="connsiteY907" fmla="*/ 711334 h 3125971"/>
              <a:gd name="connsiteX908" fmla="*/ 9199273 w 12192000"/>
              <a:gd name="connsiteY908" fmla="*/ 711334 h 312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</a:cxnLst>
            <a:rect l="l" t="t" r="r" b="b"/>
            <a:pathLst>
              <a:path w="12192000" h="3125971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lnTo>
                  <a:pt x="12048612" y="1685412"/>
                </a:ln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cubicBezTo>
                  <a:pt x="11666777" y="1618391"/>
                  <a:pt x="11666244" y="1609846"/>
                  <a:pt x="11665710" y="1601302"/>
                </a:cubicBez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lnTo>
                  <a:pt x="11291618" y="1320133"/>
                </a:ln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3123326" y="1758896"/>
                </a:lnTo>
                <a:lnTo>
                  <a:pt x="6142282" y="3125971"/>
                </a:lnTo>
                <a:lnTo>
                  <a:pt x="8477701" y="3012049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lnTo>
                  <a:pt x="12164764" y="1807973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100000">
                <a:srgbClr val="EE010F">
                  <a:alpha val="0"/>
                </a:srgbClr>
              </a:gs>
              <a:gs pos="0">
                <a:srgbClr val="FF0000">
                  <a:alpha val="22000"/>
                </a:srgbClr>
              </a:gs>
            </a:gsLst>
            <a:lin ang="54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81" name="图片 80">
            <a:extLst>
              <a:ext uri="{FF2B5EF4-FFF2-40B4-BE49-F238E27FC236}">
                <a16:creationId xmlns:a16="http://schemas.microsoft.com/office/drawing/2014/main" id="{5330B3FF-E245-6EEE-3DE0-04E2542AA83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141" y="4376078"/>
            <a:ext cx="4089474" cy="2258188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87A12D87-1203-F1AF-06DA-D8BE76CABE6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415" y="232697"/>
            <a:ext cx="1453711" cy="1214113"/>
          </a:xfrm>
          <a:prstGeom prst="rect">
            <a:avLst/>
          </a:prstGeom>
        </p:spPr>
      </p:pic>
      <p:pic>
        <p:nvPicPr>
          <p:cNvPr id="104" name="图片 103">
            <a:extLst>
              <a:ext uri="{FF2B5EF4-FFF2-40B4-BE49-F238E27FC236}">
                <a16:creationId xmlns:a16="http://schemas.microsoft.com/office/drawing/2014/main" id="{5AC7EC76-2C2D-269D-3201-CA1A281715A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1330" y="2536716"/>
            <a:ext cx="1321918" cy="1195419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40F10F6D-2CA9-CE81-F693-32C07D304C3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95208"/>
            <a:ext cx="12190413" cy="49242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44266" y="1080720"/>
            <a:ext cx="95034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9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10"/>
                  <a:srcRect/>
                  <a:tile tx="-218440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党建工作汇报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E317C3F-7A90-88A4-4E10-BF6EB36DE4D6}"/>
              </a:ext>
            </a:extLst>
          </p:cNvPr>
          <p:cNvSpPr txBox="1"/>
          <p:nvPr/>
        </p:nvSpPr>
        <p:spPr>
          <a:xfrm>
            <a:off x="4397777" y="3599463"/>
            <a:ext cx="3324406" cy="334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4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4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模板网  时间：</a:t>
            </a:r>
            <a:r>
              <a:rPr lang="en-US" altLang="zh-CN" sz="14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2022.05</a:t>
            </a:r>
            <a:endParaRPr lang="zh-CN" altLang="en-US" sz="1400" b="1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+mn-ea"/>
              <a:cs typeface="+mn-ea"/>
              <a:sym typeface="+mn-lt"/>
            </a:endParaRP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6277CF5A-3EAE-560A-C1F3-FC6E59B4D0A4}"/>
              </a:ext>
            </a:extLst>
          </p:cNvPr>
          <p:cNvGrpSpPr/>
          <p:nvPr/>
        </p:nvGrpSpPr>
        <p:grpSpPr>
          <a:xfrm>
            <a:off x="3142878" y="2709714"/>
            <a:ext cx="5916693" cy="383993"/>
            <a:chOff x="3142878" y="2681161"/>
            <a:chExt cx="5916693" cy="383993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EBEEA21A-487F-C1C1-979B-837BD4BF6035}"/>
                </a:ext>
              </a:extLst>
            </p:cNvPr>
            <p:cNvGrpSpPr/>
            <p:nvPr/>
          </p:nvGrpSpPr>
          <p:grpSpPr>
            <a:xfrm>
              <a:off x="3142878" y="2681161"/>
              <a:ext cx="5916693" cy="383993"/>
              <a:chOff x="3142878" y="2380662"/>
              <a:chExt cx="5916693" cy="383993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A0BE5A3-2EC3-C135-6220-BFBD9DCD1631}"/>
                  </a:ext>
                </a:extLst>
              </p:cNvPr>
              <p:cNvSpPr/>
              <p:nvPr/>
            </p:nvSpPr>
            <p:spPr bwMode="auto">
              <a:xfrm rot="10800000">
                <a:off x="3142878" y="2380662"/>
                <a:ext cx="4476533" cy="383993"/>
              </a:xfrm>
              <a:custGeom>
                <a:avLst/>
                <a:gdLst>
                  <a:gd name="connsiteX0" fmla="*/ 4476533 w 4476533"/>
                  <a:gd name="connsiteY0" fmla="*/ 383993 h 383993"/>
                  <a:gd name="connsiteX1" fmla="*/ 2994847 w 4476533"/>
                  <a:gd name="connsiteY1" fmla="*/ 383993 h 383993"/>
                  <a:gd name="connsiteX2" fmla="*/ 1481686 w 4476533"/>
                  <a:gd name="connsiteY2" fmla="*/ 383993 h 383993"/>
                  <a:gd name="connsiteX3" fmla="*/ 0 w 4476533"/>
                  <a:gd name="connsiteY3" fmla="*/ 383993 h 383993"/>
                  <a:gd name="connsiteX4" fmla="*/ 157234 w 4476533"/>
                  <a:gd name="connsiteY4" fmla="*/ 191997 h 383993"/>
                  <a:gd name="connsiteX5" fmla="*/ 0 w 4476533"/>
                  <a:gd name="connsiteY5" fmla="*/ 0 h 383993"/>
                  <a:gd name="connsiteX6" fmla="*/ 1481686 w 4476533"/>
                  <a:gd name="connsiteY6" fmla="*/ 0 h 383993"/>
                  <a:gd name="connsiteX7" fmla="*/ 2994847 w 4476533"/>
                  <a:gd name="connsiteY7" fmla="*/ 0 h 383993"/>
                  <a:gd name="connsiteX8" fmla="*/ 4476533 w 4476533"/>
                  <a:gd name="connsiteY8" fmla="*/ 0 h 383993"/>
                  <a:gd name="connsiteX9" fmla="*/ 4319299 w 4476533"/>
                  <a:gd name="connsiteY9" fmla="*/ 191996 h 383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76533" h="383993">
                    <a:moveTo>
                      <a:pt x="4476533" y="383993"/>
                    </a:moveTo>
                    <a:lnTo>
                      <a:pt x="2994847" y="383993"/>
                    </a:lnTo>
                    <a:lnTo>
                      <a:pt x="1481686" y="383993"/>
                    </a:lnTo>
                    <a:lnTo>
                      <a:pt x="0" y="383993"/>
                    </a:lnTo>
                    <a:lnTo>
                      <a:pt x="157234" y="191997"/>
                    </a:lnTo>
                    <a:lnTo>
                      <a:pt x="0" y="0"/>
                    </a:lnTo>
                    <a:lnTo>
                      <a:pt x="1481686" y="0"/>
                    </a:lnTo>
                    <a:lnTo>
                      <a:pt x="2994847" y="0"/>
                    </a:lnTo>
                    <a:lnTo>
                      <a:pt x="4476533" y="0"/>
                    </a:lnTo>
                    <a:lnTo>
                      <a:pt x="4319299" y="191996"/>
                    </a:lnTo>
                    <a:close/>
                  </a:path>
                </a:pathLst>
              </a:custGeom>
              <a:solidFill>
                <a:srgbClr val="E2021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华文细黑" pitchFamily="2" charset="-122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C75252EB-4F9F-0FC6-0A9A-01A08C4B4155}"/>
                  </a:ext>
                </a:extLst>
              </p:cNvPr>
              <p:cNvSpPr/>
              <p:nvPr/>
            </p:nvSpPr>
            <p:spPr bwMode="auto">
              <a:xfrm rot="10800000">
                <a:off x="4583038" y="2380662"/>
                <a:ext cx="4476533" cy="383993"/>
              </a:xfrm>
              <a:custGeom>
                <a:avLst/>
                <a:gdLst>
                  <a:gd name="connsiteX0" fmla="*/ 4476533 w 4476533"/>
                  <a:gd name="connsiteY0" fmla="*/ 383993 h 383993"/>
                  <a:gd name="connsiteX1" fmla="*/ 2994847 w 4476533"/>
                  <a:gd name="connsiteY1" fmla="*/ 383993 h 383993"/>
                  <a:gd name="connsiteX2" fmla="*/ 1481686 w 4476533"/>
                  <a:gd name="connsiteY2" fmla="*/ 383993 h 383993"/>
                  <a:gd name="connsiteX3" fmla="*/ 0 w 4476533"/>
                  <a:gd name="connsiteY3" fmla="*/ 383993 h 383993"/>
                  <a:gd name="connsiteX4" fmla="*/ 157234 w 4476533"/>
                  <a:gd name="connsiteY4" fmla="*/ 191997 h 383993"/>
                  <a:gd name="connsiteX5" fmla="*/ 0 w 4476533"/>
                  <a:gd name="connsiteY5" fmla="*/ 0 h 383993"/>
                  <a:gd name="connsiteX6" fmla="*/ 1481686 w 4476533"/>
                  <a:gd name="connsiteY6" fmla="*/ 0 h 383993"/>
                  <a:gd name="connsiteX7" fmla="*/ 2994847 w 4476533"/>
                  <a:gd name="connsiteY7" fmla="*/ 0 h 383993"/>
                  <a:gd name="connsiteX8" fmla="*/ 4476533 w 4476533"/>
                  <a:gd name="connsiteY8" fmla="*/ 0 h 383993"/>
                  <a:gd name="connsiteX9" fmla="*/ 4319299 w 4476533"/>
                  <a:gd name="connsiteY9" fmla="*/ 191996 h 383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76533" h="383993">
                    <a:moveTo>
                      <a:pt x="4476533" y="383993"/>
                    </a:moveTo>
                    <a:lnTo>
                      <a:pt x="2994847" y="383993"/>
                    </a:lnTo>
                    <a:lnTo>
                      <a:pt x="1481686" y="383993"/>
                    </a:lnTo>
                    <a:lnTo>
                      <a:pt x="0" y="383993"/>
                    </a:lnTo>
                    <a:lnTo>
                      <a:pt x="157234" y="191997"/>
                    </a:lnTo>
                    <a:lnTo>
                      <a:pt x="0" y="0"/>
                    </a:lnTo>
                    <a:lnTo>
                      <a:pt x="1481686" y="0"/>
                    </a:lnTo>
                    <a:lnTo>
                      <a:pt x="2994847" y="0"/>
                    </a:lnTo>
                    <a:lnTo>
                      <a:pt x="4476533" y="0"/>
                    </a:lnTo>
                    <a:lnTo>
                      <a:pt x="4319299" y="191996"/>
                    </a:lnTo>
                    <a:close/>
                  </a:path>
                </a:pathLst>
              </a:custGeom>
              <a:solidFill>
                <a:srgbClr val="E2021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华文细黑" pitchFamily="2" charset="-122"/>
                </a:endParaRPr>
              </a:p>
            </p:txBody>
          </p:sp>
        </p:grp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EF406101-14FB-3CE3-6DC5-0A6EFFC27D48}"/>
                </a:ext>
              </a:extLst>
            </p:cNvPr>
            <p:cNvSpPr txBox="1"/>
            <p:nvPr/>
          </p:nvSpPr>
          <p:spPr>
            <a:xfrm>
              <a:off x="3922927" y="2683528"/>
              <a:ext cx="4332520" cy="337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党建汇报  </a:t>
              </a:r>
              <a:r>
                <a:rPr lang="en-US" altLang="zh-CN" sz="1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党课课件  </a:t>
              </a:r>
              <a:r>
                <a:rPr lang="en-US" altLang="zh-CN" sz="1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心得体会  </a:t>
              </a:r>
              <a:r>
                <a:rPr lang="en-US" altLang="zh-CN" sz="1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工作总结</a:t>
              </a:r>
            </a:p>
          </p:txBody>
        </p:sp>
      </p:grp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BEF9AD3E-60A6-50D0-1B5A-927075CD8274}"/>
              </a:ext>
            </a:extLst>
          </p:cNvPr>
          <p:cNvSpPr/>
          <p:nvPr/>
        </p:nvSpPr>
        <p:spPr>
          <a:xfrm>
            <a:off x="5645363" y="6222074"/>
            <a:ext cx="5743150" cy="2711123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170B78CC-EBB6-04F2-A0E9-86F01C642D09}"/>
              </a:ext>
            </a:extLst>
          </p:cNvPr>
          <p:cNvSpPr/>
          <p:nvPr/>
        </p:nvSpPr>
        <p:spPr>
          <a:xfrm>
            <a:off x="6096000" y="-1631120"/>
            <a:ext cx="5743150" cy="2711123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330DB729-8D02-0151-A609-A70488E69006}"/>
              </a:ext>
            </a:extLst>
          </p:cNvPr>
          <p:cNvSpPr/>
          <p:nvPr/>
        </p:nvSpPr>
        <p:spPr>
          <a:xfrm>
            <a:off x="-2740206" y="1547497"/>
            <a:ext cx="3921408" cy="1851148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72462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BCCA89A9-FB93-E845-3C7F-A60D899177E4}"/>
              </a:ext>
            </a:extLst>
          </p:cNvPr>
          <p:cNvSpPr/>
          <p:nvPr/>
        </p:nvSpPr>
        <p:spPr>
          <a:xfrm>
            <a:off x="1485900" y="1452940"/>
            <a:ext cx="1919713" cy="1919713"/>
          </a:xfrm>
          <a:prstGeom prst="ellipse">
            <a:avLst/>
          </a:prstGeom>
          <a:solidFill>
            <a:srgbClr val="E20219"/>
          </a:solidFill>
          <a:ln w="127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3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sp>
        <p:nvSpPr>
          <p:cNvPr id="4" name="Freeform 6">
            <a:extLst>
              <a:ext uri="{FF2B5EF4-FFF2-40B4-BE49-F238E27FC236}">
                <a16:creationId xmlns:a16="http://schemas.microsoft.com/office/drawing/2014/main" id="{8DD1CA3D-A313-A51E-EC6A-CAC13969DA44}"/>
              </a:ext>
            </a:extLst>
          </p:cNvPr>
          <p:cNvSpPr>
            <a:spLocks noEditPoints="1"/>
          </p:cNvSpPr>
          <p:nvPr/>
        </p:nvSpPr>
        <p:spPr bwMode="auto">
          <a:xfrm>
            <a:off x="1966456" y="1917626"/>
            <a:ext cx="958601" cy="990342"/>
          </a:xfrm>
          <a:custGeom>
            <a:avLst/>
            <a:gdLst>
              <a:gd name="T0" fmla="*/ 35 w 89"/>
              <a:gd name="T1" fmla="*/ 11 h 92"/>
              <a:gd name="T2" fmla="*/ 56 w 89"/>
              <a:gd name="T3" fmla="*/ 11 h 92"/>
              <a:gd name="T4" fmla="*/ 70 w 89"/>
              <a:gd name="T5" fmla="*/ 10 h 92"/>
              <a:gd name="T6" fmla="*/ 70 w 89"/>
              <a:gd name="T7" fmla="*/ 27 h 92"/>
              <a:gd name="T8" fmla="*/ 70 w 89"/>
              <a:gd name="T9" fmla="*/ 10 h 92"/>
              <a:gd name="T10" fmla="*/ 30 w 89"/>
              <a:gd name="T11" fmla="*/ 55 h 92"/>
              <a:gd name="T12" fmla="*/ 32 w 89"/>
              <a:gd name="T13" fmla="*/ 85 h 92"/>
              <a:gd name="T14" fmla="*/ 22 w 89"/>
              <a:gd name="T15" fmla="*/ 59 h 92"/>
              <a:gd name="T16" fmla="*/ 17 w 89"/>
              <a:gd name="T17" fmla="*/ 85 h 92"/>
              <a:gd name="T18" fmla="*/ 11 w 89"/>
              <a:gd name="T19" fmla="*/ 55 h 92"/>
              <a:gd name="T20" fmla="*/ 4 w 89"/>
              <a:gd name="T21" fmla="*/ 53 h 92"/>
              <a:gd name="T22" fmla="*/ 10 w 89"/>
              <a:gd name="T23" fmla="*/ 28 h 92"/>
              <a:gd name="T24" fmla="*/ 21 w 89"/>
              <a:gd name="T25" fmla="*/ 35 h 92"/>
              <a:gd name="T26" fmla="*/ 31 w 89"/>
              <a:gd name="T27" fmla="*/ 28 h 92"/>
              <a:gd name="T28" fmla="*/ 44 w 89"/>
              <a:gd name="T29" fmla="*/ 24 h 92"/>
              <a:gd name="T30" fmla="*/ 44 w 89"/>
              <a:gd name="T31" fmla="*/ 27 h 92"/>
              <a:gd name="T32" fmla="*/ 45 w 89"/>
              <a:gd name="T33" fmla="*/ 48 h 92"/>
              <a:gd name="T34" fmla="*/ 45 w 89"/>
              <a:gd name="T35" fmla="*/ 48 h 92"/>
              <a:gd name="T36" fmla="*/ 45 w 89"/>
              <a:gd name="T37" fmla="*/ 48 h 92"/>
              <a:gd name="T38" fmla="*/ 47 w 89"/>
              <a:gd name="T39" fmla="*/ 27 h 92"/>
              <a:gd name="T40" fmla="*/ 47 w 89"/>
              <a:gd name="T41" fmla="*/ 24 h 92"/>
              <a:gd name="T42" fmla="*/ 59 w 89"/>
              <a:gd name="T43" fmla="*/ 28 h 92"/>
              <a:gd name="T44" fmla="*/ 70 w 89"/>
              <a:gd name="T45" fmla="*/ 35 h 92"/>
              <a:gd name="T46" fmla="*/ 80 w 89"/>
              <a:gd name="T47" fmla="*/ 28 h 92"/>
              <a:gd name="T48" fmla="*/ 85 w 89"/>
              <a:gd name="T49" fmla="*/ 51 h 92"/>
              <a:gd name="T50" fmla="*/ 79 w 89"/>
              <a:gd name="T51" fmla="*/ 55 h 92"/>
              <a:gd name="T52" fmla="*/ 80 w 89"/>
              <a:gd name="T53" fmla="*/ 85 h 92"/>
              <a:gd name="T54" fmla="*/ 71 w 89"/>
              <a:gd name="T55" fmla="*/ 59 h 92"/>
              <a:gd name="T56" fmla="*/ 66 w 89"/>
              <a:gd name="T57" fmla="*/ 85 h 92"/>
              <a:gd name="T58" fmla="*/ 60 w 89"/>
              <a:gd name="T59" fmla="*/ 55 h 92"/>
              <a:gd name="T60" fmla="*/ 57 w 89"/>
              <a:gd name="T61" fmla="*/ 55 h 92"/>
              <a:gd name="T62" fmla="*/ 49 w 89"/>
              <a:gd name="T63" fmla="*/ 92 h 92"/>
              <a:gd name="T64" fmla="*/ 43 w 89"/>
              <a:gd name="T65" fmla="*/ 61 h 92"/>
              <a:gd name="T66" fmla="*/ 32 w 89"/>
              <a:gd name="T67" fmla="*/ 92 h 92"/>
              <a:gd name="T68" fmla="*/ 30 w 89"/>
              <a:gd name="T69" fmla="*/ 52 h 92"/>
              <a:gd name="T70" fmla="*/ 13 w 89"/>
              <a:gd name="T71" fmla="*/ 18 h 92"/>
              <a:gd name="T72" fmla="*/ 29 w 89"/>
              <a:gd name="T73" fmla="*/ 1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F448E00-2F35-D683-0EB2-F930B845CBD7}"/>
              </a:ext>
            </a:extLst>
          </p:cNvPr>
          <p:cNvSpPr/>
          <p:nvPr/>
        </p:nvSpPr>
        <p:spPr>
          <a:xfrm>
            <a:off x="3832616" y="3545677"/>
            <a:ext cx="1919713" cy="1919713"/>
          </a:xfrm>
          <a:prstGeom prst="ellipse">
            <a:avLst/>
          </a:prstGeom>
          <a:solidFill>
            <a:srgbClr val="3F3F3F"/>
          </a:solidFill>
          <a:ln w="127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F831935-DC95-A64B-8200-2541D8278A69}"/>
              </a:ext>
            </a:extLst>
          </p:cNvPr>
          <p:cNvGrpSpPr/>
          <p:nvPr/>
        </p:nvGrpSpPr>
        <p:grpSpPr>
          <a:xfrm>
            <a:off x="4240661" y="4217718"/>
            <a:ext cx="1019680" cy="777666"/>
            <a:chOff x="10500427" y="5382458"/>
            <a:chExt cx="683774" cy="521485"/>
          </a:xfrm>
          <a:solidFill>
            <a:schemeClr val="bg1"/>
          </a:solidFill>
        </p:grpSpPr>
        <p:sp>
          <p:nvSpPr>
            <p:cNvPr id="12" name="Freeform 373">
              <a:extLst>
                <a:ext uri="{FF2B5EF4-FFF2-40B4-BE49-F238E27FC236}">
                  <a16:creationId xmlns:a16="http://schemas.microsoft.com/office/drawing/2014/main" id="{A1185AEE-D5D8-C785-1BA9-E0BFE2633F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05786" y="5627693"/>
              <a:ext cx="142092" cy="141371"/>
            </a:xfrm>
            <a:custGeom>
              <a:avLst/>
              <a:gdLst>
                <a:gd name="T0" fmla="*/ 41 w 83"/>
                <a:gd name="T1" fmla="*/ 0 h 83"/>
                <a:gd name="T2" fmla="*/ 0 w 83"/>
                <a:gd name="T3" fmla="*/ 41 h 83"/>
                <a:gd name="T4" fmla="*/ 41 w 83"/>
                <a:gd name="T5" fmla="*/ 83 h 83"/>
                <a:gd name="T6" fmla="*/ 83 w 83"/>
                <a:gd name="T7" fmla="*/ 41 h 83"/>
                <a:gd name="T8" fmla="*/ 41 w 83"/>
                <a:gd name="T9" fmla="*/ 0 h 83"/>
                <a:gd name="T10" fmla="*/ 41 w 83"/>
                <a:gd name="T11" fmla="*/ 73 h 83"/>
                <a:gd name="T12" fmla="*/ 10 w 83"/>
                <a:gd name="T13" fmla="*/ 41 h 83"/>
                <a:gd name="T14" fmla="*/ 41 w 83"/>
                <a:gd name="T15" fmla="*/ 10 h 83"/>
                <a:gd name="T16" fmla="*/ 73 w 83"/>
                <a:gd name="T17" fmla="*/ 41 h 83"/>
                <a:gd name="T18" fmla="*/ 41 w 83"/>
                <a:gd name="T19" fmla="*/ 7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3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3"/>
                    <a:pt x="41" y="83"/>
                  </a:cubicBezTo>
                  <a:cubicBezTo>
                    <a:pt x="64" y="83"/>
                    <a:pt x="83" y="64"/>
                    <a:pt x="83" y="41"/>
                  </a:cubicBezTo>
                  <a:cubicBezTo>
                    <a:pt x="83" y="18"/>
                    <a:pt x="64" y="0"/>
                    <a:pt x="41" y="0"/>
                  </a:cubicBezTo>
                  <a:close/>
                  <a:moveTo>
                    <a:pt x="41" y="73"/>
                  </a:moveTo>
                  <a:cubicBezTo>
                    <a:pt x="24" y="73"/>
                    <a:pt x="10" y="59"/>
                    <a:pt x="10" y="41"/>
                  </a:cubicBezTo>
                  <a:cubicBezTo>
                    <a:pt x="10" y="24"/>
                    <a:pt x="24" y="10"/>
                    <a:pt x="41" y="10"/>
                  </a:cubicBezTo>
                  <a:cubicBezTo>
                    <a:pt x="59" y="10"/>
                    <a:pt x="73" y="24"/>
                    <a:pt x="73" y="41"/>
                  </a:cubicBezTo>
                  <a:cubicBezTo>
                    <a:pt x="73" y="59"/>
                    <a:pt x="59" y="73"/>
                    <a:pt x="41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374">
              <a:extLst>
                <a:ext uri="{FF2B5EF4-FFF2-40B4-BE49-F238E27FC236}">
                  <a16:creationId xmlns:a16="http://schemas.microsoft.com/office/drawing/2014/main" id="{C773B455-1371-A221-9876-578C5D4EEB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69465" y="5493535"/>
              <a:ext cx="414736" cy="410408"/>
            </a:xfrm>
            <a:custGeom>
              <a:avLst/>
              <a:gdLst>
                <a:gd name="T0" fmla="*/ 216 w 243"/>
                <a:gd name="T1" fmla="*/ 110 h 241"/>
                <a:gd name="T2" fmla="*/ 243 w 243"/>
                <a:gd name="T3" fmla="*/ 95 h 241"/>
                <a:gd name="T4" fmla="*/ 234 w 243"/>
                <a:gd name="T5" fmla="*/ 73 h 241"/>
                <a:gd name="T6" fmla="*/ 204 w 243"/>
                <a:gd name="T7" fmla="*/ 75 h 241"/>
                <a:gd name="T8" fmla="*/ 194 w 243"/>
                <a:gd name="T9" fmla="*/ 59 h 241"/>
                <a:gd name="T10" fmla="*/ 204 w 243"/>
                <a:gd name="T11" fmla="*/ 29 h 241"/>
                <a:gd name="T12" fmla="*/ 187 w 243"/>
                <a:gd name="T13" fmla="*/ 16 h 241"/>
                <a:gd name="T14" fmla="*/ 163 w 243"/>
                <a:gd name="T15" fmla="*/ 38 h 241"/>
                <a:gd name="T16" fmla="*/ 142 w 243"/>
                <a:gd name="T17" fmla="*/ 32 h 241"/>
                <a:gd name="T18" fmla="*/ 134 w 243"/>
                <a:gd name="T19" fmla="*/ 0 h 241"/>
                <a:gd name="T20" fmla="*/ 110 w 243"/>
                <a:gd name="T21" fmla="*/ 0 h 241"/>
                <a:gd name="T22" fmla="*/ 102 w 243"/>
                <a:gd name="T23" fmla="*/ 31 h 241"/>
                <a:gd name="T24" fmla="*/ 80 w 243"/>
                <a:gd name="T25" fmla="*/ 35 h 241"/>
                <a:gd name="T26" fmla="*/ 75 w 243"/>
                <a:gd name="T27" fmla="*/ 31 h 241"/>
                <a:gd name="T28" fmla="*/ 65 w 243"/>
                <a:gd name="T29" fmla="*/ 22 h 241"/>
                <a:gd name="T30" fmla="*/ 58 w 243"/>
                <a:gd name="T31" fmla="*/ 16 h 241"/>
                <a:gd name="T32" fmla="*/ 38 w 243"/>
                <a:gd name="T33" fmla="*/ 32 h 241"/>
                <a:gd name="T34" fmla="*/ 49 w 243"/>
                <a:gd name="T35" fmla="*/ 60 h 241"/>
                <a:gd name="T36" fmla="*/ 40 w 243"/>
                <a:gd name="T37" fmla="*/ 73 h 241"/>
                <a:gd name="T38" fmla="*/ 17 w 243"/>
                <a:gd name="T39" fmla="*/ 72 h 241"/>
                <a:gd name="T40" fmla="*/ 7 w 243"/>
                <a:gd name="T41" fmla="*/ 71 h 241"/>
                <a:gd name="T42" fmla="*/ 4 w 243"/>
                <a:gd name="T43" fmla="*/ 78 h 241"/>
                <a:gd name="T44" fmla="*/ 0 w 243"/>
                <a:gd name="T45" fmla="*/ 91 h 241"/>
                <a:gd name="T46" fmla="*/ 23 w 243"/>
                <a:gd name="T47" fmla="*/ 105 h 241"/>
                <a:gd name="T48" fmla="*/ 28 w 243"/>
                <a:gd name="T49" fmla="*/ 108 h 241"/>
                <a:gd name="T50" fmla="*/ 27 w 243"/>
                <a:gd name="T51" fmla="*/ 112 h 241"/>
                <a:gd name="T52" fmla="*/ 26 w 243"/>
                <a:gd name="T53" fmla="*/ 128 h 241"/>
                <a:gd name="T54" fmla="*/ 0 w 243"/>
                <a:gd name="T55" fmla="*/ 146 h 241"/>
                <a:gd name="T56" fmla="*/ 8 w 243"/>
                <a:gd name="T57" fmla="*/ 168 h 241"/>
                <a:gd name="T58" fmla="*/ 38 w 243"/>
                <a:gd name="T59" fmla="*/ 165 h 241"/>
                <a:gd name="T60" fmla="*/ 48 w 243"/>
                <a:gd name="T61" fmla="*/ 182 h 241"/>
                <a:gd name="T62" fmla="*/ 38 w 243"/>
                <a:gd name="T63" fmla="*/ 210 h 241"/>
                <a:gd name="T64" fmla="*/ 58 w 243"/>
                <a:gd name="T65" fmla="*/ 223 h 241"/>
                <a:gd name="T66" fmla="*/ 82 w 243"/>
                <a:gd name="T67" fmla="*/ 205 h 241"/>
                <a:gd name="T68" fmla="*/ 101 w 243"/>
                <a:gd name="T69" fmla="*/ 212 h 241"/>
                <a:gd name="T70" fmla="*/ 109 w 243"/>
                <a:gd name="T71" fmla="*/ 241 h 241"/>
                <a:gd name="T72" fmla="*/ 131 w 243"/>
                <a:gd name="T73" fmla="*/ 241 h 241"/>
                <a:gd name="T74" fmla="*/ 140 w 243"/>
                <a:gd name="T75" fmla="*/ 211 h 241"/>
                <a:gd name="T76" fmla="*/ 163 w 243"/>
                <a:gd name="T77" fmla="*/ 205 h 241"/>
                <a:gd name="T78" fmla="*/ 184 w 243"/>
                <a:gd name="T79" fmla="*/ 224 h 241"/>
                <a:gd name="T80" fmla="*/ 203 w 243"/>
                <a:gd name="T81" fmla="*/ 211 h 241"/>
                <a:gd name="T82" fmla="*/ 192 w 243"/>
                <a:gd name="T83" fmla="*/ 183 h 241"/>
                <a:gd name="T84" fmla="*/ 205 w 243"/>
                <a:gd name="T85" fmla="*/ 168 h 241"/>
                <a:gd name="T86" fmla="*/ 236 w 243"/>
                <a:gd name="T87" fmla="*/ 168 h 241"/>
                <a:gd name="T88" fmla="*/ 243 w 243"/>
                <a:gd name="T89" fmla="*/ 147 h 241"/>
                <a:gd name="T90" fmla="*/ 216 w 243"/>
                <a:gd name="T91" fmla="*/ 130 h 241"/>
                <a:gd name="T92" fmla="*/ 216 w 243"/>
                <a:gd name="T93" fmla="*/ 110 h 241"/>
                <a:gd name="T94" fmla="*/ 121 w 243"/>
                <a:gd name="T95" fmla="*/ 170 h 241"/>
                <a:gd name="T96" fmla="*/ 72 w 243"/>
                <a:gd name="T97" fmla="*/ 120 h 241"/>
                <a:gd name="T98" fmla="*/ 121 w 243"/>
                <a:gd name="T99" fmla="*/ 71 h 241"/>
                <a:gd name="T100" fmla="*/ 171 w 243"/>
                <a:gd name="T101" fmla="*/ 120 h 241"/>
                <a:gd name="T102" fmla="*/ 121 w 243"/>
                <a:gd name="T103" fmla="*/ 17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3" h="241">
                  <a:moveTo>
                    <a:pt x="216" y="110"/>
                  </a:moveTo>
                  <a:cubicBezTo>
                    <a:pt x="243" y="95"/>
                    <a:pt x="243" y="95"/>
                    <a:pt x="243" y="95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38" y="165"/>
                    <a:pt x="38" y="165"/>
                    <a:pt x="38" y="165"/>
                  </a:cubicBezTo>
                  <a:cubicBezTo>
                    <a:pt x="48" y="182"/>
                    <a:pt x="48" y="182"/>
                    <a:pt x="48" y="182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58" y="223"/>
                    <a:pt x="58" y="223"/>
                    <a:pt x="58" y="223"/>
                  </a:cubicBezTo>
                  <a:cubicBezTo>
                    <a:pt x="82" y="205"/>
                    <a:pt x="82" y="205"/>
                    <a:pt x="82" y="205"/>
                  </a:cubicBezTo>
                  <a:cubicBezTo>
                    <a:pt x="101" y="212"/>
                    <a:pt x="101" y="212"/>
                    <a:pt x="101" y="212"/>
                  </a:cubicBezTo>
                  <a:cubicBezTo>
                    <a:pt x="109" y="241"/>
                    <a:pt x="109" y="241"/>
                    <a:pt x="109" y="241"/>
                  </a:cubicBezTo>
                  <a:cubicBezTo>
                    <a:pt x="131" y="241"/>
                    <a:pt x="131" y="241"/>
                    <a:pt x="131" y="241"/>
                  </a:cubicBezTo>
                  <a:cubicBezTo>
                    <a:pt x="140" y="211"/>
                    <a:pt x="140" y="211"/>
                    <a:pt x="140" y="211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84" y="224"/>
                    <a:pt x="184" y="224"/>
                    <a:pt x="184" y="224"/>
                  </a:cubicBezTo>
                  <a:cubicBezTo>
                    <a:pt x="203" y="211"/>
                    <a:pt x="203" y="211"/>
                    <a:pt x="203" y="211"/>
                  </a:cubicBezTo>
                  <a:cubicBezTo>
                    <a:pt x="192" y="183"/>
                    <a:pt x="192" y="183"/>
                    <a:pt x="192" y="183"/>
                  </a:cubicBezTo>
                  <a:cubicBezTo>
                    <a:pt x="205" y="168"/>
                    <a:pt x="205" y="168"/>
                    <a:pt x="205" y="168"/>
                  </a:cubicBezTo>
                  <a:cubicBezTo>
                    <a:pt x="236" y="168"/>
                    <a:pt x="236" y="168"/>
                    <a:pt x="236" y="168"/>
                  </a:cubicBezTo>
                  <a:cubicBezTo>
                    <a:pt x="243" y="147"/>
                    <a:pt x="243" y="147"/>
                    <a:pt x="243" y="147"/>
                  </a:cubicBezTo>
                  <a:cubicBezTo>
                    <a:pt x="216" y="130"/>
                    <a:pt x="216" y="130"/>
                    <a:pt x="216" y="130"/>
                  </a:cubicBezTo>
                  <a:lnTo>
                    <a:pt x="216" y="110"/>
                  </a:lnTo>
                  <a:close/>
                  <a:moveTo>
                    <a:pt x="121" y="170"/>
                  </a:moveTo>
                  <a:cubicBezTo>
                    <a:pt x="94" y="170"/>
                    <a:pt x="72" y="148"/>
                    <a:pt x="72" y="120"/>
                  </a:cubicBezTo>
                  <a:cubicBezTo>
                    <a:pt x="72" y="93"/>
                    <a:pt x="94" y="71"/>
                    <a:pt x="121" y="71"/>
                  </a:cubicBezTo>
                  <a:cubicBezTo>
                    <a:pt x="148" y="71"/>
                    <a:pt x="171" y="93"/>
                    <a:pt x="171" y="120"/>
                  </a:cubicBezTo>
                  <a:cubicBezTo>
                    <a:pt x="171" y="148"/>
                    <a:pt x="148" y="170"/>
                    <a:pt x="121" y="1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375">
              <a:extLst>
                <a:ext uri="{FF2B5EF4-FFF2-40B4-BE49-F238E27FC236}">
                  <a16:creationId xmlns:a16="http://schemas.microsoft.com/office/drawing/2014/main" id="{04C1D554-DBCC-2E4A-D8B3-CA4DC4A29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4389" y="5414916"/>
              <a:ext cx="261103" cy="271201"/>
            </a:xfrm>
            <a:custGeom>
              <a:avLst/>
              <a:gdLst>
                <a:gd name="T0" fmla="*/ 88 w 153"/>
                <a:gd name="T1" fmla="*/ 137 h 159"/>
                <a:gd name="T2" fmla="*/ 85 w 153"/>
                <a:gd name="T3" fmla="*/ 126 h 159"/>
                <a:gd name="T4" fmla="*/ 59 w 153"/>
                <a:gd name="T5" fmla="*/ 120 h 159"/>
                <a:gd name="T6" fmla="*/ 44 w 153"/>
                <a:gd name="T7" fmla="*/ 59 h 159"/>
                <a:gd name="T8" fmla="*/ 105 w 153"/>
                <a:gd name="T9" fmla="*/ 44 h 159"/>
                <a:gd name="T10" fmla="*/ 123 w 153"/>
                <a:gd name="T11" fmla="*/ 65 h 159"/>
                <a:gd name="T12" fmla="*/ 148 w 153"/>
                <a:gd name="T13" fmla="*/ 58 h 159"/>
                <a:gd name="T14" fmla="*/ 153 w 153"/>
                <a:gd name="T15" fmla="*/ 56 h 159"/>
                <a:gd name="T16" fmla="*/ 121 w 153"/>
                <a:gd name="T17" fmla="*/ 17 h 159"/>
                <a:gd name="T18" fmla="*/ 31 w 153"/>
                <a:gd name="T19" fmla="*/ 25 h 159"/>
                <a:gd name="T20" fmla="*/ 17 w 153"/>
                <a:gd name="T21" fmla="*/ 43 h 159"/>
                <a:gd name="T22" fmla="*/ 8 w 153"/>
                <a:gd name="T23" fmla="*/ 62 h 159"/>
                <a:gd name="T24" fmla="*/ 42 w 153"/>
                <a:gd name="T25" fmla="*/ 147 h 159"/>
                <a:gd name="T26" fmla="*/ 92 w 153"/>
                <a:gd name="T27" fmla="*/ 157 h 159"/>
                <a:gd name="T28" fmla="*/ 88 w 153"/>
                <a:gd name="T29" fmla="*/ 13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3" h="159">
                  <a:moveTo>
                    <a:pt x="88" y="137"/>
                  </a:moveTo>
                  <a:cubicBezTo>
                    <a:pt x="85" y="126"/>
                    <a:pt x="85" y="126"/>
                    <a:pt x="85" y="126"/>
                  </a:cubicBezTo>
                  <a:cubicBezTo>
                    <a:pt x="76" y="127"/>
                    <a:pt x="67" y="125"/>
                    <a:pt x="59" y="120"/>
                  </a:cubicBezTo>
                  <a:cubicBezTo>
                    <a:pt x="38" y="107"/>
                    <a:pt x="31" y="80"/>
                    <a:pt x="44" y="59"/>
                  </a:cubicBezTo>
                  <a:cubicBezTo>
                    <a:pt x="56" y="38"/>
                    <a:pt x="84" y="31"/>
                    <a:pt x="105" y="44"/>
                  </a:cubicBezTo>
                  <a:cubicBezTo>
                    <a:pt x="113" y="49"/>
                    <a:pt x="119" y="56"/>
                    <a:pt x="123" y="65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53" y="56"/>
                    <a:pt x="153" y="56"/>
                    <a:pt x="153" y="56"/>
                  </a:cubicBezTo>
                  <a:cubicBezTo>
                    <a:pt x="147" y="40"/>
                    <a:pt x="136" y="26"/>
                    <a:pt x="121" y="17"/>
                  </a:cubicBezTo>
                  <a:cubicBezTo>
                    <a:pt x="92" y="0"/>
                    <a:pt x="55" y="4"/>
                    <a:pt x="31" y="25"/>
                  </a:cubicBezTo>
                  <a:cubicBezTo>
                    <a:pt x="26" y="30"/>
                    <a:pt x="21" y="36"/>
                    <a:pt x="17" y="43"/>
                  </a:cubicBezTo>
                  <a:cubicBezTo>
                    <a:pt x="13" y="49"/>
                    <a:pt x="10" y="56"/>
                    <a:pt x="8" y="62"/>
                  </a:cubicBezTo>
                  <a:cubicBezTo>
                    <a:pt x="0" y="94"/>
                    <a:pt x="13" y="129"/>
                    <a:pt x="42" y="147"/>
                  </a:cubicBezTo>
                  <a:cubicBezTo>
                    <a:pt x="58" y="156"/>
                    <a:pt x="75" y="159"/>
                    <a:pt x="92" y="157"/>
                  </a:cubicBezTo>
                  <a:lnTo>
                    <a:pt x="88" y="1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376">
              <a:extLst>
                <a:ext uri="{FF2B5EF4-FFF2-40B4-BE49-F238E27FC236}">
                  <a16:creationId xmlns:a16="http://schemas.microsoft.com/office/drawing/2014/main" id="{581DC436-8216-8D18-F823-140B63C76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0427" y="5382458"/>
              <a:ext cx="155075" cy="131273"/>
            </a:xfrm>
            <a:custGeom>
              <a:avLst/>
              <a:gdLst>
                <a:gd name="T0" fmla="*/ 91 w 91"/>
                <a:gd name="T1" fmla="*/ 40 h 77"/>
                <a:gd name="T2" fmla="*/ 30 w 91"/>
                <a:gd name="T3" fmla="*/ 3 h 77"/>
                <a:gd name="T4" fmla="*/ 14 w 91"/>
                <a:gd name="T5" fmla="*/ 7 h 77"/>
                <a:gd name="T6" fmla="*/ 3 w 91"/>
                <a:gd name="T7" fmla="*/ 24 h 77"/>
                <a:gd name="T8" fmla="*/ 7 w 91"/>
                <a:gd name="T9" fmla="*/ 40 h 77"/>
                <a:gd name="T10" fmla="*/ 68 w 91"/>
                <a:gd name="T11" fmla="*/ 77 h 77"/>
                <a:gd name="T12" fmla="*/ 77 w 91"/>
                <a:gd name="T13" fmla="*/ 57 h 77"/>
                <a:gd name="T14" fmla="*/ 91 w 91"/>
                <a:gd name="T15" fmla="*/ 4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77">
                  <a:moveTo>
                    <a:pt x="91" y="40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24" y="0"/>
                    <a:pt x="17" y="1"/>
                    <a:pt x="14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0" y="30"/>
                    <a:pt x="2" y="37"/>
                    <a:pt x="7" y="40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70" y="70"/>
                    <a:pt x="73" y="64"/>
                    <a:pt x="77" y="57"/>
                  </a:cubicBezTo>
                  <a:cubicBezTo>
                    <a:pt x="81" y="51"/>
                    <a:pt x="85" y="45"/>
                    <a:pt x="91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ACD55234-6FDF-E6EC-1B99-688D4035E4C4}"/>
              </a:ext>
            </a:extLst>
          </p:cNvPr>
          <p:cNvSpPr/>
          <p:nvPr/>
        </p:nvSpPr>
        <p:spPr>
          <a:xfrm>
            <a:off x="6286434" y="1452940"/>
            <a:ext cx="1919713" cy="1919713"/>
          </a:xfrm>
          <a:prstGeom prst="ellipse">
            <a:avLst/>
          </a:prstGeom>
          <a:solidFill>
            <a:srgbClr val="E20219"/>
          </a:solidFill>
          <a:ln w="127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91EE1A8-552B-1155-D124-F8CEF885E1D1}"/>
              </a:ext>
            </a:extLst>
          </p:cNvPr>
          <p:cNvGrpSpPr/>
          <p:nvPr/>
        </p:nvGrpSpPr>
        <p:grpSpPr>
          <a:xfrm>
            <a:off x="6814492" y="1917626"/>
            <a:ext cx="864096" cy="920273"/>
            <a:chOff x="4222411" y="5290134"/>
            <a:chExt cx="610202" cy="649873"/>
          </a:xfrm>
          <a:solidFill>
            <a:schemeClr val="bg1"/>
          </a:solidFill>
        </p:grpSpPr>
        <p:sp>
          <p:nvSpPr>
            <p:cNvPr id="20" name="Freeform 397">
              <a:extLst>
                <a:ext uri="{FF2B5EF4-FFF2-40B4-BE49-F238E27FC236}">
                  <a16:creationId xmlns:a16="http://schemas.microsoft.com/office/drawing/2014/main" id="{5C09D53B-0819-3551-046C-0A8E917C7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3834" y="5632742"/>
              <a:ext cx="168779" cy="136322"/>
            </a:xfrm>
            <a:custGeom>
              <a:avLst/>
              <a:gdLst>
                <a:gd name="T0" fmla="*/ 89 w 99"/>
                <a:gd name="T1" fmla="*/ 48 h 80"/>
                <a:gd name="T2" fmla="*/ 60 w 99"/>
                <a:gd name="T3" fmla="*/ 0 h 80"/>
                <a:gd name="T4" fmla="*/ 0 w 99"/>
                <a:gd name="T5" fmla="*/ 0 h 80"/>
                <a:gd name="T6" fmla="*/ 38 w 99"/>
                <a:gd name="T7" fmla="*/ 65 h 80"/>
                <a:gd name="T8" fmla="*/ 38 w 99"/>
                <a:gd name="T9" fmla="*/ 80 h 80"/>
                <a:gd name="T10" fmla="*/ 73 w 99"/>
                <a:gd name="T11" fmla="*/ 80 h 80"/>
                <a:gd name="T12" fmla="*/ 89 w 99"/>
                <a:gd name="T13" fmla="*/ 4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0">
                  <a:moveTo>
                    <a:pt x="89" y="48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14"/>
                    <a:pt x="38" y="34"/>
                    <a:pt x="38" y="65"/>
                  </a:cubicBezTo>
                  <a:cubicBezTo>
                    <a:pt x="38" y="70"/>
                    <a:pt x="38" y="76"/>
                    <a:pt x="38" y="80"/>
                  </a:cubicBezTo>
                  <a:cubicBezTo>
                    <a:pt x="53" y="80"/>
                    <a:pt x="66" y="80"/>
                    <a:pt x="73" y="80"/>
                  </a:cubicBezTo>
                  <a:cubicBezTo>
                    <a:pt x="99" y="80"/>
                    <a:pt x="89" y="48"/>
                    <a:pt x="89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398">
              <a:extLst>
                <a:ext uri="{FF2B5EF4-FFF2-40B4-BE49-F238E27FC236}">
                  <a16:creationId xmlns:a16="http://schemas.microsoft.com/office/drawing/2014/main" id="{F91055A9-CBC5-8B09-45D0-2ED61A5C3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3746" y="5399769"/>
              <a:ext cx="177435" cy="205565"/>
            </a:xfrm>
            <a:custGeom>
              <a:avLst/>
              <a:gdLst>
                <a:gd name="T0" fmla="*/ 52 w 104"/>
                <a:gd name="T1" fmla="*/ 0 h 121"/>
                <a:gd name="T2" fmla="*/ 0 w 104"/>
                <a:gd name="T3" fmla="*/ 60 h 121"/>
                <a:gd name="T4" fmla="*/ 31 w 104"/>
                <a:gd name="T5" fmla="*/ 116 h 121"/>
                <a:gd name="T6" fmla="*/ 31 w 104"/>
                <a:gd name="T7" fmla="*/ 116 h 121"/>
                <a:gd name="T8" fmla="*/ 52 w 104"/>
                <a:gd name="T9" fmla="*/ 121 h 121"/>
                <a:gd name="T10" fmla="*/ 73 w 104"/>
                <a:gd name="T11" fmla="*/ 116 h 121"/>
                <a:gd name="T12" fmla="*/ 74 w 104"/>
                <a:gd name="T13" fmla="*/ 115 h 121"/>
                <a:gd name="T14" fmla="*/ 104 w 104"/>
                <a:gd name="T15" fmla="*/ 60 h 121"/>
                <a:gd name="T16" fmla="*/ 52 w 104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21">
                  <a:moveTo>
                    <a:pt x="52" y="0"/>
                  </a:moveTo>
                  <a:cubicBezTo>
                    <a:pt x="23" y="0"/>
                    <a:pt x="0" y="27"/>
                    <a:pt x="0" y="60"/>
                  </a:cubicBezTo>
                  <a:cubicBezTo>
                    <a:pt x="0" y="85"/>
                    <a:pt x="13" y="106"/>
                    <a:pt x="31" y="116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8" y="119"/>
                    <a:pt x="45" y="121"/>
                    <a:pt x="52" y="121"/>
                  </a:cubicBezTo>
                  <a:cubicBezTo>
                    <a:pt x="59" y="121"/>
                    <a:pt x="66" y="119"/>
                    <a:pt x="73" y="116"/>
                  </a:cubicBezTo>
                  <a:cubicBezTo>
                    <a:pt x="73" y="116"/>
                    <a:pt x="74" y="115"/>
                    <a:pt x="74" y="115"/>
                  </a:cubicBezTo>
                  <a:cubicBezTo>
                    <a:pt x="92" y="105"/>
                    <a:pt x="104" y="84"/>
                    <a:pt x="104" y="60"/>
                  </a:cubicBezTo>
                  <a:cubicBezTo>
                    <a:pt x="104" y="27"/>
                    <a:pt x="81" y="0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399">
              <a:extLst>
                <a:ext uri="{FF2B5EF4-FFF2-40B4-BE49-F238E27FC236}">
                  <a16:creationId xmlns:a16="http://schemas.microsoft.com/office/drawing/2014/main" id="{F2181C89-0D20-B9CE-DF32-BFB6E07F0C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0078" y="5624087"/>
              <a:ext cx="351263" cy="315920"/>
            </a:xfrm>
            <a:custGeom>
              <a:avLst/>
              <a:gdLst>
                <a:gd name="T0" fmla="*/ 150 w 206"/>
                <a:gd name="T1" fmla="*/ 5 h 185"/>
                <a:gd name="T2" fmla="*/ 134 w 206"/>
                <a:gd name="T3" fmla="*/ 0 h 185"/>
                <a:gd name="T4" fmla="*/ 134 w 206"/>
                <a:gd name="T5" fmla="*/ 0 h 185"/>
                <a:gd name="T6" fmla="*/ 120 w 206"/>
                <a:gd name="T7" fmla="*/ 5 h 185"/>
                <a:gd name="T8" fmla="*/ 103 w 206"/>
                <a:gd name="T9" fmla="*/ 12 h 185"/>
                <a:gd name="T10" fmla="*/ 87 w 206"/>
                <a:gd name="T11" fmla="*/ 5 h 185"/>
                <a:gd name="T12" fmla="*/ 73 w 206"/>
                <a:gd name="T13" fmla="*/ 0 h 185"/>
                <a:gd name="T14" fmla="*/ 57 w 206"/>
                <a:gd name="T15" fmla="*/ 5 h 185"/>
                <a:gd name="T16" fmla="*/ 0 w 206"/>
                <a:gd name="T17" fmla="*/ 73 h 185"/>
                <a:gd name="T18" fmla="*/ 0 w 206"/>
                <a:gd name="T19" fmla="*/ 85 h 185"/>
                <a:gd name="T20" fmla="*/ 0 w 206"/>
                <a:gd name="T21" fmla="*/ 151 h 185"/>
                <a:gd name="T22" fmla="*/ 94 w 206"/>
                <a:gd name="T23" fmla="*/ 185 h 185"/>
                <a:gd name="T24" fmla="*/ 113 w 206"/>
                <a:gd name="T25" fmla="*/ 185 h 185"/>
                <a:gd name="T26" fmla="*/ 206 w 206"/>
                <a:gd name="T27" fmla="*/ 151 h 185"/>
                <a:gd name="T28" fmla="*/ 206 w 206"/>
                <a:gd name="T29" fmla="*/ 85 h 185"/>
                <a:gd name="T30" fmla="*/ 206 w 206"/>
                <a:gd name="T31" fmla="*/ 73 h 185"/>
                <a:gd name="T32" fmla="*/ 150 w 206"/>
                <a:gd name="T33" fmla="*/ 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6" h="185">
                  <a:moveTo>
                    <a:pt x="150" y="5"/>
                  </a:moveTo>
                  <a:cubicBezTo>
                    <a:pt x="144" y="3"/>
                    <a:pt x="139" y="2"/>
                    <a:pt x="13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8" y="2"/>
                    <a:pt x="62" y="3"/>
                    <a:pt x="57" y="5"/>
                  </a:cubicBezTo>
                  <a:cubicBezTo>
                    <a:pt x="30" y="15"/>
                    <a:pt x="0" y="35"/>
                    <a:pt x="0" y="73"/>
                  </a:cubicBezTo>
                  <a:cubicBezTo>
                    <a:pt x="0" y="77"/>
                    <a:pt x="0" y="81"/>
                    <a:pt x="0" y="85"/>
                  </a:cubicBezTo>
                  <a:cubicBezTo>
                    <a:pt x="0" y="141"/>
                    <a:pt x="0" y="151"/>
                    <a:pt x="0" y="151"/>
                  </a:cubicBezTo>
                  <a:cubicBezTo>
                    <a:pt x="0" y="151"/>
                    <a:pt x="3" y="185"/>
                    <a:pt x="94" y="185"/>
                  </a:cubicBezTo>
                  <a:cubicBezTo>
                    <a:pt x="113" y="185"/>
                    <a:pt x="113" y="185"/>
                    <a:pt x="113" y="185"/>
                  </a:cubicBezTo>
                  <a:cubicBezTo>
                    <a:pt x="204" y="185"/>
                    <a:pt x="206" y="151"/>
                    <a:pt x="206" y="151"/>
                  </a:cubicBezTo>
                  <a:cubicBezTo>
                    <a:pt x="206" y="151"/>
                    <a:pt x="206" y="141"/>
                    <a:pt x="206" y="85"/>
                  </a:cubicBezTo>
                  <a:cubicBezTo>
                    <a:pt x="206" y="81"/>
                    <a:pt x="206" y="77"/>
                    <a:pt x="206" y="73"/>
                  </a:cubicBezTo>
                  <a:cubicBezTo>
                    <a:pt x="206" y="35"/>
                    <a:pt x="176" y="15"/>
                    <a:pt x="15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400">
              <a:extLst>
                <a:ext uri="{FF2B5EF4-FFF2-40B4-BE49-F238E27FC236}">
                  <a16:creationId xmlns:a16="http://schemas.microsoft.com/office/drawing/2014/main" id="{A5B98684-AC56-9A53-282C-8DC824D8A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411" y="5632742"/>
              <a:ext cx="166616" cy="136322"/>
            </a:xfrm>
            <a:custGeom>
              <a:avLst/>
              <a:gdLst>
                <a:gd name="T0" fmla="*/ 98 w 98"/>
                <a:gd name="T1" fmla="*/ 0 h 80"/>
                <a:gd name="T2" fmla="*/ 39 w 98"/>
                <a:gd name="T3" fmla="*/ 0 h 80"/>
                <a:gd name="T4" fmla="*/ 10 w 98"/>
                <a:gd name="T5" fmla="*/ 48 h 80"/>
                <a:gd name="T6" fmla="*/ 26 w 98"/>
                <a:gd name="T7" fmla="*/ 80 h 80"/>
                <a:gd name="T8" fmla="*/ 60 w 98"/>
                <a:gd name="T9" fmla="*/ 80 h 80"/>
                <a:gd name="T10" fmla="*/ 60 w 98"/>
                <a:gd name="T11" fmla="*/ 65 h 80"/>
                <a:gd name="T12" fmla="*/ 98 w 9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80">
                  <a:moveTo>
                    <a:pt x="98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0" y="80"/>
                    <a:pt x="26" y="80"/>
                  </a:cubicBezTo>
                  <a:cubicBezTo>
                    <a:pt x="33" y="80"/>
                    <a:pt x="45" y="80"/>
                    <a:pt x="60" y="80"/>
                  </a:cubicBezTo>
                  <a:cubicBezTo>
                    <a:pt x="60" y="76"/>
                    <a:pt x="60" y="70"/>
                    <a:pt x="60" y="65"/>
                  </a:cubicBezTo>
                  <a:cubicBezTo>
                    <a:pt x="60" y="34"/>
                    <a:pt x="77" y="14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401">
              <a:extLst>
                <a:ext uri="{FF2B5EF4-FFF2-40B4-BE49-F238E27FC236}">
                  <a16:creationId xmlns:a16="http://schemas.microsoft.com/office/drawing/2014/main" id="{6A7DDF3A-AA61-3CCE-1198-105BF215D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5260" y="5290134"/>
              <a:ext cx="462340" cy="331067"/>
            </a:xfrm>
            <a:custGeom>
              <a:avLst/>
              <a:gdLst>
                <a:gd name="T0" fmla="*/ 28 w 271"/>
                <a:gd name="T1" fmla="*/ 194 h 194"/>
                <a:gd name="T2" fmla="*/ 68 w 271"/>
                <a:gd name="T3" fmla="*/ 194 h 194"/>
                <a:gd name="T4" fmla="*/ 84 w 271"/>
                <a:gd name="T5" fmla="*/ 188 h 194"/>
                <a:gd name="T6" fmla="*/ 96 w 271"/>
                <a:gd name="T7" fmla="*/ 183 h 194"/>
                <a:gd name="T8" fmla="*/ 93 w 271"/>
                <a:gd name="T9" fmla="*/ 180 h 194"/>
                <a:gd name="T10" fmla="*/ 42 w 271"/>
                <a:gd name="T11" fmla="*/ 180 h 194"/>
                <a:gd name="T12" fmla="*/ 18 w 271"/>
                <a:gd name="T13" fmla="*/ 156 h 194"/>
                <a:gd name="T14" fmla="*/ 18 w 271"/>
                <a:gd name="T15" fmla="*/ 39 h 194"/>
                <a:gd name="T16" fmla="*/ 42 w 271"/>
                <a:gd name="T17" fmla="*/ 15 h 194"/>
                <a:gd name="T18" fmla="*/ 228 w 271"/>
                <a:gd name="T19" fmla="*/ 15 h 194"/>
                <a:gd name="T20" fmla="*/ 253 w 271"/>
                <a:gd name="T21" fmla="*/ 39 h 194"/>
                <a:gd name="T22" fmla="*/ 253 w 271"/>
                <a:gd name="T23" fmla="*/ 156 h 194"/>
                <a:gd name="T24" fmla="*/ 228 w 271"/>
                <a:gd name="T25" fmla="*/ 180 h 194"/>
                <a:gd name="T26" fmla="*/ 176 w 271"/>
                <a:gd name="T27" fmla="*/ 180 h 194"/>
                <a:gd name="T28" fmla="*/ 173 w 271"/>
                <a:gd name="T29" fmla="*/ 183 h 194"/>
                <a:gd name="T30" fmla="*/ 203 w 271"/>
                <a:gd name="T31" fmla="*/ 194 h 194"/>
                <a:gd name="T32" fmla="*/ 243 w 271"/>
                <a:gd name="T33" fmla="*/ 194 h 194"/>
                <a:gd name="T34" fmla="*/ 271 w 271"/>
                <a:gd name="T35" fmla="*/ 166 h 194"/>
                <a:gd name="T36" fmla="*/ 271 w 271"/>
                <a:gd name="T37" fmla="*/ 29 h 194"/>
                <a:gd name="T38" fmla="*/ 243 w 271"/>
                <a:gd name="T39" fmla="*/ 0 h 194"/>
                <a:gd name="T40" fmla="*/ 28 w 271"/>
                <a:gd name="T41" fmla="*/ 0 h 194"/>
                <a:gd name="T42" fmla="*/ 0 w 271"/>
                <a:gd name="T43" fmla="*/ 29 h 194"/>
                <a:gd name="T44" fmla="*/ 0 w 271"/>
                <a:gd name="T45" fmla="*/ 166 h 194"/>
                <a:gd name="T46" fmla="*/ 28 w 271"/>
                <a:gd name="T4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1" h="194">
                  <a:moveTo>
                    <a:pt x="28" y="194"/>
                  </a:moveTo>
                  <a:cubicBezTo>
                    <a:pt x="68" y="194"/>
                    <a:pt x="68" y="194"/>
                    <a:pt x="68" y="194"/>
                  </a:cubicBezTo>
                  <a:cubicBezTo>
                    <a:pt x="74" y="192"/>
                    <a:pt x="79" y="189"/>
                    <a:pt x="84" y="188"/>
                  </a:cubicBezTo>
                  <a:cubicBezTo>
                    <a:pt x="88" y="186"/>
                    <a:pt x="92" y="185"/>
                    <a:pt x="96" y="183"/>
                  </a:cubicBezTo>
                  <a:cubicBezTo>
                    <a:pt x="95" y="182"/>
                    <a:pt x="94" y="181"/>
                    <a:pt x="93" y="180"/>
                  </a:cubicBezTo>
                  <a:cubicBezTo>
                    <a:pt x="42" y="180"/>
                    <a:pt x="42" y="180"/>
                    <a:pt x="42" y="180"/>
                  </a:cubicBezTo>
                  <a:cubicBezTo>
                    <a:pt x="29" y="180"/>
                    <a:pt x="18" y="169"/>
                    <a:pt x="18" y="15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25"/>
                    <a:pt x="29" y="15"/>
                    <a:pt x="42" y="15"/>
                  </a:cubicBezTo>
                  <a:cubicBezTo>
                    <a:pt x="228" y="15"/>
                    <a:pt x="228" y="15"/>
                    <a:pt x="228" y="15"/>
                  </a:cubicBezTo>
                  <a:cubicBezTo>
                    <a:pt x="242" y="15"/>
                    <a:pt x="253" y="25"/>
                    <a:pt x="253" y="39"/>
                  </a:cubicBezTo>
                  <a:cubicBezTo>
                    <a:pt x="253" y="156"/>
                    <a:pt x="253" y="156"/>
                    <a:pt x="253" y="156"/>
                  </a:cubicBezTo>
                  <a:cubicBezTo>
                    <a:pt x="253" y="169"/>
                    <a:pt x="242" y="180"/>
                    <a:pt x="228" y="180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75" y="181"/>
                    <a:pt x="174" y="182"/>
                    <a:pt x="173" y="183"/>
                  </a:cubicBezTo>
                  <a:cubicBezTo>
                    <a:pt x="182" y="186"/>
                    <a:pt x="192" y="189"/>
                    <a:pt x="203" y="194"/>
                  </a:cubicBezTo>
                  <a:cubicBezTo>
                    <a:pt x="243" y="194"/>
                    <a:pt x="243" y="194"/>
                    <a:pt x="243" y="194"/>
                  </a:cubicBezTo>
                  <a:cubicBezTo>
                    <a:pt x="258" y="194"/>
                    <a:pt x="271" y="181"/>
                    <a:pt x="271" y="166"/>
                  </a:cubicBezTo>
                  <a:cubicBezTo>
                    <a:pt x="271" y="29"/>
                    <a:pt x="271" y="29"/>
                    <a:pt x="271" y="29"/>
                  </a:cubicBezTo>
                  <a:cubicBezTo>
                    <a:pt x="271" y="13"/>
                    <a:pt x="258" y="0"/>
                    <a:pt x="2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1"/>
                    <a:pt x="13" y="194"/>
                    <a:pt x="28" y="1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7A42B65C-CD1A-6E41-41F2-5367FE65F21B}"/>
              </a:ext>
            </a:extLst>
          </p:cNvPr>
          <p:cNvSpPr/>
          <p:nvPr/>
        </p:nvSpPr>
        <p:spPr>
          <a:xfrm>
            <a:off x="8633149" y="3567428"/>
            <a:ext cx="1919713" cy="1919713"/>
          </a:xfrm>
          <a:prstGeom prst="ellipse">
            <a:avLst/>
          </a:prstGeom>
          <a:solidFill>
            <a:srgbClr val="3F3F3F"/>
          </a:solidFill>
          <a:ln w="127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EFAE033-D87C-9619-F664-3C322C4DE4EF}"/>
              </a:ext>
            </a:extLst>
          </p:cNvPr>
          <p:cNvGrpSpPr/>
          <p:nvPr/>
        </p:nvGrpSpPr>
        <p:grpSpPr>
          <a:xfrm>
            <a:off x="9124953" y="4037840"/>
            <a:ext cx="936104" cy="860990"/>
            <a:chOff x="8374817" y="4373388"/>
            <a:chExt cx="719115" cy="661413"/>
          </a:xfrm>
          <a:solidFill>
            <a:schemeClr val="bg1"/>
          </a:solidFill>
        </p:grpSpPr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184A45D6-562E-978B-6428-4B715666E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8919" y="4468597"/>
              <a:ext cx="75013" cy="68522"/>
            </a:xfrm>
            <a:custGeom>
              <a:avLst/>
              <a:gdLst>
                <a:gd name="T0" fmla="*/ 28 w 44"/>
                <a:gd name="T1" fmla="*/ 11 h 40"/>
                <a:gd name="T2" fmla="*/ 0 w 44"/>
                <a:gd name="T3" fmla="*/ 18 h 40"/>
                <a:gd name="T4" fmla="*/ 31 w 44"/>
                <a:gd name="T5" fmla="*/ 40 h 40"/>
                <a:gd name="T6" fmla="*/ 28 w 44"/>
                <a:gd name="T7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8" y="11"/>
                  </a:moveTo>
                  <a:cubicBezTo>
                    <a:pt x="13" y="0"/>
                    <a:pt x="0" y="18"/>
                    <a:pt x="0" y="1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44" y="22"/>
                    <a:pt x="28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45">
              <a:extLst>
                <a:ext uri="{FF2B5EF4-FFF2-40B4-BE49-F238E27FC236}">
                  <a16:creationId xmlns:a16="http://schemas.microsoft.com/office/drawing/2014/main" id="{D7B2635B-2C28-FA16-81C7-C9141A4C0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1387" y="4513316"/>
              <a:ext cx="230088" cy="284184"/>
            </a:xfrm>
            <a:custGeom>
              <a:avLst/>
              <a:gdLst>
                <a:gd name="T0" fmla="*/ 187 w 319"/>
                <a:gd name="T1" fmla="*/ 85 h 394"/>
                <a:gd name="T2" fmla="*/ 156 w 319"/>
                <a:gd name="T3" fmla="*/ 125 h 394"/>
                <a:gd name="T4" fmla="*/ 104 w 319"/>
                <a:gd name="T5" fmla="*/ 198 h 394"/>
                <a:gd name="T6" fmla="*/ 0 w 319"/>
                <a:gd name="T7" fmla="*/ 342 h 394"/>
                <a:gd name="T8" fmla="*/ 74 w 319"/>
                <a:gd name="T9" fmla="*/ 394 h 394"/>
                <a:gd name="T10" fmla="*/ 104 w 319"/>
                <a:gd name="T11" fmla="*/ 352 h 394"/>
                <a:gd name="T12" fmla="*/ 130 w 319"/>
                <a:gd name="T13" fmla="*/ 314 h 394"/>
                <a:gd name="T14" fmla="*/ 156 w 319"/>
                <a:gd name="T15" fmla="*/ 276 h 394"/>
                <a:gd name="T16" fmla="*/ 319 w 319"/>
                <a:gd name="T17" fmla="*/ 52 h 394"/>
                <a:gd name="T18" fmla="*/ 248 w 319"/>
                <a:gd name="T19" fmla="*/ 0 h 394"/>
                <a:gd name="T20" fmla="*/ 187 w 319"/>
                <a:gd name="T21" fmla="*/ 8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394">
                  <a:moveTo>
                    <a:pt x="187" y="85"/>
                  </a:moveTo>
                  <a:lnTo>
                    <a:pt x="156" y="125"/>
                  </a:lnTo>
                  <a:lnTo>
                    <a:pt x="104" y="198"/>
                  </a:lnTo>
                  <a:lnTo>
                    <a:pt x="0" y="342"/>
                  </a:lnTo>
                  <a:lnTo>
                    <a:pt x="74" y="394"/>
                  </a:lnTo>
                  <a:lnTo>
                    <a:pt x="104" y="352"/>
                  </a:lnTo>
                  <a:lnTo>
                    <a:pt x="130" y="314"/>
                  </a:lnTo>
                  <a:lnTo>
                    <a:pt x="156" y="276"/>
                  </a:lnTo>
                  <a:lnTo>
                    <a:pt x="319" y="52"/>
                  </a:lnTo>
                  <a:lnTo>
                    <a:pt x="248" y="0"/>
                  </a:lnTo>
                  <a:lnTo>
                    <a:pt x="187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46">
              <a:extLst>
                <a:ext uri="{FF2B5EF4-FFF2-40B4-BE49-F238E27FC236}">
                  <a16:creationId xmlns:a16="http://schemas.microsoft.com/office/drawing/2014/main" id="{13D45C61-EEC5-AE58-0822-3203467A1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4817" y="4373388"/>
              <a:ext cx="569090" cy="661413"/>
            </a:xfrm>
            <a:custGeom>
              <a:avLst/>
              <a:gdLst>
                <a:gd name="T0" fmla="*/ 312 w 334"/>
                <a:gd name="T1" fmla="*/ 348 h 388"/>
                <a:gd name="T2" fmla="*/ 293 w 334"/>
                <a:gd name="T3" fmla="*/ 366 h 388"/>
                <a:gd name="T4" fmla="*/ 40 w 334"/>
                <a:gd name="T5" fmla="*/ 366 h 388"/>
                <a:gd name="T6" fmla="*/ 22 w 334"/>
                <a:gd name="T7" fmla="*/ 348 h 388"/>
                <a:gd name="T8" fmla="*/ 22 w 334"/>
                <a:gd name="T9" fmla="*/ 41 h 388"/>
                <a:gd name="T10" fmla="*/ 40 w 334"/>
                <a:gd name="T11" fmla="*/ 23 h 388"/>
                <a:gd name="T12" fmla="*/ 293 w 334"/>
                <a:gd name="T13" fmla="*/ 23 h 388"/>
                <a:gd name="T14" fmla="*/ 312 w 334"/>
                <a:gd name="T15" fmla="*/ 41 h 388"/>
                <a:gd name="T16" fmla="*/ 312 w 334"/>
                <a:gd name="T17" fmla="*/ 140 h 388"/>
                <a:gd name="T18" fmla="*/ 334 w 334"/>
                <a:gd name="T19" fmla="*/ 109 h 388"/>
                <a:gd name="T20" fmla="*/ 334 w 334"/>
                <a:gd name="T21" fmla="*/ 21 h 388"/>
                <a:gd name="T22" fmla="*/ 313 w 334"/>
                <a:gd name="T23" fmla="*/ 0 h 388"/>
                <a:gd name="T24" fmla="*/ 21 w 334"/>
                <a:gd name="T25" fmla="*/ 0 h 388"/>
                <a:gd name="T26" fmla="*/ 0 w 334"/>
                <a:gd name="T27" fmla="*/ 21 h 388"/>
                <a:gd name="T28" fmla="*/ 0 w 334"/>
                <a:gd name="T29" fmla="*/ 368 h 388"/>
                <a:gd name="T30" fmla="*/ 21 w 334"/>
                <a:gd name="T31" fmla="*/ 388 h 388"/>
                <a:gd name="T32" fmla="*/ 313 w 334"/>
                <a:gd name="T33" fmla="*/ 388 h 388"/>
                <a:gd name="T34" fmla="*/ 334 w 334"/>
                <a:gd name="T35" fmla="*/ 368 h 388"/>
                <a:gd name="T36" fmla="*/ 334 w 334"/>
                <a:gd name="T37" fmla="*/ 223 h 388"/>
                <a:gd name="T38" fmla="*/ 312 w 334"/>
                <a:gd name="T39" fmla="*/ 254 h 388"/>
                <a:gd name="T40" fmla="*/ 312 w 334"/>
                <a:gd name="T41" fmla="*/ 34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4" h="388">
                  <a:moveTo>
                    <a:pt x="312" y="348"/>
                  </a:moveTo>
                  <a:cubicBezTo>
                    <a:pt x="312" y="358"/>
                    <a:pt x="303" y="366"/>
                    <a:pt x="293" y="366"/>
                  </a:cubicBezTo>
                  <a:cubicBezTo>
                    <a:pt x="40" y="366"/>
                    <a:pt x="40" y="366"/>
                    <a:pt x="40" y="366"/>
                  </a:cubicBezTo>
                  <a:cubicBezTo>
                    <a:pt x="30" y="366"/>
                    <a:pt x="22" y="358"/>
                    <a:pt x="22" y="34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1"/>
                    <a:pt x="30" y="23"/>
                    <a:pt x="40" y="23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303" y="23"/>
                    <a:pt x="312" y="31"/>
                    <a:pt x="312" y="41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10"/>
                    <a:pt x="325" y="0"/>
                    <a:pt x="3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79"/>
                    <a:pt x="9" y="388"/>
                    <a:pt x="21" y="388"/>
                  </a:cubicBezTo>
                  <a:cubicBezTo>
                    <a:pt x="313" y="388"/>
                    <a:pt x="313" y="388"/>
                    <a:pt x="313" y="388"/>
                  </a:cubicBezTo>
                  <a:cubicBezTo>
                    <a:pt x="325" y="388"/>
                    <a:pt x="334" y="379"/>
                    <a:pt x="334" y="368"/>
                  </a:cubicBezTo>
                  <a:cubicBezTo>
                    <a:pt x="334" y="223"/>
                    <a:pt x="334" y="223"/>
                    <a:pt x="334" y="223"/>
                  </a:cubicBezTo>
                  <a:cubicBezTo>
                    <a:pt x="312" y="254"/>
                    <a:pt x="312" y="254"/>
                    <a:pt x="312" y="254"/>
                  </a:cubicBezTo>
                  <a:lnTo>
                    <a:pt x="312" y="3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47">
              <a:extLst>
                <a:ext uri="{FF2B5EF4-FFF2-40B4-BE49-F238E27FC236}">
                  <a16:creationId xmlns:a16="http://schemas.microsoft.com/office/drawing/2014/main" id="{C68D0B92-643B-D133-AB9E-97F225290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6142" y="4773699"/>
              <a:ext cx="67800" cy="77177"/>
            </a:xfrm>
            <a:custGeom>
              <a:avLst/>
              <a:gdLst>
                <a:gd name="T0" fmla="*/ 21 w 94"/>
                <a:gd name="T1" fmla="*/ 0 h 107"/>
                <a:gd name="T2" fmla="*/ 0 w 94"/>
                <a:gd name="T3" fmla="*/ 107 h 107"/>
                <a:gd name="T4" fmla="*/ 94 w 94"/>
                <a:gd name="T5" fmla="*/ 52 h 107"/>
                <a:gd name="T6" fmla="*/ 21 w 94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07">
                  <a:moveTo>
                    <a:pt x="21" y="0"/>
                  </a:moveTo>
                  <a:lnTo>
                    <a:pt x="0" y="107"/>
                  </a:lnTo>
                  <a:lnTo>
                    <a:pt x="94" y="5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Rectangle 48">
              <a:extLst>
                <a:ext uri="{FF2B5EF4-FFF2-40B4-BE49-F238E27FC236}">
                  <a16:creationId xmlns:a16="http://schemas.microsoft.com/office/drawing/2014/main" id="{90EA2C2F-46FD-9BDA-5B54-056FA00AFC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9928" y="4901365"/>
              <a:ext cx="228646" cy="3462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Rectangle 49">
              <a:extLst>
                <a:ext uri="{FF2B5EF4-FFF2-40B4-BE49-F238E27FC236}">
                  <a16:creationId xmlns:a16="http://schemas.microsoft.com/office/drawing/2014/main" id="{EB1B6C2B-A2C7-D916-EC3F-13B41EB525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9928" y="4824909"/>
              <a:ext cx="228646" cy="339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Rectangle 50">
              <a:extLst>
                <a:ext uri="{FF2B5EF4-FFF2-40B4-BE49-F238E27FC236}">
                  <a16:creationId xmlns:a16="http://schemas.microsoft.com/office/drawing/2014/main" id="{5F1B6BDF-697B-4142-E38A-7992A5C990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9928" y="4751339"/>
              <a:ext cx="228646" cy="3245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Rectangle 51">
              <a:extLst>
                <a:ext uri="{FF2B5EF4-FFF2-40B4-BE49-F238E27FC236}">
                  <a16:creationId xmlns:a16="http://schemas.microsoft.com/office/drawing/2014/main" id="{FF500365-237C-5A7D-403E-DAF296E66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9928" y="4674883"/>
              <a:ext cx="228646" cy="3245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Rectangle 52">
              <a:extLst>
                <a:ext uri="{FF2B5EF4-FFF2-40B4-BE49-F238E27FC236}">
                  <a16:creationId xmlns:a16="http://schemas.microsoft.com/office/drawing/2014/main" id="{415F4B1A-B5BC-A333-9E15-BE83B3C9CA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9928" y="4598427"/>
              <a:ext cx="228646" cy="339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Rectangle 53">
              <a:extLst>
                <a:ext uri="{FF2B5EF4-FFF2-40B4-BE49-F238E27FC236}">
                  <a16:creationId xmlns:a16="http://schemas.microsoft.com/office/drawing/2014/main" id="{E0946537-D941-5070-4C40-4948A98C05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9928" y="4521251"/>
              <a:ext cx="228646" cy="3462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AFEA077-D751-17F7-E987-1231C7543D66}"/>
              </a:ext>
            </a:extLst>
          </p:cNvPr>
          <p:cNvGrpSpPr/>
          <p:nvPr/>
        </p:nvGrpSpPr>
        <p:grpSpPr>
          <a:xfrm>
            <a:off x="3517694" y="1893715"/>
            <a:ext cx="2304256" cy="1201010"/>
            <a:chOff x="8499076" y="2508168"/>
            <a:chExt cx="2304256" cy="1201010"/>
          </a:xfrm>
        </p:grpSpPr>
        <p:sp>
          <p:nvSpPr>
            <p:cNvPr id="42" name="矩形 60">
              <a:extLst>
                <a:ext uri="{FF2B5EF4-FFF2-40B4-BE49-F238E27FC236}">
                  <a16:creationId xmlns:a16="http://schemas.microsoft.com/office/drawing/2014/main" id="{BAF90DA1-990E-F658-03CB-213E1C1061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213495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5F86379-5F0A-F7F6-B8DB-77F205D70D81}"/>
                </a:ext>
              </a:extLst>
            </p:cNvPr>
            <p:cNvSpPr txBox="1"/>
            <p:nvPr/>
          </p:nvSpPr>
          <p:spPr>
            <a:xfrm>
              <a:off x="849907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9ED8CFB-57E8-8A81-24B0-28145BAA2F80}"/>
              </a:ext>
            </a:extLst>
          </p:cNvPr>
          <p:cNvGrpSpPr/>
          <p:nvPr/>
        </p:nvGrpSpPr>
        <p:grpSpPr>
          <a:xfrm>
            <a:off x="8302157" y="1893715"/>
            <a:ext cx="2304256" cy="1201010"/>
            <a:chOff x="8499076" y="2508168"/>
            <a:chExt cx="2304256" cy="1201010"/>
          </a:xfrm>
        </p:grpSpPr>
        <p:sp>
          <p:nvSpPr>
            <p:cNvPr id="45" name="矩形 60">
              <a:extLst>
                <a:ext uri="{FF2B5EF4-FFF2-40B4-BE49-F238E27FC236}">
                  <a16:creationId xmlns:a16="http://schemas.microsoft.com/office/drawing/2014/main" id="{96CF7C65-7F69-6866-05D2-D900DE2E18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213495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403DCA7-88D9-2039-71E1-8DFCCFB0BD03}"/>
                </a:ext>
              </a:extLst>
            </p:cNvPr>
            <p:cNvSpPr txBox="1"/>
            <p:nvPr/>
          </p:nvSpPr>
          <p:spPr>
            <a:xfrm>
              <a:off x="849907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87658B7-5728-73B9-77D7-55F9EA4E9EEA}"/>
              </a:ext>
            </a:extLst>
          </p:cNvPr>
          <p:cNvGrpSpPr/>
          <p:nvPr/>
        </p:nvGrpSpPr>
        <p:grpSpPr>
          <a:xfrm>
            <a:off x="1214518" y="3905028"/>
            <a:ext cx="2309571" cy="1201010"/>
            <a:chOff x="8324461" y="2508168"/>
            <a:chExt cx="2309571" cy="1201010"/>
          </a:xfrm>
        </p:grpSpPr>
        <p:sp>
          <p:nvSpPr>
            <p:cNvPr id="48" name="矩形 60">
              <a:extLst>
                <a:ext uri="{FF2B5EF4-FFF2-40B4-BE49-F238E27FC236}">
                  <a16:creationId xmlns:a16="http://schemas.microsoft.com/office/drawing/2014/main" id="{15C1A48A-DE0B-2EEA-666D-A9E4DBB93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213495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065214F-3D5A-BECC-AEE1-1FFBDEF67656}"/>
                </a:ext>
              </a:extLst>
            </p:cNvPr>
            <p:cNvSpPr txBox="1"/>
            <p:nvPr/>
          </p:nvSpPr>
          <p:spPr>
            <a:xfrm>
              <a:off x="8324461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C2BF7F8-D1A0-8AEA-ADC8-05E1E6105663}"/>
              </a:ext>
            </a:extLst>
          </p:cNvPr>
          <p:cNvGrpSpPr/>
          <p:nvPr/>
        </p:nvGrpSpPr>
        <p:grpSpPr>
          <a:xfrm>
            <a:off x="6077676" y="3905028"/>
            <a:ext cx="2309571" cy="1201010"/>
            <a:chOff x="8324461" y="2508168"/>
            <a:chExt cx="2309571" cy="1201010"/>
          </a:xfrm>
        </p:grpSpPr>
        <p:sp>
          <p:nvSpPr>
            <p:cNvPr id="51" name="矩形 60">
              <a:extLst>
                <a:ext uri="{FF2B5EF4-FFF2-40B4-BE49-F238E27FC236}">
                  <a16:creationId xmlns:a16="http://schemas.microsoft.com/office/drawing/2014/main" id="{6CD48936-8A21-071B-51F0-794D8FDE85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213495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7B387D1-646C-142A-FFC6-0B6CF51E2C99}"/>
                </a:ext>
              </a:extLst>
            </p:cNvPr>
            <p:cNvSpPr txBox="1"/>
            <p:nvPr/>
          </p:nvSpPr>
          <p:spPr>
            <a:xfrm>
              <a:off x="8324461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59767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3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455C337-BDDB-D2E3-B25D-79D4EDA28CA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0896" y="794573"/>
            <a:ext cx="6408712" cy="573156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116A6CF-E746-A65F-29AD-D642B9D2770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00866"/>
            <a:ext cx="12190413" cy="305872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EB3670D-C641-BAD5-7816-5D91D66BA06C}"/>
              </a:ext>
            </a:extLst>
          </p:cNvPr>
          <p:cNvSpPr txBox="1"/>
          <p:nvPr/>
        </p:nvSpPr>
        <p:spPr>
          <a:xfrm>
            <a:off x="838200" y="1837704"/>
            <a:ext cx="23766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E7B5743-3891-8BD0-BA23-37895E00C613}"/>
              </a:ext>
            </a:extLst>
          </p:cNvPr>
          <p:cNvSpPr txBox="1"/>
          <p:nvPr/>
        </p:nvSpPr>
        <p:spPr>
          <a:xfrm>
            <a:off x="838200" y="2271792"/>
            <a:ext cx="6553150" cy="1353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AC7756A-A2C8-E5F0-D9C5-2BF289B9D74E}"/>
              </a:ext>
            </a:extLst>
          </p:cNvPr>
          <p:cNvSpPr txBox="1"/>
          <p:nvPr/>
        </p:nvSpPr>
        <p:spPr>
          <a:xfrm>
            <a:off x="802618" y="3868823"/>
            <a:ext cx="72498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AF0F575-BC84-BEC4-F76B-023933E8A797}"/>
              </a:ext>
            </a:extLst>
          </p:cNvPr>
          <p:cNvSpPr txBox="1"/>
          <p:nvPr/>
        </p:nvSpPr>
        <p:spPr>
          <a:xfrm>
            <a:off x="802618" y="4279055"/>
            <a:ext cx="72498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E2AEA0A-08DA-8F2F-696C-489A4A0E372F}"/>
              </a:ext>
            </a:extLst>
          </p:cNvPr>
          <p:cNvSpPr txBox="1"/>
          <p:nvPr/>
        </p:nvSpPr>
        <p:spPr>
          <a:xfrm>
            <a:off x="802618" y="4689287"/>
            <a:ext cx="72498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11229219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3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26E6D18-1427-C20D-5783-483B9DEFF6BC}"/>
              </a:ext>
            </a:extLst>
          </p:cNvPr>
          <p:cNvSpPr/>
          <p:nvPr/>
        </p:nvSpPr>
        <p:spPr>
          <a:xfrm>
            <a:off x="826666" y="1388044"/>
            <a:ext cx="5268540" cy="228101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 dirty="0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486C5A7-171B-BFB0-EF49-745BD22E2B8D}"/>
              </a:ext>
            </a:extLst>
          </p:cNvPr>
          <p:cNvSpPr/>
          <p:nvPr/>
        </p:nvSpPr>
        <p:spPr>
          <a:xfrm>
            <a:off x="1445896" y="1645100"/>
            <a:ext cx="4320480" cy="1766901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215900" dist="3048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3D4841D-1261-CA2C-6133-A794C37D3CDC}"/>
              </a:ext>
            </a:extLst>
          </p:cNvPr>
          <p:cNvSpPr/>
          <p:nvPr/>
        </p:nvSpPr>
        <p:spPr>
          <a:xfrm>
            <a:off x="6103466" y="3669059"/>
            <a:ext cx="5268540" cy="2281015"/>
          </a:xfrm>
          <a:prstGeom prst="rect">
            <a:avLst/>
          </a:prstGeom>
          <a:solidFill>
            <a:srgbClr val="3F3F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 dirty="0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7DF153D-826A-3FB0-5516-FF83308A78D3}"/>
              </a:ext>
            </a:extLst>
          </p:cNvPr>
          <p:cNvSpPr/>
          <p:nvPr/>
        </p:nvSpPr>
        <p:spPr>
          <a:xfrm>
            <a:off x="6433480" y="3926116"/>
            <a:ext cx="4320480" cy="1766901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215900" dist="3048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53B155E-7A94-AEF8-831B-1A3672831B87}"/>
              </a:ext>
            </a:extLst>
          </p:cNvPr>
          <p:cNvGrpSpPr/>
          <p:nvPr/>
        </p:nvGrpSpPr>
        <p:grpSpPr>
          <a:xfrm>
            <a:off x="6433480" y="1761083"/>
            <a:ext cx="4938526" cy="1201010"/>
            <a:chOff x="8499076" y="2508168"/>
            <a:chExt cx="4938526" cy="1201010"/>
          </a:xfrm>
        </p:grpSpPr>
        <p:sp>
          <p:nvSpPr>
            <p:cNvPr id="11" name="矩形 60">
              <a:extLst>
                <a:ext uri="{FF2B5EF4-FFF2-40B4-BE49-F238E27FC236}">
                  <a16:creationId xmlns:a16="http://schemas.microsoft.com/office/drawing/2014/main" id="{EE27C337-893A-3365-DD30-0AF2D24115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493852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分钟之内。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468065B-1F25-4D70-9795-C86953B5506B}"/>
                </a:ext>
              </a:extLst>
            </p:cNvPr>
            <p:cNvSpPr txBox="1"/>
            <p:nvPr/>
          </p:nvSpPr>
          <p:spPr>
            <a:xfrm>
              <a:off x="849907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268695D-E3C9-D158-55F3-C29687BA1E54}"/>
              </a:ext>
            </a:extLst>
          </p:cNvPr>
          <p:cNvGrpSpPr/>
          <p:nvPr/>
        </p:nvGrpSpPr>
        <p:grpSpPr>
          <a:xfrm>
            <a:off x="838201" y="4209061"/>
            <a:ext cx="4957018" cy="1201010"/>
            <a:chOff x="8134723" y="2508168"/>
            <a:chExt cx="2499309" cy="1201010"/>
          </a:xfrm>
        </p:grpSpPr>
        <p:sp>
          <p:nvSpPr>
            <p:cNvPr id="14" name="矩形 60">
              <a:extLst>
                <a:ext uri="{FF2B5EF4-FFF2-40B4-BE49-F238E27FC236}">
                  <a16:creationId xmlns:a16="http://schemas.microsoft.com/office/drawing/2014/main" id="{31739480-153A-5FD1-6606-E5C164217C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4723" y="2812522"/>
              <a:ext cx="2499309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分钟之内。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B1585C6-234D-B2A3-E5F4-9481A9AB1712}"/>
                </a:ext>
              </a:extLst>
            </p:cNvPr>
            <p:cNvSpPr txBox="1"/>
            <p:nvPr/>
          </p:nvSpPr>
          <p:spPr>
            <a:xfrm>
              <a:off x="8324461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18328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7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A61EAD10-6FAD-83BE-020A-031D941C60CC}"/>
              </a:ext>
            </a:extLst>
          </p:cNvPr>
          <p:cNvSpPr/>
          <p:nvPr/>
        </p:nvSpPr>
        <p:spPr>
          <a:xfrm>
            <a:off x="4296593" y="1570517"/>
            <a:ext cx="3598814" cy="3935562"/>
          </a:xfrm>
          <a:prstGeom prst="rect">
            <a:avLst/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9" tIns="45725" rIns="91449" bIns="45725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D80D8D6-0BB3-CFC0-7F5C-4DFEA8D30DE4}"/>
              </a:ext>
            </a:extLst>
          </p:cNvPr>
          <p:cNvGrpSpPr/>
          <p:nvPr/>
        </p:nvGrpSpPr>
        <p:grpSpPr>
          <a:xfrm>
            <a:off x="2008076" y="2061792"/>
            <a:ext cx="2592289" cy="518698"/>
            <a:chOff x="527312" y="1614772"/>
            <a:chExt cx="2591951" cy="518578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91826C16-E6D0-D7E5-8297-353D10E69FE2}"/>
                </a:ext>
              </a:extLst>
            </p:cNvPr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D2C6421F-45B0-0425-868D-36F2C298595B}"/>
                </a:ext>
              </a:extLst>
            </p:cNvPr>
            <p:cNvSpPr/>
            <p:nvPr/>
          </p:nvSpPr>
          <p:spPr>
            <a:xfrm>
              <a:off x="696705" y="1677056"/>
              <a:ext cx="2253165" cy="434407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ctr" defTabSz="1562723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MH_Text_1">
            <a:extLst>
              <a:ext uri="{FF2B5EF4-FFF2-40B4-BE49-F238E27FC236}">
                <a16:creationId xmlns:a16="http://schemas.microsoft.com/office/drawing/2014/main" id="{B2C3C6D8-EC97-FC59-A369-A300935B22E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82640" y="2812108"/>
            <a:ext cx="3313954" cy="7489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97" tIns="0" rIns="159997" bIns="0" rtlCol="0" anchor="t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3E62322-C3ED-5B0C-8AE9-295765CAF3E6}"/>
              </a:ext>
            </a:extLst>
          </p:cNvPr>
          <p:cNvGrpSpPr/>
          <p:nvPr/>
        </p:nvGrpSpPr>
        <p:grpSpPr>
          <a:xfrm>
            <a:off x="2008076" y="3789834"/>
            <a:ext cx="2592289" cy="518698"/>
            <a:chOff x="527312" y="1614772"/>
            <a:chExt cx="2591951" cy="518578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936093AD-EB6A-74C1-B240-A63C5534DDBB}"/>
                </a:ext>
              </a:extLst>
            </p:cNvPr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6C9342A6-1410-27F1-C3E9-678B35B11597}"/>
                </a:ext>
              </a:extLst>
            </p:cNvPr>
            <p:cNvSpPr/>
            <p:nvPr/>
          </p:nvSpPr>
          <p:spPr>
            <a:xfrm>
              <a:off x="696705" y="1677056"/>
              <a:ext cx="2253165" cy="434407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ctr" defTabSz="1562723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MH_Text_1">
            <a:extLst>
              <a:ext uri="{FF2B5EF4-FFF2-40B4-BE49-F238E27FC236}">
                <a16:creationId xmlns:a16="http://schemas.microsoft.com/office/drawing/2014/main" id="{966B7B4E-79AA-39D2-4989-E81A0EF9CE4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82639" y="4540150"/>
            <a:ext cx="3313954" cy="7489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97" tIns="0" rIns="159997" bIns="0" rtlCol="0" anchor="t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3B07150-56C5-D576-47E8-73323D708CFB}"/>
              </a:ext>
            </a:extLst>
          </p:cNvPr>
          <p:cNvGrpSpPr/>
          <p:nvPr/>
        </p:nvGrpSpPr>
        <p:grpSpPr>
          <a:xfrm>
            <a:off x="7585421" y="2061792"/>
            <a:ext cx="2592289" cy="518698"/>
            <a:chOff x="527312" y="1614772"/>
            <a:chExt cx="2591951" cy="518578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BAE60E3C-C9B4-2967-FF21-E3FF63FE89F7}"/>
                </a:ext>
              </a:extLst>
            </p:cNvPr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0A09160E-E572-8277-29F3-9DAC2DF85365}"/>
                </a:ext>
              </a:extLst>
            </p:cNvPr>
            <p:cNvSpPr/>
            <p:nvPr/>
          </p:nvSpPr>
          <p:spPr>
            <a:xfrm>
              <a:off x="696705" y="1677056"/>
              <a:ext cx="2253165" cy="434407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ctr" defTabSz="1562723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MH_Text_1">
            <a:extLst>
              <a:ext uri="{FF2B5EF4-FFF2-40B4-BE49-F238E27FC236}">
                <a16:creationId xmlns:a16="http://schemas.microsoft.com/office/drawing/2014/main" id="{17DD3103-0F43-04B8-633D-6F634C9937C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893821" y="2812108"/>
            <a:ext cx="3458392" cy="7489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97" tIns="0" rIns="159997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0180CBC-CFEF-88DD-96F1-5F95A9A29830}"/>
              </a:ext>
            </a:extLst>
          </p:cNvPr>
          <p:cNvGrpSpPr/>
          <p:nvPr/>
        </p:nvGrpSpPr>
        <p:grpSpPr>
          <a:xfrm>
            <a:off x="7585421" y="3789834"/>
            <a:ext cx="2592289" cy="518698"/>
            <a:chOff x="527312" y="1614772"/>
            <a:chExt cx="2591951" cy="518578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CB505254-6528-5BA9-307C-8C07B794FEC1}"/>
                </a:ext>
              </a:extLst>
            </p:cNvPr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rgbClr val="E202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246282AD-0E64-339B-5113-C86E992BD5AA}"/>
                </a:ext>
              </a:extLst>
            </p:cNvPr>
            <p:cNvSpPr/>
            <p:nvPr/>
          </p:nvSpPr>
          <p:spPr>
            <a:xfrm>
              <a:off x="696705" y="1677056"/>
              <a:ext cx="2253165" cy="434407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ctr" defTabSz="1562723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MH_Text_1">
            <a:extLst>
              <a:ext uri="{FF2B5EF4-FFF2-40B4-BE49-F238E27FC236}">
                <a16:creationId xmlns:a16="http://schemas.microsoft.com/office/drawing/2014/main" id="{6535600A-060C-AC51-8DA7-4EB7242C220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901209" y="4540150"/>
            <a:ext cx="3458392" cy="7489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97" tIns="0" rIns="159997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83222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>
            <a:extLst>
              <a:ext uri="{FF2B5EF4-FFF2-40B4-BE49-F238E27FC236}">
                <a16:creationId xmlns:a16="http://schemas.microsoft.com/office/drawing/2014/main" id="{3CC11AF7-8160-8E8A-A89C-B3799D4DA9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79" r="6528"/>
          <a:stretch/>
        </p:blipFill>
        <p:spPr>
          <a:xfrm>
            <a:off x="1" y="1241"/>
            <a:ext cx="12190412" cy="6857107"/>
          </a:xfrm>
          <a:prstGeom prst="rect">
            <a:avLst/>
          </a:prstGeom>
        </p:spPr>
      </p:pic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BEF9AD3E-60A6-50D0-1B5A-927075CD8274}"/>
              </a:ext>
            </a:extLst>
          </p:cNvPr>
          <p:cNvSpPr/>
          <p:nvPr/>
        </p:nvSpPr>
        <p:spPr>
          <a:xfrm>
            <a:off x="5663158" y="5878066"/>
            <a:ext cx="5743150" cy="2711123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170B78CC-EBB6-04F2-A0E9-86F01C642D09}"/>
              </a:ext>
            </a:extLst>
          </p:cNvPr>
          <p:cNvSpPr/>
          <p:nvPr/>
        </p:nvSpPr>
        <p:spPr>
          <a:xfrm>
            <a:off x="2782203" y="-1612849"/>
            <a:ext cx="5743150" cy="2711123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330DB729-8D02-0151-A609-A70488E69006}"/>
              </a:ext>
            </a:extLst>
          </p:cNvPr>
          <p:cNvSpPr/>
          <p:nvPr/>
        </p:nvSpPr>
        <p:spPr>
          <a:xfrm>
            <a:off x="-2740206" y="4663541"/>
            <a:ext cx="3921408" cy="1851148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4" name="图形 4">
            <a:extLst>
              <a:ext uri="{FF2B5EF4-FFF2-40B4-BE49-F238E27FC236}">
                <a16:creationId xmlns:a16="http://schemas.microsoft.com/office/drawing/2014/main" id="{70234E8F-7CA5-431A-5965-A12DF3E14F16}"/>
              </a:ext>
            </a:extLst>
          </p:cNvPr>
          <p:cNvSpPr/>
          <p:nvPr/>
        </p:nvSpPr>
        <p:spPr>
          <a:xfrm>
            <a:off x="2532030" y="1514655"/>
            <a:ext cx="7646492" cy="1960524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  <a:gd name="connsiteX0" fmla="*/ 12164764 w 12192000"/>
              <a:gd name="connsiteY0" fmla="*/ 1807973 h 1839214"/>
              <a:gd name="connsiteX1" fmla="*/ 12164764 w 12192000"/>
              <a:gd name="connsiteY1" fmla="*/ 1776732 h 1839214"/>
              <a:gd name="connsiteX2" fmla="*/ 12141533 w 12192000"/>
              <a:gd name="connsiteY2" fmla="*/ 1776732 h 1839214"/>
              <a:gd name="connsiteX3" fmla="*/ 12141533 w 12192000"/>
              <a:gd name="connsiteY3" fmla="*/ 1765517 h 1839214"/>
              <a:gd name="connsiteX4" fmla="*/ 12119105 w 12192000"/>
              <a:gd name="connsiteY4" fmla="*/ 1754302 h 1839214"/>
              <a:gd name="connsiteX5" fmla="*/ 12020575 w 12192000"/>
              <a:gd name="connsiteY5" fmla="*/ 1754302 h 1839214"/>
              <a:gd name="connsiteX6" fmla="*/ 12020575 w 12192000"/>
              <a:gd name="connsiteY6" fmla="*/ 1711847 h 1839214"/>
              <a:gd name="connsiteX7" fmla="*/ 12022178 w 12192000"/>
              <a:gd name="connsiteY7" fmla="*/ 1709443 h 1839214"/>
              <a:gd name="connsiteX8" fmla="*/ 12022178 w 12192000"/>
              <a:gd name="connsiteY8" fmla="*/ 1697428 h 1839214"/>
              <a:gd name="connsiteX9" fmla="*/ 12048612 w 12192000"/>
              <a:gd name="connsiteY9" fmla="*/ 1690218 h 1839214"/>
              <a:gd name="connsiteX10" fmla="*/ 12048612 w 12192000"/>
              <a:gd name="connsiteY10" fmla="*/ 1685412 h 1839214"/>
              <a:gd name="connsiteX11" fmla="*/ 12027784 w 12192000"/>
              <a:gd name="connsiteY11" fmla="*/ 1672595 h 1839214"/>
              <a:gd name="connsiteX12" fmla="*/ 12001349 w 12192000"/>
              <a:gd name="connsiteY12" fmla="*/ 1661380 h 1839214"/>
              <a:gd name="connsiteX13" fmla="*/ 12001349 w 12192000"/>
              <a:gd name="connsiteY13" fmla="*/ 1654171 h 1839214"/>
              <a:gd name="connsiteX14" fmla="*/ 11998146 w 12192000"/>
              <a:gd name="connsiteY14" fmla="*/ 1651768 h 1839214"/>
              <a:gd name="connsiteX15" fmla="*/ 11998146 w 12192000"/>
              <a:gd name="connsiteY15" fmla="*/ 1642956 h 1839214"/>
              <a:gd name="connsiteX16" fmla="*/ 12022978 w 12192000"/>
              <a:gd name="connsiteY16" fmla="*/ 1629338 h 1839214"/>
              <a:gd name="connsiteX17" fmla="*/ 12024580 w 12192000"/>
              <a:gd name="connsiteY17" fmla="*/ 1618124 h 1839214"/>
              <a:gd name="connsiteX18" fmla="*/ 11997344 w 12192000"/>
              <a:gd name="connsiteY18" fmla="*/ 1605307 h 1839214"/>
              <a:gd name="connsiteX19" fmla="*/ 11965302 w 12192000"/>
              <a:gd name="connsiteY19" fmla="*/ 1591689 h 1839214"/>
              <a:gd name="connsiteX20" fmla="*/ 11965302 w 12192000"/>
              <a:gd name="connsiteY20" fmla="*/ 1584480 h 1839214"/>
              <a:gd name="connsiteX21" fmla="*/ 11963700 w 12192000"/>
              <a:gd name="connsiteY21" fmla="*/ 1581275 h 1839214"/>
              <a:gd name="connsiteX22" fmla="*/ 11963700 w 12192000"/>
              <a:gd name="connsiteY22" fmla="*/ 1561249 h 1839214"/>
              <a:gd name="connsiteX23" fmla="*/ 11990936 w 12192000"/>
              <a:gd name="connsiteY23" fmla="*/ 1554040 h 1839214"/>
              <a:gd name="connsiteX24" fmla="*/ 11990936 w 12192000"/>
              <a:gd name="connsiteY24" fmla="*/ 1542024 h 1839214"/>
              <a:gd name="connsiteX25" fmla="*/ 11933260 w 12192000"/>
              <a:gd name="connsiteY25" fmla="*/ 1507579 h 1839214"/>
              <a:gd name="connsiteX26" fmla="*/ 11899616 w 12192000"/>
              <a:gd name="connsiteY26" fmla="*/ 1477139 h 1839214"/>
              <a:gd name="connsiteX27" fmla="*/ 11899616 w 12192000"/>
              <a:gd name="connsiteY27" fmla="*/ 1474736 h 1839214"/>
              <a:gd name="connsiteX28" fmla="*/ 11901218 w 12192000"/>
              <a:gd name="connsiteY28" fmla="*/ 1474736 h 1839214"/>
              <a:gd name="connsiteX29" fmla="*/ 11901218 w 12192000"/>
              <a:gd name="connsiteY29" fmla="*/ 1464322 h 1839214"/>
              <a:gd name="connsiteX30" fmla="*/ 11894810 w 12192000"/>
              <a:gd name="connsiteY30" fmla="*/ 1453107 h 1839214"/>
              <a:gd name="connsiteX31" fmla="*/ 11896412 w 12192000"/>
              <a:gd name="connsiteY31" fmla="*/ 1453107 h 1839214"/>
              <a:gd name="connsiteX32" fmla="*/ 11898015 w 12192000"/>
              <a:gd name="connsiteY32" fmla="*/ 1451505 h 1839214"/>
              <a:gd name="connsiteX33" fmla="*/ 11898015 w 12192000"/>
              <a:gd name="connsiteY33" fmla="*/ 1447500 h 1839214"/>
              <a:gd name="connsiteX34" fmla="*/ 11895611 w 12192000"/>
              <a:gd name="connsiteY34" fmla="*/ 1447500 h 1839214"/>
              <a:gd name="connsiteX35" fmla="*/ 11898815 w 12192000"/>
              <a:gd name="connsiteY35" fmla="*/ 1435484 h 1839214"/>
              <a:gd name="connsiteX36" fmla="*/ 11887601 w 12192000"/>
              <a:gd name="connsiteY36" fmla="*/ 1425871 h 1839214"/>
              <a:gd name="connsiteX37" fmla="*/ 11876386 w 12192000"/>
              <a:gd name="connsiteY37" fmla="*/ 1435484 h 1839214"/>
              <a:gd name="connsiteX38" fmla="*/ 11879590 w 12192000"/>
              <a:gd name="connsiteY38" fmla="*/ 1447500 h 1839214"/>
              <a:gd name="connsiteX39" fmla="*/ 11877186 w 12192000"/>
              <a:gd name="connsiteY39" fmla="*/ 1447500 h 1839214"/>
              <a:gd name="connsiteX40" fmla="*/ 11877186 w 12192000"/>
              <a:gd name="connsiteY40" fmla="*/ 1451505 h 1839214"/>
              <a:gd name="connsiteX41" fmla="*/ 11878789 w 12192000"/>
              <a:gd name="connsiteY41" fmla="*/ 1453107 h 1839214"/>
              <a:gd name="connsiteX42" fmla="*/ 11880391 w 12192000"/>
              <a:gd name="connsiteY42" fmla="*/ 1453107 h 1839214"/>
              <a:gd name="connsiteX43" fmla="*/ 11873983 w 12192000"/>
              <a:gd name="connsiteY43" fmla="*/ 1464322 h 1839214"/>
              <a:gd name="connsiteX44" fmla="*/ 11873983 w 12192000"/>
              <a:gd name="connsiteY44" fmla="*/ 1474736 h 1839214"/>
              <a:gd name="connsiteX45" fmla="*/ 11875585 w 12192000"/>
              <a:gd name="connsiteY45" fmla="*/ 1474736 h 1839214"/>
              <a:gd name="connsiteX46" fmla="*/ 11875585 w 12192000"/>
              <a:gd name="connsiteY46" fmla="*/ 1477139 h 1839214"/>
              <a:gd name="connsiteX47" fmla="*/ 11841941 w 12192000"/>
              <a:gd name="connsiteY47" fmla="*/ 1507579 h 1839214"/>
              <a:gd name="connsiteX48" fmla="*/ 11784265 w 12192000"/>
              <a:gd name="connsiteY48" fmla="*/ 1542024 h 1839214"/>
              <a:gd name="connsiteX49" fmla="*/ 11784265 w 12192000"/>
              <a:gd name="connsiteY49" fmla="*/ 1554040 h 1839214"/>
              <a:gd name="connsiteX50" fmla="*/ 11811501 w 12192000"/>
              <a:gd name="connsiteY50" fmla="*/ 1561249 h 1839214"/>
              <a:gd name="connsiteX51" fmla="*/ 11811501 w 12192000"/>
              <a:gd name="connsiteY51" fmla="*/ 1581275 h 1839214"/>
              <a:gd name="connsiteX52" fmla="*/ 11809899 w 12192000"/>
              <a:gd name="connsiteY52" fmla="*/ 1584480 h 1839214"/>
              <a:gd name="connsiteX53" fmla="*/ 11809899 w 12192000"/>
              <a:gd name="connsiteY53" fmla="*/ 1591689 h 1839214"/>
              <a:gd name="connsiteX54" fmla="*/ 11777857 w 12192000"/>
              <a:gd name="connsiteY54" fmla="*/ 1605307 h 1839214"/>
              <a:gd name="connsiteX55" fmla="*/ 11750621 w 12192000"/>
              <a:gd name="connsiteY55" fmla="*/ 1618124 h 1839214"/>
              <a:gd name="connsiteX56" fmla="*/ 11752223 w 12192000"/>
              <a:gd name="connsiteY56" fmla="*/ 1629338 h 1839214"/>
              <a:gd name="connsiteX57" fmla="*/ 11777055 w 12192000"/>
              <a:gd name="connsiteY57" fmla="*/ 1642956 h 1839214"/>
              <a:gd name="connsiteX58" fmla="*/ 11777055 w 12192000"/>
              <a:gd name="connsiteY58" fmla="*/ 1651768 h 1839214"/>
              <a:gd name="connsiteX59" fmla="*/ 11773852 w 12192000"/>
              <a:gd name="connsiteY59" fmla="*/ 1654171 h 1839214"/>
              <a:gd name="connsiteX60" fmla="*/ 11773852 w 12192000"/>
              <a:gd name="connsiteY60" fmla="*/ 1661380 h 1839214"/>
              <a:gd name="connsiteX61" fmla="*/ 11747417 w 12192000"/>
              <a:gd name="connsiteY61" fmla="*/ 1672595 h 1839214"/>
              <a:gd name="connsiteX62" fmla="*/ 11726589 w 12192000"/>
              <a:gd name="connsiteY62" fmla="*/ 1685412 h 1839214"/>
              <a:gd name="connsiteX63" fmla="*/ 11726589 w 12192000"/>
              <a:gd name="connsiteY63" fmla="*/ 1690218 h 1839214"/>
              <a:gd name="connsiteX64" fmla="*/ 11753825 w 12192000"/>
              <a:gd name="connsiteY64" fmla="*/ 1697428 h 1839214"/>
              <a:gd name="connsiteX65" fmla="*/ 11753825 w 12192000"/>
              <a:gd name="connsiteY65" fmla="*/ 1709443 h 1839214"/>
              <a:gd name="connsiteX66" fmla="*/ 11755427 w 12192000"/>
              <a:gd name="connsiteY66" fmla="*/ 1711847 h 1839214"/>
              <a:gd name="connsiteX67" fmla="*/ 11755427 w 12192000"/>
              <a:gd name="connsiteY67" fmla="*/ 1754302 h 1839214"/>
              <a:gd name="connsiteX68" fmla="*/ 11708165 w 12192000"/>
              <a:gd name="connsiteY68" fmla="*/ 1754302 h 1839214"/>
              <a:gd name="connsiteX69" fmla="*/ 11672118 w 12192000"/>
              <a:gd name="connsiteY69" fmla="*/ 1738281 h 1839214"/>
              <a:gd name="connsiteX70" fmla="*/ 11670516 w 12192000"/>
              <a:gd name="connsiteY70" fmla="*/ 1713449 h 1839214"/>
              <a:gd name="connsiteX71" fmla="*/ 11692945 w 12192000"/>
              <a:gd name="connsiteY71" fmla="*/ 1698229 h 1839214"/>
              <a:gd name="connsiteX72" fmla="*/ 11700154 w 12192000"/>
              <a:gd name="connsiteY72" fmla="*/ 1688616 h 1839214"/>
              <a:gd name="connsiteX73" fmla="*/ 11669715 w 12192000"/>
              <a:gd name="connsiteY73" fmla="*/ 1681407 h 1839214"/>
              <a:gd name="connsiteX74" fmla="*/ 11668112 w 12192000"/>
              <a:gd name="connsiteY74" fmla="*/ 1657375 h 1839214"/>
              <a:gd name="connsiteX75" fmla="*/ 11692144 w 12192000"/>
              <a:gd name="connsiteY75" fmla="*/ 1644558 h 1839214"/>
              <a:gd name="connsiteX76" fmla="*/ 11696149 w 12192000"/>
              <a:gd name="connsiteY76" fmla="*/ 1635747 h 1839214"/>
              <a:gd name="connsiteX77" fmla="*/ 11667311 w 12192000"/>
              <a:gd name="connsiteY77" fmla="*/ 1626935 h 1839214"/>
              <a:gd name="connsiteX78" fmla="*/ 11665710 w 12192000"/>
              <a:gd name="connsiteY78" fmla="*/ 1601302 h 1839214"/>
              <a:gd name="connsiteX79" fmla="*/ 11691343 w 12192000"/>
              <a:gd name="connsiteY79" fmla="*/ 1586082 h 1839214"/>
              <a:gd name="connsiteX80" fmla="*/ 11695348 w 12192000"/>
              <a:gd name="connsiteY80" fmla="*/ 1580474 h 1839214"/>
              <a:gd name="connsiteX81" fmla="*/ 11663306 w 12192000"/>
              <a:gd name="connsiteY81" fmla="*/ 1570061 h 1839214"/>
              <a:gd name="connsiteX82" fmla="*/ 11663306 w 12192000"/>
              <a:gd name="connsiteY82" fmla="*/ 1544427 h 1839214"/>
              <a:gd name="connsiteX83" fmla="*/ 11688139 w 12192000"/>
              <a:gd name="connsiteY83" fmla="*/ 1533212 h 1839214"/>
              <a:gd name="connsiteX84" fmla="*/ 11692144 w 12192000"/>
              <a:gd name="connsiteY84" fmla="*/ 1527605 h 1839214"/>
              <a:gd name="connsiteX85" fmla="*/ 11660903 w 12192000"/>
              <a:gd name="connsiteY85" fmla="*/ 1515589 h 1839214"/>
              <a:gd name="connsiteX86" fmla="*/ 11662505 w 12192000"/>
              <a:gd name="connsiteY86" fmla="*/ 1492359 h 1839214"/>
              <a:gd name="connsiteX87" fmla="*/ 11682532 w 12192000"/>
              <a:gd name="connsiteY87" fmla="*/ 1481144 h 1839214"/>
              <a:gd name="connsiteX88" fmla="*/ 11686537 w 12192000"/>
              <a:gd name="connsiteY88" fmla="*/ 1472332 h 1839214"/>
              <a:gd name="connsiteX89" fmla="*/ 11660102 w 12192000"/>
              <a:gd name="connsiteY89" fmla="*/ 1459516 h 1839214"/>
              <a:gd name="connsiteX90" fmla="*/ 11660102 w 12192000"/>
              <a:gd name="connsiteY90" fmla="*/ 1435484 h 1839214"/>
              <a:gd name="connsiteX91" fmla="*/ 11682532 w 12192000"/>
              <a:gd name="connsiteY91" fmla="*/ 1430678 h 1839214"/>
              <a:gd name="connsiteX92" fmla="*/ 11686537 w 12192000"/>
              <a:gd name="connsiteY92" fmla="*/ 1422667 h 1839214"/>
              <a:gd name="connsiteX93" fmla="*/ 11659301 w 12192000"/>
              <a:gd name="connsiteY93" fmla="*/ 1409850 h 1839214"/>
              <a:gd name="connsiteX94" fmla="*/ 11659301 w 12192000"/>
              <a:gd name="connsiteY94" fmla="*/ 1387421 h 1839214"/>
              <a:gd name="connsiteX95" fmla="*/ 11680128 w 12192000"/>
              <a:gd name="connsiteY95" fmla="*/ 1378609 h 1839214"/>
              <a:gd name="connsiteX96" fmla="*/ 11684133 w 12192000"/>
              <a:gd name="connsiteY96" fmla="*/ 1369798 h 1839214"/>
              <a:gd name="connsiteX97" fmla="*/ 11653694 w 12192000"/>
              <a:gd name="connsiteY97" fmla="*/ 1357782 h 1839214"/>
              <a:gd name="connsiteX98" fmla="*/ 11653694 w 12192000"/>
              <a:gd name="connsiteY98" fmla="*/ 1340960 h 1839214"/>
              <a:gd name="connsiteX99" fmla="*/ 11678526 w 12192000"/>
              <a:gd name="connsiteY99" fmla="*/ 1323337 h 1839214"/>
              <a:gd name="connsiteX100" fmla="*/ 11684133 w 12192000"/>
              <a:gd name="connsiteY100" fmla="*/ 1306515 h 1839214"/>
              <a:gd name="connsiteX101" fmla="*/ 11582400 w 12192000"/>
              <a:gd name="connsiteY101" fmla="*/ 1256049 h 1839214"/>
              <a:gd name="connsiteX102" fmla="*/ 11582400 w 12192000"/>
              <a:gd name="connsiteY102" fmla="*/ 1253645 h 1839214"/>
              <a:gd name="connsiteX103" fmla="*/ 11584803 w 12192000"/>
              <a:gd name="connsiteY103" fmla="*/ 1251242 h 1839214"/>
              <a:gd name="connsiteX104" fmla="*/ 11584803 w 12192000"/>
              <a:gd name="connsiteY104" fmla="*/ 1249640 h 1839214"/>
              <a:gd name="connsiteX105" fmla="*/ 11581599 w 12192000"/>
              <a:gd name="connsiteY105" fmla="*/ 1248038 h 1839214"/>
              <a:gd name="connsiteX106" fmla="*/ 11581599 w 12192000"/>
              <a:gd name="connsiteY106" fmla="*/ 1236022 h 1839214"/>
              <a:gd name="connsiteX107" fmla="*/ 11593615 w 12192000"/>
              <a:gd name="connsiteY107" fmla="*/ 1232818 h 1839214"/>
              <a:gd name="connsiteX108" fmla="*/ 11593615 w 12192000"/>
              <a:gd name="connsiteY108" fmla="*/ 1225609 h 1839214"/>
              <a:gd name="connsiteX109" fmla="*/ 11574390 w 12192000"/>
              <a:gd name="connsiteY109" fmla="*/ 1209588 h 1839214"/>
              <a:gd name="connsiteX110" fmla="*/ 11574390 w 12192000"/>
              <a:gd name="connsiteY110" fmla="*/ 1204781 h 1839214"/>
              <a:gd name="connsiteX111" fmla="*/ 11581599 w 12192000"/>
              <a:gd name="connsiteY111" fmla="*/ 1199975 h 1839214"/>
              <a:gd name="connsiteX112" fmla="*/ 11581599 w 12192000"/>
              <a:gd name="connsiteY112" fmla="*/ 1195970 h 1839214"/>
              <a:gd name="connsiteX113" fmla="*/ 11574390 w 12192000"/>
              <a:gd name="connsiteY113" fmla="*/ 1189561 h 1839214"/>
              <a:gd name="connsiteX114" fmla="*/ 11563175 w 12192000"/>
              <a:gd name="connsiteY114" fmla="*/ 1177545 h 1839214"/>
              <a:gd name="connsiteX115" fmla="*/ 11570384 w 12192000"/>
              <a:gd name="connsiteY115" fmla="*/ 1164729 h 1839214"/>
              <a:gd name="connsiteX116" fmla="*/ 11555965 w 12192000"/>
              <a:gd name="connsiteY116" fmla="*/ 1152713 h 1839214"/>
              <a:gd name="connsiteX117" fmla="*/ 11541547 w 12192000"/>
              <a:gd name="connsiteY117" fmla="*/ 1164729 h 1839214"/>
              <a:gd name="connsiteX118" fmla="*/ 11548755 w 12192000"/>
              <a:gd name="connsiteY118" fmla="*/ 1177545 h 1839214"/>
              <a:gd name="connsiteX119" fmla="*/ 11537542 w 12192000"/>
              <a:gd name="connsiteY119" fmla="*/ 1189561 h 1839214"/>
              <a:gd name="connsiteX120" fmla="*/ 11530332 w 12192000"/>
              <a:gd name="connsiteY120" fmla="*/ 1195970 h 1839214"/>
              <a:gd name="connsiteX121" fmla="*/ 11530332 w 12192000"/>
              <a:gd name="connsiteY121" fmla="*/ 1199975 h 1839214"/>
              <a:gd name="connsiteX122" fmla="*/ 11537542 w 12192000"/>
              <a:gd name="connsiteY122" fmla="*/ 1204781 h 1839214"/>
              <a:gd name="connsiteX123" fmla="*/ 11537542 w 12192000"/>
              <a:gd name="connsiteY123" fmla="*/ 1209588 h 1839214"/>
              <a:gd name="connsiteX124" fmla="*/ 11517515 w 12192000"/>
              <a:gd name="connsiteY124" fmla="*/ 1225609 h 1839214"/>
              <a:gd name="connsiteX125" fmla="*/ 11517515 w 12192000"/>
              <a:gd name="connsiteY125" fmla="*/ 1232017 h 1839214"/>
              <a:gd name="connsiteX126" fmla="*/ 11530332 w 12192000"/>
              <a:gd name="connsiteY126" fmla="*/ 1235221 h 1839214"/>
              <a:gd name="connsiteX127" fmla="*/ 11530332 w 12192000"/>
              <a:gd name="connsiteY127" fmla="*/ 1247237 h 1839214"/>
              <a:gd name="connsiteX128" fmla="*/ 11527127 w 12192000"/>
              <a:gd name="connsiteY128" fmla="*/ 1248839 h 1839214"/>
              <a:gd name="connsiteX129" fmla="*/ 11527127 w 12192000"/>
              <a:gd name="connsiteY129" fmla="*/ 1252043 h 1839214"/>
              <a:gd name="connsiteX130" fmla="*/ 11528729 w 12192000"/>
              <a:gd name="connsiteY130" fmla="*/ 1254446 h 1839214"/>
              <a:gd name="connsiteX131" fmla="*/ 11528729 w 12192000"/>
              <a:gd name="connsiteY131" fmla="*/ 1256850 h 1839214"/>
              <a:gd name="connsiteX132" fmla="*/ 11426996 w 12192000"/>
              <a:gd name="connsiteY132" fmla="*/ 1307316 h 1839214"/>
              <a:gd name="connsiteX133" fmla="*/ 11432603 w 12192000"/>
              <a:gd name="connsiteY133" fmla="*/ 1324138 h 1839214"/>
              <a:gd name="connsiteX134" fmla="*/ 11457436 w 12192000"/>
              <a:gd name="connsiteY134" fmla="*/ 1341761 h 1839214"/>
              <a:gd name="connsiteX135" fmla="*/ 11457436 w 12192000"/>
              <a:gd name="connsiteY135" fmla="*/ 1358583 h 1839214"/>
              <a:gd name="connsiteX136" fmla="*/ 11426996 w 12192000"/>
              <a:gd name="connsiteY136" fmla="*/ 1370599 h 1839214"/>
              <a:gd name="connsiteX137" fmla="*/ 11431001 w 12192000"/>
              <a:gd name="connsiteY137" fmla="*/ 1379410 h 1839214"/>
              <a:gd name="connsiteX138" fmla="*/ 11451828 w 12192000"/>
              <a:gd name="connsiteY138" fmla="*/ 1388222 h 1839214"/>
              <a:gd name="connsiteX139" fmla="*/ 11451828 w 12192000"/>
              <a:gd name="connsiteY139" fmla="*/ 1410651 h 1839214"/>
              <a:gd name="connsiteX140" fmla="*/ 11424593 w 12192000"/>
              <a:gd name="connsiteY140" fmla="*/ 1423468 h 1839214"/>
              <a:gd name="connsiteX141" fmla="*/ 11428598 w 12192000"/>
              <a:gd name="connsiteY141" fmla="*/ 1431479 h 1839214"/>
              <a:gd name="connsiteX142" fmla="*/ 11451028 w 12192000"/>
              <a:gd name="connsiteY142" fmla="*/ 1436285 h 1839214"/>
              <a:gd name="connsiteX143" fmla="*/ 11451028 w 12192000"/>
              <a:gd name="connsiteY143" fmla="*/ 1460317 h 1839214"/>
              <a:gd name="connsiteX144" fmla="*/ 11424593 w 12192000"/>
              <a:gd name="connsiteY144" fmla="*/ 1473133 h 1839214"/>
              <a:gd name="connsiteX145" fmla="*/ 11428598 w 12192000"/>
              <a:gd name="connsiteY145" fmla="*/ 1481945 h 1839214"/>
              <a:gd name="connsiteX146" fmla="*/ 11449426 w 12192000"/>
              <a:gd name="connsiteY146" fmla="*/ 1493160 h 1839214"/>
              <a:gd name="connsiteX147" fmla="*/ 11450227 w 12192000"/>
              <a:gd name="connsiteY147" fmla="*/ 1509181 h 1839214"/>
              <a:gd name="connsiteX148" fmla="*/ 11442216 w 12192000"/>
              <a:gd name="connsiteY148" fmla="*/ 1509181 h 1839214"/>
              <a:gd name="connsiteX149" fmla="*/ 11442216 w 12192000"/>
              <a:gd name="connsiteY149" fmla="*/ 1502772 h 1839214"/>
              <a:gd name="connsiteX150" fmla="*/ 11387744 w 12192000"/>
              <a:gd name="connsiteY150" fmla="*/ 1502772 h 1839214"/>
              <a:gd name="connsiteX151" fmla="*/ 11387744 w 12192000"/>
              <a:gd name="connsiteY151" fmla="*/ 1420264 h 1839214"/>
              <a:gd name="connsiteX152" fmla="*/ 11378933 w 12192000"/>
              <a:gd name="connsiteY152" fmla="*/ 1420264 h 1839214"/>
              <a:gd name="connsiteX153" fmla="*/ 11378933 w 12192000"/>
              <a:gd name="connsiteY153" fmla="*/ 1393829 h 1839214"/>
              <a:gd name="connsiteX154" fmla="*/ 11370122 w 12192000"/>
              <a:gd name="connsiteY154" fmla="*/ 1393829 h 1839214"/>
              <a:gd name="connsiteX155" fmla="*/ 11370122 w 12192000"/>
              <a:gd name="connsiteY155" fmla="*/ 1399437 h 1839214"/>
              <a:gd name="connsiteX156" fmla="*/ 11364514 w 12192000"/>
              <a:gd name="connsiteY156" fmla="*/ 1399437 h 1839214"/>
              <a:gd name="connsiteX157" fmla="*/ 11364514 w 12192000"/>
              <a:gd name="connsiteY157" fmla="*/ 1388222 h 1839214"/>
              <a:gd name="connsiteX158" fmla="*/ 11374127 w 12192000"/>
              <a:gd name="connsiteY158" fmla="*/ 1377808 h 1839214"/>
              <a:gd name="connsiteX159" fmla="*/ 11382137 w 12192000"/>
              <a:gd name="connsiteY159" fmla="*/ 1360185 h 1839214"/>
              <a:gd name="connsiteX160" fmla="*/ 11359708 w 12192000"/>
              <a:gd name="connsiteY160" fmla="*/ 1360185 h 1839214"/>
              <a:gd name="connsiteX161" fmla="*/ 11359708 w 12192000"/>
              <a:gd name="connsiteY161" fmla="*/ 1352976 h 1839214"/>
              <a:gd name="connsiteX162" fmla="*/ 11308440 w 12192000"/>
              <a:gd name="connsiteY162" fmla="*/ 1352976 h 1839214"/>
              <a:gd name="connsiteX163" fmla="*/ 11308440 w 12192000"/>
              <a:gd name="connsiteY163" fmla="*/ 1357782 h 1839214"/>
              <a:gd name="connsiteX164" fmla="*/ 11291618 w 12192000"/>
              <a:gd name="connsiteY164" fmla="*/ 1357782 h 1839214"/>
              <a:gd name="connsiteX165" fmla="*/ 11291618 w 12192000"/>
              <a:gd name="connsiteY165" fmla="*/ 1320133 h 1839214"/>
              <a:gd name="connsiteX166" fmla="*/ 11244356 w 12192000"/>
              <a:gd name="connsiteY166" fmla="*/ 1320133 h 1839214"/>
              <a:gd name="connsiteX167" fmla="*/ 11244356 w 12192000"/>
              <a:gd name="connsiteY167" fmla="*/ 1324138 h 1839214"/>
              <a:gd name="connsiteX168" fmla="*/ 11239550 w 12192000"/>
              <a:gd name="connsiteY168" fmla="*/ 1324138 h 1839214"/>
              <a:gd name="connsiteX169" fmla="*/ 11239550 w 12192000"/>
              <a:gd name="connsiteY169" fmla="*/ 1356180 h 1839214"/>
              <a:gd name="connsiteX170" fmla="*/ 11235545 w 12192000"/>
              <a:gd name="connsiteY170" fmla="*/ 1356180 h 1839214"/>
              <a:gd name="connsiteX171" fmla="*/ 11235545 w 12192000"/>
              <a:gd name="connsiteY171" fmla="*/ 1225609 h 1839214"/>
              <a:gd name="connsiteX172" fmla="*/ 11210712 w 12192000"/>
              <a:gd name="connsiteY172" fmla="*/ 1225609 h 1839214"/>
              <a:gd name="connsiteX173" fmla="*/ 11210712 w 12192000"/>
              <a:gd name="connsiteY173" fmla="*/ 1195970 h 1839214"/>
              <a:gd name="connsiteX174" fmla="*/ 11205906 w 12192000"/>
              <a:gd name="connsiteY174" fmla="*/ 1195970 h 1839214"/>
              <a:gd name="connsiteX175" fmla="*/ 11205906 w 12192000"/>
              <a:gd name="connsiteY175" fmla="*/ 1199174 h 1839214"/>
              <a:gd name="connsiteX176" fmla="*/ 11186681 w 12192000"/>
              <a:gd name="connsiteY176" fmla="*/ 1199174 h 1839214"/>
              <a:gd name="connsiteX177" fmla="*/ 11141822 w 12192000"/>
              <a:gd name="connsiteY177" fmla="*/ 1147907 h 1839214"/>
              <a:gd name="connsiteX178" fmla="*/ 11141822 w 12192000"/>
              <a:gd name="connsiteY178" fmla="*/ 1067000 h 1839214"/>
              <a:gd name="connsiteX179" fmla="*/ 11137016 w 12192000"/>
              <a:gd name="connsiteY179" fmla="*/ 1067000 h 1839214"/>
              <a:gd name="connsiteX180" fmla="*/ 11137016 w 12192000"/>
              <a:gd name="connsiteY180" fmla="*/ 1145503 h 1839214"/>
              <a:gd name="connsiteX181" fmla="*/ 11100167 w 12192000"/>
              <a:gd name="connsiteY181" fmla="*/ 1103849 h 1839214"/>
              <a:gd name="connsiteX182" fmla="*/ 11100167 w 12192000"/>
              <a:gd name="connsiteY182" fmla="*/ 1095838 h 1839214"/>
              <a:gd name="connsiteX183" fmla="*/ 11094560 w 12192000"/>
              <a:gd name="connsiteY183" fmla="*/ 1095838 h 1839214"/>
              <a:gd name="connsiteX184" fmla="*/ 11094560 w 12192000"/>
              <a:gd name="connsiteY184" fmla="*/ 1120671 h 1839214"/>
              <a:gd name="connsiteX185" fmla="*/ 11046497 w 12192000"/>
              <a:gd name="connsiteY185" fmla="*/ 1203179 h 1839214"/>
              <a:gd name="connsiteX186" fmla="*/ 11046497 w 12192000"/>
              <a:gd name="connsiteY186" fmla="*/ 1041367 h 1839214"/>
              <a:gd name="connsiteX187" fmla="*/ 11042491 w 12192000"/>
              <a:gd name="connsiteY187" fmla="*/ 1041367 h 1839214"/>
              <a:gd name="connsiteX188" fmla="*/ 11042491 w 12192000"/>
              <a:gd name="connsiteY188" fmla="*/ 1221603 h 1839214"/>
              <a:gd name="connsiteX189" fmla="*/ 11035282 w 12192000"/>
              <a:gd name="connsiteY189" fmla="*/ 1221603 h 1839214"/>
              <a:gd name="connsiteX190" fmla="*/ 11035282 w 12192000"/>
              <a:gd name="connsiteY190" fmla="*/ 1210389 h 1839214"/>
              <a:gd name="connsiteX191" fmla="*/ 11028072 w 12192000"/>
              <a:gd name="connsiteY191" fmla="*/ 1210389 h 1839214"/>
              <a:gd name="connsiteX192" fmla="*/ 11028072 w 12192000"/>
              <a:gd name="connsiteY192" fmla="*/ 1220001 h 1839214"/>
              <a:gd name="connsiteX193" fmla="*/ 11021664 w 12192000"/>
              <a:gd name="connsiteY193" fmla="*/ 1220001 h 1839214"/>
              <a:gd name="connsiteX194" fmla="*/ 11021664 w 12192000"/>
              <a:gd name="connsiteY194" fmla="*/ 1208786 h 1839214"/>
              <a:gd name="connsiteX195" fmla="*/ 11016056 w 12192000"/>
              <a:gd name="connsiteY195" fmla="*/ 1208786 h 1839214"/>
              <a:gd name="connsiteX196" fmla="*/ 11016056 w 12192000"/>
              <a:gd name="connsiteY196" fmla="*/ 1242431 h 1839214"/>
              <a:gd name="connsiteX197" fmla="*/ 11002439 w 12192000"/>
              <a:gd name="connsiteY197" fmla="*/ 1242431 h 1839214"/>
              <a:gd name="connsiteX198" fmla="*/ 11002439 w 12192000"/>
              <a:gd name="connsiteY198" fmla="*/ 1353777 h 1839214"/>
              <a:gd name="connsiteX199" fmla="*/ 10997633 w 12192000"/>
              <a:gd name="connsiteY199" fmla="*/ 1353777 h 1839214"/>
              <a:gd name="connsiteX200" fmla="*/ 10997633 w 12192000"/>
              <a:gd name="connsiteY200" fmla="*/ 1358583 h 1839214"/>
              <a:gd name="connsiteX201" fmla="*/ 11001638 w 12192000"/>
              <a:gd name="connsiteY201" fmla="*/ 1358583 h 1839214"/>
              <a:gd name="connsiteX202" fmla="*/ 11001638 w 12192000"/>
              <a:gd name="connsiteY202" fmla="*/ 1368997 h 1839214"/>
              <a:gd name="connsiteX203" fmla="*/ 10971198 w 12192000"/>
              <a:gd name="connsiteY203" fmla="*/ 1368997 h 1839214"/>
              <a:gd name="connsiteX204" fmla="*/ 10971198 w 12192000"/>
              <a:gd name="connsiteY204" fmla="*/ 1364190 h 1839214"/>
              <a:gd name="connsiteX205" fmla="*/ 10963187 w 12192000"/>
              <a:gd name="connsiteY205" fmla="*/ 1364190 h 1839214"/>
              <a:gd name="connsiteX206" fmla="*/ 10963187 w 12192000"/>
              <a:gd name="connsiteY206" fmla="*/ 1370599 h 1839214"/>
              <a:gd name="connsiteX207" fmla="*/ 10937554 w 12192000"/>
              <a:gd name="connsiteY207" fmla="*/ 1370599 h 1839214"/>
              <a:gd name="connsiteX208" fmla="*/ 10937554 w 12192000"/>
              <a:gd name="connsiteY208" fmla="*/ 1405845 h 1839214"/>
              <a:gd name="connsiteX209" fmla="*/ 10923935 w 12192000"/>
              <a:gd name="connsiteY209" fmla="*/ 1405845 h 1839214"/>
              <a:gd name="connsiteX210" fmla="*/ 10923935 w 12192000"/>
              <a:gd name="connsiteY210" fmla="*/ 1397835 h 1839214"/>
              <a:gd name="connsiteX211" fmla="*/ 10883082 w 12192000"/>
              <a:gd name="connsiteY211" fmla="*/ 1397835 h 1839214"/>
              <a:gd name="connsiteX212" fmla="*/ 10883082 w 12192000"/>
              <a:gd name="connsiteY212" fmla="*/ 1323337 h 1839214"/>
              <a:gd name="connsiteX213" fmla="*/ 10871066 w 12192000"/>
              <a:gd name="connsiteY213" fmla="*/ 1323337 h 1839214"/>
              <a:gd name="connsiteX214" fmla="*/ 10871066 w 12192000"/>
              <a:gd name="connsiteY214" fmla="*/ 1345766 h 1839214"/>
              <a:gd name="connsiteX215" fmla="*/ 10857449 w 12192000"/>
              <a:gd name="connsiteY215" fmla="*/ 1345766 h 1839214"/>
              <a:gd name="connsiteX216" fmla="*/ 10857449 w 12192000"/>
              <a:gd name="connsiteY216" fmla="*/ 1337756 h 1839214"/>
              <a:gd name="connsiteX217" fmla="*/ 10849438 w 12192000"/>
              <a:gd name="connsiteY217" fmla="*/ 1337756 h 1839214"/>
              <a:gd name="connsiteX218" fmla="*/ 10849438 w 12192000"/>
              <a:gd name="connsiteY218" fmla="*/ 1344965 h 1839214"/>
              <a:gd name="connsiteX219" fmla="*/ 10826208 w 12192000"/>
              <a:gd name="connsiteY219" fmla="*/ 1344965 h 1839214"/>
              <a:gd name="connsiteX220" fmla="*/ 10826208 w 12192000"/>
              <a:gd name="connsiteY220" fmla="*/ 1018937 h 1839214"/>
              <a:gd name="connsiteX221" fmla="*/ 10818197 w 12192000"/>
              <a:gd name="connsiteY221" fmla="*/ 1018937 h 1839214"/>
              <a:gd name="connsiteX222" fmla="*/ 10818197 w 12192000"/>
              <a:gd name="connsiteY222" fmla="*/ 1099844 h 1839214"/>
              <a:gd name="connsiteX223" fmla="*/ 10756517 w 12192000"/>
              <a:gd name="connsiteY223" fmla="*/ 1099844 h 1839214"/>
              <a:gd name="connsiteX224" fmla="*/ 10756517 w 12192000"/>
              <a:gd name="connsiteY224" fmla="*/ 1018937 h 1839214"/>
              <a:gd name="connsiteX225" fmla="*/ 10750909 w 12192000"/>
              <a:gd name="connsiteY225" fmla="*/ 1018937 h 1839214"/>
              <a:gd name="connsiteX226" fmla="*/ 10750909 w 12192000"/>
              <a:gd name="connsiteY226" fmla="*/ 1083021 h 1839214"/>
              <a:gd name="connsiteX227" fmla="*/ 10730081 w 12192000"/>
              <a:gd name="connsiteY227" fmla="*/ 1083021 h 1839214"/>
              <a:gd name="connsiteX228" fmla="*/ 10730081 w 12192000"/>
              <a:gd name="connsiteY228" fmla="*/ 1099844 h 1839214"/>
              <a:gd name="connsiteX229" fmla="*/ 10661191 w 12192000"/>
              <a:gd name="connsiteY229" fmla="*/ 1099844 h 1839214"/>
              <a:gd name="connsiteX230" fmla="*/ 10661191 w 12192000"/>
              <a:gd name="connsiteY230" fmla="*/ 1062995 h 1839214"/>
              <a:gd name="connsiteX231" fmla="*/ 10581887 w 12192000"/>
              <a:gd name="connsiteY231" fmla="*/ 1062995 h 1839214"/>
              <a:gd name="connsiteX232" fmla="*/ 10581887 w 12192000"/>
              <a:gd name="connsiteY232" fmla="*/ 1054985 h 1839214"/>
              <a:gd name="connsiteX233" fmla="*/ 10558656 w 12192000"/>
              <a:gd name="connsiteY233" fmla="*/ 1054985 h 1839214"/>
              <a:gd name="connsiteX234" fmla="*/ 10541834 w 12192000"/>
              <a:gd name="connsiteY234" fmla="*/ 1067000 h 1839214"/>
              <a:gd name="connsiteX235" fmla="*/ 10526614 w 12192000"/>
              <a:gd name="connsiteY235" fmla="*/ 1067000 h 1839214"/>
              <a:gd name="connsiteX236" fmla="*/ 10526614 w 12192000"/>
              <a:gd name="connsiteY236" fmla="*/ 1056587 h 1839214"/>
              <a:gd name="connsiteX237" fmla="*/ 10471342 w 12192000"/>
              <a:gd name="connsiteY237" fmla="*/ 1056587 h 1839214"/>
              <a:gd name="connsiteX238" fmla="*/ 10471342 w 12192000"/>
              <a:gd name="connsiteY238" fmla="*/ 1062995 h 1839214"/>
              <a:gd name="connsiteX239" fmla="*/ 10457724 w 12192000"/>
              <a:gd name="connsiteY239" fmla="*/ 1062995 h 1839214"/>
              <a:gd name="connsiteX240" fmla="*/ 10457724 w 12192000"/>
              <a:gd name="connsiteY240" fmla="*/ 1054985 h 1839214"/>
              <a:gd name="connsiteX241" fmla="*/ 10376017 w 12192000"/>
              <a:gd name="connsiteY241" fmla="*/ 1054985 h 1839214"/>
              <a:gd name="connsiteX242" fmla="*/ 10354388 w 12192000"/>
              <a:gd name="connsiteY242" fmla="*/ 1071006 h 1839214"/>
              <a:gd name="connsiteX243" fmla="*/ 10263870 w 12192000"/>
              <a:gd name="connsiteY243" fmla="*/ 1071006 h 1839214"/>
              <a:gd name="connsiteX244" fmla="*/ 10263870 w 12192000"/>
              <a:gd name="connsiteY244" fmla="*/ 1085425 h 1839214"/>
              <a:gd name="connsiteX245" fmla="*/ 10207796 w 12192000"/>
              <a:gd name="connsiteY245" fmla="*/ 1085425 h 1839214"/>
              <a:gd name="connsiteX246" fmla="*/ 10207796 w 12192000"/>
              <a:gd name="connsiteY246" fmla="*/ 1018937 h 1839214"/>
              <a:gd name="connsiteX247" fmla="*/ 10202189 w 12192000"/>
              <a:gd name="connsiteY247" fmla="*/ 1018937 h 1839214"/>
              <a:gd name="connsiteX248" fmla="*/ 10202189 w 12192000"/>
              <a:gd name="connsiteY248" fmla="*/ 1077414 h 1839214"/>
              <a:gd name="connsiteX249" fmla="*/ 10186167 w 12192000"/>
              <a:gd name="connsiteY249" fmla="*/ 1077414 h 1839214"/>
              <a:gd name="connsiteX250" fmla="*/ 10186167 w 12192000"/>
              <a:gd name="connsiteY250" fmla="*/ 1103849 h 1839214"/>
              <a:gd name="connsiteX251" fmla="*/ 10162937 w 12192000"/>
              <a:gd name="connsiteY251" fmla="*/ 1103849 h 1839214"/>
              <a:gd name="connsiteX252" fmla="*/ 10162937 w 12192000"/>
              <a:gd name="connsiteY252" fmla="*/ 1133488 h 1839214"/>
              <a:gd name="connsiteX253" fmla="*/ 10131697 w 12192000"/>
              <a:gd name="connsiteY253" fmla="*/ 1133488 h 1839214"/>
              <a:gd name="connsiteX254" fmla="*/ 10131697 w 12192000"/>
              <a:gd name="connsiteY254" fmla="*/ 1125477 h 1839214"/>
              <a:gd name="connsiteX255" fmla="*/ 10108466 w 12192000"/>
              <a:gd name="connsiteY255" fmla="*/ 1125477 h 1839214"/>
              <a:gd name="connsiteX256" fmla="*/ 10108466 w 12192000"/>
              <a:gd name="connsiteY256" fmla="*/ 1147907 h 1839214"/>
              <a:gd name="connsiteX257" fmla="*/ 10089240 w 12192000"/>
              <a:gd name="connsiteY257" fmla="*/ 1166331 h 1839214"/>
              <a:gd name="connsiteX258" fmla="*/ 10089240 w 12192000"/>
              <a:gd name="connsiteY258" fmla="*/ 1339358 h 1839214"/>
              <a:gd name="connsiteX259" fmla="*/ 10082031 w 12192000"/>
              <a:gd name="connsiteY259" fmla="*/ 1347368 h 1839214"/>
              <a:gd name="connsiteX260" fmla="*/ 10082031 w 12192000"/>
              <a:gd name="connsiteY260" fmla="*/ 1377808 h 1839214"/>
              <a:gd name="connsiteX261" fmla="*/ 10074821 w 12192000"/>
              <a:gd name="connsiteY261" fmla="*/ 1377808 h 1839214"/>
              <a:gd name="connsiteX262" fmla="*/ 10074821 w 12192000"/>
              <a:gd name="connsiteY262" fmla="*/ 1385819 h 1839214"/>
              <a:gd name="connsiteX263" fmla="*/ 10052392 w 12192000"/>
              <a:gd name="connsiteY263" fmla="*/ 1385819 h 1839214"/>
              <a:gd name="connsiteX264" fmla="*/ 10052392 w 12192000"/>
              <a:gd name="connsiteY264" fmla="*/ 785831 h 1839214"/>
              <a:gd name="connsiteX265" fmla="*/ 10016345 w 12192000"/>
              <a:gd name="connsiteY265" fmla="*/ 785831 h 1839214"/>
              <a:gd name="connsiteX266" fmla="*/ 10016345 w 12192000"/>
              <a:gd name="connsiteY266" fmla="*/ 777020 h 1839214"/>
              <a:gd name="connsiteX267" fmla="*/ 10001926 w 12192000"/>
              <a:gd name="connsiteY267" fmla="*/ 777020 h 1839214"/>
              <a:gd name="connsiteX268" fmla="*/ 10001926 w 12192000"/>
              <a:gd name="connsiteY268" fmla="*/ 785030 h 1839214"/>
              <a:gd name="connsiteX269" fmla="*/ 9967481 w 12192000"/>
              <a:gd name="connsiteY269" fmla="*/ 785030 h 1839214"/>
              <a:gd name="connsiteX270" fmla="*/ 9967481 w 12192000"/>
              <a:gd name="connsiteY270" fmla="*/ 563940 h 1839214"/>
              <a:gd name="connsiteX271" fmla="*/ 9917014 w 12192000"/>
              <a:gd name="connsiteY271" fmla="*/ 563940 h 1839214"/>
              <a:gd name="connsiteX272" fmla="*/ 9917014 w 12192000"/>
              <a:gd name="connsiteY272" fmla="*/ 504662 h 1839214"/>
              <a:gd name="connsiteX273" fmla="*/ 9909805 w 12192000"/>
              <a:gd name="connsiteY273" fmla="*/ 504662 h 1839214"/>
              <a:gd name="connsiteX274" fmla="*/ 9909805 w 12192000"/>
              <a:gd name="connsiteY274" fmla="*/ 541511 h 1839214"/>
              <a:gd name="connsiteX275" fmla="*/ 9868951 w 12192000"/>
              <a:gd name="connsiteY275" fmla="*/ 541511 h 1839214"/>
              <a:gd name="connsiteX276" fmla="*/ 9868951 w 12192000"/>
              <a:gd name="connsiteY276" fmla="*/ 528694 h 1839214"/>
              <a:gd name="connsiteX277" fmla="*/ 9863344 w 12192000"/>
              <a:gd name="connsiteY277" fmla="*/ 528694 h 1839214"/>
              <a:gd name="connsiteX278" fmla="*/ 9863344 w 12192000"/>
              <a:gd name="connsiteY278" fmla="*/ 539108 h 1839214"/>
              <a:gd name="connsiteX279" fmla="*/ 9775229 w 12192000"/>
              <a:gd name="connsiteY279" fmla="*/ 539108 h 1839214"/>
              <a:gd name="connsiteX280" fmla="*/ 9775229 w 12192000"/>
              <a:gd name="connsiteY280" fmla="*/ 504662 h 1839214"/>
              <a:gd name="connsiteX281" fmla="*/ 9769621 w 12192000"/>
              <a:gd name="connsiteY281" fmla="*/ 504662 h 1839214"/>
              <a:gd name="connsiteX282" fmla="*/ 9769621 w 12192000"/>
              <a:gd name="connsiteY282" fmla="*/ 552725 h 1839214"/>
              <a:gd name="connsiteX283" fmla="*/ 9756804 w 12192000"/>
              <a:gd name="connsiteY283" fmla="*/ 552725 h 1839214"/>
              <a:gd name="connsiteX284" fmla="*/ 9756804 w 12192000"/>
              <a:gd name="connsiteY284" fmla="*/ 546317 h 1839214"/>
              <a:gd name="connsiteX285" fmla="*/ 9747192 w 12192000"/>
              <a:gd name="connsiteY285" fmla="*/ 546317 h 1839214"/>
              <a:gd name="connsiteX286" fmla="*/ 9747192 w 12192000"/>
              <a:gd name="connsiteY286" fmla="*/ 573553 h 1839214"/>
              <a:gd name="connsiteX287" fmla="*/ 9699129 w 12192000"/>
              <a:gd name="connsiteY287" fmla="*/ 573553 h 1839214"/>
              <a:gd name="connsiteX288" fmla="*/ 9682306 w 12192000"/>
              <a:gd name="connsiteY288" fmla="*/ 585569 h 1839214"/>
              <a:gd name="connsiteX289" fmla="*/ 9682306 w 12192000"/>
              <a:gd name="connsiteY289" fmla="*/ 863533 h 1839214"/>
              <a:gd name="connsiteX290" fmla="*/ 9685510 w 12192000"/>
              <a:gd name="connsiteY290" fmla="*/ 863533 h 1839214"/>
              <a:gd name="connsiteX291" fmla="*/ 9685510 w 12192000"/>
              <a:gd name="connsiteY291" fmla="*/ 877952 h 1839214"/>
              <a:gd name="connsiteX292" fmla="*/ 9682306 w 12192000"/>
              <a:gd name="connsiteY292" fmla="*/ 877952 h 1839214"/>
              <a:gd name="connsiteX293" fmla="*/ 9682306 w 12192000"/>
              <a:gd name="connsiteY293" fmla="*/ 1441091 h 1839214"/>
              <a:gd name="connsiteX294" fmla="*/ 9672694 w 12192000"/>
              <a:gd name="connsiteY294" fmla="*/ 1451505 h 1839214"/>
              <a:gd name="connsiteX295" fmla="*/ 9672694 w 12192000"/>
              <a:gd name="connsiteY295" fmla="*/ 1466725 h 1839214"/>
              <a:gd name="connsiteX296" fmla="*/ 9621426 w 12192000"/>
              <a:gd name="connsiteY296" fmla="*/ 1466725 h 1839214"/>
              <a:gd name="connsiteX297" fmla="*/ 9621426 w 12192000"/>
              <a:gd name="connsiteY297" fmla="*/ 1484348 h 1839214"/>
              <a:gd name="connsiteX298" fmla="*/ 9627835 w 12192000"/>
              <a:gd name="connsiteY298" fmla="*/ 1484348 h 1839214"/>
              <a:gd name="connsiteX299" fmla="*/ 9627835 w 12192000"/>
              <a:gd name="connsiteY299" fmla="*/ 1509181 h 1839214"/>
              <a:gd name="connsiteX300" fmla="*/ 9566955 w 12192000"/>
              <a:gd name="connsiteY300" fmla="*/ 1509181 h 1839214"/>
              <a:gd name="connsiteX301" fmla="*/ 9566955 w 12192000"/>
              <a:gd name="connsiteY301" fmla="*/ 1414657 h 1839214"/>
              <a:gd name="connsiteX302" fmla="*/ 9528505 w 12192000"/>
              <a:gd name="connsiteY302" fmla="*/ 1414657 h 1839214"/>
              <a:gd name="connsiteX303" fmla="*/ 9527704 w 12192000"/>
              <a:gd name="connsiteY303" fmla="*/ 1256850 h 1839214"/>
              <a:gd name="connsiteX304" fmla="*/ 9458814 w 12192000"/>
              <a:gd name="connsiteY304" fmla="*/ 732962 h 1839214"/>
              <a:gd name="connsiteX305" fmla="*/ 9299404 w 12192000"/>
              <a:gd name="connsiteY305" fmla="*/ 485437 h 1839214"/>
              <a:gd name="connsiteX306" fmla="*/ 9139995 w 12192000"/>
              <a:gd name="connsiteY306" fmla="*/ 732962 h 1839214"/>
              <a:gd name="connsiteX307" fmla="*/ 9072706 w 12192000"/>
              <a:gd name="connsiteY307" fmla="*/ 1205582 h 1839214"/>
              <a:gd name="connsiteX308" fmla="*/ 9024643 w 12192000"/>
              <a:gd name="connsiteY308" fmla="*/ 1205582 h 1839214"/>
              <a:gd name="connsiteX309" fmla="*/ 9024643 w 12192000"/>
              <a:gd name="connsiteY309" fmla="*/ 1191163 h 1839214"/>
              <a:gd name="connsiteX310" fmla="*/ 9003816 w 12192000"/>
              <a:gd name="connsiteY310" fmla="*/ 1191163 h 1839214"/>
              <a:gd name="connsiteX311" fmla="*/ 9003816 w 12192000"/>
              <a:gd name="connsiteY311" fmla="*/ 1202378 h 1839214"/>
              <a:gd name="connsiteX312" fmla="*/ 8988596 w 12192000"/>
              <a:gd name="connsiteY312" fmla="*/ 1202378 h 1839214"/>
              <a:gd name="connsiteX313" fmla="*/ 8988596 w 12192000"/>
              <a:gd name="connsiteY313" fmla="*/ 1199174 h 1839214"/>
              <a:gd name="connsiteX314" fmla="*/ 8974978 w 12192000"/>
              <a:gd name="connsiteY314" fmla="*/ 1199174 h 1839214"/>
              <a:gd name="connsiteX315" fmla="*/ 8974978 w 12192000"/>
              <a:gd name="connsiteY315" fmla="*/ 1210389 h 1839214"/>
              <a:gd name="connsiteX316" fmla="*/ 8914099 w 12192000"/>
              <a:gd name="connsiteY316" fmla="*/ 1210389 h 1839214"/>
              <a:gd name="connsiteX317" fmla="*/ 8914099 w 12192000"/>
              <a:gd name="connsiteY317" fmla="*/ 1238425 h 1839214"/>
              <a:gd name="connsiteX318" fmla="*/ 8878852 w 12192000"/>
              <a:gd name="connsiteY318" fmla="*/ 1238425 h 1839214"/>
              <a:gd name="connsiteX319" fmla="*/ 8878852 w 12192000"/>
              <a:gd name="connsiteY319" fmla="*/ 1372201 h 1839214"/>
              <a:gd name="connsiteX320" fmla="*/ 8866036 w 12192000"/>
              <a:gd name="connsiteY320" fmla="*/ 1372201 h 1839214"/>
              <a:gd name="connsiteX321" fmla="*/ 8866036 w 12192000"/>
              <a:gd name="connsiteY321" fmla="*/ 1423468 h 1839214"/>
              <a:gd name="connsiteX322" fmla="*/ 8843606 w 12192000"/>
              <a:gd name="connsiteY322" fmla="*/ 1423468 h 1839214"/>
              <a:gd name="connsiteX323" fmla="*/ 8843606 w 12192000"/>
              <a:gd name="connsiteY323" fmla="*/ 1306515 h 1839214"/>
              <a:gd name="connsiteX324" fmla="*/ 8835595 w 12192000"/>
              <a:gd name="connsiteY324" fmla="*/ 1306515 h 1839214"/>
              <a:gd name="connsiteX325" fmla="*/ 8835595 w 12192000"/>
              <a:gd name="connsiteY325" fmla="*/ 1335353 h 1839214"/>
              <a:gd name="connsiteX326" fmla="*/ 8797144 w 12192000"/>
              <a:gd name="connsiteY326" fmla="*/ 1335353 h 1839214"/>
              <a:gd name="connsiteX327" fmla="*/ 8797144 w 12192000"/>
              <a:gd name="connsiteY327" fmla="*/ 1223205 h 1839214"/>
              <a:gd name="connsiteX328" fmla="*/ 8753888 w 12192000"/>
              <a:gd name="connsiteY328" fmla="*/ 1223205 h 1839214"/>
              <a:gd name="connsiteX329" fmla="*/ 8753888 w 12192000"/>
              <a:gd name="connsiteY329" fmla="*/ 1204781 h 1839214"/>
              <a:gd name="connsiteX330" fmla="*/ 8685799 w 12192000"/>
              <a:gd name="connsiteY330" fmla="*/ 1204781 h 1839214"/>
              <a:gd name="connsiteX331" fmla="*/ 8685799 w 12192000"/>
              <a:gd name="connsiteY331" fmla="*/ 1155917 h 1839214"/>
              <a:gd name="connsiteX332" fmla="*/ 8673783 w 12192000"/>
              <a:gd name="connsiteY332" fmla="*/ 1155917 h 1839214"/>
              <a:gd name="connsiteX333" fmla="*/ 8673783 w 12192000"/>
              <a:gd name="connsiteY333" fmla="*/ 1201577 h 1839214"/>
              <a:gd name="connsiteX334" fmla="*/ 8659364 w 12192000"/>
              <a:gd name="connsiteY334" fmla="*/ 1201577 h 1839214"/>
              <a:gd name="connsiteX335" fmla="*/ 8659364 w 12192000"/>
              <a:gd name="connsiteY335" fmla="*/ 1215996 h 1839214"/>
              <a:gd name="connsiteX336" fmla="*/ 8646547 w 12192000"/>
              <a:gd name="connsiteY336" fmla="*/ 1215996 h 1839214"/>
              <a:gd name="connsiteX337" fmla="*/ 8646547 w 12192000"/>
              <a:gd name="connsiteY337" fmla="*/ 1244033 h 1839214"/>
              <a:gd name="connsiteX338" fmla="*/ 8604091 w 12192000"/>
              <a:gd name="connsiteY338" fmla="*/ 1244033 h 1839214"/>
              <a:gd name="connsiteX339" fmla="*/ 8604091 w 12192000"/>
              <a:gd name="connsiteY339" fmla="*/ 1393028 h 1839214"/>
              <a:gd name="connsiteX340" fmla="*/ 8569647 w 12192000"/>
              <a:gd name="connsiteY340" fmla="*/ 1393028 h 1839214"/>
              <a:gd name="connsiteX341" fmla="*/ 8569647 w 12192000"/>
              <a:gd name="connsiteY341" fmla="*/ 672082 h 1839214"/>
              <a:gd name="connsiteX342" fmla="*/ 8516776 w 12192000"/>
              <a:gd name="connsiteY342" fmla="*/ 672082 h 1839214"/>
              <a:gd name="connsiteX343" fmla="*/ 8516776 w 12192000"/>
              <a:gd name="connsiteY343" fmla="*/ 647250 h 1839214"/>
              <a:gd name="connsiteX344" fmla="*/ 8522384 w 12192000"/>
              <a:gd name="connsiteY344" fmla="*/ 647250 h 1839214"/>
              <a:gd name="connsiteX345" fmla="*/ 8522384 w 12192000"/>
              <a:gd name="connsiteY345" fmla="*/ 292384 h 1839214"/>
              <a:gd name="connsiteX346" fmla="*/ 8512771 w 12192000"/>
              <a:gd name="connsiteY346" fmla="*/ 292384 h 1839214"/>
              <a:gd name="connsiteX347" fmla="*/ 8512771 w 12192000"/>
              <a:gd name="connsiteY347" fmla="*/ 284373 h 1839214"/>
              <a:gd name="connsiteX348" fmla="*/ 8485536 w 12192000"/>
              <a:gd name="connsiteY348" fmla="*/ 284373 h 1839214"/>
              <a:gd name="connsiteX349" fmla="*/ 8485536 w 12192000"/>
              <a:gd name="connsiteY349" fmla="*/ 289981 h 1839214"/>
              <a:gd name="connsiteX350" fmla="*/ 8262043 w 12192000"/>
              <a:gd name="connsiteY350" fmla="*/ 289981 h 1839214"/>
              <a:gd name="connsiteX351" fmla="*/ 8262043 w 12192000"/>
              <a:gd name="connsiteY351" fmla="*/ 297991 h 1839214"/>
              <a:gd name="connsiteX352" fmla="*/ 8213179 w 12192000"/>
              <a:gd name="connsiteY352" fmla="*/ 297991 h 1839214"/>
              <a:gd name="connsiteX353" fmla="*/ 8213179 w 12192000"/>
              <a:gd name="connsiteY353" fmla="*/ 285174 h 1839214"/>
              <a:gd name="connsiteX354" fmla="*/ 8195555 w 12192000"/>
              <a:gd name="connsiteY354" fmla="*/ 285174 h 1839214"/>
              <a:gd name="connsiteX355" fmla="*/ 8195555 w 12192000"/>
              <a:gd name="connsiteY355" fmla="*/ 1401039 h 1839214"/>
              <a:gd name="connsiteX356" fmla="*/ 8138681 w 12192000"/>
              <a:gd name="connsiteY356" fmla="*/ 1401039 h 1839214"/>
              <a:gd name="connsiteX357" fmla="*/ 8138681 w 12192000"/>
              <a:gd name="connsiteY357" fmla="*/ 1415458 h 1839214"/>
              <a:gd name="connsiteX358" fmla="*/ 8123461 w 12192000"/>
              <a:gd name="connsiteY358" fmla="*/ 1415458 h 1839214"/>
              <a:gd name="connsiteX359" fmla="*/ 8123461 w 12192000"/>
              <a:gd name="connsiteY359" fmla="*/ 1409049 h 1839214"/>
              <a:gd name="connsiteX360" fmla="*/ 8067387 w 12192000"/>
              <a:gd name="connsiteY360" fmla="*/ 1409049 h 1839214"/>
              <a:gd name="connsiteX361" fmla="*/ 8067387 w 12192000"/>
              <a:gd name="connsiteY361" fmla="*/ 1354578 h 1839214"/>
              <a:gd name="connsiteX362" fmla="*/ 8060979 w 12192000"/>
              <a:gd name="connsiteY362" fmla="*/ 1354578 h 1839214"/>
              <a:gd name="connsiteX363" fmla="*/ 8060979 w 12192000"/>
              <a:gd name="connsiteY363" fmla="*/ 1438688 h 1839214"/>
              <a:gd name="connsiteX364" fmla="*/ 8000099 w 12192000"/>
              <a:gd name="connsiteY364" fmla="*/ 1438688 h 1839214"/>
              <a:gd name="connsiteX365" fmla="*/ 8000099 w 12192000"/>
              <a:gd name="connsiteY365" fmla="*/ 1563652 h 1839214"/>
              <a:gd name="connsiteX366" fmla="*/ 7994492 w 12192000"/>
              <a:gd name="connsiteY366" fmla="*/ 1563652 h 1839214"/>
              <a:gd name="connsiteX367" fmla="*/ 7965654 w 12192000"/>
              <a:gd name="connsiteY367" fmla="*/ 1303311 h 1839214"/>
              <a:gd name="connsiteX368" fmla="*/ 7965654 w 12192000"/>
              <a:gd name="connsiteY368" fmla="*/ 805057 h 1839214"/>
              <a:gd name="connsiteX369" fmla="*/ 7626809 w 12192000"/>
              <a:gd name="connsiteY369" fmla="*/ 805057 h 1839214"/>
              <a:gd name="connsiteX370" fmla="*/ 7626809 w 12192000"/>
              <a:gd name="connsiteY370" fmla="*/ 1364190 h 1839214"/>
              <a:gd name="connsiteX371" fmla="*/ 7586756 w 12192000"/>
              <a:gd name="connsiteY371" fmla="*/ 1364190 h 1839214"/>
              <a:gd name="connsiteX372" fmla="*/ 7586756 w 12192000"/>
              <a:gd name="connsiteY372" fmla="*/ 1374604 h 1839214"/>
              <a:gd name="connsiteX373" fmla="*/ 7564327 w 12192000"/>
              <a:gd name="connsiteY373" fmla="*/ 1374604 h 1839214"/>
              <a:gd name="connsiteX374" fmla="*/ 7564327 w 12192000"/>
              <a:gd name="connsiteY374" fmla="*/ 1031754 h 1839214"/>
              <a:gd name="connsiteX375" fmla="*/ 7555516 w 12192000"/>
              <a:gd name="connsiteY375" fmla="*/ 1031754 h 1839214"/>
              <a:gd name="connsiteX376" fmla="*/ 7555516 w 12192000"/>
              <a:gd name="connsiteY376" fmla="*/ 867539 h 1839214"/>
              <a:gd name="connsiteX377" fmla="*/ 7502646 w 12192000"/>
              <a:gd name="connsiteY377" fmla="*/ 867539 h 1839214"/>
              <a:gd name="connsiteX378" fmla="*/ 7502646 w 12192000"/>
              <a:gd name="connsiteY378" fmla="*/ 809863 h 1839214"/>
              <a:gd name="connsiteX379" fmla="*/ 7481819 w 12192000"/>
              <a:gd name="connsiteY379" fmla="*/ 809863 h 1839214"/>
              <a:gd name="connsiteX380" fmla="*/ 7481819 w 12192000"/>
              <a:gd name="connsiteY380" fmla="*/ 821078 h 1839214"/>
              <a:gd name="connsiteX381" fmla="*/ 7435358 w 12192000"/>
              <a:gd name="connsiteY381" fmla="*/ 821078 h 1839214"/>
              <a:gd name="connsiteX382" fmla="*/ 7435358 w 12192000"/>
              <a:gd name="connsiteY382" fmla="*/ 809062 h 1839214"/>
              <a:gd name="connsiteX383" fmla="*/ 7381688 w 12192000"/>
              <a:gd name="connsiteY383" fmla="*/ 809062 h 1839214"/>
              <a:gd name="connsiteX384" fmla="*/ 7381688 w 12192000"/>
              <a:gd name="connsiteY384" fmla="*/ 820277 h 1839214"/>
              <a:gd name="connsiteX385" fmla="*/ 7356855 w 12192000"/>
              <a:gd name="connsiteY385" fmla="*/ 820277 h 1839214"/>
              <a:gd name="connsiteX386" fmla="*/ 7356855 w 12192000"/>
              <a:gd name="connsiteY386" fmla="*/ 935628 h 1839214"/>
              <a:gd name="connsiteX387" fmla="*/ 7297577 w 12192000"/>
              <a:gd name="connsiteY387" fmla="*/ 935628 h 1839214"/>
              <a:gd name="connsiteX388" fmla="*/ 7297577 w 12192000"/>
              <a:gd name="connsiteY388" fmla="*/ 1091833 h 1839214"/>
              <a:gd name="connsiteX389" fmla="*/ 7282357 w 12192000"/>
              <a:gd name="connsiteY389" fmla="*/ 1091833 h 1839214"/>
              <a:gd name="connsiteX390" fmla="*/ 7273546 w 12192000"/>
              <a:gd name="connsiteY390" fmla="*/ 1101446 h 1839214"/>
              <a:gd name="connsiteX391" fmla="*/ 7273546 w 12192000"/>
              <a:gd name="connsiteY391" fmla="*/ 1331347 h 1839214"/>
              <a:gd name="connsiteX392" fmla="*/ 7254320 w 12192000"/>
              <a:gd name="connsiteY392" fmla="*/ 1331347 h 1839214"/>
              <a:gd name="connsiteX393" fmla="*/ 7254320 w 12192000"/>
              <a:gd name="connsiteY393" fmla="*/ 1422667 h 1839214"/>
              <a:gd name="connsiteX394" fmla="*/ 7187032 w 12192000"/>
              <a:gd name="connsiteY394" fmla="*/ 1422667 h 1839214"/>
              <a:gd name="connsiteX395" fmla="*/ 7062869 w 12192000"/>
              <a:gd name="connsiteY395" fmla="*/ 416547 h 1839214"/>
              <a:gd name="connsiteX396" fmla="*/ 6476500 w 12192000"/>
              <a:gd name="connsiteY396" fmla="*/ 525490 h 1839214"/>
              <a:gd name="connsiteX397" fmla="*/ 6337918 w 12192000"/>
              <a:gd name="connsiteY397" fmla="*/ 631228 h 1839214"/>
              <a:gd name="connsiteX398" fmla="*/ 6250603 w 12192000"/>
              <a:gd name="connsiteY398" fmla="*/ 1228012 h 1839214"/>
              <a:gd name="connsiteX399" fmla="*/ 6224168 w 12192000"/>
              <a:gd name="connsiteY399" fmla="*/ 1228012 h 1839214"/>
              <a:gd name="connsiteX400" fmla="*/ 6224168 w 12192000"/>
              <a:gd name="connsiteY400" fmla="*/ 1199174 h 1839214"/>
              <a:gd name="connsiteX401" fmla="*/ 6214556 w 12192000"/>
              <a:gd name="connsiteY401" fmla="*/ 1199174 h 1839214"/>
              <a:gd name="connsiteX402" fmla="*/ 6214556 w 12192000"/>
              <a:gd name="connsiteY402" fmla="*/ 1124676 h 1839214"/>
              <a:gd name="connsiteX403" fmla="*/ 6197734 w 12192000"/>
              <a:gd name="connsiteY403" fmla="*/ 1124676 h 1839214"/>
              <a:gd name="connsiteX404" fmla="*/ 6197734 w 12192000"/>
              <a:gd name="connsiteY404" fmla="*/ 1135090 h 1839214"/>
              <a:gd name="connsiteX405" fmla="*/ 6134451 w 12192000"/>
              <a:gd name="connsiteY405" fmla="*/ 1135090 h 1839214"/>
              <a:gd name="connsiteX406" fmla="*/ 6134451 w 12192000"/>
              <a:gd name="connsiteY406" fmla="*/ 1212792 h 1839214"/>
              <a:gd name="connsiteX407" fmla="*/ 6059152 w 12192000"/>
              <a:gd name="connsiteY407" fmla="*/ 1212792 h 1839214"/>
              <a:gd name="connsiteX408" fmla="*/ 6059152 w 12192000"/>
              <a:gd name="connsiteY408" fmla="*/ 1232017 h 1839214"/>
              <a:gd name="connsiteX409" fmla="*/ 6064759 w 12192000"/>
              <a:gd name="connsiteY409" fmla="*/ 1232017 h 1839214"/>
              <a:gd name="connsiteX410" fmla="*/ 6064759 w 12192000"/>
              <a:gd name="connsiteY410" fmla="*/ 1318531 h 1839214"/>
              <a:gd name="connsiteX411" fmla="*/ 6042330 w 12192000"/>
              <a:gd name="connsiteY411" fmla="*/ 1318531 h 1839214"/>
              <a:gd name="connsiteX412" fmla="*/ 6042330 w 12192000"/>
              <a:gd name="connsiteY412" fmla="*/ 1562050 h 1839214"/>
              <a:gd name="connsiteX413" fmla="*/ 6003879 w 12192000"/>
              <a:gd name="connsiteY413" fmla="*/ 1562050 h 1839214"/>
              <a:gd name="connsiteX414" fmla="*/ 6003879 w 12192000"/>
              <a:gd name="connsiteY414" fmla="*/ 1539621 h 1839214"/>
              <a:gd name="connsiteX415" fmla="*/ 5962225 w 12192000"/>
              <a:gd name="connsiteY415" fmla="*/ 1539621 h 1839214"/>
              <a:gd name="connsiteX416" fmla="*/ 5962225 w 12192000"/>
              <a:gd name="connsiteY416" fmla="*/ 1489955 h 1839214"/>
              <a:gd name="connsiteX417" fmla="*/ 5954214 w 12192000"/>
              <a:gd name="connsiteY417" fmla="*/ 1489955 h 1839214"/>
              <a:gd name="connsiteX418" fmla="*/ 5954214 w 12192000"/>
              <a:gd name="connsiteY418" fmla="*/ 1283284 h 1839214"/>
              <a:gd name="connsiteX419" fmla="*/ 5898140 w 12192000"/>
              <a:gd name="connsiteY419" fmla="*/ 1283284 h 1839214"/>
              <a:gd name="connsiteX420" fmla="*/ 5860491 w 12192000"/>
              <a:gd name="connsiteY420" fmla="*/ 620815 h 1839214"/>
              <a:gd name="connsiteX421" fmla="*/ 5818837 w 12192000"/>
              <a:gd name="connsiteY421" fmla="*/ 28838 h 1839214"/>
              <a:gd name="connsiteX422" fmla="*/ 5782789 w 12192000"/>
              <a:gd name="connsiteY422" fmla="*/ 16021 h 1839214"/>
              <a:gd name="connsiteX423" fmla="*/ 5777182 w 12192000"/>
              <a:gd name="connsiteY423" fmla="*/ 16021 h 1839214"/>
              <a:gd name="connsiteX424" fmla="*/ 5777182 w 12192000"/>
              <a:gd name="connsiteY424" fmla="*/ 20026 h 1839214"/>
              <a:gd name="connsiteX425" fmla="*/ 5659427 w 12192000"/>
              <a:gd name="connsiteY425" fmla="*/ 20026 h 1839214"/>
              <a:gd name="connsiteX426" fmla="*/ 5659427 w 12192000"/>
              <a:gd name="connsiteY426" fmla="*/ 0 h 1839214"/>
              <a:gd name="connsiteX427" fmla="*/ 5647412 w 12192000"/>
              <a:gd name="connsiteY427" fmla="*/ 0 h 1839214"/>
              <a:gd name="connsiteX428" fmla="*/ 5647412 w 12192000"/>
              <a:gd name="connsiteY428" fmla="*/ 16021 h 1839214"/>
              <a:gd name="connsiteX429" fmla="*/ 5598548 w 12192000"/>
              <a:gd name="connsiteY429" fmla="*/ 16021 h 1839214"/>
              <a:gd name="connsiteX430" fmla="*/ 5580123 w 12192000"/>
              <a:gd name="connsiteY430" fmla="*/ 686501 h 1839214"/>
              <a:gd name="connsiteX431" fmla="*/ 5580123 w 12192000"/>
              <a:gd name="connsiteY431" fmla="*/ 1188760 h 1839214"/>
              <a:gd name="connsiteX432" fmla="*/ 5557694 w 12192000"/>
              <a:gd name="connsiteY432" fmla="*/ 1188760 h 1839214"/>
              <a:gd name="connsiteX433" fmla="*/ 5557694 w 12192000"/>
              <a:gd name="connsiteY433" fmla="*/ 1272871 h 1839214"/>
              <a:gd name="connsiteX434" fmla="*/ 5543275 w 12192000"/>
              <a:gd name="connsiteY434" fmla="*/ 1272871 h 1839214"/>
              <a:gd name="connsiteX435" fmla="*/ 5543275 w 12192000"/>
              <a:gd name="connsiteY435" fmla="*/ 1292897 h 1839214"/>
              <a:gd name="connsiteX436" fmla="*/ 5496814 w 12192000"/>
              <a:gd name="connsiteY436" fmla="*/ 1292897 h 1839214"/>
              <a:gd name="connsiteX437" fmla="*/ 5496814 w 12192000"/>
              <a:gd name="connsiteY437" fmla="*/ 1256850 h 1839214"/>
              <a:gd name="connsiteX438" fmla="*/ 5475186 w 12192000"/>
              <a:gd name="connsiteY438" fmla="*/ 1256850 h 1839214"/>
              <a:gd name="connsiteX439" fmla="*/ 5475186 w 12192000"/>
              <a:gd name="connsiteY439" fmla="*/ 1273672 h 1839214"/>
              <a:gd name="connsiteX440" fmla="*/ 5368646 w 12192000"/>
              <a:gd name="connsiteY440" fmla="*/ 1273672 h 1839214"/>
              <a:gd name="connsiteX441" fmla="*/ 5368646 w 12192000"/>
              <a:gd name="connsiteY441" fmla="*/ 948445 h 1839214"/>
              <a:gd name="connsiteX442" fmla="*/ 5282132 w 12192000"/>
              <a:gd name="connsiteY442" fmla="*/ 948445 h 1839214"/>
              <a:gd name="connsiteX443" fmla="*/ 5282132 w 12192000"/>
              <a:gd name="connsiteY443" fmla="*/ 930021 h 1839214"/>
              <a:gd name="connsiteX444" fmla="*/ 5246085 w 12192000"/>
              <a:gd name="connsiteY444" fmla="*/ 930021 h 1839214"/>
              <a:gd name="connsiteX445" fmla="*/ 5242080 w 12192000"/>
              <a:gd name="connsiteY445" fmla="*/ 938832 h 1839214"/>
              <a:gd name="connsiteX446" fmla="*/ 5143550 w 12192000"/>
              <a:gd name="connsiteY446" fmla="*/ 938832 h 1839214"/>
              <a:gd name="connsiteX447" fmla="*/ 5143550 w 12192000"/>
              <a:gd name="connsiteY447" fmla="*/ 961262 h 1839214"/>
              <a:gd name="connsiteX448" fmla="*/ 5109105 w 12192000"/>
              <a:gd name="connsiteY448" fmla="*/ 961262 h 1839214"/>
              <a:gd name="connsiteX449" fmla="*/ 5109105 w 12192000"/>
              <a:gd name="connsiteY449" fmla="*/ 1134289 h 1839214"/>
              <a:gd name="connsiteX450" fmla="*/ 5089079 w 12192000"/>
              <a:gd name="connsiteY450" fmla="*/ 1153514 h 1839214"/>
              <a:gd name="connsiteX451" fmla="*/ 5089079 w 12192000"/>
              <a:gd name="connsiteY451" fmla="*/ 1202378 h 1839214"/>
              <a:gd name="connsiteX452" fmla="*/ 5076262 w 12192000"/>
              <a:gd name="connsiteY452" fmla="*/ 1202378 h 1839214"/>
              <a:gd name="connsiteX453" fmla="*/ 5076262 w 12192000"/>
              <a:gd name="connsiteY453" fmla="*/ 1262457 h 1839214"/>
              <a:gd name="connsiteX454" fmla="*/ 4999361 w 12192000"/>
              <a:gd name="connsiteY454" fmla="*/ 1262457 h 1839214"/>
              <a:gd name="connsiteX455" fmla="*/ 4999361 w 12192000"/>
              <a:gd name="connsiteY455" fmla="*/ 1314525 h 1839214"/>
              <a:gd name="connsiteX456" fmla="*/ 4974529 w 12192000"/>
              <a:gd name="connsiteY456" fmla="*/ 1314525 h 1839214"/>
              <a:gd name="connsiteX457" fmla="*/ 4974529 w 12192000"/>
              <a:gd name="connsiteY457" fmla="*/ 1568459 h 1839214"/>
              <a:gd name="connsiteX458" fmla="*/ 4953701 w 12192000"/>
              <a:gd name="connsiteY458" fmla="*/ 1568459 h 1839214"/>
              <a:gd name="connsiteX459" fmla="*/ 4953701 w 12192000"/>
              <a:gd name="connsiteY459" fmla="*/ 904387 h 1839214"/>
              <a:gd name="connsiteX460" fmla="*/ 4898429 w 12192000"/>
              <a:gd name="connsiteY460" fmla="*/ 904387 h 1839214"/>
              <a:gd name="connsiteX461" fmla="*/ 4898429 w 12192000"/>
              <a:gd name="connsiteY461" fmla="*/ 890769 h 1839214"/>
              <a:gd name="connsiteX462" fmla="*/ 4743024 w 12192000"/>
              <a:gd name="connsiteY462" fmla="*/ 890769 h 1839214"/>
              <a:gd name="connsiteX463" fmla="*/ 4743024 w 12192000"/>
              <a:gd name="connsiteY463" fmla="*/ 901984 h 1839214"/>
              <a:gd name="connsiteX464" fmla="*/ 4705375 w 12192000"/>
              <a:gd name="connsiteY464" fmla="*/ 901984 h 1839214"/>
              <a:gd name="connsiteX465" fmla="*/ 4705375 w 12192000"/>
              <a:gd name="connsiteY465" fmla="*/ 1249640 h 1839214"/>
              <a:gd name="connsiteX466" fmla="*/ 4694161 w 12192000"/>
              <a:gd name="connsiteY466" fmla="*/ 1249640 h 1839214"/>
              <a:gd name="connsiteX467" fmla="*/ 4694161 w 12192000"/>
              <a:gd name="connsiteY467" fmla="*/ 1229614 h 1839214"/>
              <a:gd name="connsiteX468" fmla="*/ 4678140 w 12192000"/>
              <a:gd name="connsiteY468" fmla="*/ 1229614 h 1839214"/>
              <a:gd name="connsiteX469" fmla="*/ 4678140 w 12192000"/>
              <a:gd name="connsiteY469" fmla="*/ 1207184 h 1839214"/>
              <a:gd name="connsiteX470" fmla="*/ 4578809 w 12192000"/>
              <a:gd name="connsiteY470" fmla="*/ 1207184 h 1839214"/>
              <a:gd name="connsiteX471" fmla="*/ 4578809 w 12192000"/>
              <a:gd name="connsiteY471" fmla="*/ 1147106 h 1839214"/>
              <a:gd name="connsiteX472" fmla="*/ 4571600 w 12192000"/>
              <a:gd name="connsiteY472" fmla="*/ 1147106 h 1839214"/>
              <a:gd name="connsiteX473" fmla="*/ 4571600 w 12192000"/>
              <a:gd name="connsiteY473" fmla="*/ 1259253 h 1839214"/>
              <a:gd name="connsiteX474" fmla="*/ 4537155 w 12192000"/>
              <a:gd name="connsiteY474" fmla="*/ 1256850 h 1839214"/>
              <a:gd name="connsiteX475" fmla="*/ 4537155 w 12192000"/>
              <a:gd name="connsiteY475" fmla="*/ 986895 h 1839214"/>
              <a:gd name="connsiteX476" fmla="*/ 4532348 w 12192000"/>
              <a:gd name="connsiteY476" fmla="*/ 979686 h 1839214"/>
              <a:gd name="connsiteX477" fmla="*/ 4516327 w 12192000"/>
              <a:gd name="connsiteY477" fmla="*/ 979686 h 1839214"/>
              <a:gd name="connsiteX478" fmla="*/ 4516327 w 12192000"/>
              <a:gd name="connsiteY478" fmla="*/ 967670 h 1839214"/>
              <a:gd name="connsiteX479" fmla="*/ 4470667 w 12192000"/>
              <a:gd name="connsiteY479" fmla="*/ 967670 h 1839214"/>
              <a:gd name="connsiteX480" fmla="*/ 4470667 w 12192000"/>
              <a:gd name="connsiteY480" fmla="*/ 950047 h 1839214"/>
              <a:gd name="connsiteX481" fmla="*/ 4367332 w 12192000"/>
              <a:gd name="connsiteY481" fmla="*/ 950047 h 1839214"/>
              <a:gd name="connsiteX482" fmla="*/ 4367332 w 12192000"/>
              <a:gd name="connsiteY482" fmla="*/ 954052 h 1839214"/>
              <a:gd name="connsiteX483" fmla="*/ 4361724 w 12192000"/>
              <a:gd name="connsiteY483" fmla="*/ 954052 h 1839214"/>
              <a:gd name="connsiteX484" fmla="*/ 4361724 w 12192000"/>
              <a:gd name="connsiteY484" fmla="*/ 942837 h 1839214"/>
              <a:gd name="connsiteX485" fmla="*/ 4346504 w 12192000"/>
              <a:gd name="connsiteY485" fmla="*/ 942837 h 1839214"/>
              <a:gd name="connsiteX486" fmla="*/ 4346504 w 12192000"/>
              <a:gd name="connsiteY486" fmla="*/ 971675 h 1839214"/>
              <a:gd name="connsiteX487" fmla="*/ 4296038 w 12192000"/>
              <a:gd name="connsiteY487" fmla="*/ 971675 h 1839214"/>
              <a:gd name="connsiteX488" fmla="*/ 4296038 w 12192000"/>
              <a:gd name="connsiteY488" fmla="*/ 983691 h 1839214"/>
              <a:gd name="connsiteX489" fmla="*/ 4158257 w 12192000"/>
              <a:gd name="connsiteY489" fmla="*/ 983691 h 1839214"/>
              <a:gd name="connsiteX490" fmla="*/ 4158257 w 12192000"/>
              <a:gd name="connsiteY490" fmla="*/ 997309 h 1839214"/>
              <a:gd name="connsiteX491" fmla="*/ 4098979 w 12192000"/>
              <a:gd name="connsiteY491" fmla="*/ 997309 h 1839214"/>
              <a:gd name="connsiteX492" fmla="*/ 4098979 w 12192000"/>
              <a:gd name="connsiteY492" fmla="*/ 1199174 h 1839214"/>
              <a:gd name="connsiteX493" fmla="*/ 4050115 w 12192000"/>
              <a:gd name="connsiteY493" fmla="*/ 1199174 h 1839214"/>
              <a:gd name="connsiteX494" fmla="*/ 4050115 w 12192000"/>
              <a:gd name="connsiteY494" fmla="*/ 1181551 h 1839214"/>
              <a:gd name="connsiteX495" fmla="*/ 3981225 w 12192000"/>
              <a:gd name="connsiteY495" fmla="*/ 1181551 h 1839214"/>
              <a:gd name="connsiteX496" fmla="*/ 3981225 w 12192000"/>
              <a:gd name="connsiteY496" fmla="*/ 1189561 h 1839214"/>
              <a:gd name="connsiteX497" fmla="*/ 3965204 w 12192000"/>
              <a:gd name="connsiteY497" fmla="*/ 1189561 h 1839214"/>
              <a:gd name="connsiteX498" fmla="*/ 3965204 w 12192000"/>
              <a:gd name="connsiteY498" fmla="*/ 1173540 h 1839214"/>
              <a:gd name="connsiteX499" fmla="*/ 3933162 w 12192000"/>
              <a:gd name="connsiteY499" fmla="*/ 1173540 h 1839214"/>
              <a:gd name="connsiteX500" fmla="*/ 3933162 w 12192000"/>
              <a:gd name="connsiteY500" fmla="*/ 1191964 h 1839214"/>
              <a:gd name="connsiteX501" fmla="*/ 3903523 w 12192000"/>
              <a:gd name="connsiteY501" fmla="*/ 1191964 h 1839214"/>
              <a:gd name="connsiteX502" fmla="*/ 3903523 w 12192000"/>
              <a:gd name="connsiteY502" fmla="*/ 1058189 h 1839214"/>
              <a:gd name="connsiteX503" fmla="*/ 3896313 w 12192000"/>
              <a:gd name="connsiteY503" fmla="*/ 1058189 h 1839214"/>
              <a:gd name="connsiteX504" fmla="*/ 3896313 w 12192000"/>
              <a:gd name="connsiteY504" fmla="*/ 1067801 h 1839214"/>
              <a:gd name="connsiteX505" fmla="*/ 3873884 w 12192000"/>
              <a:gd name="connsiteY505" fmla="*/ 1067801 h 1839214"/>
              <a:gd name="connsiteX506" fmla="*/ 3873884 w 12192000"/>
              <a:gd name="connsiteY506" fmla="*/ 945241 h 1839214"/>
              <a:gd name="connsiteX507" fmla="*/ 3856261 w 12192000"/>
              <a:gd name="connsiteY507" fmla="*/ 945241 h 1839214"/>
              <a:gd name="connsiteX508" fmla="*/ 3856261 w 12192000"/>
              <a:gd name="connsiteY508" fmla="*/ 953251 h 1839214"/>
              <a:gd name="connsiteX509" fmla="*/ 3839439 w 12192000"/>
              <a:gd name="connsiteY509" fmla="*/ 953251 h 1839214"/>
              <a:gd name="connsiteX510" fmla="*/ 3839439 w 12192000"/>
              <a:gd name="connsiteY510" fmla="*/ 949246 h 1839214"/>
              <a:gd name="connsiteX511" fmla="*/ 3821816 w 12192000"/>
              <a:gd name="connsiteY511" fmla="*/ 949246 h 1839214"/>
              <a:gd name="connsiteX512" fmla="*/ 3821816 w 12192000"/>
              <a:gd name="connsiteY512" fmla="*/ 952450 h 1839214"/>
              <a:gd name="connsiteX513" fmla="*/ 3771349 w 12192000"/>
              <a:gd name="connsiteY513" fmla="*/ 952450 h 1839214"/>
              <a:gd name="connsiteX514" fmla="*/ 3771349 w 12192000"/>
              <a:gd name="connsiteY514" fmla="*/ 966068 h 1839214"/>
              <a:gd name="connsiteX515" fmla="*/ 3717679 w 12192000"/>
              <a:gd name="connsiteY515" fmla="*/ 966068 h 1839214"/>
              <a:gd name="connsiteX516" fmla="*/ 3717679 w 12192000"/>
              <a:gd name="connsiteY516" fmla="*/ 913199 h 1839214"/>
              <a:gd name="connsiteX517" fmla="*/ 3714475 w 12192000"/>
              <a:gd name="connsiteY517" fmla="*/ 913199 h 1839214"/>
              <a:gd name="connsiteX518" fmla="*/ 3714475 w 12192000"/>
              <a:gd name="connsiteY518" fmla="*/ 966869 h 1839214"/>
              <a:gd name="connsiteX519" fmla="*/ 3687239 w 12192000"/>
              <a:gd name="connsiteY519" fmla="*/ 966869 h 1839214"/>
              <a:gd name="connsiteX520" fmla="*/ 3687239 w 12192000"/>
              <a:gd name="connsiteY520" fmla="*/ 986895 h 1839214"/>
              <a:gd name="connsiteX521" fmla="*/ 3657600 w 12192000"/>
              <a:gd name="connsiteY521" fmla="*/ 986895 h 1839214"/>
              <a:gd name="connsiteX522" fmla="*/ 3602328 w 12192000"/>
              <a:gd name="connsiteY522" fmla="*/ 1003717 h 1839214"/>
              <a:gd name="connsiteX523" fmla="*/ 3602328 w 12192000"/>
              <a:gd name="connsiteY523" fmla="*/ 1022141 h 1839214"/>
              <a:gd name="connsiteX524" fmla="*/ 3594317 w 12192000"/>
              <a:gd name="connsiteY524" fmla="*/ 1022141 h 1839214"/>
              <a:gd name="connsiteX525" fmla="*/ 3594317 w 12192000"/>
              <a:gd name="connsiteY525" fmla="*/ 1012529 h 1839214"/>
              <a:gd name="connsiteX526" fmla="*/ 3545453 w 12192000"/>
              <a:gd name="connsiteY526" fmla="*/ 1012529 h 1839214"/>
              <a:gd name="connsiteX527" fmla="*/ 3545453 w 12192000"/>
              <a:gd name="connsiteY527" fmla="*/ 461406 h 1839214"/>
              <a:gd name="connsiteX528" fmla="*/ 3402866 w 12192000"/>
              <a:gd name="connsiteY528" fmla="*/ 461406 h 1839214"/>
              <a:gd name="connsiteX529" fmla="*/ 3402866 w 12192000"/>
              <a:gd name="connsiteY529" fmla="*/ 437374 h 1839214"/>
              <a:gd name="connsiteX530" fmla="*/ 3394855 w 12192000"/>
              <a:gd name="connsiteY530" fmla="*/ 437374 h 1839214"/>
              <a:gd name="connsiteX531" fmla="*/ 3394855 w 12192000"/>
              <a:gd name="connsiteY531" fmla="*/ 449390 h 1839214"/>
              <a:gd name="connsiteX532" fmla="*/ 3281106 w 12192000"/>
              <a:gd name="connsiteY532" fmla="*/ 449390 h 1839214"/>
              <a:gd name="connsiteX533" fmla="*/ 3281106 w 12192000"/>
              <a:gd name="connsiteY533" fmla="*/ 781826 h 1839214"/>
              <a:gd name="connsiteX534" fmla="*/ 3208210 w 12192000"/>
              <a:gd name="connsiteY534" fmla="*/ 781826 h 1839214"/>
              <a:gd name="connsiteX535" fmla="*/ 3208210 w 12192000"/>
              <a:gd name="connsiteY535" fmla="*/ 1120671 h 1839214"/>
              <a:gd name="connsiteX536" fmla="*/ 3172163 w 12192000"/>
              <a:gd name="connsiteY536" fmla="*/ 1120671 h 1839214"/>
              <a:gd name="connsiteX537" fmla="*/ 3172163 w 12192000"/>
              <a:gd name="connsiteY537" fmla="*/ 759397 h 1839214"/>
              <a:gd name="connsiteX538" fmla="*/ 2893397 w 12192000"/>
              <a:gd name="connsiteY538" fmla="*/ 759397 h 1839214"/>
              <a:gd name="connsiteX539" fmla="*/ 2893397 w 12192000"/>
              <a:gd name="connsiteY539" fmla="*/ 1132687 h 1839214"/>
              <a:gd name="connsiteX540" fmla="*/ 2881382 w 12192000"/>
              <a:gd name="connsiteY540" fmla="*/ 1132687 h 1839214"/>
              <a:gd name="connsiteX541" fmla="*/ 2881382 w 12192000"/>
              <a:gd name="connsiteY541" fmla="*/ 1173540 h 1839214"/>
              <a:gd name="connsiteX542" fmla="*/ 2840528 w 12192000"/>
              <a:gd name="connsiteY542" fmla="*/ 1173540 h 1839214"/>
              <a:gd name="connsiteX543" fmla="*/ 2840528 w 12192000"/>
              <a:gd name="connsiteY543" fmla="*/ 1115063 h 1839214"/>
              <a:gd name="connsiteX544" fmla="*/ 2830915 w 12192000"/>
              <a:gd name="connsiteY544" fmla="*/ 1115063 h 1839214"/>
              <a:gd name="connsiteX545" fmla="*/ 2830915 w 12192000"/>
              <a:gd name="connsiteY545" fmla="*/ 1275274 h 1839214"/>
              <a:gd name="connsiteX546" fmla="*/ 2806083 w 12192000"/>
              <a:gd name="connsiteY546" fmla="*/ 1275274 h 1839214"/>
              <a:gd name="connsiteX547" fmla="*/ 2806083 w 12192000"/>
              <a:gd name="connsiteY547" fmla="*/ 1452306 h 1839214"/>
              <a:gd name="connsiteX548" fmla="*/ 2783653 w 12192000"/>
              <a:gd name="connsiteY548" fmla="*/ 1452306 h 1839214"/>
              <a:gd name="connsiteX549" fmla="*/ 2783653 w 12192000"/>
              <a:gd name="connsiteY549" fmla="*/ 1422667 h 1839214"/>
              <a:gd name="connsiteX550" fmla="*/ 2754014 w 12192000"/>
              <a:gd name="connsiteY550" fmla="*/ 1422667 h 1839214"/>
              <a:gd name="connsiteX551" fmla="*/ 2754014 w 12192000"/>
              <a:gd name="connsiteY551" fmla="*/ 1161524 h 1839214"/>
              <a:gd name="connsiteX552" fmla="*/ 2726779 w 12192000"/>
              <a:gd name="connsiteY552" fmla="*/ 1161524 h 1839214"/>
              <a:gd name="connsiteX553" fmla="*/ 2726779 w 12192000"/>
              <a:gd name="connsiteY553" fmla="*/ 990099 h 1839214"/>
              <a:gd name="connsiteX554" fmla="*/ 2701946 w 12192000"/>
              <a:gd name="connsiteY554" fmla="*/ 990099 h 1839214"/>
              <a:gd name="connsiteX555" fmla="*/ 2701946 w 12192000"/>
              <a:gd name="connsiteY555" fmla="*/ 903586 h 1839214"/>
              <a:gd name="connsiteX556" fmla="*/ 2698742 w 12192000"/>
              <a:gd name="connsiteY556" fmla="*/ 903586 h 1839214"/>
              <a:gd name="connsiteX557" fmla="*/ 2698742 w 12192000"/>
              <a:gd name="connsiteY557" fmla="*/ 955654 h 1839214"/>
              <a:gd name="connsiteX558" fmla="*/ 2673108 w 12192000"/>
              <a:gd name="connsiteY558" fmla="*/ 938832 h 1839214"/>
              <a:gd name="connsiteX559" fmla="*/ 2673108 w 12192000"/>
              <a:gd name="connsiteY559" fmla="*/ 909193 h 1839214"/>
              <a:gd name="connsiteX560" fmla="*/ 2659490 w 12192000"/>
              <a:gd name="connsiteY560" fmla="*/ 893172 h 1839214"/>
              <a:gd name="connsiteX561" fmla="*/ 2659490 w 12192000"/>
              <a:gd name="connsiteY561" fmla="*/ 873146 h 1839214"/>
              <a:gd name="connsiteX562" fmla="*/ 2651480 w 12192000"/>
              <a:gd name="connsiteY562" fmla="*/ 873146 h 1839214"/>
              <a:gd name="connsiteX563" fmla="*/ 2557757 w 12192000"/>
              <a:gd name="connsiteY563" fmla="*/ 961262 h 1839214"/>
              <a:gd name="connsiteX564" fmla="*/ 2557757 w 12192000"/>
              <a:gd name="connsiteY564" fmla="*/ 968471 h 1839214"/>
              <a:gd name="connsiteX565" fmla="*/ 2545741 w 12192000"/>
              <a:gd name="connsiteY565" fmla="*/ 978885 h 1839214"/>
              <a:gd name="connsiteX566" fmla="*/ 2545741 w 12192000"/>
              <a:gd name="connsiteY566" fmla="*/ 991702 h 1839214"/>
              <a:gd name="connsiteX567" fmla="*/ 2515301 w 12192000"/>
              <a:gd name="connsiteY567" fmla="*/ 991702 h 1839214"/>
              <a:gd name="connsiteX568" fmla="*/ 2515301 w 12192000"/>
              <a:gd name="connsiteY568" fmla="*/ 1124676 h 1839214"/>
              <a:gd name="connsiteX569" fmla="*/ 2503285 w 12192000"/>
              <a:gd name="connsiteY569" fmla="*/ 1124676 h 1839214"/>
              <a:gd name="connsiteX570" fmla="*/ 2503285 w 12192000"/>
              <a:gd name="connsiteY570" fmla="*/ 1271268 h 1839214"/>
              <a:gd name="connsiteX571" fmla="*/ 2496076 w 12192000"/>
              <a:gd name="connsiteY571" fmla="*/ 1271268 h 1839214"/>
              <a:gd name="connsiteX572" fmla="*/ 2496076 w 12192000"/>
              <a:gd name="connsiteY572" fmla="*/ 1284085 h 1839214"/>
              <a:gd name="connsiteX573" fmla="*/ 2475248 w 12192000"/>
              <a:gd name="connsiteY573" fmla="*/ 1306515 h 1839214"/>
              <a:gd name="connsiteX574" fmla="*/ 2475248 w 12192000"/>
              <a:gd name="connsiteY574" fmla="*/ 1322536 h 1839214"/>
              <a:gd name="connsiteX575" fmla="*/ 2448013 w 12192000"/>
              <a:gd name="connsiteY575" fmla="*/ 1322536 h 1839214"/>
              <a:gd name="connsiteX576" fmla="*/ 2448013 w 12192000"/>
              <a:gd name="connsiteY576" fmla="*/ 1340159 h 1839214"/>
              <a:gd name="connsiteX577" fmla="*/ 2453620 w 12192000"/>
              <a:gd name="connsiteY577" fmla="*/ 1340159 h 1839214"/>
              <a:gd name="connsiteX578" fmla="*/ 2453620 w 12192000"/>
              <a:gd name="connsiteY578" fmla="*/ 1390625 h 1839214"/>
              <a:gd name="connsiteX579" fmla="*/ 2413567 w 12192000"/>
              <a:gd name="connsiteY579" fmla="*/ 1390625 h 1839214"/>
              <a:gd name="connsiteX580" fmla="*/ 2413567 w 12192000"/>
              <a:gd name="connsiteY580" fmla="*/ 1419463 h 1839214"/>
              <a:gd name="connsiteX581" fmla="*/ 2410363 w 12192000"/>
              <a:gd name="connsiteY581" fmla="*/ 1416259 h 1839214"/>
              <a:gd name="connsiteX582" fmla="*/ 2403955 w 12192000"/>
              <a:gd name="connsiteY582" fmla="*/ 1407447 h 1839214"/>
              <a:gd name="connsiteX583" fmla="*/ 2382326 w 12192000"/>
              <a:gd name="connsiteY583" fmla="*/ 1407447 h 1839214"/>
              <a:gd name="connsiteX584" fmla="*/ 2382326 w 12192000"/>
              <a:gd name="connsiteY584" fmla="*/ 1398636 h 1839214"/>
              <a:gd name="connsiteX585" fmla="*/ 2363902 w 12192000"/>
              <a:gd name="connsiteY585" fmla="*/ 1398636 h 1839214"/>
              <a:gd name="connsiteX586" fmla="*/ 2363902 w 12192000"/>
              <a:gd name="connsiteY586" fmla="*/ 1391426 h 1839214"/>
              <a:gd name="connsiteX587" fmla="*/ 2348682 w 12192000"/>
              <a:gd name="connsiteY587" fmla="*/ 1391426 h 1839214"/>
              <a:gd name="connsiteX588" fmla="*/ 2340672 w 12192000"/>
              <a:gd name="connsiteY588" fmla="*/ 1384217 h 1839214"/>
              <a:gd name="connsiteX589" fmla="*/ 2340672 w 12192000"/>
              <a:gd name="connsiteY589" fmla="*/ 1374604 h 1839214"/>
              <a:gd name="connsiteX590" fmla="*/ 2312635 w 12192000"/>
              <a:gd name="connsiteY590" fmla="*/ 1374604 h 1839214"/>
              <a:gd name="connsiteX591" fmla="*/ 2312635 w 12192000"/>
              <a:gd name="connsiteY591" fmla="*/ 1368997 h 1839214"/>
              <a:gd name="connsiteX592" fmla="*/ 2303824 w 12192000"/>
              <a:gd name="connsiteY592" fmla="*/ 1368997 h 1839214"/>
              <a:gd name="connsiteX593" fmla="*/ 2303824 w 12192000"/>
              <a:gd name="connsiteY593" fmla="*/ 1374604 h 1839214"/>
              <a:gd name="connsiteX594" fmla="*/ 2265373 w 12192000"/>
              <a:gd name="connsiteY594" fmla="*/ 1374604 h 1839214"/>
              <a:gd name="connsiteX595" fmla="*/ 2265373 w 12192000"/>
              <a:gd name="connsiteY595" fmla="*/ 1408248 h 1839214"/>
              <a:gd name="connsiteX596" fmla="*/ 2238137 w 12192000"/>
              <a:gd name="connsiteY596" fmla="*/ 1408248 h 1839214"/>
              <a:gd name="connsiteX597" fmla="*/ 2238137 w 12192000"/>
              <a:gd name="connsiteY597" fmla="*/ 1429076 h 1839214"/>
              <a:gd name="connsiteX598" fmla="*/ 2227724 w 12192000"/>
              <a:gd name="connsiteY598" fmla="*/ 1429076 h 1839214"/>
              <a:gd name="connsiteX599" fmla="*/ 2227724 w 12192000"/>
              <a:gd name="connsiteY599" fmla="*/ 1437887 h 1839214"/>
              <a:gd name="connsiteX600" fmla="*/ 2181263 w 12192000"/>
              <a:gd name="connsiteY600" fmla="*/ 1437887 h 1839214"/>
              <a:gd name="connsiteX601" fmla="*/ 2181263 w 12192000"/>
              <a:gd name="connsiteY601" fmla="*/ 1335353 h 1839214"/>
              <a:gd name="connsiteX602" fmla="*/ 2178860 w 12192000"/>
              <a:gd name="connsiteY602" fmla="*/ 1335353 h 1839214"/>
              <a:gd name="connsiteX603" fmla="*/ 2178860 w 12192000"/>
              <a:gd name="connsiteY603" fmla="*/ 1254446 h 1839214"/>
              <a:gd name="connsiteX604" fmla="*/ 2182865 w 12192000"/>
              <a:gd name="connsiteY604" fmla="*/ 1254446 h 1839214"/>
              <a:gd name="connsiteX605" fmla="*/ 2182865 w 12192000"/>
              <a:gd name="connsiteY605" fmla="*/ 1236022 h 1839214"/>
              <a:gd name="connsiteX606" fmla="*/ 2174854 w 12192000"/>
              <a:gd name="connsiteY606" fmla="*/ 1210389 h 1839214"/>
              <a:gd name="connsiteX607" fmla="*/ 2162838 w 12192000"/>
              <a:gd name="connsiteY607" fmla="*/ 1210389 h 1839214"/>
              <a:gd name="connsiteX608" fmla="*/ 2162838 w 12192000"/>
              <a:gd name="connsiteY608" fmla="*/ 1195169 h 1839214"/>
              <a:gd name="connsiteX609" fmla="*/ 2084336 w 12192000"/>
              <a:gd name="connsiteY609" fmla="*/ 1159922 h 1839214"/>
              <a:gd name="connsiteX610" fmla="*/ 2008236 w 12192000"/>
              <a:gd name="connsiteY610" fmla="*/ 1151111 h 1839214"/>
              <a:gd name="connsiteX611" fmla="*/ 2004230 w 12192000"/>
              <a:gd name="connsiteY611" fmla="*/ 1157519 h 1839214"/>
              <a:gd name="connsiteX612" fmla="*/ 1994618 w 12192000"/>
              <a:gd name="connsiteY612" fmla="*/ 1157519 h 1839214"/>
              <a:gd name="connsiteX613" fmla="*/ 1994618 w 12192000"/>
              <a:gd name="connsiteY613" fmla="*/ 1114262 h 1839214"/>
              <a:gd name="connsiteX614" fmla="*/ 1990612 w 12192000"/>
              <a:gd name="connsiteY614" fmla="*/ 1114262 h 1839214"/>
              <a:gd name="connsiteX615" fmla="*/ 1990612 w 12192000"/>
              <a:gd name="connsiteY615" fmla="*/ 1157519 h 1839214"/>
              <a:gd name="connsiteX616" fmla="*/ 1973790 w 12192000"/>
              <a:gd name="connsiteY616" fmla="*/ 1157519 h 1839214"/>
              <a:gd name="connsiteX617" fmla="*/ 1973790 w 12192000"/>
              <a:gd name="connsiteY617" fmla="*/ 1121472 h 1839214"/>
              <a:gd name="connsiteX618" fmla="*/ 1968183 w 12192000"/>
              <a:gd name="connsiteY618" fmla="*/ 1121472 h 1839214"/>
              <a:gd name="connsiteX619" fmla="*/ 1956167 w 12192000"/>
              <a:gd name="connsiteY619" fmla="*/ 1109456 h 1839214"/>
              <a:gd name="connsiteX620" fmla="*/ 1952963 w 12192000"/>
              <a:gd name="connsiteY620" fmla="*/ 1109456 h 1839214"/>
              <a:gd name="connsiteX621" fmla="*/ 1952963 w 12192000"/>
              <a:gd name="connsiteY621" fmla="*/ 1134289 h 1839214"/>
              <a:gd name="connsiteX622" fmla="*/ 1933738 w 12192000"/>
              <a:gd name="connsiteY622" fmla="*/ 1134289 h 1839214"/>
              <a:gd name="connsiteX623" fmla="*/ 1933738 w 12192000"/>
              <a:gd name="connsiteY623" fmla="*/ 1142299 h 1839214"/>
              <a:gd name="connsiteX624" fmla="*/ 1938544 w 12192000"/>
              <a:gd name="connsiteY624" fmla="*/ 1145503 h 1839214"/>
              <a:gd name="connsiteX625" fmla="*/ 1938544 w 12192000"/>
              <a:gd name="connsiteY625" fmla="*/ 1150310 h 1839214"/>
              <a:gd name="connsiteX626" fmla="*/ 1866449 w 12192000"/>
              <a:gd name="connsiteY626" fmla="*/ 1150310 h 1839214"/>
              <a:gd name="connsiteX627" fmla="*/ 1866449 w 12192000"/>
              <a:gd name="connsiteY627" fmla="*/ 1157519 h 1839214"/>
              <a:gd name="connsiteX628" fmla="*/ 1794355 w 12192000"/>
              <a:gd name="connsiteY628" fmla="*/ 1171137 h 1839214"/>
              <a:gd name="connsiteX629" fmla="*/ 1736679 w 12192000"/>
              <a:gd name="connsiteY629" fmla="*/ 1192765 h 1839214"/>
              <a:gd name="connsiteX630" fmla="*/ 1729470 w 12192000"/>
              <a:gd name="connsiteY630" fmla="*/ 1192765 h 1839214"/>
              <a:gd name="connsiteX631" fmla="*/ 1729470 w 12192000"/>
              <a:gd name="connsiteY631" fmla="*/ 1207184 h 1839214"/>
              <a:gd name="connsiteX632" fmla="*/ 1721459 w 12192000"/>
              <a:gd name="connsiteY632" fmla="*/ 1207184 h 1839214"/>
              <a:gd name="connsiteX633" fmla="*/ 1721459 w 12192000"/>
              <a:gd name="connsiteY633" fmla="*/ 1203179 h 1839214"/>
              <a:gd name="connsiteX634" fmla="*/ 1703836 w 12192000"/>
              <a:gd name="connsiteY634" fmla="*/ 1203179 h 1839214"/>
              <a:gd name="connsiteX635" fmla="*/ 1703836 w 12192000"/>
              <a:gd name="connsiteY635" fmla="*/ 1207184 h 1839214"/>
              <a:gd name="connsiteX636" fmla="*/ 1698229 w 12192000"/>
              <a:gd name="connsiteY636" fmla="*/ 1207184 h 1839214"/>
              <a:gd name="connsiteX637" fmla="*/ 1668590 w 12192000"/>
              <a:gd name="connsiteY637" fmla="*/ 1227211 h 1839214"/>
              <a:gd name="connsiteX638" fmla="*/ 1647762 w 12192000"/>
              <a:gd name="connsiteY638" fmla="*/ 1246436 h 1839214"/>
              <a:gd name="connsiteX639" fmla="*/ 1647762 w 12192000"/>
              <a:gd name="connsiteY639" fmla="*/ 1331347 h 1839214"/>
              <a:gd name="connsiteX640" fmla="*/ 1642956 w 12192000"/>
              <a:gd name="connsiteY640" fmla="*/ 1331347 h 1839214"/>
              <a:gd name="connsiteX641" fmla="*/ 1642956 w 12192000"/>
              <a:gd name="connsiteY641" fmla="*/ 1406646 h 1839214"/>
              <a:gd name="connsiteX642" fmla="*/ 1590087 w 12192000"/>
              <a:gd name="connsiteY642" fmla="*/ 1406646 h 1839214"/>
              <a:gd name="connsiteX643" fmla="*/ 1590087 w 12192000"/>
              <a:gd name="connsiteY643" fmla="*/ 1416259 h 1839214"/>
              <a:gd name="connsiteX644" fmla="*/ 1582877 w 12192000"/>
              <a:gd name="connsiteY644" fmla="*/ 1416259 h 1839214"/>
              <a:gd name="connsiteX645" fmla="*/ 1582877 w 12192000"/>
              <a:gd name="connsiteY645" fmla="*/ 1421065 h 1839214"/>
              <a:gd name="connsiteX646" fmla="*/ 1556443 w 12192000"/>
              <a:gd name="connsiteY646" fmla="*/ 1421065 h 1839214"/>
              <a:gd name="connsiteX647" fmla="*/ 1556443 w 12192000"/>
              <a:gd name="connsiteY647" fmla="*/ 1426672 h 1839214"/>
              <a:gd name="connsiteX648" fmla="*/ 1546830 w 12192000"/>
              <a:gd name="connsiteY648" fmla="*/ 1426672 h 1839214"/>
              <a:gd name="connsiteX649" fmla="*/ 1546830 w 12192000"/>
              <a:gd name="connsiteY649" fmla="*/ 1429877 h 1839214"/>
              <a:gd name="connsiteX650" fmla="*/ 1543626 w 12192000"/>
              <a:gd name="connsiteY650" fmla="*/ 1429877 h 1839214"/>
              <a:gd name="connsiteX651" fmla="*/ 1543626 w 12192000"/>
              <a:gd name="connsiteY651" fmla="*/ 1420264 h 1839214"/>
              <a:gd name="connsiteX652" fmla="*/ 1517992 w 12192000"/>
              <a:gd name="connsiteY652" fmla="*/ 1420264 h 1839214"/>
              <a:gd name="connsiteX653" fmla="*/ 1517992 w 12192000"/>
              <a:gd name="connsiteY653" fmla="*/ 1441091 h 1839214"/>
              <a:gd name="connsiteX654" fmla="*/ 1522799 w 12192000"/>
              <a:gd name="connsiteY654" fmla="*/ 1441091 h 1839214"/>
              <a:gd name="connsiteX655" fmla="*/ 1522799 w 12192000"/>
              <a:gd name="connsiteY655" fmla="*/ 1457913 h 1839214"/>
              <a:gd name="connsiteX656" fmla="*/ 1493160 w 12192000"/>
              <a:gd name="connsiteY656" fmla="*/ 1457913 h 1839214"/>
              <a:gd name="connsiteX657" fmla="*/ 1493160 w 12192000"/>
              <a:gd name="connsiteY657" fmla="*/ 1527605 h 1839214"/>
              <a:gd name="connsiteX658" fmla="*/ 1458714 w 12192000"/>
              <a:gd name="connsiteY658" fmla="*/ 1527605 h 1839214"/>
              <a:gd name="connsiteX659" fmla="*/ 1435484 w 12192000"/>
              <a:gd name="connsiteY659" fmla="*/ 1010927 h 1839214"/>
              <a:gd name="connsiteX660" fmla="*/ 1449903 w 12192000"/>
              <a:gd name="connsiteY660" fmla="*/ 1006120 h 1839214"/>
              <a:gd name="connsiteX661" fmla="*/ 1449903 w 12192000"/>
              <a:gd name="connsiteY661" fmla="*/ 962864 h 1839214"/>
              <a:gd name="connsiteX662" fmla="*/ 1455510 w 12192000"/>
              <a:gd name="connsiteY662" fmla="*/ 955654 h 1839214"/>
              <a:gd name="connsiteX663" fmla="*/ 1455510 w 12192000"/>
              <a:gd name="connsiteY663" fmla="*/ 929220 h 1839214"/>
              <a:gd name="connsiteX664" fmla="*/ 1470730 w 12192000"/>
              <a:gd name="connsiteY664" fmla="*/ 920408 h 1839214"/>
              <a:gd name="connsiteX665" fmla="*/ 1478741 w 12192000"/>
              <a:gd name="connsiteY665" fmla="*/ 914000 h 1839214"/>
              <a:gd name="connsiteX666" fmla="*/ 1492359 w 12192000"/>
              <a:gd name="connsiteY666" fmla="*/ 883560 h 1839214"/>
              <a:gd name="connsiteX667" fmla="*/ 1492359 w 12192000"/>
              <a:gd name="connsiteY667" fmla="*/ 858727 h 1839214"/>
              <a:gd name="connsiteX668" fmla="*/ 1488353 w 12192000"/>
              <a:gd name="connsiteY668" fmla="*/ 857125 h 1839214"/>
              <a:gd name="connsiteX669" fmla="*/ 1488353 w 12192000"/>
              <a:gd name="connsiteY669" fmla="*/ 850716 h 1839214"/>
              <a:gd name="connsiteX670" fmla="*/ 1485950 w 12192000"/>
              <a:gd name="connsiteY670" fmla="*/ 849114 h 1839214"/>
              <a:gd name="connsiteX671" fmla="*/ 1485950 w 12192000"/>
              <a:gd name="connsiteY671" fmla="*/ 846711 h 1839214"/>
              <a:gd name="connsiteX672" fmla="*/ 1483547 w 12192000"/>
              <a:gd name="connsiteY672" fmla="*/ 845109 h 1839214"/>
              <a:gd name="connsiteX673" fmla="*/ 1483547 w 12192000"/>
              <a:gd name="connsiteY673" fmla="*/ 841104 h 1839214"/>
              <a:gd name="connsiteX674" fmla="*/ 1454709 w 12192000"/>
              <a:gd name="connsiteY674" fmla="*/ 834695 h 1839214"/>
              <a:gd name="connsiteX675" fmla="*/ 1457112 w 12192000"/>
              <a:gd name="connsiteY675" fmla="*/ 831491 h 1839214"/>
              <a:gd name="connsiteX676" fmla="*/ 1463521 w 12192000"/>
              <a:gd name="connsiteY676" fmla="*/ 806659 h 1839214"/>
              <a:gd name="connsiteX677" fmla="*/ 1463521 w 12192000"/>
              <a:gd name="connsiteY677" fmla="*/ 802653 h 1839214"/>
              <a:gd name="connsiteX678" fmla="*/ 1461117 w 12192000"/>
              <a:gd name="connsiteY678" fmla="*/ 802653 h 1839214"/>
              <a:gd name="connsiteX679" fmla="*/ 1461117 w 12192000"/>
              <a:gd name="connsiteY679" fmla="*/ 805057 h 1839214"/>
              <a:gd name="connsiteX680" fmla="*/ 1438688 w 12192000"/>
              <a:gd name="connsiteY680" fmla="*/ 791439 h 1839214"/>
              <a:gd name="connsiteX681" fmla="*/ 1438688 w 12192000"/>
              <a:gd name="connsiteY681" fmla="*/ 771412 h 1839214"/>
              <a:gd name="connsiteX682" fmla="*/ 1433882 w 12192000"/>
              <a:gd name="connsiteY682" fmla="*/ 771412 h 1839214"/>
              <a:gd name="connsiteX683" fmla="*/ 1433882 w 12192000"/>
              <a:gd name="connsiteY683" fmla="*/ 765805 h 1839214"/>
              <a:gd name="connsiteX684" fmla="*/ 1425070 w 12192000"/>
              <a:gd name="connsiteY684" fmla="*/ 764203 h 1839214"/>
              <a:gd name="connsiteX685" fmla="*/ 1423468 w 12192000"/>
              <a:gd name="connsiteY685" fmla="*/ 641642 h 1839214"/>
              <a:gd name="connsiteX686" fmla="*/ 1425070 w 12192000"/>
              <a:gd name="connsiteY686" fmla="*/ 639239 h 1839214"/>
              <a:gd name="connsiteX687" fmla="*/ 1425070 w 12192000"/>
              <a:gd name="connsiteY687" fmla="*/ 635234 h 1839214"/>
              <a:gd name="connsiteX688" fmla="*/ 1421065 w 12192000"/>
              <a:gd name="connsiteY688" fmla="*/ 633632 h 1839214"/>
              <a:gd name="connsiteX689" fmla="*/ 1423468 w 12192000"/>
              <a:gd name="connsiteY689" fmla="*/ 535102 h 1839214"/>
              <a:gd name="connsiteX690" fmla="*/ 1425871 w 12192000"/>
              <a:gd name="connsiteY690" fmla="*/ 528694 h 1839214"/>
              <a:gd name="connsiteX691" fmla="*/ 1421866 w 12192000"/>
              <a:gd name="connsiteY691" fmla="*/ 526291 h 1839214"/>
              <a:gd name="connsiteX692" fmla="*/ 1421866 w 12192000"/>
              <a:gd name="connsiteY692" fmla="*/ 521484 h 1839214"/>
              <a:gd name="connsiteX693" fmla="*/ 1418662 w 12192000"/>
              <a:gd name="connsiteY693" fmla="*/ 519081 h 1839214"/>
              <a:gd name="connsiteX694" fmla="*/ 1417861 w 12192000"/>
              <a:gd name="connsiteY694" fmla="*/ 417348 h 1839214"/>
              <a:gd name="connsiteX695" fmla="*/ 1423468 w 12192000"/>
              <a:gd name="connsiteY695" fmla="*/ 417348 h 1839214"/>
              <a:gd name="connsiteX696" fmla="*/ 1423468 w 12192000"/>
              <a:gd name="connsiteY696" fmla="*/ 412541 h 1839214"/>
              <a:gd name="connsiteX697" fmla="*/ 1417060 w 12192000"/>
              <a:gd name="connsiteY697" fmla="*/ 412541 h 1839214"/>
              <a:gd name="connsiteX698" fmla="*/ 1417060 w 12192000"/>
              <a:gd name="connsiteY698" fmla="*/ 410138 h 1839214"/>
              <a:gd name="connsiteX699" fmla="*/ 1420264 w 12192000"/>
              <a:gd name="connsiteY699" fmla="*/ 408536 h 1839214"/>
              <a:gd name="connsiteX700" fmla="*/ 1420264 w 12192000"/>
              <a:gd name="connsiteY700" fmla="*/ 406133 h 1839214"/>
              <a:gd name="connsiteX701" fmla="*/ 1421065 w 12192000"/>
              <a:gd name="connsiteY701" fmla="*/ 404531 h 1839214"/>
              <a:gd name="connsiteX702" fmla="*/ 1421065 w 12192000"/>
              <a:gd name="connsiteY702" fmla="*/ 401327 h 1839214"/>
              <a:gd name="connsiteX703" fmla="*/ 1416259 w 12192000"/>
              <a:gd name="connsiteY703" fmla="*/ 400526 h 1839214"/>
              <a:gd name="connsiteX704" fmla="*/ 1416259 w 12192000"/>
              <a:gd name="connsiteY704" fmla="*/ 286776 h 1839214"/>
              <a:gd name="connsiteX705" fmla="*/ 1417060 w 12192000"/>
              <a:gd name="connsiteY705" fmla="*/ 286776 h 1839214"/>
              <a:gd name="connsiteX706" fmla="*/ 1417060 w 12192000"/>
              <a:gd name="connsiteY706" fmla="*/ 284373 h 1839214"/>
              <a:gd name="connsiteX707" fmla="*/ 1414657 w 12192000"/>
              <a:gd name="connsiteY707" fmla="*/ 284373 h 1839214"/>
              <a:gd name="connsiteX708" fmla="*/ 1414657 w 12192000"/>
              <a:gd name="connsiteY708" fmla="*/ 266750 h 1839214"/>
              <a:gd name="connsiteX709" fmla="*/ 1412253 w 12192000"/>
              <a:gd name="connsiteY709" fmla="*/ 265148 h 1839214"/>
              <a:gd name="connsiteX710" fmla="*/ 1409850 w 12192000"/>
              <a:gd name="connsiteY710" fmla="*/ 266750 h 1839214"/>
              <a:gd name="connsiteX711" fmla="*/ 1409850 w 12192000"/>
              <a:gd name="connsiteY711" fmla="*/ 284373 h 1839214"/>
              <a:gd name="connsiteX712" fmla="*/ 1407447 w 12192000"/>
              <a:gd name="connsiteY712" fmla="*/ 284373 h 1839214"/>
              <a:gd name="connsiteX713" fmla="*/ 1407447 w 12192000"/>
              <a:gd name="connsiteY713" fmla="*/ 286776 h 1839214"/>
              <a:gd name="connsiteX714" fmla="*/ 1408248 w 12192000"/>
              <a:gd name="connsiteY714" fmla="*/ 286776 h 1839214"/>
              <a:gd name="connsiteX715" fmla="*/ 1408248 w 12192000"/>
              <a:gd name="connsiteY715" fmla="*/ 401327 h 1839214"/>
              <a:gd name="connsiteX716" fmla="*/ 1402641 w 12192000"/>
              <a:gd name="connsiteY716" fmla="*/ 402128 h 1839214"/>
              <a:gd name="connsiteX717" fmla="*/ 1402641 w 12192000"/>
              <a:gd name="connsiteY717" fmla="*/ 405332 h 1839214"/>
              <a:gd name="connsiteX718" fmla="*/ 1403442 w 12192000"/>
              <a:gd name="connsiteY718" fmla="*/ 406934 h 1839214"/>
              <a:gd name="connsiteX719" fmla="*/ 1403442 w 12192000"/>
              <a:gd name="connsiteY719" fmla="*/ 408536 h 1839214"/>
              <a:gd name="connsiteX720" fmla="*/ 1406646 w 12192000"/>
              <a:gd name="connsiteY720" fmla="*/ 410138 h 1839214"/>
              <a:gd name="connsiteX721" fmla="*/ 1406646 w 12192000"/>
              <a:gd name="connsiteY721" fmla="*/ 412541 h 1839214"/>
              <a:gd name="connsiteX722" fmla="*/ 1401840 w 12192000"/>
              <a:gd name="connsiteY722" fmla="*/ 412541 h 1839214"/>
              <a:gd name="connsiteX723" fmla="*/ 1401840 w 12192000"/>
              <a:gd name="connsiteY723" fmla="*/ 417348 h 1839214"/>
              <a:gd name="connsiteX724" fmla="*/ 1407447 w 12192000"/>
              <a:gd name="connsiteY724" fmla="*/ 417348 h 1839214"/>
              <a:gd name="connsiteX725" fmla="*/ 1406646 w 12192000"/>
              <a:gd name="connsiteY725" fmla="*/ 519882 h 1839214"/>
              <a:gd name="connsiteX726" fmla="*/ 1403442 w 12192000"/>
              <a:gd name="connsiteY726" fmla="*/ 522285 h 1839214"/>
              <a:gd name="connsiteX727" fmla="*/ 1403442 w 12192000"/>
              <a:gd name="connsiteY727" fmla="*/ 527092 h 1839214"/>
              <a:gd name="connsiteX728" fmla="*/ 1399437 w 12192000"/>
              <a:gd name="connsiteY728" fmla="*/ 529495 h 1839214"/>
              <a:gd name="connsiteX729" fmla="*/ 1401840 w 12192000"/>
              <a:gd name="connsiteY729" fmla="*/ 535903 h 1839214"/>
              <a:gd name="connsiteX730" fmla="*/ 1404243 w 12192000"/>
              <a:gd name="connsiteY730" fmla="*/ 634433 h 1839214"/>
              <a:gd name="connsiteX731" fmla="*/ 1400238 w 12192000"/>
              <a:gd name="connsiteY731" fmla="*/ 636035 h 1839214"/>
              <a:gd name="connsiteX732" fmla="*/ 1400238 w 12192000"/>
              <a:gd name="connsiteY732" fmla="*/ 640040 h 1839214"/>
              <a:gd name="connsiteX733" fmla="*/ 1401840 w 12192000"/>
              <a:gd name="connsiteY733" fmla="*/ 642443 h 1839214"/>
              <a:gd name="connsiteX734" fmla="*/ 1400238 w 12192000"/>
              <a:gd name="connsiteY734" fmla="*/ 765004 h 1839214"/>
              <a:gd name="connsiteX735" fmla="*/ 1391426 w 12192000"/>
              <a:gd name="connsiteY735" fmla="*/ 766606 h 1839214"/>
              <a:gd name="connsiteX736" fmla="*/ 1391426 w 12192000"/>
              <a:gd name="connsiteY736" fmla="*/ 772214 h 1839214"/>
              <a:gd name="connsiteX737" fmla="*/ 1387421 w 12192000"/>
              <a:gd name="connsiteY737" fmla="*/ 772214 h 1839214"/>
              <a:gd name="connsiteX738" fmla="*/ 1387421 w 12192000"/>
              <a:gd name="connsiteY738" fmla="*/ 793041 h 1839214"/>
              <a:gd name="connsiteX739" fmla="*/ 1364991 w 12192000"/>
              <a:gd name="connsiteY739" fmla="*/ 806659 h 1839214"/>
              <a:gd name="connsiteX740" fmla="*/ 1364991 w 12192000"/>
              <a:gd name="connsiteY740" fmla="*/ 804256 h 1839214"/>
              <a:gd name="connsiteX741" fmla="*/ 1362588 w 12192000"/>
              <a:gd name="connsiteY741" fmla="*/ 804256 h 1839214"/>
              <a:gd name="connsiteX742" fmla="*/ 1362588 w 12192000"/>
              <a:gd name="connsiteY742" fmla="*/ 808261 h 1839214"/>
              <a:gd name="connsiteX743" fmla="*/ 1368997 w 12192000"/>
              <a:gd name="connsiteY743" fmla="*/ 833093 h 1839214"/>
              <a:gd name="connsiteX744" fmla="*/ 1370599 w 12192000"/>
              <a:gd name="connsiteY744" fmla="*/ 836298 h 1839214"/>
              <a:gd name="connsiteX745" fmla="*/ 1341761 w 12192000"/>
              <a:gd name="connsiteY745" fmla="*/ 842706 h 1839214"/>
              <a:gd name="connsiteX746" fmla="*/ 1341761 w 12192000"/>
              <a:gd name="connsiteY746" fmla="*/ 846711 h 1839214"/>
              <a:gd name="connsiteX747" fmla="*/ 1339358 w 12192000"/>
              <a:gd name="connsiteY747" fmla="*/ 848313 h 1839214"/>
              <a:gd name="connsiteX748" fmla="*/ 1339358 w 12192000"/>
              <a:gd name="connsiteY748" fmla="*/ 850716 h 1839214"/>
              <a:gd name="connsiteX749" fmla="*/ 1336955 w 12192000"/>
              <a:gd name="connsiteY749" fmla="*/ 852319 h 1839214"/>
              <a:gd name="connsiteX750" fmla="*/ 1336955 w 12192000"/>
              <a:gd name="connsiteY750" fmla="*/ 858727 h 1839214"/>
              <a:gd name="connsiteX751" fmla="*/ 1332949 w 12192000"/>
              <a:gd name="connsiteY751" fmla="*/ 860329 h 1839214"/>
              <a:gd name="connsiteX752" fmla="*/ 1332949 w 12192000"/>
              <a:gd name="connsiteY752" fmla="*/ 885162 h 1839214"/>
              <a:gd name="connsiteX753" fmla="*/ 1346567 w 12192000"/>
              <a:gd name="connsiteY753" fmla="*/ 915602 h 1839214"/>
              <a:gd name="connsiteX754" fmla="*/ 1354578 w 12192000"/>
              <a:gd name="connsiteY754" fmla="*/ 922010 h 1839214"/>
              <a:gd name="connsiteX755" fmla="*/ 1369798 w 12192000"/>
              <a:gd name="connsiteY755" fmla="*/ 930822 h 1839214"/>
              <a:gd name="connsiteX756" fmla="*/ 1369798 w 12192000"/>
              <a:gd name="connsiteY756" fmla="*/ 958858 h 1839214"/>
              <a:gd name="connsiteX757" fmla="*/ 1375405 w 12192000"/>
              <a:gd name="connsiteY757" fmla="*/ 966068 h 1839214"/>
              <a:gd name="connsiteX758" fmla="*/ 1375405 w 12192000"/>
              <a:gd name="connsiteY758" fmla="*/ 1009325 h 1839214"/>
              <a:gd name="connsiteX759" fmla="*/ 1389824 w 12192000"/>
              <a:gd name="connsiteY759" fmla="*/ 1014131 h 1839214"/>
              <a:gd name="connsiteX760" fmla="*/ 1363389 w 12192000"/>
              <a:gd name="connsiteY760" fmla="*/ 1604506 h 1839214"/>
              <a:gd name="connsiteX761" fmla="*/ 1350573 w 12192000"/>
              <a:gd name="connsiteY761" fmla="*/ 1604506 h 1839214"/>
              <a:gd name="connsiteX762" fmla="*/ 1350573 w 12192000"/>
              <a:gd name="connsiteY762" fmla="*/ 1650967 h 1839214"/>
              <a:gd name="connsiteX763" fmla="*/ 1332949 w 12192000"/>
              <a:gd name="connsiteY763" fmla="*/ 1650967 h 1839214"/>
              <a:gd name="connsiteX764" fmla="*/ 1332949 w 12192000"/>
              <a:gd name="connsiteY764" fmla="*/ 1659778 h 1839214"/>
              <a:gd name="connsiteX765" fmla="*/ 1280881 w 12192000"/>
              <a:gd name="connsiteY765" fmla="*/ 1659778 h 1839214"/>
              <a:gd name="connsiteX766" fmla="*/ 1276876 w 12192000"/>
              <a:gd name="connsiteY766" fmla="*/ 1655773 h 1839214"/>
              <a:gd name="connsiteX767" fmla="*/ 1276876 w 12192000"/>
              <a:gd name="connsiteY767" fmla="*/ 1642956 h 1839214"/>
              <a:gd name="connsiteX768" fmla="*/ 1272870 w 12192000"/>
              <a:gd name="connsiteY768" fmla="*/ 1642956 h 1839214"/>
              <a:gd name="connsiteX769" fmla="*/ 1272870 w 12192000"/>
              <a:gd name="connsiteY769" fmla="*/ 1630139 h 1839214"/>
              <a:gd name="connsiteX770" fmla="*/ 1319331 w 12192000"/>
              <a:gd name="connsiteY770" fmla="*/ 1620527 h 1839214"/>
              <a:gd name="connsiteX771" fmla="*/ 1319331 w 12192000"/>
              <a:gd name="connsiteY771" fmla="*/ 1602103 h 1839214"/>
              <a:gd name="connsiteX772" fmla="*/ 1236823 w 12192000"/>
              <a:gd name="connsiteY772" fmla="*/ 1580474 h 1839214"/>
              <a:gd name="connsiteX773" fmla="*/ 1236823 w 12192000"/>
              <a:gd name="connsiteY773" fmla="*/ 1575668 h 1839214"/>
              <a:gd name="connsiteX774" fmla="*/ 1229614 w 12192000"/>
              <a:gd name="connsiteY774" fmla="*/ 1575668 h 1839214"/>
              <a:gd name="connsiteX775" fmla="*/ 1229614 w 12192000"/>
              <a:gd name="connsiteY775" fmla="*/ 1555642 h 1839214"/>
              <a:gd name="connsiteX776" fmla="*/ 1256048 w 12192000"/>
              <a:gd name="connsiteY776" fmla="*/ 1555642 h 1839214"/>
              <a:gd name="connsiteX777" fmla="*/ 1260054 w 12192000"/>
              <a:gd name="connsiteY777" fmla="*/ 1548432 h 1839214"/>
              <a:gd name="connsiteX778" fmla="*/ 1272870 w 12192000"/>
              <a:gd name="connsiteY778" fmla="*/ 1548432 h 1839214"/>
              <a:gd name="connsiteX779" fmla="*/ 1272870 w 12192000"/>
              <a:gd name="connsiteY779" fmla="*/ 1544427 h 1839214"/>
              <a:gd name="connsiteX780" fmla="*/ 1270467 w 12192000"/>
              <a:gd name="connsiteY780" fmla="*/ 1544427 h 1839214"/>
              <a:gd name="connsiteX781" fmla="*/ 1270467 w 12192000"/>
              <a:gd name="connsiteY781" fmla="*/ 1530008 h 1839214"/>
              <a:gd name="connsiteX782" fmla="*/ 1234420 w 12192000"/>
              <a:gd name="connsiteY782" fmla="*/ 1530008 h 1839214"/>
              <a:gd name="connsiteX783" fmla="*/ 1234420 w 12192000"/>
              <a:gd name="connsiteY783" fmla="*/ 1521196 h 1839214"/>
              <a:gd name="connsiteX784" fmla="*/ 1231216 w 12192000"/>
              <a:gd name="connsiteY784" fmla="*/ 1516390 h 1839214"/>
              <a:gd name="connsiteX785" fmla="*/ 1220802 w 12192000"/>
              <a:gd name="connsiteY785" fmla="*/ 1516390 h 1839214"/>
              <a:gd name="connsiteX786" fmla="*/ 1220802 w 12192000"/>
              <a:gd name="connsiteY786" fmla="*/ 1523600 h 1839214"/>
              <a:gd name="connsiteX787" fmla="*/ 1146304 w 12192000"/>
              <a:gd name="connsiteY787" fmla="*/ 1496364 h 1839214"/>
              <a:gd name="connsiteX788" fmla="*/ 1084623 w 12192000"/>
              <a:gd name="connsiteY788" fmla="*/ 1440290 h 1839214"/>
              <a:gd name="connsiteX789" fmla="*/ 1084623 w 12192000"/>
              <a:gd name="connsiteY789" fmla="*/ 1431479 h 1839214"/>
              <a:gd name="connsiteX790" fmla="*/ 1089430 w 12192000"/>
              <a:gd name="connsiteY790" fmla="*/ 1431479 h 1839214"/>
              <a:gd name="connsiteX791" fmla="*/ 1089430 w 12192000"/>
              <a:gd name="connsiteY791" fmla="*/ 1426672 h 1839214"/>
              <a:gd name="connsiteX792" fmla="*/ 1084623 w 12192000"/>
              <a:gd name="connsiteY792" fmla="*/ 1426672 h 1839214"/>
              <a:gd name="connsiteX793" fmla="*/ 1084623 w 12192000"/>
              <a:gd name="connsiteY793" fmla="*/ 1419463 h 1839214"/>
              <a:gd name="connsiteX794" fmla="*/ 1082220 w 12192000"/>
              <a:gd name="connsiteY794" fmla="*/ 1417861 h 1839214"/>
              <a:gd name="connsiteX795" fmla="*/ 1076613 w 12192000"/>
              <a:gd name="connsiteY795" fmla="*/ 1417861 h 1839214"/>
              <a:gd name="connsiteX796" fmla="*/ 1076613 w 12192000"/>
              <a:gd name="connsiteY796" fmla="*/ 1405845 h 1839214"/>
              <a:gd name="connsiteX797" fmla="*/ 1071006 w 12192000"/>
              <a:gd name="connsiteY797" fmla="*/ 1405845 h 1839214"/>
              <a:gd name="connsiteX798" fmla="*/ 1071006 w 12192000"/>
              <a:gd name="connsiteY798" fmla="*/ 1417060 h 1839214"/>
              <a:gd name="connsiteX799" fmla="*/ 1063796 w 12192000"/>
              <a:gd name="connsiteY799" fmla="*/ 1417060 h 1839214"/>
              <a:gd name="connsiteX800" fmla="*/ 1063796 w 12192000"/>
              <a:gd name="connsiteY800" fmla="*/ 1405845 h 1839214"/>
              <a:gd name="connsiteX801" fmla="*/ 1058990 w 12192000"/>
              <a:gd name="connsiteY801" fmla="*/ 1405845 h 1839214"/>
              <a:gd name="connsiteX802" fmla="*/ 1058990 w 12192000"/>
              <a:gd name="connsiteY802" fmla="*/ 1428275 h 1839214"/>
              <a:gd name="connsiteX803" fmla="*/ 1053382 w 12192000"/>
              <a:gd name="connsiteY803" fmla="*/ 1428275 h 1839214"/>
              <a:gd name="connsiteX804" fmla="*/ 1053382 w 12192000"/>
              <a:gd name="connsiteY804" fmla="*/ 1433081 h 1839214"/>
              <a:gd name="connsiteX805" fmla="*/ 902785 w 12192000"/>
              <a:gd name="connsiteY805" fmla="*/ 1433081 h 1839214"/>
              <a:gd name="connsiteX806" fmla="*/ 748983 w 12192000"/>
              <a:gd name="connsiteY806" fmla="*/ 1433081 h 1839214"/>
              <a:gd name="connsiteX807" fmla="*/ 748983 w 12192000"/>
              <a:gd name="connsiteY807" fmla="*/ 1428275 h 1839214"/>
              <a:gd name="connsiteX808" fmla="*/ 743376 w 12192000"/>
              <a:gd name="connsiteY808" fmla="*/ 1428275 h 1839214"/>
              <a:gd name="connsiteX809" fmla="*/ 743376 w 12192000"/>
              <a:gd name="connsiteY809" fmla="*/ 1405845 h 1839214"/>
              <a:gd name="connsiteX810" fmla="*/ 738569 w 12192000"/>
              <a:gd name="connsiteY810" fmla="*/ 1405845 h 1839214"/>
              <a:gd name="connsiteX811" fmla="*/ 738569 w 12192000"/>
              <a:gd name="connsiteY811" fmla="*/ 1417060 h 1839214"/>
              <a:gd name="connsiteX812" fmla="*/ 731360 w 12192000"/>
              <a:gd name="connsiteY812" fmla="*/ 1417060 h 1839214"/>
              <a:gd name="connsiteX813" fmla="*/ 731360 w 12192000"/>
              <a:gd name="connsiteY813" fmla="*/ 1405845 h 1839214"/>
              <a:gd name="connsiteX814" fmla="*/ 725752 w 12192000"/>
              <a:gd name="connsiteY814" fmla="*/ 1405845 h 1839214"/>
              <a:gd name="connsiteX815" fmla="*/ 725752 w 12192000"/>
              <a:gd name="connsiteY815" fmla="*/ 1417861 h 1839214"/>
              <a:gd name="connsiteX816" fmla="*/ 720145 w 12192000"/>
              <a:gd name="connsiteY816" fmla="*/ 1417861 h 1839214"/>
              <a:gd name="connsiteX817" fmla="*/ 717742 w 12192000"/>
              <a:gd name="connsiteY817" fmla="*/ 1419463 h 1839214"/>
              <a:gd name="connsiteX818" fmla="*/ 717742 w 12192000"/>
              <a:gd name="connsiteY818" fmla="*/ 1426672 h 1839214"/>
              <a:gd name="connsiteX819" fmla="*/ 712936 w 12192000"/>
              <a:gd name="connsiteY819" fmla="*/ 1426672 h 1839214"/>
              <a:gd name="connsiteX820" fmla="*/ 712936 w 12192000"/>
              <a:gd name="connsiteY820" fmla="*/ 1431479 h 1839214"/>
              <a:gd name="connsiteX821" fmla="*/ 717742 w 12192000"/>
              <a:gd name="connsiteY821" fmla="*/ 1431479 h 1839214"/>
              <a:gd name="connsiteX822" fmla="*/ 717742 w 12192000"/>
              <a:gd name="connsiteY822" fmla="*/ 1440290 h 1839214"/>
              <a:gd name="connsiteX823" fmla="*/ 656061 w 12192000"/>
              <a:gd name="connsiteY823" fmla="*/ 1496364 h 1839214"/>
              <a:gd name="connsiteX824" fmla="*/ 581563 w 12192000"/>
              <a:gd name="connsiteY824" fmla="*/ 1523600 h 1839214"/>
              <a:gd name="connsiteX825" fmla="*/ 581563 w 12192000"/>
              <a:gd name="connsiteY825" fmla="*/ 1516390 h 1839214"/>
              <a:gd name="connsiteX826" fmla="*/ 571150 w 12192000"/>
              <a:gd name="connsiteY826" fmla="*/ 1516390 h 1839214"/>
              <a:gd name="connsiteX827" fmla="*/ 567945 w 12192000"/>
              <a:gd name="connsiteY827" fmla="*/ 1521196 h 1839214"/>
              <a:gd name="connsiteX828" fmla="*/ 567945 w 12192000"/>
              <a:gd name="connsiteY828" fmla="*/ 1530008 h 1839214"/>
              <a:gd name="connsiteX829" fmla="*/ 531898 w 12192000"/>
              <a:gd name="connsiteY829" fmla="*/ 1530008 h 1839214"/>
              <a:gd name="connsiteX830" fmla="*/ 531898 w 12192000"/>
              <a:gd name="connsiteY830" fmla="*/ 1544427 h 1839214"/>
              <a:gd name="connsiteX831" fmla="*/ 528694 w 12192000"/>
              <a:gd name="connsiteY831" fmla="*/ 1544427 h 1839214"/>
              <a:gd name="connsiteX832" fmla="*/ 528694 w 12192000"/>
              <a:gd name="connsiteY832" fmla="*/ 1548432 h 1839214"/>
              <a:gd name="connsiteX833" fmla="*/ 541511 w 12192000"/>
              <a:gd name="connsiteY833" fmla="*/ 1548432 h 1839214"/>
              <a:gd name="connsiteX834" fmla="*/ 545516 w 12192000"/>
              <a:gd name="connsiteY834" fmla="*/ 1555642 h 1839214"/>
              <a:gd name="connsiteX835" fmla="*/ 571951 w 12192000"/>
              <a:gd name="connsiteY835" fmla="*/ 1555642 h 1839214"/>
              <a:gd name="connsiteX836" fmla="*/ 571951 w 12192000"/>
              <a:gd name="connsiteY836" fmla="*/ 1575668 h 1839214"/>
              <a:gd name="connsiteX837" fmla="*/ 564741 w 12192000"/>
              <a:gd name="connsiteY837" fmla="*/ 1575668 h 1839214"/>
              <a:gd name="connsiteX838" fmla="*/ 564741 w 12192000"/>
              <a:gd name="connsiteY838" fmla="*/ 1580474 h 1839214"/>
              <a:gd name="connsiteX839" fmla="*/ 482233 w 12192000"/>
              <a:gd name="connsiteY839" fmla="*/ 1602103 h 1839214"/>
              <a:gd name="connsiteX840" fmla="*/ 482233 w 12192000"/>
              <a:gd name="connsiteY840" fmla="*/ 1619726 h 1839214"/>
              <a:gd name="connsiteX841" fmla="*/ 528694 w 12192000"/>
              <a:gd name="connsiteY841" fmla="*/ 1629338 h 1839214"/>
              <a:gd name="connsiteX842" fmla="*/ 528694 w 12192000"/>
              <a:gd name="connsiteY842" fmla="*/ 1642155 h 1839214"/>
              <a:gd name="connsiteX843" fmla="*/ 524689 w 12192000"/>
              <a:gd name="connsiteY843" fmla="*/ 1642155 h 1839214"/>
              <a:gd name="connsiteX844" fmla="*/ 524689 w 12192000"/>
              <a:gd name="connsiteY844" fmla="*/ 1654972 h 1839214"/>
              <a:gd name="connsiteX845" fmla="*/ 520683 w 12192000"/>
              <a:gd name="connsiteY845" fmla="*/ 1658977 h 1839214"/>
              <a:gd name="connsiteX846" fmla="*/ 266750 w 12192000"/>
              <a:gd name="connsiteY846" fmla="*/ 1658977 h 1839214"/>
              <a:gd name="connsiteX847" fmla="*/ 266750 w 12192000"/>
              <a:gd name="connsiteY847" fmla="*/ 1654972 h 1839214"/>
              <a:gd name="connsiteX848" fmla="*/ 261143 w 12192000"/>
              <a:gd name="connsiteY848" fmla="*/ 1654972 h 1839214"/>
              <a:gd name="connsiteX849" fmla="*/ 261143 w 12192000"/>
              <a:gd name="connsiteY849" fmla="*/ 1662182 h 1839214"/>
              <a:gd name="connsiteX850" fmla="*/ 256336 w 12192000"/>
              <a:gd name="connsiteY850" fmla="*/ 1662182 h 1839214"/>
              <a:gd name="connsiteX851" fmla="*/ 256336 w 12192000"/>
              <a:gd name="connsiteY851" fmla="*/ 1670993 h 1839214"/>
              <a:gd name="connsiteX852" fmla="*/ 260342 w 12192000"/>
              <a:gd name="connsiteY852" fmla="*/ 1670993 h 1839214"/>
              <a:gd name="connsiteX853" fmla="*/ 260342 w 12192000"/>
              <a:gd name="connsiteY853" fmla="*/ 1683810 h 1839214"/>
              <a:gd name="connsiteX854" fmla="*/ 251530 w 12192000"/>
              <a:gd name="connsiteY854" fmla="*/ 1683810 h 1839214"/>
              <a:gd name="connsiteX855" fmla="*/ 251530 w 12192000"/>
              <a:gd name="connsiteY855" fmla="*/ 1689417 h 1839214"/>
              <a:gd name="connsiteX856" fmla="*/ 251530 w 12192000"/>
              <a:gd name="connsiteY856" fmla="*/ 1725465 h 1839214"/>
              <a:gd name="connsiteX857" fmla="*/ 202666 w 12192000"/>
              <a:gd name="connsiteY857" fmla="*/ 1725465 h 1839214"/>
              <a:gd name="connsiteX858" fmla="*/ 202666 w 12192000"/>
              <a:gd name="connsiteY858" fmla="*/ 1747894 h 1839214"/>
              <a:gd name="connsiteX859" fmla="*/ 120158 w 12192000"/>
              <a:gd name="connsiteY859" fmla="*/ 1747894 h 1839214"/>
              <a:gd name="connsiteX860" fmla="*/ 120158 w 12192000"/>
              <a:gd name="connsiteY860" fmla="*/ 1758308 h 1839214"/>
              <a:gd name="connsiteX861" fmla="*/ 106540 w 12192000"/>
              <a:gd name="connsiteY861" fmla="*/ 1758308 h 1839214"/>
              <a:gd name="connsiteX862" fmla="*/ 106540 w 12192000"/>
              <a:gd name="connsiteY862" fmla="*/ 1766318 h 1839214"/>
              <a:gd name="connsiteX863" fmla="*/ 112147 w 12192000"/>
              <a:gd name="connsiteY863" fmla="*/ 1766318 h 1839214"/>
              <a:gd name="connsiteX864" fmla="*/ 112147 w 12192000"/>
              <a:gd name="connsiteY864" fmla="*/ 1777533 h 1839214"/>
              <a:gd name="connsiteX865" fmla="*/ 20827 w 12192000"/>
              <a:gd name="connsiteY865" fmla="*/ 1777533 h 1839214"/>
              <a:gd name="connsiteX866" fmla="*/ 20827 w 12192000"/>
              <a:gd name="connsiteY866" fmla="*/ 1793554 h 1839214"/>
              <a:gd name="connsiteX867" fmla="*/ 12817 w 12192000"/>
              <a:gd name="connsiteY867" fmla="*/ 1793554 h 1839214"/>
              <a:gd name="connsiteX868" fmla="*/ 12817 w 12192000"/>
              <a:gd name="connsiteY868" fmla="*/ 1788748 h 1839214"/>
              <a:gd name="connsiteX869" fmla="*/ 0 w 12192000"/>
              <a:gd name="connsiteY869" fmla="*/ 1788748 h 1839214"/>
              <a:gd name="connsiteX870" fmla="*/ 0 w 12192000"/>
              <a:gd name="connsiteY870" fmla="*/ 1839214 h 1839214"/>
              <a:gd name="connsiteX871" fmla="*/ 8520422 w 12192000"/>
              <a:gd name="connsiteY871" fmla="*/ 1830099 h 1839214"/>
              <a:gd name="connsiteX872" fmla="*/ 12192000 w 12192000"/>
              <a:gd name="connsiteY872" fmla="*/ 1839214 h 1839214"/>
              <a:gd name="connsiteX873" fmla="*/ 12192000 w 12192000"/>
              <a:gd name="connsiteY873" fmla="*/ 1807172 h 1839214"/>
              <a:gd name="connsiteX874" fmla="*/ 12164764 w 12192000"/>
              <a:gd name="connsiteY874" fmla="*/ 1807172 h 1839214"/>
              <a:gd name="connsiteX875" fmla="*/ 12164764 w 12192000"/>
              <a:gd name="connsiteY875" fmla="*/ 1807973 h 1839214"/>
              <a:gd name="connsiteX876" fmla="*/ 2412767 w 12192000"/>
              <a:gd name="connsiteY876" fmla="*/ 1433081 h 1839214"/>
              <a:gd name="connsiteX877" fmla="*/ 2412767 w 12192000"/>
              <a:gd name="connsiteY877" fmla="*/ 1420264 h 1839214"/>
              <a:gd name="connsiteX878" fmla="*/ 2415170 w 12192000"/>
              <a:gd name="connsiteY878" fmla="*/ 1420264 h 1839214"/>
              <a:gd name="connsiteX879" fmla="*/ 2415170 w 12192000"/>
              <a:gd name="connsiteY879" fmla="*/ 1433081 h 1839214"/>
              <a:gd name="connsiteX880" fmla="*/ 2412767 w 12192000"/>
              <a:gd name="connsiteY880" fmla="*/ 1433081 h 1839214"/>
              <a:gd name="connsiteX881" fmla="*/ 6799323 w 12192000"/>
              <a:gd name="connsiteY881" fmla="*/ 1419463 h 1839214"/>
              <a:gd name="connsiteX882" fmla="*/ 6799323 w 12192000"/>
              <a:gd name="connsiteY882" fmla="*/ 1430678 h 1839214"/>
              <a:gd name="connsiteX883" fmla="*/ 6785705 w 12192000"/>
              <a:gd name="connsiteY883" fmla="*/ 1443494 h 1839214"/>
              <a:gd name="connsiteX884" fmla="*/ 6743250 w 12192000"/>
              <a:gd name="connsiteY884" fmla="*/ 1443494 h 1839214"/>
              <a:gd name="connsiteX885" fmla="*/ 6743250 w 12192000"/>
              <a:gd name="connsiteY885" fmla="*/ 1408248 h 1839214"/>
              <a:gd name="connsiteX886" fmla="*/ 6702396 w 12192000"/>
              <a:gd name="connsiteY886" fmla="*/ 1408248 h 1839214"/>
              <a:gd name="connsiteX887" fmla="*/ 6702396 w 12192000"/>
              <a:gd name="connsiteY887" fmla="*/ 1417861 h 1839214"/>
              <a:gd name="connsiteX888" fmla="*/ 6716815 w 12192000"/>
              <a:gd name="connsiteY888" fmla="*/ 1417861 h 1839214"/>
              <a:gd name="connsiteX889" fmla="*/ 6716815 w 12192000"/>
              <a:gd name="connsiteY889" fmla="*/ 1438688 h 1839214"/>
              <a:gd name="connsiteX890" fmla="*/ 6603066 w 12192000"/>
              <a:gd name="connsiteY890" fmla="*/ 1438688 h 1839214"/>
              <a:gd name="connsiteX891" fmla="*/ 6603066 w 12192000"/>
              <a:gd name="connsiteY891" fmla="*/ 1231216 h 1839214"/>
              <a:gd name="connsiteX892" fmla="*/ 6587045 w 12192000"/>
              <a:gd name="connsiteY892" fmla="*/ 1231216 h 1839214"/>
              <a:gd name="connsiteX893" fmla="*/ 6587045 w 12192000"/>
              <a:gd name="connsiteY893" fmla="*/ 1195169 h 1839214"/>
              <a:gd name="connsiteX894" fmla="*/ 6561411 w 12192000"/>
              <a:gd name="connsiteY894" fmla="*/ 1195169 h 1839214"/>
              <a:gd name="connsiteX895" fmla="*/ 6561411 w 12192000"/>
              <a:gd name="connsiteY895" fmla="*/ 1179949 h 1839214"/>
              <a:gd name="connsiteX896" fmla="*/ 6550997 w 12192000"/>
              <a:gd name="connsiteY896" fmla="*/ 1179949 h 1839214"/>
              <a:gd name="connsiteX897" fmla="*/ 6550997 w 12192000"/>
              <a:gd name="connsiteY897" fmla="*/ 1188760 h 1839214"/>
              <a:gd name="connsiteX898" fmla="*/ 6542987 w 12192000"/>
              <a:gd name="connsiteY898" fmla="*/ 1188760 h 1839214"/>
              <a:gd name="connsiteX899" fmla="*/ 6594254 w 12192000"/>
              <a:gd name="connsiteY899" fmla="*/ 808261 h 1839214"/>
              <a:gd name="connsiteX900" fmla="*/ 6771286 w 12192000"/>
              <a:gd name="connsiteY900" fmla="*/ 808261 h 1839214"/>
              <a:gd name="connsiteX901" fmla="*/ 6831365 w 12192000"/>
              <a:gd name="connsiteY901" fmla="*/ 1419463 h 1839214"/>
              <a:gd name="connsiteX902" fmla="*/ 6799323 w 12192000"/>
              <a:gd name="connsiteY902" fmla="*/ 1419463 h 1839214"/>
              <a:gd name="connsiteX903" fmla="*/ 9199273 w 12192000"/>
              <a:gd name="connsiteY903" fmla="*/ 711334 h 1839214"/>
              <a:gd name="connsiteX904" fmla="*/ 9292194 w 12192000"/>
              <a:gd name="connsiteY904" fmla="*/ 535903 h 1839214"/>
              <a:gd name="connsiteX905" fmla="*/ 9365090 w 12192000"/>
              <a:gd name="connsiteY905" fmla="*/ 711334 h 1839214"/>
              <a:gd name="connsiteX906" fmla="*/ 9199273 w 12192000"/>
              <a:gd name="connsiteY906" fmla="*/ 711334 h 1839214"/>
              <a:gd name="connsiteX0" fmla="*/ 12164764 w 12192000"/>
              <a:gd name="connsiteY0" fmla="*/ 1807973 h 3012049"/>
              <a:gd name="connsiteX1" fmla="*/ 12164764 w 12192000"/>
              <a:gd name="connsiteY1" fmla="*/ 1776732 h 3012049"/>
              <a:gd name="connsiteX2" fmla="*/ 12141533 w 12192000"/>
              <a:gd name="connsiteY2" fmla="*/ 1776732 h 3012049"/>
              <a:gd name="connsiteX3" fmla="*/ 12141533 w 12192000"/>
              <a:gd name="connsiteY3" fmla="*/ 1765517 h 3012049"/>
              <a:gd name="connsiteX4" fmla="*/ 12119105 w 12192000"/>
              <a:gd name="connsiteY4" fmla="*/ 1754302 h 3012049"/>
              <a:gd name="connsiteX5" fmla="*/ 12020575 w 12192000"/>
              <a:gd name="connsiteY5" fmla="*/ 1754302 h 3012049"/>
              <a:gd name="connsiteX6" fmla="*/ 12020575 w 12192000"/>
              <a:gd name="connsiteY6" fmla="*/ 1711847 h 3012049"/>
              <a:gd name="connsiteX7" fmla="*/ 12022178 w 12192000"/>
              <a:gd name="connsiteY7" fmla="*/ 1709443 h 3012049"/>
              <a:gd name="connsiteX8" fmla="*/ 12022178 w 12192000"/>
              <a:gd name="connsiteY8" fmla="*/ 1697428 h 3012049"/>
              <a:gd name="connsiteX9" fmla="*/ 12048612 w 12192000"/>
              <a:gd name="connsiteY9" fmla="*/ 1690218 h 3012049"/>
              <a:gd name="connsiteX10" fmla="*/ 12048612 w 12192000"/>
              <a:gd name="connsiteY10" fmla="*/ 1685412 h 3012049"/>
              <a:gd name="connsiteX11" fmla="*/ 12027784 w 12192000"/>
              <a:gd name="connsiteY11" fmla="*/ 1672595 h 3012049"/>
              <a:gd name="connsiteX12" fmla="*/ 12001349 w 12192000"/>
              <a:gd name="connsiteY12" fmla="*/ 1661380 h 3012049"/>
              <a:gd name="connsiteX13" fmla="*/ 12001349 w 12192000"/>
              <a:gd name="connsiteY13" fmla="*/ 1654171 h 3012049"/>
              <a:gd name="connsiteX14" fmla="*/ 11998146 w 12192000"/>
              <a:gd name="connsiteY14" fmla="*/ 1651768 h 3012049"/>
              <a:gd name="connsiteX15" fmla="*/ 11998146 w 12192000"/>
              <a:gd name="connsiteY15" fmla="*/ 1642956 h 3012049"/>
              <a:gd name="connsiteX16" fmla="*/ 12022978 w 12192000"/>
              <a:gd name="connsiteY16" fmla="*/ 1629338 h 3012049"/>
              <a:gd name="connsiteX17" fmla="*/ 12024580 w 12192000"/>
              <a:gd name="connsiteY17" fmla="*/ 1618124 h 3012049"/>
              <a:gd name="connsiteX18" fmla="*/ 11997344 w 12192000"/>
              <a:gd name="connsiteY18" fmla="*/ 1605307 h 3012049"/>
              <a:gd name="connsiteX19" fmla="*/ 11965302 w 12192000"/>
              <a:gd name="connsiteY19" fmla="*/ 1591689 h 3012049"/>
              <a:gd name="connsiteX20" fmla="*/ 11965302 w 12192000"/>
              <a:gd name="connsiteY20" fmla="*/ 1584480 h 3012049"/>
              <a:gd name="connsiteX21" fmla="*/ 11963700 w 12192000"/>
              <a:gd name="connsiteY21" fmla="*/ 1581275 h 3012049"/>
              <a:gd name="connsiteX22" fmla="*/ 11963700 w 12192000"/>
              <a:gd name="connsiteY22" fmla="*/ 1561249 h 3012049"/>
              <a:gd name="connsiteX23" fmla="*/ 11990936 w 12192000"/>
              <a:gd name="connsiteY23" fmla="*/ 1554040 h 3012049"/>
              <a:gd name="connsiteX24" fmla="*/ 11990936 w 12192000"/>
              <a:gd name="connsiteY24" fmla="*/ 1542024 h 3012049"/>
              <a:gd name="connsiteX25" fmla="*/ 11933260 w 12192000"/>
              <a:gd name="connsiteY25" fmla="*/ 1507579 h 3012049"/>
              <a:gd name="connsiteX26" fmla="*/ 11899616 w 12192000"/>
              <a:gd name="connsiteY26" fmla="*/ 1477139 h 3012049"/>
              <a:gd name="connsiteX27" fmla="*/ 11899616 w 12192000"/>
              <a:gd name="connsiteY27" fmla="*/ 1474736 h 3012049"/>
              <a:gd name="connsiteX28" fmla="*/ 11901218 w 12192000"/>
              <a:gd name="connsiteY28" fmla="*/ 1474736 h 3012049"/>
              <a:gd name="connsiteX29" fmla="*/ 11901218 w 12192000"/>
              <a:gd name="connsiteY29" fmla="*/ 1464322 h 3012049"/>
              <a:gd name="connsiteX30" fmla="*/ 11894810 w 12192000"/>
              <a:gd name="connsiteY30" fmla="*/ 1453107 h 3012049"/>
              <a:gd name="connsiteX31" fmla="*/ 11896412 w 12192000"/>
              <a:gd name="connsiteY31" fmla="*/ 1453107 h 3012049"/>
              <a:gd name="connsiteX32" fmla="*/ 11898015 w 12192000"/>
              <a:gd name="connsiteY32" fmla="*/ 1451505 h 3012049"/>
              <a:gd name="connsiteX33" fmla="*/ 11898015 w 12192000"/>
              <a:gd name="connsiteY33" fmla="*/ 1447500 h 3012049"/>
              <a:gd name="connsiteX34" fmla="*/ 11895611 w 12192000"/>
              <a:gd name="connsiteY34" fmla="*/ 1447500 h 3012049"/>
              <a:gd name="connsiteX35" fmla="*/ 11898815 w 12192000"/>
              <a:gd name="connsiteY35" fmla="*/ 1435484 h 3012049"/>
              <a:gd name="connsiteX36" fmla="*/ 11887601 w 12192000"/>
              <a:gd name="connsiteY36" fmla="*/ 1425871 h 3012049"/>
              <a:gd name="connsiteX37" fmla="*/ 11876386 w 12192000"/>
              <a:gd name="connsiteY37" fmla="*/ 1435484 h 3012049"/>
              <a:gd name="connsiteX38" fmla="*/ 11879590 w 12192000"/>
              <a:gd name="connsiteY38" fmla="*/ 1447500 h 3012049"/>
              <a:gd name="connsiteX39" fmla="*/ 11877186 w 12192000"/>
              <a:gd name="connsiteY39" fmla="*/ 1447500 h 3012049"/>
              <a:gd name="connsiteX40" fmla="*/ 11877186 w 12192000"/>
              <a:gd name="connsiteY40" fmla="*/ 1451505 h 3012049"/>
              <a:gd name="connsiteX41" fmla="*/ 11878789 w 12192000"/>
              <a:gd name="connsiteY41" fmla="*/ 1453107 h 3012049"/>
              <a:gd name="connsiteX42" fmla="*/ 11880391 w 12192000"/>
              <a:gd name="connsiteY42" fmla="*/ 1453107 h 3012049"/>
              <a:gd name="connsiteX43" fmla="*/ 11873983 w 12192000"/>
              <a:gd name="connsiteY43" fmla="*/ 1464322 h 3012049"/>
              <a:gd name="connsiteX44" fmla="*/ 11873983 w 12192000"/>
              <a:gd name="connsiteY44" fmla="*/ 1474736 h 3012049"/>
              <a:gd name="connsiteX45" fmla="*/ 11875585 w 12192000"/>
              <a:gd name="connsiteY45" fmla="*/ 1474736 h 3012049"/>
              <a:gd name="connsiteX46" fmla="*/ 11875585 w 12192000"/>
              <a:gd name="connsiteY46" fmla="*/ 1477139 h 3012049"/>
              <a:gd name="connsiteX47" fmla="*/ 11841941 w 12192000"/>
              <a:gd name="connsiteY47" fmla="*/ 1507579 h 3012049"/>
              <a:gd name="connsiteX48" fmla="*/ 11784265 w 12192000"/>
              <a:gd name="connsiteY48" fmla="*/ 1542024 h 3012049"/>
              <a:gd name="connsiteX49" fmla="*/ 11784265 w 12192000"/>
              <a:gd name="connsiteY49" fmla="*/ 1554040 h 3012049"/>
              <a:gd name="connsiteX50" fmla="*/ 11811501 w 12192000"/>
              <a:gd name="connsiteY50" fmla="*/ 1561249 h 3012049"/>
              <a:gd name="connsiteX51" fmla="*/ 11811501 w 12192000"/>
              <a:gd name="connsiteY51" fmla="*/ 1581275 h 3012049"/>
              <a:gd name="connsiteX52" fmla="*/ 11809899 w 12192000"/>
              <a:gd name="connsiteY52" fmla="*/ 1584480 h 3012049"/>
              <a:gd name="connsiteX53" fmla="*/ 11809899 w 12192000"/>
              <a:gd name="connsiteY53" fmla="*/ 1591689 h 3012049"/>
              <a:gd name="connsiteX54" fmla="*/ 11777857 w 12192000"/>
              <a:gd name="connsiteY54" fmla="*/ 1605307 h 3012049"/>
              <a:gd name="connsiteX55" fmla="*/ 11750621 w 12192000"/>
              <a:gd name="connsiteY55" fmla="*/ 1618124 h 3012049"/>
              <a:gd name="connsiteX56" fmla="*/ 11752223 w 12192000"/>
              <a:gd name="connsiteY56" fmla="*/ 1629338 h 3012049"/>
              <a:gd name="connsiteX57" fmla="*/ 11777055 w 12192000"/>
              <a:gd name="connsiteY57" fmla="*/ 1642956 h 3012049"/>
              <a:gd name="connsiteX58" fmla="*/ 11777055 w 12192000"/>
              <a:gd name="connsiteY58" fmla="*/ 1651768 h 3012049"/>
              <a:gd name="connsiteX59" fmla="*/ 11773852 w 12192000"/>
              <a:gd name="connsiteY59" fmla="*/ 1654171 h 3012049"/>
              <a:gd name="connsiteX60" fmla="*/ 11773852 w 12192000"/>
              <a:gd name="connsiteY60" fmla="*/ 1661380 h 3012049"/>
              <a:gd name="connsiteX61" fmla="*/ 11747417 w 12192000"/>
              <a:gd name="connsiteY61" fmla="*/ 1672595 h 3012049"/>
              <a:gd name="connsiteX62" fmla="*/ 11726589 w 12192000"/>
              <a:gd name="connsiteY62" fmla="*/ 1685412 h 3012049"/>
              <a:gd name="connsiteX63" fmla="*/ 11726589 w 12192000"/>
              <a:gd name="connsiteY63" fmla="*/ 1690218 h 3012049"/>
              <a:gd name="connsiteX64" fmla="*/ 11753825 w 12192000"/>
              <a:gd name="connsiteY64" fmla="*/ 1697428 h 3012049"/>
              <a:gd name="connsiteX65" fmla="*/ 11753825 w 12192000"/>
              <a:gd name="connsiteY65" fmla="*/ 1709443 h 3012049"/>
              <a:gd name="connsiteX66" fmla="*/ 11755427 w 12192000"/>
              <a:gd name="connsiteY66" fmla="*/ 1711847 h 3012049"/>
              <a:gd name="connsiteX67" fmla="*/ 11755427 w 12192000"/>
              <a:gd name="connsiteY67" fmla="*/ 1754302 h 3012049"/>
              <a:gd name="connsiteX68" fmla="*/ 11708165 w 12192000"/>
              <a:gd name="connsiteY68" fmla="*/ 1754302 h 3012049"/>
              <a:gd name="connsiteX69" fmla="*/ 11672118 w 12192000"/>
              <a:gd name="connsiteY69" fmla="*/ 1738281 h 3012049"/>
              <a:gd name="connsiteX70" fmla="*/ 11670516 w 12192000"/>
              <a:gd name="connsiteY70" fmla="*/ 1713449 h 3012049"/>
              <a:gd name="connsiteX71" fmla="*/ 11692945 w 12192000"/>
              <a:gd name="connsiteY71" fmla="*/ 1698229 h 3012049"/>
              <a:gd name="connsiteX72" fmla="*/ 11700154 w 12192000"/>
              <a:gd name="connsiteY72" fmla="*/ 1688616 h 3012049"/>
              <a:gd name="connsiteX73" fmla="*/ 11669715 w 12192000"/>
              <a:gd name="connsiteY73" fmla="*/ 1681407 h 3012049"/>
              <a:gd name="connsiteX74" fmla="*/ 11668112 w 12192000"/>
              <a:gd name="connsiteY74" fmla="*/ 1657375 h 3012049"/>
              <a:gd name="connsiteX75" fmla="*/ 11692144 w 12192000"/>
              <a:gd name="connsiteY75" fmla="*/ 1644558 h 3012049"/>
              <a:gd name="connsiteX76" fmla="*/ 11696149 w 12192000"/>
              <a:gd name="connsiteY76" fmla="*/ 1635747 h 3012049"/>
              <a:gd name="connsiteX77" fmla="*/ 11667311 w 12192000"/>
              <a:gd name="connsiteY77" fmla="*/ 1626935 h 3012049"/>
              <a:gd name="connsiteX78" fmla="*/ 11665710 w 12192000"/>
              <a:gd name="connsiteY78" fmla="*/ 1601302 h 3012049"/>
              <a:gd name="connsiteX79" fmla="*/ 11691343 w 12192000"/>
              <a:gd name="connsiteY79" fmla="*/ 1586082 h 3012049"/>
              <a:gd name="connsiteX80" fmla="*/ 11695348 w 12192000"/>
              <a:gd name="connsiteY80" fmla="*/ 1580474 h 3012049"/>
              <a:gd name="connsiteX81" fmla="*/ 11663306 w 12192000"/>
              <a:gd name="connsiteY81" fmla="*/ 1570061 h 3012049"/>
              <a:gd name="connsiteX82" fmla="*/ 11663306 w 12192000"/>
              <a:gd name="connsiteY82" fmla="*/ 1544427 h 3012049"/>
              <a:gd name="connsiteX83" fmla="*/ 11688139 w 12192000"/>
              <a:gd name="connsiteY83" fmla="*/ 1533212 h 3012049"/>
              <a:gd name="connsiteX84" fmla="*/ 11692144 w 12192000"/>
              <a:gd name="connsiteY84" fmla="*/ 1527605 h 3012049"/>
              <a:gd name="connsiteX85" fmla="*/ 11660903 w 12192000"/>
              <a:gd name="connsiteY85" fmla="*/ 1515589 h 3012049"/>
              <a:gd name="connsiteX86" fmla="*/ 11662505 w 12192000"/>
              <a:gd name="connsiteY86" fmla="*/ 1492359 h 3012049"/>
              <a:gd name="connsiteX87" fmla="*/ 11682532 w 12192000"/>
              <a:gd name="connsiteY87" fmla="*/ 1481144 h 3012049"/>
              <a:gd name="connsiteX88" fmla="*/ 11686537 w 12192000"/>
              <a:gd name="connsiteY88" fmla="*/ 1472332 h 3012049"/>
              <a:gd name="connsiteX89" fmla="*/ 11660102 w 12192000"/>
              <a:gd name="connsiteY89" fmla="*/ 1459516 h 3012049"/>
              <a:gd name="connsiteX90" fmla="*/ 11660102 w 12192000"/>
              <a:gd name="connsiteY90" fmla="*/ 1435484 h 3012049"/>
              <a:gd name="connsiteX91" fmla="*/ 11682532 w 12192000"/>
              <a:gd name="connsiteY91" fmla="*/ 1430678 h 3012049"/>
              <a:gd name="connsiteX92" fmla="*/ 11686537 w 12192000"/>
              <a:gd name="connsiteY92" fmla="*/ 1422667 h 3012049"/>
              <a:gd name="connsiteX93" fmla="*/ 11659301 w 12192000"/>
              <a:gd name="connsiteY93" fmla="*/ 1409850 h 3012049"/>
              <a:gd name="connsiteX94" fmla="*/ 11659301 w 12192000"/>
              <a:gd name="connsiteY94" fmla="*/ 1387421 h 3012049"/>
              <a:gd name="connsiteX95" fmla="*/ 11680128 w 12192000"/>
              <a:gd name="connsiteY95" fmla="*/ 1378609 h 3012049"/>
              <a:gd name="connsiteX96" fmla="*/ 11684133 w 12192000"/>
              <a:gd name="connsiteY96" fmla="*/ 1369798 h 3012049"/>
              <a:gd name="connsiteX97" fmla="*/ 11653694 w 12192000"/>
              <a:gd name="connsiteY97" fmla="*/ 1357782 h 3012049"/>
              <a:gd name="connsiteX98" fmla="*/ 11653694 w 12192000"/>
              <a:gd name="connsiteY98" fmla="*/ 1340960 h 3012049"/>
              <a:gd name="connsiteX99" fmla="*/ 11678526 w 12192000"/>
              <a:gd name="connsiteY99" fmla="*/ 1323337 h 3012049"/>
              <a:gd name="connsiteX100" fmla="*/ 11684133 w 12192000"/>
              <a:gd name="connsiteY100" fmla="*/ 1306515 h 3012049"/>
              <a:gd name="connsiteX101" fmla="*/ 11582400 w 12192000"/>
              <a:gd name="connsiteY101" fmla="*/ 1256049 h 3012049"/>
              <a:gd name="connsiteX102" fmla="*/ 11582400 w 12192000"/>
              <a:gd name="connsiteY102" fmla="*/ 1253645 h 3012049"/>
              <a:gd name="connsiteX103" fmla="*/ 11584803 w 12192000"/>
              <a:gd name="connsiteY103" fmla="*/ 1251242 h 3012049"/>
              <a:gd name="connsiteX104" fmla="*/ 11584803 w 12192000"/>
              <a:gd name="connsiteY104" fmla="*/ 1249640 h 3012049"/>
              <a:gd name="connsiteX105" fmla="*/ 11581599 w 12192000"/>
              <a:gd name="connsiteY105" fmla="*/ 1248038 h 3012049"/>
              <a:gd name="connsiteX106" fmla="*/ 11581599 w 12192000"/>
              <a:gd name="connsiteY106" fmla="*/ 1236022 h 3012049"/>
              <a:gd name="connsiteX107" fmla="*/ 11593615 w 12192000"/>
              <a:gd name="connsiteY107" fmla="*/ 1232818 h 3012049"/>
              <a:gd name="connsiteX108" fmla="*/ 11593615 w 12192000"/>
              <a:gd name="connsiteY108" fmla="*/ 1225609 h 3012049"/>
              <a:gd name="connsiteX109" fmla="*/ 11574390 w 12192000"/>
              <a:gd name="connsiteY109" fmla="*/ 1209588 h 3012049"/>
              <a:gd name="connsiteX110" fmla="*/ 11574390 w 12192000"/>
              <a:gd name="connsiteY110" fmla="*/ 1204781 h 3012049"/>
              <a:gd name="connsiteX111" fmla="*/ 11581599 w 12192000"/>
              <a:gd name="connsiteY111" fmla="*/ 1199975 h 3012049"/>
              <a:gd name="connsiteX112" fmla="*/ 11581599 w 12192000"/>
              <a:gd name="connsiteY112" fmla="*/ 1195970 h 3012049"/>
              <a:gd name="connsiteX113" fmla="*/ 11574390 w 12192000"/>
              <a:gd name="connsiteY113" fmla="*/ 1189561 h 3012049"/>
              <a:gd name="connsiteX114" fmla="*/ 11563175 w 12192000"/>
              <a:gd name="connsiteY114" fmla="*/ 1177545 h 3012049"/>
              <a:gd name="connsiteX115" fmla="*/ 11570384 w 12192000"/>
              <a:gd name="connsiteY115" fmla="*/ 1164729 h 3012049"/>
              <a:gd name="connsiteX116" fmla="*/ 11555965 w 12192000"/>
              <a:gd name="connsiteY116" fmla="*/ 1152713 h 3012049"/>
              <a:gd name="connsiteX117" fmla="*/ 11541547 w 12192000"/>
              <a:gd name="connsiteY117" fmla="*/ 1164729 h 3012049"/>
              <a:gd name="connsiteX118" fmla="*/ 11548755 w 12192000"/>
              <a:gd name="connsiteY118" fmla="*/ 1177545 h 3012049"/>
              <a:gd name="connsiteX119" fmla="*/ 11537542 w 12192000"/>
              <a:gd name="connsiteY119" fmla="*/ 1189561 h 3012049"/>
              <a:gd name="connsiteX120" fmla="*/ 11530332 w 12192000"/>
              <a:gd name="connsiteY120" fmla="*/ 1195970 h 3012049"/>
              <a:gd name="connsiteX121" fmla="*/ 11530332 w 12192000"/>
              <a:gd name="connsiteY121" fmla="*/ 1199975 h 3012049"/>
              <a:gd name="connsiteX122" fmla="*/ 11537542 w 12192000"/>
              <a:gd name="connsiteY122" fmla="*/ 1204781 h 3012049"/>
              <a:gd name="connsiteX123" fmla="*/ 11537542 w 12192000"/>
              <a:gd name="connsiteY123" fmla="*/ 1209588 h 3012049"/>
              <a:gd name="connsiteX124" fmla="*/ 11517515 w 12192000"/>
              <a:gd name="connsiteY124" fmla="*/ 1225609 h 3012049"/>
              <a:gd name="connsiteX125" fmla="*/ 11517515 w 12192000"/>
              <a:gd name="connsiteY125" fmla="*/ 1232017 h 3012049"/>
              <a:gd name="connsiteX126" fmla="*/ 11530332 w 12192000"/>
              <a:gd name="connsiteY126" fmla="*/ 1235221 h 3012049"/>
              <a:gd name="connsiteX127" fmla="*/ 11530332 w 12192000"/>
              <a:gd name="connsiteY127" fmla="*/ 1247237 h 3012049"/>
              <a:gd name="connsiteX128" fmla="*/ 11527127 w 12192000"/>
              <a:gd name="connsiteY128" fmla="*/ 1248839 h 3012049"/>
              <a:gd name="connsiteX129" fmla="*/ 11527127 w 12192000"/>
              <a:gd name="connsiteY129" fmla="*/ 1252043 h 3012049"/>
              <a:gd name="connsiteX130" fmla="*/ 11528729 w 12192000"/>
              <a:gd name="connsiteY130" fmla="*/ 1254446 h 3012049"/>
              <a:gd name="connsiteX131" fmla="*/ 11528729 w 12192000"/>
              <a:gd name="connsiteY131" fmla="*/ 1256850 h 3012049"/>
              <a:gd name="connsiteX132" fmla="*/ 11426996 w 12192000"/>
              <a:gd name="connsiteY132" fmla="*/ 1307316 h 3012049"/>
              <a:gd name="connsiteX133" fmla="*/ 11432603 w 12192000"/>
              <a:gd name="connsiteY133" fmla="*/ 1324138 h 3012049"/>
              <a:gd name="connsiteX134" fmla="*/ 11457436 w 12192000"/>
              <a:gd name="connsiteY134" fmla="*/ 1341761 h 3012049"/>
              <a:gd name="connsiteX135" fmla="*/ 11457436 w 12192000"/>
              <a:gd name="connsiteY135" fmla="*/ 1358583 h 3012049"/>
              <a:gd name="connsiteX136" fmla="*/ 11426996 w 12192000"/>
              <a:gd name="connsiteY136" fmla="*/ 1370599 h 3012049"/>
              <a:gd name="connsiteX137" fmla="*/ 11431001 w 12192000"/>
              <a:gd name="connsiteY137" fmla="*/ 1379410 h 3012049"/>
              <a:gd name="connsiteX138" fmla="*/ 11451828 w 12192000"/>
              <a:gd name="connsiteY138" fmla="*/ 1388222 h 3012049"/>
              <a:gd name="connsiteX139" fmla="*/ 11451828 w 12192000"/>
              <a:gd name="connsiteY139" fmla="*/ 1410651 h 3012049"/>
              <a:gd name="connsiteX140" fmla="*/ 11424593 w 12192000"/>
              <a:gd name="connsiteY140" fmla="*/ 1423468 h 3012049"/>
              <a:gd name="connsiteX141" fmla="*/ 11428598 w 12192000"/>
              <a:gd name="connsiteY141" fmla="*/ 1431479 h 3012049"/>
              <a:gd name="connsiteX142" fmla="*/ 11451028 w 12192000"/>
              <a:gd name="connsiteY142" fmla="*/ 1436285 h 3012049"/>
              <a:gd name="connsiteX143" fmla="*/ 11451028 w 12192000"/>
              <a:gd name="connsiteY143" fmla="*/ 1460317 h 3012049"/>
              <a:gd name="connsiteX144" fmla="*/ 11424593 w 12192000"/>
              <a:gd name="connsiteY144" fmla="*/ 1473133 h 3012049"/>
              <a:gd name="connsiteX145" fmla="*/ 11428598 w 12192000"/>
              <a:gd name="connsiteY145" fmla="*/ 1481945 h 3012049"/>
              <a:gd name="connsiteX146" fmla="*/ 11449426 w 12192000"/>
              <a:gd name="connsiteY146" fmla="*/ 1493160 h 3012049"/>
              <a:gd name="connsiteX147" fmla="*/ 11450227 w 12192000"/>
              <a:gd name="connsiteY147" fmla="*/ 1509181 h 3012049"/>
              <a:gd name="connsiteX148" fmla="*/ 11442216 w 12192000"/>
              <a:gd name="connsiteY148" fmla="*/ 1509181 h 3012049"/>
              <a:gd name="connsiteX149" fmla="*/ 11442216 w 12192000"/>
              <a:gd name="connsiteY149" fmla="*/ 1502772 h 3012049"/>
              <a:gd name="connsiteX150" fmla="*/ 11387744 w 12192000"/>
              <a:gd name="connsiteY150" fmla="*/ 1502772 h 3012049"/>
              <a:gd name="connsiteX151" fmla="*/ 11387744 w 12192000"/>
              <a:gd name="connsiteY151" fmla="*/ 1420264 h 3012049"/>
              <a:gd name="connsiteX152" fmla="*/ 11378933 w 12192000"/>
              <a:gd name="connsiteY152" fmla="*/ 1420264 h 3012049"/>
              <a:gd name="connsiteX153" fmla="*/ 11378933 w 12192000"/>
              <a:gd name="connsiteY153" fmla="*/ 1393829 h 3012049"/>
              <a:gd name="connsiteX154" fmla="*/ 11370122 w 12192000"/>
              <a:gd name="connsiteY154" fmla="*/ 1393829 h 3012049"/>
              <a:gd name="connsiteX155" fmla="*/ 11370122 w 12192000"/>
              <a:gd name="connsiteY155" fmla="*/ 1399437 h 3012049"/>
              <a:gd name="connsiteX156" fmla="*/ 11364514 w 12192000"/>
              <a:gd name="connsiteY156" fmla="*/ 1399437 h 3012049"/>
              <a:gd name="connsiteX157" fmla="*/ 11364514 w 12192000"/>
              <a:gd name="connsiteY157" fmla="*/ 1388222 h 3012049"/>
              <a:gd name="connsiteX158" fmla="*/ 11374127 w 12192000"/>
              <a:gd name="connsiteY158" fmla="*/ 1377808 h 3012049"/>
              <a:gd name="connsiteX159" fmla="*/ 11382137 w 12192000"/>
              <a:gd name="connsiteY159" fmla="*/ 1360185 h 3012049"/>
              <a:gd name="connsiteX160" fmla="*/ 11359708 w 12192000"/>
              <a:gd name="connsiteY160" fmla="*/ 1360185 h 3012049"/>
              <a:gd name="connsiteX161" fmla="*/ 11359708 w 12192000"/>
              <a:gd name="connsiteY161" fmla="*/ 1352976 h 3012049"/>
              <a:gd name="connsiteX162" fmla="*/ 11308440 w 12192000"/>
              <a:gd name="connsiteY162" fmla="*/ 1352976 h 3012049"/>
              <a:gd name="connsiteX163" fmla="*/ 11308440 w 12192000"/>
              <a:gd name="connsiteY163" fmla="*/ 1357782 h 3012049"/>
              <a:gd name="connsiteX164" fmla="*/ 11291618 w 12192000"/>
              <a:gd name="connsiteY164" fmla="*/ 1357782 h 3012049"/>
              <a:gd name="connsiteX165" fmla="*/ 11291618 w 12192000"/>
              <a:gd name="connsiteY165" fmla="*/ 1320133 h 3012049"/>
              <a:gd name="connsiteX166" fmla="*/ 11244356 w 12192000"/>
              <a:gd name="connsiteY166" fmla="*/ 1320133 h 3012049"/>
              <a:gd name="connsiteX167" fmla="*/ 11244356 w 12192000"/>
              <a:gd name="connsiteY167" fmla="*/ 1324138 h 3012049"/>
              <a:gd name="connsiteX168" fmla="*/ 11239550 w 12192000"/>
              <a:gd name="connsiteY168" fmla="*/ 1324138 h 3012049"/>
              <a:gd name="connsiteX169" fmla="*/ 11239550 w 12192000"/>
              <a:gd name="connsiteY169" fmla="*/ 1356180 h 3012049"/>
              <a:gd name="connsiteX170" fmla="*/ 11235545 w 12192000"/>
              <a:gd name="connsiteY170" fmla="*/ 1356180 h 3012049"/>
              <a:gd name="connsiteX171" fmla="*/ 11235545 w 12192000"/>
              <a:gd name="connsiteY171" fmla="*/ 1225609 h 3012049"/>
              <a:gd name="connsiteX172" fmla="*/ 11210712 w 12192000"/>
              <a:gd name="connsiteY172" fmla="*/ 1225609 h 3012049"/>
              <a:gd name="connsiteX173" fmla="*/ 11210712 w 12192000"/>
              <a:gd name="connsiteY173" fmla="*/ 1195970 h 3012049"/>
              <a:gd name="connsiteX174" fmla="*/ 11205906 w 12192000"/>
              <a:gd name="connsiteY174" fmla="*/ 1195970 h 3012049"/>
              <a:gd name="connsiteX175" fmla="*/ 11205906 w 12192000"/>
              <a:gd name="connsiteY175" fmla="*/ 1199174 h 3012049"/>
              <a:gd name="connsiteX176" fmla="*/ 11186681 w 12192000"/>
              <a:gd name="connsiteY176" fmla="*/ 1199174 h 3012049"/>
              <a:gd name="connsiteX177" fmla="*/ 11141822 w 12192000"/>
              <a:gd name="connsiteY177" fmla="*/ 1147907 h 3012049"/>
              <a:gd name="connsiteX178" fmla="*/ 11141822 w 12192000"/>
              <a:gd name="connsiteY178" fmla="*/ 1067000 h 3012049"/>
              <a:gd name="connsiteX179" fmla="*/ 11137016 w 12192000"/>
              <a:gd name="connsiteY179" fmla="*/ 1067000 h 3012049"/>
              <a:gd name="connsiteX180" fmla="*/ 11137016 w 12192000"/>
              <a:gd name="connsiteY180" fmla="*/ 1145503 h 3012049"/>
              <a:gd name="connsiteX181" fmla="*/ 11100167 w 12192000"/>
              <a:gd name="connsiteY181" fmla="*/ 1103849 h 3012049"/>
              <a:gd name="connsiteX182" fmla="*/ 11100167 w 12192000"/>
              <a:gd name="connsiteY182" fmla="*/ 1095838 h 3012049"/>
              <a:gd name="connsiteX183" fmla="*/ 11094560 w 12192000"/>
              <a:gd name="connsiteY183" fmla="*/ 1095838 h 3012049"/>
              <a:gd name="connsiteX184" fmla="*/ 11094560 w 12192000"/>
              <a:gd name="connsiteY184" fmla="*/ 1120671 h 3012049"/>
              <a:gd name="connsiteX185" fmla="*/ 11046497 w 12192000"/>
              <a:gd name="connsiteY185" fmla="*/ 1203179 h 3012049"/>
              <a:gd name="connsiteX186" fmla="*/ 11046497 w 12192000"/>
              <a:gd name="connsiteY186" fmla="*/ 1041367 h 3012049"/>
              <a:gd name="connsiteX187" fmla="*/ 11042491 w 12192000"/>
              <a:gd name="connsiteY187" fmla="*/ 1041367 h 3012049"/>
              <a:gd name="connsiteX188" fmla="*/ 11042491 w 12192000"/>
              <a:gd name="connsiteY188" fmla="*/ 1221603 h 3012049"/>
              <a:gd name="connsiteX189" fmla="*/ 11035282 w 12192000"/>
              <a:gd name="connsiteY189" fmla="*/ 1221603 h 3012049"/>
              <a:gd name="connsiteX190" fmla="*/ 11035282 w 12192000"/>
              <a:gd name="connsiteY190" fmla="*/ 1210389 h 3012049"/>
              <a:gd name="connsiteX191" fmla="*/ 11028072 w 12192000"/>
              <a:gd name="connsiteY191" fmla="*/ 1210389 h 3012049"/>
              <a:gd name="connsiteX192" fmla="*/ 11028072 w 12192000"/>
              <a:gd name="connsiteY192" fmla="*/ 1220001 h 3012049"/>
              <a:gd name="connsiteX193" fmla="*/ 11021664 w 12192000"/>
              <a:gd name="connsiteY193" fmla="*/ 1220001 h 3012049"/>
              <a:gd name="connsiteX194" fmla="*/ 11021664 w 12192000"/>
              <a:gd name="connsiteY194" fmla="*/ 1208786 h 3012049"/>
              <a:gd name="connsiteX195" fmla="*/ 11016056 w 12192000"/>
              <a:gd name="connsiteY195" fmla="*/ 1208786 h 3012049"/>
              <a:gd name="connsiteX196" fmla="*/ 11016056 w 12192000"/>
              <a:gd name="connsiteY196" fmla="*/ 1242431 h 3012049"/>
              <a:gd name="connsiteX197" fmla="*/ 11002439 w 12192000"/>
              <a:gd name="connsiteY197" fmla="*/ 1242431 h 3012049"/>
              <a:gd name="connsiteX198" fmla="*/ 11002439 w 12192000"/>
              <a:gd name="connsiteY198" fmla="*/ 1353777 h 3012049"/>
              <a:gd name="connsiteX199" fmla="*/ 10997633 w 12192000"/>
              <a:gd name="connsiteY199" fmla="*/ 1353777 h 3012049"/>
              <a:gd name="connsiteX200" fmla="*/ 10997633 w 12192000"/>
              <a:gd name="connsiteY200" fmla="*/ 1358583 h 3012049"/>
              <a:gd name="connsiteX201" fmla="*/ 11001638 w 12192000"/>
              <a:gd name="connsiteY201" fmla="*/ 1358583 h 3012049"/>
              <a:gd name="connsiteX202" fmla="*/ 11001638 w 12192000"/>
              <a:gd name="connsiteY202" fmla="*/ 1368997 h 3012049"/>
              <a:gd name="connsiteX203" fmla="*/ 10971198 w 12192000"/>
              <a:gd name="connsiteY203" fmla="*/ 1368997 h 3012049"/>
              <a:gd name="connsiteX204" fmla="*/ 10971198 w 12192000"/>
              <a:gd name="connsiteY204" fmla="*/ 1364190 h 3012049"/>
              <a:gd name="connsiteX205" fmla="*/ 10963187 w 12192000"/>
              <a:gd name="connsiteY205" fmla="*/ 1364190 h 3012049"/>
              <a:gd name="connsiteX206" fmla="*/ 10963187 w 12192000"/>
              <a:gd name="connsiteY206" fmla="*/ 1370599 h 3012049"/>
              <a:gd name="connsiteX207" fmla="*/ 10937554 w 12192000"/>
              <a:gd name="connsiteY207" fmla="*/ 1370599 h 3012049"/>
              <a:gd name="connsiteX208" fmla="*/ 10937554 w 12192000"/>
              <a:gd name="connsiteY208" fmla="*/ 1405845 h 3012049"/>
              <a:gd name="connsiteX209" fmla="*/ 10923935 w 12192000"/>
              <a:gd name="connsiteY209" fmla="*/ 1405845 h 3012049"/>
              <a:gd name="connsiteX210" fmla="*/ 10923935 w 12192000"/>
              <a:gd name="connsiteY210" fmla="*/ 1397835 h 3012049"/>
              <a:gd name="connsiteX211" fmla="*/ 10883082 w 12192000"/>
              <a:gd name="connsiteY211" fmla="*/ 1397835 h 3012049"/>
              <a:gd name="connsiteX212" fmla="*/ 10883082 w 12192000"/>
              <a:gd name="connsiteY212" fmla="*/ 1323337 h 3012049"/>
              <a:gd name="connsiteX213" fmla="*/ 10871066 w 12192000"/>
              <a:gd name="connsiteY213" fmla="*/ 1323337 h 3012049"/>
              <a:gd name="connsiteX214" fmla="*/ 10871066 w 12192000"/>
              <a:gd name="connsiteY214" fmla="*/ 1345766 h 3012049"/>
              <a:gd name="connsiteX215" fmla="*/ 10857449 w 12192000"/>
              <a:gd name="connsiteY215" fmla="*/ 1345766 h 3012049"/>
              <a:gd name="connsiteX216" fmla="*/ 10857449 w 12192000"/>
              <a:gd name="connsiteY216" fmla="*/ 1337756 h 3012049"/>
              <a:gd name="connsiteX217" fmla="*/ 10849438 w 12192000"/>
              <a:gd name="connsiteY217" fmla="*/ 1337756 h 3012049"/>
              <a:gd name="connsiteX218" fmla="*/ 10849438 w 12192000"/>
              <a:gd name="connsiteY218" fmla="*/ 1344965 h 3012049"/>
              <a:gd name="connsiteX219" fmla="*/ 10826208 w 12192000"/>
              <a:gd name="connsiteY219" fmla="*/ 1344965 h 3012049"/>
              <a:gd name="connsiteX220" fmla="*/ 10826208 w 12192000"/>
              <a:gd name="connsiteY220" fmla="*/ 1018937 h 3012049"/>
              <a:gd name="connsiteX221" fmla="*/ 10818197 w 12192000"/>
              <a:gd name="connsiteY221" fmla="*/ 1018937 h 3012049"/>
              <a:gd name="connsiteX222" fmla="*/ 10818197 w 12192000"/>
              <a:gd name="connsiteY222" fmla="*/ 1099844 h 3012049"/>
              <a:gd name="connsiteX223" fmla="*/ 10756517 w 12192000"/>
              <a:gd name="connsiteY223" fmla="*/ 1099844 h 3012049"/>
              <a:gd name="connsiteX224" fmla="*/ 10756517 w 12192000"/>
              <a:gd name="connsiteY224" fmla="*/ 1018937 h 3012049"/>
              <a:gd name="connsiteX225" fmla="*/ 10750909 w 12192000"/>
              <a:gd name="connsiteY225" fmla="*/ 1018937 h 3012049"/>
              <a:gd name="connsiteX226" fmla="*/ 10750909 w 12192000"/>
              <a:gd name="connsiteY226" fmla="*/ 1083021 h 3012049"/>
              <a:gd name="connsiteX227" fmla="*/ 10730081 w 12192000"/>
              <a:gd name="connsiteY227" fmla="*/ 1083021 h 3012049"/>
              <a:gd name="connsiteX228" fmla="*/ 10730081 w 12192000"/>
              <a:gd name="connsiteY228" fmla="*/ 1099844 h 3012049"/>
              <a:gd name="connsiteX229" fmla="*/ 10661191 w 12192000"/>
              <a:gd name="connsiteY229" fmla="*/ 1099844 h 3012049"/>
              <a:gd name="connsiteX230" fmla="*/ 10661191 w 12192000"/>
              <a:gd name="connsiteY230" fmla="*/ 1062995 h 3012049"/>
              <a:gd name="connsiteX231" fmla="*/ 10581887 w 12192000"/>
              <a:gd name="connsiteY231" fmla="*/ 1062995 h 3012049"/>
              <a:gd name="connsiteX232" fmla="*/ 10581887 w 12192000"/>
              <a:gd name="connsiteY232" fmla="*/ 1054985 h 3012049"/>
              <a:gd name="connsiteX233" fmla="*/ 10558656 w 12192000"/>
              <a:gd name="connsiteY233" fmla="*/ 1054985 h 3012049"/>
              <a:gd name="connsiteX234" fmla="*/ 10541834 w 12192000"/>
              <a:gd name="connsiteY234" fmla="*/ 1067000 h 3012049"/>
              <a:gd name="connsiteX235" fmla="*/ 10526614 w 12192000"/>
              <a:gd name="connsiteY235" fmla="*/ 1067000 h 3012049"/>
              <a:gd name="connsiteX236" fmla="*/ 10526614 w 12192000"/>
              <a:gd name="connsiteY236" fmla="*/ 1056587 h 3012049"/>
              <a:gd name="connsiteX237" fmla="*/ 10471342 w 12192000"/>
              <a:gd name="connsiteY237" fmla="*/ 1056587 h 3012049"/>
              <a:gd name="connsiteX238" fmla="*/ 10471342 w 12192000"/>
              <a:gd name="connsiteY238" fmla="*/ 1062995 h 3012049"/>
              <a:gd name="connsiteX239" fmla="*/ 10457724 w 12192000"/>
              <a:gd name="connsiteY239" fmla="*/ 1062995 h 3012049"/>
              <a:gd name="connsiteX240" fmla="*/ 10457724 w 12192000"/>
              <a:gd name="connsiteY240" fmla="*/ 1054985 h 3012049"/>
              <a:gd name="connsiteX241" fmla="*/ 10376017 w 12192000"/>
              <a:gd name="connsiteY241" fmla="*/ 1054985 h 3012049"/>
              <a:gd name="connsiteX242" fmla="*/ 10354388 w 12192000"/>
              <a:gd name="connsiteY242" fmla="*/ 1071006 h 3012049"/>
              <a:gd name="connsiteX243" fmla="*/ 10263870 w 12192000"/>
              <a:gd name="connsiteY243" fmla="*/ 1071006 h 3012049"/>
              <a:gd name="connsiteX244" fmla="*/ 10263870 w 12192000"/>
              <a:gd name="connsiteY244" fmla="*/ 1085425 h 3012049"/>
              <a:gd name="connsiteX245" fmla="*/ 10207796 w 12192000"/>
              <a:gd name="connsiteY245" fmla="*/ 1085425 h 3012049"/>
              <a:gd name="connsiteX246" fmla="*/ 10207796 w 12192000"/>
              <a:gd name="connsiteY246" fmla="*/ 1018937 h 3012049"/>
              <a:gd name="connsiteX247" fmla="*/ 10202189 w 12192000"/>
              <a:gd name="connsiteY247" fmla="*/ 1018937 h 3012049"/>
              <a:gd name="connsiteX248" fmla="*/ 10202189 w 12192000"/>
              <a:gd name="connsiteY248" fmla="*/ 1077414 h 3012049"/>
              <a:gd name="connsiteX249" fmla="*/ 10186167 w 12192000"/>
              <a:gd name="connsiteY249" fmla="*/ 1077414 h 3012049"/>
              <a:gd name="connsiteX250" fmla="*/ 10186167 w 12192000"/>
              <a:gd name="connsiteY250" fmla="*/ 1103849 h 3012049"/>
              <a:gd name="connsiteX251" fmla="*/ 10162937 w 12192000"/>
              <a:gd name="connsiteY251" fmla="*/ 1103849 h 3012049"/>
              <a:gd name="connsiteX252" fmla="*/ 10162937 w 12192000"/>
              <a:gd name="connsiteY252" fmla="*/ 1133488 h 3012049"/>
              <a:gd name="connsiteX253" fmla="*/ 10131697 w 12192000"/>
              <a:gd name="connsiteY253" fmla="*/ 1133488 h 3012049"/>
              <a:gd name="connsiteX254" fmla="*/ 10131697 w 12192000"/>
              <a:gd name="connsiteY254" fmla="*/ 1125477 h 3012049"/>
              <a:gd name="connsiteX255" fmla="*/ 10108466 w 12192000"/>
              <a:gd name="connsiteY255" fmla="*/ 1125477 h 3012049"/>
              <a:gd name="connsiteX256" fmla="*/ 10108466 w 12192000"/>
              <a:gd name="connsiteY256" fmla="*/ 1147907 h 3012049"/>
              <a:gd name="connsiteX257" fmla="*/ 10089240 w 12192000"/>
              <a:gd name="connsiteY257" fmla="*/ 1166331 h 3012049"/>
              <a:gd name="connsiteX258" fmla="*/ 10089240 w 12192000"/>
              <a:gd name="connsiteY258" fmla="*/ 1339358 h 3012049"/>
              <a:gd name="connsiteX259" fmla="*/ 10082031 w 12192000"/>
              <a:gd name="connsiteY259" fmla="*/ 1347368 h 3012049"/>
              <a:gd name="connsiteX260" fmla="*/ 10082031 w 12192000"/>
              <a:gd name="connsiteY260" fmla="*/ 1377808 h 3012049"/>
              <a:gd name="connsiteX261" fmla="*/ 10074821 w 12192000"/>
              <a:gd name="connsiteY261" fmla="*/ 1377808 h 3012049"/>
              <a:gd name="connsiteX262" fmla="*/ 10074821 w 12192000"/>
              <a:gd name="connsiteY262" fmla="*/ 1385819 h 3012049"/>
              <a:gd name="connsiteX263" fmla="*/ 10052392 w 12192000"/>
              <a:gd name="connsiteY263" fmla="*/ 1385819 h 3012049"/>
              <a:gd name="connsiteX264" fmla="*/ 10052392 w 12192000"/>
              <a:gd name="connsiteY264" fmla="*/ 785831 h 3012049"/>
              <a:gd name="connsiteX265" fmla="*/ 10016345 w 12192000"/>
              <a:gd name="connsiteY265" fmla="*/ 785831 h 3012049"/>
              <a:gd name="connsiteX266" fmla="*/ 10016345 w 12192000"/>
              <a:gd name="connsiteY266" fmla="*/ 777020 h 3012049"/>
              <a:gd name="connsiteX267" fmla="*/ 10001926 w 12192000"/>
              <a:gd name="connsiteY267" fmla="*/ 777020 h 3012049"/>
              <a:gd name="connsiteX268" fmla="*/ 10001926 w 12192000"/>
              <a:gd name="connsiteY268" fmla="*/ 785030 h 3012049"/>
              <a:gd name="connsiteX269" fmla="*/ 9967481 w 12192000"/>
              <a:gd name="connsiteY269" fmla="*/ 785030 h 3012049"/>
              <a:gd name="connsiteX270" fmla="*/ 9967481 w 12192000"/>
              <a:gd name="connsiteY270" fmla="*/ 563940 h 3012049"/>
              <a:gd name="connsiteX271" fmla="*/ 9917014 w 12192000"/>
              <a:gd name="connsiteY271" fmla="*/ 563940 h 3012049"/>
              <a:gd name="connsiteX272" fmla="*/ 9917014 w 12192000"/>
              <a:gd name="connsiteY272" fmla="*/ 504662 h 3012049"/>
              <a:gd name="connsiteX273" fmla="*/ 9909805 w 12192000"/>
              <a:gd name="connsiteY273" fmla="*/ 504662 h 3012049"/>
              <a:gd name="connsiteX274" fmla="*/ 9909805 w 12192000"/>
              <a:gd name="connsiteY274" fmla="*/ 541511 h 3012049"/>
              <a:gd name="connsiteX275" fmla="*/ 9868951 w 12192000"/>
              <a:gd name="connsiteY275" fmla="*/ 541511 h 3012049"/>
              <a:gd name="connsiteX276" fmla="*/ 9868951 w 12192000"/>
              <a:gd name="connsiteY276" fmla="*/ 528694 h 3012049"/>
              <a:gd name="connsiteX277" fmla="*/ 9863344 w 12192000"/>
              <a:gd name="connsiteY277" fmla="*/ 528694 h 3012049"/>
              <a:gd name="connsiteX278" fmla="*/ 9863344 w 12192000"/>
              <a:gd name="connsiteY278" fmla="*/ 539108 h 3012049"/>
              <a:gd name="connsiteX279" fmla="*/ 9775229 w 12192000"/>
              <a:gd name="connsiteY279" fmla="*/ 539108 h 3012049"/>
              <a:gd name="connsiteX280" fmla="*/ 9775229 w 12192000"/>
              <a:gd name="connsiteY280" fmla="*/ 504662 h 3012049"/>
              <a:gd name="connsiteX281" fmla="*/ 9769621 w 12192000"/>
              <a:gd name="connsiteY281" fmla="*/ 504662 h 3012049"/>
              <a:gd name="connsiteX282" fmla="*/ 9769621 w 12192000"/>
              <a:gd name="connsiteY282" fmla="*/ 552725 h 3012049"/>
              <a:gd name="connsiteX283" fmla="*/ 9756804 w 12192000"/>
              <a:gd name="connsiteY283" fmla="*/ 552725 h 3012049"/>
              <a:gd name="connsiteX284" fmla="*/ 9756804 w 12192000"/>
              <a:gd name="connsiteY284" fmla="*/ 546317 h 3012049"/>
              <a:gd name="connsiteX285" fmla="*/ 9747192 w 12192000"/>
              <a:gd name="connsiteY285" fmla="*/ 546317 h 3012049"/>
              <a:gd name="connsiteX286" fmla="*/ 9747192 w 12192000"/>
              <a:gd name="connsiteY286" fmla="*/ 573553 h 3012049"/>
              <a:gd name="connsiteX287" fmla="*/ 9699129 w 12192000"/>
              <a:gd name="connsiteY287" fmla="*/ 573553 h 3012049"/>
              <a:gd name="connsiteX288" fmla="*/ 9682306 w 12192000"/>
              <a:gd name="connsiteY288" fmla="*/ 585569 h 3012049"/>
              <a:gd name="connsiteX289" fmla="*/ 9682306 w 12192000"/>
              <a:gd name="connsiteY289" fmla="*/ 863533 h 3012049"/>
              <a:gd name="connsiteX290" fmla="*/ 9685510 w 12192000"/>
              <a:gd name="connsiteY290" fmla="*/ 863533 h 3012049"/>
              <a:gd name="connsiteX291" fmla="*/ 9685510 w 12192000"/>
              <a:gd name="connsiteY291" fmla="*/ 877952 h 3012049"/>
              <a:gd name="connsiteX292" fmla="*/ 9682306 w 12192000"/>
              <a:gd name="connsiteY292" fmla="*/ 877952 h 3012049"/>
              <a:gd name="connsiteX293" fmla="*/ 9682306 w 12192000"/>
              <a:gd name="connsiteY293" fmla="*/ 1441091 h 3012049"/>
              <a:gd name="connsiteX294" fmla="*/ 9672694 w 12192000"/>
              <a:gd name="connsiteY294" fmla="*/ 1451505 h 3012049"/>
              <a:gd name="connsiteX295" fmla="*/ 9672694 w 12192000"/>
              <a:gd name="connsiteY295" fmla="*/ 1466725 h 3012049"/>
              <a:gd name="connsiteX296" fmla="*/ 9621426 w 12192000"/>
              <a:gd name="connsiteY296" fmla="*/ 1466725 h 3012049"/>
              <a:gd name="connsiteX297" fmla="*/ 9621426 w 12192000"/>
              <a:gd name="connsiteY297" fmla="*/ 1484348 h 3012049"/>
              <a:gd name="connsiteX298" fmla="*/ 9627835 w 12192000"/>
              <a:gd name="connsiteY298" fmla="*/ 1484348 h 3012049"/>
              <a:gd name="connsiteX299" fmla="*/ 9627835 w 12192000"/>
              <a:gd name="connsiteY299" fmla="*/ 1509181 h 3012049"/>
              <a:gd name="connsiteX300" fmla="*/ 9566955 w 12192000"/>
              <a:gd name="connsiteY300" fmla="*/ 1509181 h 3012049"/>
              <a:gd name="connsiteX301" fmla="*/ 9566955 w 12192000"/>
              <a:gd name="connsiteY301" fmla="*/ 1414657 h 3012049"/>
              <a:gd name="connsiteX302" fmla="*/ 9528505 w 12192000"/>
              <a:gd name="connsiteY302" fmla="*/ 1414657 h 3012049"/>
              <a:gd name="connsiteX303" fmla="*/ 9527704 w 12192000"/>
              <a:gd name="connsiteY303" fmla="*/ 1256850 h 3012049"/>
              <a:gd name="connsiteX304" fmla="*/ 9458814 w 12192000"/>
              <a:gd name="connsiteY304" fmla="*/ 732962 h 3012049"/>
              <a:gd name="connsiteX305" fmla="*/ 9299404 w 12192000"/>
              <a:gd name="connsiteY305" fmla="*/ 485437 h 3012049"/>
              <a:gd name="connsiteX306" fmla="*/ 9139995 w 12192000"/>
              <a:gd name="connsiteY306" fmla="*/ 732962 h 3012049"/>
              <a:gd name="connsiteX307" fmla="*/ 9072706 w 12192000"/>
              <a:gd name="connsiteY307" fmla="*/ 1205582 h 3012049"/>
              <a:gd name="connsiteX308" fmla="*/ 9024643 w 12192000"/>
              <a:gd name="connsiteY308" fmla="*/ 1205582 h 3012049"/>
              <a:gd name="connsiteX309" fmla="*/ 9024643 w 12192000"/>
              <a:gd name="connsiteY309" fmla="*/ 1191163 h 3012049"/>
              <a:gd name="connsiteX310" fmla="*/ 9003816 w 12192000"/>
              <a:gd name="connsiteY310" fmla="*/ 1191163 h 3012049"/>
              <a:gd name="connsiteX311" fmla="*/ 9003816 w 12192000"/>
              <a:gd name="connsiteY311" fmla="*/ 1202378 h 3012049"/>
              <a:gd name="connsiteX312" fmla="*/ 8988596 w 12192000"/>
              <a:gd name="connsiteY312" fmla="*/ 1202378 h 3012049"/>
              <a:gd name="connsiteX313" fmla="*/ 8988596 w 12192000"/>
              <a:gd name="connsiteY313" fmla="*/ 1199174 h 3012049"/>
              <a:gd name="connsiteX314" fmla="*/ 8974978 w 12192000"/>
              <a:gd name="connsiteY314" fmla="*/ 1199174 h 3012049"/>
              <a:gd name="connsiteX315" fmla="*/ 8974978 w 12192000"/>
              <a:gd name="connsiteY315" fmla="*/ 1210389 h 3012049"/>
              <a:gd name="connsiteX316" fmla="*/ 8914099 w 12192000"/>
              <a:gd name="connsiteY316" fmla="*/ 1210389 h 3012049"/>
              <a:gd name="connsiteX317" fmla="*/ 8914099 w 12192000"/>
              <a:gd name="connsiteY317" fmla="*/ 1238425 h 3012049"/>
              <a:gd name="connsiteX318" fmla="*/ 8878852 w 12192000"/>
              <a:gd name="connsiteY318" fmla="*/ 1238425 h 3012049"/>
              <a:gd name="connsiteX319" fmla="*/ 8878852 w 12192000"/>
              <a:gd name="connsiteY319" fmla="*/ 1372201 h 3012049"/>
              <a:gd name="connsiteX320" fmla="*/ 8866036 w 12192000"/>
              <a:gd name="connsiteY320" fmla="*/ 1372201 h 3012049"/>
              <a:gd name="connsiteX321" fmla="*/ 8866036 w 12192000"/>
              <a:gd name="connsiteY321" fmla="*/ 1423468 h 3012049"/>
              <a:gd name="connsiteX322" fmla="*/ 8843606 w 12192000"/>
              <a:gd name="connsiteY322" fmla="*/ 1423468 h 3012049"/>
              <a:gd name="connsiteX323" fmla="*/ 8843606 w 12192000"/>
              <a:gd name="connsiteY323" fmla="*/ 1306515 h 3012049"/>
              <a:gd name="connsiteX324" fmla="*/ 8835595 w 12192000"/>
              <a:gd name="connsiteY324" fmla="*/ 1306515 h 3012049"/>
              <a:gd name="connsiteX325" fmla="*/ 8835595 w 12192000"/>
              <a:gd name="connsiteY325" fmla="*/ 1335353 h 3012049"/>
              <a:gd name="connsiteX326" fmla="*/ 8797144 w 12192000"/>
              <a:gd name="connsiteY326" fmla="*/ 1335353 h 3012049"/>
              <a:gd name="connsiteX327" fmla="*/ 8797144 w 12192000"/>
              <a:gd name="connsiteY327" fmla="*/ 1223205 h 3012049"/>
              <a:gd name="connsiteX328" fmla="*/ 8753888 w 12192000"/>
              <a:gd name="connsiteY328" fmla="*/ 1223205 h 3012049"/>
              <a:gd name="connsiteX329" fmla="*/ 8753888 w 12192000"/>
              <a:gd name="connsiteY329" fmla="*/ 1204781 h 3012049"/>
              <a:gd name="connsiteX330" fmla="*/ 8685799 w 12192000"/>
              <a:gd name="connsiteY330" fmla="*/ 1204781 h 3012049"/>
              <a:gd name="connsiteX331" fmla="*/ 8685799 w 12192000"/>
              <a:gd name="connsiteY331" fmla="*/ 1155917 h 3012049"/>
              <a:gd name="connsiteX332" fmla="*/ 8673783 w 12192000"/>
              <a:gd name="connsiteY332" fmla="*/ 1155917 h 3012049"/>
              <a:gd name="connsiteX333" fmla="*/ 8673783 w 12192000"/>
              <a:gd name="connsiteY333" fmla="*/ 1201577 h 3012049"/>
              <a:gd name="connsiteX334" fmla="*/ 8659364 w 12192000"/>
              <a:gd name="connsiteY334" fmla="*/ 1201577 h 3012049"/>
              <a:gd name="connsiteX335" fmla="*/ 8659364 w 12192000"/>
              <a:gd name="connsiteY335" fmla="*/ 1215996 h 3012049"/>
              <a:gd name="connsiteX336" fmla="*/ 8646547 w 12192000"/>
              <a:gd name="connsiteY336" fmla="*/ 1215996 h 3012049"/>
              <a:gd name="connsiteX337" fmla="*/ 8646547 w 12192000"/>
              <a:gd name="connsiteY337" fmla="*/ 1244033 h 3012049"/>
              <a:gd name="connsiteX338" fmla="*/ 8604091 w 12192000"/>
              <a:gd name="connsiteY338" fmla="*/ 1244033 h 3012049"/>
              <a:gd name="connsiteX339" fmla="*/ 8604091 w 12192000"/>
              <a:gd name="connsiteY339" fmla="*/ 1393028 h 3012049"/>
              <a:gd name="connsiteX340" fmla="*/ 8569647 w 12192000"/>
              <a:gd name="connsiteY340" fmla="*/ 1393028 h 3012049"/>
              <a:gd name="connsiteX341" fmla="*/ 8569647 w 12192000"/>
              <a:gd name="connsiteY341" fmla="*/ 672082 h 3012049"/>
              <a:gd name="connsiteX342" fmla="*/ 8516776 w 12192000"/>
              <a:gd name="connsiteY342" fmla="*/ 672082 h 3012049"/>
              <a:gd name="connsiteX343" fmla="*/ 8516776 w 12192000"/>
              <a:gd name="connsiteY343" fmla="*/ 647250 h 3012049"/>
              <a:gd name="connsiteX344" fmla="*/ 8522384 w 12192000"/>
              <a:gd name="connsiteY344" fmla="*/ 647250 h 3012049"/>
              <a:gd name="connsiteX345" fmla="*/ 8522384 w 12192000"/>
              <a:gd name="connsiteY345" fmla="*/ 292384 h 3012049"/>
              <a:gd name="connsiteX346" fmla="*/ 8512771 w 12192000"/>
              <a:gd name="connsiteY346" fmla="*/ 292384 h 3012049"/>
              <a:gd name="connsiteX347" fmla="*/ 8512771 w 12192000"/>
              <a:gd name="connsiteY347" fmla="*/ 284373 h 3012049"/>
              <a:gd name="connsiteX348" fmla="*/ 8485536 w 12192000"/>
              <a:gd name="connsiteY348" fmla="*/ 284373 h 3012049"/>
              <a:gd name="connsiteX349" fmla="*/ 8485536 w 12192000"/>
              <a:gd name="connsiteY349" fmla="*/ 289981 h 3012049"/>
              <a:gd name="connsiteX350" fmla="*/ 8262043 w 12192000"/>
              <a:gd name="connsiteY350" fmla="*/ 289981 h 3012049"/>
              <a:gd name="connsiteX351" fmla="*/ 8262043 w 12192000"/>
              <a:gd name="connsiteY351" fmla="*/ 297991 h 3012049"/>
              <a:gd name="connsiteX352" fmla="*/ 8213179 w 12192000"/>
              <a:gd name="connsiteY352" fmla="*/ 297991 h 3012049"/>
              <a:gd name="connsiteX353" fmla="*/ 8213179 w 12192000"/>
              <a:gd name="connsiteY353" fmla="*/ 285174 h 3012049"/>
              <a:gd name="connsiteX354" fmla="*/ 8195555 w 12192000"/>
              <a:gd name="connsiteY354" fmla="*/ 285174 h 3012049"/>
              <a:gd name="connsiteX355" fmla="*/ 8195555 w 12192000"/>
              <a:gd name="connsiteY355" fmla="*/ 1401039 h 3012049"/>
              <a:gd name="connsiteX356" fmla="*/ 8138681 w 12192000"/>
              <a:gd name="connsiteY356" fmla="*/ 1401039 h 3012049"/>
              <a:gd name="connsiteX357" fmla="*/ 8138681 w 12192000"/>
              <a:gd name="connsiteY357" fmla="*/ 1415458 h 3012049"/>
              <a:gd name="connsiteX358" fmla="*/ 8123461 w 12192000"/>
              <a:gd name="connsiteY358" fmla="*/ 1415458 h 3012049"/>
              <a:gd name="connsiteX359" fmla="*/ 8123461 w 12192000"/>
              <a:gd name="connsiteY359" fmla="*/ 1409049 h 3012049"/>
              <a:gd name="connsiteX360" fmla="*/ 8067387 w 12192000"/>
              <a:gd name="connsiteY360" fmla="*/ 1409049 h 3012049"/>
              <a:gd name="connsiteX361" fmla="*/ 8067387 w 12192000"/>
              <a:gd name="connsiteY361" fmla="*/ 1354578 h 3012049"/>
              <a:gd name="connsiteX362" fmla="*/ 8060979 w 12192000"/>
              <a:gd name="connsiteY362" fmla="*/ 1354578 h 3012049"/>
              <a:gd name="connsiteX363" fmla="*/ 8060979 w 12192000"/>
              <a:gd name="connsiteY363" fmla="*/ 1438688 h 3012049"/>
              <a:gd name="connsiteX364" fmla="*/ 8000099 w 12192000"/>
              <a:gd name="connsiteY364" fmla="*/ 1438688 h 3012049"/>
              <a:gd name="connsiteX365" fmla="*/ 8000099 w 12192000"/>
              <a:gd name="connsiteY365" fmla="*/ 1563652 h 3012049"/>
              <a:gd name="connsiteX366" fmla="*/ 7994492 w 12192000"/>
              <a:gd name="connsiteY366" fmla="*/ 1563652 h 3012049"/>
              <a:gd name="connsiteX367" fmla="*/ 7965654 w 12192000"/>
              <a:gd name="connsiteY367" fmla="*/ 1303311 h 3012049"/>
              <a:gd name="connsiteX368" fmla="*/ 7965654 w 12192000"/>
              <a:gd name="connsiteY368" fmla="*/ 805057 h 3012049"/>
              <a:gd name="connsiteX369" fmla="*/ 7626809 w 12192000"/>
              <a:gd name="connsiteY369" fmla="*/ 805057 h 3012049"/>
              <a:gd name="connsiteX370" fmla="*/ 7626809 w 12192000"/>
              <a:gd name="connsiteY370" fmla="*/ 1364190 h 3012049"/>
              <a:gd name="connsiteX371" fmla="*/ 7586756 w 12192000"/>
              <a:gd name="connsiteY371" fmla="*/ 1364190 h 3012049"/>
              <a:gd name="connsiteX372" fmla="*/ 7586756 w 12192000"/>
              <a:gd name="connsiteY372" fmla="*/ 1374604 h 3012049"/>
              <a:gd name="connsiteX373" fmla="*/ 7564327 w 12192000"/>
              <a:gd name="connsiteY373" fmla="*/ 1374604 h 3012049"/>
              <a:gd name="connsiteX374" fmla="*/ 7564327 w 12192000"/>
              <a:gd name="connsiteY374" fmla="*/ 1031754 h 3012049"/>
              <a:gd name="connsiteX375" fmla="*/ 7555516 w 12192000"/>
              <a:gd name="connsiteY375" fmla="*/ 1031754 h 3012049"/>
              <a:gd name="connsiteX376" fmla="*/ 7555516 w 12192000"/>
              <a:gd name="connsiteY376" fmla="*/ 867539 h 3012049"/>
              <a:gd name="connsiteX377" fmla="*/ 7502646 w 12192000"/>
              <a:gd name="connsiteY377" fmla="*/ 867539 h 3012049"/>
              <a:gd name="connsiteX378" fmla="*/ 7502646 w 12192000"/>
              <a:gd name="connsiteY378" fmla="*/ 809863 h 3012049"/>
              <a:gd name="connsiteX379" fmla="*/ 7481819 w 12192000"/>
              <a:gd name="connsiteY379" fmla="*/ 809863 h 3012049"/>
              <a:gd name="connsiteX380" fmla="*/ 7481819 w 12192000"/>
              <a:gd name="connsiteY380" fmla="*/ 821078 h 3012049"/>
              <a:gd name="connsiteX381" fmla="*/ 7435358 w 12192000"/>
              <a:gd name="connsiteY381" fmla="*/ 821078 h 3012049"/>
              <a:gd name="connsiteX382" fmla="*/ 7435358 w 12192000"/>
              <a:gd name="connsiteY382" fmla="*/ 809062 h 3012049"/>
              <a:gd name="connsiteX383" fmla="*/ 7381688 w 12192000"/>
              <a:gd name="connsiteY383" fmla="*/ 809062 h 3012049"/>
              <a:gd name="connsiteX384" fmla="*/ 7381688 w 12192000"/>
              <a:gd name="connsiteY384" fmla="*/ 820277 h 3012049"/>
              <a:gd name="connsiteX385" fmla="*/ 7356855 w 12192000"/>
              <a:gd name="connsiteY385" fmla="*/ 820277 h 3012049"/>
              <a:gd name="connsiteX386" fmla="*/ 7356855 w 12192000"/>
              <a:gd name="connsiteY386" fmla="*/ 935628 h 3012049"/>
              <a:gd name="connsiteX387" fmla="*/ 7297577 w 12192000"/>
              <a:gd name="connsiteY387" fmla="*/ 935628 h 3012049"/>
              <a:gd name="connsiteX388" fmla="*/ 7297577 w 12192000"/>
              <a:gd name="connsiteY388" fmla="*/ 1091833 h 3012049"/>
              <a:gd name="connsiteX389" fmla="*/ 7282357 w 12192000"/>
              <a:gd name="connsiteY389" fmla="*/ 1091833 h 3012049"/>
              <a:gd name="connsiteX390" fmla="*/ 7273546 w 12192000"/>
              <a:gd name="connsiteY390" fmla="*/ 1101446 h 3012049"/>
              <a:gd name="connsiteX391" fmla="*/ 7273546 w 12192000"/>
              <a:gd name="connsiteY391" fmla="*/ 1331347 h 3012049"/>
              <a:gd name="connsiteX392" fmla="*/ 7254320 w 12192000"/>
              <a:gd name="connsiteY392" fmla="*/ 1331347 h 3012049"/>
              <a:gd name="connsiteX393" fmla="*/ 7254320 w 12192000"/>
              <a:gd name="connsiteY393" fmla="*/ 1422667 h 3012049"/>
              <a:gd name="connsiteX394" fmla="*/ 7187032 w 12192000"/>
              <a:gd name="connsiteY394" fmla="*/ 1422667 h 3012049"/>
              <a:gd name="connsiteX395" fmla="*/ 7062869 w 12192000"/>
              <a:gd name="connsiteY395" fmla="*/ 416547 h 3012049"/>
              <a:gd name="connsiteX396" fmla="*/ 6476500 w 12192000"/>
              <a:gd name="connsiteY396" fmla="*/ 525490 h 3012049"/>
              <a:gd name="connsiteX397" fmla="*/ 6337918 w 12192000"/>
              <a:gd name="connsiteY397" fmla="*/ 631228 h 3012049"/>
              <a:gd name="connsiteX398" fmla="*/ 6250603 w 12192000"/>
              <a:gd name="connsiteY398" fmla="*/ 1228012 h 3012049"/>
              <a:gd name="connsiteX399" fmla="*/ 6224168 w 12192000"/>
              <a:gd name="connsiteY399" fmla="*/ 1228012 h 3012049"/>
              <a:gd name="connsiteX400" fmla="*/ 6224168 w 12192000"/>
              <a:gd name="connsiteY400" fmla="*/ 1199174 h 3012049"/>
              <a:gd name="connsiteX401" fmla="*/ 6214556 w 12192000"/>
              <a:gd name="connsiteY401" fmla="*/ 1199174 h 3012049"/>
              <a:gd name="connsiteX402" fmla="*/ 6214556 w 12192000"/>
              <a:gd name="connsiteY402" fmla="*/ 1124676 h 3012049"/>
              <a:gd name="connsiteX403" fmla="*/ 6197734 w 12192000"/>
              <a:gd name="connsiteY403" fmla="*/ 1124676 h 3012049"/>
              <a:gd name="connsiteX404" fmla="*/ 6197734 w 12192000"/>
              <a:gd name="connsiteY404" fmla="*/ 1135090 h 3012049"/>
              <a:gd name="connsiteX405" fmla="*/ 6134451 w 12192000"/>
              <a:gd name="connsiteY405" fmla="*/ 1135090 h 3012049"/>
              <a:gd name="connsiteX406" fmla="*/ 6134451 w 12192000"/>
              <a:gd name="connsiteY406" fmla="*/ 1212792 h 3012049"/>
              <a:gd name="connsiteX407" fmla="*/ 6059152 w 12192000"/>
              <a:gd name="connsiteY407" fmla="*/ 1212792 h 3012049"/>
              <a:gd name="connsiteX408" fmla="*/ 6059152 w 12192000"/>
              <a:gd name="connsiteY408" fmla="*/ 1232017 h 3012049"/>
              <a:gd name="connsiteX409" fmla="*/ 6064759 w 12192000"/>
              <a:gd name="connsiteY409" fmla="*/ 1232017 h 3012049"/>
              <a:gd name="connsiteX410" fmla="*/ 6064759 w 12192000"/>
              <a:gd name="connsiteY410" fmla="*/ 1318531 h 3012049"/>
              <a:gd name="connsiteX411" fmla="*/ 6042330 w 12192000"/>
              <a:gd name="connsiteY411" fmla="*/ 1318531 h 3012049"/>
              <a:gd name="connsiteX412" fmla="*/ 6042330 w 12192000"/>
              <a:gd name="connsiteY412" fmla="*/ 1562050 h 3012049"/>
              <a:gd name="connsiteX413" fmla="*/ 6003879 w 12192000"/>
              <a:gd name="connsiteY413" fmla="*/ 1562050 h 3012049"/>
              <a:gd name="connsiteX414" fmla="*/ 6003879 w 12192000"/>
              <a:gd name="connsiteY414" fmla="*/ 1539621 h 3012049"/>
              <a:gd name="connsiteX415" fmla="*/ 5962225 w 12192000"/>
              <a:gd name="connsiteY415" fmla="*/ 1539621 h 3012049"/>
              <a:gd name="connsiteX416" fmla="*/ 5962225 w 12192000"/>
              <a:gd name="connsiteY416" fmla="*/ 1489955 h 3012049"/>
              <a:gd name="connsiteX417" fmla="*/ 5954214 w 12192000"/>
              <a:gd name="connsiteY417" fmla="*/ 1489955 h 3012049"/>
              <a:gd name="connsiteX418" fmla="*/ 5954214 w 12192000"/>
              <a:gd name="connsiteY418" fmla="*/ 1283284 h 3012049"/>
              <a:gd name="connsiteX419" fmla="*/ 5898140 w 12192000"/>
              <a:gd name="connsiteY419" fmla="*/ 1283284 h 3012049"/>
              <a:gd name="connsiteX420" fmla="*/ 5860491 w 12192000"/>
              <a:gd name="connsiteY420" fmla="*/ 620815 h 3012049"/>
              <a:gd name="connsiteX421" fmla="*/ 5818837 w 12192000"/>
              <a:gd name="connsiteY421" fmla="*/ 28838 h 3012049"/>
              <a:gd name="connsiteX422" fmla="*/ 5782789 w 12192000"/>
              <a:gd name="connsiteY422" fmla="*/ 16021 h 3012049"/>
              <a:gd name="connsiteX423" fmla="*/ 5777182 w 12192000"/>
              <a:gd name="connsiteY423" fmla="*/ 16021 h 3012049"/>
              <a:gd name="connsiteX424" fmla="*/ 5777182 w 12192000"/>
              <a:gd name="connsiteY424" fmla="*/ 20026 h 3012049"/>
              <a:gd name="connsiteX425" fmla="*/ 5659427 w 12192000"/>
              <a:gd name="connsiteY425" fmla="*/ 20026 h 3012049"/>
              <a:gd name="connsiteX426" fmla="*/ 5659427 w 12192000"/>
              <a:gd name="connsiteY426" fmla="*/ 0 h 3012049"/>
              <a:gd name="connsiteX427" fmla="*/ 5647412 w 12192000"/>
              <a:gd name="connsiteY427" fmla="*/ 0 h 3012049"/>
              <a:gd name="connsiteX428" fmla="*/ 5647412 w 12192000"/>
              <a:gd name="connsiteY428" fmla="*/ 16021 h 3012049"/>
              <a:gd name="connsiteX429" fmla="*/ 5598548 w 12192000"/>
              <a:gd name="connsiteY429" fmla="*/ 16021 h 3012049"/>
              <a:gd name="connsiteX430" fmla="*/ 5580123 w 12192000"/>
              <a:gd name="connsiteY430" fmla="*/ 686501 h 3012049"/>
              <a:gd name="connsiteX431" fmla="*/ 5580123 w 12192000"/>
              <a:gd name="connsiteY431" fmla="*/ 1188760 h 3012049"/>
              <a:gd name="connsiteX432" fmla="*/ 5557694 w 12192000"/>
              <a:gd name="connsiteY432" fmla="*/ 1188760 h 3012049"/>
              <a:gd name="connsiteX433" fmla="*/ 5557694 w 12192000"/>
              <a:gd name="connsiteY433" fmla="*/ 1272871 h 3012049"/>
              <a:gd name="connsiteX434" fmla="*/ 5543275 w 12192000"/>
              <a:gd name="connsiteY434" fmla="*/ 1272871 h 3012049"/>
              <a:gd name="connsiteX435" fmla="*/ 5543275 w 12192000"/>
              <a:gd name="connsiteY435" fmla="*/ 1292897 h 3012049"/>
              <a:gd name="connsiteX436" fmla="*/ 5496814 w 12192000"/>
              <a:gd name="connsiteY436" fmla="*/ 1292897 h 3012049"/>
              <a:gd name="connsiteX437" fmla="*/ 5496814 w 12192000"/>
              <a:gd name="connsiteY437" fmla="*/ 1256850 h 3012049"/>
              <a:gd name="connsiteX438" fmla="*/ 5475186 w 12192000"/>
              <a:gd name="connsiteY438" fmla="*/ 1256850 h 3012049"/>
              <a:gd name="connsiteX439" fmla="*/ 5475186 w 12192000"/>
              <a:gd name="connsiteY439" fmla="*/ 1273672 h 3012049"/>
              <a:gd name="connsiteX440" fmla="*/ 5368646 w 12192000"/>
              <a:gd name="connsiteY440" fmla="*/ 1273672 h 3012049"/>
              <a:gd name="connsiteX441" fmla="*/ 5368646 w 12192000"/>
              <a:gd name="connsiteY441" fmla="*/ 948445 h 3012049"/>
              <a:gd name="connsiteX442" fmla="*/ 5282132 w 12192000"/>
              <a:gd name="connsiteY442" fmla="*/ 948445 h 3012049"/>
              <a:gd name="connsiteX443" fmla="*/ 5282132 w 12192000"/>
              <a:gd name="connsiteY443" fmla="*/ 930021 h 3012049"/>
              <a:gd name="connsiteX444" fmla="*/ 5246085 w 12192000"/>
              <a:gd name="connsiteY444" fmla="*/ 930021 h 3012049"/>
              <a:gd name="connsiteX445" fmla="*/ 5242080 w 12192000"/>
              <a:gd name="connsiteY445" fmla="*/ 938832 h 3012049"/>
              <a:gd name="connsiteX446" fmla="*/ 5143550 w 12192000"/>
              <a:gd name="connsiteY446" fmla="*/ 938832 h 3012049"/>
              <a:gd name="connsiteX447" fmla="*/ 5143550 w 12192000"/>
              <a:gd name="connsiteY447" fmla="*/ 961262 h 3012049"/>
              <a:gd name="connsiteX448" fmla="*/ 5109105 w 12192000"/>
              <a:gd name="connsiteY448" fmla="*/ 961262 h 3012049"/>
              <a:gd name="connsiteX449" fmla="*/ 5109105 w 12192000"/>
              <a:gd name="connsiteY449" fmla="*/ 1134289 h 3012049"/>
              <a:gd name="connsiteX450" fmla="*/ 5089079 w 12192000"/>
              <a:gd name="connsiteY450" fmla="*/ 1153514 h 3012049"/>
              <a:gd name="connsiteX451" fmla="*/ 5089079 w 12192000"/>
              <a:gd name="connsiteY451" fmla="*/ 1202378 h 3012049"/>
              <a:gd name="connsiteX452" fmla="*/ 5076262 w 12192000"/>
              <a:gd name="connsiteY452" fmla="*/ 1202378 h 3012049"/>
              <a:gd name="connsiteX453" fmla="*/ 5076262 w 12192000"/>
              <a:gd name="connsiteY453" fmla="*/ 1262457 h 3012049"/>
              <a:gd name="connsiteX454" fmla="*/ 4999361 w 12192000"/>
              <a:gd name="connsiteY454" fmla="*/ 1262457 h 3012049"/>
              <a:gd name="connsiteX455" fmla="*/ 4999361 w 12192000"/>
              <a:gd name="connsiteY455" fmla="*/ 1314525 h 3012049"/>
              <a:gd name="connsiteX456" fmla="*/ 4974529 w 12192000"/>
              <a:gd name="connsiteY456" fmla="*/ 1314525 h 3012049"/>
              <a:gd name="connsiteX457" fmla="*/ 4974529 w 12192000"/>
              <a:gd name="connsiteY457" fmla="*/ 1568459 h 3012049"/>
              <a:gd name="connsiteX458" fmla="*/ 4953701 w 12192000"/>
              <a:gd name="connsiteY458" fmla="*/ 1568459 h 3012049"/>
              <a:gd name="connsiteX459" fmla="*/ 4953701 w 12192000"/>
              <a:gd name="connsiteY459" fmla="*/ 904387 h 3012049"/>
              <a:gd name="connsiteX460" fmla="*/ 4898429 w 12192000"/>
              <a:gd name="connsiteY460" fmla="*/ 904387 h 3012049"/>
              <a:gd name="connsiteX461" fmla="*/ 4898429 w 12192000"/>
              <a:gd name="connsiteY461" fmla="*/ 890769 h 3012049"/>
              <a:gd name="connsiteX462" fmla="*/ 4743024 w 12192000"/>
              <a:gd name="connsiteY462" fmla="*/ 890769 h 3012049"/>
              <a:gd name="connsiteX463" fmla="*/ 4743024 w 12192000"/>
              <a:gd name="connsiteY463" fmla="*/ 901984 h 3012049"/>
              <a:gd name="connsiteX464" fmla="*/ 4705375 w 12192000"/>
              <a:gd name="connsiteY464" fmla="*/ 901984 h 3012049"/>
              <a:gd name="connsiteX465" fmla="*/ 4705375 w 12192000"/>
              <a:gd name="connsiteY465" fmla="*/ 1249640 h 3012049"/>
              <a:gd name="connsiteX466" fmla="*/ 4694161 w 12192000"/>
              <a:gd name="connsiteY466" fmla="*/ 1249640 h 3012049"/>
              <a:gd name="connsiteX467" fmla="*/ 4694161 w 12192000"/>
              <a:gd name="connsiteY467" fmla="*/ 1229614 h 3012049"/>
              <a:gd name="connsiteX468" fmla="*/ 4678140 w 12192000"/>
              <a:gd name="connsiteY468" fmla="*/ 1229614 h 3012049"/>
              <a:gd name="connsiteX469" fmla="*/ 4678140 w 12192000"/>
              <a:gd name="connsiteY469" fmla="*/ 1207184 h 3012049"/>
              <a:gd name="connsiteX470" fmla="*/ 4578809 w 12192000"/>
              <a:gd name="connsiteY470" fmla="*/ 1207184 h 3012049"/>
              <a:gd name="connsiteX471" fmla="*/ 4578809 w 12192000"/>
              <a:gd name="connsiteY471" fmla="*/ 1147106 h 3012049"/>
              <a:gd name="connsiteX472" fmla="*/ 4571600 w 12192000"/>
              <a:gd name="connsiteY472" fmla="*/ 1147106 h 3012049"/>
              <a:gd name="connsiteX473" fmla="*/ 4571600 w 12192000"/>
              <a:gd name="connsiteY473" fmla="*/ 1259253 h 3012049"/>
              <a:gd name="connsiteX474" fmla="*/ 4537155 w 12192000"/>
              <a:gd name="connsiteY474" fmla="*/ 1256850 h 3012049"/>
              <a:gd name="connsiteX475" fmla="*/ 4537155 w 12192000"/>
              <a:gd name="connsiteY475" fmla="*/ 986895 h 3012049"/>
              <a:gd name="connsiteX476" fmla="*/ 4532348 w 12192000"/>
              <a:gd name="connsiteY476" fmla="*/ 979686 h 3012049"/>
              <a:gd name="connsiteX477" fmla="*/ 4516327 w 12192000"/>
              <a:gd name="connsiteY477" fmla="*/ 979686 h 3012049"/>
              <a:gd name="connsiteX478" fmla="*/ 4516327 w 12192000"/>
              <a:gd name="connsiteY478" fmla="*/ 967670 h 3012049"/>
              <a:gd name="connsiteX479" fmla="*/ 4470667 w 12192000"/>
              <a:gd name="connsiteY479" fmla="*/ 967670 h 3012049"/>
              <a:gd name="connsiteX480" fmla="*/ 4470667 w 12192000"/>
              <a:gd name="connsiteY480" fmla="*/ 950047 h 3012049"/>
              <a:gd name="connsiteX481" fmla="*/ 4367332 w 12192000"/>
              <a:gd name="connsiteY481" fmla="*/ 950047 h 3012049"/>
              <a:gd name="connsiteX482" fmla="*/ 4367332 w 12192000"/>
              <a:gd name="connsiteY482" fmla="*/ 954052 h 3012049"/>
              <a:gd name="connsiteX483" fmla="*/ 4361724 w 12192000"/>
              <a:gd name="connsiteY483" fmla="*/ 954052 h 3012049"/>
              <a:gd name="connsiteX484" fmla="*/ 4361724 w 12192000"/>
              <a:gd name="connsiteY484" fmla="*/ 942837 h 3012049"/>
              <a:gd name="connsiteX485" fmla="*/ 4346504 w 12192000"/>
              <a:gd name="connsiteY485" fmla="*/ 942837 h 3012049"/>
              <a:gd name="connsiteX486" fmla="*/ 4346504 w 12192000"/>
              <a:gd name="connsiteY486" fmla="*/ 971675 h 3012049"/>
              <a:gd name="connsiteX487" fmla="*/ 4296038 w 12192000"/>
              <a:gd name="connsiteY487" fmla="*/ 971675 h 3012049"/>
              <a:gd name="connsiteX488" fmla="*/ 4296038 w 12192000"/>
              <a:gd name="connsiteY488" fmla="*/ 983691 h 3012049"/>
              <a:gd name="connsiteX489" fmla="*/ 4158257 w 12192000"/>
              <a:gd name="connsiteY489" fmla="*/ 983691 h 3012049"/>
              <a:gd name="connsiteX490" fmla="*/ 4158257 w 12192000"/>
              <a:gd name="connsiteY490" fmla="*/ 997309 h 3012049"/>
              <a:gd name="connsiteX491" fmla="*/ 4098979 w 12192000"/>
              <a:gd name="connsiteY491" fmla="*/ 997309 h 3012049"/>
              <a:gd name="connsiteX492" fmla="*/ 4098979 w 12192000"/>
              <a:gd name="connsiteY492" fmla="*/ 1199174 h 3012049"/>
              <a:gd name="connsiteX493" fmla="*/ 4050115 w 12192000"/>
              <a:gd name="connsiteY493" fmla="*/ 1199174 h 3012049"/>
              <a:gd name="connsiteX494" fmla="*/ 4050115 w 12192000"/>
              <a:gd name="connsiteY494" fmla="*/ 1181551 h 3012049"/>
              <a:gd name="connsiteX495" fmla="*/ 3981225 w 12192000"/>
              <a:gd name="connsiteY495" fmla="*/ 1181551 h 3012049"/>
              <a:gd name="connsiteX496" fmla="*/ 3981225 w 12192000"/>
              <a:gd name="connsiteY496" fmla="*/ 1189561 h 3012049"/>
              <a:gd name="connsiteX497" fmla="*/ 3965204 w 12192000"/>
              <a:gd name="connsiteY497" fmla="*/ 1189561 h 3012049"/>
              <a:gd name="connsiteX498" fmla="*/ 3965204 w 12192000"/>
              <a:gd name="connsiteY498" fmla="*/ 1173540 h 3012049"/>
              <a:gd name="connsiteX499" fmla="*/ 3933162 w 12192000"/>
              <a:gd name="connsiteY499" fmla="*/ 1173540 h 3012049"/>
              <a:gd name="connsiteX500" fmla="*/ 3933162 w 12192000"/>
              <a:gd name="connsiteY500" fmla="*/ 1191964 h 3012049"/>
              <a:gd name="connsiteX501" fmla="*/ 3903523 w 12192000"/>
              <a:gd name="connsiteY501" fmla="*/ 1191964 h 3012049"/>
              <a:gd name="connsiteX502" fmla="*/ 3903523 w 12192000"/>
              <a:gd name="connsiteY502" fmla="*/ 1058189 h 3012049"/>
              <a:gd name="connsiteX503" fmla="*/ 3896313 w 12192000"/>
              <a:gd name="connsiteY503" fmla="*/ 1058189 h 3012049"/>
              <a:gd name="connsiteX504" fmla="*/ 3896313 w 12192000"/>
              <a:gd name="connsiteY504" fmla="*/ 1067801 h 3012049"/>
              <a:gd name="connsiteX505" fmla="*/ 3873884 w 12192000"/>
              <a:gd name="connsiteY505" fmla="*/ 1067801 h 3012049"/>
              <a:gd name="connsiteX506" fmla="*/ 3873884 w 12192000"/>
              <a:gd name="connsiteY506" fmla="*/ 945241 h 3012049"/>
              <a:gd name="connsiteX507" fmla="*/ 3856261 w 12192000"/>
              <a:gd name="connsiteY507" fmla="*/ 945241 h 3012049"/>
              <a:gd name="connsiteX508" fmla="*/ 3856261 w 12192000"/>
              <a:gd name="connsiteY508" fmla="*/ 953251 h 3012049"/>
              <a:gd name="connsiteX509" fmla="*/ 3839439 w 12192000"/>
              <a:gd name="connsiteY509" fmla="*/ 953251 h 3012049"/>
              <a:gd name="connsiteX510" fmla="*/ 3839439 w 12192000"/>
              <a:gd name="connsiteY510" fmla="*/ 949246 h 3012049"/>
              <a:gd name="connsiteX511" fmla="*/ 3821816 w 12192000"/>
              <a:gd name="connsiteY511" fmla="*/ 949246 h 3012049"/>
              <a:gd name="connsiteX512" fmla="*/ 3821816 w 12192000"/>
              <a:gd name="connsiteY512" fmla="*/ 952450 h 3012049"/>
              <a:gd name="connsiteX513" fmla="*/ 3771349 w 12192000"/>
              <a:gd name="connsiteY513" fmla="*/ 952450 h 3012049"/>
              <a:gd name="connsiteX514" fmla="*/ 3771349 w 12192000"/>
              <a:gd name="connsiteY514" fmla="*/ 966068 h 3012049"/>
              <a:gd name="connsiteX515" fmla="*/ 3717679 w 12192000"/>
              <a:gd name="connsiteY515" fmla="*/ 966068 h 3012049"/>
              <a:gd name="connsiteX516" fmla="*/ 3717679 w 12192000"/>
              <a:gd name="connsiteY516" fmla="*/ 913199 h 3012049"/>
              <a:gd name="connsiteX517" fmla="*/ 3714475 w 12192000"/>
              <a:gd name="connsiteY517" fmla="*/ 913199 h 3012049"/>
              <a:gd name="connsiteX518" fmla="*/ 3714475 w 12192000"/>
              <a:gd name="connsiteY518" fmla="*/ 966869 h 3012049"/>
              <a:gd name="connsiteX519" fmla="*/ 3687239 w 12192000"/>
              <a:gd name="connsiteY519" fmla="*/ 966869 h 3012049"/>
              <a:gd name="connsiteX520" fmla="*/ 3687239 w 12192000"/>
              <a:gd name="connsiteY520" fmla="*/ 986895 h 3012049"/>
              <a:gd name="connsiteX521" fmla="*/ 3657600 w 12192000"/>
              <a:gd name="connsiteY521" fmla="*/ 986895 h 3012049"/>
              <a:gd name="connsiteX522" fmla="*/ 3602328 w 12192000"/>
              <a:gd name="connsiteY522" fmla="*/ 1003717 h 3012049"/>
              <a:gd name="connsiteX523" fmla="*/ 3602328 w 12192000"/>
              <a:gd name="connsiteY523" fmla="*/ 1022141 h 3012049"/>
              <a:gd name="connsiteX524" fmla="*/ 3594317 w 12192000"/>
              <a:gd name="connsiteY524" fmla="*/ 1022141 h 3012049"/>
              <a:gd name="connsiteX525" fmla="*/ 3594317 w 12192000"/>
              <a:gd name="connsiteY525" fmla="*/ 1012529 h 3012049"/>
              <a:gd name="connsiteX526" fmla="*/ 3545453 w 12192000"/>
              <a:gd name="connsiteY526" fmla="*/ 1012529 h 3012049"/>
              <a:gd name="connsiteX527" fmla="*/ 3545453 w 12192000"/>
              <a:gd name="connsiteY527" fmla="*/ 461406 h 3012049"/>
              <a:gd name="connsiteX528" fmla="*/ 3402866 w 12192000"/>
              <a:gd name="connsiteY528" fmla="*/ 461406 h 3012049"/>
              <a:gd name="connsiteX529" fmla="*/ 3402866 w 12192000"/>
              <a:gd name="connsiteY529" fmla="*/ 437374 h 3012049"/>
              <a:gd name="connsiteX530" fmla="*/ 3394855 w 12192000"/>
              <a:gd name="connsiteY530" fmla="*/ 437374 h 3012049"/>
              <a:gd name="connsiteX531" fmla="*/ 3394855 w 12192000"/>
              <a:gd name="connsiteY531" fmla="*/ 449390 h 3012049"/>
              <a:gd name="connsiteX532" fmla="*/ 3281106 w 12192000"/>
              <a:gd name="connsiteY532" fmla="*/ 449390 h 3012049"/>
              <a:gd name="connsiteX533" fmla="*/ 3281106 w 12192000"/>
              <a:gd name="connsiteY533" fmla="*/ 781826 h 3012049"/>
              <a:gd name="connsiteX534" fmla="*/ 3208210 w 12192000"/>
              <a:gd name="connsiteY534" fmla="*/ 781826 h 3012049"/>
              <a:gd name="connsiteX535" fmla="*/ 3208210 w 12192000"/>
              <a:gd name="connsiteY535" fmla="*/ 1120671 h 3012049"/>
              <a:gd name="connsiteX536" fmla="*/ 3172163 w 12192000"/>
              <a:gd name="connsiteY536" fmla="*/ 1120671 h 3012049"/>
              <a:gd name="connsiteX537" fmla="*/ 3172163 w 12192000"/>
              <a:gd name="connsiteY537" fmla="*/ 759397 h 3012049"/>
              <a:gd name="connsiteX538" fmla="*/ 2893397 w 12192000"/>
              <a:gd name="connsiteY538" fmla="*/ 759397 h 3012049"/>
              <a:gd name="connsiteX539" fmla="*/ 2893397 w 12192000"/>
              <a:gd name="connsiteY539" fmla="*/ 1132687 h 3012049"/>
              <a:gd name="connsiteX540" fmla="*/ 2881382 w 12192000"/>
              <a:gd name="connsiteY540" fmla="*/ 1132687 h 3012049"/>
              <a:gd name="connsiteX541" fmla="*/ 2881382 w 12192000"/>
              <a:gd name="connsiteY541" fmla="*/ 1173540 h 3012049"/>
              <a:gd name="connsiteX542" fmla="*/ 2840528 w 12192000"/>
              <a:gd name="connsiteY542" fmla="*/ 1173540 h 3012049"/>
              <a:gd name="connsiteX543" fmla="*/ 2840528 w 12192000"/>
              <a:gd name="connsiteY543" fmla="*/ 1115063 h 3012049"/>
              <a:gd name="connsiteX544" fmla="*/ 2830915 w 12192000"/>
              <a:gd name="connsiteY544" fmla="*/ 1115063 h 3012049"/>
              <a:gd name="connsiteX545" fmla="*/ 2830915 w 12192000"/>
              <a:gd name="connsiteY545" fmla="*/ 1275274 h 3012049"/>
              <a:gd name="connsiteX546" fmla="*/ 2806083 w 12192000"/>
              <a:gd name="connsiteY546" fmla="*/ 1275274 h 3012049"/>
              <a:gd name="connsiteX547" fmla="*/ 2806083 w 12192000"/>
              <a:gd name="connsiteY547" fmla="*/ 1452306 h 3012049"/>
              <a:gd name="connsiteX548" fmla="*/ 2783653 w 12192000"/>
              <a:gd name="connsiteY548" fmla="*/ 1452306 h 3012049"/>
              <a:gd name="connsiteX549" fmla="*/ 2783653 w 12192000"/>
              <a:gd name="connsiteY549" fmla="*/ 1422667 h 3012049"/>
              <a:gd name="connsiteX550" fmla="*/ 2754014 w 12192000"/>
              <a:gd name="connsiteY550" fmla="*/ 1422667 h 3012049"/>
              <a:gd name="connsiteX551" fmla="*/ 2754014 w 12192000"/>
              <a:gd name="connsiteY551" fmla="*/ 1161524 h 3012049"/>
              <a:gd name="connsiteX552" fmla="*/ 2726779 w 12192000"/>
              <a:gd name="connsiteY552" fmla="*/ 1161524 h 3012049"/>
              <a:gd name="connsiteX553" fmla="*/ 2726779 w 12192000"/>
              <a:gd name="connsiteY553" fmla="*/ 990099 h 3012049"/>
              <a:gd name="connsiteX554" fmla="*/ 2701946 w 12192000"/>
              <a:gd name="connsiteY554" fmla="*/ 990099 h 3012049"/>
              <a:gd name="connsiteX555" fmla="*/ 2701946 w 12192000"/>
              <a:gd name="connsiteY555" fmla="*/ 903586 h 3012049"/>
              <a:gd name="connsiteX556" fmla="*/ 2698742 w 12192000"/>
              <a:gd name="connsiteY556" fmla="*/ 903586 h 3012049"/>
              <a:gd name="connsiteX557" fmla="*/ 2698742 w 12192000"/>
              <a:gd name="connsiteY557" fmla="*/ 955654 h 3012049"/>
              <a:gd name="connsiteX558" fmla="*/ 2673108 w 12192000"/>
              <a:gd name="connsiteY558" fmla="*/ 938832 h 3012049"/>
              <a:gd name="connsiteX559" fmla="*/ 2673108 w 12192000"/>
              <a:gd name="connsiteY559" fmla="*/ 909193 h 3012049"/>
              <a:gd name="connsiteX560" fmla="*/ 2659490 w 12192000"/>
              <a:gd name="connsiteY560" fmla="*/ 893172 h 3012049"/>
              <a:gd name="connsiteX561" fmla="*/ 2659490 w 12192000"/>
              <a:gd name="connsiteY561" fmla="*/ 873146 h 3012049"/>
              <a:gd name="connsiteX562" fmla="*/ 2651480 w 12192000"/>
              <a:gd name="connsiteY562" fmla="*/ 873146 h 3012049"/>
              <a:gd name="connsiteX563" fmla="*/ 2557757 w 12192000"/>
              <a:gd name="connsiteY563" fmla="*/ 961262 h 3012049"/>
              <a:gd name="connsiteX564" fmla="*/ 2557757 w 12192000"/>
              <a:gd name="connsiteY564" fmla="*/ 968471 h 3012049"/>
              <a:gd name="connsiteX565" fmla="*/ 2545741 w 12192000"/>
              <a:gd name="connsiteY565" fmla="*/ 978885 h 3012049"/>
              <a:gd name="connsiteX566" fmla="*/ 2545741 w 12192000"/>
              <a:gd name="connsiteY566" fmla="*/ 991702 h 3012049"/>
              <a:gd name="connsiteX567" fmla="*/ 2515301 w 12192000"/>
              <a:gd name="connsiteY567" fmla="*/ 991702 h 3012049"/>
              <a:gd name="connsiteX568" fmla="*/ 2515301 w 12192000"/>
              <a:gd name="connsiteY568" fmla="*/ 1124676 h 3012049"/>
              <a:gd name="connsiteX569" fmla="*/ 2503285 w 12192000"/>
              <a:gd name="connsiteY569" fmla="*/ 1124676 h 3012049"/>
              <a:gd name="connsiteX570" fmla="*/ 2503285 w 12192000"/>
              <a:gd name="connsiteY570" fmla="*/ 1271268 h 3012049"/>
              <a:gd name="connsiteX571" fmla="*/ 2496076 w 12192000"/>
              <a:gd name="connsiteY571" fmla="*/ 1271268 h 3012049"/>
              <a:gd name="connsiteX572" fmla="*/ 2496076 w 12192000"/>
              <a:gd name="connsiteY572" fmla="*/ 1284085 h 3012049"/>
              <a:gd name="connsiteX573" fmla="*/ 2475248 w 12192000"/>
              <a:gd name="connsiteY573" fmla="*/ 1306515 h 3012049"/>
              <a:gd name="connsiteX574" fmla="*/ 2475248 w 12192000"/>
              <a:gd name="connsiteY574" fmla="*/ 1322536 h 3012049"/>
              <a:gd name="connsiteX575" fmla="*/ 2448013 w 12192000"/>
              <a:gd name="connsiteY575" fmla="*/ 1322536 h 3012049"/>
              <a:gd name="connsiteX576" fmla="*/ 2448013 w 12192000"/>
              <a:gd name="connsiteY576" fmla="*/ 1340159 h 3012049"/>
              <a:gd name="connsiteX577" fmla="*/ 2453620 w 12192000"/>
              <a:gd name="connsiteY577" fmla="*/ 1340159 h 3012049"/>
              <a:gd name="connsiteX578" fmla="*/ 2453620 w 12192000"/>
              <a:gd name="connsiteY578" fmla="*/ 1390625 h 3012049"/>
              <a:gd name="connsiteX579" fmla="*/ 2413567 w 12192000"/>
              <a:gd name="connsiteY579" fmla="*/ 1390625 h 3012049"/>
              <a:gd name="connsiteX580" fmla="*/ 2413567 w 12192000"/>
              <a:gd name="connsiteY580" fmla="*/ 1419463 h 3012049"/>
              <a:gd name="connsiteX581" fmla="*/ 2410363 w 12192000"/>
              <a:gd name="connsiteY581" fmla="*/ 1416259 h 3012049"/>
              <a:gd name="connsiteX582" fmla="*/ 2403955 w 12192000"/>
              <a:gd name="connsiteY582" fmla="*/ 1407447 h 3012049"/>
              <a:gd name="connsiteX583" fmla="*/ 2382326 w 12192000"/>
              <a:gd name="connsiteY583" fmla="*/ 1407447 h 3012049"/>
              <a:gd name="connsiteX584" fmla="*/ 2382326 w 12192000"/>
              <a:gd name="connsiteY584" fmla="*/ 1398636 h 3012049"/>
              <a:gd name="connsiteX585" fmla="*/ 2363902 w 12192000"/>
              <a:gd name="connsiteY585" fmla="*/ 1398636 h 3012049"/>
              <a:gd name="connsiteX586" fmla="*/ 2363902 w 12192000"/>
              <a:gd name="connsiteY586" fmla="*/ 1391426 h 3012049"/>
              <a:gd name="connsiteX587" fmla="*/ 2348682 w 12192000"/>
              <a:gd name="connsiteY587" fmla="*/ 1391426 h 3012049"/>
              <a:gd name="connsiteX588" fmla="*/ 2340672 w 12192000"/>
              <a:gd name="connsiteY588" fmla="*/ 1384217 h 3012049"/>
              <a:gd name="connsiteX589" fmla="*/ 2340672 w 12192000"/>
              <a:gd name="connsiteY589" fmla="*/ 1374604 h 3012049"/>
              <a:gd name="connsiteX590" fmla="*/ 2312635 w 12192000"/>
              <a:gd name="connsiteY590" fmla="*/ 1374604 h 3012049"/>
              <a:gd name="connsiteX591" fmla="*/ 2312635 w 12192000"/>
              <a:gd name="connsiteY591" fmla="*/ 1368997 h 3012049"/>
              <a:gd name="connsiteX592" fmla="*/ 2303824 w 12192000"/>
              <a:gd name="connsiteY592" fmla="*/ 1368997 h 3012049"/>
              <a:gd name="connsiteX593" fmla="*/ 2303824 w 12192000"/>
              <a:gd name="connsiteY593" fmla="*/ 1374604 h 3012049"/>
              <a:gd name="connsiteX594" fmla="*/ 2265373 w 12192000"/>
              <a:gd name="connsiteY594" fmla="*/ 1374604 h 3012049"/>
              <a:gd name="connsiteX595" fmla="*/ 2265373 w 12192000"/>
              <a:gd name="connsiteY595" fmla="*/ 1408248 h 3012049"/>
              <a:gd name="connsiteX596" fmla="*/ 2238137 w 12192000"/>
              <a:gd name="connsiteY596" fmla="*/ 1408248 h 3012049"/>
              <a:gd name="connsiteX597" fmla="*/ 2238137 w 12192000"/>
              <a:gd name="connsiteY597" fmla="*/ 1429076 h 3012049"/>
              <a:gd name="connsiteX598" fmla="*/ 2227724 w 12192000"/>
              <a:gd name="connsiteY598" fmla="*/ 1429076 h 3012049"/>
              <a:gd name="connsiteX599" fmla="*/ 2227724 w 12192000"/>
              <a:gd name="connsiteY599" fmla="*/ 1437887 h 3012049"/>
              <a:gd name="connsiteX600" fmla="*/ 2181263 w 12192000"/>
              <a:gd name="connsiteY600" fmla="*/ 1437887 h 3012049"/>
              <a:gd name="connsiteX601" fmla="*/ 2181263 w 12192000"/>
              <a:gd name="connsiteY601" fmla="*/ 1335353 h 3012049"/>
              <a:gd name="connsiteX602" fmla="*/ 2178860 w 12192000"/>
              <a:gd name="connsiteY602" fmla="*/ 1335353 h 3012049"/>
              <a:gd name="connsiteX603" fmla="*/ 2178860 w 12192000"/>
              <a:gd name="connsiteY603" fmla="*/ 1254446 h 3012049"/>
              <a:gd name="connsiteX604" fmla="*/ 2182865 w 12192000"/>
              <a:gd name="connsiteY604" fmla="*/ 1254446 h 3012049"/>
              <a:gd name="connsiteX605" fmla="*/ 2182865 w 12192000"/>
              <a:gd name="connsiteY605" fmla="*/ 1236022 h 3012049"/>
              <a:gd name="connsiteX606" fmla="*/ 2174854 w 12192000"/>
              <a:gd name="connsiteY606" fmla="*/ 1210389 h 3012049"/>
              <a:gd name="connsiteX607" fmla="*/ 2162838 w 12192000"/>
              <a:gd name="connsiteY607" fmla="*/ 1210389 h 3012049"/>
              <a:gd name="connsiteX608" fmla="*/ 2162838 w 12192000"/>
              <a:gd name="connsiteY608" fmla="*/ 1195169 h 3012049"/>
              <a:gd name="connsiteX609" fmla="*/ 2084336 w 12192000"/>
              <a:gd name="connsiteY609" fmla="*/ 1159922 h 3012049"/>
              <a:gd name="connsiteX610" fmla="*/ 2008236 w 12192000"/>
              <a:gd name="connsiteY610" fmla="*/ 1151111 h 3012049"/>
              <a:gd name="connsiteX611" fmla="*/ 2004230 w 12192000"/>
              <a:gd name="connsiteY611" fmla="*/ 1157519 h 3012049"/>
              <a:gd name="connsiteX612" fmla="*/ 1994618 w 12192000"/>
              <a:gd name="connsiteY612" fmla="*/ 1157519 h 3012049"/>
              <a:gd name="connsiteX613" fmla="*/ 1994618 w 12192000"/>
              <a:gd name="connsiteY613" fmla="*/ 1114262 h 3012049"/>
              <a:gd name="connsiteX614" fmla="*/ 1990612 w 12192000"/>
              <a:gd name="connsiteY614" fmla="*/ 1114262 h 3012049"/>
              <a:gd name="connsiteX615" fmla="*/ 1990612 w 12192000"/>
              <a:gd name="connsiteY615" fmla="*/ 1157519 h 3012049"/>
              <a:gd name="connsiteX616" fmla="*/ 1973790 w 12192000"/>
              <a:gd name="connsiteY616" fmla="*/ 1157519 h 3012049"/>
              <a:gd name="connsiteX617" fmla="*/ 1973790 w 12192000"/>
              <a:gd name="connsiteY617" fmla="*/ 1121472 h 3012049"/>
              <a:gd name="connsiteX618" fmla="*/ 1968183 w 12192000"/>
              <a:gd name="connsiteY618" fmla="*/ 1121472 h 3012049"/>
              <a:gd name="connsiteX619" fmla="*/ 1956167 w 12192000"/>
              <a:gd name="connsiteY619" fmla="*/ 1109456 h 3012049"/>
              <a:gd name="connsiteX620" fmla="*/ 1952963 w 12192000"/>
              <a:gd name="connsiteY620" fmla="*/ 1109456 h 3012049"/>
              <a:gd name="connsiteX621" fmla="*/ 1952963 w 12192000"/>
              <a:gd name="connsiteY621" fmla="*/ 1134289 h 3012049"/>
              <a:gd name="connsiteX622" fmla="*/ 1933738 w 12192000"/>
              <a:gd name="connsiteY622" fmla="*/ 1134289 h 3012049"/>
              <a:gd name="connsiteX623" fmla="*/ 1933738 w 12192000"/>
              <a:gd name="connsiteY623" fmla="*/ 1142299 h 3012049"/>
              <a:gd name="connsiteX624" fmla="*/ 1938544 w 12192000"/>
              <a:gd name="connsiteY624" fmla="*/ 1145503 h 3012049"/>
              <a:gd name="connsiteX625" fmla="*/ 1938544 w 12192000"/>
              <a:gd name="connsiteY625" fmla="*/ 1150310 h 3012049"/>
              <a:gd name="connsiteX626" fmla="*/ 1866449 w 12192000"/>
              <a:gd name="connsiteY626" fmla="*/ 1150310 h 3012049"/>
              <a:gd name="connsiteX627" fmla="*/ 1866449 w 12192000"/>
              <a:gd name="connsiteY627" fmla="*/ 1157519 h 3012049"/>
              <a:gd name="connsiteX628" fmla="*/ 1794355 w 12192000"/>
              <a:gd name="connsiteY628" fmla="*/ 1171137 h 3012049"/>
              <a:gd name="connsiteX629" fmla="*/ 1736679 w 12192000"/>
              <a:gd name="connsiteY629" fmla="*/ 1192765 h 3012049"/>
              <a:gd name="connsiteX630" fmla="*/ 1729470 w 12192000"/>
              <a:gd name="connsiteY630" fmla="*/ 1192765 h 3012049"/>
              <a:gd name="connsiteX631" fmla="*/ 1729470 w 12192000"/>
              <a:gd name="connsiteY631" fmla="*/ 1207184 h 3012049"/>
              <a:gd name="connsiteX632" fmla="*/ 1721459 w 12192000"/>
              <a:gd name="connsiteY632" fmla="*/ 1207184 h 3012049"/>
              <a:gd name="connsiteX633" fmla="*/ 1721459 w 12192000"/>
              <a:gd name="connsiteY633" fmla="*/ 1203179 h 3012049"/>
              <a:gd name="connsiteX634" fmla="*/ 1703836 w 12192000"/>
              <a:gd name="connsiteY634" fmla="*/ 1203179 h 3012049"/>
              <a:gd name="connsiteX635" fmla="*/ 1703836 w 12192000"/>
              <a:gd name="connsiteY635" fmla="*/ 1207184 h 3012049"/>
              <a:gd name="connsiteX636" fmla="*/ 1698229 w 12192000"/>
              <a:gd name="connsiteY636" fmla="*/ 1207184 h 3012049"/>
              <a:gd name="connsiteX637" fmla="*/ 1668590 w 12192000"/>
              <a:gd name="connsiteY637" fmla="*/ 1227211 h 3012049"/>
              <a:gd name="connsiteX638" fmla="*/ 1647762 w 12192000"/>
              <a:gd name="connsiteY638" fmla="*/ 1246436 h 3012049"/>
              <a:gd name="connsiteX639" fmla="*/ 1647762 w 12192000"/>
              <a:gd name="connsiteY639" fmla="*/ 1331347 h 3012049"/>
              <a:gd name="connsiteX640" fmla="*/ 1642956 w 12192000"/>
              <a:gd name="connsiteY640" fmla="*/ 1331347 h 3012049"/>
              <a:gd name="connsiteX641" fmla="*/ 1642956 w 12192000"/>
              <a:gd name="connsiteY641" fmla="*/ 1406646 h 3012049"/>
              <a:gd name="connsiteX642" fmla="*/ 1590087 w 12192000"/>
              <a:gd name="connsiteY642" fmla="*/ 1406646 h 3012049"/>
              <a:gd name="connsiteX643" fmla="*/ 1590087 w 12192000"/>
              <a:gd name="connsiteY643" fmla="*/ 1416259 h 3012049"/>
              <a:gd name="connsiteX644" fmla="*/ 1582877 w 12192000"/>
              <a:gd name="connsiteY644" fmla="*/ 1416259 h 3012049"/>
              <a:gd name="connsiteX645" fmla="*/ 1582877 w 12192000"/>
              <a:gd name="connsiteY645" fmla="*/ 1421065 h 3012049"/>
              <a:gd name="connsiteX646" fmla="*/ 1556443 w 12192000"/>
              <a:gd name="connsiteY646" fmla="*/ 1421065 h 3012049"/>
              <a:gd name="connsiteX647" fmla="*/ 1556443 w 12192000"/>
              <a:gd name="connsiteY647" fmla="*/ 1426672 h 3012049"/>
              <a:gd name="connsiteX648" fmla="*/ 1546830 w 12192000"/>
              <a:gd name="connsiteY648" fmla="*/ 1426672 h 3012049"/>
              <a:gd name="connsiteX649" fmla="*/ 1546830 w 12192000"/>
              <a:gd name="connsiteY649" fmla="*/ 1429877 h 3012049"/>
              <a:gd name="connsiteX650" fmla="*/ 1543626 w 12192000"/>
              <a:gd name="connsiteY650" fmla="*/ 1429877 h 3012049"/>
              <a:gd name="connsiteX651" fmla="*/ 1543626 w 12192000"/>
              <a:gd name="connsiteY651" fmla="*/ 1420264 h 3012049"/>
              <a:gd name="connsiteX652" fmla="*/ 1517992 w 12192000"/>
              <a:gd name="connsiteY652" fmla="*/ 1420264 h 3012049"/>
              <a:gd name="connsiteX653" fmla="*/ 1517992 w 12192000"/>
              <a:gd name="connsiteY653" fmla="*/ 1441091 h 3012049"/>
              <a:gd name="connsiteX654" fmla="*/ 1522799 w 12192000"/>
              <a:gd name="connsiteY654" fmla="*/ 1441091 h 3012049"/>
              <a:gd name="connsiteX655" fmla="*/ 1522799 w 12192000"/>
              <a:gd name="connsiteY655" fmla="*/ 1457913 h 3012049"/>
              <a:gd name="connsiteX656" fmla="*/ 1493160 w 12192000"/>
              <a:gd name="connsiteY656" fmla="*/ 1457913 h 3012049"/>
              <a:gd name="connsiteX657" fmla="*/ 1493160 w 12192000"/>
              <a:gd name="connsiteY657" fmla="*/ 1527605 h 3012049"/>
              <a:gd name="connsiteX658" fmla="*/ 1458714 w 12192000"/>
              <a:gd name="connsiteY658" fmla="*/ 1527605 h 3012049"/>
              <a:gd name="connsiteX659" fmla="*/ 1435484 w 12192000"/>
              <a:gd name="connsiteY659" fmla="*/ 1010927 h 3012049"/>
              <a:gd name="connsiteX660" fmla="*/ 1449903 w 12192000"/>
              <a:gd name="connsiteY660" fmla="*/ 1006120 h 3012049"/>
              <a:gd name="connsiteX661" fmla="*/ 1449903 w 12192000"/>
              <a:gd name="connsiteY661" fmla="*/ 962864 h 3012049"/>
              <a:gd name="connsiteX662" fmla="*/ 1455510 w 12192000"/>
              <a:gd name="connsiteY662" fmla="*/ 955654 h 3012049"/>
              <a:gd name="connsiteX663" fmla="*/ 1455510 w 12192000"/>
              <a:gd name="connsiteY663" fmla="*/ 929220 h 3012049"/>
              <a:gd name="connsiteX664" fmla="*/ 1470730 w 12192000"/>
              <a:gd name="connsiteY664" fmla="*/ 920408 h 3012049"/>
              <a:gd name="connsiteX665" fmla="*/ 1478741 w 12192000"/>
              <a:gd name="connsiteY665" fmla="*/ 914000 h 3012049"/>
              <a:gd name="connsiteX666" fmla="*/ 1492359 w 12192000"/>
              <a:gd name="connsiteY666" fmla="*/ 883560 h 3012049"/>
              <a:gd name="connsiteX667" fmla="*/ 1492359 w 12192000"/>
              <a:gd name="connsiteY667" fmla="*/ 858727 h 3012049"/>
              <a:gd name="connsiteX668" fmla="*/ 1488353 w 12192000"/>
              <a:gd name="connsiteY668" fmla="*/ 857125 h 3012049"/>
              <a:gd name="connsiteX669" fmla="*/ 1488353 w 12192000"/>
              <a:gd name="connsiteY669" fmla="*/ 850716 h 3012049"/>
              <a:gd name="connsiteX670" fmla="*/ 1485950 w 12192000"/>
              <a:gd name="connsiteY670" fmla="*/ 849114 h 3012049"/>
              <a:gd name="connsiteX671" fmla="*/ 1485950 w 12192000"/>
              <a:gd name="connsiteY671" fmla="*/ 846711 h 3012049"/>
              <a:gd name="connsiteX672" fmla="*/ 1483547 w 12192000"/>
              <a:gd name="connsiteY672" fmla="*/ 845109 h 3012049"/>
              <a:gd name="connsiteX673" fmla="*/ 1483547 w 12192000"/>
              <a:gd name="connsiteY673" fmla="*/ 841104 h 3012049"/>
              <a:gd name="connsiteX674" fmla="*/ 1454709 w 12192000"/>
              <a:gd name="connsiteY674" fmla="*/ 834695 h 3012049"/>
              <a:gd name="connsiteX675" fmla="*/ 1457112 w 12192000"/>
              <a:gd name="connsiteY675" fmla="*/ 831491 h 3012049"/>
              <a:gd name="connsiteX676" fmla="*/ 1463521 w 12192000"/>
              <a:gd name="connsiteY676" fmla="*/ 806659 h 3012049"/>
              <a:gd name="connsiteX677" fmla="*/ 1463521 w 12192000"/>
              <a:gd name="connsiteY677" fmla="*/ 802653 h 3012049"/>
              <a:gd name="connsiteX678" fmla="*/ 1461117 w 12192000"/>
              <a:gd name="connsiteY678" fmla="*/ 802653 h 3012049"/>
              <a:gd name="connsiteX679" fmla="*/ 1461117 w 12192000"/>
              <a:gd name="connsiteY679" fmla="*/ 805057 h 3012049"/>
              <a:gd name="connsiteX680" fmla="*/ 1438688 w 12192000"/>
              <a:gd name="connsiteY680" fmla="*/ 791439 h 3012049"/>
              <a:gd name="connsiteX681" fmla="*/ 1438688 w 12192000"/>
              <a:gd name="connsiteY681" fmla="*/ 771412 h 3012049"/>
              <a:gd name="connsiteX682" fmla="*/ 1433882 w 12192000"/>
              <a:gd name="connsiteY682" fmla="*/ 771412 h 3012049"/>
              <a:gd name="connsiteX683" fmla="*/ 1433882 w 12192000"/>
              <a:gd name="connsiteY683" fmla="*/ 765805 h 3012049"/>
              <a:gd name="connsiteX684" fmla="*/ 1425070 w 12192000"/>
              <a:gd name="connsiteY684" fmla="*/ 764203 h 3012049"/>
              <a:gd name="connsiteX685" fmla="*/ 1423468 w 12192000"/>
              <a:gd name="connsiteY685" fmla="*/ 641642 h 3012049"/>
              <a:gd name="connsiteX686" fmla="*/ 1425070 w 12192000"/>
              <a:gd name="connsiteY686" fmla="*/ 639239 h 3012049"/>
              <a:gd name="connsiteX687" fmla="*/ 1425070 w 12192000"/>
              <a:gd name="connsiteY687" fmla="*/ 635234 h 3012049"/>
              <a:gd name="connsiteX688" fmla="*/ 1421065 w 12192000"/>
              <a:gd name="connsiteY688" fmla="*/ 633632 h 3012049"/>
              <a:gd name="connsiteX689" fmla="*/ 1423468 w 12192000"/>
              <a:gd name="connsiteY689" fmla="*/ 535102 h 3012049"/>
              <a:gd name="connsiteX690" fmla="*/ 1425871 w 12192000"/>
              <a:gd name="connsiteY690" fmla="*/ 528694 h 3012049"/>
              <a:gd name="connsiteX691" fmla="*/ 1421866 w 12192000"/>
              <a:gd name="connsiteY691" fmla="*/ 526291 h 3012049"/>
              <a:gd name="connsiteX692" fmla="*/ 1421866 w 12192000"/>
              <a:gd name="connsiteY692" fmla="*/ 521484 h 3012049"/>
              <a:gd name="connsiteX693" fmla="*/ 1418662 w 12192000"/>
              <a:gd name="connsiteY693" fmla="*/ 519081 h 3012049"/>
              <a:gd name="connsiteX694" fmla="*/ 1417861 w 12192000"/>
              <a:gd name="connsiteY694" fmla="*/ 417348 h 3012049"/>
              <a:gd name="connsiteX695" fmla="*/ 1423468 w 12192000"/>
              <a:gd name="connsiteY695" fmla="*/ 417348 h 3012049"/>
              <a:gd name="connsiteX696" fmla="*/ 1423468 w 12192000"/>
              <a:gd name="connsiteY696" fmla="*/ 412541 h 3012049"/>
              <a:gd name="connsiteX697" fmla="*/ 1417060 w 12192000"/>
              <a:gd name="connsiteY697" fmla="*/ 412541 h 3012049"/>
              <a:gd name="connsiteX698" fmla="*/ 1417060 w 12192000"/>
              <a:gd name="connsiteY698" fmla="*/ 410138 h 3012049"/>
              <a:gd name="connsiteX699" fmla="*/ 1420264 w 12192000"/>
              <a:gd name="connsiteY699" fmla="*/ 408536 h 3012049"/>
              <a:gd name="connsiteX700" fmla="*/ 1420264 w 12192000"/>
              <a:gd name="connsiteY700" fmla="*/ 406133 h 3012049"/>
              <a:gd name="connsiteX701" fmla="*/ 1421065 w 12192000"/>
              <a:gd name="connsiteY701" fmla="*/ 404531 h 3012049"/>
              <a:gd name="connsiteX702" fmla="*/ 1421065 w 12192000"/>
              <a:gd name="connsiteY702" fmla="*/ 401327 h 3012049"/>
              <a:gd name="connsiteX703" fmla="*/ 1416259 w 12192000"/>
              <a:gd name="connsiteY703" fmla="*/ 400526 h 3012049"/>
              <a:gd name="connsiteX704" fmla="*/ 1416259 w 12192000"/>
              <a:gd name="connsiteY704" fmla="*/ 286776 h 3012049"/>
              <a:gd name="connsiteX705" fmla="*/ 1417060 w 12192000"/>
              <a:gd name="connsiteY705" fmla="*/ 286776 h 3012049"/>
              <a:gd name="connsiteX706" fmla="*/ 1417060 w 12192000"/>
              <a:gd name="connsiteY706" fmla="*/ 284373 h 3012049"/>
              <a:gd name="connsiteX707" fmla="*/ 1414657 w 12192000"/>
              <a:gd name="connsiteY707" fmla="*/ 284373 h 3012049"/>
              <a:gd name="connsiteX708" fmla="*/ 1414657 w 12192000"/>
              <a:gd name="connsiteY708" fmla="*/ 266750 h 3012049"/>
              <a:gd name="connsiteX709" fmla="*/ 1412253 w 12192000"/>
              <a:gd name="connsiteY709" fmla="*/ 265148 h 3012049"/>
              <a:gd name="connsiteX710" fmla="*/ 1409850 w 12192000"/>
              <a:gd name="connsiteY710" fmla="*/ 266750 h 3012049"/>
              <a:gd name="connsiteX711" fmla="*/ 1409850 w 12192000"/>
              <a:gd name="connsiteY711" fmla="*/ 284373 h 3012049"/>
              <a:gd name="connsiteX712" fmla="*/ 1407447 w 12192000"/>
              <a:gd name="connsiteY712" fmla="*/ 284373 h 3012049"/>
              <a:gd name="connsiteX713" fmla="*/ 1407447 w 12192000"/>
              <a:gd name="connsiteY713" fmla="*/ 286776 h 3012049"/>
              <a:gd name="connsiteX714" fmla="*/ 1408248 w 12192000"/>
              <a:gd name="connsiteY714" fmla="*/ 286776 h 3012049"/>
              <a:gd name="connsiteX715" fmla="*/ 1408248 w 12192000"/>
              <a:gd name="connsiteY715" fmla="*/ 401327 h 3012049"/>
              <a:gd name="connsiteX716" fmla="*/ 1402641 w 12192000"/>
              <a:gd name="connsiteY716" fmla="*/ 402128 h 3012049"/>
              <a:gd name="connsiteX717" fmla="*/ 1402641 w 12192000"/>
              <a:gd name="connsiteY717" fmla="*/ 405332 h 3012049"/>
              <a:gd name="connsiteX718" fmla="*/ 1403442 w 12192000"/>
              <a:gd name="connsiteY718" fmla="*/ 406934 h 3012049"/>
              <a:gd name="connsiteX719" fmla="*/ 1403442 w 12192000"/>
              <a:gd name="connsiteY719" fmla="*/ 408536 h 3012049"/>
              <a:gd name="connsiteX720" fmla="*/ 1406646 w 12192000"/>
              <a:gd name="connsiteY720" fmla="*/ 410138 h 3012049"/>
              <a:gd name="connsiteX721" fmla="*/ 1406646 w 12192000"/>
              <a:gd name="connsiteY721" fmla="*/ 412541 h 3012049"/>
              <a:gd name="connsiteX722" fmla="*/ 1401840 w 12192000"/>
              <a:gd name="connsiteY722" fmla="*/ 412541 h 3012049"/>
              <a:gd name="connsiteX723" fmla="*/ 1401840 w 12192000"/>
              <a:gd name="connsiteY723" fmla="*/ 417348 h 3012049"/>
              <a:gd name="connsiteX724" fmla="*/ 1407447 w 12192000"/>
              <a:gd name="connsiteY724" fmla="*/ 417348 h 3012049"/>
              <a:gd name="connsiteX725" fmla="*/ 1406646 w 12192000"/>
              <a:gd name="connsiteY725" fmla="*/ 519882 h 3012049"/>
              <a:gd name="connsiteX726" fmla="*/ 1403442 w 12192000"/>
              <a:gd name="connsiteY726" fmla="*/ 522285 h 3012049"/>
              <a:gd name="connsiteX727" fmla="*/ 1403442 w 12192000"/>
              <a:gd name="connsiteY727" fmla="*/ 527092 h 3012049"/>
              <a:gd name="connsiteX728" fmla="*/ 1399437 w 12192000"/>
              <a:gd name="connsiteY728" fmla="*/ 529495 h 3012049"/>
              <a:gd name="connsiteX729" fmla="*/ 1401840 w 12192000"/>
              <a:gd name="connsiteY729" fmla="*/ 535903 h 3012049"/>
              <a:gd name="connsiteX730" fmla="*/ 1404243 w 12192000"/>
              <a:gd name="connsiteY730" fmla="*/ 634433 h 3012049"/>
              <a:gd name="connsiteX731" fmla="*/ 1400238 w 12192000"/>
              <a:gd name="connsiteY731" fmla="*/ 636035 h 3012049"/>
              <a:gd name="connsiteX732" fmla="*/ 1400238 w 12192000"/>
              <a:gd name="connsiteY732" fmla="*/ 640040 h 3012049"/>
              <a:gd name="connsiteX733" fmla="*/ 1401840 w 12192000"/>
              <a:gd name="connsiteY733" fmla="*/ 642443 h 3012049"/>
              <a:gd name="connsiteX734" fmla="*/ 1400238 w 12192000"/>
              <a:gd name="connsiteY734" fmla="*/ 765004 h 3012049"/>
              <a:gd name="connsiteX735" fmla="*/ 1391426 w 12192000"/>
              <a:gd name="connsiteY735" fmla="*/ 766606 h 3012049"/>
              <a:gd name="connsiteX736" fmla="*/ 1391426 w 12192000"/>
              <a:gd name="connsiteY736" fmla="*/ 772214 h 3012049"/>
              <a:gd name="connsiteX737" fmla="*/ 1387421 w 12192000"/>
              <a:gd name="connsiteY737" fmla="*/ 772214 h 3012049"/>
              <a:gd name="connsiteX738" fmla="*/ 1387421 w 12192000"/>
              <a:gd name="connsiteY738" fmla="*/ 793041 h 3012049"/>
              <a:gd name="connsiteX739" fmla="*/ 1364991 w 12192000"/>
              <a:gd name="connsiteY739" fmla="*/ 806659 h 3012049"/>
              <a:gd name="connsiteX740" fmla="*/ 1364991 w 12192000"/>
              <a:gd name="connsiteY740" fmla="*/ 804256 h 3012049"/>
              <a:gd name="connsiteX741" fmla="*/ 1362588 w 12192000"/>
              <a:gd name="connsiteY741" fmla="*/ 804256 h 3012049"/>
              <a:gd name="connsiteX742" fmla="*/ 1362588 w 12192000"/>
              <a:gd name="connsiteY742" fmla="*/ 808261 h 3012049"/>
              <a:gd name="connsiteX743" fmla="*/ 1368997 w 12192000"/>
              <a:gd name="connsiteY743" fmla="*/ 833093 h 3012049"/>
              <a:gd name="connsiteX744" fmla="*/ 1370599 w 12192000"/>
              <a:gd name="connsiteY744" fmla="*/ 836298 h 3012049"/>
              <a:gd name="connsiteX745" fmla="*/ 1341761 w 12192000"/>
              <a:gd name="connsiteY745" fmla="*/ 842706 h 3012049"/>
              <a:gd name="connsiteX746" fmla="*/ 1341761 w 12192000"/>
              <a:gd name="connsiteY746" fmla="*/ 846711 h 3012049"/>
              <a:gd name="connsiteX747" fmla="*/ 1339358 w 12192000"/>
              <a:gd name="connsiteY747" fmla="*/ 848313 h 3012049"/>
              <a:gd name="connsiteX748" fmla="*/ 1339358 w 12192000"/>
              <a:gd name="connsiteY748" fmla="*/ 850716 h 3012049"/>
              <a:gd name="connsiteX749" fmla="*/ 1336955 w 12192000"/>
              <a:gd name="connsiteY749" fmla="*/ 852319 h 3012049"/>
              <a:gd name="connsiteX750" fmla="*/ 1336955 w 12192000"/>
              <a:gd name="connsiteY750" fmla="*/ 858727 h 3012049"/>
              <a:gd name="connsiteX751" fmla="*/ 1332949 w 12192000"/>
              <a:gd name="connsiteY751" fmla="*/ 860329 h 3012049"/>
              <a:gd name="connsiteX752" fmla="*/ 1332949 w 12192000"/>
              <a:gd name="connsiteY752" fmla="*/ 885162 h 3012049"/>
              <a:gd name="connsiteX753" fmla="*/ 1346567 w 12192000"/>
              <a:gd name="connsiteY753" fmla="*/ 915602 h 3012049"/>
              <a:gd name="connsiteX754" fmla="*/ 1354578 w 12192000"/>
              <a:gd name="connsiteY754" fmla="*/ 922010 h 3012049"/>
              <a:gd name="connsiteX755" fmla="*/ 1369798 w 12192000"/>
              <a:gd name="connsiteY755" fmla="*/ 930822 h 3012049"/>
              <a:gd name="connsiteX756" fmla="*/ 1369798 w 12192000"/>
              <a:gd name="connsiteY756" fmla="*/ 958858 h 3012049"/>
              <a:gd name="connsiteX757" fmla="*/ 1375405 w 12192000"/>
              <a:gd name="connsiteY757" fmla="*/ 966068 h 3012049"/>
              <a:gd name="connsiteX758" fmla="*/ 1375405 w 12192000"/>
              <a:gd name="connsiteY758" fmla="*/ 1009325 h 3012049"/>
              <a:gd name="connsiteX759" fmla="*/ 1389824 w 12192000"/>
              <a:gd name="connsiteY759" fmla="*/ 1014131 h 3012049"/>
              <a:gd name="connsiteX760" fmla="*/ 1363389 w 12192000"/>
              <a:gd name="connsiteY760" fmla="*/ 1604506 h 3012049"/>
              <a:gd name="connsiteX761" fmla="*/ 1350573 w 12192000"/>
              <a:gd name="connsiteY761" fmla="*/ 1604506 h 3012049"/>
              <a:gd name="connsiteX762" fmla="*/ 1350573 w 12192000"/>
              <a:gd name="connsiteY762" fmla="*/ 1650967 h 3012049"/>
              <a:gd name="connsiteX763" fmla="*/ 1332949 w 12192000"/>
              <a:gd name="connsiteY763" fmla="*/ 1650967 h 3012049"/>
              <a:gd name="connsiteX764" fmla="*/ 1332949 w 12192000"/>
              <a:gd name="connsiteY764" fmla="*/ 1659778 h 3012049"/>
              <a:gd name="connsiteX765" fmla="*/ 1280881 w 12192000"/>
              <a:gd name="connsiteY765" fmla="*/ 1659778 h 3012049"/>
              <a:gd name="connsiteX766" fmla="*/ 1276876 w 12192000"/>
              <a:gd name="connsiteY766" fmla="*/ 1655773 h 3012049"/>
              <a:gd name="connsiteX767" fmla="*/ 1276876 w 12192000"/>
              <a:gd name="connsiteY767" fmla="*/ 1642956 h 3012049"/>
              <a:gd name="connsiteX768" fmla="*/ 1272870 w 12192000"/>
              <a:gd name="connsiteY768" fmla="*/ 1642956 h 3012049"/>
              <a:gd name="connsiteX769" fmla="*/ 1272870 w 12192000"/>
              <a:gd name="connsiteY769" fmla="*/ 1630139 h 3012049"/>
              <a:gd name="connsiteX770" fmla="*/ 1319331 w 12192000"/>
              <a:gd name="connsiteY770" fmla="*/ 1620527 h 3012049"/>
              <a:gd name="connsiteX771" fmla="*/ 1319331 w 12192000"/>
              <a:gd name="connsiteY771" fmla="*/ 1602103 h 3012049"/>
              <a:gd name="connsiteX772" fmla="*/ 1236823 w 12192000"/>
              <a:gd name="connsiteY772" fmla="*/ 1580474 h 3012049"/>
              <a:gd name="connsiteX773" fmla="*/ 1236823 w 12192000"/>
              <a:gd name="connsiteY773" fmla="*/ 1575668 h 3012049"/>
              <a:gd name="connsiteX774" fmla="*/ 1229614 w 12192000"/>
              <a:gd name="connsiteY774" fmla="*/ 1575668 h 3012049"/>
              <a:gd name="connsiteX775" fmla="*/ 1229614 w 12192000"/>
              <a:gd name="connsiteY775" fmla="*/ 1555642 h 3012049"/>
              <a:gd name="connsiteX776" fmla="*/ 1256048 w 12192000"/>
              <a:gd name="connsiteY776" fmla="*/ 1555642 h 3012049"/>
              <a:gd name="connsiteX777" fmla="*/ 1260054 w 12192000"/>
              <a:gd name="connsiteY777" fmla="*/ 1548432 h 3012049"/>
              <a:gd name="connsiteX778" fmla="*/ 1272870 w 12192000"/>
              <a:gd name="connsiteY778" fmla="*/ 1548432 h 3012049"/>
              <a:gd name="connsiteX779" fmla="*/ 1272870 w 12192000"/>
              <a:gd name="connsiteY779" fmla="*/ 1544427 h 3012049"/>
              <a:gd name="connsiteX780" fmla="*/ 1270467 w 12192000"/>
              <a:gd name="connsiteY780" fmla="*/ 1544427 h 3012049"/>
              <a:gd name="connsiteX781" fmla="*/ 1270467 w 12192000"/>
              <a:gd name="connsiteY781" fmla="*/ 1530008 h 3012049"/>
              <a:gd name="connsiteX782" fmla="*/ 1234420 w 12192000"/>
              <a:gd name="connsiteY782" fmla="*/ 1530008 h 3012049"/>
              <a:gd name="connsiteX783" fmla="*/ 1234420 w 12192000"/>
              <a:gd name="connsiteY783" fmla="*/ 1521196 h 3012049"/>
              <a:gd name="connsiteX784" fmla="*/ 1231216 w 12192000"/>
              <a:gd name="connsiteY784" fmla="*/ 1516390 h 3012049"/>
              <a:gd name="connsiteX785" fmla="*/ 1220802 w 12192000"/>
              <a:gd name="connsiteY785" fmla="*/ 1516390 h 3012049"/>
              <a:gd name="connsiteX786" fmla="*/ 1220802 w 12192000"/>
              <a:gd name="connsiteY786" fmla="*/ 1523600 h 3012049"/>
              <a:gd name="connsiteX787" fmla="*/ 1146304 w 12192000"/>
              <a:gd name="connsiteY787" fmla="*/ 1496364 h 3012049"/>
              <a:gd name="connsiteX788" fmla="*/ 1084623 w 12192000"/>
              <a:gd name="connsiteY788" fmla="*/ 1440290 h 3012049"/>
              <a:gd name="connsiteX789" fmla="*/ 1084623 w 12192000"/>
              <a:gd name="connsiteY789" fmla="*/ 1431479 h 3012049"/>
              <a:gd name="connsiteX790" fmla="*/ 1089430 w 12192000"/>
              <a:gd name="connsiteY790" fmla="*/ 1431479 h 3012049"/>
              <a:gd name="connsiteX791" fmla="*/ 1089430 w 12192000"/>
              <a:gd name="connsiteY791" fmla="*/ 1426672 h 3012049"/>
              <a:gd name="connsiteX792" fmla="*/ 1084623 w 12192000"/>
              <a:gd name="connsiteY792" fmla="*/ 1426672 h 3012049"/>
              <a:gd name="connsiteX793" fmla="*/ 1084623 w 12192000"/>
              <a:gd name="connsiteY793" fmla="*/ 1419463 h 3012049"/>
              <a:gd name="connsiteX794" fmla="*/ 1082220 w 12192000"/>
              <a:gd name="connsiteY794" fmla="*/ 1417861 h 3012049"/>
              <a:gd name="connsiteX795" fmla="*/ 1076613 w 12192000"/>
              <a:gd name="connsiteY795" fmla="*/ 1417861 h 3012049"/>
              <a:gd name="connsiteX796" fmla="*/ 1076613 w 12192000"/>
              <a:gd name="connsiteY796" fmla="*/ 1405845 h 3012049"/>
              <a:gd name="connsiteX797" fmla="*/ 1071006 w 12192000"/>
              <a:gd name="connsiteY797" fmla="*/ 1405845 h 3012049"/>
              <a:gd name="connsiteX798" fmla="*/ 1071006 w 12192000"/>
              <a:gd name="connsiteY798" fmla="*/ 1417060 h 3012049"/>
              <a:gd name="connsiteX799" fmla="*/ 1063796 w 12192000"/>
              <a:gd name="connsiteY799" fmla="*/ 1417060 h 3012049"/>
              <a:gd name="connsiteX800" fmla="*/ 1063796 w 12192000"/>
              <a:gd name="connsiteY800" fmla="*/ 1405845 h 3012049"/>
              <a:gd name="connsiteX801" fmla="*/ 1058990 w 12192000"/>
              <a:gd name="connsiteY801" fmla="*/ 1405845 h 3012049"/>
              <a:gd name="connsiteX802" fmla="*/ 1058990 w 12192000"/>
              <a:gd name="connsiteY802" fmla="*/ 1428275 h 3012049"/>
              <a:gd name="connsiteX803" fmla="*/ 1053382 w 12192000"/>
              <a:gd name="connsiteY803" fmla="*/ 1428275 h 3012049"/>
              <a:gd name="connsiteX804" fmla="*/ 1053382 w 12192000"/>
              <a:gd name="connsiteY804" fmla="*/ 1433081 h 3012049"/>
              <a:gd name="connsiteX805" fmla="*/ 902785 w 12192000"/>
              <a:gd name="connsiteY805" fmla="*/ 1433081 h 3012049"/>
              <a:gd name="connsiteX806" fmla="*/ 748983 w 12192000"/>
              <a:gd name="connsiteY806" fmla="*/ 1433081 h 3012049"/>
              <a:gd name="connsiteX807" fmla="*/ 748983 w 12192000"/>
              <a:gd name="connsiteY807" fmla="*/ 1428275 h 3012049"/>
              <a:gd name="connsiteX808" fmla="*/ 743376 w 12192000"/>
              <a:gd name="connsiteY808" fmla="*/ 1428275 h 3012049"/>
              <a:gd name="connsiteX809" fmla="*/ 743376 w 12192000"/>
              <a:gd name="connsiteY809" fmla="*/ 1405845 h 3012049"/>
              <a:gd name="connsiteX810" fmla="*/ 738569 w 12192000"/>
              <a:gd name="connsiteY810" fmla="*/ 1405845 h 3012049"/>
              <a:gd name="connsiteX811" fmla="*/ 738569 w 12192000"/>
              <a:gd name="connsiteY811" fmla="*/ 1417060 h 3012049"/>
              <a:gd name="connsiteX812" fmla="*/ 731360 w 12192000"/>
              <a:gd name="connsiteY812" fmla="*/ 1417060 h 3012049"/>
              <a:gd name="connsiteX813" fmla="*/ 731360 w 12192000"/>
              <a:gd name="connsiteY813" fmla="*/ 1405845 h 3012049"/>
              <a:gd name="connsiteX814" fmla="*/ 725752 w 12192000"/>
              <a:gd name="connsiteY814" fmla="*/ 1405845 h 3012049"/>
              <a:gd name="connsiteX815" fmla="*/ 725752 w 12192000"/>
              <a:gd name="connsiteY815" fmla="*/ 1417861 h 3012049"/>
              <a:gd name="connsiteX816" fmla="*/ 720145 w 12192000"/>
              <a:gd name="connsiteY816" fmla="*/ 1417861 h 3012049"/>
              <a:gd name="connsiteX817" fmla="*/ 717742 w 12192000"/>
              <a:gd name="connsiteY817" fmla="*/ 1419463 h 3012049"/>
              <a:gd name="connsiteX818" fmla="*/ 717742 w 12192000"/>
              <a:gd name="connsiteY818" fmla="*/ 1426672 h 3012049"/>
              <a:gd name="connsiteX819" fmla="*/ 712936 w 12192000"/>
              <a:gd name="connsiteY819" fmla="*/ 1426672 h 3012049"/>
              <a:gd name="connsiteX820" fmla="*/ 712936 w 12192000"/>
              <a:gd name="connsiteY820" fmla="*/ 1431479 h 3012049"/>
              <a:gd name="connsiteX821" fmla="*/ 717742 w 12192000"/>
              <a:gd name="connsiteY821" fmla="*/ 1431479 h 3012049"/>
              <a:gd name="connsiteX822" fmla="*/ 717742 w 12192000"/>
              <a:gd name="connsiteY822" fmla="*/ 1440290 h 3012049"/>
              <a:gd name="connsiteX823" fmla="*/ 656061 w 12192000"/>
              <a:gd name="connsiteY823" fmla="*/ 1496364 h 3012049"/>
              <a:gd name="connsiteX824" fmla="*/ 581563 w 12192000"/>
              <a:gd name="connsiteY824" fmla="*/ 1523600 h 3012049"/>
              <a:gd name="connsiteX825" fmla="*/ 581563 w 12192000"/>
              <a:gd name="connsiteY825" fmla="*/ 1516390 h 3012049"/>
              <a:gd name="connsiteX826" fmla="*/ 571150 w 12192000"/>
              <a:gd name="connsiteY826" fmla="*/ 1516390 h 3012049"/>
              <a:gd name="connsiteX827" fmla="*/ 567945 w 12192000"/>
              <a:gd name="connsiteY827" fmla="*/ 1521196 h 3012049"/>
              <a:gd name="connsiteX828" fmla="*/ 567945 w 12192000"/>
              <a:gd name="connsiteY828" fmla="*/ 1530008 h 3012049"/>
              <a:gd name="connsiteX829" fmla="*/ 531898 w 12192000"/>
              <a:gd name="connsiteY829" fmla="*/ 1530008 h 3012049"/>
              <a:gd name="connsiteX830" fmla="*/ 531898 w 12192000"/>
              <a:gd name="connsiteY830" fmla="*/ 1544427 h 3012049"/>
              <a:gd name="connsiteX831" fmla="*/ 528694 w 12192000"/>
              <a:gd name="connsiteY831" fmla="*/ 1544427 h 3012049"/>
              <a:gd name="connsiteX832" fmla="*/ 528694 w 12192000"/>
              <a:gd name="connsiteY832" fmla="*/ 1548432 h 3012049"/>
              <a:gd name="connsiteX833" fmla="*/ 541511 w 12192000"/>
              <a:gd name="connsiteY833" fmla="*/ 1548432 h 3012049"/>
              <a:gd name="connsiteX834" fmla="*/ 545516 w 12192000"/>
              <a:gd name="connsiteY834" fmla="*/ 1555642 h 3012049"/>
              <a:gd name="connsiteX835" fmla="*/ 571951 w 12192000"/>
              <a:gd name="connsiteY835" fmla="*/ 1555642 h 3012049"/>
              <a:gd name="connsiteX836" fmla="*/ 571951 w 12192000"/>
              <a:gd name="connsiteY836" fmla="*/ 1575668 h 3012049"/>
              <a:gd name="connsiteX837" fmla="*/ 564741 w 12192000"/>
              <a:gd name="connsiteY837" fmla="*/ 1575668 h 3012049"/>
              <a:gd name="connsiteX838" fmla="*/ 564741 w 12192000"/>
              <a:gd name="connsiteY838" fmla="*/ 1580474 h 3012049"/>
              <a:gd name="connsiteX839" fmla="*/ 482233 w 12192000"/>
              <a:gd name="connsiteY839" fmla="*/ 1602103 h 3012049"/>
              <a:gd name="connsiteX840" fmla="*/ 482233 w 12192000"/>
              <a:gd name="connsiteY840" fmla="*/ 1619726 h 3012049"/>
              <a:gd name="connsiteX841" fmla="*/ 528694 w 12192000"/>
              <a:gd name="connsiteY841" fmla="*/ 1629338 h 3012049"/>
              <a:gd name="connsiteX842" fmla="*/ 528694 w 12192000"/>
              <a:gd name="connsiteY842" fmla="*/ 1642155 h 3012049"/>
              <a:gd name="connsiteX843" fmla="*/ 524689 w 12192000"/>
              <a:gd name="connsiteY843" fmla="*/ 1642155 h 3012049"/>
              <a:gd name="connsiteX844" fmla="*/ 524689 w 12192000"/>
              <a:gd name="connsiteY844" fmla="*/ 1654972 h 3012049"/>
              <a:gd name="connsiteX845" fmla="*/ 520683 w 12192000"/>
              <a:gd name="connsiteY845" fmla="*/ 1658977 h 3012049"/>
              <a:gd name="connsiteX846" fmla="*/ 266750 w 12192000"/>
              <a:gd name="connsiteY846" fmla="*/ 1658977 h 3012049"/>
              <a:gd name="connsiteX847" fmla="*/ 266750 w 12192000"/>
              <a:gd name="connsiteY847" fmla="*/ 1654972 h 3012049"/>
              <a:gd name="connsiteX848" fmla="*/ 261143 w 12192000"/>
              <a:gd name="connsiteY848" fmla="*/ 1654972 h 3012049"/>
              <a:gd name="connsiteX849" fmla="*/ 261143 w 12192000"/>
              <a:gd name="connsiteY849" fmla="*/ 1662182 h 3012049"/>
              <a:gd name="connsiteX850" fmla="*/ 256336 w 12192000"/>
              <a:gd name="connsiteY850" fmla="*/ 1662182 h 3012049"/>
              <a:gd name="connsiteX851" fmla="*/ 256336 w 12192000"/>
              <a:gd name="connsiteY851" fmla="*/ 1670993 h 3012049"/>
              <a:gd name="connsiteX852" fmla="*/ 260342 w 12192000"/>
              <a:gd name="connsiteY852" fmla="*/ 1670993 h 3012049"/>
              <a:gd name="connsiteX853" fmla="*/ 260342 w 12192000"/>
              <a:gd name="connsiteY853" fmla="*/ 1683810 h 3012049"/>
              <a:gd name="connsiteX854" fmla="*/ 251530 w 12192000"/>
              <a:gd name="connsiteY854" fmla="*/ 1683810 h 3012049"/>
              <a:gd name="connsiteX855" fmla="*/ 251530 w 12192000"/>
              <a:gd name="connsiteY855" fmla="*/ 1689417 h 3012049"/>
              <a:gd name="connsiteX856" fmla="*/ 251530 w 12192000"/>
              <a:gd name="connsiteY856" fmla="*/ 1725465 h 3012049"/>
              <a:gd name="connsiteX857" fmla="*/ 202666 w 12192000"/>
              <a:gd name="connsiteY857" fmla="*/ 1725465 h 3012049"/>
              <a:gd name="connsiteX858" fmla="*/ 202666 w 12192000"/>
              <a:gd name="connsiteY858" fmla="*/ 1747894 h 3012049"/>
              <a:gd name="connsiteX859" fmla="*/ 120158 w 12192000"/>
              <a:gd name="connsiteY859" fmla="*/ 1747894 h 3012049"/>
              <a:gd name="connsiteX860" fmla="*/ 120158 w 12192000"/>
              <a:gd name="connsiteY860" fmla="*/ 1758308 h 3012049"/>
              <a:gd name="connsiteX861" fmla="*/ 106540 w 12192000"/>
              <a:gd name="connsiteY861" fmla="*/ 1758308 h 3012049"/>
              <a:gd name="connsiteX862" fmla="*/ 106540 w 12192000"/>
              <a:gd name="connsiteY862" fmla="*/ 1766318 h 3012049"/>
              <a:gd name="connsiteX863" fmla="*/ 112147 w 12192000"/>
              <a:gd name="connsiteY863" fmla="*/ 1766318 h 3012049"/>
              <a:gd name="connsiteX864" fmla="*/ 112147 w 12192000"/>
              <a:gd name="connsiteY864" fmla="*/ 1777533 h 3012049"/>
              <a:gd name="connsiteX865" fmla="*/ 20827 w 12192000"/>
              <a:gd name="connsiteY865" fmla="*/ 1777533 h 3012049"/>
              <a:gd name="connsiteX866" fmla="*/ 20827 w 12192000"/>
              <a:gd name="connsiteY866" fmla="*/ 1793554 h 3012049"/>
              <a:gd name="connsiteX867" fmla="*/ 12817 w 12192000"/>
              <a:gd name="connsiteY867" fmla="*/ 1793554 h 3012049"/>
              <a:gd name="connsiteX868" fmla="*/ 12817 w 12192000"/>
              <a:gd name="connsiteY868" fmla="*/ 1788748 h 3012049"/>
              <a:gd name="connsiteX869" fmla="*/ 0 w 12192000"/>
              <a:gd name="connsiteY869" fmla="*/ 1788748 h 3012049"/>
              <a:gd name="connsiteX870" fmla="*/ 0 w 12192000"/>
              <a:gd name="connsiteY870" fmla="*/ 1839214 h 3012049"/>
              <a:gd name="connsiteX871" fmla="*/ 8477701 w 12192000"/>
              <a:gd name="connsiteY871" fmla="*/ 3012049 h 3012049"/>
              <a:gd name="connsiteX872" fmla="*/ 12192000 w 12192000"/>
              <a:gd name="connsiteY872" fmla="*/ 1839214 h 3012049"/>
              <a:gd name="connsiteX873" fmla="*/ 12192000 w 12192000"/>
              <a:gd name="connsiteY873" fmla="*/ 1807172 h 3012049"/>
              <a:gd name="connsiteX874" fmla="*/ 12164764 w 12192000"/>
              <a:gd name="connsiteY874" fmla="*/ 1807172 h 3012049"/>
              <a:gd name="connsiteX875" fmla="*/ 12164764 w 12192000"/>
              <a:gd name="connsiteY875" fmla="*/ 1807973 h 3012049"/>
              <a:gd name="connsiteX876" fmla="*/ 2412767 w 12192000"/>
              <a:gd name="connsiteY876" fmla="*/ 1433081 h 3012049"/>
              <a:gd name="connsiteX877" fmla="*/ 2412767 w 12192000"/>
              <a:gd name="connsiteY877" fmla="*/ 1420264 h 3012049"/>
              <a:gd name="connsiteX878" fmla="*/ 2415170 w 12192000"/>
              <a:gd name="connsiteY878" fmla="*/ 1420264 h 3012049"/>
              <a:gd name="connsiteX879" fmla="*/ 2415170 w 12192000"/>
              <a:gd name="connsiteY879" fmla="*/ 1433081 h 3012049"/>
              <a:gd name="connsiteX880" fmla="*/ 2412767 w 12192000"/>
              <a:gd name="connsiteY880" fmla="*/ 1433081 h 3012049"/>
              <a:gd name="connsiteX881" fmla="*/ 6799323 w 12192000"/>
              <a:gd name="connsiteY881" fmla="*/ 1419463 h 3012049"/>
              <a:gd name="connsiteX882" fmla="*/ 6799323 w 12192000"/>
              <a:gd name="connsiteY882" fmla="*/ 1430678 h 3012049"/>
              <a:gd name="connsiteX883" fmla="*/ 6785705 w 12192000"/>
              <a:gd name="connsiteY883" fmla="*/ 1443494 h 3012049"/>
              <a:gd name="connsiteX884" fmla="*/ 6743250 w 12192000"/>
              <a:gd name="connsiteY884" fmla="*/ 1443494 h 3012049"/>
              <a:gd name="connsiteX885" fmla="*/ 6743250 w 12192000"/>
              <a:gd name="connsiteY885" fmla="*/ 1408248 h 3012049"/>
              <a:gd name="connsiteX886" fmla="*/ 6702396 w 12192000"/>
              <a:gd name="connsiteY886" fmla="*/ 1408248 h 3012049"/>
              <a:gd name="connsiteX887" fmla="*/ 6702396 w 12192000"/>
              <a:gd name="connsiteY887" fmla="*/ 1417861 h 3012049"/>
              <a:gd name="connsiteX888" fmla="*/ 6716815 w 12192000"/>
              <a:gd name="connsiteY888" fmla="*/ 1417861 h 3012049"/>
              <a:gd name="connsiteX889" fmla="*/ 6716815 w 12192000"/>
              <a:gd name="connsiteY889" fmla="*/ 1438688 h 3012049"/>
              <a:gd name="connsiteX890" fmla="*/ 6603066 w 12192000"/>
              <a:gd name="connsiteY890" fmla="*/ 1438688 h 3012049"/>
              <a:gd name="connsiteX891" fmla="*/ 6603066 w 12192000"/>
              <a:gd name="connsiteY891" fmla="*/ 1231216 h 3012049"/>
              <a:gd name="connsiteX892" fmla="*/ 6587045 w 12192000"/>
              <a:gd name="connsiteY892" fmla="*/ 1231216 h 3012049"/>
              <a:gd name="connsiteX893" fmla="*/ 6587045 w 12192000"/>
              <a:gd name="connsiteY893" fmla="*/ 1195169 h 3012049"/>
              <a:gd name="connsiteX894" fmla="*/ 6561411 w 12192000"/>
              <a:gd name="connsiteY894" fmla="*/ 1195169 h 3012049"/>
              <a:gd name="connsiteX895" fmla="*/ 6561411 w 12192000"/>
              <a:gd name="connsiteY895" fmla="*/ 1179949 h 3012049"/>
              <a:gd name="connsiteX896" fmla="*/ 6550997 w 12192000"/>
              <a:gd name="connsiteY896" fmla="*/ 1179949 h 3012049"/>
              <a:gd name="connsiteX897" fmla="*/ 6550997 w 12192000"/>
              <a:gd name="connsiteY897" fmla="*/ 1188760 h 3012049"/>
              <a:gd name="connsiteX898" fmla="*/ 6542987 w 12192000"/>
              <a:gd name="connsiteY898" fmla="*/ 1188760 h 3012049"/>
              <a:gd name="connsiteX899" fmla="*/ 6594254 w 12192000"/>
              <a:gd name="connsiteY899" fmla="*/ 808261 h 3012049"/>
              <a:gd name="connsiteX900" fmla="*/ 6771286 w 12192000"/>
              <a:gd name="connsiteY900" fmla="*/ 808261 h 3012049"/>
              <a:gd name="connsiteX901" fmla="*/ 6831365 w 12192000"/>
              <a:gd name="connsiteY901" fmla="*/ 1419463 h 3012049"/>
              <a:gd name="connsiteX902" fmla="*/ 6799323 w 12192000"/>
              <a:gd name="connsiteY902" fmla="*/ 1419463 h 3012049"/>
              <a:gd name="connsiteX903" fmla="*/ 9199273 w 12192000"/>
              <a:gd name="connsiteY903" fmla="*/ 711334 h 3012049"/>
              <a:gd name="connsiteX904" fmla="*/ 9292194 w 12192000"/>
              <a:gd name="connsiteY904" fmla="*/ 535903 h 3012049"/>
              <a:gd name="connsiteX905" fmla="*/ 9365090 w 12192000"/>
              <a:gd name="connsiteY905" fmla="*/ 711334 h 3012049"/>
              <a:gd name="connsiteX906" fmla="*/ 9199273 w 12192000"/>
              <a:gd name="connsiteY906" fmla="*/ 711334 h 3012049"/>
              <a:gd name="connsiteX0" fmla="*/ 12164764 w 12192000"/>
              <a:gd name="connsiteY0" fmla="*/ 1807973 h 3012049"/>
              <a:gd name="connsiteX1" fmla="*/ 12164764 w 12192000"/>
              <a:gd name="connsiteY1" fmla="*/ 1776732 h 3012049"/>
              <a:gd name="connsiteX2" fmla="*/ 12141533 w 12192000"/>
              <a:gd name="connsiteY2" fmla="*/ 1776732 h 3012049"/>
              <a:gd name="connsiteX3" fmla="*/ 12141533 w 12192000"/>
              <a:gd name="connsiteY3" fmla="*/ 1765517 h 3012049"/>
              <a:gd name="connsiteX4" fmla="*/ 12119105 w 12192000"/>
              <a:gd name="connsiteY4" fmla="*/ 1754302 h 3012049"/>
              <a:gd name="connsiteX5" fmla="*/ 12020575 w 12192000"/>
              <a:gd name="connsiteY5" fmla="*/ 1754302 h 3012049"/>
              <a:gd name="connsiteX6" fmla="*/ 12020575 w 12192000"/>
              <a:gd name="connsiteY6" fmla="*/ 1711847 h 3012049"/>
              <a:gd name="connsiteX7" fmla="*/ 12022178 w 12192000"/>
              <a:gd name="connsiteY7" fmla="*/ 1709443 h 3012049"/>
              <a:gd name="connsiteX8" fmla="*/ 12022178 w 12192000"/>
              <a:gd name="connsiteY8" fmla="*/ 1697428 h 3012049"/>
              <a:gd name="connsiteX9" fmla="*/ 12048612 w 12192000"/>
              <a:gd name="connsiteY9" fmla="*/ 1690218 h 3012049"/>
              <a:gd name="connsiteX10" fmla="*/ 12048612 w 12192000"/>
              <a:gd name="connsiteY10" fmla="*/ 1685412 h 3012049"/>
              <a:gd name="connsiteX11" fmla="*/ 12027784 w 12192000"/>
              <a:gd name="connsiteY11" fmla="*/ 1672595 h 3012049"/>
              <a:gd name="connsiteX12" fmla="*/ 12001349 w 12192000"/>
              <a:gd name="connsiteY12" fmla="*/ 1661380 h 3012049"/>
              <a:gd name="connsiteX13" fmla="*/ 12001349 w 12192000"/>
              <a:gd name="connsiteY13" fmla="*/ 1654171 h 3012049"/>
              <a:gd name="connsiteX14" fmla="*/ 11998146 w 12192000"/>
              <a:gd name="connsiteY14" fmla="*/ 1651768 h 3012049"/>
              <a:gd name="connsiteX15" fmla="*/ 11998146 w 12192000"/>
              <a:gd name="connsiteY15" fmla="*/ 1642956 h 3012049"/>
              <a:gd name="connsiteX16" fmla="*/ 12022978 w 12192000"/>
              <a:gd name="connsiteY16" fmla="*/ 1629338 h 3012049"/>
              <a:gd name="connsiteX17" fmla="*/ 12024580 w 12192000"/>
              <a:gd name="connsiteY17" fmla="*/ 1618124 h 3012049"/>
              <a:gd name="connsiteX18" fmla="*/ 11997344 w 12192000"/>
              <a:gd name="connsiteY18" fmla="*/ 1605307 h 3012049"/>
              <a:gd name="connsiteX19" fmla="*/ 11965302 w 12192000"/>
              <a:gd name="connsiteY19" fmla="*/ 1591689 h 3012049"/>
              <a:gd name="connsiteX20" fmla="*/ 11965302 w 12192000"/>
              <a:gd name="connsiteY20" fmla="*/ 1584480 h 3012049"/>
              <a:gd name="connsiteX21" fmla="*/ 11963700 w 12192000"/>
              <a:gd name="connsiteY21" fmla="*/ 1581275 h 3012049"/>
              <a:gd name="connsiteX22" fmla="*/ 11963700 w 12192000"/>
              <a:gd name="connsiteY22" fmla="*/ 1561249 h 3012049"/>
              <a:gd name="connsiteX23" fmla="*/ 11990936 w 12192000"/>
              <a:gd name="connsiteY23" fmla="*/ 1554040 h 3012049"/>
              <a:gd name="connsiteX24" fmla="*/ 11990936 w 12192000"/>
              <a:gd name="connsiteY24" fmla="*/ 1542024 h 3012049"/>
              <a:gd name="connsiteX25" fmla="*/ 11933260 w 12192000"/>
              <a:gd name="connsiteY25" fmla="*/ 1507579 h 3012049"/>
              <a:gd name="connsiteX26" fmla="*/ 11899616 w 12192000"/>
              <a:gd name="connsiteY26" fmla="*/ 1477139 h 3012049"/>
              <a:gd name="connsiteX27" fmla="*/ 11899616 w 12192000"/>
              <a:gd name="connsiteY27" fmla="*/ 1474736 h 3012049"/>
              <a:gd name="connsiteX28" fmla="*/ 11901218 w 12192000"/>
              <a:gd name="connsiteY28" fmla="*/ 1474736 h 3012049"/>
              <a:gd name="connsiteX29" fmla="*/ 11901218 w 12192000"/>
              <a:gd name="connsiteY29" fmla="*/ 1464322 h 3012049"/>
              <a:gd name="connsiteX30" fmla="*/ 11894810 w 12192000"/>
              <a:gd name="connsiteY30" fmla="*/ 1453107 h 3012049"/>
              <a:gd name="connsiteX31" fmla="*/ 11896412 w 12192000"/>
              <a:gd name="connsiteY31" fmla="*/ 1453107 h 3012049"/>
              <a:gd name="connsiteX32" fmla="*/ 11898015 w 12192000"/>
              <a:gd name="connsiteY32" fmla="*/ 1451505 h 3012049"/>
              <a:gd name="connsiteX33" fmla="*/ 11898015 w 12192000"/>
              <a:gd name="connsiteY33" fmla="*/ 1447500 h 3012049"/>
              <a:gd name="connsiteX34" fmla="*/ 11895611 w 12192000"/>
              <a:gd name="connsiteY34" fmla="*/ 1447500 h 3012049"/>
              <a:gd name="connsiteX35" fmla="*/ 11898815 w 12192000"/>
              <a:gd name="connsiteY35" fmla="*/ 1435484 h 3012049"/>
              <a:gd name="connsiteX36" fmla="*/ 11887601 w 12192000"/>
              <a:gd name="connsiteY36" fmla="*/ 1425871 h 3012049"/>
              <a:gd name="connsiteX37" fmla="*/ 11876386 w 12192000"/>
              <a:gd name="connsiteY37" fmla="*/ 1435484 h 3012049"/>
              <a:gd name="connsiteX38" fmla="*/ 11879590 w 12192000"/>
              <a:gd name="connsiteY38" fmla="*/ 1447500 h 3012049"/>
              <a:gd name="connsiteX39" fmla="*/ 11877186 w 12192000"/>
              <a:gd name="connsiteY39" fmla="*/ 1447500 h 3012049"/>
              <a:gd name="connsiteX40" fmla="*/ 11877186 w 12192000"/>
              <a:gd name="connsiteY40" fmla="*/ 1451505 h 3012049"/>
              <a:gd name="connsiteX41" fmla="*/ 11878789 w 12192000"/>
              <a:gd name="connsiteY41" fmla="*/ 1453107 h 3012049"/>
              <a:gd name="connsiteX42" fmla="*/ 11880391 w 12192000"/>
              <a:gd name="connsiteY42" fmla="*/ 1453107 h 3012049"/>
              <a:gd name="connsiteX43" fmla="*/ 11873983 w 12192000"/>
              <a:gd name="connsiteY43" fmla="*/ 1464322 h 3012049"/>
              <a:gd name="connsiteX44" fmla="*/ 11873983 w 12192000"/>
              <a:gd name="connsiteY44" fmla="*/ 1474736 h 3012049"/>
              <a:gd name="connsiteX45" fmla="*/ 11875585 w 12192000"/>
              <a:gd name="connsiteY45" fmla="*/ 1474736 h 3012049"/>
              <a:gd name="connsiteX46" fmla="*/ 11875585 w 12192000"/>
              <a:gd name="connsiteY46" fmla="*/ 1477139 h 3012049"/>
              <a:gd name="connsiteX47" fmla="*/ 11841941 w 12192000"/>
              <a:gd name="connsiteY47" fmla="*/ 1507579 h 3012049"/>
              <a:gd name="connsiteX48" fmla="*/ 11784265 w 12192000"/>
              <a:gd name="connsiteY48" fmla="*/ 1542024 h 3012049"/>
              <a:gd name="connsiteX49" fmla="*/ 11784265 w 12192000"/>
              <a:gd name="connsiteY49" fmla="*/ 1554040 h 3012049"/>
              <a:gd name="connsiteX50" fmla="*/ 11811501 w 12192000"/>
              <a:gd name="connsiteY50" fmla="*/ 1561249 h 3012049"/>
              <a:gd name="connsiteX51" fmla="*/ 11811501 w 12192000"/>
              <a:gd name="connsiteY51" fmla="*/ 1581275 h 3012049"/>
              <a:gd name="connsiteX52" fmla="*/ 11809899 w 12192000"/>
              <a:gd name="connsiteY52" fmla="*/ 1584480 h 3012049"/>
              <a:gd name="connsiteX53" fmla="*/ 11809899 w 12192000"/>
              <a:gd name="connsiteY53" fmla="*/ 1591689 h 3012049"/>
              <a:gd name="connsiteX54" fmla="*/ 11777857 w 12192000"/>
              <a:gd name="connsiteY54" fmla="*/ 1605307 h 3012049"/>
              <a:gd name="connsiteX55" fmla="*/ 11750621 w 12192000"/>
              <a:gd name="connsiteY55" fmla="*/ 1618124 h 3012049"/>
              <a:gd name="connsiteX56" fmla="*/ 11752223 w 12192000"/>
              <a:gd name="connsiteY56" fmla="*/ 1629338 h 3012049"/>
              <a:gd name="connsiteX57" fmla="*/ 11777055 w 12192000"/>
              <a:gd name="connsiteY57" fmla="*/ 1642956 h 3012049"/>
              <a:gd name="connsiteX58" fmla="*/ 11777055 w 12192000"/>
              <a:gd name="connsiteY58" fmla="*/ 1651768 h 3012049"/>
              <a:gd name="connsiteX59" fmla="*/ 11773852 w 12192000"/>
              <a:gd name="connsiteY59" fmla="*/ 1654171 h 3012049"/>
              <a:gd name="connsiteX60" fmla="*/ 11773852 w 12192000"/>
              <a:gd name="connsiteY60" fmla="*/ 1661380 h 3012049"/>
              <a:gd name="connsiteX61" fmla="*/ 11747417 w 12192000"/>
              <a:gd name="connsiteY61" fmla="*/ 1672595 h 3012049"/>
              <a:gd name="connsiteX62" fmla="*/ 11726589 w 12192000"/>
              <a:gd name="connsiteY62" fmla="*/ 1685412 h 3012049"/>
              <a:gd name="connsiteX63" fmla="*/ 11726589 w 12192000"/>
              <a:gd name="connsiteY63" fmla="*/ 1690218 h 3012049"/>
              <a:gd name="connsiteX64" fmla="*/ 11753825 w 12192000"/>
              <a:gd name="connsiteY64" fmla="*/ 1697428 h 3012049"/>
              <a:gd name="connsiteX65" fmla="*/ 11753825 w 12192000"/>
              <a:gd name="connsiteY65" fmla="*/ 1709443 h 3012049"/>
              <a:gd name="connsiteX66" fmla="*/ 11755427 w 12192000"/>
              <a:gd name="connsiteY66" fmla="*/ 1711847 h 3012049"/>
              <a:gd name="connsiteX67" fmla="*/ 11755427 w 12192000"/>
              <a:gd name="connsiteY67" fmla="*/ 1754302 h 3012049"/>
              <a:gd name="connsiteX68" fmla="*/ 11708165 w 12192000"/>
              <a:gd name="connsiteY68" fmla="*/ 1754302 h 3012049"/>
              <a:gd name="connsiteX69" fmla="*/ 11672118 w 12192000"/>
              <a:gd name="connsiteY69" fmla="*/ 1738281 h 3012049"/>
              <a:gd name="connsiteX70" fmla="*/ 11670516 w 12192000"/>
              <a:gd name="connsiteY70" fmla="*/ 1713449 h 3012049"/>
              <a:gd name="connsiteX71" fmla="*/ 11692945 w 12192000"/>
              <a:gd name="connsiteY71" fmla="*/ 1698229 h 3012049"/>
              <a:gd name="connsiteX72" fmla="*/ 11700154 w 12192000"/>
              <a:gd name="connsiteY72" fmla="*/ 1688616 h 3012049"/>
              <a:gd name="connsiteX73" fmla="*/ 11669715 w 12192000"/>
              <a:gd name="connsiteY73" fmla="*/ 1681407 h 3012049"/>
              <a:gd name="connsiteX74" fmla="*/ 11668112 w 12192000"/>
              <a:gd name="connsiteY74" fmla="*/ 1657375 h 3012049"/>
              <a:gd name="connsiteX75" fmla="*/ 11692144 w 12192000"/>
              <a:gd name="connsiteY75" fmla="*/ 1644558 h 3012049"/>
              <a:gd name="connsiteX76" fmla="*/ 11696149 w 12192000"/>
              <a:gd name="connsiteY76" fmla="*/ 1635747 h 3012049"/>
              <a:gd name="connsiteX77" fmla="*/ 11667311 w 12192000"/>
              <a:gd name="connsiteY77" fmla="*/ 1626935 h 3012049"/>
              <a:gd name="connsiteX78" fmla="*/ 11665710 w 12192000"/>
              <a:gd name="connsiteY78" fmla="*/ 1601302 h 3012049"/>
              <a:gd name="connsiteX79" fmla="*/ 11691343 w 12192000"/>
              <a:gd name="connsiteY79" fmla="*/ 1586082 h 3012049"/>
              <a:gd name="connsiteX80" fmla="*/ 11695348 w 12192000"/>
              <a:gd name="connsiteY80" fmla="*/ 1580474 h 3012049"/>
              <a:gd name="connsiteX81" fmla="*/ 11663306 w 12192000"/>
              <a:gd name="connsiteY81" fmla="*/ 1570061 h 3012049"/>
              <a:gd name="connsiteX82" fmla="*/ 11663306 w 12192000"/>
              <a:gd name="connsiteY82" fmla="*/ 1544427 h 3012049"/>
              <a:gd name="connsiteX83" fmla="*/ 11688139 w 12192000"/>
              <a:gd name="connsiteY83" fmla="*/ 1533212 h 3012049"/>
              <a:gd name="connsiteX84" fmla="*/ 11692144 w 12192000"/>
              <a:gd name="connsiteY84" fmla="*/ 1527605 h 3012049"/>
              <a:gd name="connsiteX85" fmla="*/ 11660903 w 12192000"/>
              <a:gd name="connsiteY85" fmla="*/ 1515589 h 3012049"/>
              <a:gd name="connsiteX86" fmla="*/ 11662505 w 12192000"/>
              <a:gd name="connsiteY86" fmla="*/ 1492359 h 3012049"/>
              <a:gd name="connsiteX87" fmla="*/ 11682532 w 12192000"/>
              <a:gd name="connsiteY87" fmla="*/ 1481144 h 3012049"/>
              <a:gd name="connsiteX88" fmla="*/ 11686537 w 12192000"/>
              <a:gd name="connsiteY88" fmla="*/ 1472332 h 3012049"/>
              <a:gd name="connsiteX89" fmla="*/ 11660102 w 12192000"/>
              <a:gd name="connsiteY89" fmla="*/ 1459516 h 3012049"/>
              <a:gd name="connsiteX90" fmla="*/ 11660102 w 12192000"/>
              <a:gd name="connsiteY90" fmla="*/ 1435484 h 3012049"/>
              <a:gd name="connsiteX91" fmla="*/ 11682532 w 12192000"/>
              <a:gd name="connsiteY91" fmla="*/ 1430678 h 3012049"/>
              <a:gd name="connsiteX92" fmla="*/ 11686537 w 12192000"/>
              <a:gd name="connsiteY92" fmla="*/ 1422667 h 3012049"/>
              <a:gd name="connsiteX93" fmla="*/ 11659301 w 12192000"/>
              <a:gd name="connsiteY93" fmla="*/ 1409850 h 3012049"/>
              <a:gd name="connsiteX94" fmla="*/ 11659301 w 12192000"/>
              <a:gd name="connsiteY94" fmla="*/ 1387421 h 3012049"/>
              <a:gd name="connsiteX95" fmla="*/ 11680128 w 12192000"/>
              <a:gd name="connsiteY95" fmla="*/ 1378609 h 3012049"/>
              <a:gd name="connsiteX96" fmla="*/ 11684133 w 12192000"/>
              <a:gd name="connsiteY96" fmla="*/ 1369798 h 3012049"/>
              <a:gd name="connsiteX97" fmla="*/ 11653694 w 12192000"/>
              <a:gd name="connsiteY97" fmla="*/ 1357782 h 3012049"/>
              <a:gd name="connsiteX98" fmla="*/ 11653694 w 12192000"/>
              <a:gd name="connsiteY98" fmla="*/ 1340960 h 3012049"/>
              <a:gd name="connsiteX99" fmla="*/ 11678526 w 12192000"/>
              <a:gd name="connsiteY99" fmla="*/ 1323337 h 3012049"/>
              <a:gd name="connsiteX100" fmla="*/ 11684133 w 12192000"/>
              <a:gd name="connsiteY100" fmla="*/ 1306515 h 3012049"/>
              <a:gd name="connsiteX101" fmla="*/ 11582400 w 12192000"/>
              <a:gd name="connsiteY101" fmla="*/ 1256049 h 3012049"/>
              <a:gd name="connsiteX102" fmla="*/ 11582400 w 12192000"/>
              <a:gd name="connsiteY102" fmla="*/ 1253645 h 3012049"/>
              <a:gd name="connsiteX103" fmla="*/ 11584803 w 12192000"/>
              <a:gd name="connsiteY103" fmla="*/ 1251242 h 3012049"/>
              <a:gd name="connsiteX104" fmla="*/ 11584803 w 12192000"/>
              <a:gd name="connsiteY104" fmla="*/ 1249640 h 3012049"/>
              <a:gd name="connsiteX105" fmla="*/ 11581599 w 12192000"/>
              <a:gd name="connsiteY105" fmla="*/ 1248038 h 3012049"/>
              <a:gd name="connsiteX106" fmla="*/ 11581599 w 12192000"/>
              <a:gd name="connsiteY106" fmla="*/ 1236022 h 3012049"/>
              <a:gd name="connsiteX107" fmla="*/ 11593615 w 12192000"/>
              <a:gd name="connsiteY107" fmla="*/ 1232818 h 3012049"/>
              <a:gd name="connsiteX108" fmla="*/ 11593615 w 12192000"/>
              <a:gd name="connsiteY108" fmla="*/ 1225609 h 3012049"/>
              <a:gd name="connsiteX109" fmla="*/ 11574390 w 12192000"/>
              <a:gd name="connsiteY109" fmla="*/ 1209588 h 3012049"/>
              <a:gd name="connsiteX110" fmla="*/ 11574390 w 12192000"/>
              <a:gd name="connsiteY110" fmla="*/ 1204781 h 3012049"/>
              <a:gd name="connsiteX111" fmla="*/ 11581599 w 12192000"/>
              <a:gd name="connsiteY111" fmla="*/ 1199975 h 3012049"/>
              <a:gd name="connsiteX112" fmla="*/ 11581599 w 12192000"/>
              <a:gd name="connsiteY112" fmla="*/ 1195970 h 3012049"/>
              <a:gd name="connsiteX113" fmla="*/ 11574390 w 12192000"/>
              <a:gd name="connsiteY113" fmla="*/ 1189561 h 3012049"/>
              <a:gd name="connsiteX114" fmla="*/ 11563175 w 12192000"/>
              <a:gd name="connsiteY114" fmla="*/ 1177545 h 3012049"/>
              <a:gd name="connsiteX115" fmla="*/ 11570384 w 12192000"/>
              <a:gd name="connsiteY115" fmla="*/ 1164729 h 3012049"/>
              <a:gd name="connsiteX116" fmla="*/ 11555965 w 12192000"/>
              <a:gd name="connsiteY116" fmla="*/ 1152713 h 3012049"/>
              <a:gd name="connsiteX117" fmla="*/ 11541547 w 12192000"/>
              <a:gd name="connsiteY117" fmla="*/ 1164729 h 3012049"/>
              <a:gd name="connsiteX118" fmla="*/ 11548755 w 12192000"/>
              <a:gd name="connsiteY118" fmla="*/ 1177545 h 3012049"/>
              <a:gd name="connsiteX119" fmla="*/ 11537542 w 12192000"/>
              <a:gd name="connsiteY119" fmla="*/ 1189561 h 3012049"/>
              <a:gd name="connsiteX120" fmla="*/ 11530332 w 12192000"/>
              <a:gd name="connsiteY120" fmla="*/ 1195970 h 3012049"/>
              <a:gd name="connsiteX121" fmla="*/ 11530332 w 12192000"/>
              <a:gd name="connsiteY121" fmla="*/ 1199975 h 3012049"/>
              <a:gd name="connsiteX122" fmla="*/ 11537542 w 12192000"/>
              <a:gd name="connsiteY122" fmla="*/ 1204781 h 3012049"/>
              <a:gd name="connsiteX123" fmla="*/ 11537542 w 12192000"/>
              <a:gd name="connsiteY123" fmla="*/ 1209588 h 3012049"/>
              <a:gd name="connsiteX124" fmla="*/ 11517515 w 12192000"/>
              <a:gd name="connsiteY124" fmla="*/ 1225609 h 3012049"/>
              <a:gd name="connsiteX125" fmla="*/ 11517515 w 12192000"/>
              <a:gd name="connsiteY125" fmla="*/ 1232017 h 3012049"/>
              <a:gd name="connsiteX126" fmla="*/ 11530332 w 12192000"/>
              <a:gd name="connsiteY126" fmla="*/ 1235221 h 3012049"/>
              <a:gd name="connsiteX127" fmla="*/ 11530332 w 12192000"/>
              <a:gd name="connsiteY127" fmla="*/ 1247237 h 3012049"/>
              <a:gd name="connsiteX128" fmla="*/ 11527127 w 12192000"/>
              <a:gd name="connsiteY128" fmla="*/ 1248839 h 3012049"/>
              <a:gd name="connsiteX129" fmla="*/ 11527127 w 12192000"/>
              <a:gd name="connsiteY129" fmla="*/ 1252043 h 3012049"/>
              <a:gd name="connsiteX130" fmla="*/ 11528729 w 12192000"/>
              <a:gd name="connsiteY130" fmla="*/ 1254446 h 3012049"/>
              <a:gd name="connsiteX131" fmla="*/ 11528729 w 12192000"/>
              <a:gd name="connsiteY131" fmla="*/ 1256850 h 3012049"/>
              <a:gd name="connsiteX132" fmla="*/ 11426996 w 12192000"/>
              <a:gd name="connsiteY132" fmla="*/ 1307316 h 3012049"/>
              <a:gd name="connsiteX133" fmla="*/ 11432603 w 12192000"/>
              <a:gd name="connsiteY133" fmla="*/ 1324138 h 3012049"/>
              <a:gd name="connsiteX134" fmla="*/ 11457436 w 12192000"/>
              <a:gd name="connsiteY134" fmla="*/ 1341761 h 3012049"/>
              <a:gd name="connsiteX135" fmla="*/ 11457436 w 12192000"/>
              <a:gd name="connsiteY135" fmla="*/ 1358583 h 3012049"/>
              <a:gd name="connsiteX136" fmla="*/ 11426996 w 12192000"/>
              <a:gd name="connsiteY136" fmla="*/ 1370599 h 3012049"/>
              <a:gd name="connsiteX137" fmla="*/ 11431001 w 12192000"/>
              <a:gd name="connsiteY137" fmla="*/ 1379410 h 3012049"/>
              <a:gd name="connsiteX138" fmla="*/ 11451828 w 12192000"/>
              <a:gd name="connsiteY138" fmla="*/ 1388222 h 3012049"/>
              <a:gd name="connsiteX139" fmla="*/ 11451828 w 12192000"/>
              <a:gd name="connsiteY139" fmla="*/ 1410651 h 3012049"/>
              <a:gd name="connsiteX140" fmla="*/ 11424593 w 12192000"/>
              <a:gd name="connsiteY140" fmla="*/ 1423468 h 3012049"/>
              <a:gd name="connsiteX141" fmla="*/ 11428598 w 12192000"/>
              <a:gd name="connsiteY141" fmla="*/ 1431479 h 3012049"/>
              <a:gd name="connsiteX142" fmla="*/ 11451028 w 12192000"/>
              <a:gd name="connsiteY142" fmla="*/ 1436285 h 3012049"/>
              <a:gd name="connsiteX143" fmla="*/ 11451028 w 12192000"/>
              <a:gd name="connsiteY143" fmla="*/ 1460317 h 3012049"/>
              <a:gd name="connsiteX144" fmla="*/ 11424593 w 12192000"/>
              <a:gd name="connsiteY144" fmla="*/ 1473133 h 3012049"/>
              <a:gd name="connsiteX145" fmla="*/ 11428598 w 12192000"/>
              <a:gd name="connsiteY145" fmla="*/ 1481945 h 3012049"/>
              <a:gd name="connsiteX146" fmla="*/ 11449426 w 12192000"/>
              <a:gd name="connsiteY146" fmla="*/ 1493160 h 3012049"/>
              <a:gd name="connsiteX147" fmla="*/ 11450227 w 12192000"/>
              <a:gd name="connsiteY147" fmla="*/ 1509181 h 3012049"/>
              <a:gd name="connsiteX148" fmla="*/ 11442216 w 12192000"/>
              <a:gd name="connsiteY148" fmla="*/ 1509181 h 3012049"/>
              <a:gd name="connsiteX149" fmla="*/ 11442216 w 12192000"/>
              <a:gd name="connsiteY149" fmla="*/ 1502772 h 3012049"/>
              <a:gd name="connsiteX150" fmla="*/ 11387744 w 12192000"/>
              <a:gd name="connsiteY150" fmla="*/ 1502772 h 3012049"/>
              <a:gd name="connsiteX151" fmla="*/ 11387744 w 12192000"/>
              <a:gd name="connsiteY151" fmla="*/ 1420264 h 3012049"/>
              <a:gd name="connsiteX152" fmla="*/ 11378933 w 12192000"/>
              <a:gd name="connsiteY152" fmla="*/ 1420264 h 3012049"/>
              <a:gd name="connsiteX153" fmla="*/ 11378933 w 12192000"/>
              <a:gd name="connsiteY153" fmla="*/ 1393829 h 3012049"/>
              <a:gd name="connsiteX154" fmla="*/ 11370122 w 12192000"/>
              <a:gd name="connsiteY154" fmla="*/ 1393829 h 3012049"/>
              <a:gd name="connsiteX155" fmla="*/ 11370122 w 12192000"/>
              <a:gd name="connsiteY155" fmla="*/ 1399437 h 3012049"/>
              <a:gd name="connsiteX156" fmla="*/ 11364514 w 12192000"/>
              <a:gd name="connsiteY156" fmla="*/ 1399437 h 3012049"/>
              <a:gd name="connsiteX157" fmla="*/ 11364514 w 12192000"/>
              <a:gd name="connsiteY157" fmla="*/ 1388222 h 3012049"/>
              <a:gd name="connsiteX158" fmla="*/ 11374127 w 12192000"/>
              <a:gd name="connsiteY158" fmla="*/ 1377808 h 3012049"/>
              <a:gd name="connsiteX159" fmla="*/ 11382137 w 12192000"/>
              <a:gd name="connsiteY159" fmla="*/ 1360185 h 3012049"/>
              <a:gd name="connsiteX160" fmla="*/ 11359708 w 12192000"/>
              <a:gd name="connsiteY160" fmla="*/ 1360185 h 3012049"/>
              <a:gd name="connsiteX161" fmla="*/ 11359708 w 12192000"/>
              <a:gd name="connsiteY161" fmla="*/ 1352976 h 3012049"/>
              <a:gd name="connsiteX162" fmla="*/ 11308440 w 12192000"/>
              <a:gd name="connsiteY162" fmla="*/ 1352976 h 3012049"/>
              <a:gd name="connsiteX163" fmla="*/ 11308440 w 12192000"/>
              <a:gd name="connsiteY163" fmla="*/ 1357782 h 3012049"/>
              <a:gd name="connsiteX164" fmla="*/ 11291618 w 12192000"/>
              <a:gd name="connsiteY164" fmla="*/ 1357782 h 3012049"/>
              <a:gd name="connsiteX165" fmla="*/ 11291618 w 12192000"/>
              <a:gd name="connsiteY165" fmla="*/ 1320133 h 3012049"/>
              <a:gd name="connsiteX166" fmla="*/ 11244356 w 12192000"/>
              <a:gd name="connsiteY166" fmla="*/ 1320133 h 3012049"/>
              <a:gd name="connsiteX167" fmla="*/ 11244356 w 12192000"/>
              <a:gd name="connsiteY167" fmla="*/ 1324138 h 3012049"/>
              <a:gd name="connsiteX168" fmla="*/ 11239550 w 12192000"/>
              <a:gd name="connsiteY168" fmla="*/ 1324138 h 3012049"/>
              <a:gd name="connsiteX169" fmla="*/ 11239550 w 12192000"/>
              <a:gd name="connsiteY169" fmla="*/ 1356180 h 3012049"/>
              <a:gd name="connsiteX170" fmla="*/ 11235545 w 12192000"/>
              <a:gd name="connsiteY170" fmla="*/ 1356180 h 3012049"/>
              <a:gd name="connsiteX171" fmla="*/ 11235545 w 12192000"/>
              <a:gd name="connsiteY171" fmla="*/ 1225609 h 3012049"/>
              <a:gd name="connsiteX172" fmla="*/ 11210712 w 12192000"/>
              <a:gd name="connsiteY172" fmla="*/ 1225609 h 3012049"/>
              <a:gd name="connsiteX173" fmla="*/ 11210712 w 12192000"/>
              <a:gd name="connsiteY173" fmla="*/ 1195970 h 3012049"/>
              <a:gd name="connsiteX174" fmla="*/ 11205906 w 12192000"/>
              <a:gd name="connsiteY174" fmla="*/ 1195970 h 3012049"/>
              <a:gd name="connsiteX175" fmla="*/ 11205906 w 12192000"/>
              <a:gd name="connsiteY175" fmla="*/ 1199174 h 3012049"/>
              <a:gd name="connsiteX176" fmla="*/ 11186681 w 12192000"/>
              <a:gd name="connsiteY176" fmla="*/ 1199174 h 3012049"/>
              <a:gd name="connsiteX177" fmla="*/ 11141822 w 12192000"/>
              <a:gd name="connsiteY177" fmla="*/ 1147907 h 3012049"/>
              <a:gd name="connsiteX178" fmla="*/ 11141822 w 12192000"/>
              <a:gd name="connsiteY178" fmla="*/ 1067000 h 3012049"/>
              <a:gd name="connsiteX179" fmla="*/ 11137016 w 12192000"/>
              <a:gd name="connsiteY179" fmla="*/ 1067000 h 3012049"/>
              <a:gd name="connsiteX180" fmla="*/ 11137016 w 12192000"/>
              <a:gd name="connsiteY180" fmla="*/ 1145503 h 3012049"/>
              <a:gd name="connsiteX181" fmla="*/ 11100167 w 12192000"/>
              <a:gd name="connsiteY181" fmla="*/ 1103849 h 3012049"/>
              <a:gd name="connsiteX182" fmla="*/ 11100167 w 12192000"/>
              <a:gd name="connsiteY182" fmla="*/ 1095838 h 3012049"/>
              <a:gd name="connsiteX183" fmla="*/ 11094560 w 12192000"/>
              <a:gd name="connsiteY183" fmla="*/ 1095838 h 3012049"/>
              <a:gd name="connsiteX184" fmla="*/ 11094560 w 12192000"/>
              <a:gd name="connsiteY184" fmla="*/ 1120671 h 3012049"/>
              <a:gd name="connsiteX185" fmla="*/ 11046497 w 12192000"/>
              <a:gd name="connsiteY185" fmla="*/ 1203179 h 3012049"/>
              <a:gd name="connsiteX186" fmla="*/ 11046497 w 12192000"/>
              <a:gd name="connsiteY186" fmla="*/ 1041367 h 3012049"/>
              <a:gd name="connsiteX187" fmla="*/ 11042491 w 12192000"/>
              <a:gd name="connsiteY187" fmla="*/ 1041367 h 3012049"/>
              <a:gd name="connsiteX188" fmla="*/ 11042491 w 12192000"/>
              <a:gd name="connsiteY188" fmla="*/ 1221603 h 3012049"/>
              <a:gd name="connsiteX189" fmla="*/ 11035282 w 12192000"/>
              <a:gd name="connsiteY189" fmla="*/ 1221603 h 3012049"/>
              <a:gd name="connsiteX190" fmla="*/ 11035282 w 12192000"/>
              <a:gd name="connsiteY190" fmla="*/ 1210389 h 3012049"/>
              <a:gd name="connsiteX191" fmla="*/ 11028072 w 12192000"/>
              <a:gd name="connsiteY191" fmla="*/ 1210389 h 3012049"/>
              <a:gd name="connsiteX192" fmla="*/ 11028072 w 12192000"/>
              <a:gd name="connsiteY192" fmla="*/ 1220001 h 3012049"/>
              <a:gd name="connsiteX193" fmla="*/ 11021664 w 12192000"/>
              <a:gd name="connsiteY193" fmla="*/ 1220001 h 3012049"/>
              <a:gd name="connsiteX194" fmla="*/ 11021664 w 12192000"/>
              <a:gd name="connsiteY194" fmla="*/ 1208786 h 3012049"/>
              <a:gd name="connsiteX195" fmla="*/ 11016056 w 12192000"/>
              <a:gd name="connsiteY195" fmla="*/ 1208786 h 3012049"/>
              <a:gd name="connsiteX196" fmla="*/ 11016056 w 12192000"/>
              <a:gd name="connsiteY196" fmla="*/ 1242431 h 3012049"/>
              <a:gd name="connsiteX197" fmla="*/ 11002439 w 12192000"/>
              <a:gd name="connsiteY197" fmla="*/ 1242431 h 3012049"/>
              <a:gd name="connsiteX198" fmla="*/ 11002439 w 12192000"/>
              <a:gd name="connsiteY198" fmla="*/ 1353777 h 3012049"/>
              <a:gd name="connsiteX199" fmla="*/ 10997633 w 12192000"/>
              <a:gd name="connsiteY199" fmla="*/ 1353777 h 3012049"/>
              <a:gd name="connsiteX200" fmla="*/ 10997633 w 12192000"/>
              <a:gd name="connsiteY200" fmla="*/ 1358583 h 3012049"/>
              <a:gd name="connsiteX201" fmla="*/ 11001638 w 12192000"/>
              <a:gd name="connsiteY201" fmla="*/ 1358583 h 3012049"/>
              <a:gd name="connsiteX202" fmla="*/ 11001638 w 12192000"/>
              <a:gd name="connsiteY202" fmla="*/ 1368997 h 3012049"/>
              <a:gd name="connsiteX203" fmla="*/ 10971198 w 12192000"/>
              <a:gd name="connsiteY203" fmla="*/ 1368997 h 3012049"/>
              <a:gd name="connsiteX204" fmla="*/ 10971198 w 12192000"/>
              <a:gd name="connsiteY204" fmla="*/ 1364190 h 3012049"/>
              <a:gd name="connsiteX205" fmla="*/ 10963187 w 12192000"/>
              <a:gd name="connsiteY205" fmla="*/ 1364190 h 3012049"/>
              <a:gd name="connsiteX206" fmla="*/ 10963187 w 12192000"/>
              <a:gd name="connsiteY206" fmla="*/ 1370599 h 3012049"/>
              <a:gd name="connsiteX207" fmla="*/ 10937554 w 12192000"/>
              <a:gd name="connsiteY207" fmla="*/ 1370599 h 3012049"/>
              <a:gd name="connsiteX208" fmla="*/ 10937554 w 12192000"/>
              <a:gd name="connsiteY208" fmla="*/ 1405845 h 3012049"/>
              <a:gd name="connsiteX209" fmla="*/ 10923935 w 12192000"/>
              <a:gd name="connsiteY209" fmla="*/ 1405845 h 3012049"/>
              <a:gd name="connsiteX210" fmla="*/ 10923935 w 12192000"/>
              <a:gd name="connsiteY210" fmla="*/ 1397835 h 3012049"/>
              <a:gd name="connsiteX211" fmla="*/ 10883082 w 12192000"/>
              <a:gd name="connsiteY211" fmla="*/ 1397835 h 3012049"/>
              <a:gd name="connsiteX212" fmla="*/ 10883082 w 12192000"/>
              <a:gd name="connsiteY212" fmla="*/ 1323337 h 3012049"/>
              <a:gd name="connsiteX213" fmla="*/ 10871066 w 12192000"/>
              <a:gd name="connsiteY213" fmla="*/ 1323337 h 3012049"/>
              <a:gd name="connsiteX214" fmla="*/ 10871066 w 12192000"/>
              <a:gd name="connsiteY214" fmla="*/ 1345766 h 3012049"/>
              <a:gd name="connsiteX215" fmla="*/ 10857449 w 12192000"/>
              <a:gd name="connsiteY215" fmla="*/ 1345766 h 3012049"/>
              <a:gd name="connsiteX216" fmla="*/ 10857449 w 12192000"/>
              <a:gd name="connsiteY216" fmla="*/ 1337756 h 3012049"/>
              <a:gd name="connsiteX217" fmla="*/ 10849438 w 12192000"/>
              <a:gd name="connsiteY217" fmla="*/ 1337756 h 3012049"/>
              <a:gd name="connsiteX218" fmla="*/ 10849438 w 12192000"/>
              <a:gd name="connsiteY218" fmla="*/ 1344965 h 3012049"/>
              <a:gd name="connsiteX219" fmla="*/ 10826208 w 12192000"/>
              <a:gd name="connsiteY219" fmla="*/ 1344965 h 3012049"/>
              <a:gd name="connsiteX220" fmla="*/ 10826208 w 12192000"/>
              <a:gd name="connsiteY220" fmla="*/ 1018937 h 3012049"/>
              <a:gd name="connsiteX221" fmla="*/ 10818197 w 12192000"/>
              <a:gd name="connsiteY221" fmla="*/ 1018937 h 3012049"/>
              <a:gd name="connsiteX222" fmla="*/ 10818197 w 12192000"/>
              <a:gd name="connsiteY222" fmla="*/ 1099844 h 3012049"/>
              <a:gd name="connsiteX223" fmla="*/ 10756517 w 12192000"/>
              <a:gd name="connsiteY223" fmla="*/ 1099844 h 3012049"/>
              <a:gd name="connsiteX224" fmla="*/ 10756517 w 12192000"/>
              <a:gd name="connsiteY224" fmla="*/ 1018937 h 3012049"/>
              <a:gd name="connsiteX225" fmla="*/ 10750909 w 12192000"/>
              <a:gd name="connsiteY225" fmla="*/ 1018937 h 3012049"/>
              <a:gd name="connsiteX226" fmla="*/ 10750909 w 12192000"/>
              <a:gd name="connsiteY226" fmla="*/ 1083021 h 3012049"/>
              <a:gd name="connsiteX227" fmla="*/ 10730081 w 12192000"/>
              <a:gd name="connsiteY227" fmla="*/ 1083021 h 3012049"/>
              <a:gd name="connsiteX228" fmla="*/ 10730081 w 12192000"/>
              <a:gd name="connsiteY228" fmla="*/ 1099844 h 3012049"/>
              <a:gd name="connsiteX229" fmla="*/ 10661191 w 12192000"/>
              <a:gd name="connsiteY229" fmla="*/ 1099844 h 3012049"/>
              <a:gd name="connsiteX230" fmla="*/ 10661191 w 12192000"/>
              <a:gd name="connsiteY230" fmla="*/ 1062995 h 3012049"/>
              <a:gd name="connsiteX231" fmla="*/ 10581887 w 12192000"/>
              <a:gd name="connsiteY231" fmla="*/ 1062995 h 3012049"/>
              <a:gd name="connsiteX232" fmla="*/ 10581887 w 12192000"/>
              <a:gd name="connsiteY232" fmla="*/ 1054985 h 3012049"/>
              <a:gd name="connsiteX233" fmla="*/ 10558656 w 12192000"/>
              <a:gd name="connsiteY233" fmla="*/ 1054985 h 3012049"/>
              <a:gd name="connsiteX234" fmla="*/ 10541834 w 12192000"/>
              <a:gd name="connsiteY234" fmla="*/ 1067000 h 3012049"/>
              <a:gd name="connsiteX235" fmla="*/ 10526614 w 12192000"/>
              <a:gd name="connsiteY235" fmla="*/ 1067000 h 3012049"/>
              <a:gd name="connsiteX236" fmla="*/ 10526614 w 12192000"/>
              <a:gd name="connsiteY236" fmla="*/ 1056587 h 3012049"/>
              <a:gd name="connsiteX237" fmla="*/ 10471342 w 12192000"/>
              <a:gd name="connsiteY237" fmla="*/ 1056587 h 3012049"/>
              <a:gd name="connsiteX238" fmla="*/ 10471342 w 12192000"/>
              <a:gd name="connsiteY238" fmla="*/ 1062995 h 3012049"/>
              <a:gd name="connsiteX239" fmla="*/ 10457724 w 12192000"/>
              <a:gd name="connsiteY239" fmla="*/ 1062995 h 3012049"/>
              <a:gd name="connsiteX240" fmla="*/ 10457724 w 12192000"/>
              <a:gd name="connsiteY240" fmla="*/ 1054985 h 3012049"/>
              <a:gd name="connsiteX241" fmla="*/ 10376017 w 12192000"/>
              <a:gd name="connsiteY241" fmla="*/ 1054985 h 3012049"/>
              <a:gd name="connsiteX242" fmla="*/ 10354388 w 12192000"/>
              <a:gd name="connsiteY242" fmla="*/ 1071006 h 3012049"/>
              <a:gd name="connsiteX243" fmla="*/ 10263870 w 12192000"/>
              <a:gd name="connsiteY243" fmla="*/ 1071006 h 3012049"/>
              <a:gd name="connsiteX244" fmla="*/ 10263870 w 12192000"/>
              <a:gd name="connsiteY244" fmla="*/ 1085425 h 3012049"/>
              <a:gd name="connsiteX245" fmla="*/ 10207796 w 12192000"/>
              <a:gd name="connsiteY245" fmla="*/ 1085425 h 3012049"/>
              <a:gd name="connsiteX246" fmla="*/ 10207796 w 12192000"/>
              <a:gd name="connsiteY246" fmla="*/ 1018937 h 3012049"/>
              <a:gd name="connsiteX247" fmla="*/ 10202189 w 12192000"/>
              <a:gd name="connsiteY247" fmla="*/ 1018937 h 3012049"/>
              <a:gd name="connsiteX248" fmla="*/ 10202189 w 12192000"/>
              <a:gd name="connsiteY248" fmla="*/ 1077414 h 3012049"/>
              <a:gd name="connsiteX249" fmla="*/ 10186167 w 12192000"/>
              <a:gd name="connsiteY249" fmla="*/ 1077414 h 3012049"/>
              <a:gd name="connsiteX250" fmla="*/ 10186167 w 12192000"/>
              <a:gd name="connsiteY250" fmla="*/ 1103849 h 3012049"/>
              <a:gd name="connsiteX251" fmla="*/ 10162937 w 12192000"/>
              <a:gd name="connsiteY251" fmla="*/ 1103849 h 3012049"/>
              <a:gd name="connsiteX252" fmla="*/ 10162937 w 12192000"/>
              <a:gd name="connsiteY252" fmla="*/ 1133488 h 3012049"/>
              <a:gd name="connsiteX253" fmla="*/ 10131697 w 12192000"/>
              <a:gd name="connsiteY253" fmla="*/ 1133488 h 3012049"/>
              <a:gd name="connsiteX254" fmla="*/ 10131697 w 12192000"/>
              <a:gd name="connsiteY254" fmla="*/ 1125477 h 3012049"/>
              <a:gd name="connsiteX255" fmla="*/ 10108466 w 12192000"/>
              <a:gd name="connsiteY255" fmla="*/ 1125477 h 3012049"/>
              <a:gd name="connsiteX256" fmla="*/ 10108466 w 12192000"/>
              <a:gd name="connsiteY256" fmla="*/ 1147907 h 3012049"/>
              <a:gd name="connsiteX257" fmla="*/ 10089240 w 12192000"/>
              <a:gd name="connsiteY257" fmla="*/ 1166331 h 3012049"/>
              <a:gd name="connsiteX258" fmla="*/ 10089240 w 12192000"/>
              <a:gd name="connsiteY258" fmla="*/ 1339358 h 3012049"/>
              <a:gd name="connsiteX259" fmla="*/ 10082031 w 12192000"/>
              <a:gd name="connsiteY259" fmla="*/ 1347368 h 3012049"/>
              <a:gd name="connsiteX260" fmla="*/ 10082031 w 12192000"/>
              <a:gd name="connsiteY260" fmla="*/ 1377808 h 3012049"/>
              <a:gd name="connsiteX261" fmla="*/ 10074821 w 12192000"/>
              <a:gd name="connsiteY261" fmla="*/ 1377808 h 3012049"/>
              <a:gd name="connsiteX262" fmla="*/ 10074821 w 12192000"/>
              <a:gd name="connsiteY262" fmla="*/ 1385819 h 3012049"/>
              <a:gd name="connsiteX263" fmla="*/ 10052392 w 12192000"/>
              <a:gd name="connsiteY263" fmla="*/ 1385819 h 3012049"/>
              <a:gd name="connsiteX264" fmla="*/ 10052392 w 12192000"/>
              <a:gd name="connsiteY264" fmla="*/ 785831 h 3012049"/>
              <a:gd name="connsiteX265" fmla="*/ 10016345 w 12192000"/>
              <a:gd name="connsiteY265" fmla="*/ 785831 h 3012049"/>
              <a:gd name="connsiteX266" fmla="*/ 10016345 w 12192000"/>
              <a:gd name="connsiteY266" fmla="*/ 777020 h 3012049"/>
              <a:gd name="connsiteX267" fmla="*/ 10001926 w 12192000"/>
              <a:gd name="connsiteY267" fmla="*/ 777020 h 3012049"/>
              <a:gd name="connsiteX268" fmla="*/ 10001926 w 12192000"/>
              <a:gd name="connsiteY268" fmla="*/ 785030 h 3012049"/>
              <a:gd name="connsiteX269" fmla="*/ 9967481 w 12192000"/>
              <a:gd name="connsiteY269" fmla="*/ 785030 h 3012049"/>
              <a:gd name="connsiteX270" fmla="*/ 9967481 w 12192000"/>
              <a:gd name="connsiteY270" fmla="*/ 563940 h 3012049"/>
              <a:gd name="connsiteX271" fmla="*/ 9917014 w 12192000"/>
              <a:gd name="connsiteY271" fmla="*/ 563940 h 3012049"/>
              <a:gd name="connsiteX272" fmla="*/ 9917014 w 12192000"/>
              <a:gd name="connsiteY272" fmla="*/ 504662 h 3012049"/>
              <a:gd name="connsiteX273" fmla="*/ 9909805 w 12192000"/>
              <a:gd name="connsiteY273" fmla="*/ 504662 h 3012049"/>
              <a:gd name="connsiteX274" fmla="*/ 9909805 w 12192000"/>
              <a:gd name="connsiteY274" fmla="*/ 541511 h 3012049"/>
              <a:gd name="connsiteX275" fmla="*/ 9868951 w 12192000"/>
              <a:gd name="connsiteY275" fmla="*/ 541511 h 3012049"/>
              <a:gd name="connsiteX276" fmla="*/ 9868951 w 12192000"/>
              <a:gd name="connsiteY276" fmla="*/ 528694 h 3012049"/>
              <a:gd name="connsiteX277" fmla="*/ 9863344 w 12192000"/>
              <a:gd name="connsiteY277" fmla="*/ 528694 h 3012049"/>
              <a:gd name="connsiteX278" fmla="*/ 9863344 w 12192000"/>
              <a:gd name="connsiteY278" fmla="*/ 539108 h 3012049"/>
              <a:gd name="connsiteX279" fmla="*/ 9775229 w 12192000"/>
              <a:gd name="connsiteY279" fmla="*/ 539108 h 3012049"/>
              <a:gd name="connsiteX280" fmla="*/ 9775229 w 12192000"/>
              <a:gd name="connsiteY280" fmla="*/ 504662 h 3012049"/>
              <a:gd name="connsiteX281" fmla="*/ 9769621 w 12192000"/>
              <a:gd name="connsiteY281" fmla="*/ 504662 h 3012049"/>
              <a:gd name="connsiteX282" fmla="*/ 9769621 w 12192000"/>
              <a:gd name="connsiteY282" fmla="*/ 552725 h 3012049"/>
              <a:gd name="connsiteX283" fmla="*/ 9756804 w 12192000"/>
              <a:gd name="connsiteY283" fmla="*/ 552725 h 3012049"/>
              <a:gd name="connsiteX284" fmla="*/ 9756804 w 12192000"/>
              <a:gd name="connsiteY284" fmla="*/ 546317 h 3012049"/>
              <a:gd name="connsiteX285" fmla="*/ 9747192 w 12192000"/>
              <a:gd name="connsiteY285" fmla="*/ 546317 h 3012049"/>
              <a:gd name="connsiteX286" fmla="*/ 9747192 w 12192000"/>
              <a:gd name="connsiteY286" fmla="*/ 573553 h 3012049"/>
              <a:gd name="connsiteX287" fmla="*/ 9699129 w 12192000"/>
              <a:gd name="connsiteY287" fmla="*/ 573553 h 3012049"/>
              <a:gd name="connsiteX288" fmla="*/ 9682306 w 12192000"/>
              <a:gd name="connsiteY288" fmla="*/ 585569 h 3012049"/>
              <a:gd name="connsiteX289" fmla="*/ 9682306 w 12192000"/>
              <a:gd name="connsiteY289" fmla="*/ 863533 h 3012049"/>
              <a:gd name="connsiteX290" fmla="*/ 9685510 w 12192000"/>
              <a:gd name="connsiteY290" fmla="*/ 863533 h 3012049"/>
              <a:gd name="connsiteX291" fmla="*/ 9685510 w 12192000"/>
              <a:gd name="connsiteY291" fmla="*/ 877952 h 3012049"/>
              <a:gd name="connsiteX292" fmla="*/ 9682306 w 12192000"/>
              <a:gd name="connsiteY292" fmla="*/ 877952 h 3012049"/>
              <a:gd name="connsiteX293" fmla="*/ 9682306 w 12192000"/>
              <a:gd name="connsiteY293" fmla="*/ 1441091 h 3012049"/>
              <a:gd name="connsiteX294" fmla="*/ 9672694 w 12192000"/>
              <a:gd name="connsiteY294" fmla="*/ 1451505 h 3012049"/>
              <a:gd name="connsiteX295" fmla="*/ 9672694 w 12192000"/>
              <a:gd name="connsiteY295" fmla="*/ 1466725 h 3012049"/>
              <a:gd name="connsiteX296" fmla="*/ 9621426 w 12192000"/>
              <a:gd name="connsiteY296" fmla="*/ 1466725 h 3012049"/>
              <a:gd name="connsiteX297" fmla="*/ 9621426 w 12192000"/>
              <a:gd name="connsiteY297" fmla="*/ 1484348 h 3012049"/>
              <a:gd name="connsiteX298" fmla="*/ 9627835 w 12192000"/>
              <a:gd name="connsiteY298" fmla="*/ 1484348 h 3012049"/>
              <a:gd name="connsiteX299" fmla="*/ 9627835 w 12192000"/>
              <a:gd name="connsiteY299" fmla="*/ 1509181 h 3012049"/>
              <a:gd name="connsiteX300" fmla="*/ 9566955 w 12192000"/>
              <a:gd name="connsiteY300" fmla="*/ 1509181 h 3012049"/>
              <a:gd name="connsiteX301" fmla="*/ 9566955 w 12192000"/>
              <a:gd name="connsiteY301" fmla="*/ 1414657 h 3012049"/>
              <a:gd name="connsiteX302" fmla="*/ 9528505 w 12192000"/>
              <a:gd name="connsiteY302" fmla="*/ 1414657 h 3012049"/>
              <a:gd name="connsiteX303" fmla="*/ 9527704 w 12192000"/>
              <a:gd name="connsiteY303" fmla="*/ 1256850 h 3012049"/>
              <a:gd name="connsiteX304" fmla="*/ 9458814 w 12192000"/>
              <a:gd name="connsiteY304" fmla="*/ 732962 h 3012049"/>
              <a:gd name="connsiteX305" fmla="*/ 9299404 w 12192000"/>
              <a:gd name="connsiteY305" fmla="*/ 485437 h 3012049"/>
              <a:gd name="connsiteX306" fmla="*/ 9139995 w 12192000"/>
              <a:gd name="connsiteY306" fmla="*/ 732962 h 3012049"/>
              <a:gd name="connsiteX307" fmla="*/ 9072706 w 12192000"/>
              <a:gd name="connsiteY307" fmla="*/ 1205582 h 3012049"/>
              <a:gd name="connsiteX308" fmla="*/ 9024643 w 12192000"/>
              <a:gd name="connsiteY308" fmla="*/ 1205582 h 3012049"/>
              <a:gd name="connsiteX309" fmla="*/ 9024643 w 12192000"/>
              <a:gd name="connsiteY309" fmla="*/ 1191163 h 3012049"/>
              <a:gd name="connsiteX310" fmla="*/ 9003816 w 12192000"/>
              <a:gd name="connsiteY310" fmla="*/ 1191163 h 3012049"/>
              <a:gd name="connsiteX311" fmla="*/ 9003816 w 12192000"/>
              <a:gd name="connsiteY311" fmla="*/ 1202378 h 3012049"/>
              <a:gd name="connsiteX312" fmla="*/ 8988596 w 12192000"/>
              <a:gd name="connsiteY312" fmla="*/ 1202378 h 3012049"/>
              <a:gd name="connsiteX313" fmla="*/ 8988596 w 12192000"/>
              <a:gd name="connsiteY313" fmla="*/ 1199174 h 3012049"/>
              <a:gd name="connsiteX314" fmla="*/ 8974978 w 12192000"/>
              <a:gd name="connsiteY314" fmla="*/ 1199174 h 3012049"/>
              <a:gd name="connsiteX315" fmla="*/ 8974978 w 12192000"/>
              <a:gd name="connsiteY315" fmla="*/ 1210389 h 3012049"/>
              <a:gd name="connsiteX316" fmla="*/ 8914099 w 12192000"/>
              <a:gd name="connsiteY316" fmla="*/ 1210389 h 3012049"/>
              <a:gd name="connsiteX317" fmla="*/ 8914099 w 12192000"/>
              <a:gd name="connsiteY317" fmla="*/ 1238425 h 3012049"/>
              <a:gd name="connsiteX318" fmla="*/ 8878852 w 12192000"/>
              <a:gd name="connsiteY318" fmla="*/ 1238425 h 3012049"/>
              <a:gd name="connsiteX319" fmla="*/ 8878852 w 12192000"/>
              <a:gd name="connsiteY319" fmla="*/ 1372201 h 3012049"/>
              <a:gd name="connsiteX320" fmla="*/ 8866036 w 12192000"/>
              <a:gd name="connsiteY320" fmla="*/ 1372201 h 3012049"/>
              <a:gd name="connsiteX321" fmla="*/ 8866036 w 12192000"/>
              <a:gd name="connsiteY321" fmla="*/ 1423468 h 3012049"/>
              <a:gd name="connsiteX322" fmla="*/ 8843606 w 12192000"/>
              <a:gd name="connsiteY322" fmla="*/ 1423468 h 3012049"/>
              <a:gd name="connsiteX323" fmla="*/ 8843606 w 12192000"/>
              <a:gd name="connsiteY323" fmla="*/ 1306515 h 3012049"/>
              <a:gd name="connsiteX324" fmla="*/ 8835595 w 12192000"/>
              <a:gd name="connsiteY324" fmla="*/ 1306515 h 3012049"/>
              <a:gd name="connsiteX325" fmla="*/ 8835595 w 12192000"/>
              <a:gd name="connsiteY325" fmla="*/ 1335353 h 3012049"/>
              <a:gd name="connsiteX326" fmla="*/ 8797144 w 12192000"/>
              <a:gd name="connsiteY326" fmla="*/ 1335353 h 3012049"/>
              <a:gd name="connsiteX327" fmla="*/ 8797144 w 12192000"/>
              <a:gd name="connsiteY327" fmla="*/ 1223205 h 3012049"/>
              <a:gd name="connsiteX328" fmla="*/ 8753888 w 12192000"/>
              <a:gd name="connsiteY328" fmla="*/ 1223205 h 3012049"/>
              <a:gd name="connsiteX329" fmla="*/ 8753888 w 12192000"/>
              <a:gd name="connsiteY329" fmla="*/ 1204781 h 3012049"/>
              <a:gd name="connsiteX330" fmla="*/ 8685799 w 12192000"/>
              <a:gd name="connsiteY330" fmla="*/ 1204781 h 3012049"/>
              <a:gd name="connsiteX331" fmla="*/ 8685799 w 12192000"/>
              <a:gd name="connsiteY331" fmla="*/ 1155917 h 3012049"/>
              <a:gd name="connsiteX332" fmla="*/ 8673783 w 12192000"/>
              <a:gd name="connsiteY332" fmla="*/ 1155917 h 3012049"/>
              <a:gd name="connsiteX333" fmla="*/ 8673783 w 12192000"/>
              <a:gd name="connsiteY333" fmla="*/ 1201577 h 3012049"/>
              <a:gd name="connsiteX334" fmla="*/ 8659364 w 12192000"/>
              <a:gd name="connsiteY334" fmla="*/ 1201577 h 3012049"/>
              <a:gd name="connsiteX335" fmla="*/ 8659364 w 12192000"/>
              <a:gd name="connsiteY335" fmla="*/ 1215996 h 3012049"/>
              <a:gd name="connsiteX336" fmla="*/ 8646547 w 12192000"/>
              <a:gd name="connsiteY336" fmla="*/ 1215996 h 3012049"/>
              <a:gd name="connsiteX337" fmla="*/ 8646547 w 12192000"/>
              <a:gd name="connsiteY337" fmla="*/ 1244033 h 3012049"/>
              <a:gd name="connsiteX338" fmla="*/ 8604091 w 12192000"/>
              <a:gd name="connsiteY338" fmla="*/ 1244033 h 3012049"/>
              <a:gd name="connsiteX339" fmla="*/ 8604091 w 12192000"/>
              <a:gd name="connsiteY339" fmla="*/ 1393028 h 3012049"/>
              <a:gd name="connsiteX340" fmla="*/ 8569647 w 12192000"/>
              <a:gd name="connsiteY340" fmla="*/ 1393028 h 3012049"/>
              <a:gd name="connsiteX341" fmla="*/ 8569647 w 12192000"/>
              <a:gd name="connsiteY341" fmla="*/ 672082 h 3012049"/>
              <a:gd name="connsiteX342" fmla="*/ 8516776 w 12192000"/>
              <a:gd name="connsiteY342" fmla="*/ 672082 h 3012049"/>
              <a:gd name="connsiteX343" fmla="*/ 8516776 w 12192000"/>
              <a:gd name="connsiteY343" fmla="*/ 647250 h 3012049"/>
              <a:gd name="connsiteX344" fmla="*/ 8522384 w 12192000"/>
              <a:gd name="connsiteY344" fmla="*/ 647250 h 3012049"/>
              <a:gd name="connsiteX345" fmla="*/ 8522384 w 12192000"/>
              <a:gd name="connsiteY345" fmla="*/ 292384 h 3012049"/>
              <a:gd name="connsiteX346" fmla="*/ 8512771 w 12192000"/>
              <a:gd name="connsiteY346" fmla="*/ 292384 h 3012049"/>
              <a:gd name="connsiteX347" fmla="*/ 8512771 w 12192000"/>
              <a:gd name="connsiteY347" fmla="*/ 284373 h 3012049"/>
              <a:gd name="connsiteX348" fmla="*/ 8485536 w 12192000"/>
              <a:gd name="connsiteY348" fmla="*/ 284373 h 3012049"/>
              <a:gd name="connsiteX349" fmla="*/ 8485536 w 12192000"/>
              <a:gd name="connsiteY349" fmla="*/ 289981 h 3012049"/>
              <a:gd name="connsiteX350" fmla="*/ 8262043 w 12192000"/>
              <a:gd name="connsiteY350" fmla="*/ 289981 h 3012049"/>
              <a:gd name="connsiteX351" fmla="*/ 8262043 w 12192000"/>
              <a:gd name="connsiteY351" fmla="*/ 297991 h 3012049"/>
              <a:gd name="connsiteX352" fmla="*/ 8213179 w 12192000"/>
              <a:gd name="connsiteY352" fmla="*/ 297991 h 3012049"/>
              <a:gd name="connsiteX353" fmla="*/ 8213179 w 12192000"/>
              <a:gd name="connsiteY353" fmla="*/ 285174 h 3012049"/>
              <a:gd name="connsiteX354" fmla="*/ 8195555 w 12192000"/>
              <a:gd name="connsiteY354" fmla="*/ 285174 h 3012049"/>
              <a:gd name="connsiteX355" fmla="*/ 8195555 w 12192000"/>
              <a:gd name="connsiteY355" fmla="*/ 1401039 h 3012049"/>
              <a:gd name="connsiteX356" fmla="*/ 8138681 w 12192000"/>
              <a:gd name="connsiteY356" fmla="*/ 1401039 h 3012049"/>
              <a:gd name="connsiteX357" fmla="*/ 8138681 w 12192000"/>
              <a:gd name="connsiteY357" fmla="*/ 1415458 h 3012049"/>
              <a:gd name="connsiteX358" fmla="*/ 8123461 w 12192000"/>
              <a:gd name="connsiteY358" fmla="*/ 1415458 h 3012049"/>
              <a:gd name="connsiteX359" fmla="*/ 8123461 w 12192000"/>
              <a:gd name="connsiteY359" fmla="*/ 1409049 h 3012049"/>
              <a:gd name="connsiteX360" fmla="*/ 8067387 w 12192000"/>
              <a:gd name="connsiteY360" fmla="*/ 1409049 h 3012049"/>
              <a:gd name="connsiteX361" fmla="*/ 8067387 w 12192000"/>
              <a:gd name="connsiteY361" fmla="*/ 1354578 h 3012049"/>
              <a:gd name="connsiteX362" fmla="*/ 8060979 w 12192000"/>
              <a:gd name="connsiteY362" fmla="*/ 1354578 h 3012049"/>
              <a:gd name="connsiteX363" fmla="*/ 8060979 w 12192000"/>
              <a:gd name="connsiteY363" fmla="*/ 1438688 h 3012049"/>
              <a:gd name="connsiteX364" fmla="*/ 8000099 w 12192000"/>
              <a:gd name="connsiteY364" fmla="*/ 1438688 h 3012049"/>
              <a:gd name="connsiteX365" fmla="*/ 8000099 w 12192000"/>
              <a:gd name="connsiteY365" fmla="*/ 1563652 h 3012049"/>
              <a:gd name="connsiteX366" fmla="*/ 7994492 w 12192000"/>
              <a:gd name="connsiteY366" fmla="*/ 1563652 h 3012049"/>
              <a:gd name="connsiteX367" fmla="*/ 7965654 w 12192000"/>
              <a:gd name="connsiteY367" fmla="*/ 1303311 h 3012049"/>
              <a:gd name="connsiteX368" fmla="*/ 7965654 w 12192000"/>
              <a:gd name="connsiteY368" fmla="*/ 805057 h 3012049"/>
              <a:gd name="connsiteX369" fmla="*/ 7626809 w 12192000"/>
              <a:gd name="connsiteY369" fmla="*/ 805057 h 3012049"/>
              <a:gd name="connsiteX370" fmla="*/ 7626809 w 12192000"/>
              <a:gd name="connsiteY370" fmla="*/ 1364190 h 3012049"/>
              <a:gd name="connsiteX371" fmla="*/ 7586756 w 12192000"/>
              <a:gd name="connsiteY371" fmla="*/ 1364190 h 3012049"/>
              <a:gd name="connsiteX372" fmla="*/ 7586756 w 12192000"/>
              <a:gd name="connsiteY372" fmla="*/ 1374604 h 3012049"/>
              <a:gd name="connsiteX373" fmla="*/ 7564327 w 12192000"/>
              <a:gd name="connsiteY373" fmla="*/ 1374604 h 3012049"/>
              <a:gd name="connsiteX374" fmla="*/ 7564327 w 12192000"/>
              <a:gd name="connsiteY374" fmla="*/ 1031754 h 3012049"/>
              <a:gd name="connsiteX375" fmla="*/ 7555516 w 12192000"/>
              <a:gd name="connsiteY375" fmla="*/ 1031754 h 3012049"/>
              <a:gd name="connsiteX376" fmla="*/ 7555516 w 12192000"/>
              <a:gd name="connsiteY376" fmla="*/ 867539 h 3012049"/>
              <a:gd name="connsiteX377" fmla="*/ 7502646 w 12192000"/>
              <a:gd name="connsiteY377" fmla="*/ 867539 h 3012049"/>
              <a:gd name="connsiteX378" fmla="*/ 7502646 w 12192000"/>
              <a:gd name="connsiteY378" fmla="*/ 809863 h 3012049"/>
              <a:gd name="connsiteX379" fmla="*/ 7481819 w 12192000"/>
              <a:gd name="connsiteY379" fmla="*/ 809863 h 3012049"/>
              <a:gd name="connsiteX380" fmla="*/ 7481819 w 12192000"/>
              <a:gd name="connsiteY380" fmla="*/ 821078 h 3012049"/>
              <a:gd name="connsiteX381" fmla="*/ 7435358 w 12192000"/>
              <a:gd name="connsiteY381" fmla="*/ 821078 h 3012049"/>
              <a:gd name="connsiteX382" fmla="*/ 7435358 w 12192000"/>
              <a:gd name="connsiteY382" fmla="*/ 809062 h 3012049"/>
              <a:gd name="connsiteX383" fmla="*/ 7381688 w 12192000"/>
              <a:gd name="connsiteY383" fmla="*/ 809062 h 3012049"/>
              <a:gd name="connsiteX384" fmla="*/ 7381688 w 12192000"/>
              <a:gd name="connsiteY384" fmla="*/ 820277 h 3012049"/>
              <a:gd name="connsiteX385" fmla="*/ 7356855 w 12192000"/>
              <a:gd name="connsiteY385" fmla="*/ 820277 h 3012049"/>
              <a:gd name="connsiteX386" fmla="*/ 7356855 w 12192000"/>
              <a:gd name="connsiteY386" fmla="*/ 935628 h 3012049"/>
              <a:gd name="connsiteX387" fmla="*/ 7297577 w 12192000"/>
              <a:gd name="connsiteY387" fmla="*/ 935628 h 3012049"/>
              <a:gd name="connsiteX388" fmla="*/ 7297577 w 12192000"/>
              <a:gd name="connsiteY388" fmla="*/ 1091833 h 3012049"/>
              <a:gd name="connsiteX389" fmla="*/ 7282357 w 12192000"/>
              <a:gd name="connsiteY389" fmla="*/ 1091833 h 3012049"/>
              <a:gd name="connsiteX390" fmla="*/ 7273546 w 12192000"/>
              <a:gd name="connsiteY390" fmla="*/ 1101446 h 3012049"/>
              <a:gd name="connsiteX391" fmla="*/ 7273546 w 12192000"/>
              <a:gd name="connsiteY391" fmla="*/ 1331347 h 3012049"/>
              <a:gd name="connsiteX392" fmla="*/ 7254320 w 12192000"/>
              <a:gd name="connsiteY392" fmla="*/ 1331347 h 3012049"/>
              <a:gd name="connsiteX393" fmla="*/ 7254320 w 12192000"/>
              <a:gd name="connsiteY393" fmla="*/ 1422667 h 3012049"/>
              <a:gd name="connsiteX394" fmla="*/ 7187032 w 12192000"/>
              <a:gd name="connsiteY394" fmla="*/ 1422667 h 3012049"/>
              <a:gd name="connsiteX395" fmla="*/ 7062869 w 12192000"/>
              <a:gd name="connsiteY395" fmla="*/ 416547 h 3012049"/>
              <a:gd name="connsiteX396" fmla="*/ 6476500 w 12192000"/>
              <a:gd name="connsiteY396" fmla="*/ 525490 h 3012049"/>
              <a:gd name="connsiteX397" fmla="*/ 6337918 w 12192000"/>
              <a:gd name="connsiteY397" fmla="*/ 631228 h 3012049"/>
              <a:gd name="connsiteX398" fmla="*/ 6250603 w 12192000"/>
              <a:gd name="connsiteY398" fmla="*/ 1228012 h 3012049"/>
              <a:gd name="connsiteX399" fmla="*/ 6224168 w 12192000"/>
              <a:gd name="connsiteY399" fmla="*/ 1228012 h 3012049"/>
              <a:gd name="connsiteX400" fmla="*/ 6224168 w 12192000"/>
              <a:gd name="connsiteY400" fmla="*/ 1199174 h 3012049"/>
              <a:gd name="connsiteX401" fmla="*/ 6214556 w 12192000"/>
              <a:gd name="connsiteY401" fmla="*/ 1199174 h 3012049"/>
              <a:gd name="connsiteX402" fmla="*/ 6214556 w 12192000"/>
              <a:gd name="connsiteY402" fmla="*/ 1124676 h 3012049"/>
              <a:gd name="connsiteX403" fmla="*/ 6197734 w 12192000"/>
              <a:gd name="connsiteY403" fmla="*/ 1124676 h 3012049"/>
              <a:gd name="connsiteX404" fmla="*/ 6197734 w 12192000"/>
              <a:gd name="connsiteY404" fmla="*/ 1135090 h 3012049"/>
              <a:gd name="connsiteX405" fmla="*/ 6134451 w 12192000"/>
              <a:gd name="connsiteY405" fmla="*/ 1135090 h 3012049"/>
              <a:gd name="connsiteX406" fmla="*/ 6134451 w 12192000"/>
              <a:gd name="connsiteY406" fmla="*/ 1212792 h 3012049"/>
              <a:gd name="connsiteX407" fmla="*/ 6059152 w 12192000"/>
              <a:gd name="connsiteY407" fmla="*/ 1212792 h 3012049"/>
              <a:gd name="connsiteX408" fmla="*/ 6059152 w 12192000"/>
              <a:gd name="connsiteY408" fmla="*/ 1232017 h 3012049"/>
              <a:gd name="connsiteX409" fmla="*/ 6064759 w 12192000"/>
              <a:gd name="connsiteY409" fmla="*/ 1232017 h 3012049"/>
              <a:gd name="connsiteX410" fmla="*/ 6064759 w 12192000"/>
              <a:gd name="connsiteY410" fmla="*/ 1318531 h 3012049"/>
              <a:gd name="connsiteX411" fmla="*/ 6042330 w 12192000"/>
              <a:gd name="connsiteY411" fmla="*/ 1318531 h 3012049"/>
              <a:gd name="connsiteX412" fmla="*/ 6042330 w 12192000"/>
              <a:gd name="connsiteY412" fmla="*/ 1562050 h 3012049"/>
              <a:gd name="connsiteX413" fmla="*/ 6003879 w 12192000"/>
              <a:gd name="connsiteY413" fmla="*/ 1562050 h 3012049"/>
              <a:gd name="connsiteX414" fmla="*/ 6003879 w 12192000"/>
              <a:gd name="connsiteY414" fmla="*/ 1539621 h 3012049"/>
              <a:gd name="connsiteX415" fmla="*/ 5962225 w 12192000"/>
              <a:gd name="connsiteY415" fmla="*/ 1539621 h 3012049"/>
              <a:gd name="connsiteX416" fmla="*/ 5962225 w 12192000"/>
              <a:gd name="connsiteY416" fmla="*/ 1489955 h 3012049"/>
              <a:gd name="connsiteX417" fmla="*/ 5954214 w 12192000"/>
              <a:gd name="connsiteY417" fmla="*/ 1489955 h 3012049"/>
              <a:gd name="connsiteX418" fmla="*/ 5954214 w 12192000"/>
              <a:gd name="connsiteY418" fmla="*/ 1283284 h 3012049"/>
              <a:gd name="connsiteX419" fmla="*/ 5898140 w 12192000"/>
              <a:gd name="connsiteY419" fmla="*/ 1283284 h 3012049"/>
              <a:gd name="connsiteX420" fmla="*/ 5860491 w 12192000"/>
              <a:gd name="connsiteY420" fmla="*/ 620815 h 3012049"/>
              <a:gd name="connsiteX421" fmla="*/ 5818837 w 12192000"/>
              <a:gd name="connsiteY421" fmla="*/ 28838 h 3012049"/>
              <a:gd name="connsiteX422" fmla="*/ 5782789 w 12192000"/>
              <a:gd name="connsiteY422" fmla="*/ 16021 h 3012049"/>
              <a:gd name="connsiteX423" fmla="*/ 5777182 w 12192000"/>
              <a:gd name="connsiteY423" fmla="*/ 16021 h 3012049"/>
              <a:gd name="connsiteX424" fmla="*/ 5777182 w 12192000"/>
              <a:gd name="connsiteY424" fmla="*/ 20026 h 3012049"/>
              <a:gd name="connsiteX425" fmla="*/ 5659427 w 12192000"/>
              <a:gd name="connsiteY425" fmla="*/ 20026 h 3012049"/>
              <a:gd name="connsiteX426" fmla="*/ 5659427 w 12192000"/>
              <a:gd name="connsiteY426" fmla="*/ 0 h 3012049"/>
              <a:gd name="connsiteX427" fmla="*/ 5647412 w 12192000"/>
              <a:gd name="connsiteY427" fmla="*/ 0 h 3012049"/>
              <a:gd name="connsiteX428" fmla="*/ 5647412 w 12192000"/>
              <a:gd name="connsiteY428" fmla="*/ 16021 h 3012049"/>
              <a:gd name="connsiteX429" fmla="*/ 5598548 w 12192000"/>
              <a:gd name="connsiteY429" fmla="*/ 16021 h 3012049"/>
              <a:gd name="connsiteX430" fmla="*/ 5580123 w 12192000"/>
              <a:gd name="connsiteY430" fmla="*/ 686501 h 3012049"/>
              <a:gd name="connsiteX431" fmla="*/ 5580123 w 12192000"/>
              <a:gd name="connsiteY431" fmla="*/ 1188760 h 3012049"/>
              <a:gd name="connsiteX432" fmla="*/ 5557694 w 12192000"/>
              <a:gd name="connsiteY432" fmla="*/ 1188760 h 3012049"/>
              <a:gd name="connsiteX433" fmla="*/ 5557694 w 12192000"/>
              <a:gd name="connsiteY433" fmla="*/ 1272871 h 3012049"/>
              <a:gd name="connsiteX434" fmla="*/ 5543275 w 12192000"/>
              <a:gd name="connsiteY434" fmla="*/ 1272871 h 3012049"/>
              <a:gd name="connsiteX435" fmla="*/ 5543275 w 12192000"/>
              <a:gd name="connsiteY435" fmla="*/ 1292897 h 3012049"/>
              <a:gd name="connsiteX436" fmla="*/ 5496814 w 12192000"/>
              <a:gd name="connsiteY436" fmla="*/ 1292897 h 3012049"/>
              <a:gd name="connsiteX437" fmla="*/ 5496814 w 12192000"/>
              <a:gd name="connsiteY437" fmla="*/ 1256850 h 3012049"/>
              <a:gd name="connsiteX438" fmla="*/ 5475186 w 12192000"/>
              <a:gd name="connsiteY438" fmla="*/ 1256850 h 3012049"/>
              <a:gd name="connsiteX439" fmla="*/ 5475186 w 12192000"/>
              <a:gd name="connsiteY439" fmla="*/ 1273672 h 3012049"/>
              <a:gd name="connsiteX440" fmla="*/ 5368646 w 12192000"/>
              <a:gd name="connsiteY440" fmla="*/ 1273672 h 3012049"/>
              <a:gd name="connsiteX441" fmla="*/ 5368646 w 12192000"/>
              <a:gd name="connsiteY441" fmla="*/ 948445 h 3012049"/>
              <a:gd name="connsiteX442" fmla="*/ 5282132 w 12192000"/>
              <a:gd name="connsiteY442" fmla="*/ 948445 h 3012049"/>
              <a:gd name="connsiteX443" fmla="*/ 5282132 w 12192000"/>
              <a:gd name="connsiteY443" fmla="*/ 930021 h 3012049"/>
              <a:gd name="connsiteX444" fmla="*/ 5246085 w 12192000"/>
              <a:gd name="connsiteY444" fmla="*/ 930021 h 3012049"/>
              <a:gd name="connsiteX445" fmla="*/ 5242080 w 12192000"/>
              <a:gd name="connsiteY445" fmla="*/ 938832 h 3012049"/>
              <a:gd name="connsiteX446" fmla="*/ 5143550 w 12192000"/>
              <a:gd name="connsiteY446" fmla="*/ 938832 h 3012049"/>
              <a:gd name="connsiteX447" fmla="*/ 5143550 w 12192000"/>
              <a:gd name="connsiteY447" fmla="*/ 961262 h 3012049"/>
              <a:gd name="connsiteX448" fmla="*/ 5109105 w 12192000"/>
              <a:gd name="connsiteY448" fmla="*/ 961262 h 3012049"/>
              <a:gd name="connsiteX449" fmla="*/ 5109105 w 12192000"/>
              <a:gd name="connsiteY449" fmla="*/ 1134289 h 3012049"/>
              <a:gd name="connsiteX450" fmla="*/ 5089079 w 12192000"/>
              <a:gd name="connsiteY450" fmla="*/ 1153514 h 3012049"/>
              <a:gd name="connsiteX451" fmla="*/ 5089079 w 12192000"/>
              <a:gd name="connsiteY451" fmla="*/ 1202378 h 3012049"/>
              <a:gd name="connsiteX452" fmla="*/ 5076262 w 12192000"/>
              <a:gd name="connsiteY452" fmla="*/ 1202378 h 3012049"/>
              <a:gd name="connsiteX453" fmla="*/ 5076262 w 12192000"/>
              <a:gd name="connsiteY453" fmla="*/ 1262457 h 3012049"/>
              <a:gd name="connsiteX454" fmla="*/ 4999361 w 12192000"/>
              <a:gd name="connsiteY454" fmla="*/ 1262457 h 3012049"/>
              <a:gd name="connsiteX455" fmla="*/ 4999361 w 12192000"/>
              <a:gd name="connsiteY455" fmla="*/ 1314525 h 3012049"/>
              <a:gd name="connsiteX456" fmla="*/ 4974529 w 12192000"/>
              <a:gd name="connsiteY456" fmla="*/ 1314525 h 3012049"/>
              <a:gd name="connsiteX457" fmla="*/ 4974529 w 12192000"/>
              <a:gd name="connsiteY457" fmla="*/ 1568459 h 3012049"/>
              <a:gd name="connsiteX458" fmla="*/ 4953701 w 12192000"/>
              <a:gd name="connsiteY458" fmla="*/ 1568459 h 3012049"/>
              <a:gd name="connsiteX459" fmla="*/ 4953701 w 12192000"/>
              <a:gd name="connsiteY459" fmla="*/ 904387 h 3012049"/>
              <a:gd name="connsiteX460" fmla="*/ 4898429 w 12192000"/>
              <a:gd name="connsiteY460" fmla="*/ 904387 h 3012049"/>
              <a:gd name="connsiteX461" fmla="*/ 4898429 w 12192000"/>
              <a:gd name="connsiteY461" fmla="*/ 890769 h 3012049"/>
              <a:gd name="connsiteX462" fmla="*/ 4743024 w 12192000"/>
              <a:gd name="connsiteY462" fmla="*/ 890769 h 3012049"/>
              <a:gd name="connsiteX463" fmla="*/ 4743024 w 12192000"/>
              <a:gd name="connsiteY463" fmla="*/ 901984 h 3012049"/>
              <a:gd name="connsiteX464" fmla="*/ 4705375 w 12192000"/>
              <a:gd name="connsiteY464" fmla="*/ 901984 h 3012049"/>
              <a:gd name="connsiteX465" fmla="*/ 4705375 w 12192000"/>
              <a:gd name="connsiteY465" fmla="*/ 1249640 h 3012049"/>
              <a:gd name="connsiteX466" fmla="*/ 4694161 w 12192000"/>
              <a:gd name="connsiteY466" fmla="*/ 1249640 h 3012049"/>
              <a:gd name="connsiteX467" fmla="*/ 4694161 w 12192000"/>
              <a:gd name="connsiteY467" fmla="*/ 1229614 h 3012049"/>
              <a:gd name="connsiteX468" fmla="*/ 4678140 w 12192000"/>
              <a:gd name="connsiteY468" fmla="*/ 1229614 h 3012049"/>
              <a:gd name="connsiteX469" fmla="*/ 4678140 w 12192000"/>
              <a:gd name="connsiteY469" fmla="*/ 1207184 h 3012049"/>
              <a:gd name="connsiteX470" fmla="*/ 4578809 w 12192000"/>
              <a:gd name="connsiteY470" fmla="*/ 1207184 h 3012049"/>
              <a:gd name="connsiteX471" fmla="*/ 4578809 w 12192000"/>
              <a:gd name="connsiteY471" fmla="*/ 1147106 h 3012049"/>
              <a:gd name="connsiteX472" fmla="*/ 4571600 w 12192000"/>
              <a:gd name="connsiteY472" fmla="*/ 1147106 h 3012049"/>
              <a:gd name="connsiteX473" fmla="*/ 4571600 w 12192000"/>
              <a:gd name="connsiteY473" fmla="*/ 1259253 h 3012049"/>
              <a:gd name="connsiteX474" fmla="*/ 4537155 w 12192000"/>
              <a:gd name="connsiteY474" fmla="*/ 1256850 h 3012049"/>
              <a:gd name="connsiteX475" fmla="*/ 4537155 w 12192000"/>
              <a:gd name="connsiteY475" fmla="*/ 986895 h 3012049"/>
              <a:gd name="connsiteX476" fmla="*/ 4532348 w 12192000"/>
              <a:gd name="connsiteY476" fmla="*/ 979686 h 3012049"/>
              <a:gd name="connsiteX477" fmla="*/ 4516327 w 12192000"/>
              <a:gd name="connsiteY477" fmla="*/ 979686 h 3012049"/>
              <a:gd name="connsiteX478" fmla="*/ 4516327 w 12192000"/>
              <a:gd name="connsiteY478" fmla="*/ 967670 h 3012049"/>
              <a:gd name="connsiteX479" fmla="*/ 4470667 w 12192000"/>
              <a:gd name="connsiteY479" fmla="*/ 967670 h 3012049"/>
              <a:gd name="connsiteX480" fmla="*/ 4470667 w 12192000"/>
              <a:gd name="connsiteY480" fmla="*/ 950047 h 3012049"/>
              <a:gd name="connsiteX481" fmla="*/ 4367332 w 12192000"/>
              <a:gd name="connsiteY481" fmla="*/ 950047 h 3012049"/>
              <a:gd name="connsiteX482" fmla="*/ 4367332 w 12192000"/>
              <a:gd name="connsiteY482" fmla="*/ 954052 h 3012049"/>
              <a:gd name="connsiteX483" fmla="*/ 4361724 w 12192000"/>
              <a:gd name="connsiteY483" fmla="*/ 954052 h 3012049"/>
              <a:gd name="connsiteX484" fmla="*/ 4361724 w 12192000"/>
              <a:gd name="connsiteY484" fmla="*/ 942837 h 3012049"/>
              <a:gd name="connsiteX485" fmla="*/ 4346504 w 12192000"/>
              <a:gd name="connsiteY485" fmla="*/ 942837 h 3012049"/>
              <a:gd name="connsiteX486" fmla="*/ 4346504 w 12192000"/>
              <a:gd name="connsiteY486" fmla="*/ 971675 h 3012049"/>
              <a:gd name="connsiteX487" fmla="*/ 4296038 w 12192000"/>
              <a:gd name="connsiteY487" fmla="*/ 971675 h 3012049"/>
              <a:gd name="connsiteX488" fmla="*/ 4296038 w 12192000"/>
              <a:gd name="connsiteY488" fmla="*/ 983691 h 3012049"/>
              <a:gd name="connsiteX489" fmla="*/ 4158257 w 12192000"/>
              <a:gd name="connsiteY489" fmla="*/ 983691 h 3012049"/>
              <a:gd name="connsiteX490" fmla="*/ 4158257 w 12192000"/>
              <a:gd name="connsiteY490" fmla="*/ 997309 h 3012049"/>
              <a:gd name="connsiteX491" fmla="*/ 4098979 w 12192000"/>
              <a:gd name="connsiteY491" fmla="*/ 997309 h 3012049"/>
              <a:gd name="connsiteX492" fmla="*/ 4098979 w 12192000"/>
              <a:gd name="connsiteY492" fmla="*/ 1199174 h 3012049"/>
              <a:gd name="connsiteX493" fmla="*/ 4050115 w 12192000"/>
              <a:gd name="connsiteY493" fmla="*/ 1199174 h 3012049"/>
              <a:gd name="connsiteX494" fmla="*/ 4050115 w 12192000"/>
              <a:gd name="connsiteY494" fmla="*/ 1181551 h 3012049"/>
              <a:gd name="connsiteX495" fmla="*/ 3981225 w 12192000"/>
              <a:gd name="connsiteY495" fmla="*/ 1181551 h 3012049"/>
              <a:gd name="connsiteX496" fmla="*/ 3981225 w 12192000"/>
              <a:gd name="connsiteY496" fmla="*/ 1189561 h 3012049"/>
              <a:gd name="connsiteX497" fmla="*/ 3965204 w 12192000"/>
              <a:gd name="connsiteY497" fmla="*/ 1189561 h 3012049"/>
              <a:gd name="connsiteX498" fmla="*/ 3965204 w 12192000"/>
              <a:gd name="connsiteY498" fmla="*/ 1173540 h 3012049"/>
              <a:gd name="connsiteX499" fmla="*/ 3933162 w 12192000"/>
              <a:gd name="connsiteY499" fmla="*/ 1173540 h 3012049"/>
              <a:gd name="connsiteX500" fmla="*/ 3933162 w 12192000"/>
              <a:gd name="connsiteY500" fmla="*/ 1191964 h 3012049"/>
              <a:gd name="connsiteX501" fmla="*/ 3903523 w 12192000"/>
              <a:gd name="connsiteY501" fmla="*/ 1191964 h 3012049"/>
              <a:gd name="connsiteX502" fmla="*/ 3903523 w 12192000"/>
              <a:gd name="connsiteY502" fmla="*/ 1058189 h 3012049"/>
              <a:gd name="connsiteX503" fmla="*/ 3896313 w 12192000"/>
              <a:gd name="connsiteY503" fmla="*/ 1058189 h 3012049"/>
              <a:gd name="connsiteX504" fmla="*/ 3896313 w 12192000"/>
              <a:gd name="connsiteY504" fmla="*/ 1067801 h 3012049"/>
              <a:gd name="connsiteX505" fmla="*/ 3873884 w 12192000"/>
              <a:gd name="connsiteY505" fmla="*/ 1067801 h 3012049"/>
              <a:gd name="connsiteX506" fmla="*/ 3873884 w 12192000"/>
              <a:gd name="connsiteY506" fmla="*/ 945241 h 3012049"/>
              <a:gd name="connsiteX507" fmla="*/ 3856261 w 12192000"/>
              <a:gd name="connsiteY507" fmla="*/ 945241 h 3012049"/>
              <a:gd name="connsiteX508" fmla="*/ 3856261 w 12192000"/>
              <a:gd name="connsiteY508" fmla="*/ 953251 h 3012049"/>
              <a:gd name="connsiteX509" fmla="*/ 3839439 w 12192000"/>
              <a:gd name="connsiteY509" fmla="*/ 953251 h 3012049"/>
              <a:gd name="connsiteX510" fmla="*/ 3839439 w 12192000"/>
              <a:gd name="connsiteY510" fmla="*/ 949246 h 3012049"/>
              <a:gd name="connsiteX511" fmla="*/ 3821816 w 12192000"/>
              <a:gd name="connsiteY511" fmla="*/ 949246 h 3012049"/>
              <a:gd name="connsiteX512" fmla="*/ 3821816 w 12192000"/>
              <a:gd name="connsiteY512" fmla="*/ 952450 h 3012049"/>
              <a:gd name="connsiteX513" fmla="*/ 3771349 w 12192000"/>
              <a:gd name="connsiteY513" fmla="*/ 952450 h 3012049"/>
              <a:gd name="connsiteX514" fmla="*/ 3771349 w 12192000"/>
              <a:gd name="connsiteY514" fmla="*/ 966068 h 3012049"/>
              <a:gd name="connsiteX515" fmla="*/ 3717679 w 12192000"/>
              <a:gd name="connsiteY515" fmla="*/ 966068 h 3012049"/>
              <a:gd name="connsiteX516" fmla="*/ 3717679 w 12192000"/>
              <a:gd name="connsiteY516" fmla="*/ 913199 h 3012049"/>
              <a:gd name="connsiteX517" fmla="*/ 3714475 w 12192000"/>
              <a:gd name="connsiteY517" fmla="*/ 913199 h 3012049"/>
              <a:gd name="connsiteX518" fmla="*/ 3714475 w 12192000"/>
              <a:gd name="connsiteY518" fmla="*/ 966869 h 3012049"/>
              <a:gd name="connsiteX519" fmla="*/ 3687239 w 12192000"/>
              <a:gd name="connsiteY519" fmla="*/ 966869 h 3012049"/>
              <a:gd name="connsiteX520" fmla="*/ 3687239 w 12192000"/>
              <a:gd name="connsiteY520" fmla="*/ 986895 h 3012049"/>
              <a:gd name="connsiteX521" fmla="*/ 3657600 w 12192000"/>
              <a:gd name="connsiteY521" fmla="*/ 986895 h 3012049"/>
              <a:gd name="connsiteX522" fmla="*/ 3602328 w 12192000"/>
              <a:gd name="connsiteY522" fmla="*/ 1003717 h 3012049"/>
              <a:gd name="connsiteX523" fmla="*/ 3602328 w 12192000"/>
              <a:gd name="connsiteY523" fmla="*/ 1022141 h 3012049"/>
              <a:gd name="connsiteX524" fmla="*/ 3594317 w 12192000"/>
              <a:gd name="connsiteY524" fmla="*/ 1022141 h 3012049"/>
              <a:gd name="connsiteX525" fmla="*/ 3594317 w 12192000"/>
              <a:gd name="connsiteY525" fmla="*/ 1012529 h 3012049"/>
              <a:gd name="connsiteX526" fmla="*/ 3545453 w 12192000"/>
              <a:gd name="connsiteY526" fmla="*/ 1012529 h 3012049"/>
              <a:gd name="connsiteX527" fmla="*/ 3545453 w 12192000"/>
              <a:gd name="connsiteY527" fmla="*/ 461406 h 3012049"/>
              <a:gd name="connsiteX528" fmla="*/ 3402866 w 12192000"/>
              <a:gd name="connsiteY528" fmla="*/ 461406 h 3012049"/>
              <a:gd name="connsiteX529" fmla="*/ 3402866 w 12192000"/>
              <a:gd name="connsiteY529" fmla="*/ 437374 h 3012049"/>
              <a:gd name="connsiteX530" fmla="*/ 3394855 w 12192000"/>
              <a:gd name="connsiteY530" fmla="*/ 437374 h 3012049"/>
              <a:gd name="connsiteX531" fmla="*/ 3394855 w 12192000"/>
              <a:gd name="connsiteY531" fmla="*/ 449390 h 3012049"/>
              <a:gd name="connsiteX532" fmla="*/ 3281106 w 12192000"/>
              <a:gd name="connsiteY532" fmla="*/ 449390 h 3012049"/>
              <a:gd name="connsiteX533" fmla="*/ 3281106 w 12192000"/>
              <a:gd name="connsiteY533" fmla="*/ 781826 h 3012049"/>
              <a:gd name="connsiteX534" fmla="*/ 3208210 w 12192000"/>
              <a:gd name="connsiteY534" fmla="*/ 781826 h 3012049"/>
              <a:gd name="connsiteX535" fmla="*/ 3208210 w 12192000"/>
              <a:gd name="connsiteY535" fmla="*/ 1120671 h 3012049"/>
              <a:gd name="connsiteX536" fmla="*/ 3172163 w 12192000"/>
              <a:gd name="connsiteY536" fmla="*/ 1120671 h 3012049"/>
              <a:gd name="connsiteX537" fmla="*/ 3172163 w 12192000"/>
              <a:gd name="connsiteY537" fmla="*/ 759397 h 3012049"/>
              <a:gd name="connsiteX538" fmla="*/ 2893397 w 12192000"/>
              <a:gd name="connsiteY538" fmla="*/ 759397 h 3012049"/>
              <a:gd name="connsiteX539" fmla="*/ 2893397 w 12192000"/>
              <a:gd name="connsiteY539" fmla="*/ 1132687 h 3012049"/>
              <a:gd name="connsiteX540" fmla="*/ 2881382 w 12192000"/>
              <a:gd name="connsiteY540" fmla="*/ 1132687 h 3012049"/>
              <a:gd name="connsiteX541" fmla="*/ 2881382 w 12192000"/>
              <a:gd name="connsiteY541" fmla="*/ 1173540 h 3012049"/>
              <a:gd name="connsiteX542" fmla="*/ 2840528 w 12192000"/>
              <a:gd name="connsiteY542" fmla="*/ 1173540 h 3012049"/>
              <a:gd name="connsiteX543" fmla="*/ 2840528 w 12192000"/>
              <a:gd name="connsiteY543" fmla="*/ 1115063 h 3012049"/>
              <a:gd name="connsiteX544" fmla="*/ 2830915 w 12192000"/>
              <a:gd name="connsiteY544" fmla="*/ 1115063 h 3012049"/>
              <a:gd name="connsiteX545" fmla="*/ 2830915 w 12192000"/>
              <a:gd name="connsiteY545" fmla="*/ 1275274 h 3012049"/>
              <a:gd name="connsiteX546" fmla="*/ 2806083 w 12192000"/>
              <a:gd name="connsiteY546" fmla="*/ 1275274 h 3012049"/>
              <a:gd name="connsiteX547" fmla="*/ 2806083 w 12192000"/>
              <a:gd name="connsiteY547" fmla="*/ 1452306 h 3012049"/>
              <a:gd name="connsiteX548" fmla="*/ 2783653 w 12192000"/>
              <a:gd name="connsiteY548" fmla="*/ 1452306 h 3012049"/>
              <a:gd name="connsiteX549" fmla="*/ 2783653 w 12192000"/>
              <a:gd name="connsiteY549" fmla="*/ 1422667 h 3012049"/>
              <a:gd name="connsiteX550" fmla="*/ 2754014 w 12192000"/>
              <a:gd name="connsiteY550" fmla="*/ 1422667 h 3012049"/>
              <a:gd name="connsiteX551" fmla="*/ 2754014 w 12192000"/>
              <a:gd name="connsiteY551" fmla="*/ 1161524 h 3012049"/>
              <a:gd name="connsiteX552" fmla="*/ 2726779 w 12192000"/>
              <a:gd name="connsiteY552" fmla="*/ 1161524 h 3012049"/>
              <a:gd name="connsiteX553" fmla="*/ 2726779 w 12192000"/>
              <a:gd name="connsiteY553" fmla="*/ 990099 h 3012049"/>
              <a:gd name="connsiteX554" fmla="*/ 2701946 w 12192000"/>
              <a:gd name="connsiteY554" fmla="*/ 990099 h 3012049"/>
              <a:gd name="connsiteX555" fmla="*/ 2701946 w 12192000"/>
              <a:gd name="connsiteY555" fmla="*/ 903586 h 3012049"/>
              <a:gd name="connsiteX556" fmla="*/ 2698742 w 12192000"/>
              <a:gd name="connsiteY556" fmla="*/ 903586 h 3012049"/>
              <a:gd name="connsiteX557" fmla="*/ 2698742 w 12192000"/>
              <a:gd name="connsiteY557" fmla="*/ 955654 h 3012049"/>
              <a:gd name="connsiteX558" fmla="*/ 2673108 w 12192000"/>
              <a:gd name="connsiteY558" fmla="*/ 938832 h 3012049"/>
              <a:gd name="connsiteX559" fmla="*/ 2673108 w 12192000"/>
              <a:gd name="connsiteY559" fmla="*/ 909193 h 3012049"/>
              <a:gd name="connsiteX560" fmla="*/ 2659490 w 12192000"/>
              <a:gd name="connsiteY560" fmla="*/ 893172 h 3012049"/>
              <a:gd name="connsiteX561" fmla="*/ 2659490 w 12192000"/>
              <a:gd name="connsiteY561" fmla="*/ 873146 h 3012049"/>
              <a:gd name="connsiteX562" fmla="*/ 2651480 w 12192000"/>
              <a:gd name="connsiteY562" fmla="*/ 873146 h 3012049"/>
              <a:gd name="connsiteX563" fmla="*/ 2557757 w 12192000"/>
              <a:gd name="connsiteY563" fmla="*/ 961262 h 3012049"/>
              <a:gd name="connsiteX564" fmla="*/ 2557757 w 12192000"/>
              <a:gd name="connsiteY564" fmla="*/ 968471 h 3012049"/>
              <a:gd name="connsiteX565" fmla="*/ 2545741 w 12192000"/>
              <a:gd name="connsiteY565" fmla="*/ 978885 h 3012049"/>
              <a:gd name="connsiteX566" fmla="*/ 2545741 w 12192000"/>
              <a:gd name="connsiteY566" fmla="*/ 991702 h 3012049"/>
              <a:gd name="connsiteX567" fmla="*/ 2515301 w 12192000"/>
              <a:gd name="connsiteY567" fmla="*/ 991702 h 3012049"/>
              <a:gd name="connsiteX568" fmla="*/ 2515301 w 12192000"/>
              <a:gd name="connsiteY568" fmla="*/ 1124676 h 3012049"/>
              <a:gd name="connsiteX569" fmla="*/ 2503285 w 12192000"/>
              <a:gd name="connsiteY569" fmla="*/ 1124676 h 3012049"/>
              <a:gd name="connsiteX570" fmla="*/ 2503285 w 12192000"/>
              <a:gd name="connsiteY570" fmla="*/ 1271268 h 3012049"/>
              <a:gd name="connsiteX571" fmla="*/ 2496076 w 12192000"/>
              <a:gd name="connsiteY571" fmla="*/ 1271268 h 3012049"/>
              <a:gd name="connsiteX572" fmla="*/ 2496076 w 12192000"/>
              <a:gd name="connsiteY572" fmla="*/ 1284085 h 3012049"/>
              <a:gd name="connsiteX573" fmla="*/ 2475248 w 12192000"/>
              <a:gd name="connsiteY573" fmla="*/ 1306515 h 3012049"/>
              <a:gd name="connsiteX574" fmla="*/ 2475248 w 12192000"/>
              <a:gd name="connsiteY574" fmla="*/ 1322536 h 3012049"/>
              <a:gd name="connsiteX575" fmla="*/ 2448013 w 12192000"/>
              <a:gd name="connsiteY575" fmla="*/ 1322536 h 3012049"/>
              <a:gd name="connsiteX576" fmla="*/ 2448013 w 12192000"/>
              <a:gd name="connsiteY576" fmla="*/ 1340159 h 3012049"/>
              <a:gd name="connsiteX577" fmla="*/ 2453620 w 12192000"/>
              <a:gd name="connsiteY577" fmla="*/ 1340159 h 3012049"/>
              <a:gd name="connsiteX578" fmla="*/ 2453620 w 12192000"/>
              <a:gd name="connsiteY578" fmla="*/ 1390625 h 3012049"/>
              <a:gd name="connsiteX579" fmla="*/ 2413567 w 12192000"/>
              <a:gd name="connsiteY579" fmla="*/ 1390625 h 3012049"/>
              <a:gd name="connsiteX580" fmla="*/ 2413567 w 12192000"/>
              <a:gd name="connsiteY580" fmla="*/ 1419463 h 3012049"/>
              <a:gd name="connsiteX581" fmla="*/ 2410363 w 12192000"/>
              <a:gd name="connsiteY581" fmla="*/ 1416259 h 3012049"/>
              <a:gd name="connsiteX582" fmla="*/ 2403955 w 12192000"/>
              <a:gd name="connsiteY582" fmla="*/ 1407447 h 3012049"/>
              <a:gd name="connsiteX583" fmla="*/ 2382326 w 12192000"/>
              <a:gd name="connsiteY583" fmla="*/ 1407447 h 3012049"/>
              <a:gd name="connsiteX584" fmla="*/ 2382326 w 12192000"/>
              <a:gd name="connsiteY584" fmla="*/ 1398636 h 3012049"/>
              <a:gd name="connsiteX585" fmla="*/ 2363902 w 12192000"/>
              <a:gd name="connsiteY585" fmla="*/ 1398636 h 3012049"/>
              <a:gd name="connsiteX586" fmla="*/ 2363902 w 12192000"/>
              <a:gd name="connsiteY586" fmla="*/ 1391426 h 3012049"/>
              <a:gd name="connsiteX587" fmla="*/ 2348682 w 12192000"/>
              <a:gd name="connsiteY587" fmla="*/ 1391426 h 3012049"/>
              <a:gd name="connsiteX588" fmla="*/ 2340672 w 12192000"/>
              <a:gd name="connsiteY588" fmla="*/ 1384217 h 3012049"/>
              <a:gd name="connsiteX589" fmla="*/ 2340672 w 12192000"/>
              <a:gd name="connsiteY589" fmla="*/ 1374604 h 3012049"/>
              <a:gd name="connsiteX590" fmla="*/ 2312635 w 12192000"/>
              <a:gd name="connsiteY590" fmla="*/ 1374604 h 3012049"/>
              <a:gd name="connsiteX591" fmla="*/ 2312635 w 12192000"/>
              <a:gd name="connsiteY591" fmla="*/ 1368997 h 3012049"/>
              <a:gd name="connsiteX592" fmla="*/ 2303824 w 12192000"/>
              <a:gd name="connsiteY592" fmla="*/ 1368997 h 3012049"/>
              <a:gd name="connsiteX593" fmla="*/ 2303824 w 12192000"/>
              <a:gd name="connsiteY593" fmla="*/ 1374604 h 3012049"/>
              <a:gd name="connsiteX594" fmla="*/ 2265373 w 12192000"/>
              <a:gd name="connsiteY594" fmla="*/ 1374604 h 3012049"/>
              <a:gd name="connsiteX595" fmla="*/ 2265373 w 12192000"/>
              <a:gd name="connsiteY595" fmla="*/ 1408248 h 3012049"/>
              <a:gd name="connsiteX596" fmla="*/ 2238137 w 12192000"/>
              <a:gd name="connsiteY596" fmla="*/ 1408248 h 3012049"/>
              <a:gd name="connsiteX597" fmla="*/ 2238137 w 12192000"/>
              <a:gd name="connsiteY597" fmla="*/ 1429076 h 3012049"/>
              <a:gd name="connsiteX598" fmla="*/ 2227724 w 12192000"/>
              <a:gd name="connsiteY598" fmla="*/ 1429076 h 3012049"/>
              <a:gd name="connsiteX599" fmla="*/ 2227724 w 12192000"/>
              <a:gd name="connsiteY599" fmla="*/ 1437887 h 3012049"/>
              <a:gd name="connsiteX600" fmla="*/ 2181263 w 12192000"/>
              <a:gd name="connsiteY600" fmla="*/ 1437887 h 3012049"/>
              <a:gd name="connsiteX601" fmla="*/ 2181263 w 12192000"/>
              <a:gd name="connsiteY601" fmla="*/ 1335353 h 3012049"/>
              <a:gd name="connsiteX602" fmla="*/ 2178860 w 12192000"/>
              <a:gd name="connsiteY602" fmla="*/ 1335353 h 3012049"/>
              <a:gd name="connsiteX603" fmla="*/ 2178860 w 12192000"/>
              <a:gd name="connsiteY603" fmla="*/ 1254446 h 3012049"/>
              <a:gd name="connsiteX604" fmla="*/ 2182865 w 12192000"/>
              <a:gd name="connsiteY604" fmla="*/ 1254446 h 3012049"/>
              <a:gd name="connsiteX605" fmla="*/ 2182865 w 12192000"/>
              <a:gd name="connsiteY605" fmla="*/ 1236022 h 3012049"/>
              <a:gd name="connsiteX606" fmla="*/ 2174854 w 12192000"/>
              <a:gd name="connsiteY606" fmla="*/ 1210389 h 3012049"/>
              <a:gd name="connsiteX607" fmla="*/ 2162838 w 12192000"/>
              <a:gd name="connsiteY607" fmla="*/ 1210389 h 3012049"/>
              <a:gd name="connsiteX608" fmla="*/ 2162838 w 12192000"/>
              <a:gd name="connsiteY608" fmla="*/ 1195169 h 3012049"/>
              <a:gd name="connsiteX609" fmla="*/ 2084336 w 12192000"/>
              <a:gd name="connsiteY609" fmla="*/ 1159922 h 3012049"/>
              <a:gd name="connsiteX610" fmla="*/ 2008236 w 12192000"/>
              <a:gd name="connsiteY610" fmla="*/ 1151111 h 3012049"/>
              <a:gd name="connsiteX611" fmla="*/ 2004230 w 12192000"/>
              <a:gd name="connsiteY611" fmla="*/ 1157519 h 3012049"/>
              <a:gd name="connsiteX612" fmla="*/ 1994618 w 12192000"/>
              <a:gd name="connsiteY612" fmla="*/ 1157519 h 3012049"/>
              <a:gd name="connsiteX613" fmla="*/ 1994618 w 12192000"/>
              <a:gd name="connsiteY613" fmla="*/ 1114262 h 3012049"/>
              <a:gd name="connsiteX614" fmla="*/ 1990612 w 12192000"/>
              <a:gd name="connsiteY614" fmla="*/ 1114262 h 3012049"/>
              <a:gd name="connsiteX615" fmla="*/ 1990612 w 12192000"/>
              <a:gd name="connsiteY615" fmla="*/ 1157519 h 3012049"/>
              <a:gd name="connsiteX616" fmla="*/ 1973790 w 12192000"/>
              <a:gd name="connsiteY616" fmla="*/ 1157519 h 3012049"/>
              <a:gd name="connsiteX617" fmla="*/ 1973790 w 12192000"/>
              <a:gd name="connsiteY617" fmla="*/ 1121472 h 3012049"/>
              <a:gd name="connsiteX618" fmla="*/ 1968183 w 12192000"/>
              <a:gd name="connsiteY618" fmla="*/ 1121472 h 3012049"/>
              <a:gd name="connsiteX619" fmla="*/ 1956167 w 12192000"/>
              <a:gd name="connsiteY619" fmla="*/ 1109456 h 3012049"/>
              <a:gd name="connsiteX620" fmla="*/ 1952963 w 12192000"/>
              <a:gd name="connsiteY620" fmla="*/ 1109456 h 3012049"/>
              <a:gd name="connsiteX621" fmla="*/ 1952963 w 12192000"/>
              <a:gd name="connsiteY621" fmla="*/ 1134289 h 3012049"/>
              <a:gd name="connsiteX622" fmla="*/ 1933738 w 12192000"/>
              <a:gd name="connsiteY622" fmla="*/ 1134289 h 3012049"/>
              <a:gd name="connsiteX623" fmla="*/ 1933738 w 12192000"/>
              <a:gd name="connsiteY623" fmla="*/ 1142299 h 3012049"/>
              <a:gd name="connsiteX624" fmla="*/ 1938544 w 12192000"/>
              <a:gd name="connsiteY624" fmla="*/ 1145503 h 3012049"/>
              <a:gd name="connsiteX625" fmla="*/ 1938544 w 12192000"/>
              <a:gd name="connsiteY625" fmla="*/ 1150310 h 3012049"/>
              <a:gd name="connsiteX626" fmla="*/ 1866449 w 12192000"/>
              <a:gd name="connsiteY626" fmla="*/ 1150310 h 3012049"/>
              <a:gd name="connsiteX627" fmla="*/ 1866449 w 12192000"/>
              <a:gd name="connsiteY627" fmla="*/ 1157519 h 3012049"/>
              <a:gd name="connsiteX628" fmla="*/ 1794355 w 12192000"/>
              <a:gd name="connsiteY628" fmla="*/ 1171137 h 3012049"/>
              <a:gd name="connsiteX629" fmla="*/ 1736679 w 12192000"/>
              <a:gd name="connsiteY629" fmla="*/ 1192765 h 3012049"/>
              <a:gd name="connsiteX630" fmla="*/ 1729470 w 12192000"/>
              <a:gd name="connsiteY630" fmla="*/ 1192765 h 3012049"/>
              <a:gd name="connsiteX631" fmla="*/ 1729470 w 12192000"/>
              <a:gd name="connsiteY631" fmla="*/ 1207184 h 3012049"/>
              <a:gd name="connsiteX632" fmla="*/ 1721459 w 12192000"/>
              <a:gd name="connsiteY632" fmla="*/ 1207184 h 3012049"/>
              <a:gd name="connsiteX633" fmla="*/ 1721459 w 12192000"/>
              <a:gd name="connsiteY633" fmla="*/ 1203179 h 3012049"/>
              <a:gd name="connsiteX634" fmla="*/ 1703836 w 12192000"/>
              <a:gd name="connsiteY634" fmla="*/ 1203179 h 3012049"/>
              <a:gd name="connsiteX635" fmla="*/ 1703836 w 12192000"/>
              <a:gd name="connsiteY635" fmla="*/ 1207184 h 3012049"/>
              <a:gd name="connsiteX636" fmla="*/ 1698229 w 12192000"/>
              <a:gd name="connsiteY636" fmla="*/ 1207184 h 3012049"/>
              <a:gd name="connsiteX637" fmla="*/ 1668590 w 12192000"/>
              <a:gd name="connsiteY637" fmla="*/ 1227211 h 3012049"/>
              <a:gd name="connsiteX638" fmla="*/ 1647762 w 12192000"/>
              <a:gd name="connsiteY638" fmla="*/ 1246436 h 3012049"/>
              <a:gd name="connsiteX639" fmla="*/ 1647762 w 12192000"/>
              <a:gd name="connsiteY639" fmla="*/ 1331347 h 3012049"/>
              <a:gd name="connsiteX640" fmla="*/ 1642956 w 12192000"/>
              <a:gd name="connsiteY640" fmla="*/ 1331347 h 3012049"/>
              <a:gd name="connsiteX641" fmla="*/ 1642956 w 12192000"/>
              <a:gd name="connsiteY641" fmla="*/ 1406646 h 3012049"/>
              <a:gd name="connsiteX642" fmla="*/ 1590087 w 12192000"/>
              <a:gd name="connsiteY642" fmla="*/ 1406646 h 3012049"/>
              <a:gd name="connsiteX643" fmla="*/ 1590087 w 12192000"/>
              <a:gd name="connsiteY643" fmla="*/ 1416259 h 3012049"/>
              <a:gd name="connsiteX644" fmla="*/ 1582877 w 12192000"/>
              <a:gd name="connsiteY644" fmla="*/ 1416259 h 3012049"/>
              <a:gd name="connsiteX645" fmla="*/ 1582877 w 12192000"/>
              <a:gd name="connsiteY645" fmla="*/ 1421065 h 3012049"/>
              <a:gd name="connsiteX646" fmla="*/ 1556443 w 12192000"/>
              <a:gd name="connsiteY646" fmla="*/ 1421065 h 3012049"/>
              <a:gd name="connsiteX647" fmla="*/ 1556443 w 12192000"/>
              <a:gd name="connsiteY647" fmla="*/ 1426672 h 3012049"/>
              <a:gd name="connsiteX648" fmla="*/ 1546830 w 12192000"/>
              <a:gd name="connsiteY648" fmla="*/ 1426672 h 3012049"/>
              <a:gd name="connsiteX649" fmla="*/ 1546830 w 12192000"/>
              <a:gd name="connsiteY649" fmla="*/ 1429877 h 3012049"/>
              <a:gd name="connsiteX650" fmla="*/ 1543626 w 12192000"/>
              <a:gd name="connsiteY650" fmla="*/ 1429877 h 3012049"/>
              <a:gd name="connsiteX651" fmla="*/ 1543626 w 12192000"/>
              <a:gd name="connsiteY651" fmla="*/ 1420264 h 3012049"/>
              <a:gd name="connsiteX652" fmla="*/ 1517992 w 12192000"/>
              <a:gd name="connsiteY652" fmla="*/ 1420264 h 3012049"/>
              <a:gd name="connsiteX653" fmla="*/ 1517992 w 12192000"/>
              <a:gd name="connsiteY653" fmla="*/ 1441091 h 3012049"/>
              <a:gd name="connsiteX654" fmla="*/ 1522799 w 12192000"/>
              <a:gd name="connsiteY654" fmla="*/ 1441091 h 3012049"/>
              <a:gd name="connsiteX655" fmla="*/ 1522799 w 12192000"/>
              <a:gd name="connsiteY655" fmla="*/ 1457913 h 3012049"/>
              <a:gd name="connsiteX656" fmla="*/ 1493160 w 12192000"/>
              <a:gd name="connsiteY656" fmla="*/ 1457913 h 3012049"/>
              <a:gd name="connsiteX657" fmla="*/ 1493160 w 12192000"/>
              <a:gd name="connsiteY657" fmla="*/ 1527605 h 3012049"/>
              <a:gd name="connsiteX658" fmla="*/ 1458714 w 12192000"/>
              <a:gd name="connsiteY658" fmla="*/ 1527605 h 3012049"/>
              <a:gd name="connsiteX659" fmla="*/ 1435484 w 12192000"/>
              <a:gd name="connsiteY659" fmla="*/ 1010927 h 3012049"/>
              <a:gd name="connsiteX660" fmla="*/ 1449903 w 12192000"/>
              <a:gd name="connsiteY660" fmla="*/ 1006120 h 3012049"/>
              <a:gd name="connsiteX661" fmla="*/ 1449903 w 12192000"/>
              <a:gd name="connsiteY661" fmla="*/ 962864 h 3012049"/>
              <a:gd name="connsiteX662" fmla="*/ 1455510 w 12192000"/>
              <a:gd name="connsiteY662" fmla="*/ 955654 h 3012049"/>
              <a:gd name="connsiteX663" fmla="*/ 1455510 w 12192000"/>
              <a:gd name="connsiteY663" fmla="*/ 929220 h 3012049"/>
              <a:gd name="connsiteX664" fmla="*/ 1470730 w 12192000"/>
              <a:gd name="connsiteY664" fmla="*/ 920408 h 3012049"/>
              <a:gd name="connsiteX665" fmla="*/ 1478741 w 12192000"/>
              <a:gd name="connsiteY665" fmla="*/ 914000 h 3012049"/>
              <a:gd name="connsiteX666" fmla="*/ 1492359 w 12192000"/>
              <a:gd name="connsiteY666" fmla="*/ 883560 h 3012049"/>
              <a:gd name="connsiteX667" fmla="*/ 1492359 w 12192000"/>
              <a:gd name="connsiteY667" fmla="*/ 858727 h 3012049"/>
              <a:gd name="connsiteX668" fmla="*/ 1488353 w 12192000"/>
              <a:gd name="connsiteY668" fmla="*/ 857125 h 3012049"/>
              <a:gd name="connsiteX669" fmla="*/ 1488353 w 12192000"/>
              <a:gd name="connsiteY669" fmla="*/ 850716 h 3012049"/>
              <a:gd name="connsiteX670" fmla="*/ 1485950 w 12192000"/>
              <a:gd name="connsiteY670" fmla="*/ 849114 h 3012049"/>
              <a:gd name="connsiteX671" fmla="*/ 1485950 w 12192000"/>
              <a:gd name="connsiteY671" fmla="*/ 846711 h 3012049"/>
              <a:gd name="connsiteX672" fmla="*/ 1483547 w 12192000"/>
              <a:gd name="connsiteY672" fmla="*/ 845109 h 3012049"/>
              <a:gd name="connsiteX673" fmla="*/ 1483547 w 12192000"/>
              <a:gd name="connsiteY673" fmla="*/ 841104 h 3012049"/>
              <a:gd name="connsiteX674" fmla="*/ 1454709 w 12192000"/>
              <a:gd name="connsiteY674" fmla="*/ 834695 h 3012049"/>
              <a:gd name="connsiteX675" fmla="*/ 1457112 w 12192000"/>
              <a:gd name="connsiteY675" fmla="*/ 831491 h 3012049"/>
              <a:gd name="connsiteX676" fmla="*/ 1463521 w 12192000"/>
              <a:gd name="connsiteY676" fmla="*/ 806659 h 3012049"/>
              <a:gd name="connsiteX677" fmla="*/ 1463521 w 12192000"/>
              <a:gd name="connsiteY677" fmla="*/ 802653 h 3012049"/>
              <a:gd name="connsiteX678" fmla="*/ 1461117 w 12192000"/>
              <a:gd name="connsiteY678" fmla="*/ 802653 h 3012049"/>
              <a:gd name="connsiteX679" fmla="*/ 1461117 w 12192000"/>
              <a:gd name="connsiteY679" fmla="*/ 805057 h 3012049"/>
              <a:gd name="connsiteX680" fmla="*/ 1438688 w 12192000"/>
              <a:gd name="connsiteY680" fmla="*/ 791439 h 3012049"/>
              <a:gd name="connsiteX681" fmla="*/ 1438688 w 12192000"/>
              <a:gd name="connsiteY681" fmla="*/ 771412 h 3012049"/>
              <a:gd name="connsiteX682" fmla="*/ 1433882 w 12192000"/>
              <a:gd name="connsiteY682" fmla="*/ 771412 h 3012049"/>
              <a:gd name="connsiteX683" fmla="*/ 1433882 w 12192000"/>
              <a:gd name="connsiteY683" fmla="*/ 765805 h 3012049"/>
              <a:gd name="connsiteX684" fmla="*/ 1425070 w 12192000"/>
              <a:gd name="connsiteY684" fmla="*/ 764203 h 3012049"/>
              <a:gd name="connsiteX685" fmla="*/ 1423468 w 12192000"/>
              <a:gd name="connsiteY685" fmla="*/ 641642 h 3012049"/>
              <a:gd name="connsiteX686" fmla="*/ 1425070 w 12192000"/>
              <a:gd name="connsiteY686" fmla="*/ 639239 h 3012049"/>
              <a:gd name="connsiteX687" fmla="*/ 1425070 w 12192000"/>
              <a:gd name="connsiteY687" fmla="*/ 635234 h 3012049"/>
              <a:gd name="connsiteX688" fmla="*/ 1421065 w 12192000"/>
              <a:gd name="connsiteY688" fmla="*/ 633632 h 3012049"/>
              <a:gd name="connsiteX689" fmla="*/ 1423468 w 12192000"/>
              <a:gd name="connsiteY689" fmla="*/ 535102 h 3012049"/>
              <a:gd name="connsiteX690" fmla="*/ 1425871 w 12192000"/>
              <a:gd name="connsiteY690" fmla="*/ 528694 h 3012049"/>
              <a:gd name="connsiteX691" fmla="*/ 1421866 w 12192000"/>
              <a:gd name="connsiteY691" fmla="*/ 526291 h 3012049"/>
              <a:gd name="connsiteX692" fmla="*/ 1421866 w 12192000"/>
              <a:gd name="connsiteY692" fmla="*/ 521484 h 3012049"/>
              <a:gd name="connsiteX693" fmla="*/ 1418662 w 12192000"/>
              <a:gd name="connsiteY693" fmla="*/ 519081 h 3012049"/>
              <a:gd name="connsiteX694" fmla="*/ 1417861 w 12192000"/>
              <a:gd name="connsiteY694" fmla="*/ 417348 h 3012049"/>
              <a:gd name="connsiteX695" fmla="*/ 1423468 w 12192000"/>
              <a:gd name="connsiteY695" fmla="*/ 417348 h 3012049"/>
              <a:gd name="connsiteX696" fmla="*/ 1423468 w 12192000"/>
              <a:gd name="connsiteY696" fmla="*/ 412541 h 3012049"/>
              <a:gd name="connsiteX697" fmla="*/ 1417060 w 12192000"/>
              <a:gd name="connsiteY697" fmla="*/ 412541 h 3012049"/>
              <a:gd name="connsiteX698" fmla="*/ 1417060 w 12192000"/>
              <a:gd name="connsiteY698" fmla="*/ 410138 h 3012049"/>
              <a:gd name="connsiteX699" fmla="*/ 1420264 w 12192000"/>
              <a:gd name="connsiteY699" fmla="*/ 408536 h 3012049"/>
              <a:gd name="connsiteX700" fmla="*/ 1420264 w 12192000"/>
              <a:gd name="connsiteY700" fmla="*/ 406133 h 3012049"/>
              <a:gd name="connsiteX701" fmla="*/ 1421065 w 12192000"/>
              <a:gd name="connsiteY701" fmla="*/ 404531 h 3012049"/>
              <a:gd name="connsiteX702" fmla="*/ 1421065 w 12192000"/>
              <a:gd name="connsiteY702" fmla="*/ 401327 h 3012049"/>
              <a:gd name="connsiteX703" fmla="*/ 1416259 w 12192000"/>
              <a:gd name="connsiteY703" fmla="*/ 400526 h 3012049"/>
              <a:gd name="connsiteX704" fmla="*/ 1416259 w 12192000"/>
              <a:gd name="connsiteY704" fmla="*/ 286776 h 3012049"/>
              <a:gd name="connsiteX705" fmla="*/ 1417060 w 12192000"/>
              <a:gd name="connsiteY705" fmla="*/ 286776 h 3012049"/>
              <a:gd name="connsiteX706" fmla="*/ 1417060 w 12192000"/>
              <a:gd name="connsiteY706" fmla="*/ 284373 h 3012049"/>
              <a:gd name="connsiteX707" fmla="*/ 1414657 w 12192000"/>
              <a:gd name="connsiteY707" fmla="*/ 284373 h 3012049"/>
              <a:gd name="connsiteX708" fmla="*/ 1414657 w 12192000"/>
              <a:gd name="connsiteY708" fmla="*/ 266750 h 3012049"/>
              <a:gd name="connsiteX709" fmla="*/ 1412253 w 12192000"/>
              <a:gd name="connsiteY709" fmla="*/ 265148 h 3012049"/>
              <a:gd name="connsiteX710" fmla="*/ 1409850 w 12192000"/>
              <a:gd name="connsiteY710" fmla="*/ 266750 h 3012049"/>
              <a:gd name="connsiteX711" fmla="*/ 1409850 w 12192000"/>
              <a:gd name="connsiteY711" fmla="*/ 284373 h 3012049"/>
              <a:gd name="connsiteX712" fmla="*/ 1407447 w 12192000"/>
              <a:gd name="connsiteY712" fmla="*/ 284373 h 3012049"/>
              <a:gd name="connsiteX713" fmla="*/ 1407447 w 12192000"/>
              <a:gd name="connsiteY713" fmla="*/ 286776 h 3012049"/>
              <a:gd name="connsiteX714" fmla="*/ 1408248 w 12192000"/>
              <a:gd name="connsiteY714" fmla="*/ 286776 h 3012049"/>
              <a:gd name="connsiteX715" fmla="*/ 1408248 w 12192000"/>
              <a:gd name="connsiteY715" fmla="*/ 401327 h 3012049"/>
              <a:gd name="connsiteX716" fmla="*/ 1402641 w 12192000"/>
              <a:gd name="connsiteY716" fmla="*/ 402128 h 3012049"/>
              <a:gd name="connsiteX717" fmla="*/ 1402641 w 12192000"/>
              <a:gd name="connsiteY717" fmla="*/ 405332 h 3012049"/>
              <a:gd name="connsiteX718" fmla="*/ 1403442 w 12192000"/>
              <a:gd name="connsiteY718" fmla="*/ 406934 h 3012049"/>
              <a:gd name="connsiteX719" fmla="*/ 1403442 w 12192000"/>
              <a:gd name="connsiteY719" fmla="*/ 408536 h 3012049"/>
              <a:gd name="connsiteX720" fmla="*/ 1406646 w 12192000"/>
              <a:gd name="connsiteY720" fmla="*/ 410138 h 3012049"/>
              <a:gd name="connsiteX721" fmla="*/ 1406646 w 12192000"/>
              <a:gd name="connsiteY721" fmla="*/ 412541 h 3012049"/>
              <a:gd name="connsiteX722" fmla="*/ 1401840 w 12192000"/>
              <a:gd name="connsiteY722" fmla="*/ 412541 h 3012049"/>
              <a:gd name="connsiteX723" fmla="*/ 1401840 w 12192000"/>
              <a:gd name="connsiteY723" fmla="*/ 417348 h 3012049"/>
              <a:gd name="connsiteX724" fmla="*/ 1407447 w 12192000"/>
              <a:gd name="connsiteY724" fmla="*/ 417348 h 3012049"/>
              <a:gd name="connsiteX725" fmla="*/ 1406646 w 12192000"/>
              <a:gd name="connsiteY725" fmla="*/ 519882 h 3012049"/>
              <a:gd name="connsiteX726" fmla="*/ 1403442 w 12192000"/>
              <a:gd name="connsiteY726" fmla="*/ 522285 h 3012049"/>
              <a:gd name="connsiteX727" fmla="*/ 1403442 w 12192000"/>
              <a:gd name="connsiteY727" fmla="*/ 527092 h 3012049"/>
              <a:gd name="connsiteX728" fmla="*/ 1399437 w 12192000"/>
              <a:gd name="connsiteY728" fmla="*/ 529495 h 3012049"/>
              <a:gd name="connsiteX729" fmla="*/ 1401840 w 12192000"/>
              <a:gd name="connsiteY729" fmla="*/ 535903 h 3012049"/>
              <a:gd name="connsiteX730" fmla="*/ 1404243 w 12192000"/>
              <a:gd name="connsiteY730" fmla="*/ 634433 h 3012049"/>
              <a:gd name="connsiteX731" fmla="*/ 1400238 w 12192000"/>
              <a:gd name="connsiteY731" fmla="*/ 636035 h 3012049"/>
              <a:gd name="connsiteX732" fmla="*/ 1400238 w 12192000"/>
              <a:gd name="connsiteY732" fmla="*/ 640040 h 3012049"/>
              <a:gd name="connsiteX733" fmla="*/ 1401840 w 12192000"/>
              <a:gd name="connsiteY733" fmla="*/ 642443 h 3012049"/>
              <a:gd name="connsiteX734" fmla="*/ 1400238 w 12192000"/>
              <a:gd name="connsiteY734" fmla="*/ 765004 h 3012049"/>
              <a:gd name="connsiteX735" fmla="*/ 1391426 w 12192000"/>
              <a:gd name="connsiteY735" fmla="*/ 766606 h 3012049"/>
              <a:gd name="connsiteX736" fmla="*/ 1391426 w 12192000"/>
              <a:gd name="connsiteY736" fmla="*/ 772214 h 3012049"/>
              <a:gd name="connsiteX737" fmla="*/ 1387421 w 12192000"/>
              <a:gd name="connsiteY737" fmla="*/ 772214 h 3012049"/>
              <a:gd name="connsiteX738" fmla="*/ 1387421 w 12192000"/>
              <a:gd name="connsiteY738" fmla="*/ 793041 h 3012049"/>
              <a:gd name="connsiteX739" fmla="*/ 1364991 w 12192000"/>
              <a:gd name="connsiteY739" fmla="*/ 806659 h 3012049"/>
              <a:gd name="connsiteX740" fmla="*/ 1364991 w 12192000"/>
              <a:gd name="connsiteY740" fmla="*/ 804256 h 3012049"/>
              <a:gd name="connsiteX741" fmla="*/ 1362588 w 12192000"/>
              <a:gd name="connsiteY741" fmla="*/ 804256 h 3012049"/>
              <a:gd name="connsiteX742" fmla="*/ 1362588 w 12192000"/>
              <a:gd name="connsiteY742" fmla="*/ 808261 h 3012049"/>
              <a:gd name="connsiteX743" fmla="*/ 1368997 w 12192000"/>
              <a:gd name="connsiteY743" fmla="*/ 833093 h 3012049"/>
              <a:gd name="connsiteX744" fmla="*/ 1370599 w 12192000"/>
              <a:gd name="connsiteY744" fmla="*/ 836298 h 3012049"/>
              <a:gd name="connsiteX745" fmla="*/ 1341761 w 12192000"/>
              <a:gd name="connsiteY745" fmla="*/ 842706 h 3012049"/>
              <a:gd name="connsiteX746" fmla="*/ 1341761 w 12192000"/>
              <a:gd name="connsiteY746" fmla="*/ 846711 h 3012049"/>
              <a:gd name="connsiteX747" fmla="*/ 1339358 w 12192000"/>
              <a:gd name="connsiteY747" fmla="*/ 848313 h 3012049"/>
              <a:gd name="connsiteX748" fmla="*/ 1339358 w 12192000"/>
              <a:gd name="connsiteY748" fmla="*/ 850716 h 3012049"/>
              <a:gd name="connsiteX749" fmla="*/ 1336955 w 12192000"/>
              <a:gd name="connsiteY749" fmla="*/ 852319 h 3012049"/>
              <a:gd name="connsiteX750" fmla="*/ 1336955 w 12192000"/>
              <a:gd name="connsiteY750" fmla="*/ 858727 h 3012049"/>
              <a:gd name="connsiteX751" fmla="*/ 1332949 w 12192000"/>
              <a:gd name="connsiteY751" fmla="*/ 860329 h 3012049"/>
              <a:gd name="connsiteX752" fmla="*/ 1332949 w 12192000"/>
              <a:gd name="connsiteY752" fmla="*/ 885162 h 3012049"/>
              <a:gd name="connsiteX753" fmla="*/ 1346567 w 12192000"/>
              <a:gd name="connsiteY753" fmla="*/ 915602 h 3012049"/>
              <a:gd name="connsiteX754" fmla="*/ 1354578 w 12192000"/>
              <a:gd name="connsiteY754" fmla="*/ 922010 h 3012049"/>
              <a:gd name="connsiteX755" fmla="*/ 1369798 w 12192000"/>
              <a:gd name="connsiteY755" fmla="*/ 930822 h 3012049"/>
              <a:gd name="connsiteX756" fmla="*/ 1369798 w 12192000"/>
              <a:gd name="connsiteY756" fmla="*/ 958858 h 3012049"/>
              <a:gd name="connsiteX757" fmla="*/ 1375405 w 12192000"/>
              <a:gd name="connsiteY757" fmla="*/ 966068 h 3012049"/>
              <a:gd name="connsiteX758" fmla="*/ 1375405 w 12192000"/>
              <a:gd name="connsiteY758" fmla="*/ 1009325 h 3012049"/>
              <a:gd name="connsiteX759" fmla="*/ 1389824 w 12192000"/>
              <a:gd name="connsiteY759" fmla="*/ 1014131 h 3012049"/>
              <a:gd name="connsiteX760" fmla="*/ 1363389 w 12192000"/>
              <a:gd name="connsiteY760" fmla="*/ 1604506 h 3012049"/>
              <a:gd name="connsiteX761" fmla="*/ 1350573 w 12192000"/>
              <a:gd name="connsiteY761" fmla="*/ 1604506 h 3012049"/>
              <a:gd name="connsiteX762" fmla="*/ 1350573 w 12192000"/>
              <a:gd name="connsiteY762" fmla="*/ 1650967 h 3012049"/>
              <a:gd name="connsiteX763" fmla="*/ 1332949 w 12192000"/>
              <a:gd name="connsiteY763" fmla="*/ 1650967 h 3012049"/>
              <a:gd name="connsiteX764" fmla="*/ 1332949 w 12192000"/>
              <a:gd name="connsiteY764" fmla="*/ 1659778 h 3012049"/>
              <a:gd name="connsiteX765" fmla="*/ 1280881 w 12192000"/>
              <a:gd name="connsiteY765" fmla="*/ 1659778 h 3012049"/>
              <a:gd name="connsiteX766" fmla="*/ 1276876 w 12192000"/>
              <a:gd name="connsiteY766" fmla="*/ 1655773 h 3012049"/>
              <a:gd name="connsiteX767" fmla="*/ 1276876 w 12192000"/>
              <a:gd name="connsiteY767" fmla="*/ 1642956 h 3012049"/>
              <a:gd name="connsiteX768" fmla="*/ 1272870 w 12192000"/>
              <a:gd name="connsiteY768" fmla="*/ 1642956 h 3012049"/>
              <a:gd name="connsiteX769" fmla="*/ 1272870 w 12192000"/>
              <a:gd name="connsiteY769" fmla="*/ 1630139 h 3012049"/>
              <a:gd name="connsiteX770" fmla="*/ 1319331 w 12192000"/>
              <a:gd name="connsiteY770" fmla="*/ 1620527 h 3012049"/>
              <a:gd name="connsiteX771" fmla="*/ 1319331 w 12192000"/>
              <a:gd name="connsiteY771" fmla="*/ 1602103 h 3012049"/>
              <a:gd name="connsiteX772" fmla="*/ 1236823 w 12192000"/>
              <a:gd name="connsiteY772" fmla="*/ 1580474 h 3012049"/>
              <a:gd name="connsiteX773" fmla="*/ 1236823 w 12192000"/>
              <a:gd name="connsiteY773" fmla="*/ 1575668 h 3012049"/>
              <a:gd name="connsiteX774" fmla="*/ 1229614 w 12192000"/>
              <a:gd name="connsiteY774" fmla="*/ 1575668 h 3012049"/>
              <a:gd name="connsiteX775" fmla="*/ 1229614 w 12192000"/>
              <a:gd name="connsiteY775" fmla="*/ 1555642 h 3012049"/>
              <a:gd name="connsiteX776" fmla="*/ 1256048 w 12192000"/>
              <a:gd name="connsiteY776" fmla="*/ 1555642 h 3012049"/>
              <a:gd name="connsiteX777" fmla="*/ 1260054 w 12192000"/>
              <a:gd name="connsiteY777" fmla="*/ 1548432 h 3012049"/>
              <a:gd name="connsiteX778" fmla="*/ 1272870 w 12192000"/>
              <a:gd name="connsiteY778" fmla="*/ 1548432 h 3012049"/>
              <a:gd name="connsiteX779" fmla="*/ 1272870 w 12192000"/>
              <a:gd name="connsiteY779" fmla="*/ 1544427 h 3012049"/>
              <a:gd name="connsiteX780" fmla="*/ 1270467 w 12192000"/>
              <a:gd name="connsiteY780" fmla="*/ 1544427 h 3012049"/>
              <a:gd name="connsiteX781" fmla="*/ 1270467 w 12192000"/>
              <a:gd name="connsiteY781" fmla="*/ 1530008 h 3012049"/>
              <a:gd name="connsiteX782" fmla="*/ 1234420 w 12192000"/>
              <a:gd name="connsiteY782" fmla="*/ 1530008 h 3012049"/>
              <a:gd name="connsiteX783" fmla="*/ 1234420 w 12192000"/>
              <a:gd name="connsiteY783" fmla="*/ 1521196 h 3012049"/>
              <a:gd name="connsiteX784" fmla="*/ 1231216 w 12192000"/>
              <a:gd name="connsiteY784" fmla="*/ 1516390 h 3012049"/>
              <a:gd name="connsiteX785" fmla="*/ 1220802 w 12192000"/>
              <a:gd name="connsiteY785" fmla="*/ 1516390 h 3012049"/>
              <a:gd name="connsiteX786" fmla="*/ 1220802 w 12192000"/>
              <a:gd name="connsiteY786" fmla="*/ 1523600 h 3012049"/>
              <a:gd name="connsiteX787" fmla="*/ 1146304 w 12192000"/>
              <a:gd name="connsiteY787" fmla="*/ 1496364 h 3012049"/>
              <a:gd name="connsiteX788" fmla="*/ 1084623 w 12192000"/>
              <a:gd name="connsiteY788" fmla="*/ 1440290 h 3012049"/>
              <a:gd name="connsiteX789" fmla="*/ 1084623 w 12192000"/>
              <a:gd name="connsiteY789" fmla="*/ 1431479 h 3012049"/>
              <a:gd name="connsiteX790" fmla="*/ 1089430 w 12192000"/>
              <a:gd name="connsiteY790" fmla="*/ 1431479 h 3012049"/>
              <a:gd name="connsiteX791" fmla="*/ 1089430 w 12192000"/>
              <a:gd name="connsiteY791" fmla="*/ 1426672 h 3012049"/>
              <a:gd name="connsiteX792" fmla="*/ 1084623 w 12192000"/>
              <a:gd name="connsiteY792" fmla="*/ 1426672 h 3012049"/>
              <a:gd name="connsiteX793" fmla="*/ 1084623 w 12192000"/>
              <a:gd name="connsiteY793" fmla="*/ 1419463 h 3012049"/>
              <a:gd name="connsiteX794" fmla="*/ 1082220 w 12192000"/>
              <a:gd name="connsiteY794" fmla="*/ 1417861 h 3012049"/>
              <a:gd name="connsiteX795" fmla="*/ 1076613 w 12192000"/>
              <a:gd name="connsiteY795" fmla="*/ 1417861 h 3012049"/>
              <a:gd name="connsiteX796" fmla="*/ 1076613 w 12192000"/>
              <a:gd name="connsiteY796" fmla="*/ 1405845 h 3012049"/>
              <a:gd name="connsiteX797" fmla="*/ 1071006 w 12192000"/>
              <a:gd name="connsiteY797" fmla="*/ 1405845 h 3012049"/>
              <a:gd name="connsiteX798" fmla="*/ 1071006 w 12192000"/>
              <a:gd name="connsiteY798" fmla="*/ 1417060 h 3012049"/>
              <a:gd name="connsiteX799" fmla="*/ 1063796 w 12192000"/>
              <a:gd name="connsiteY799" fmla="*/ 1417060 h 3012049"/>
              <a:gd name="connsiteX800" fmla="*/ 1063796 w 12192000"/>
              <a:gd name="connsiteY800" fmla="*/ 1405845 h 3012049"/>
              <a:gd name="connsiteX801" fmla="*/ 1058990 w 12192000"/>
              <a:gd name="connsiteY801" fmla="*/ 1405845 h 3012049"/>
              <a:gd name="connsiteX802" fmla="*/ 1058990 w 12192000"/>
              <a:gd name="connsiteY802" fmla="*/ 1428275 h 3012049"/>
              <a:gd name="connsiteX803" fmla="*/ 1053382 w 12192000"/>
              <a:gd name="connsiteY803" fmla="*/ 1428275 h 3012049"/>
              <a:gd name="connsiteX804" fmla="*/ 1053382 w 12192000"/>
              <a:gd name="connsiteY804" fmla="*/ 1433081 h 3012049"/>
              <a:gd name="connsiteX805" fmla="*/ 902785 w 12192000"/>
              <a:gd name="connsiteY805" fmla="*/ 1433081 h 3012049"/>
              <a:gd name="connsiteX806" fmla="*/ 748983 w 12192000"/>
              <a:gd name="connsiteY806" fmla="*/ 1433081 h 3012049"/>
              <a:gd name="connsiteX807" fmla="*/ 748983 w 12192000"/>
              <a:gd name="connsiteY807" fmla="*/ 1428275 h 3012049"/>
              <a:gd name="connsiteX808" fmla="*/ 743376 w 12192000"/>
              <a:gd name="connsiteY808" fmla="*/ 1428275 h 3012049"/>
              <a:gd name="connsiteX809" fmla="*/ 743376 w 12192000"/>
              <a:gd name="connsiteY809" fmla="*/ 1405845 h 3012049"/>
              <a:gd name="connsiteX810" fmla="*/ 738569 w 12192000"/>
              <a:gd name="connsiteY810" fmla="*/ 1405845 h 3012049"/>
              <a:gd name="connsiteX811" fmla="*/ 738569 w 12192000"/>
              <a:gd name="connsiteY811" fmla="*/ 1417060 h 3012049"/>
              <a:gd name="connsiteX812" fmla="*/ 731360 w 12192000"/>
              <a:gd name="connsiteY812" fmla="*/ 1417060 h 3012049"/>
              <a:gd name="connsiteX813" fmla="*/ 731360 w 12192000"/>
              <a:gd name="connsiteY813" fmla="*/ 1405845 h 3012049"/>
              <a:gd name="connsiteX814" fmla="*/ 725752 w 12192000"/>
              <a:gd name="connsiteY814" fmla="*/ 1405845 h 3012049"/>
              <a:gd name="connsiteX815" fmla="*/ 725752 w 12192000"/>
              <a:gd name="connsiteY815" fmla="*/ 1417861 h 3012049"/>
              <a:gd name="connsiteX816" fmla="*/ 720145 w 12192000"/>
              <a:gd name="connsiteY816" fmla="*/ 1417861 h 3012049"/>
              <a:gd name="connsiteX817" fmla="*/ 717742 w 12192000"/>
              <a:gd name="connsiteY817" fmla="*/ 1419463 h 3012049"/>
              <a:gd name="connsiteX818" fmla="*/ 717742 w 12192000"/>
              <a:gd name="connsiteY818" fmla="*/ 1426672 h 3012049"/>
              <a:gd name="connsiteX819" fmla="*/ 712936 w 12192000"/>
              <a:gd name="connsiteY819" fmla="*/ 1426672 h 3012049"/>
              <a:gd name="connsiteX820" fmla="*/ 712936 w 12192000"/>
              <a:gd name="connsiteY820" fmla="*/ 1431479 h 3012049"/>
              <a:gd name="connsiteX821" fmla="*/ 717742 w 12192000"/>
              <a:gd name="connsiteY821" fmla="*/ 1431479 h 3012049"/>
              <a:gd name="connsiteX822" fmla="*/ 717742 w 12192000"/>
              <a:gd name="connsiteY822" fmla="*/ 1440290 h 3012049"/>
              <a:gd name="connsiteX823" fmla="*/ 656061 w 12192000"/>
              <a:gd name="connsiteY823" fmla="*/ 1496364 h 3012049"/>
              <a:gd name="connsiteX824" fmla="*/ 581563 w 12192000"/>
              <a:gd name="connsiteY824" fmla="*/ 1523600 h 3012049"/>
              <a:gd name="connsiteX825" fmla="*/ 581563 w 12192000"/>
              <a:gd name="connsiteY825" fmla="*/ 1516390 h 3012049"/>
              <a:gd name="connsiteX826" fmla="*/ 571150 w 12192000"/>
              <a:gd name="connsiteY826" fmla="*/ 1516390 h 3012049"/>
              <a:gd name="connsiteX827" fmla="*/ 567945 w 12192000"/>
              <a:gd name="connsiteY827" fmla="*/ 1521196 h 3012049"/>
              <a:gd name="connsiteX828" fmla="*/ 567945 w 12192000"/>
              <a:gd name="connsiteY828" fmla="*/ 1530008 h 3012049"/>
              <a:gd name="connsiteX829" fmla="*/ 531898 w 12192000"/>
              <a:gd name="connsiteY829" fmla="*/ 1530008 h 3012049"/>
              <a:gd name="connsiteX830" fmla="*/ 531898 w 12192000"/>
              <a:gd name="connsiteY830" fmla="*/ 1544427 h 3012049"/>
              <a:gd name="connsiteX831" fmla="*/ 528694 w 12192000"/>
              <a:gd name="connsiteY831" fmla="*/ 1544427 h 3012049"/>
              <a:gd name="connsiteX832" fmla="*/ 528694 w 12192000"/>
              <a:gd name="connsiteY832" fmla="*/ 1548432 h 3012049"/>
              <a:gd name="connsiteX833" fmla="*/ 541511 w 12192000"/>
              <a:gd name="connsiteY833" fmla="*/ 1548432 h 3012049"/>
              <a:gd name="connsiteX834" fmla="*/ 545516 w 12192000"/>
              <a:gd name="connsiteY834" fmla="*/ 1555642 h 3012049"/>
              <a:gd name="connsiteX835" fmla="*/ 571951 w 12192000"/>
              <a:gd name="connsiteY835" fmla="*/ 1555642 h 3012049"/>
              <a:gd name="connsiteX836" fmla="*/ 571951 w 12192000"/>
              <a:gd name="connsiteY836" fmla="*/ 1575668 h 3012049"/>
              <a:gd name="connsiteX837" fmla="*/ 564741 w 12192000"/>
              <a:gd name="connsiteY837" fmla="*/ 1575668 h 3012049"/>
              <a:gd name="connsiteX838" fmla="*/ 564741 w 12192000"/>
              <a:gd name="connsiteY838" fmla="*/ 1580474 h 3012049"/>
              <a:gd name="connsiteX839" fmla="*/ 482233 w 12192000"/>
              <a:gd name="connsiteY839" fmla="*/ 1602103 h 3012049"/>
              <a:gd name="connsiteX840" fmla="*/ 482233 w 12192000"/>
              <a:gd name="connsiteY840" fmla="*/ 1619726 h 3012049"/>
              <a:gd name="connsiteX841" fmla="*/ 528694 w 12192000"/>
              <a:gd name="connsiteY841" fmla="*/ 1629338 h 3012049"/>
              <a:gd name="connsiteX842" fmla="*/ 528694 w 12192000"/>
              <a:gd name="connsiteY842" fmla="*/ 1642155 h 3012049"/>
              <a:gd name="connsiteX843" fmla="*/ 524689 w 12192000"/>
              <a:gd name="connsiteY843" fmla="*/ 1642155 h 3012049"/>
              <a:gd name="connsiteX844" fmla="*/ 524689 w 12192000"/>
              <a:gd name="connsiteY844" fmla="*/ 1654972 h 3012049"/>
              <a:gd name="connsiteX845" fmla="*/ 520683 w 12192000"/>
              <a:gd name="connsiteY845" fmla="*/ 1658977 h 3012049"/>
              <a:gd name="connsiteX846" fmla="*/ 266750 w 12192000"/>
              <a:gd name="connsiteY846" fmla="*/ 1658977 h 3012049"/>
              <a:gd name="connsiteX847" fmla="*/ 266750 w 12192000"/>
              <a:gd name="connsiteY847" fmla="*/ 1654972 h 3012049"/>
              <a:gd name="connsiteX848" fmla="*/ 261143 w 12192000"/>
              <a:gd name="connsiteY848" fmla="*/ 1654972 h 3012049"/>
              <a:gd name="connsiteX849" fmla="*/ 261143 w 12192000"/>
              <a:gd name="connsiteY849" fmla="*/ 1662182 h 3012049"/>
              <a:gd name="connsiteX850" fmla="*/ 256336 w 12192000"/>
              <a:gd name="connsiteY850" fmla="*/ 1662182 h 3012049"/>
              <a:gd name="connsiteX851" fmla="*/ 256336 w 12192000"/>
              <a:gd name="connsiteY851" fmla="*/ 1670993 h 3012049"/>
              <a:gd name="connsiteX852" fmla="*/ 260342 w 12192000"/>
              <a:gd name="connsiteY852" fmla="*/ 1670993 h 3012049"/>
              <a:gd name="connsiteX853" fmla="*/ 260342 w 12192000"/>
              <a:gd name="connsiteY853" fmla="*/ 1683810 h 3012049"/>
              <a:gd name="connsiteX854" fmla="*/ 251530 w 12192000"/>
              <a:gd name="connsiteY854" fmla="*/ 1683810 h 3012049"/>
              <a:gd name="connsiteX855" fmla="*/ 251530 w 12192000"/>
              <a:gd name="connsiteY855" fmla="*/ 1689417 h 3012049"/>
              <a:gd name="connsiteX856" fmla="*/ 251530 w 12192000"/>
              <a:gd name="connsiteY856" fmla="*/ 1725465 h 3012049"/>
              <a:gd name="connsiteX857" fmla="*/ 202666 w 12192000"/>
              <a:gd name="connsiteY857" fmla="*/ 1725465 h 3012049"/>
              <a:gd name="connsiteX858" fmla="*/ 202666 w 12192000"/>
              <a:gd name="connsiteY858" fmla="*/ 1747894 h 3012049"/>
              <a:gd name="connsiteX859" fmla="*/ 120158 w 12192000"/>
              <a:gd name="connsiteY859" fmla="*/ 1747894 h 3012049"/>
              <a:gd name="connsiteX860" fmla="*/ 120158 w 12192000"/>
              <a:gd name="connsiteY860" fmla="*/ 1758308 h 3012049"/>
              <a:gd name="connsiteX861" fmla="*/ 106540 w 12192000"/>
              <a:gd name="connsiteY861" fmla="*/ 1758308 h 3012049"/>
              <a:gd name="connsiteX862" fmla="*/ 106540 w 12192000"/>
              <a:gd name="connsiteY862" fmla="*/ 1766318 h 3012049"/>
              <a:gd name="connsiteX863" fmla="*/ 112147 w 12192000"/>
              <a:gd name="connsiteY863" fmla="*/ 1766318 h 3012049"/>
              <a:gd name="connsiteX864" fmla="*/ 112147 w 12192000"/>
              <a:gd name="connsiteY864" fmla="*/ 1777533 h 3012049"/>
              <a:gd name="connsiteX865" fmla="*/ 20827 w 12192000"/>
              <a:gd name="connsiteY865" fmla="*/ 1777533 h 3012049"/>
              <a:gd name="connsiteX866" fmla="*/ 20827 w 12192000"/>
              <a:gd name="connsiteY866" fmla="*/ 1793554 h 3012049"/>
              <a:gd name="connsiteX867" fmla="*/ 12817 w 12192000"/>
              <a:gd name="connsiteY867" fmla="*/ 1793554 h 3012049"/>
              <a:gd name="connsiteX868" fmla="*/ 12817 w 12192000"/>
              <a:gd name="connsiteY868" fmla="*/ 1788748 h 3012049"/>
              <a:gd name="connsiteX869" fmla="*/ 0 w 12192000"/>
              <a:gd name="connsiteY869" fmla="*/ 1788748 h 3012049"/>
              <a:gd name="connsiteX870" fmla="*/ 0 w 12192000"/>
              <a:gd name="connsiteY870" fmla="*/ 1839214 h 3012049"/>
              <a:gd name="connsiteX871" fmla="*/ 5116976 w 12192000"/>
              <a:gd name="connsiteY871" fmla="*/ 2556356 h 3012049"/>
              <a:gd name="connsiteX872" fmla="*/ 8477701 w 12192000"/>
              <a:gd name="connsiteY872" fmla="*/ 3012049 h 3012049"/>
              <a:gd name="connsiteX873" fmla="*/ 12192000 w 12192000"/>
              <a:gd name="connsiteY873" fmla="*/ 1839214 h 3012049"/>
              <a:gd name="connsiteX874" fmla="*/ 12192000 w 12192000"/>
              <a:gd name="connsiteY874" fmla="*/ 1807172 h 3012049"/>
              <a:gd name="connsiteX875" fmla="*/ 12164764 w 12192000"/>
              <a:gd name="connsiteY875" fmla="*/ 1807172 h 3012049"/>
              <a:gd name="connsiteX876" fmla="*/ 12164764 w 12192000"/>
              <a:gd name="connsiteY876" fmla="*/ 1807973 h 3012049"/>
              <a:gd name="connsiteX877" fmla="*/ 2412767 w 12192000"/>
              <a:gd name="connsiteY877" fmla="*/ 1433081 h 3012049"/>
              <a:gd name="connsiteX878" fmla="*/ 2412767 w 12192000"/>
              <a:gd name="connsiteY878" fmla="*/ 1420264 h 3012049"/>
              <a:gd name="connsiteX879" fmla="*/ 2415170 w 12192000"/>
              <a:gd name="connsiteY879" fmla="*/ 1420264 h 3012049"/>
              <a:gd name="connsiteX880" fmla="*/ 2415170 w 12192000"/>
              <a:gd name="connsiteY880" fmla="*/ 1433081 h 3012049"/>
              <a:gd name="connsiteX881" fmla="*/ 2412767 w 12192000"/>
              <a:gd name="connsiteY881" fmla="*/ 1433081 h 3012049"/>
              <a:gd name="connsiteX882" fmla="*/ 6799323 w 12192000"/>
              <a:gd name="connsiteY882" fmla="*/ 1419463 h 3012049"/>
              <a:gd name="connsiteX883" fmla="*/ 6799323 w 12192000"/>
              <a:gd name="connsiteY883" fmla="*/ 1430678 h 3012049"/>
              <a:gd name="connsiteX884" fmla="*/ 6785705 w 12192000"/>
              <a:gd name="connsiteY884" fmla="*/ 1443494 h 3012049"/>
              <a:gd name="connsiteX885" fmla="*/ 6743250 w 12192000"/>
              <a:gd name="connsiteY885" fmla="*/ 1443494 h 3012049"/>
              <a:gd name="connsiteX886" fmla="*/ 6743250 w 12192000"/>
              <a:gd name="connsiteY886" fmla="*/ 1408248 h 3012049"/>
              <a:gd name="connsiteX887" fmla="*/ 6702396 w 12192000"/>
              <a:gd name="connsiteY887" fmla="*/ 1408248 h 3012049"/>
              <a:gd name="connsiteX888" fmla="*/ 6702396 w 12192000"/>
              <a:gd name="connsiteY888" fmla="*/ 1417861 h 3012049"/>
              <a:gd name="connsiteX889" fmla="*/ 6716815 w 12192000"/>
              <a:gd name="connsiteY889" fmla="*/ 1417861 h 3012049"/>
              <a:gd name="connsiteX890" fmla="*/ 6716815 w 12192000"/>
              <a:gd name="connsiteY890" fmla="*/ 1438688 h 3012049"/>
              <a:gd name="connsiteX891" fmla="*/ 6603066 w 12192000"/>
              <a:gd name="connsiteY891" fmla="*/ 1438688 h 3012049"/>
              <a:gd name="connsiteX892" fmla="*/ 6603066 w 12192000"/>
              <a:gd name="connsiteY892" fmla="*/ 1231216 h 3012049"/>
              <a:gd name="connsiteX893" fmla="*/ 6587045 w 12192000"/>
              <a:gd name="connsiteY893" fmla="*/ 1231216 h 3012049"/>
              <a:gd name="connsiteX894" fmla="*/ 6587045 w 12192000"/>
              <a:gd name="connsiteY894" fmla="*/ 1195169 h 3012049"/>
              <a:gd name="connsiteX895" fmla="*/ 6561411 w 12192000"/>
              <a:gd name="connsiteY895" fmla="*/ 1195169 h 3012049"/>
              <a:gd name="connsiteX896" fmla="*/ 6561411 w 12192000"/>
              <a:gd name="connsiteY896" fmla="*/ 1179949 h 3012049"/>
              <a:gd name="connsiteX897" fmla="*/ 6550997 w 12192000"/>
              <a:gd name="connsiteY897" fmla="*/ 1179949 h 3012049"/>
              <a:gd name="connsiteX898" fmla="*/ 6550997 w 12192000"/>
              <a:gd name="connsiteY898" fmla="*/ 1188760 h 3012049"/>
              <a:gd name="connsiteX899" fmla="*/ 6542987 w 12192000"/>
              <a:gd name="connsiteY899" fmla="*/ 1188760 h 3012049"/>
              <a:gd name="connsiteX900" fmla="*/ 6594254 w 12192000"/>
              <a:gd name="connsiteY900" fmla="*/ 808261 h 3012049"/>
              <a:gd name="connsiteX901" fmla="*/ 6771286 w 12192000"/>
              <a:gd name="connsiteY901" fmla="*/ 808261 h 3012049"/>
              <a:gd name="connsiteX902" fmla="*/ 6831365 w 12192000"/>
              <a:gd name="connsiteY902" fmla="*/ 1419463 h 3012049"/>
              <a:gd name="connsiteX903" fmla="*/ 6799323 w 12192000"/>
              <a:gd name="connsiteY903" fmla="*/ 1419463 h 3012049"/>
              <a:gd name="connsiteX904" fmla="*/ 9199273 w 12192000"/>
              <a:gd name="connsiteY904" fmla="*/ 711334 h 3012049"/>
              <a:gd name="connsiteX905" fmla="*/ 9292194 w 12192000"/>
              <a:gd name="connsiteY905" fmla="*/ 535903 h 3012049"/>
              <a:gd name="connsiteX906" fmla="*/ 9365090 w 12192000"/>
              <a:gd name="connsiteY906" fmla="*/ 711334 h 3012049"/>
              <a:gd name="connsiteX907" fmla="*/ 9199273 w 12192000"/>
              <a:gd name="connsiteY907" fmla="*/ 711334 h 3012049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6142282 w 12192000"/>
              <a:gd name="connsiteY871" fmla="*/ 3125971 h 3125971"/>
              <a:gd name="connsiteX872" fmla="*/ 8477701 w 12192000"/>
              <a:gd name="connsiteY872" fmla="*/ 3012049 h 3125971"/>
              <a:gd name="connsiteX873" fmla="*/ 12192000 w 12192000"/>
              <a:gd name="connsiteY873" fmla="*/ 1839214 h 3125971"/>
              <a:gd name="connsiteX874" fmla="*/ 12192000 w 12192000"/>
              <a:gd name="connsiteY874" fmla="*/ 1807172 h 3125971"/>
              <a:gd name="connsiteX875" fmla="*/ 12164764 w 12192000"/>
              <a:gd name="connsiteY875" fmla="*/ 1807172 h 3125971"/>
              <a:gd name="connsiteX876" fmla="*/ 12164764 w 12192000"/>
              <a:gd name="connsiteY876" fmla="*/ 1807973 h 3125971"/>
              <a:gd name="connsiteX877" fmla="*/ 2412767 w 12192000"/>
              <a:gd name="connsiteY877" fmla="*/ 1433081 h 3125971"/>
              <a:gd name="connsiteX878" fmla="*/ 2412767 w 12192000"/>
              <a:gd name="connsiteY878" fmla="*/ 1420264 h 3125971"/>
              <a:gd name="connsiteX879" fmla="*/ 2415170 w 12192000"/>
              <a:gd name="connsiteY879" fmla="*/ 1420264 h 3125971"/>
              <a:gd name="connsiteX880" fmla="*/ 2415170 w 12192000"/>
              <a:gd name="connsiteY880" fmla="*/ 1433081 h 3125971"/>
              <a:gd name="connsiteX881" fmla="*/ 2412767 w 12192000"/>
              <a:gd name="connsiteY881" fmla="*/ 1433081 h 3125971"/>
              <a:gd name="connsiteX882" fmla="*/ 6799323 w 12192000"/>
              <a:gd name="connsiteY882" fmla="*/ 1419463 h 3125971"/>
              <a:gd name="connsiteX883" fmla="*/ 6799323 w 12192000"/>
              <a:gd name="connsiteY883" fmla="*/ 1430678 h 3125971"/>
              <a:gd name="connsiteX884" fmla="*/ 6785705 w 12192000"/>
              <a:gd name="connsiteY884" fmla="*/ 1443494 h 3125971"/>
              <a:gd name="connsiteX885" fmla="*/ 6743250 w 12192000"/>
              <a:gd name="connsiteY885" fmla="*/ 1443494 h 3125971"/>
              <a:gd name="connsiteX886" fmla="*/ 6743250 w 12192000"/>
              <a:gd name="connsiteY886" fmla="*/ 1408248 h 3125971"/>
              <a:gd name="connsiteX887" fmla="*/ 6702396 w 12192000"/>
              <a:gd name="connsiteY887" fmla="*/ 1408248 h 3125971"/>
              <a:gd name="connsiteX888" fmla="*/ 6702396 w 12192000"/>
              <a:gd name="connsiteY888" fmla="*/ 1417861 h 3125971"/>
              <a:gd name="connsiteX889" fmla="*/ 6716815 w 12192000"/>
              <a:gd name="connsiteY889" fmla="*/ 1417861 h 3125971"/>
              <a:gd name="connsiteX890" fmla="*/ 6716815 w 12192000"/>
              <a:gd name="connsiteY890" fmla="*/ 1438688 h 3125971"/>
              <a:gd name="connsiteX891" fmla="*/ 6603066 w 12192000"/>
              <a:gd name="connsiteY891" fmla="*/ 1438688 h 3125971"/>
              <a:gd name="connsiteX892" fmla="*/ 6603066 w 12192000"/>
              <a:gd name="connsiteY892" fmla="*/ 1231216 h 3125971"/>
              <a:gd name="connsiteX893" fmla="*/ 6587045 w 12192000"/>
              <a:gd name="connsiteY893" fmla="*/ 1231216 h 3125971"/>
              <a:gd name="connsiteX894" fmla="*/ 6587045 w 12192000"/>
              <a:gd name="connsiteY894" fmla="*/ 1195169 h 3125971"/>
              <a:gd name="connsiteX895" fmla="*/ 6561411 w 12192000"/>
              <a:gd name="connsiteY895" fmla="*/ 1195169 h 3125971"/>
              <a:gd name="connsiteX896" fmla="*/ 6561411 w 12192000"/>
              <a:gd name="connsiteY896" fmla="*/ 1179949 h 3125971"/>
              <a:gd name="connsiteX897" fmla="*/ 6550997 w 12192000"/>
              <a:gd name="connsiteY897" fmla="*/ 1179949 h 3125971"/>
              <a:gd name="connsiteX898" fmla="*/ 6550997 w 12192000"/>
              <a:gd name="connsiteY898" fmla="*/ 1188760 h 3125971"/>
              <a:gd name="connsiteX899" fmla="*/ 6542987 w 12192000"/>
              <a:gd name="connsiteY899" fmla="*/ 1188760 h 3125971"/>
              <a:gd name="connsiteX900" fmla="*/ 6594254 w 12192000"/>
              <a:gd name="connsiteY900" fmla="*/ 808261 h 3125971"/>
              <a:gd name="connsiteX901" fmla="*/ 6771286 w 12192000"/>
              <a:gd name="connsiteY901" fmla="*/ 808261 h 3125971"/>
              <a:gd name="connsiteX902" fmla="*/ 6831365 w 12192000"/>
              <a:gd name="connsiteY902" fmla="*/ 1419463 h 3125971"/>
              <a:gd name="connsiteX903" fmla="*/ 6799323 w 12192000"/>
              <a:gd name="connsiteY903" fmla="*/ 1419463 h 3125971"/>
              <a:gd name="connsiteX904" fmla="*/ 9199273 w 12192000"/>
              <a:gd name="connsiteY904" fmla="*/ 711334 h 3125971"/>
              <a:gd name="connsiteX905" fmla="*/ 9292194 w 12192000"/>
              <a:gd name="connsiteY905" fmla="*/ 535903 h 3125971"/>
              <a:gd name="connsiteX906" fmla="*/ 9365090 w 12192000"/>
              <a:gd name="connsiteY906" fmla="*/ 711334 h 3125971"/>
              <a:gd name="connsiteX907" fmla="*/ 9199273 w 12192000"/>
              <a:gd name="connsiteY907" fmla="*/ 711334 h 3125971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3336931 w 12192000"/>
              <a:gd name="connsiteY871" fmla="*/ 2542116 h 3125971"/>
              <a:gd name="connsiteX872" fmla="*/ 6142282 w 12192000"/>
              <a:gd name="connsiteY872" fmla="*/ 3125971 h 3125971"/>
              <a:gd name="connsiteX873" fmla="*/ 8477701 w 12192000"/>
              <a:gd name="connsiteY873" fmla="*/ 3012049 h 3125971"/>
              <a:gd name="connsiteX874" fmla="*/ 12192000 w 12192000"/>
              <a:gd name="connsiteY874" fmla="*/ 1839214 h 3125971"/>
              <a:gd name="connsiteX875" fmla="*/ 12192000 w 12192000"/>
              <a:gd name="connsiteY875" fmla="*/ 1807172 h 3125971"/>
              <a:gd name="connsiteX876" fmla="*/ 12164764 w 12192000"/>
              <a:gd name="connsiteY876" fmla="*/ 1807172 h 3125971"/>
              <a:gd name="connsiteX877" fmla="*/ 12164764 w 12192000"/>
              <a:gd name="connsiteY877" fmla="*/ 1807973 h 3125971"/>
              <a:gd name="connsiteX878" fmla="*/ 2412767 w 12192000"/>
              <a:gd name="connsiteY878" fmla="*/ 1433081 h 3125971"/>
              <a:gd name="connsiteX879" fmla="*/ 2412767 w 12192000"/>
              <a:gd name="connsiteY879" fmla="*/ 1420264 h 3125971"/>
              <a:gd name="connsiteX880" fmla="*/ 2415170 w 12192000"/>
              <a:gd name="connsiteY880" fmla="*/ 1420264 h 3125971"/>
              <a:gd name="connsiteX881" fmla="*/ 2415170 w 12192000"/>
              <a:gd name="connsiteY881" fmla="*/ 1433081 h 3125971"/>
              <a:gd name="connsiteX882" fmla="*/ 2412767 w 12192000"/>
              <a:gd name="connsiteY882" fmla="*/ 1433081 h 3125971"/>
              <a:gd name="connsiteX883" fmla="*/ 6799323 w 12192000"/>
              <a:gd name="connsiteY883" fmla="*/ 1419463 h 3125971"/>
              <a:gd name="connsiteX884" fmla="*/ 6799323 w 12192000"/>
              <a:gd name="connsiteY884" fmla="*/ 1430678 h 3125971"/>
              <a:gd name="connsiteX885" fmla="*/ 6785705 w 12192000"/>
              <a:gd name="connsiteY885" fmla="*/ 1443494 h 3125971"/>
              <a:gd name="connsiteX886" fmla="*/ 6743250 w 12192000"/>
              <a:gd name="connsiteY886" fmla="*/ 1443494 h 3125971"/>
              <a:gd name="connsiteX887" fmla="*/ 6743250 w 12192000"/>
              <a:gd name="connsiteY887" fmla="*/ 1408248 h 3125971"/>
              <a:gd name="connsiteX888" fmla="*/ 6702396 w 12192000"/>
              <a:gd name="connsiteY888" fmla="*/ 1408248 h 3125971"/>
              <a:gd name="connsiteX889" fmla="*/ 6702396 w 12192000"/>
              <a:gd name="connsiteY889" fmla="*/ 1417861 h 3125971"/>
              <a:gd name="connsiteX890" fmla="*/ 6716815 w 12192000"/>
              <a:gd name="connsiteY890" fmla="*/ 1417861 h 3125971"/>
              <a:gd name="connsiteX891" fmla="*/ 6716815 w 12192000"/>
              <a:gd name="connsiteY891" fmla="*/ 1438688 h 3125971"/>
              <a:gd name="connsiteX892" fmla="*/ 6603066 w 12192000"/>
              <a:gd name="connsiteY892" fmla="*/ 1438688 h 3125971"/>
              <a:gd name="connsiteX893" fmla="*/ 6603066 w 12192000"/>
              <a:gd name="connsiteY893" fmla="*/ 1231216 h 3125971"/>
              <a:gd name="connsiteX894" fmla="*/ 6587045 w 12192000"/>
              <a:gd name="connsiteY894" fmla="*/ 1231216 h 3125971"/>
              <a:gd name="connsiteX895" fmla="*/ 6587045 w 12192000"/>
              <a:gd name="connsiteY895" fmla="*/ 1195169 h 3125971"/>
              <a:gd name="connsiteX896" fmla="*/ 6561411 w 12192000"/>
              <a:gd name="connsiteY896" fmla="*/ 1195169 h 3125971"/>
              <a:gd name="connsiteX897" fmla="*/ 6561411 w 12192000"/>
              <a:gd name="connsiteY897" fmla="*/ 1179949 h 3125971"/>
              <a:gd name="connsiteX898" fmla="*/ 6550997 w 12192000"/>
              <a:gd name="connsiteY898" fmla="*/ 1179949 h 3125971"/>
              <a:gd name="connsiteX899" fmla="*/ 6550997 w 12192000"/>
              <a:gd name="connsiteY899" fmla="*/ 1188760 h 3125971"/>
              <a:gd name="connsiteX900" fmla="*/ 6542987 w 12192000"/>
              <a:gd name="connsiteY900" fmla="*/ 1188760 h 3125971"/>
              <a:gd name="connsiteX901" fmla="*/ 6594254 w 12192000"/>
              <a:gd name="connsiteY901" fmla="*/ 808261 h 3125971"/>
              <a:gd name="connsiteX902" fmla="*/ 6771286 w 12192000"/>
              <a:gd name="connsiteY902" fmla="*/ 808261 h 3125971"/>
              <a:gd name="connsiteX903" fmla="*/ 6831365 w 12192000"/>
              <a:gd name="connsiteY903" fmla="*/ 1419463 h 3125971"/>
              <a:gd name="connsiteX904" fmla="*/ 6799323 w 12192000"/>
              <a:gd name="connsiteY904" fmla="*/ 1419463 h 3125971"/>
              <a:gd name="connsiteX905" fmla="*/ 9199273 w 12192000"/>
              <a:gd name="connsiteY905" fmla="*/ 711334 h 3125971"/>
              <a:gd name="connsiteX906" fmla="*/ 9292194 w 12192000"/>
              <a:gd name="connsiteY906" fmla="*/ 535903 h 3125971"/>
              <a:gd name="connsiteX907" fmla="*/ 9365090 w 12192000"/>
              <a:gd name="connsiteY907" fmla="*/ 711334 h 3125971"/>
              <a:gd name="connsiteX908" fmla="*/ 9199273 w 12192000"/>
              <a:gd name="connsiteY908" fmla="*/ 711334 h 3125971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3123326 w 12192000"/>
              <a:gd name="connsiteY871" fmla="*/ 1758896 h 3125971"/>
              <a:gd name="connsiteX872" fmla="*/ 6142282 w 12192000"/>
              <a:gd name="connsiteY872" fmla="*/ 3125971 h 3125971"/>
              <a:gd name="connsiteX873" fmla="*/ 8477701 w 12192000"/>
              <a:gd name="connsiteY873" fmla="*/ 3012049 h 3125971"/>
              <a:gd name="connsiteX874" fmla="*/ 12192000 w 12192000"/>
              <a:gd name="connsiteY874" fmla="*/ 1839214 h 3125971"/>
              <a:gd name="connsiteX875" fmla="*/ 12192000 w 12192000"/>
              <a:gd name="connsiteY875" fmla="*/ 1807172 h 3125971"/>
              <a:gd name="connsiteX876" fmla="*/ 12164764 w 12192000"/>
              <a:gd name="connsiteY876" fmla="*/ 1807172 h 3125971"/>
              <a:gd name="connsiteX877" fmla="*/ 12164764 w 12192000"/>
              <a:gd name="connsiteY877" fmla="*/ 1807973 h 3125971"/>
              <a:gd name="connsiteX878" fmla="*/ 2412767 w 12192000"/>
              <a:gd name="connsiteY878" fmla="*/ 1433081 h 3125971"/>
              <a:gd name="connsiteX879" fmla="*/ 2412767 w 12192000"/>
              <a:gd name="connsiteY879" fmla="*/ 1420264 h 3125971"/>
              <a:gd name="connsiteX880" fmla="*/ 2415170 w 12192000"/>
              <a:gd name="connsiteY880" fmla="*/ 1420264 h 3125971"/>
              <a:gd name="connsiteX881" fmla="*/ 2415170 w 12192000"/>
              <a:gd name="connsiteY881" fmla="*/ 1433081 h 3125971"/>
              <a:gd name="connsiteX882" fmla="*/ 2412767 w 12192000"/>
              <a:gd name="connsiteY882" fmla="*/ 1433081 h 3125971"/>
              <a:gd name="connsiteX883" fmla="*/ 6799323 w 12192000"/>
              <a:gd name="connsiteY883" fmla="*/ 1419463 h 3125971"/>
              <a:gd name="connsiteX884" fmla="*/ 6799323 w 12192000"/>
              <a:gd name="connsiteY884" fmla="*/ 1430678 h 3125971"/>
              <a:gd name="connsiteX885" fmla="*/ 6785705 w 12192000"/>
              <a:gd name="connsiteY885" fmla="*/ 1443494 h 3125971"/>
              <a:gd name="connsiteX886" fmla="*/ 6743250 w 12192000"/>
              <a:gd name="connsiteY886" fmla="*/ 1443494 h 3125971"/>
              <a:gd name="connsiteX887" fmla="*/ 6743250 w 12192000"/>
              <a:gd name="connsiteY887" fmla="*/ 1408248 h 3125971"/>
              <a:gd name="connsiteX888" fmla="*/ 6702396 w 12192000"/>
              <a:gd name="connsiteY888" fmla="*/ 1408248 h 3125971"/>
              <a:gd name="connsiteX889" fmla="*/ 6702396 w 12192000"/>
              <a:gd name="connsiteY889" fmla="*/ 1417861 h 3125971"/>
              <a:gd name="connsiteX890" fmla="*/ 6716815 w 12192000"/>
              <a:gd name="connsiteY890" fmla="*/ 1417861 h 3125971"/>
              <a:gd name="connsiteX891" fmla="*/ 6716815 w 12192000"/>
              <a:gd name="connsiteY891" fmla="*/ 1438688 h 3125971"/>
              <a:gd name="connsiteX892" fmla="*/ 6603066 w 12192000"/>
              <a:gd name="connsiteY892" fmla="*/ 1438688 h 3125971"/>
              <a:gd name="connsiteX893" fmla="*/ 6603066 w 12192000"/>
              <a:gd name="connsiteY893" fmla="*/ 1231216 h 3125971"/>
              <a:gd name="connsiteX894" fmla="*/ 6587045 w 12192000"/>
              <a:gd name="connsiteY894" fmla="*/ 1231216 h 3125971"/>
              <a:gd name="connsiteX895" fmla="*/ 6587045 w 12192000"/>
              <a:gd name="connsiteY895" fmla="*/ 1195169 h 3125971"/>
              <a:gd name="connsiteX896" fmla="*/ 6561411 w 12192000"/>
              <a:gd name="connsiteY896" fmla="*/ 1195169 h 3125971"/>
              <a:gd name="connsiteX897" fmla="*/ 6561411 w 12192000"/>
              <a:gd name="connsiteY897" fmla="*/ 1179949 h 3125971"/>
              <a:gd name="connsiteX898" fmla="*/ 6550997 w 12192000"/>
              <a:gd name="connsiteY898" fmla="*/ 1179949 h 3125971"/>
              <a:gd name="connsiteX899" fmla="*/ 6550997 w 12192000"/>
              <a:gd name="connsiteY899" fmla="*/ 1188760 h 3125971"/>
              <a:gd name="connsiteX900" fmla="*/ 6542987 w 12192000"/>
              <a:gd name="connsiteY900" fmla="*/ 1188760 h 3125971"/>
              <a:gd name="connsiteX901" fmla="*/ 6594254 w 12192000"/>
              <a:gd name="connsiteY901" fmla="*/ 808261 h 3125971"/>
              <a:gd name="connsiteX902" fmla="*/ 6771286 w 12192000"/>
              <a:gd name="connsiteY902" fmla="*/ 808261 h 3125971"/>
              <a:gd name="connsiteX903" fmla="*/ 6831365 w 12192000"/>
              <a:gd name="connsiteY903" fmla="*/ 1419463 h 3125971"/>
              <a:gd name="connsiteX904" fmla="*/ 6799323 w 12192000"/>
              <a:gd name="connsiteY904" fmla="*/ 1419463 h 3125971"/>
              <a:gd name="connsiteX905" fmla="*/ 9199273 w 12192000"/>
              <a:gd name="connsiteY905" fmla="*/ 711334 h 3125971"/>
              <a:gd name="connsiteX906" fmla="*/ 9292194 w 12192000"/>
              <a:gd name="connsiteY906" fmla="*/ 535903 h 3125971"/>
              <a:gd name="connsiteX907" fmla="*/ 9365090 w 12192000"/>
              <a:gd name="connsiteY907" fmla="*/ 711334 h 3125971"/>
              <a:gd name="connsiteX908" fmla="*/ 9199273 w 12192000"/>
              <a:gd name="connsiteY908" fmla="*/ 711334 h 312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</a:cxnLst>
            <a:rect l="l" t="t" r="r" b="b"/>
            <a:pathLst>
              <a:path w="12192000" h="3125971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lnTo>
                  <a:pt x="12048612" y="1685412"/>
                </a:ln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cubicBezTo>
                  <a:pt x="11666777" y="1618391"/>
                  <a:pt x="11666244" y="1609846"/>
                  <a:pt x="11665710" y="1601302"/>
                </a:cubicBez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lnTo>
                  <a:pt x="11291618" y="1320133"/>
                </a:ln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3123326" y="1758896"/>
                </a:lnTo>
                <a:lnTo>
                  <a:pt x="6142282" y="3125971"/>
                </a:lnTo>
                <a:lnTo>
                  <a:pt x="8477701" y="3012049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lnTo>
                  <a:pt x="12164764" y="1807973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100000">
                <a:srgbClr val="EE010F">
                  <a:alpha val="0"/>
                </a:srgbClr>
              </a:gs>
              <a:gs pos="0">
                <a:srgbClr val="FF0000">
                  <a:alpha val="22000"/>
                </a:srgbClr>
              </a:gs>
            </a:gsLst>
            <a:lin ang="54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AFBC109D-5DF9-8C53-2D3D-6DE109E7555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5591"/>
            <a:ext cx="12190413" cy="49242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663158" y="580501"/>
            <a:ext cx="325236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8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6"/>
                  <a:srcRect/>
                  <a:stretch>
                    <a:fillRect/>
                  </a:stretch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13800" dirty="0">
              <a:ln w="17780" cmpd="sng">
                <a:noFill/>
                <a:prstDash val="solid"/>
                <a:miter lim="800000"/>
              </a:ln>
              <a:blipFill dpi="0" rotWithShape="1">
                <a:blip r:embed="rId6"/>
                <a:srcRect/>
                <a:stretch>
                  <a:fillRect/>
                </a:stretch>
              </a:blip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6DE697A-F598-9558-C2C6-9D6859C51E26}"/>
              </a:ext>
            </a:extLst>
          </p:cNvPr>
          <p:cNvSpPr txBox="1"/>
          <p:nvPr/>
        </p:nvSpPr>
        <p:spPr>
          <a:xfrm>
            <a:off x="5179193" y="1439635"/>
            <a:ext cx="21101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gradFill flip="none" rotWithShape="1">
                  <a:gsLst>
                    <a:gs pos="100000">
                      <a:srgbClr val="EE010F">
                        <a:alpha val="0"/>
                      </a:srgbClr>
                    </a:gs>
                    <a:gs pos="0">
                      <a:srgbClr val="B82126"/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</a:t>
            </a:r>
            <a:endParaRPr lang="zh-CN" altLang="en-US" dirty="0">
              <a:gradFill flip="none" rotWithShape="1">
                <a:gsLst>
                  <a:gs pos="100000">
                    <a:srgbClr val="EE010F">
                      <a:alpha val="0"/>
                    </a:srgbClr>
                  </a:gs>
                  <a:gs pos="0">
                    <a:srgbClr val="B82126"/>
                  </a:gs>
                </a:gsLst>
                <a:lin ang="54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FE547B9-9042-7EFA-327C-E1E3C61D65E0}"/>
              </a:ext>
            </a:extLst>
          </p:cNvPr>
          <p:cNvSpPr txBox="1"/>
          <p:nvPr/>
        </p:nvSpPr>
        <p:spPr>
          <a:xfrm>
            <a:off x="1445393" y="4391809"/>
            <a:ext cx="7467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b="1" dirty="0">
                <a:blipFill>
                  <a:blip r:embed="rId6"/>
                  <a:tile tx="-2184400" ty="0" sx="100000" sy="100000" flip="none" algn="tl"/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D7C3CCB-F0F8-4471-9AEE-37D27F36B5FE}"/>
              </a:ext>
            </a:extLst>
          </p:cNvPr>
          <p:cNvSpPr txBox="1"/>
          <p:nvPr/>
        </p:nvSpPr>
        <p:spPr>
          <a:xfrm>
            <a:off x="1501042" y="5139229"/>
            <a:ext cx="8857343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/>
              <a:t>200</a:t>
            </a:r>
            <a:r>
              <a:rPr lang="zh-CN" altLang="en-US" sz="1400" dirty="0"/>
              <a:t>字以内，据统计每页幻灯片的最好控制在</a:t>
            </a:r>
            <a:r>
              <a:rPr lang="en-US" altLang="zh-CN" sz="1400" dirty="0"/>
              <a:t>5</a:t>
            </a:r>
            <a:r>
              <a:rPr lang="zh-CN" altLang="en-US" sz="1400" dirty="0"/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3619398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3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C8EDB060-5B05-8C9F-D559-1A12B795CECA}"/>
              </a:ext>
            </a:extLst>
          </p:cNvPr>
          <p:cNvGrpSpPr/>
          <p:nvPr/>
        </p:nvGrpSpPr>
        <p:grpSpPr>
          <a:xfrm>
            <a:off x="769209" y="1388825"/>
            <a:ext cx="2253662" cy="2111883"/>
            <a:chOff x="577057" y="1923678"/>
            <a:chExt cx="1690687" cy="1584325"/>
          </a:xfrm>
        </p:grpSpPr>
        <p:sp>
          <p:nvSpPr>
            <p:cNvPr id="6" name="椭圆 9">
              <a:extLst>
                <a:ext uri="{FF2B5EF4-FFF2-40B4-BE49-F238E27FC236}">
                  <a16:creationId xmlns:a16="http://schemas.microsoft.com/office/drawing/2014/main" id="{98C19FFB-A873-7AFC-C46F-6FD65ACFF0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700" y="1923678"/>
              <a:ext cx="1582738" cy="1584325"/>
            </a:xfrm>
            <a:prstGeom prst="ellipse">
              <a:avLst/>
            </a:prstGeom>
            <a:solidFill>
              <a:srgbClr val="E20219"/>
            </a:solidFill>
            <a:ln w="57150">
              <a:noFill/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 sz="2399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20">
              <a:extLst>
                <a:ext uri="{FF2B5EF4-FFF2-40B4-BE49-F238E27FC236}">
                  <a16:creationId xmlns:a16="http://schemas.microsoft.com/office/drawing/2014/main" id="{F0E05CE6-BEB2-577B-9D08-9B2405BD99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057" y="2925084"/>
              <a:ext cx="1690687" cy="238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466">
                <a:solidFill>
                  <a:srgbClr val="28282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8426FB3-22C2-1279-0489-FB7FC46C56BF}"/>
              </a:ext>
            </a:extLst>
          </p:cNvPr>
          <p:cNvGrpSpPr/>
          <p:nvPr/>
        </p:nvGrpSpPr>
        <p:grpSpPr>
          <a:xfrm>
            <a:off x="3586817" y="1388825"/>
            <a:ext cx="2253662" cy="2111883"/>
            <a:chOff x="2690813" y="1923678"/>
            <a:chExt cx="1690687" cy="1584325"/>
          </a:xfrm>
        </p:grpSpPr>
        <p:sp>
          <p:nvSpPr>
            <p:cNvPr id="11" name="椭圆 24">
              <a:extLst>
                <a:ext uri="{FF2B5EF4-FFF2-40B4-BE49-F238E27FC236}">
                  <a16:creationId xmlns:a16="http://schemas.microsoft.com/office/drawing/2014/main" id="{3001A2B0-3CF0-E1A8-D87E-DDBD62F46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5738" y="1923678"/>
              <a:ext cx="1584325" cy="1584325"/>
            </a:xfrm>
            <a:prstGeom prst="ellipse">
              <a:avLst/>
            </a:prstGeom>
            <a:solidFill>
              <a:schemeClr val="accent2"/>
            </a:solidFill>
            <a:ln w="57150">
              <a:noFill/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 sz="2399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矩形 28">
              <a:extLst>
                <a:ext uri="{FF2B5EF4-FFF2-40B4-BE49-F238E27FC236}">
                  <a16:creationId xmlns:a16="http://schemas.microsoft.com/office/drawing/2014/main" id="{CB17D038-75C5-FDA2-4ACE-4C5D44082A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0813" y="2958213"/>
              <a:ext cx="1690687" cy="238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466">
                <a:solidFill>
                  <a:srgbClr val="28282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039EB52-E05A-DE47-A41E-C2B3ED6F5DF9}"/>
              </a:ext>
            </a:extLst>
          </p:cNvPr>
          <p:cNvGrpSpPr/>
          <p:nvPr/>
        </p:nvGrpSpPr>
        <p:grpSpPr>
          <a:xfrm>
            <a:off x="6286384" y="1388825"/>
            <a:ext cx="2255779" cy="2111883"/>
            <a:chOff x="4716016" y="1923678"/>
            <a:chExt cx="1692275" cy="1584325"/>
          </a:xfrm>
        </p:grpSpPr>
        <p:sp>
          <p:nvSpPr>
            <p:cNvPr id="14" name="椭圆 30">
              <a:extLst>
                <a:ext uri="{FF2B5EF4-FFF2-40B4-BE49-F238E27FC236}">
                  <a16:creationId xmlns:a16="http://schemas.microsoft.com/office/drawing/2014/main" id="{A5CC9489-A99D-7601-3FE8-9ECB58F0A5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5363" y="1923678"/>
              <a:ext cx="1582737" cy="1584325"/>
            </a:xfrm>
            <a:prstGeom prst="ellipse">
              <a:avLst/>
            </a:prstGeom>
            <a:solidFill>
              <a:schemeClr val="accent3"/>
            </a:solidFill>
            <a:ln w="57150">
              <a:noFill/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 sz="2399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34">
              <a:extLst>
                <a:ext uri="{FF2B5EF4-FFF2-40B4-BE49-F238E27FC236}">
                  <a16:creationId xmlns:a16="http://schemas.microsoft.com/office/drawing/2014/main" id="{F7602587-B54A-EA0B-F4D8-462ECDF1BF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6016" y="2853076"/>
              <a:ext cx="1692275" cy="238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466">
                <a:solidFill>
                  <a:srgbClr val="28282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67DF35C-6669-D822-5959-6ABAE07BBA70}"/>
              </a:ext>
            </a:extLst>
          </p:cNvPr>
          <p:cNvGrpSpPr/>
          <p:nvPr/>
        </p:nvGrpSpPr>
        <p:grpSpPr>
          <a:xfrm>
            <a:off x="9128922" y="1388825"/>
            <a:ext cx="2255779" cy="2111883"/>
            <a:chOff x="6848475" y="1923678"/>
            <a:chExt cx="1692275" cy="1584325"/>
          </a:xfrm>
        </p:grpSpPr>
        <p:sp>
          <p:nvSpPr>
            <p:cNvPr id="17" name="椭圆 36">
              <a:extLst>
                <a:ext uri="{FF2B5EF4-FFF2-40B4-BE49-F238E27FC236}">
                  <a16:creationId xmlns:a16="http://schemas.microsoft.com/office/drawing/2014/main" id="{576940CB-FE05-F677-D5FB-263124A07C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3400" y="1923678"/>
              <a:ext cx="1584325" cy="1584325"/>
            </a:xfrm>
            <a:prstGeom prst="ellipse">
              <a:avLst/>
            </a:prstGeom>
            <a:solidFill>
              <a:schemeClr val="accent4"/>
            </a:solidFill>
            <a:ln w="57150">
              <a:noFill/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 sz="2399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8" name="Group 28">
              <a:extLst>
                <a:ext uri="{FF2B5EF4-FFF2-40B4-BE49-F238E27FC236}">
                  <a16:creationId xmlns:a16="http://schemas.microsoft.com/office/drawing/2014/main" id="{F489129F-12AA-021D-A83D-0764080D4D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48475" y="2604879"/>
              <a:ext cx="1692275" cy="519819"/>
              <a:chOff x="0" y="0"/>
              <a:chExt cx="1690933" cy="519711"/>
            </a:xfrm>
          </p:grpSpPr>
          <p:sp>
            <p:nvSpPr>
              <p:cNvPr id="19" name="矩形 39">
                <a:extLst>
                  <a:ext uri="{FF2B5EF4-FFF2-40B4-BE49-F238E27FC236}">
                    <a16:creationId xmlns:a16="http://schemas.microsoft.com/office/drawing/2014/main" id="{7150102D-D5F0-BBC2-0875-2E8F629CFA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6229" y="0"/>
                <a:ext cx="138474" cy="346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2399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矩形 40">
                <a:extLst>
                  <a:ext uri="{FF2B5EF4-FFF2-40B4-BE49-F238E27FC236}">
                    <a16:creationId xmlns:a16="http://schemas.microsoft.com/office/drawing/2014/main" id="{AE9143A2-4821-D63A-961E-BE6045DBDC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81267"/>
                <a:ext cx="1690933" cy="23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en-US" altLang="zh-CN" sz="1466">
                  <a:solidFill>
                    <a:srgbClr val="28282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id="{8B314D4F-07E0-8BC1-1964-12FA3C09B6DE}"/>
              </a:ext>
            </a:extLst>
          </p:cNvPr>
          <p:cNvSpPr/>
          <p:nvPr/>
        </p:nvSpPr>
        <p:spPr>
          <a:xfrm>
            <a:off x="1018159" y="1544666"/>
            <a:ext cx="1800200" cy="1800200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等腰三角形 15">
            <a:extLst>
              <a:ext uri="{FF2B5EF4-FFF2-40B4-BE49-F238E27FC236}">
                <a16:creationId xmlns:a16="http://schemas.microsoft.com/office/drawing/2014/main" id="{D6A7F29E-0FFE-E32D-1576-F4C6DBDD85D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798697" y="3716552"/>
            <a:ext cx="287792" cy="192567"/>
          </a:xfrm>
          <a:prstGeom prst="triangle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2399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80E999FF-797C-754D-3560-70C8F71BB53D}"/>
              </a:ext>
            </a:extLst>
          </p:cNvPr>
          <p:cNvSpPr/>
          <p:nvPr/>
        </p:nvSpPr>
        <p:spPr>
          <a:xfrm>
            <a:off x="3789213" y="1544666"/>
            <a:ext cx="1800200" cy="1800200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等腰三角形 26">
            <a:extLst>
              <a:ext uri="{FF2B5EF4-FFF2-40B4-BE49-F238E27FC236}">
                <a16:creationId xmlns:a16="http://schemas.microsoft.com/office/drawing/2014/main" id="{F7F64BEB-BC74-EBCB-DC5C-CA824361D0A5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570809" y="3716552"/>
            <a:ext cx="287792" cy="192567"/>
          </a:xfrm>
          <a:prstGeom prst="triangle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2399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2B8130D3-FF06-687E-0D11-65738FA74FF3}"/>
              </a:ext>
            </a:extLst>
          </p:cNvPr>
          <p:cNvSpPr/>
          <p:nvPr/>
        </p:nvSpPr>
        <p:spPr>
          <a:xfrm>
            <a:off x="6560265" y="1545097"/>
            <a:ext cx="1800200" cy="1800200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等腰三角形 32">
            <a:extLst>
              <a:ext uri="{FF2B5EF4-FFF2-40B4-BE49-F238E27FC236}">
                <a16:creationId xmlns:a16="http://schemas.microsoft.com/office/drawing/2014/main" id="{EA1DD4E9-C3FD-ACB6-58F9-6B9B0FD92D13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340805" y="3716552"/>
            <a:ext cx="287792" cy="192567"/>
          </a:xfrm>
          <a:prstGeom prst="triangle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2399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18C9B222-D93A-60F1-3E3C-393420B29A0D}"/>
              </a:ext>
            </a:extLst>
          </p:cNvPr>
          <p:cNvSpPr/>
          <p:nvPr/>
        </p:nvSpPr>
        <p:spPr>
          <a:xfrm>
            <a:off x="9331318" y="1544666"/>
            <a:ext cx="1800200" cy="1800200"/>
          </a:xfrm>
          <a:prstGeom prst="ellipse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等腰三角形 38">
            <a:extLst>
              <a:ext uri="{FF2B5EF4-FFF2-40B4-BE49-F238E27FC236}">
                <a16:creationId xmlns:a16="http://schemas.microsoft.com/office/drawing/2014/main" id="{E6582498-5B72-AD92-98D9-3925F4341106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0112916" y="3716552"/>
            <a:ext cx="287792" cy="192567"/>
          </a:xfrm>
          <a:prstGeom prst="triangle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2399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CC14E4B-E773-BBEF-CFA8-C75F93558389}"/>
              </a:ext>
            </a:extLst>
          </p:cNvPr>
          <p:cNvGrpSpPr/>
          <p:nvPr/>
        </p:nvGrpSpPr>
        <p:grpSpPr>
          <a:xfrm>
            <a:off x="790465" y="4079221"/>
            <a:ext cx="2304256" cy="1201010"/>
            <a:chOff x="8414426" y="2508168"/>
            <a:chExt cx="2304256" cy="1201010"/>
          </a:xfrm>
        </p:grpSpPr>
        <p:sp>
          <p:nvSpPr>
            <p:cNvPr id="38" name="矩形 60">
              <a:extLst>
                <a:ext uri="{FF2B5EF4-FFF2-40B4-BE49-F238E27FC236}">
                  <a16:creationId xmlns:a16="http://schemas.microsoft.com/office/drawing/2014/main" id="{32D5DFED-38A9-8F51-1A2A-6DF726A80E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213495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5728C0A-8EFD-4487-8F76-FAB3ABB6C06D}"/>
                </a:ext>
              </a:extLst>
            </p:cNvPr>
            <p:cNvSpPr txBox="1"/>
            <p:nvPr/>
          </p:nvSpPr>
          <p:spPr>
            <a:xfrm>
              <a:off x="841442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2945A88-8D95-A1A4-5547-0808CBB886CF}"/>
              </a:ext>
            </a:extLst>
          </p:cNvPr>
          <p:cNvGrpSpPr/>
          <p:nvPr/>
        </p:nvGrpSpPr>
        <p:grpSpPr>
          <a:xfrm>
            <a:off x="3556701" y="4079221"/>
            <a:ext cx="2304256" cy="1201010"/>
            <a:chOff x="8414426" y="2508168"/>
            <a:chExt cx="2304256" cy="1201010"/>
          </a:xfrm>
        </p:grpSpPr>
        <p:sp>
          <p:nvSpPr>
            <p:cNvPr id="41" name="矩形 60">
              <a:extLst>
                <a:ext uri="{FF2B5EF4-FFF2-40B4-BE49-F238E27FC236}">
                  <a16:creationId xmlns:a16="http://schemas.microsoft.com/office/drawing/2014/main" id="{7F1CB325-B941-DE76-09AB-2E5BF82B5D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213495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004F480-A0B4-B466-57CA-954DED9F6F12}"/>
                </a:ext>
              </a:extLst>
            </p:cNvPr>
            <p:cNvSpPr txBox="1"/>
            <p:nvPr/>
          </p:nvSpPr>
          <p:spPr>
            <a:xfrm>
              <a:off x="841442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2F3DA08-D1BA-A25D-3C32-56BBB004B431}"/>
              </a:ext>
            </a:extLst>
          </p:cNvPr>
          <p:cNvGrpSpPr/>
          <p:nvPr/>
        </p:nvGrpSpPr>
        <p:grpSpPr>
          <a:xfrm>
            <a:off x="6411026" y="4079221"/>
            <a:ext cx="2304256" cy="1201010"/>
            <a:chOff x="8414426" y="2508168"/>
            <a:chExt cx="2304256" cy="1201010"/>
          </a:xfrm>
        </p:grpSpPr>
        <p:sp>
          <p:nvSpPr>
            <p:cNvPr id="44" name="矩形 60">
              <a:extLst>
                <a:ext uri="{FF2B5EF4-FFF2-40B4-BE49-F238E27FC236}">
                  <a16:creationId xmlns:a16="http://schemas.microsoft.com/office/drawing/2014/main" id="{4BE9C13F-A8D8-A7D7-18FB-5210BC1AB7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213495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149815C-BBC9-34BF-656B-9240975B31F5}"/>
                </a:ext>
              </a:extLst>
            </p:cNvPr>
            <p:cNvSpPr txBox="1"/>
            <p:nvPr/>
          </p:nvSpPr>
          <p:spPr>
            <a:xfrm>
              <a:off x="841442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190815E-F88F-1F53-4878-18A3882D01DC}"/>
              </a:ext>
            </a:extLst>
          </p:cNvPr>
          <p:cNvGrpSpPr/>
          <p:nvPr/>
        </p:nvGrpSpPr>
        <p:grpSpPr>
          <a:xfrm>
            <a:off x="9128922" y="4079221"/>
            <a:ext cx="2304256" cy="1201010"/>
            <a:chOff x="8414426" y="2508168"/>
            <a:chExt cx="2304256" cy="1201010"/>
          </a:xfrm>
        </p:grpSpPr>
        <p:sp>
          <p:nvSpPr>
            <p:cNvPr id="47" name="矩形 60">
              <a:extLst>
                <a:ext uri="{FF2B5EF4-FFF2-40B4-BE49-F238E27FC236}">
                  <a16:creationId xmlns:a16="http://schemas.microsoft.com/office/drawing/2014/main" id="{61804669-4204-E437-9F17-739D62CBE5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213495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B5BF83A-1DA2-D519-9973-722562CEBAAE}"/>
                </a:ext>
              </a:extLst>
            </p:cNvPr>
            <p:cNvSpPr txBox="1"/>
            <p:nvPr/>
          </p:nvSpPr>
          <p:spPr>
            <a:xfrm>
              <a:off x="841442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94953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3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sp>
        <p:nvSpPr>
          <p:cNvPr id="4" name="Freeform 8">
            <a:extLst>
              <a:ext uri="{FF2B5EF4-FFF2-40B4-BE49-F238E27FC236}">
                <a16:creationId xmlns:a16="http://schemas.microsoft.com/office/drawing/2014/main" id="{7DADE76F-6B84-3FFA-2FAE-34A3DECA462D}"/>
              </a:ext>
            </a:extLst>
          </p:cNvPr>
          <p:cNvSpPr>
            <a:spLocks/>
          </p:cNvSpPr>
          <p:nvPr/>
        </p:nvSpPr>
        <p:spPr bwMode="auto">
          <a:xfrm>
            <a:off x="838200" y="2169723"/>
            <a:ext cx="10514013" cy="173420"/>
          </a:xfrm>
          <a:custGeom>
            <a:avLst/>
            <a:gdLst>
              <a:gd name="T0" fmla="*/ 0 w 5422"/>
              <a:gd name="T1" fmla="*/ 92 h 92"/>
              <a:gd name="T2" fmla="*/ 0 w 5422"/>
              <a:gd name="T3" fmla="*/ 0 h 92"/>
              <a:gd name="T4" fmla="*/ 5422 w 5422"/>
              <a:gd name="T5" fmla="*/ 0 h 92"/>
              <a:gd name="T6" fmla="*/ 5422 w 5422"/>
              <a:gd name="T7" fmla="*/ 92 h 92"/>
              <a:gd name="T8" fmla="*/ 0 w 5422"/>
              <a:gd name="T9" fmla="*/ 92 h 92"/>
              <a:gd name="T10" fmla="*/ 0 w 5422"/>
              <a:gd name="T1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22" h="92">
                <a:moveTo>
                  <a:pt x="0" y="92"/>
                </a:moveTo>
                <a:lnTo>
                  <a:pt x="0" y="0"/>
                </a:lnTo>
                <a:lnTo>
                  <a:pt x="5422" y="0"/>
                </a:lnTo>
                <a:lnTo>
                  <a:pt x="5422" y="92"/>
                </a:lnTo>
                <a:lnTo>
                  <a:pt x="0" y="92"/>
                </a:lnTo>
                <a:lnTo>
                  <a:pt x="0" y="9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F965728-C901-E280-515E-310CE253BBCE}"/>
              </a:ext>
            </a:extLst>
          </p:cNvPr>
          <p:cNvGrpSpPr/>
          <p:nvPr/>
        </p:nvGrpSpPr>
        <p:grpSpPr>
          <a:xfrm>
            <a:off x="1269876" y="1862653"/>
            <a:ext cx="1744047" cy="2073714"/>
            <a:chOff x="1487052" y="1862653"/>
            <a:chExt cx="1744047" cy="2073714"/>
          </a:xfrm>
        </p:grpSpPr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B6A40D22-CB88-175B-5E2C-188277FD0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7052" y="1862653"/>
              <a:ext cx="469097" cy="307069"/>
            </a:xfrm>
            <a:custGeom>
              <a:avLst/>
              <a:gdLst>
                <a:gd name="T0" fmla="*/ 283 w 283"/>
                <a:gd name="T1" fmla="*/ 142 h 250"/>
                <a:gd name="T2" fmla="*/ 141 w 283"/>
                <a:gd name="T3" fmla="*/ 0 h 250"/>
                <a:gd name="T4" fmla="*/ 0 w 283"/>
                <a:gd name="T5" fmla="*/ 142 h 250"/>
                <a:gd name="T6" fmla="*/ 0 w 283"/>
                <a:gd name="T7" fmla="*/ 250 h 250"/>
                <a:gd name="T8" fmla="*/ 283 w 283"/>
                <a:gd name="T9" fmla="*/ 250 h 250"/>
                <a:gd name="T10" fmla="*/ 283 w 283"/>
                <a:gd name="T11" fmla="*/ 14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250">
                  <a:moveTo>
                    <a:pt x="283" y="142"/>
                  </a:moveTo>
                  <a:cubicBezTo>
                    <a:pt x="283" y="63"/>
                    <a:pt x="219" y="0"/>
                    <a:pt x="141" y="0"/>
                  </a:cubicBezTo>
                  <a:cubicBezTo>
                    <a:pt x="63" y="0"/>
                    <a:pt x="0" y="63"/>
                    <a:pt x="0" y="142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283" y="250"/>
                    <a:pt x="283" y="250"/>
                    <a:pt x="283" y="250"/>
                  </a:cubicBezTo>
                  <a:lnTo>
                    <a:pt x="283" y="142"/>
                  </a:lnTo>
                  <a:close/>
                </a:path>
              </a:pathLst>
            </a:custGeom>
            <a:solidFill>
              <a:srgbClr val="50494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8B11E0CF-D42E-4F67-96A0-73F24FE2F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828" y="1862653"/>
              <a:ext cx="1511271" cy="2073714"/>
            </a:xfrm>
            <a:custGeom>
              <a:avLst/>
              <a:gdLst>
                <a:gd name="T0" fmla="*/ 911 w 911"/>
                <a:gd name="T1" fmla="*/ 142 h 1248"/>
                <a:gd name="T2" fmla="*/ 770 w 911"/>
                <a:gd name="T3" fmla="*/ 0 h 1248"/>
                <a:gd name="T4" fmla="*/ 0 w 911"/>
                <a:gd name="T5" fmla="*/ 0 h 1248"/>
                <a:gd name="T6" fmla="*/ 142 w 911"/>
                <a:gd name="T7" fmla="*/ 142 h 1248"/>
                <a:gd name="T8" fmla="*/ 142 w 911"/>
                <a:gd name="T9" fmla="*/ 1050 h 1248"/>
                <a:gd name="T10" fmla="*/ 532 w 911"/>
                <a:gd name="T11" fmla="*/ 1248 h 1248"/>
                <a:gd name="T12" fmla="*/ 911 w 911"/>
                <a:gd name="T13" fmla="*/ 1050 h 1248"/>
                <a:gd name="T14" fmla="*/ 911 w 911"/>
                <a:gd name="T15" fmla="*/ 142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1" h="1248">
                  <a:moveTo>
                    <a:pt x="911" y="142"/>
                  </a:moveTo>
                  <a:cubicBezTo>
                    <a:pt x="911" y="63"/>
                    <a:pt x="848" y="0"/>
                    <a:pt x="7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8" y="0"/>
                    <a:pt x="142" y="63"/>
                    <a:pt x="142" y="142"/>
                  </a:cubicBezTo>
                  <a:cubicBezTo>
                    <a:pt x="142" y="1050"/>
                    <a:pt x="142" y="1050"/>
                    <a:pt x="142" y="1050"/>
                  </a:cubicBezTo>
                  <a:cubicBezTo>
                    <a:pt x="532" y="1248"/>
                    <a:pt x="532" y="1248"/>
                    <a:pt x="532" y="1248"/>
                  </a:cubicBezTo>
                  <a:cubicBezTo>
                    <a:pt x="911" y="1050"/>
                    <a:pt x="911" y="1050"/>
                    <a:pt x="911" y="1050"/>
                  </a:cubicBezTo>
                  <a:lnTo>
                    <a:pt x="911" y="1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文本框 40">
            <a:extLst>
              <a:ext uri="{FF2B5EF4-FFF2-40B4-BE49-F238E27FC236}">
                <a16:creationId xmlns:a16="http://schemas.microsoft.com/office/drawing/2014/main" id="{A387FCDD-0ECE-B608-7AB6-1BF1C57C6722}"/>
              </a:ext>
            </a:extLst>
          </p:cNvPr>
          <p:cNvSpPr txBox="1"/>
          <p:nvPr/>
        </p:nvSpPr>
        <p:spPr>
          <a:xfrm>
            <a:off x="1954030" y="2516340"/>
            <a:ext cx="870751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9E2A1B7-FBA4-D8C9-DDA6-4BADA7EA2B1F}"/>
              </a:ext>
            </a:extLst>
          </p:cNvPr>
          <p:cNvGrpSpPr/>
          <p:nvPr/>
        </p:nvGrpSpPr>
        <p:grpSpPr>
          <a:xfrm>
            <a:off x="3862164" y="1862653"/>
            <a:ext cx="1744047" cy="2073714"/>
            <a:chOff x="4026329" y="1862653"/>
            <a:chExt cx="1744047" cy="2073714"/>
          </a:xfrm>
        </p:grpSpPr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32B49E5C-5F5F-BAAF-3922-FBD688830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6329" y="1862653"/>
              <a:ext cx="469097" cy="307069"/>
            </a:xfrm>
            <a:custGeom>
              <a:avLst/>
              <a:gdLst>
                <a:gd name="T0" fmla="*/ 283 w 283"/>
                <a:gd name="T1" fmla="*/ 142 h 250"/>
                <a:gd name="T2" fmla="*/ 141 w 283"/>
                <a:gd name="T3" fmla="*/ 0 h 250"/>
                <a:gd name="T4" fmla="*/ 0 w 283"/>
                <a:gd name="T5" fmla="*/ 142 h 250"/>
                <a:gd name="T6" fmla="*/ 0 w 283"/>
                <a:gd name="T7" fmla="*/ 250 h 250"/>
                <a:gd name="T8" fmla="*/ 283 w 283"/>
                <a:gd name="T9" fmla="*/ 250 h 250"/>
                <a:gd name="T10" fmla="*/ 283 w 283"/>
                <a:gd name="T11" fmla="*/ 14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250">
                  <a:moveTo>
                    <a:pt x="283" y="142"/>
                  </a:moveTo>
                  <a:cubicBezTo>
                    <a:pt x="283" y="63"/>
                    <a:pt x="220" y="0"/>
                    <a:pt x="141" y="0"/>
                  </a:cubicBezTo>
                  <a:cubicBezTo>
                    <a:pt x="63" y="0"/>
                    <a:pt x="0" y="63"/>
                    <a:pt x="0" y="142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283" y="250"/>
                    <a:pt x="283" y="250"/>
                    <a:pt x="283" y="250"/>
                  </a:cubicBezTo>
                  <a:lnTo>
                    <a:pt x="283" y="142"/>
                  </a:lnTo>
                  <a:close/>
                </a:path>
              </a:pathLst>
            </a:custGeom>
            <a:solidFill>
              <a:srgbClr val="50494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2ACF5C4D-2F61-FB3F-41D5-E282AFCB3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287" y="1862653"/>
              <a:ext cx="1510089" cy="2073714"/>
            </a:xfrm>
            <a:custGeom>
              <a:avLst/>
              <a:gdLst>
                <a:gd name="T0" fmla="*/ 911 w 911"/>
                <a:gd name="T1" fmla="*/ 142 h 1248"/>
                <a:gd name="T2" fmla="*/ 770 w 911"/>
                <a:gd name="T3" fmla="*/ 0 h 1248"/>
                <a:gd name="T4" fmla="*/ 0 w 911"/>
                <a:gd name="T5" fmla="*/ 0 h 1248"/>
                <a:gd name="T6" fmla="*/ 142 w 911"/>
                <a:gd name="T7" fmla="*/ 142 h 1248"/>
                <a:gd name="T8" fmla="*/ 142 w 911"/>
                <a:gd name="T9" fmla="*/ 1050 h 1248"/>
                <a:gd name="T10" fmla="*/ 533 w 911"/>
                <a:gd name="T11" fmla="*/ 1248 h 1248"/>
                <a:gd name="T12" fmla="*/ 911 w 911"/>
                <a:gd name="T13" fmla="*/ 1050 h 1248"/>
                <a:gd name="T14" fmla="*/ 911 w 911"/>
                <a:gd name="T15" fmla="*/ 142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1" h="1248">
                  <a:moveTo>
                    <a:pt x="911" y="142"/>
                  </a:moveTo>
                  <a:cubicBezTo>
                    <a:pt x="911" y="63"/>
                    <a:pt x="848" y="0"/>
                    <a:pt x="7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9" y="0"/>
                    <a:pt x="142" y="63"/>
                    <a:pt x="142" y="142"/>
                  </a:cubicBezTo>
                  <a:cubicBezTo>
                    <a:pt x="142" y="1050"/>
                    <a:pt x="142" y="1050"/>
                    <a:pt x="142" y="1050"/>
                  </a:cubicBezTo>
                  <a:cubicBezTo>
                    <a:pt x="533" y="1248"/>
                    <a:pt x="533" y="1248"/>
                    <a:pt x="533" y="1248"/>
                  </a:cubicBezTo>
                  <a:cubicBezTo>
                    <a:pt x="911" y="1050"/>
                    <a:pt x="911" y="1050"/>
                    <a:pt x="911" y="1050"/>
                  </a:cubicBezTo>
                  <a:lnTo>
                    <a:pt x="911" y="1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文本框 48">
            <a:extLst>
              <a:ext uri="{FF2B5EF4-FFF2-40B4-BE49-F238E27FC236}">
                <a16:creationId xmlns:a16="http://schemas.microsoft.com/office/drawing/2014/main" id="{10E046D1-CCBD-6FC1-D8D5-2606569DF3E4}"/>
              </a:ext>
            </a:extLst>
          </p:cNvPr>
          <p:cNvSpPr txBox="1"/>
          <p:nvPr/>
        </p:nvSpPr>
        <p:spPr>
          <a:xfrm>
            <a:off x="4549627" y="2516340"/>
            <a:ext cx="870751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27EE58D-A7FA-8067-848D-6D20F74950A2}"/>
              </a:ext>
            </a:extLst>
          </p:cNvPr>
          <p:cNvGrpSpPr/>
          <p:nvPr/>
        </p:nvGrpSpPr>
        <p:grpSpPr>
          <a:xfrm>
            <a:off x="6580249" y="1862653"/>
            <a:ext cx="1746411" cy="2073714"/>
            <a:chOff x="6442809" y="1862653"/>
            <a:chExt cx="1746411" cy="2073714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37F5628A-6099-7AD4-CAF1-F6F7136FD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2809" y="1862653"/>
              <a:ext cx="469097" cy="307069"/>
            </a:xfrm>
            <a:custGeom>
              <a:avLst/>
              <a:gdLst>
                <a:gd name="T0" fmla="*/ 283 w 283"/>
                <a:gd name="T1" fmla="*/ 142 h 250"/>
                <a:gd name="T2" fmla="*/ 142 w 283"/>
                <a:gd name="T3" fmla="*/ 0 h 250"/>
                <a:gd name="T4" fmla="*/ 0 w 283"/>
                <a:gd name="T5" fmla="*/ 142 h 250"/>
                <a:gd name="T6" fmla="*/ 0 w 283"/>
                <a:gd name="T7" fmla="*/ 250 h 250"/>
                <a:gd name="T8" fmla="*/ 283 w 283"/>
                <a:gd name="T9" fmla="*/ 250 h 250"/>
                <a:gd name="T10" fmla="*/ 283 w 283"/>
                <a:gd name="T11" fmla="*/ 14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250">
                  <a:moveTo>
                    <a:pt x="283" y="142"/>
                  </a:moveTo>
                  <a:cubicBezTo>
                    <a:pt x="283" y="63"/>
                    <a:pt x="220" y="0"/>
                    <a:pt x="142" y="0"/>
                  </a:cubicBezTo>
                  <a:cubicBezTo>
                    <a:pt x="64" y="0"/>
                    <a:pt x="0" y="63"/>
                    <a:pt x="0" y="142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283" y="250"/>
                    <a:pt x="283" y="250"/>
                    <a:pt x="283" y="250"/>
                  </a:cubicBezTo>
                  <a:lnTo>
                    <a:pt x="283" y="142"/>
                  </a:lnTo>
                  <a:close/>
                </a:path>
              </a:pathLst>
            </a:custGeom>
            <a:solidFill>
              <a:srgbClr val="50494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8F1954EC-48FA-ABED-0B3B-AEA6A03ED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949" y="1862653"/>
              <a:ext cx="1511271" cy="2073714"/>
            </a:xfrm>
            <a:custGeom>
              <a:avLst/>
              <a:gdLst>
                <a:gd name="T0" fmla="*/ 911 w 911"/>
                <a:gd name="T1" fmla="*/ 142 h 1248"/>
                <a:gd name="T2" fmla="*/ 769 w 911"/>
                <a:gd name="T3" fmla="*/ 0 h 1248"/>
                <a:gd name="T4" fmla="*/ 0 w 911"/>
                <a:gd name="T5" fmla="*/ 0 h 1248"/>
                <a:gd name="T6" fmla="*/ 141 w 911"/>
                <a:gd name="T7" fmla="*/ 142 h 1248"/>
                <a:gd name="T8" fmla="*/ 141 w 911"/>
                <a:gd name="T9" fmla="*/ 1050 h 1248"/>
                <a:gd name="T10" fmla="*/ 532 w 911"/>
                <a:gd name="T11" fmla="*/ 1248 h 1248"/>
                <a:gd name="T12" fmla="*/ 911 w 911"/>
                <a:gd name="T13" fmla="*/ 1050 h 1248"/>
                <a:gd name="T14" fmla="*/ 911 w 911"/>
                <a:gd name="T15" fmla="*/ 142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1" h="1248">
                  <a:moveTo>
                    <a:pt x="911" y="142"/>
                  </a:moveTo>
                  <a:cubicBezTo>
                    <a:pt x="911" y="63"/>
                    <a:pt x="847" y="0"/>
                    <a:pt x="76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8" y="0"/>
                    <a:pt x="141" y="63"/>
                    <a:pt x="141" y="142"/>
                  </a:cubicBezTo>
                  <a:cubicBezTo>
                    <a:pt x="141" y="1050"/>
                    <a:pt x="141" y="1050"/>
                    <a:pt x="141" y="1050"/>
                  </a:cubicBezTo>
                  <a:cubicBezTo>
                    <a:pt x="532" y="1248"/>
                    <a:pt x="532" y="1248"/>
                    <a:pt x="532" y="1248"/>
                  </a:cubicBezTo>
                  <a:cubicBezTo>
                    <a:pt x="911" y="1050"/>
                    <a:pt x="911" y="1050"/>
                    <a:pt x="911" y="1050"/>
                  </a:cubicBezTo>
                  <a:lnTo>
                    <a:pt x="911" y="14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文本框 56">
            <a:extLst>
              <a:ext uri="{FF2B5EF4-FFF2-40B4-BE49-F238E27FC236}">
                <a16:creationId xmlns:a16="http://schemas.microsoft.com/office/drawing/2014/main" id="{07A72D16-60A7-E32F-98A0-4A87D55C16AC}"/>
              </a:ext>
            </a:extLst>
          </p:cNvPr>
          <p:cNvSpPr txBox="1"/>
          <p:nvPr/>
        </p:nvSpPr>
        <p:spPr>
          <a:xfrm>
            <a:off x="7271021" y="2516340"/>
            <a:ext cx="870751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B1F3BC1-C184-0192-D690-51DD1A02EC93}"/>
              </a:ext>
            </a:extLst>
          </p:cNvPr>
          <p:cNvGrpSpPr/>
          <p:nvPr/>
        </p:nvGrpSpPr>
        <p:grpSpPr>
          <a:xfrm>
            <a:off x="9244545" y="1844824"/>
            <a:ext cx="1746411" cy="2073714"/>
            <a:chOff x="8951882" y="1844824"/>
            <a:chExt cx="1746411" cy="2073714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8873CE51-E52D-52AC-2474-0CC63CB0D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1882" y="1844824"/>
              <a:ext cx="469097" cy="324898"/>
            </a:xfrm>
            <a:custGeom>
              <a:avLst/>
              <a:gdLst>
                <a:gd name="T0" fmla="*/ 283 w 283"/>
                <a:gd name="T1" fmla="*/ 142 h 250"/>
                <a:gd name="T2" fmla="*/ 142 w 283"/>
                <a:gd name="T3" fmla="*/ 0 h 250"/>
                <a:gd name="T4" fmla="*/ 0 w 283"/>
                <a:gd name="T5" fmla="*/ 142 h 250"/>
                <a:gd name="T6" fmla="*/ 0 w 283"/>
                <a:gd name="T7" fmla="*/ 250 h 250"/>
                <a:gd name="T8" fmla="*/ 283 w 283"/>
                <a:gd name="T9" fmla="*/ 250 h 250"/>
                <a:gd name="T10" fmla="*/ 283 w 283"/>
                <a:gd name="T11" fmla="*/ 14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250">
                  <a:moveTo>
                    <a:pt x="283" y="142"/>
                  </a:moveTo>
                  <a:cubicBezTo>
                    <a:pt x="283" y="63"/>
                    <a:pt x="220" y="0"/>
                    <a:pt x="142" y="0"/>
                  </a:cubicBezTo>
                  <a:cubicBezTo>
                    <a:pt x="64" y="0"/>
                    <a:pt x="0" y="63"/>
                    <a:pt x="0" y="142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283" y="250"/>
                    <a:pt x="283" y="250"/>
                    <a:pt x="283" y="250"/>
                  </a:cubicBezTo>
                  <a:lnTo>
                    <a:pt x="283" y="142"/>
                  </a:lnTo>
                  <a:close/>
                </a:path>
              </a:pathLst>
            </a:custGeom>
            <a:solidFill>
              <a:srgbClr val="50494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97CFF31B-A798-934C-0A3C-4D0B52FDB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7022" y="1844824"/>
              <a:ext cx="1511271" cy="2073714"/>
            </a:xfrm>
            <a:custGeom>
              <a:avLst/>
              <a:gdLst>
                <a:gd name="T0" fmla="*/ 911 w 911"/>
                <a:gd name="T1" fmla="*/ 142 h 1248"/>
                <a:gd name="T2" fmla="*/ 769 w 911"/>
                <a:gd name="T3" fmla="*/ 0 h 1248"/>
                <a:gd name="T4" fmla="*/ 0 w 911"/>
                <a:gd name="T5" fmla="*/ 0 h 1248"/>
                <a:gd name="T6" fmla="*/ 141 w 911"/>
                <a:gd name="T7" fmla="*/ 142 h 1248"/>
                <a:gd name="T8" fmla="*/ 141 w 911"/>
                <a:gd name="T9" fmla="*/ 1050 h 1248"/>
                <a:gd name="T10" fmla="*/ 532 w 911"/>
                <a:gd name="T11" fmla="*/ 1248 h 1248"/>
                <a:gd name="T12" fmla="*/ 911 w 911"/>
                <a:gd name="T13" fmla="*/ 1050 h 1248"/>
                <a:gd name="T14" fmla="*/ 911 w 911"/>
                <a:gd name="T15" fmla="*/ 142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1" h="1248">
                  <a:moveTo>
                    <a:pt x="911" y="142"/>
                  </a:moveTo>
                  <a:cubicBezTo>
                    <a:pt x="911" y="63"/>
                    <a:pt x="847" y="0"/>
                    <a:pt x="76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8" y="0"/>
                    <a:pt x="141" y="63"/>
                    <a:pt x="141" y="142"/>
                  </a:cubicBezTo>
                  <a:cubicBezTo>
                    <a:pt x="141" y="1050"/>
                    <a:pt x="141" y="1050"/>
                    <a:pt x="141" y="1050"/>
                  </a:cubicBezTo>
                  <a:cubicBezTo>
                    <a:pt x="532" y="1248"/>
                    <a:pt x="532" y="1248"/>
                    <a:pt x="532" y="1248"/>
                  </a:cubicBezTo>
                  <a:cubicBezTo>
                    <a:pt x="911" y="1050"/>
                    <a:pt x="911" y="1050"/>
                    <a:pt x="911" y="1050"/>
                  </a:cubicBezTo>
                  <a:lnTo>
                    <a:pt x="911" y="14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文本框 64">
            <a:extLst>
              <a:ext uri="{FF2B5EF4-FFF2-40B4-BE49-F238E27FC236}">
                <a16:creationId xmlns:a16="http://schemas.microsoft.com/office/drawing/2014/main" id="{A3374265-6605-0A38-8BA1-FAF6E816E17F}"/>
              </a:ext>
            </a:extLst>
          </p:cNvPr>
          <p:cNvSpPr txBox="1"/>
          <p:nvPr/>
        </p:nvSpPr>
        <p:spPr>
          <a:xfrm>
            <a:off x="9935317" y="2498511"/>
            <a:ext cx="870751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45D8E27-CC40-0227-0350-F77658456075}"/>
              </a:ext>
            </a:extLst>
          </p:cNvPr>
          <p:cNvGrpSpPr/>
          <p:nvPr/>
        </p:nvGrpSpPr>
        <p:grpSpPr>
          <a:xfrm>
            <a:off x="1237277" y="4079221"/>
            <a:ext cx="2304256" cy="1201010"/>
            <a:chOff x="8414426" y="2508168"/>
            <a:chExt cx="2304256" cy="1201010"/>
          </a:xfrm>
        </p:grpSpPr>
        <p:sp>
          <p:nvSpPr>
            <p:cNvPr id="40" name="矩形 60">
              <a:extLst>
                <a:ext uri="{FF2B5EF4-FFF2-40B4-BE49-F238E27FC236}">
                  <a16:creationId xmlns:a16="http://schemas.microsoft.com/office/drawing/2014/main" id="{8CB1322C-DFBC-EBC7-DF3B-6102855C4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213495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1DFB1AF-1406-370C-31A5-087226E99E44}"/>
                </a:ext>
              </a:extLst>
            </p:cNvPr>
            <p:cNvSpPr txBox="1"/>
            <p:nvPr/>
          </p:nvSpPr>
          <p:spPr>
            <a:xfrm>
              <a:off x="841442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B264270-3AC6-A15D-6A73-9FC7405E7438}"/>
              </a:ext>
            </a:extLst>
          </p:cNvPr>
          <p:cNvGrpSpPr/>
          <p:nvPr/>
        </p:nvGrpSpPr>
        <p:grpSpPr>
          <a:xfrm>
            <a:off x="3832874" y="4079221"/>
            <a:ext cx="2304256" cy="1201010"/>
            <a:chOff x="8414426" y="2508168"/>
            <a:chExt cx="2304256" cy="1201010"/>
          </a:xfrm>
        </p:grpSpPr>
        <p:sp>
          <p:nvSpPr>
            <p:cNvPr id="52" name="矩形 60">
              <a:extLst>
                <a:ext uri="{FF2B5EF4-FFF2-40B4-BE49-F238E27FC236}">
                  <a16:creationId xmlns:a16="http://schemas.microsoft.com/office/drawing/2014/main" id="{5B004EC9-A4AF-B24C-0079-68DD29600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213495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13E9410-5CCA-8C8F-FF84-B33F35BC4438}"/>
                </a:ext>
              </a:extLst>
            </p:cNvPr>
            <p:cNvSpPr txBox="1"/>
            <p:nvPr/>
          </p:nvSpPr>
          <p:spPr>
            <a:xfrm>
              <a:off x="841442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7919F54-72CD-F832-0347-629F4F3B85EC}"/>
              </a:ext>
            </a:extLst>
          </p:cNvPr>
          <p:cNvGrpSpPr/>
          <p:nvPr/>
        </p:nvGrpSpPr>
        <p:grpSpPr>
          <a:xfrm>
            <a:off x="6605727" y="4079221"/>
            <a:ext cx="2304256" cy="1201010"/>
            <a:chOff x="8414426" y="2508168"/>
            <a:chExt cx="2304256" cy="1201010"/>
          </a:xfrm>
        </p:grpSpPr>
        <p:sp>
          <p:nvSpPr>
            <p:cNvPr id="55" name="矩形 60">
              <a:extLst>
                <a:ext uri="{FF2B5EF4-FFF2-40B4-BE49-F238E27FC236}">
                  <a16:creationId xmlns:a16="http://schemas.microsoft.com/office/drawing/2014/main" id="{B1C7F549-F4C9-A607-BC1A-81F238C0A5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213495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D55341A-B296-F4E6-1DA4-B1F9033BAAE1}"/>
                </a:ext>
              </a:extLst>
            </p:cNvPr>
            <p:cNvSpPr txBox="1"/>
            <p:nvPr/>
          </p:nvSpPr>
          <p:spPr>
            <a:xfrm>
              <a:off x="841442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441D34B-E74A-E491-4AEA-98378152B406}"/>
              </a:ext>
            </a:extLst>
          </p:cNvPr>
          <p:cNvGrpSpPr/>
          <p:nvPr/>
        </p:nvGrpSpPr>
        <p:grpSpPr>
          <a:xfrm>
            <a:off x="9218564" y="4079221"/>
            <a:ext cx="2304256" cy="1201010"/>
            <a:chOff x="8414426" y="2508168"/>
            <a:chExt cx="2304256" cy="1201010"/>
          </a:xfrm>
        </p:grpSpPr>
        <p:sp>
          <p:nvSpPr>
            <p:cNvPr id="58" name="矩形 60">
              <a:extLst>
                <a:ext uri="{FF2B5EF4-FFF2-40B4-BE49-F238E27FC236}">
                  <a16:creationId xmlns:a16="http://schemas.microsoft.com/office/drawing/2014/main" id="{DDF6FFEF-81E7-D13D-F56F-723A0DC9D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213495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6CA4239-3847-178B-8033-677F008D6D54}"/>
                </a:ext>
              </a:extLst>
            </p:cNvPr>
            <p:cNvSpPr txBox="1"/>
            <p:nvPr/>
          </p:nvSpPr>
          <p:spPr>
            <a:xfrm>
              <a:off x="841442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83874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3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sp>
        <p:nvSpPr>
          <p:cNvPr id="4" name="Freeform 7">
            <a:extLst>
              <a:ext uri="{FF2B5EF4-FFF2-40B4-BE49-F238E27FC236}">
                <a16:creationId xmlns:a16="http://schemas.microsoft.com/office/drawing/2014/main" id="{99F53441-3D1A-D5DD-7E7D-7F9C24E0E5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280" y="1631849"/>
            <a:ext cx="1384120" cy="1221882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21917" tIns="60958" rIns="121917" bIns="60958"/>
          <a:lstStyle/>
          <a:p>
            <a:endParaRPr lang="zh-CN" altLang="zh-CN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20ED2A5F-537A-E97A-1296-7A7812453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7859" y="2853730"/>
            <a:ext cx="1371421" cy="1321412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17" tIns="60958" rIns="121917" bIns="60958"/>
          <a:lstStyle/>
          <a:p>
            <a:endParaRPr lang="zh-CN" altLang="zh-CN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DCF84721-F6A1-5C20-BB40-EDF23DFDF5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5157" y="4175143"/>
            <a:ext cx="1274067" cy="1393412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rgbClr val="E20219"/>
          </a:solidFill>
          <a:ln>
            <a:noFill/>
          </a:ln>
        </p:spPr>
        <p:txBody>
          <a:bodyPr lIns="121917" tIns="60958" rIns="121917" bIns="60958"/>
          <a:lstStyle/>
          <a:p>
            <a:endParaRPr lang="zh-CN" altLang="zh-CN" dirty="0">
              <a:solidFill>
                <a:srgbClr val="644F48"/>
              </a:solidFill>
              <a:cs typeface="+mn-ea"/>
              <a:sym typeface="+mn-lt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252EB321-AAE7-0044-8353-60A0E98264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9223" y="4175143"/>
            <a:ext cx="1278300" cy="1393412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21917" tIns="60958" rIns="121917" bIns="60958"/>
          <a:lstStyle/>
          <a:p>
            <a:endParaRPr lang="zh-CN" altLang="zh-CN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B00674EF-7AC8-9D67-2229-55FCF14D43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3400" y="2853730"/>
            <a:ext cx="1371421" cy="1321412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17" tIns="60958" rIns="121917" bIns="60958"/>
          <a:lstStyle/>
          <a:p>
            <a:endParaRPr lang="zh-CN" altLang="zh-CN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7">
            <a:extLst>
              <a:ext uri="{FF2B5EF4-FFF2-40B4-BE49-F238E27FC236}">
                <a16:creationId xmlns:a16="http://schemas.microsoft.com/office/drawing/2014/main" id="{9C4152E6-CB2C-0C25-AB23-679799DC7B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0073" y="2190908"/>
            <a:ext cx="4761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8">
            <a:extLst>
              <a:ext uri="{FF2B5EF4-FFF2-40B4-BE49-F238E27FC236}">
                <a16:creationId xmlns:a16="http://schemas.microsoft.com/office/drawing/2014/main" id="{D40C1848-042B-4099-BDA6-30C0309A14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0487" y="3103613"/>
            <a:ext cx="4761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b="1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9">
            <a:extLst>
              <a:ext uri="{FF2B5EF4-FFF2-40B4-BE49-F238E27FC236}">
                <a16:creationId xmlns:a16="http://schemas.microsoft.com/office/drawing/2014/main" id="{FF2598CA-31E7-52A4-D587-BC4AEBF0C9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2183" y="4624083"/>
            <a:ext cx="4761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0">
            <a:extLst>
              <a:ext uri="{FF2B5EF4-FFF2-40B4-BE49-F238E27FC236}">
                <a16:creationId xmlns:a16="http://schemas.microsoft.com/office/drawing/2014/main" id="{A4884845-CE80-77B8-AA36-6CB9F85F43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3887" y="4643143"/>
            <a:ext cx="4761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1">
            <a:extLst>
              <a:ext uri="{FF2B5EF4-FFF2-40B4-BE49-F238E27FC236}">
                <a16:creationId xmlns:a16="http://schemas.microsoft.com/office/drawing/2014/main" id="{34E2AAD9-49A6-EC87-14CF-0B8FF199E0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005" y="3116319"/>
            <a:ext cx="4761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05</a:t>
            </a:r>
            <a:endParaRPr lang="zh-CN" altLang="en-US" b="1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22">
            <a:extLst>
              <a:ext uri="{FF2B5EF4-FFF2-40B4-BE49-F238E27FC236}">
                <a16:creationId xmlns:a16="http://schemas.microsoft.com/office/drawing/2014/main" id="{10C3E159-D0EF-3B5A-37E1-BEA3503D7F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9756" y="3523077"/>
            <a:ext cx="132168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题文本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4187A67-A3D9-646C-BF0F-0B42184C36DB}"/>
              </a:ext>
            </a:extLst>
          </p:cNvPr>
          <p:cNvGrpSpPr/>
          <p:nvPr/>
        </p:nvGrpSpPr>
        <p:grpSpPr>
          <a:xfrm>
            <a:off x="7002693" y="1671431"/>
            <a:ext cx="4349520" cy="924011"/>
            <a:chOff x="8499076" y="2508168"/>
            <a:chExt cx="4349520" cy="924011"/>
          </a:xfrm>
        </p:grpSpPr>
        <p:sp>
          <p:nvSpPr>
            <p:cNvPr id="18" name="矩形 60">
              <a:extLst>
                <a:ext uri="{FF2B5EF4-FFF2-40B4-BE49-F238E27FC236}">
                  <a16:creationId xmlns:a16="http://schemas.microsoft.com/office/drawing/2014/main" id="{0C93F632-8651-6C18-A1B1-D3D970E0F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4349520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851696C-D5B8-B8CD-C6D4-E4AECD9A0288}"/>
                </a:ext>
              </a:extLst>
            </p:cNvPr>
            <p:cNvSpPr txBox="1"/>
            <p:nvPr/>
          </p:nvSpPr>
          <p:spPr>
            <a:xfrm>
              <a:off x="849907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A9CA15F-2654-2FD8-D219-7DAE050304D7}"/>
              </a:ext>
            </a:extLst>
          </p:cNvPr>
          <p:cNvGrpSpPr/>
          <p:nvPr/>
        </p:nvGrpSpPr>
        <p:grpSpPr>
          <a:xfrm>
            <a:off x="7390122" y="4175142"/>
            <a:ext cx="4349520" cy="924011"/>
            <a:chOff x="8499076" y="2508168"/>
            <a:chExt cx="4349520" cy="924011"/>
          </a:xfrm>
        </p:grpSpPr>
        <p:sp>
          <p:nvSpPr>
            <p:cNvPr id="21" name="矩形 60">
              <a:extLst>
                <a:ext uri="{FF2B5EF4-FFF2-40B4-BE49-F238E27FC236}">
                  <a16:creationId xmlns:a16="http://schemas.microsoft.com/office/drawing/2014/main" id="{F0C15601-849B-1675-B861-2B65C8252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4349520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48DD4C5-2729-CED3-2AA4-0FA0270F4984}"/>
                </a:ext>
              </a:extLst>
            </p:cNvPr>
            <p:cNvSpPr txBox="1"/>
            <p:nvPr/>
          </p:nvSpPr>
          <p:spPr>
            <a:xfrm>
              <a:off x="849907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F7D293E-3FAC-86B4-BDAF-3B34005117D4}"/>
              </a:ext>
            </a:extLst>
          </p:cNvPr>
          <p:cNvGrpSpPr/>
          <p:nvPr/>
        </p:nvGrpSpPr>
        <p:grpSpPr>
          <a:xfrm>
            <a:off x="8327454" y="2886733"/>
            <a:ext cx="3170673" cy="924011"/>
            <a:chOff x="8499076" y="2508168"/>
            <a:chExt cx="3170673" cy="924011"/>
          </a:xfrm>
        </p:grpSpPr>
        <p:sp>
          <p:nvSpPr>
            <p:cNvPr id="24" name="矩形 60">
              <a:extLst>
                <a:ext uri="{FF2B5EF4-FFF2-40B4-BE49-F238E27FC236}">
                  <a16:creationId xmlns:a16="http://schemas.microsoft.com/office/drawing/2014/main" id="{B32A72E8-CDCE-430E-9EB0-883A063341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3170673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4B01C30-8F07-5E26-1A6F-BE24257C3B7C}"/>
                </a:ext>
              </a:extLst>
            </p:cNvPr>
            <p:cNvSpPr txBox="1"/>
            <p:nvPr/>
          </p:nvSpPr>
          <p:spPr>
            <a:xfrm>
              <a:off x="849907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9B2F31F-6065-D2F7-606A-CABAEE793F7C}"/>
              </a:ext>
            </a:extLst>
          </p:cNvPr>
          <p:cNvGrpSpPr/>
          <p:nvPr/>
        </p:nvGrpSpPr>
        <p:grpSpPr>
          <a:xfrm>
            <a:off x="538916" y="2745148"/>
            <a:ext cx="3170672" cy="924011"/>
            <a:chOff x="8200610" y="2508168"/>
            <a:chExt cx="3170672" cy="924011"/>
          </a:xfrm>
        </p:grpSpPr>
        <p:sp>
          <p:nvSpPr>
            <p:cNvPr id="27" name="矩形 60">
              <a:extLst>
                <a:ext uri="{FF2B5EF4-FFF2-40B4-BE49-F238E27FC236}">
                  <a16:creationId xmlns:a16="http://schemas.microsoft.com/office/drawing/2014/main" id="{DB3AC703-C521-5CA5-868D-C299F8143B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0610" y="2812522"/>
              <a:ext cx="3141856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9F43661-BA2E-73C1-2768-62FE8D200EAE}"/>
                </a:ext>
              </a:extLst>
            </p:cNvPr>
            <p:cNvSpPr txBox="1"/>
            <p:nvPr/>
          </p:nvSpPr>
          <p:spPr>
            <a:xfrm>
              <a:off x="906702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93F0852-9299-E304-E42A-69D141A586B9}"/>
              </a:ext>
            </a:extLst>
          </p:cNvPr>
          <p:cNvGrpSpPr/>
          <p:nvPr/>
        </p:nvGrpSpPr>
        <p:grpSpPr>
          <a:xfrm>
            <a:off x="837383" y="4643143"/>
            <a:ext cx="3738622" cy="924011"/>
            <a:chOff x="7632660" y="2508168"/>
            <a:chExt cx="3738622" cy="924011"/>
          </a:xfrm>
        </p:grpSpPr>
        <p:sp>
          <p:nvSpPr>
            <p:cNvPr id="30" name="矩形 60">
              <a:extLst>
                <a:ext uri="{FF2B5EF4-FFF2-40B4-BE49-F238E27FC236}">
                  <a16:creationId xmlns:a16="http://schemas.microsoft.com/office/drawing/2014/main" id="{EECA67D3-F510-A611-3516-694D2A6B04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2660" y="2812522"/>
              <a:ext cx="3709806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8CCFBE8-D399-091A-080B-AA8B8B5ED704}"/>
                </a:ext>
              </a:extLst>
            </p:cNvPr>
            <p:cNvSpPr txBox="1"/>
            <p:nvPr/>
          </p:nvSpPr>
          <p:spPr>
            <a:xfrm>
              <a:off x="906702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2431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3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sp>
        <p:nvSpPr>
          <p:cNvPr id="17" name="Freeform 6">
            <a:extLst>
              <a:ext uri="{FF2B5EF4-FFF2-40B4-BE49-F238E27FC236}">
                <a16:creationId xmlns:a16="http://schemas.microsoft.com/office/drawing/2014/main" id="{C7F39C3F-196F-F40F-6532-49B53DB9DE47}"/>
              </a:ext>
            </a:extLst>
          </p:cNvPr>
          <p:cNvSpPr>
            <a:spLocks/>
          </p:cNvSpPr>
          <p:nvPr/>
        </p:nvSpPr>
        <p:spPr bwMode="auto">
          <a:xfrm rot="3261982">
            <a:off x="3141698" y="2079143"/>
            <a:ext cx="2797836" cy="2804299"/>
          </a:xfrm>
          <a:custGeom>
            <a:avLst/>
            <a:gdLst>
              <a:gd name="T0" fmla="*/ 10 w 365"/>
              <a:gd name="T1" fmla="*/ 140 h 366"/>
              <a:gd name="T2" fmla="*/ 201 w 365"/>
              <a:gd name="T3" fmla="*/ 6 h 366"/>
              <a:gd name="T4" fmla="*/ 226 w 365"/>
              <a:gd name="T5" fmla="*/ 10 h 366"/>
              <a:gd name="T6" fmla="*/ 360 w 365"/>
              <a:gd name="T7" fmla="*/ 201 h 366"/>
              <a:gd name="T8" fmla="*/ 355 w 365"/>
              <a:gd name="T9" fmla="*/ 226 h 366"/>
              <a:gd name="T10" fmla="*/ 164 w 365"/>
              <a:gd name="T11" fmla="*/ 360 h 366"/>
              <a:gd name="T12" fmla="*/ 139 w 365"/>
              <a:gd name="T13" fmla="*/ 356 h 366"/>
              <a:gd name="T14" fmla="*/ 6 w 365"/>
              <a:gd name="T15" fmla="*/ 165 h 366"/>
              <a:gd name="T16" fmla="*/ 10 w 365"/>
              <a:gd name="T17" fmla="*/ 14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5" h="366">
                <a:moveTo>
                  <a:pt x="10" y="140"/>
                </a:moveTo>
                <a:cubicBezTo>
                  <a:pt x="201" y="6"/>
                  <a:pt x="201" y="6"/>
                  <a:pt x="201" y="6"/>
                </a:cubicBezTo>
                <a:cubicBezTo>
                  <a:pt x="209" y="0"/>
                  <a:pt x="220" y="2"/>
                  <a:pt x="226" y="10"/>
                </a:cubicBezTo>
                <a:cubicBezTo>
                  <a:pt x="360" y="201"/>
                  <a:pt x="360" y="201"/>
                  <a:pt x="360" y="201"/>
                </a:cubicBezTo>
                <a:cubicBezTo>
                  <a:pt x="365" y="209"/>
                  <a:pt x="363" y="221"/>
                  <a:pt x="355" y="226"/>
                </a:cubicBezTo>
                <a:cubicBezTo>
                  <a:pt x="164" y="360"/>
                  <a:pt x="164" y="360"/>
                  <a:pt x="164" y="360"/>
                </a:cubicBezTo>
                <a:cubicBezTo>
                  <a:pt x="156" y="366"/>
                  <a:pt x="145" y="364"/>
                  <a:pt x="139" y="356"/>
                </a:cubicBezTo>
                <a:cubicBezTo>
                  <a:pt x="6" y="165"/>
                  <a:pt x="6" y="165"/>
                  <a:pt x="6" y="165"/>
                </a:cubicBezTo>
                <a:cubicBezTo>
                  <a:pt x="0" y="157"/>
                  <a:pt x="2" y="145"/>
                  <a:pt x="10" y="140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7A383CA5-6BFE-8877-3384-65F8DCADF4FC}"/>
              </a:ext>
            </a:extLst>
          </p:cNvPr>
          <p:cNvSpPr>
            <a:spLocks/>
          </p:cNvSpPr>
          <p:nvPr/>
        </p:nvSpPr>
        <p:spPr bwMode="auto">
          <a:xfrm rot="2728585">
            <a:off x="2602669" y="1449424"/>
            <a:ext cx="2607223" cy="2607224"/>
          </a:xfrm>
          <a:custGeom>
            <a:avLst/>
            <a:gdLst>
              <a:gd name="T0" fmla="*/ 4 w 340"/>
              <a:gd name="T1" fmla="*/ 233 h 340"/>
              <a:gd name="T2" fmla="*/ 83 w 340"/>
              <a:gd name="T3" fmla="*/ 14 h 340"/>
              <a:gd name="T4" fmla="*/ 107 w 340"/>
              <a:gd name="T5" fmla="*/ 4 h 340"/>
              <a:gd name="T6" fmla="*/ 326 w 340"/>
              <a:gd name="T7" fmla="*/ 83 h 340"/>
              <a:gd name="T8" fmla="*/ 336 w 340"/>
              <a:gd name="T9" fmla="*/ 107 h 340"/>
              <a:gd name="T10" fmla="*/ 257 w 340"/>
              <a:gd name="T11" fmla="*/ 325 h 340"/>
              <a:gd name="T12" fmla="*/ 233 w 340"/>
              <a:gd name="T13" fmla="*/ 336 h 340"/>
              <a:gd name="T14" fmla="*/ 15 w 340"/>
              <a:gd name="T15" fmla="*/ 257 h 340"/>
              <a:gd name="T16" fmla="*/ 4 w 340"/>
              <a:gd name="T17" fmla="*/ 233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0" h="340">
                <a:moveTo>
                  <a:pt x="4" y="233"/>
                </a:moveTo>
                <a:cubicBezTo>
                  <a:pt x="83" y="14"/>
                  <a:pt x="83" y="14"/>
                  <a:pt x="83" y="14"/>
                </a:cubicBezTo>
                <a:cubicBezTo>
                  <a:pt x="87" y="5"/>
                  <a:pt x="97" y="0"/>
                  <a:pt x="107" y="4"/>
                </a:cubicBezTo>
                <a:cubicBezTo>
                  <a:pt x="326" y="83"/>
                  <a:pt x="326" y="83"/>
                  <a:pt x="326" y="83"/>
                </a:cubicBezTo>
                <a:cubicBezTo>
                  <a:pt x="335" y="87"/>
                  <a:pt x="340" y="97"/>
                  <a:pt x="336" y="107"/>
                </a:cubicBezTo>
                <a:cubicBezTo>
                  <a:pt x="257" y="325"/>
                  <a:pt x="257" y="325"/>
                  <a:pt x="257" y="325"/>
                </a:cubicBezTo>
                <a:cubicBezTo>
                  <a:pt x="253" y="335"/>
                  <a:pt x="243" y="340"/>
                  <a:pt x="233" y="336"/>
                </a:cubicBezTo>
                <a:cubicBezTo>
                  <a:pt x="15" y="257"/>
                  <a:pt x="15" y="257"/>
                  <a:pt x="15" y="257"/>
                </a:cubicBezTo>
                <a:cubicBezTo>
                  <a:pt x="5" y="253"/>
                  <a:pt x="0" y="243"/>
                  <a:pt x="4" y="233"/>
                </a:cubicBez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Freeform 8">
            <a:extLst>
              <a:ext uri="{FF2B5EF4-FFF2-40B4-BE49-F238E27FC236}">
                <a16:creationId xmlns:a16="http://schemas.microsoft.com/office/drawing/2014/main" id="{E71F1D76-D6F6-9B44-4137-D290DF199F91}"/>
              </a:ext>
            </a:extLst>
          </p:cNvPr>
          <p:cNvSpPr>
            <a:spLocks/>
          </p:cNvSpPr>
          <p:nvPr/>
        </p:nvSpPr>
        <p:spPr bwMode="auto">
          <a:xfrm rot="2360634">
            <a:off x="1746106" y="1471052"/>
            <a:ext cx="2494145" cy="2490915"/>
          </a:xfrm>
          <a:custGeom>
            <a:avLst/>
            <a:gdLst>
              <a:gd name="T0" fmla="*/ 63 w 325"/>
              <a:gd name="T1" fmla="*/ 310 h 325"/>
              <a:gd name="T2" fmla="*/ 3 w 325"/>
              <a:gd name="T3" fmla="*/ 85 h 325"/>
              <a:gd name="T4" fmla="*/ 15 w 325"/>
              <a:gd name="T5" fmla="*/ 62 h 325"/>
              <a:gd name="T6" fmla="*/ 240 w 325"/>
              <a:gd name="T7" fmla="*/ 2 h 325"/>
              <a:gd name="T8" fmla="*/ 263 w 325"/>
              <a:gd name="T9" fmla="*/ 15 h 325"/>
              <a:gd name="T10" fmla="*/ 323 w 325"/>
              <a:gd name="T11" fmla="*/ 240 h 325"/>
              <a:gd name="T12" fmla="*/ 310 w 325"/>
              <a:gd name="T13" fmla="*/ 262 h 325"/>
              <a:gd name="T14" fmla="*/ 85 w 325"/>
              <a:gd name="T15" fmla="*/ 322 h 325"/>
              <a:gd name="T16" fmla="*/ 63 w 325"/>
              <a:gd name="T17" fmla="*/ 31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5" h="325">
                <a:moveTo>
                  <a:pt x="63" y="310"/>
                </a:moveTo>
                <a:cubicBezTo>
                  <a:pt x="3" y="85"/>
                  <a:pt x="3" y="85"/>
                  <a:pt x="3" y="85"/>
                </a:cubicBezTo>
                <a:cubicBezTo>
                  <a:pt x="0" y="75"/>
                  <a:pt x="6" y="65"/>
                  <a:pt x="15" y="62"/>
                </a:cubicBezTo>
                <a:cubicBezTo>
                  <a:pt x="240" y="2"/>
                  <a:pt x="240" y="2"/>
                  <a:pt x="240" y="2"/>
                </a:cubicBezTo>
                <a:cubicBezTo>
                  <a:pt x="250" y="0"/>
                  <a:pt x="260" y="5"/>
                  <a:pt x="263" y="15"/>
                </a:cubicBezTo>
                <a:cubicBezTo>
                  <a:pt x="323" y="240"/>
                  <a:pt x="323" y="240"/>
                  <a:pt x="323" y="240"/>
                </a:cubicBezTo>
                <a:cubicBezTo>
                  <a:pt x="325" y="250"/>
                  <a:pt x="320" y="260"/>
                  <a:pt x="310" y="262"/>
                </a:cubicBezTo>
                <a:cubicBezTo>
                  <a:pt x="85" y="322"/>
                  <a:pt x="85" y="322"/>
                  <a:pt x="85" y="322"/>
                </a:cubicBezTo>
                <a:cubicBezTo>
                  <a:pt x="75" y="325"/>
                  <a:pt x="65" y="319"/>
                  <a:pt x="63" y="310"/>
                </a:cubicBez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id="{EBD96EE7-54B1-334A-9759-67129B103AD7}"/>
              </a:ext>
            </a:extLst>
          </p:cNvPr>
          <p:cNvSpPr>
            <a:spLocks/>
          </p:cNvSpPr>
          <p:nvPr/>
        </p:nvSpPr>
        <p:spPr bwMode="auto">
          <a:xfrm rot="1516084">
            <a:off x="703586" y="2147682"/>
            <a:ext cx="2820453" cy="2820453"/>
          </a:xfrm>
          <a:custGeom>
            <a:avLst/>
            <a:gdLst>
              <a:gd name="T0" fmla="*/ 187 w 368"/>
              <a:gd name="T1" fmla="*/ 362 h 368"/>
              <a:gd name="T2" fmla="*/ 8 w 368"/>
              <a:gd name="T3" fmla="*/ 212 h 368"/>
              <a:gd name="T4" fmla="*/ 6 w 368"/>
              <a:gd name="T5" fmla="*/ 187 h 368"/>
              <a:gd name="T6" fmla="*/ 156 w 368"/>
              <a:gd name="T7" fmla="*/ 8 h 368"/>
              <a:gd name="T8" fmla="*/ 181 w 368"/>
              <a:gd name="T9" fmla="*/ 6 h 368"/>
              <a:gd name="T10" fmla="*/ 360 w 368"/>
              <a:gd name="T11" fmla="*/ 156 h 368"/>
              <a:gd name="T12" fmla="*/ 362 w 368"/>
              <a:gd name="T13" fmla="*/ 181 h 368"/>
              <a:gd name="T14" fmla="*/ 212 w 368"/>
              <a:gd name="T15" fmla="*/ 360 h 368"/>
              <a:gd name="T16" fmla="*/ 187 w 368"/>
              <a:gd name="T17" fmla="*/ 36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8" h="368">
                <a:moveTo>
                  <a:pt x="187" y="362"/>
                </a:moveTo>
                <a:cubicBezTo>
                  <a:pt x="8" y="212"/>
                  <a:pt x="8" y="212"/>
                  <a:pt x="8" y="212"/>
                </a:cubicBezTo>
                <a:cubicBezTo>
                  <a:pt x="1" y="206"/>
                  <a:pt x="0" y="194"/>
                  <a:pt x="6" y="187"/>
                </a:cubicBezTo>
                <a:cubicBezTo>
                  <a:pt x="156" y="8"/>
                  <a:pt x="156" y="8"/>
                  <a:pt x="156" y="8"/>
                </a:cubicBezTo>
                <a:cubicBezTo>
                  <a:pt x="162" y="1"/>
                  <a:pt x="174" y="0"/>
                  <a:pt x="181" y="6"/>
                </a:cubicBezTo>
                <a:cubicBezTo>
                  <a:pt x="360" y="156"/>
                  <a:pt x="360" y="156"/>
                  <a:pt x="360" y="156"/>
                </a:cubicBezTo>
                <a:cubicBezTo>
                  <a:pt x="367" y="162"/>
                  <a:pt x="368" y="174"/>
                  <a:pt x="362" y="181"/>
                </a:cubicBezTo>
                <a:cubicBezTo>
                  <a:pt x="212" y="360"/>
                  <a:pt x="212" y="360"/>
                  <a:pt x="212" y="360"/>
                </a:cubicBezTo>
                <a:cubicBezTo>
                  <a:pt x="206" y="367"/>
                  <a:pt x="194" y="368"/>
                  <a:pt x="187" y="362"/>
                </a:cubicBez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27765CC-C6C4-4B76-56C1-9CB3E9B1D5E8}"/>
              </a:ext>
            </a:extLst>
          </p:cNvPr>
          <p:cNvGrpSpPr/>
          <p:nvPr/>
        </p:nvGrpSpPr>
        <p:grpSpPr>
          <a:xfrm>
            <a:off x="1470807" y="4536111"/>
            <a:ext cx="3913366" cy="981090"/>
            <a:chOff x="1204495" y="4642705"/>
            <a:chExt cx="3913366" cy="981090"/>
          </a:xfrm>
        </p:grpSpPr>
        <p:sp>
          <p:nvSpPr>
            <p:cNvPr id="22" name="文本框 27">
              <a:extLst>
                <a:ext uri="{FF2B5EF4-FFF2-40B4-BE49-F238E27FC236}">
                  <a16:creationId xmlns:a16="http://schemas.microsoft.com/office/drawing/2014/main" id="{9E6B989A-A51C-A1C6-3A25-583D0A9EA802}"/>
                </a:ext>
              </a:extLst>
            </p:cNvPr>
            <p:cNvSpPr txBox="1"/>
            <p:nvPr/>
          </p:nvSpPr>
          <p:spPr>
            <a:xfrm>
              <a:off x="1204495" y="4642705"/>
              <a:ext cx="3913366" cy="440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58">
              <a:extLst>
                <a:ext uri="{FF2B5EF4-FFF2-40B4-BE49-F238E27FC236}">
                  <a16:creationId xmlns:a16="http://schemas.microsoft.com/office/drawing/2014/main" id="{41F8A508-FC28-EB62-4EAF-BDBF1E539986}"/>
                </a:ext>
              </a:extLst>
            </p:cNvPr>
            <p:cNvSpPr/>
            <p:nvPr/>
          </p:nvSpPr>
          <p:spPr>
            <a:xfrm>
              <a:off x="1295871" y="5017988"/>
              <a:ext cx="3730614" cy="6058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3000"/>
                </a:lnSpc>
                <a:spcBef>
                  <a:spcPts val="600"/>
                </a:spcBef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595959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380945D9-A99E-F0CB-900F-907D9E01DC62}"/>
              </a:ext>
            </a:extLst>
          </p:cNvPr>
          <p:cNvSpPr txBox="1"/>
          <p:nvPr/>
        </p:nvSpPr>
        <p:spPr>
          <a:xfrm>
            <a:off x="6023488" y="1867379"/>
            <a:ext cx="23766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1EDEFDA-2C97-0159-349E-8EADB28C9EB1}"/>
              </a:ext>
            </a:extLst>
          </p:cNvPr>
          <p:cNvSpPr txBox="1"/>
          <p:nvPr/>
        </p:nvSpPr>
        <p:spPr>
          <a:xfrm>
            <a:off x="6023488" y="2301467"/>
            <a:ext cx="5328725" cy="1353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D10BC64-9007-B527-FD65-92BDBFA6DA26}"/>
              </a:ext>
            </a:extLst>
          </p:cNvPr>
          <p:cNvSpPr txBox="1"/>
          <p:nvPr/>
        </p:nvSpPr>
        <p:spPr>
          <a:xfrm>
            <a:off x="5749803" y="3937041"/>
            <a:ext cx="58180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B5FBFC8-613C-9425-0C2F-2FF3ECC27FA4}"/>
              </a:ext>
            </a:extLst>
          </p:cNvPr>
          <p:cNvSpPr txBox="1"/>
          <p:nvPr/>
        </p:nvSpPr>
        <p:spPr>
          <a:xfrm>
            <a:off x="5749803" y="4347273"/>
            <a:ext cx="58180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A24306D-02A0-B73E-1788-5458FE529196}"/>
              </a:ext>
            </a:extLst>
          </p:cNvPr>
          <p:cNvSpPr txBox="1"/>
          <p:nvPr/>
        </p:nvSpPr>
        <p:spPr>
          <a:xfrm>
            <a:off x="5749803" y="4757505"/>
            <a:ext cx="58180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519741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>
            <a:extLst>
              <a:ext uri="{FF2B5EF4-FFF2-40B4-BE49-F238E27FC236}">
                <a16:creationId xmlns:a16="http://schemas.microsoft.com/office/drawing/2014/main" id="{3CC11AF7-8160-8E8A-A89C-B3799D4DA9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79" r="6528"/>
          <a:stretch/>
        </p:blipFill>
        <p:spPr>
          <a:xfrm>
            <a:off x="1" y="1241"/>
            <a:ext cx="12190412" cy="6857107"/>
          </a:xfrm>
          <a:prstGeom prst="rect">
            <a:avLst/>
          </a:prstGeom>
        </p:spPr>
      </p:pic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BEF9AD3E-60A6-50D0-1B5A-927075CD8274}"/>
              </a:ext>
            </a:extLst>
          </p:cNvPr>
          <p:cNvSpPr/>
          <p:nvPr/>
        </p:nvSpPr>
        <p:spPr>
          <a:xfrm>
            <a:off x="5663158" y="5878066"/>
            <a:ext cx="5743150" cy="2711123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170B78CC-EBB6-04F2-A0E9-86F01C642D09}"/>
              </a:ext>
            </a:extLst>
          </p:cNvPr>
          <p:cNvSpPr/>
          <p:nvPr/>
        </p:nvSpPr>
        <p:spPr>
          <a:xfrm>
            <a:off x="2782203" y="-1612849"/>
            <a:ext cx="5743150" cy="2711123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330DB729-8D02-0151-A609-A70488E69006}"/>
              </a:ext>
            </a:extLst>
          </p:cNvPr>
          <p:cNvSpPr/>
          <p:nvPr/>
        </p:nvSpPr>
        <p:spPr>
          <a:xfrm>
            <a:off x="-2740206" y="4663541"/>
            <a:ext cx="3921408" cy="1851148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4" name="图形 4">
            <a:extLst>
              <a:ext uri="{FF2B5EF4-FFF2-40B4-BE49-F238E27FC236}">
                <a16:creationId xmlns:a16="http://schemas.microsoft.com/office/drawing/2014/main" id="{70234E8F-7CA5-431A-5965-A12DF3E14F16}"/>
              </a:ext>
            </a:extLst>
          </p:cNvPr>
          <p:cNvSpPr/>
          <p:nvPr/>
        </p:nvSpPr>
        <p:spPr>
          <a:xfrm>
            <a:off x="2532030" y="1514655"/>
            <a:ext cx="7646492" cy="1960524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  <a:gd name="connsiteX0" fmla="*/ 12164764 w 12192000"/>
              <a:gd name="connsiteY0" fmla="*/ 1807973 h 1839214"/>
              <a:gd name="connsiteX1" fmla="*/ 12164764 w 12192000"/>
              <a:gd name="connsiteY1" fmla="*/ 1776732 h 1839214"/>
              <a:gd name="connsiteX2" fmla="*/ 12141533 w 12192000"/>
              <a:gd name="connsiteY2" fmla="*/ 1776732 h 1839214"/>
              <a:gd name="connsiteX3" fmla="*/ 12141533 w 12192000"/>
              <a:gd name="connsiteY3" fmla="*/ 1765517 h 1839214"/>
              <a:gd name="connsiteX4" fmla="*/ 12119105 w 12192000"/>
              <a:gd name="connsiteY4" fmla="*/ 1754302 h 1839214"/>
              <a:gd name="connsiteX5" fmla="*/ 12020575 w 12192000"/>
              <a:gd name="connsiteY5" fmla="*/ 1754302 h 1839214"/>
              <a:gd name="connsiteX6" fmla="*/ 12020575 w 12192000"/>
              <a:gd name="connsiteY6" fmla="*/ 1711847 h 1839214"/>
              <a:gd name="connsiteX7" fmla="*/ 12022178 w 12192000"/>
              <a:gd name="connsiteY7" fmla="*/ 1709443 h 1839214"/>
              <a:gd name="connsiteX8" fmla="*/ 12022178 w 12192000"/>
              <a:gd name="connsiteY8" fmla="*/ 1697428 h 1839214"/>
              <a:gd name="connsiteX9" fmla="*/ 12048612 w 12192000"/>
              <a:gd name="connsiteY9" fmla="*/ 1690218 h 1839214"/>
              <a:gd name="connsiteX10" fmla="*/ 12048612 w 12192000"/>
              <a:gd name="connsiteY10" fmla="*/ 1685412 h 1839214"/>
              <a:gd name="connsiteX11" fmla="*/ 12027784 w 12192000"/>
              <a:gd name="connsiteY11" fmla="*/ 1672595 h 1839214"/>
              <a:gd name="connsiteX12" fmla="*/ 12001349 w 12192000"/>
              <a:gd name="connsiteY12" fmla="*/ 1661380 h 1839214"/>
              <a:gd name="connsiteX13" fmla="*/ 12001349 w 12192000"/>
              <a:gd name="connsiteY13" fmla="*/ 1654171 h 1839214"/>
              <a:gd name="connsiteX14" fmla="*/ 11998146 w 12192000"/>
              <a:gd name="connsiteY14" fmla="*/ 1651768 h 1839214"/>
              <a:gd name="connsiteX15" fmla="*/ 11998146 w 12192000"/>
              <a:gd name="connsiteY15" fmla="*/ 1642956 h 1839214"/>
              <a:gd name="connsiteX16" fmla="*/ 12022978 w 12192000"/>
              <a:gd name="connsiteY16" fmla="*/ 1629338 h 1839214"/>
              <a:gd name="connsiteX17" fmla="*/ 12024580 w 12192000"/>
              <a:gd name="connsiteY17" fmla="*/ 1618124 h 1839214"/>
              <a:gd name="connsiteX18" fmla="*/ 11997344 w 12192000"/>
              <a:gd name="connsiteY18" fmla="*/ 1605307 h 1839214"/>
              <a:gd name="connsiteX19" fmla="*/ 11965302 w 12192000"/>
              <a:gd name="connsiteY19" fmla="*/ 1591689 h 1839214"/>
              <a:gd name="connsiteX20" fmla="*/ 11965302 w 12192000"/>
              <a:gd name="connsiteY20" fmla="*/ 1584480 h 1839214"/>
              <a:gd name="connsiteX21" fmla="*/ 11963700 w 12192000"/>
              <a:gd name="connsiteY21" fmla="*/ 1581275 h 1839214"/>
              <a:gd name="connsiteX22" fmla="*/ 11963700 w 12192000"/>
              <a:gd name="connsiteY22" fmla="*/ 1561249 h 1839214"/>
              <a:gd name="connsiteX23" fmla="*/ 11990936 w 12192000"/>
              <a:gd name="connsiteY23" fmla="*/ 1554040 h 1839214"/>
              <a:gd name="connsiteX24" fmla="*/ 11990936 w 12192000"/>
              <a:gd name="connsiteY24" fmla="*/ 1542024 h 1839214"/>
              <a:gd name="connsiteX25" fmla="*/ 11933260 w 12192000"/>
              <a:gd name="connsiteY25" fmla="*/ 1507579 h 1839214"/>
              <a:gd name="connsiteX26" fmla="*/ 11899616 w 12192000"/>
              <a:gd name="connsiteY26" fmla="*/ 1477139 h 1839214"/>
              <a:gd name="connsiteX27" fmla="*/ 11899616 w 12192000"/>
              <a:gd name="connsiteY27" fmla="*/ 1474736 h 1839214"/>
              <a:gd name="connsiteX28" fmla="*/ 11901218 w 12192000"/>
              <a:gd name="connsiteY28" fmla="*/ 1474736 h 1839214"/>
              <a:gd name="connsiteX29" fmla="*/ 11901218 w 12192000"/>
              <a:gd name="connsiteY29" fmla="*/ 1464322 h 1839214"/>
              <a:gd name="connsiteX30" fmla="*/ 11894810 w 12192000"/>
              <a:gd name="connsiteY30" fmla="*/ 1453107 h 1839214"/>
              <a:gd name="connsiteX31" fmla="*/ 11896412 w 12192000"/>
              <a:gd name="connsiteY31" fmla="*/ 1453107 h 1839214"/>
              <a:gd name="connsiteX32" fmla="*/ 11898015 w 12192000"/>
              <a:gd name="connsiteY32" fmla="*/ 1451505 h 1839214"/>
              <a:gd name="connsiteX33" fmla="*/ 11898015 w 12192000"/>
              <a:gd name="connsiteY33" fmla="*/ 1447500 h 1839214"/>
              <a:gd name="connsiteX34" fmla="*/ 11895611 w 12192000"/>
              <a:gd name="connsiteY34" fmla="*/ 1447500 h 1839214"/>
              <a:gd name="connsiteX35" fmla="*/ 11898815 w 12192000"/>
              <a:gd name="connsiteY35" fmla="*/ 1435484 h 1839214"/>
              <a:gd name="connsiteX36" fmla="*/ 11887601 w 12192000"/>
              <a:gd name="connsiteY36" fmla="*/ 1425871 h 1839214"/>
              <a:gd name="connsiteX37" fmla="*/ 11876386 w 12192000"/>
              <a:gd name="connsiteY37" fmla="*/ 1435484 h 1839214"/>
              <a:gd name="connsiteX38" fmla="*/ 11879590 w 12192000"/>
              <a:gd name="connsiteY38" fmla="*/ 1447500 h 1839214"/>
              <a:gd name="connsiteX39" fmla="*/ 11877186 w 12192000"/>
              <a:gd name="connsiteY39" fmla="*/ 1447500 h 1839214"/>
              <a:gd name="connsiteX40" fmla="*/ 11877186 w 12192000"/>
              <a:gd name="connsiteY40" fmla="*/ 1451505 h 1839214"/>
              <a:gd name="connsiteX41" fmla="*/ 11878789 w 12192000"/>
              <a:gd name="connsiteY41" fmla="*/ 1453107 h 1839214"/>
              <a:gd name="connsiteX42" fmla="*/ 11880391 w 12192000"/>
              <a:gd name="connsiteY42" fmla="*/ 1453107 h 1839214"/>
              <a:gd name="connsiteX43" fmla="*/ 11873983 w 12192000"/>
              <a:gd name="connsiteY43" fmla="*/ 1464322 h 1839214"/>
              <a:gd name="connsiteX44" fmla="*/ 11873983 w 12192000"/>
              <a:gd name="connsiteY44" fmla="*/ 1474736 h 1839214"/>
              <a:gd name="connsiteX45" fmla="*/ 11875585 w 12192000"/>
              <a:gd name="connsiteY45" fmla="*/ 1474736 h 1839214"/>
              <a:gd name="connsiteX46" fmla="*/ 11875585 w 12192000"/>
              <a:gd name="connsiteY46" fmla="*/ 1477139 h 1839214"/>
              <a:gd name="connsiteX47" fmla="*/ 11841941 w 12192000"/>
              <a:gd name="connsiteY47" fmla="*/ 1507579 h 1839214"/>
              <a:gd name="connsiteX48" fmla="*/ 11784265 w 12192000"/>
              <a:gd name="connsiteY48" fmla="*/ 1542024 h 1839214"/>
              <a:gd name="connsiteX49" fmla="*/ 11784265 w 12192000"/>
              <a:gd name="connsiteY49" fmla="*/ 1554040 h 1839214"/>
              <a:gd name="connsiteX50" fmla="*/ 11811501 w 12192000"/>
              <a:gd name="connsiteY50" fmla="*/ 1561249 h 1839214"/>
              <a:gd name="connsiteX51" fmla="*/ 11811501 w 12192000"/>
              <a:gd name="connsiteY51" fmla="*/ 1581275 h 1839214"/>
              <a:gd name="connsiteX52" fmla="*/ 11809899 w 12192000"/>
              <a:gd name="connsiteY52" fmla="*/ 1584480 h 1839214"/>
              <a:gd name="connsiteX53" fmla="*/ 11809899 w 12192000"/>
              <a:gd name="connsiteY53" fmla="*/ 1591689 h 1839214"/>
              <a:gd name="connsiteX54" fmla="*/ 11777857 w 12192000"/>
              <a:gd name="connsiteY54" fmla="*/ 1605307 h 1839214"/>
              <a:gd name="connsiteX55" fmla="*/ 11750621 w 12192000"/>
              <a:gd name="connsiteY55" fmla="*/ 1618124 h 1839214"/>
              <a:gd name="connsiteX56" fmla="*/ 11752223 w 12192000"/>
              <a:gd name="connsiteY56" fmla="*/ 1629338 h 1839214"/>
              <a:gd name="connsiteX57" fmla="*/ 11777055 w 12192000"/>
              <a:gd name="connsiteY57" fmla="*/ 1642956 h 1839214"/>
              <a:gd name="connsiteX58" fmla="*/ 11777055 w 12192000"/>
              <a:gd name="connsiteY58" fmla="*/ 1651768 h 1839214"/>
              <a:gd name="connsiteX59" fmla="*/ 11773852 w 12192000"/>
              <a:gd name="connsiteY59" fmla="*/ 1654171 h 1839214"/>
              <a:gd name="connsiteX60" fmla="*/ 11773852 w 12192000"/>
              <a:gd name="connsiteY60" fmla="*/ 1661380 h 1839214"/>
              <a:gd name="connsiteX61" fmla="*/ 11747417 w 12192000"/>
              <a:gd name="connsiteY61" fmla="*/ 1672595 h 1839214"/>
              <a:gd name="connsiteX62" fmla="*/ 11726589 w 12192000"/>
              <a:gd name="connsiteY62" fmla="*/ 1685412 h 1839214"/>
              <a:gd name="connsiteX63" fmla="*/ 11726589 w 12192000"/>
              <a:gd name="connsiteY63" fmla="*/ 1690218 h 1839214"/>
              <a:gd name="connsiteX64" fmla="*/ 11753825 w 12192000"/>
              <a:gd name="connsiteY64" fmla="*/ 1697428 h 1839214"/>
              <a:gd name="connsiteX65" fmla="*/ 11753825 w 12192000"/>
              <a:gd name="connsiteY65" fmla="*/ 1709443 h 1839214"/>
              <a:gd name="connsiteX66" fmla="*/ 11755427 w 12192000"/>
              <a:gd name="connsiteY66" fmla="*/ 1711847 h 1839214"/>
              <a:gd name="connsiteX67" fmla="*/ 11755427 w 12192000"/>
              <a:gd name="connsiteY67" fmla="*/ 1754302 h 1839214"/>
              <a:gd name="connsiteX68" fmla="*/ 11708165 w 12192000"/>
              <a:gd name="connsiteY68" fmla="*/ 1754302 h 1839214"/>
              <a:gd name="connsiteX69" fmla="*/ 11672118 w 12192000"/>
              <a:gd name="connsiteY69" fmla="*/ 1738281 h 1839214"/>
              <a:gd name="connsiteX70" fmla="*/ 11670516 w 12192000"/>
              <a:gd name="connsiteY70" fmla="*/ 1713449 h 1839214"/>
              <a:gd name="connsiteX71" fmla="*/ 11692945 w 12192000"/>
              <a:gd name="connsiteY71" fmla="*/ 1698229 h 1839214"/>
              <a:gd name="connsiteX72" fmla="*/ 11700154 w 12192000"/>
              <a:gd name="connsiteY72" fmla="*/ 1688616 h 1839214"/>
              <a:gd name="connsiteX73" fmla="*/ 11669715 w 12192000"/>
              <a:gd name="connsiteY73" fmla="*/ 1681407 h 1839214"/>
              <a:gd name="connsiteX74" fmla="*/ 11668112 w 12192000"/>
              <a:gd name="connsiteY74" fmla="*/ 1657375 h 1839214"/>
              <a:gd name="connsiteX75" fmla="*/ 11692144 w 12192000"/>
              <a:gd name="connsiteY75" fmla="*/ 1644558 h 1839214"/>
              <a:gd name="connsiteX76" fmla="*/ 11696149 w 12192000"/>
              <a:gd name="connsiteY76" fmla="*/ 1635747 h 1839214"/>
              <a:gd name="connsiteX77" fmla="*/ 11667311 w 12192000"/>
              <a:gd name="connsiteY77" fmla="*/ 1626935 h 1839214"/>
              <a:gd name="connsiteX78" fmla="*/ 11665710 w 12192000"/>
              <a:gd name="connsiteY78" fmla="*/ 1601302 h 1839214"/>
              <a:gd name="connsiteX79" fmla="*/ 11691343 w 12192000"/>
              <a:gd name="connsiteY79" fmla="*/ 1586082 h 1839214"/>
              <a:gd name="connsiteX80" fmla="*/ 11695348 w 12192000"/>
              <a:gd name="connsiteY80" fmla="*/ 1580474 h 1839214"/>
              <a:gd name="connsiteX81" fmla="*/ 11663306 w 12192000"/>
              <a:gd name="connsiteY81" fmla="*/ 1570061 h 1839214"/>
              <a:gd name="connsiteX82" fmla="*/ 11663306 w 12192000"/>
              <a:gd name="connsiteY82" fmla="*/ 1544427 h 1839214"/>
              <a:gd name="connsiteX83" fmla="*/ 11688139 w 12192000"/>
              <a:gd name="connsiteY83" fmla="*/ 1533212 h 1839214"/>
              <a:gd name="connsiteX84" fmla="*/ 11692144 w 12192000"/>
              <a:gd name="connsiteY84" fmla="*/ 1527605 h 1839214"/>
              <a:gd name="connsiteX85" fmla="*/ 11660903 w 12192000"/>
              <a:gd name="connsiteY85" fmla="*/ 1515589 h 1839214"/>
              <a:gd name="connsiteX86" fmla="*/ 11662505 w 12192000"/>
              <a:gd name="connsiteY86" fmla="*/ 1492359 h 1839214"/>
              <a:gd name="connsiteX87" fmla="*/ 11682532 w 12192000"/>
              <a:gd name="connsiteY87" fmla="*/ 1481144 h 1839214"/>
              <a:gd name="connsiteX88" fmla="*/ 11686537 w 12192000"/>
              <a:gd name="connsiteY88" fmla="*/ 1472332 h 1839214"/>
              <a:gd name="connsiteX89" fmla="*/ 11660102 w 12192000"/>
              <a:gd name="connsiteY89" fmla="*/ 1459516 h 1839214"/>
              <a:gd name="connsiteX90" fmla="*/ 11660102 w 12192000"/>
              <a:gd name="connsiteY90" fmla="*/ 1435484 h 1839214"/>
              <a:gd name="connsiteX91" fmla="*/ 11682532 w 12192000"/>
              <a:gd name="connsiteY91" fmla="*/ 1430678 h 1839214"/>
              <a:gd name="connsiteX92" fmla="*/ 11686537 w 12192000"/>
              <a:gd name="connsiteY92" fmla="*/ 1422667 h 1839214"/>
              <a:gd name="connsiteX93" fmla="*/ 11659301 w 12192000"/>
              <a:gd name="connsiteY93" fmla="*/ 1409850 h 1839214"/>
              <a:gd name="connsiteX94" fmla="*/ 11659301 w 12192000"/>
              <a:gd name="connsiteY94" fmla="*/ 1387421 h 1839214"/>
              <a:gd name="connsiteX95" fmla="*/ 11680128 w 12192000"/>
              <a:gd name="connsiteY95" fmla="*/ 1378609 h 1839214"/>
              <a:gd name="connsiteX96" fmla="*/ 11684133 w 12192000"/>
              <a:gd name="connsiteY96" fmla="*/ 1369798 h 1839214"/>
              <a:gd name="connsiteX97" fmla="*/ 11653694 w 12192000"/>
              <a:gd name="connsiteY97" fmla="*/ 1357782 h 1839214"/>
              <a:gd name="connsiteX98" fmla="*/ 11653694 w 12192000"/>
              <a:gd name="connsiteY98" fmla="*/ 1340960 h 1839214"/>
              <a:gd name="connsiteX99" fmla="*/ 11678526 w 12192000"/>
              <a:gd name="connsiteY99" fmla="*/ 1323337 h 1839214"/>
              <a:gd name="connsiteX100" fmla="*/ 11684133 w 12192000"/>
              <a:gd name="connsiteY100" fmla="*/ 1306515 h 1839214"/>
              <a:gd name="connsiteX101" fmla="*/ 11582400 w 12192000"/>
              <a:gd name="connsiteY101" fmla="*/ 1256049 h 1839214"/>
              <a:gd name="connsiteX102" fmla="*/ 11582400 w 12192000"/>
              <a:gd name="connsiteY102" fmla="*/ 1253645 h 1839214"/>
              <a:gd name="connsiteX103" fmla="*/ 11584803 w 12192000"/>
              <a:gd name="connsiteY103" fmla="*/ 1251242 h 1839214"/>
              <a:gd name="connsiteX104" fmla="*/ 11584803 w 12192000"/>
              <a:gd name="connsiteY104" fmla="*/ 1249640 h 1839214"/>
              <a:gd name="connsiteX105" fmla="*/ 11581599 w 12192000"/>
              <a:gd name="connsiteY105" fmla="*/ 1248038 h 1839214"/>
              <a:gd name="connsiteX106" fmla="*/ 11581599 w 12192000"/>
              <a:gd name="connsiteY106" fmla="*/ 1236022 h 1839214"/>
              <a:gd name="connsiteX107" fmla="*/ 11593615 w 12192000"/>
              <a:gd name="connsiteY107" fmla="*/ 1232818 h 1839214"/>
              <a:gd name="connsiteX108" fmla="*/ 11593615 w 12192000"/>
              <a:gd name="connsiteY108" fmla="*/ 1225609 h 1839214"/>
              <a:gd name="connsiteX109" fmla="*/ 11574390 w 12192000"/>
              <a:gd name="connsiteY109" fmla="*/ 1209588 h 1839214"/>
              <a:gd name="connsiteX110" fmla="*/ 11574390 w 12192000"/>
              <a:gd name="connsiteY110" fmla="*/ 1204781 h 1839214"/>
              <a:gd name="connsiteX111" fmla="*/ 11581599 w 12192000"/>
              <a:gd name="connsiteY111" fmla="*/ 1199975 h 1839214"/>
              <a:gd name="connsiteX112" fmla="*/ 11581599 w 12192000"/>
              <a:gd name="connsiteY112" fmla="*/ 1195970 h 1839214"/>
              <a:gd name="connsiteX113" fmla="*/ 11574390 w 12192000"/>
              <a:gd name="connsiteY113" fmla="*/ 1189561 h 1839214"/>
              <a:gd name="connsiteX114" fmla="*/ 11563175 w 12192000"/>
              <a:gd name="connsiteY114" fmla="*/ 1177545 h 1839214"/>
              <a:gd name="connsiteX115" fmla="*/ 11570384 w 12192000"/>
              <a:gd name="connsiteY115" fmla="*/ 1164729 h 1839214"/>
              <a:gd name="connsiteX116" fmla="*/ 11555965 w 12192000"/>
              <a:gd name="connsiteY116" fmla="*/ 1152713 h 1839214"/>
              <a:gd name="connsiteX117" fmla="*/ 11541547 w 12192000"/>
              <a:gd name="connsiteY117" fmla="*/ 1164729 h 1839214"/>
              <a:gd name="connsiteX118" fmla="*/ 11548755 w 12192000"/>
              <a:gd name="connsiteY118" fmla="*/ 1177545 h 1839214"/>
              <a:gd name="connsiteX119" fmla="*/ 11537542 w 12192000"/>
              <a:gd name="connsiteY119" fmla="*/ 1189561 h 1839214"/>
              <a:gd name="connsiteX120" fmla="*/ 11530332 w 12192000"/>
              <a:gd name="connsiteY120" fmla="*/ 1195970 h 1839214"/>
              <a:gd name="connsiteX121" fmla="*/ 11530332 w 12192000"/>
              <a:gd name="connsiteY121" fmla="*/ 1199975 h 1839214"/>
              <a:gd name="connsiteX122" fmla="*/ 11537542 w 12192000"/>
              <a:gd name="connsiteY122" fmla="*/ 1204781 h 1839214"/>
              <a:gd name="connsiteX123" fmla="*/ 11537542 w 12192000"/>
              <a:gd name="connsiteY123" fmla="*/ 1209588 h 1839214"/>
              <a:gd name="connsiteX124" fmla="*/ 11517515 w 12192000"/>
              <a:gd name="connsiteY124" fmla="*/ 1225609 h 1839214"/>
              <a:gd name="connsiteX125" fmla="*/ 11517515 w 12192000"/>
              <a:gd name="connsiteY125" fmla="*/ 1232017 h 1839214"/>
              <a:gd name="connsiteX126" fmla="*/ 11530332 w 12192000"/>
              <a:gd name="connsiteY126" fmla="*/ 1235221 h 1839214"/>
              <a:gd name="connsiteX127" fmla="*/ 11530332 w 12192000"/>
              <a:gd name="connsiteY127" fmla="*/ 1247237 h 1839214"/>
              <a:gd name="connsiteX128" fmla="*/ 11527127 w 12192000"/>
              <a:gd name="connsiteY128" fmla="*/ 1248839 h 1839214"/>
              <a:gd name="connsiteX129" fmla="*/ 11527127 w 12192000"/>
              <a:gd name="connsiteY129" fmla="*/ 1252043 h 1839214"/>
              <a:gd name="connsiteX130" fmla="*/ 11528729 w 12192000"/>
              <a:gd name="connsiteY130" fmla="*/ 1254446 h 1839214"/>
              <a:gd name="connsiteX131" fmla="*/ 11528729 w 12192000"/>
              <a:gd name="connsiteY131" fmla="*/ 1256850 h 1839214"/>
              <a:gd name="connsiteX132" fmla="*/ 11426996 w 12192000"/>
              <a:gd name="connsiteY132" fmla="*/ 1307316 h 1839214"/>
              <a:gd name="connsiteX133" fmla="*/ 11432603 w 12192000"/>
              <a:gd name="connsiteY133" fmla="*/ 1324138 h 1839214"/>
              <a:gd name="connsiteX134" fmla="*/ 11457436 w 12192000"/>
              <a:gd name="connsiteY134" fmla="*/ 1341761 h 1839214"/>
              <a:gd name="connsiteX135" fmla="*/ 11457436 w 12192000"/>
              <a:gd name="connsiteY135" fmla="*/ 1358583 h 1839214"/>
              <a:gd name="connsiteX136" fmla="*/ 11426996 w 12192000"/>
              <a:gd name="connsiteY136" fmla="*/ 1370599 h 1839214"/>
              <a:gd name="connsiteX137" fmla="*/ 11431001 w 12192000"/>
              <a:gd name="connsiteY137" fmla="*/ 1379410 h 1839214"/>
              <a:gd name="connsiteX138" fmla="*/ 11451828 w 12192000"/>
              <a:gd name="connsiteY138" fmla="*/ 1388222 h 1839214"/>
              <a:gd name="connsiteX139" fmla="*/ 11451828 w 12192000"/>
              <a:gd name="connsiteY139" fmla="*/ 1410651 h 1839214"/>
              <a:gd name="connsiteX140" fmla="*/ 11424593 w 12192000"/>
              <a:gd name="connsiteY140" fmla="*/ 1423468 h 1839214"/>
              <a:gd name="connsiteX141" fmla="*/ 11428598 w 12192000"/>
              <a:gd name="connsiteY141" fmla="*/ 1431479 h 1839214"/>
              <a:gd name="connsiteX142" fmla="*/ 11451028 w 12192000"/>
              <a:gd name="connsiteY142" fmla="*/ 1436285 h 1839214"/>
              <a:gd name="connsiteX143" fmla="*/ 11451028 w 12192000"/>
              <a:gd name="connsiteY143" fmla="*/ 1460317 h 1839214"/>
              <a:gd name="connsiteX144" fmla="*/ 11424593 w 12192000"/>
              <a:gd name="connsiteY144" fmla="*/ 1473133 h 1839214"/>
              <a:gd name="connsiteX145" fmla="*/ 11428598 w 12192000"/>
              <a:gd name="connsiteY145" fmla="*/ 1481945 h 1839214"/>
              <a:gd name="connsiteX146" fmla="*/ 11449426 w 12192000"/>
              <a:gd name="connsiteY146" fmla="*/ 1493160 h 1839214"/>
              <a:gd name="connsiteX147" fmla="*/ 11450227 w 12192000"/>
              <a:gd name="connsiteY147" fmla="*/ 1509181 h 1839214"/>
              <a:gd name="connsiteX148" fmla="*/ 11442216 w 12192000"/>
              <a:gd name="connsiteY148" fmla="*/ 1509181 h 1839214"/>
              <a:gd name="connsiteX149" fmla="*/ 11442216 w 12192000"/>
              <a:gd name="connsiteY149" fmla="*/ 1502772 h 1839214"/>
              <a:gd name="connsiteX150" fmla="*/ 11387744 w 12192000"/>
              <a:gd name="connsiteY150" fmla="*/ 1502772 h 1839214"/>
              <a:gd name="connsiteX151" fmla="*/ 11387744 w 12192000"/>
              <a:gd name="connsiteY151" fmla="*/ 1420264 h 1839214"/>
              <a:gd name="connsiteX152" fmla="*/ 11378933 w 12192000"/>
              <a:gd name="connsiteY152" fmla="*/ 1420264 h 1839214"/>
              <a:gd name="connsiteX153" fmla="*/ 11378933 w 12192000"/>
              <a:gd name="connsiteY153" fmla="*/ 1393829 h 1839214"/>
              <a:gd name="connsiteX154" fmla="*/ 11370122 w 12192000"/>
              <a:gd name="connsiteY154" fmla="*/ 1393829 h 1839214"/>
              <a:gd name="connsiteX155" fmla="*/ 11370122 w 12192000"/>
              <a:gd name="connsiteY155" fmla="*/ 1399437 h 1839214"/>
              <a:gd name="connsiteX156" fmla="*/ 11364514 w 12192000"/>
              <a:gd name="connsiteY156" fmla="*/ 1399437 h 1839214"/>
              <a:gd name="connsiteX157" fmla="*/ 11364514 w 12192000"/>
              <a:gd name="connsiteY157" fmla="*/ 1388222 h 1839214"/>
              <a:gd name="connsiteX158" fmla="*/ 11374127 w 12192000"/>
              <a:gd name="connsiteY158" fmla="*/ 1377808 h 1839214"/>
              <a:gd name="connsiteX159" fmla="*/ 11382137 w 12192000"/>
              <a:gd name="connsiteY159" fmla="*/ 1360185 h 1839214"/>
              <a:gd name="connsiteX160" fmla="*/ 11359708 w 12192000"/>
              <a:gd name="connsiteY160" fmla="*/ 1360185 h 1839214"/>
              <a:gd name="connsiteX161" fmla="*/ 11359708 w 12192000"/>
              <a:gd name="connsiteY161" fmla="*/ 1352976 h 1839214"/>
              <a:gd name="connsiteX162" fmla="*/ 11308440 w 12192000"/>
              <a:gd name="connsiteY162" fmla="*/ 1352976 h 1839214"/>
              <a:gd name="connsiteX163" fmla="*/ 11308440 w 12192000"/>
              <a:gd name="connsiteY163" fmla="*/ 1357782 h 1839214"/>
              <a:gd name="connsiteX164" fmla="*/ 11291618 w 12192000"/>
              <a:gd name="connsiteY164" fmla="*/ 1357782 h 1839214"/>
              <a:gd name="connsiteX165" fmla="*/ 11291618 w 12192000"/>
              <a:gd name="connsiteY165" fmla="*/ 1320133 h 1839214"/>
              <a:gd name="connsiteX166" fmla="*/ 11244356 w 12192000"/>
              <a:gd name="connsiteY166" fmla="*/ 1320133 h 1839214"/>
              <a:gd name="connsiteX167" fmla="*/ 11244356 w 12192000"/>
              <a:gd name="connsiteY167" fmla="*/ 1324138 h 1839214"/>
              <a:gd name="connsiteX168" fmla="*/ 11239550 w 12192000"/>
              <a:gd name="connsiteY168" fmla="*/ 1324138 h 1839214"/>
              <a:gd name="connsiteX169" fmla="*/ 11239550 w 12192000"/>
              <a:gd name="connsiteY169" fmla="*/ 1356180 h 1839214"/>
              <a:gd name="connsiteX170" fmla="*/ 11235545 w 12192000"/>
              <a:gd name="connsiteY170" fmla="*/ 1356180 h 1839214"/>
              <a:gd name="connsiteX171" fmla="*/ 11235545 w 12192000"/>
              <a:gd name="connsiteY171" fmla="*/ 1225609 h 1839214"/>
              <a:gd name="connsiteX172" fmla="*/ 11210712 w 12192000"/>
              <a:gd name="connsiteY172" fmla="*/ 1225609 h 1839214"/>
              <a:gd name="connsiteX173" fmla="*/ 11210712 w 12192000"/>
              <a:gd name="connsiteY173" fmla="*/ 1195970 h 1839214"/>
              <a:gd name="connsiteX174" fmla="*/ 11205906 w 12192000"/>
              <a:gd name="connsiteY174" fmla="*/ 1195970 h 1839214"/>
              <a:gd name="connsiteX175" fmla="*/ 11205906 w 12192000"/>
              <a:gd name="connsiteY175" fmla="*/ 1199174 h 1839214"/>
              <a:gd name="connsiteX176" fmla="*/ 11186681 w 12192000"/>
              <a:gd name="connsiteY176" fmla="*/ 1199174 h 1839214"/>
              <a:gd name="connsiteX177" fmla="*/ 11141822 w 12192000"/>
              <a:gd name="connsiteY177" fmla="*/ 1147907 h 1839214"/>
              <a:gd name="connsiteX178" fmla="*/ 11141822 w 12192000"/>
              <a:gd name="connsiteY178" fmla="*/ 1067000 h 1839214"/>
              <a:gd name="connsiteX179" fmla="*/ 11137016 w 12192000"/>
              <a:gd name="connsiteY179" fmla="*/ 1067000 h 1839214"/>
              <a:gd name="connsiteX180" fmla="*/ 11137016 w 12192000"/>
              <a:gd name="connsiteY180" fmla="*/ 1145503 h 1839214"/>
              <a:gd name="connsiteX181" fmla="*/ 11100167 w 12192000"/>
              <a:gd name="connsiteY181" fmla="*/ 1103849 h 1839214"/>
              <a:gd name="connsiteX182" fmla="*/ 11100167 w 12192000"/>
              <a:gd name="connsiteY182" fmla="*/ 1095838 h 1839214"/>
              <a:gd name="connsiteX183" fmla="*/ 11094560 w 12192000"/>
              <a:gd name="connsiteY183" fmla="*/ 1095838 h 1839214"/>
              <a:gd name="connsiteX184" fmla="*/ 11094560 w 12192000"/>
              <a:gd name="connsiteY184" fmla="*/ 1120671 h 1839214"/>
              <a:gd name="connsiteX185" fmla="*/ 11046497 w 12192000"/>
              <a:gd name="connsiteY185" fmla="*/ 1203179 h 1839214"/>
              <a:gd name="connsiteX186" fmla="*/ 11046497 w 12192000"/>
              <a:gd name="connsiteY186" fmla="*/ 1041367 h 1839214"/>
              <a:gd name="connsiteX187" fmla="*/ 11042491 w 12192000"/>
              <a:gd name="connsiteY187" fmla="*/ 1041367 h 1839214"/>
              <a:gd name="connsiteX188" fmla="*/ 11042491 w 12192000"/>
              <a:gd name="connsiteY188" fmla="*/ 1221603 h 1839214"/>
              <a:gd name="connsiteX189" fmla="*/ 11035282 w 12192000"/>
              <a:gd name="connsiteY189" fmla="*/ 1221603 h 1839214"/>
              <a:gd name="connsiteX190" fmla="*/ 11035282 w 12192000"/>
              <a:gd name="connsiteY190" fmla="*/ 1210389 h 1839214"/>
              <a:gd name="connsiteX191" fmla="*/ 11028072 w 12192000"/>
              <a:gd name="connsiteY191" fmla="*/ 1210389 h 1839214"/>
              <a:gd name="connsiteX192" fmla="*/ 11028072 w 12192000"/>
              <a:gd name="connsiteY192" fmla="*/ 1220001 h 1839214"/>
              <a:gd name="connsiteX193" fmla="*/ 11021664 w 12192000"/>
              <a:gd name="connsiteY193" fmla="*/ 1220001 h 1839214"/>
              <a:gd name="connsiteX194" fmla="*/ 11021664 w 12192000"/>
              <a:gd name="connsiteY194" fmla="*/ 1208786 h 1839214"/>
              <a:gd name="connsiteX195" fmla="*/ 11016056 w 12192000"/>
              <a:gd name="connsiteY195" fmla="*/ 1208786 h 1839214"/>
              <a:gd name="connsiteX196" fmla="*/ 11016056 w 12192000"/>
              <a:gd name="connsiteY196" fmla="*/ 1242431 h 1839214"/>
              <a:gd name="connsiteX197" fmla="*/ 11002439 w 12192000"/>
              <a:gd name="connsiteY197" fmla="*/ 1242431 h 1839214"/>
              <a:gd name="connsiteX198" fmla="*/ 11002439 w 12192000"/>
              <a:gd name="connsiteY198" fmla="*/ 1353777 h 1839214"/>
              <a:gd name="connsiteX199" fmla="*/ 10997633 w 12192000"/>
              <a:gd name="connsiteY199" fmla="*/ 1353777 h 1839214"/>
              <a:gd name="connsiteX200" fmla="*/ 10997633 w 12192000"/>
              <a:gd name="connsiteY200" fmla="*/ 1358583 h 1839214"/>
              <a:gd name="connsiteX201" fmla="*/ 11001638 w 12192000"/>
              <a:gd name="connsiteY201" fmla="*/ 1358583 h 1839214"/>
              <a:gd name="connsiteX202" fmla="*/ 11001638 w 12192000"/>
              <a:gd name="connsiteY202" fmla="*/ 1368997 h 1839214"/>
              <a:gd name="connsiteX203" fmla="*/ 10971198 w 12192000"/>
              <a:gd name="connsiteY203" fmla="*/ 1368997 h 1839214"/>
              <a:gd name="connsiteX204" fmla="*/ 10971198 w 12192000"/>
              <a:gd name="connsiteY204" fmla="*/ 1364190 h 1839214"/>
              <a:gd name="connsiteX205" fmla="*/ 10963187 w 12192000"/>
              <a:gd name="connsiteY205" fmla="*/ 1364190 h 1839214"/>
              <a:gd name="connsiteX206" fmla="*/ 10963187 w 12192000"/>
              <a:gd name="connsiteY206" fmla="*/ 1370599 h 1839214"/>
              <a:gd name="connsiteX207" fmla="*/ 10937554 w 12192000"/>
              <a:gd name="connsiteY207" fmla="*/ 1370599 h 1839214"/>
              <a:gd name="connsiteX208" fmla="*/ 10937554 w 12192000"/>
              <a:gd name="connsiteY208" fmla="*/ 1405845 h 1839214"/>
              <a:gd name="connsiteX209" fmla="*/ 10923935 w 12192000"/>
              <a:gd name="connsiteY209" fmla="*/ 1405845 h 1839214"/>
              <a:gd name="connsiteX210" fmla="*/ 10923935 w 12192000"/>
              <a:gd name="connsiteY210" fmla="*/ 1397835 h 1839214"/>
              <a:gd name="connsiteX211" fmla="*/ 10883082 w 12192000"/>
              <a:gd name="connsiteY211" fmla="*/ 1397835 h 1839214"/>
              <a:gd name="connsiteX212" fmla="*/ 10883082 w 12192000"/>
              <a:gd name="connsiteY212" fmla="*/ 1323337 h 1839214"/>
              <a:gd name="connsiteX213" fmla="*/ 10871066 w 12192000"/>
              <a:gd name="connsiteY213" fmla="*/ 1323337 h 1839214"/>
              <a:gd name="connsiteX214" fmla="*/ 10871066 w 12192000"/>
              <a:gd name="connsiteY214" fmla="*/ 1345766 h 1839214"/>
              <a:gd name="connsiteX215" fmla="*/ 10857449 w 12192000"/>
              <a:gd name="connsiteY215" fmla="*/ 1345766 h 1839214"/>
              <a:gd name="connsiteX216" fmla="*/ 10857449 w 12192000"/>
              <a:gd name="connsiteY216" fmla="*/ 1337756 h 1839214"/>
              <a:gd name="connsiteX217" fmla="*/ 10849438 w 12192000"/>
              <a:gd name="connsiteY217" fmla="*/ 1337756 h 1839214"/>
              <a:gd name="connsiteX218" fmla="*/ 10849438 w 12192000"/>
              <a:gd name="connsiteY218" fmla="*/ 1344965 h 1839214"/>
              <a:gd name="connsiteX219" fmla="*/ 10826208 w 12192000"/>
              <a:gd name="connsiteY219" fmla="*/ 1344965 h 1839214"/>
              <a:gd name="connsiteX220" fmla="*/ 10826208 w 12192000"/>
              <a:gd name="connsiteY220" fmla="*/ 1018937 h 1839214"/>
              <a:gd name="connsiteX221" fmla="*/ 10818197 w 12192000"/>
              <a:gd name="connsiteY221" fmla="*/ 1018937 h 1839214"/>
              <a:gd name="connsiteX222" fmla="*/ 10818197 w 12192000"/>
              <a:gd name="connsiteY222" fmla="*/ 1099844 h 1839214"/>
              <a:gd name="connsiteX223" fmla="*/ 10756517 w 12192000"/>
              <a:gd name="connsiteY223" fmla="*/ 1099844 h 1839214"/>
              <a:gd name="connsiteX224" fmla="*/ 10756517 w 12192000"/>
              <a:gd name="connsiteY224" fmla="*/ 1018937 h 1839214"/>
              <a:gd name="connsiteX225" fmla="*/ 10750909 w 12192000"/>
              <a:gd name="connsiteY225" fmla="*/ 1018937 h 1839214"/>
              <a:gd name="connsiteX226" fmla="*/ 10750909 w 12192000"/>
              <a:gd name="connsiteY226" fmla="*/ 1083021 h 1839214"/>
              <a:gd name="connsiteX227" fmla="*/ 10730081 w 12192000"/>
              <a:gd name="connsiteY227" fmla="*/ 1083021 h 1839214"/>
              <a:gd name="connsiteX228" fmla="*/ 10730081 w 12192000"/>
              <a:gd name="connsiteY228" fmla="*/ 1099844 h 1839214"/>
              <a:gd name="connsiteX229" fmla="*/ 10661191 w 12192000"/>
              <a:gd name="connsiteY229" fmla="*/ 1099844 h 1839214"/>
              <a:gd name="connsiteX230" fmla="*/ 10661191 w 12192000"/>
              <a:gd name="connsiteY230" fmla="*/ 1062995 h 1839214"/>
              <a:gd name="connsiteX231" fmla="*/ 10581887 w 12192000"/>
              <a:gd name="connsiteY231" fmla="*/ 1062995 h 1839214"/>
              <a:gd name="connsiteX232" fmla="*/ 10581887 w 12192000"/>
              <a:gd name="connsiteY232" fmla="*/ 1054985 h 1839214"/>
              <a:gd name="connsiteX233" fmla="*/ 10558656 w 12192000"/>
              <a:gd name="connsiteY233" fmla="*/ 1054985 h 1839214"/>
              <a:gd name="connsiteX234" fmla="*/ 10541834 w 12192000"/>
              <a:gd name="connsiteY234" fmla="*/ 1067000 h 1839214"/>
              <a:gd name="connsiteX235" fmla="*/ 10526614 w 12192000"/>
              <a:gd name="connsiteY235" fmla="*/ 1067000 h 1839214"/>
              <a:gd name="connsiteX236" fmla="*/ 10526614 w 12192000"/>
              <a:gd name="connsiteY236" fmla="*/ 1056587 h 1839214"/>
              <a:gd name="connsiteX237" fmla="*/ 10471342 w 12192000"/>
              <a:gd name="connsiteY237" fmla="*/ 1056587 h 1839214"/>
              <a:gd name="connsiteX238" fmla="*/ 10471342 w 12192000"/>
              <a:gd name="connsiteY238" fmla="*/ 1062995 h 1839214"/>
              <a:gd name="connsiteX239" fmla="*/ 10457724 w 12192000"/>
              <a:gd name="connsiteY239" fmla="*/ 1062995 h 1839214"/>
              <a:gd name="connsiteX240" fmla="*/ 10457724 w 12192000"/>
              <a:gd name="connsiteY240" fmla="*/ 1054985 h 1839214"/>
              <a:gd name="connsiteX241" fmla="*/ 10376017 w 12192000"/>
              <a:gd name="connsiteY241" fmla="*/ 1054985 h 1839214"/>
              <a:gd name="connsiteX242" fmla="*/ 10354388 w 12192000"/>
              <a:gd name="connsiteY242" fmla="*/ 1071006 h 1839214"/>
              <a:gd name="connsiteX243" fmla="*/ 10263870 w 12192000"/>
              <a:gd name="connsiteY243" fmla="*/ 1071006 h 1839214"/>
              <a:gd name="connsiteX244" fmla="*/ 10263870 w 12192000"/>
              <a:gd name="connsiteY244" fmla="*/ 1085425 h 1839214"/>
              <a:gd name="connsiteX245" fmla="*/ 10207796 w 12192000"/>
              <a:gd name="connsiteY245" fmla="*/ 1085425 h 1839214"/>
              <a:gd name="connsiteX246" fmla="*/ 10207796 w 12192000"/>
              <a:gd name="connsiteY246" fmla="*/ 1018937 h 1839214"/>
              <a:gd name="connsiteX247" fmla="*/ 10202189 w 12192000"/>
              <a:gd name="connsiteY247" fmla="*/ 1018937 h 1839214"/>
              <a:gd name="connsiteX248" fmla="*/ 10202189 w 12192000"/>
              <a:gd name="connsiteY248" fmla="*/ 1077414 h 1839214"/>
              <a:gd name="connsiteX249" fmla="*/ 10186167 w 12192000"/>
              <a:gd name="connsiteY249" fmla="*/ 1077414 h 1839214"/>
              <a:gd name="connsiteX250" fmla="*/ 10186167 w 12192000"/>
              <a:gd name="connsiteY250" fmla="*/ 1103849 h 1839214"/>
              <a:gd name="connsiteX251" fmla="*/ 10162937 w 12192000"/>
              <a:gd name="connsiteY251" fmla="*/ 1103849 h 1839214"/>
              <a:gd name="connsiteX252" fmla="*/ 10162937 w 12192000"/>
              <a:gd name="connsiteY252" fmla="*/ 1133488 h 1839214"/>
              <a:gd name="connsiteX253" fmla="*/ 10131697 w 12192000"/>
              <a:gd name="connsiteY253" fmla="*/ 1133488 h 1839214"/>
              <a:gd name="connsiteX254" fmla="*/ 10131697 w 12192000"/>
              <a:gd name="connsiteY254" fmla="*/ 1125477 h 1839214"/>
              <a:gd name="connsiteX255" fmla="*/ 10108466 w 12192000"/>
              <a:gd name="connsiteY255" fmla="*/ 1125477 h 1839214"/>
              <a:gd name="connsiteX256" fmla="*/ 10108466 w 12192000"/>
              <a:gd name="connsiteY256" fmla="*/ 1147907 h 1839214"/>
              <a:gd name="connsiteX257" fmla="*/ 10089240 w 12192000"/>
              <a:gd name="connsiteY257" fmla="*/ 1166331 h 1839214"/>
              <a:gd name="connsiteX258" fmla="*/ 10089240 w 12192000"/>
              <a:gd name="connsiteY258" fmla="*/ 1339358 h 1839214"/>
              <a:gd name="connsiteX259" fmla="*/ 10082031 w 12192000"/>
              <a:gd name="connsiteY259" fmla="*/ 1347368 h 1839214"/>
              <a:gd name="connsiteX260" fmla="*/ 10082031 w 12192000"/>
              <a:gd name="connsiteY260" fmla="*/ 1377808 h 1839214"/>
              <a:gd name="connsiteX261" fmla="*/ 10074821 w 12192000"/>
              <a:gd name="connsiteY261" fmla="*/ 1377808 h 1839214"/>
              <a:gd name="connsiteX262" fmla="*/ 10074821 w 12192000"/>
              <a:gd name="connsiteY262" fmla="*/ 1385819 h 1839214"/>
              <a:gd name="connsiteX263" fmla="*/ 10052392 w 12192000"/>
              <a:gd name="connsiteY263" fmla="*/ 1385819 h 1839214"/>
              <a:gd name="connsiteX264" fmla="*/ 10052392 w 12192000"/>
              <a:gd name="connsiteY264" fmla="*/ 785831 h 1839214"/>
              <a:gd name="connsiteX265" fmla="*/ 10016345 w 12192000"/>
              <a:gd name="connsiteY265" fmla="*/ 785831 h 1839214"/>
              <a:gd name="connsiteX266" fmla="*/ 10016345 w 12192000"/>
              <a:gd name="connsiteY266" fmla="*/ 777020 h 1839214"/>
              <a:gd name="connsiteX267" fmla="*/ 10001926 w 12192000"/>
              <a:gd name="connsiteY267" fmla="*/ 777020 h 1839214"/>
              <a:gd name="connsiteX268" fmla="*/ 10001926 w 12192000"/>
              <a:gd name="connsiteY268" fmla="*/ 785030 h 1839214"/>
              <a:gd name="connsiteX269" fmla="*/ 9967481 w 12192000"/>
              <a:gd name="connsiteY269" fmla="*/ 785030 h 1839214"/>
              <a:gd name="connsiteX270" fmla="*/ 9967481 w 12192000"/>
              <a:gd name="connsiteY270" fmla="*/ 563940 h 1839214"/>
              <a:gd name="connsiteX271" fmla="*/ 9917014 w 12192000"/>
              <a:gd name="connsiteY271" fmla="*/ 563940 h 1839214"/>
              <a:gd name="connsiteX272" fmla="*/ 9917014 w 12192000"/>
              <a:gd name="connsiteY272" fmla="*/ 504662 h 1839214"/>
              <a:gd name="connsiteX273" fmla="*/ 9909805 w 12192000"/>
              <a:gd name="connsiteY273" fmla="*/ 504662 h 1839214"/>
              <a:gd name="connsiteX274" fmla="*/ 9909805 w 12192000"/>
              <a:gd name="connsiteY274" fmla="*/ 541511 h 1839214"/>
              <a:gd name="connsiteX275" fmla="*/ 9868951 w 12192000"/>
              <a:gd name="connsiteY275" fmla="*/ 541511 h 1839214"/>
              <a:gd name="connsiteX276" fmla="*/ 9868951 w 12192000"/>
              <a:gd name="connsiteY276" fmla="*/ 528694 h 1839214"/>
              <a:gd name="connsiteX277" fmla="*/ 9863344 w 12192000"/>
              <a:gd name="connsiteY277" fmla="*/ 528694 h 1839214"/>
              <a:gd name="connsiteX278" fmla="*/ 9863344 w 12192000"/>
              <a:gd name="connsiteY278" fmla="*/ 539108 h 1839214"/>
              <a:gd name="connsiteX279" fmla="*/ 9775229 w 12192000"/>
              <a:gd name="connsiteY279" fmla="*/ 539108 h 1839214"/>
              <a:gd name="connsiteX280" fmla="*/ 9775229 w 12192000"/>
              <a:gd name="connsiteY280" fmla="*/ 504662 h 1839214"/>
              <a:gd name="connsiteX281" fmla="*/ 9769621 w 12192000"/>
              <a:gd name="connsiteY281" fmla="*/ 504662 h 1839214"/>
              <a:gd name="connsiteX282" fmla="*/ 9769621 w 12192000"/>
              <a:gd name="connsiteY282" fmla="*/ 552725 h 1839214"/>
              <a:gd name="connsiteX283" fmla="*/ 9756804 w 12192000"/>
              <a:gd name="connsiteY283" fmla="*/ 552725 h 1839214"/>
              <a:gd name="connsiteX284" fmla="*/ 9756804 w 12192000"/>
              <a:gd name="connsiteY284" fmla="*/ 546317 h 1839214"/>
              <a:gd name="connsiteX285" fmla="*/ 9747192 w 12192000"/>
              <a:gd name="connsiteY285" fmla="*/ 546317 h 1839214"/>
              <a:gd name="connsiteX286" fmla="*/ 9747192 w 12192000"/>
              <a:gd name="connsiteY286" fmla="*/ 573553 h 1839214"/>
              <a:gd name="connsiteX287" fmla="*/ 9699129 w 12192000"/>
              <a:gd name="connsiteY287" fmla="*/ 573553 h 1839214"/>
              <a:gd name="connsiteX288" fmla="*/ 9682306 w 12192000"/>
              <a:gd name="connsiteY288" fmla="*/ 585569 h 1839214"/>
              <a:gd name="connsiteX289" fmla="*/ 9682306 w 12192000"/>
              <a:gd name="connsiteY289" fmla="*/ 863533 h 1839214"/>
              <a:gd name="connsiteX290" fmla="*/ 9685510 w 12192000"/>
              <a:gd name="connsiteY290" fmla="*/ 863533 h 1839214"/>
              <a:gd name="connsiteX291" fmla="*/ 9685510 w 12192000"/>
              <a:gd name="connsiteY291" fmla="*/ 877952 h 1839214"/>
              <a:gd name="connsiteX292" fmla="*/ 9682306 w 12192000"/>
              <a:gd name="connsiteY292" fmla="*/ 877952 h 1839214"/>
              <a:gd name="connsiteX293" fmla="*/ 9682306 w 12192000"/>
              <a:gd name="connsiteY293" fmla="*/ 1441091 h 1839214"/>
              <a:gd name="connsiteX294" fmla="*/ 9672694 w 12192000"/>
              <a:gd name="connsiteY294" fmla="*/ 1451505 h 1839214"/>
              <a:gd name="connsiteX295" fmla="*/ 9672694 w 12192000"/>
              <a:gd name="connsiteY295" fmla="*/ 1466725 h 1839214"/>
              <a:gd name="connsiteX296" fmla="*/ 9621426 w 12192000"/>
              <a:gd name="connsiteY296" fmla="*/ 1466725 h 1839214"/>
              <a:gd name="connsiteX297" fmla="*/ 9621426 w 12192000"/>
              <a:gd name="connsiteY297" fmla="*/ 1484348 h 1839214"/>
              <a:gd name="connsiteX298" fmla="*/ 9627835 w 12192000"/>
              <a:gd name="connsiteY298" fmla="*/ 1484348 h 1839214"/>
              <a:gd name="connsiteX299" fmla="*/ 9627835 w 12192000"/>
              <a:gd name="connsiteY299" fmla="*/ 1509181 h 1839214"/>
              <a:gd name="connsiteX300" fmla="*/ 9566955 w 12192000"/>
              <a:gd name="connsiteY300" fmla="*/ 1509181 h 1839214"/>
              <a:gd name="connsiteX301" fmla="*/ 9566955 w 12192000"/>
              <a:gd name="connsiteY301" fmla="*/ 1414657 h 1839214"/>
              <a:gd name="connsiteX302" fmla="*/ 9528505 w 12192000"/>
              <a:gd name="connsiteY302" fmla="*/ 1414657 h 1839214"/>
              <a:gd name="connsiteX303" fmla="*/ 9527704 w 12192000"/>
              <a:gd name="connsiteY303" fmla="*/ 1256850 h 1839214"/>
              <a:gd name="connsiteX304" fmla="*/ 9458814 w 12192000"/>
              <a:gd name="connsiteY304" fmla="*/ 732962 h 1839214"/>
              <a:gd name="connsiteX305" fmla="*/ 9299404 w 12192000"/>
              <a:gd name="connsiteY305" fmla="*/ 485437 h 1839214"/>
              <a:gd name="connsiteX306" fmla="*/ 9139995 w 12192000"/>
              <a:gd name="connsiteY306" fmla="*/ 732962 h 1839214"/>
              <a:gd name="connsiteX307" fmla="*/ 9072706 w 12192000"/>
              <a:gd name="connsiteY307" fmla="*/ 1205582 h 1839214"/>
              <a:gd name="connsiteX308" fmla="*/ 9024643 w 12192000"/>
              <a:gd name="connsiteY308" fmla="*/ 1205582 h 1839214"/>
              <a:gd name="connsiteX309" fmla="*/ 9024643 w 12192000"/>
              <a:gd name="connsiteY309" fmla="*/ 1191163 h 1839214"/>
              <a:gd name="connsiteX310" fmla="*/ 9003816 w 12192000"/>
              <a:gd name="connsiteY310" fmla="*/ 1191163 h 1839214"/>
              <a:gd name="connsiteX311" fmla="*/ 9003816 w 12192000"/>
              <a:gd name="connsiteY311" fmla="*/ 1202378 h 1839214"/>
              <a:gd name="connsiteX312" fmla="*/ 8988596 w 12192000"/>
              <a:gd name="connsiteY312" fmla="*/ 1202378 h 1839214"/>
              <a:gd name="connsiteX313" fmla="*/ 8988596 w 12192000"/>
              <a:gd name="connsiteY313" fmla="*/ 1199174 h 1839214"/>
              <a:gd name="connsiteX314" fmla="*/ 8974978 w 12192000"/>
              <a:gd name="connsiteY314" fmla="*/ 1199174 h 1839214"/>
              <a:gd name="connsiteX315" fmla="*/ 8974978 w 12192000"/>
              <a:gd name="connsiteY315" fmla="*/ 1210389 h 1839214"/>
              <a:gd name="connsiteX316" fmla="*/ 8914099 w 12192000"/>
              <a:gd name="connsiteY316" fmla="*/ 1210389 h 1839214"/>
              <a:gd name="connsiteX317" fmla="*/ 8914099 w 12192000"/>
              <a:gd name="connsiteY317" fmla="*/ 1238425 h 1839214"/>
              <a:gd name="connsiteX318" fmla="*/ 8878852 w 12192000"/>
              <a:gd name="connsiteY318" fmla="*/ 1238425 h 1839214"/>
              <a:gd name="connsiteX319" fmla="*/ 8878852 w 12192000"/>
              <a:gd name="connsiteY319" fmla="*/ 1372201 h 1839214"/>
              <a:gd name="connsiteX320" fmla="*/ 8866036 w 12192000"/>
              <a:gd name="connsiteY320" fmla="*/ 1372201 h 1839214"/>
              <a:gd name="connsiteX321" fmla="*/ 8866036 w 12192000"/>
              <a:gd name="connsiteY321" fmla="*/ 1423468 h 1839214"/>
              <a:gd name="connsiteX322" fmla="*/ 8843606 w 12192000"/>
              <a:gd name="connsiteY322" fmla="*/ 1423468 h 1839214"/>
              <a:gd name="connsiteX323" fmla="*/ 8843606 w 12192000"/>
              <a:gd name="connsiteY323" fmla="*/ 1306515 h 1839214"/>
              <a:gd name="connsiteX324" fmla="*/ 8835595 w 12192000"/>
              <a:gd name="connsiteY324" fmla="*/ 1306515 h 1839214"/>
              <a:gd name="connsiteX325" fmla="*/ 8835595 w 12192000"/>
              <a:gd name="connsiteY325" fmla="*/ 1335353 h 1839214"/>
              <a:gd name="connsiteX326" fmla="*/ 8797144 w 12192000"/>
              <a:gd name="connsiteY326" fmla="*/ 1335353 h 1839214"/>
              <a:gd name="connsiteX327" fmla="*/ 8797144 w 12192000"/>
              <a:gd name="connsiteY327" fmla="*/ 1223205 h 1839214"/>
              <a:gd name="connsiteX328" fmla="*/ 8753888 w 12192000"/>
              <a:gd name="connsiteY328" fmla="*/ 1223205 h 1839214"/>
              <a:gd name="connsiteX329" fmla="*/ 8753888 w 12192000"/>
              <a:gd name="connsiteY329" fmla="*/ 1204781 h 1839214"/>
              <a:gd name="connsiteX330" fmla="*/ 8685799 w 12192000"/>
              <a:gd name="connsiteY330" fmla="*/ 1204781 h 1839214"/>
              <a:gd name="connsiteX331" fmla="*/ 8685799 w 12192000"/>
              <a:gd name="connsiteY331" fmla="*/ 1155917 h 1839214"/>
              <a:gd name="connsiteX332" fmla="*/ 8673783 w 12192000"/>
              <a:gd name="connsiteY332" fmla="*/ 1155917 h 1839214"/>
              <a:gd name="connsiteX333" fmla="*/ 8673783 w 12192000"/>
              <a:gd name="connsiteY333" fmla="*/ 1201577 h 1839214"/>
              <a:gd name="connsiteX334" fmla="*/ 8659364 w 12192000"/>
              <a:gd name="connsiteY334" fmla="*/ 1201577 h 1839214"/>
              <a:gd name="connsiteX335" fmla="*/ 8659364 w 12192000"/>
              <a:gd name="connsiteY335" fmla="*/ 1215996 h 1839214"/>
              <a:gd name="connsiteX336" fmla="*/ 8646547 w 12192000"/>
              <a:gd name="connsiteY336" fmla="*/ 1215996 h 1839214"/>
              <a:gd name="connsiteX337" fmla="*/ 8646547 w 12192000"/>
              <a:gd name="connsiteY337" fmla="*/ 1244033 h 1839214"/>
              <a:gd name="connsiteX338" fmla="*/ 8604091 w 12192000"/>
              <a:gd name="connsiteY338" fmla="*/ 1244033 h 1839214"/>
              <a:gd name="connsiteX339" fmla="*/ 8604091 w 12192000"/>
              <a:gd name="connsiteY339" fmla="*/ 1393028 h 1839214"/>
              <a:gd name="connsiteX340" fmla="*/ 8569647 w 12192000"/>
              <a:gd name="connsiteY340" fmla="*/ 1393028 h 1839214"/>
              <a:gd name="connsiteX341" fmla="*/ 8569647 w 12192000"/>
              <a:gd name="connsiteY341" fmla="*/ 672082 h 1839214"/>
              <a:gd name="connsiteX342" fmla="*/ 8516776 w 12192000"/>
              <a:gd name="connsiteY342" fmla="*/ 672082 h 1839214"/>
              <a:gd name="connsiteX343" fmla="*/ 8516776 w 12192000"/>
              <a:gd name="connsiteY343" fmla="*/ 647250 h 1839214"/>
              <a:gd name="connsiteX344" fmla="*/ 8522384 w 12192000"/>
              <a:gd name="connsiteY344" fmla="*/ 647250 h 1839214"/>
              <a:gd name="connsiteX345" fmla="*/ 8522384 w 12192000"/>
              <a:gd name="connsiteY345" fmla="*/ 292384 h 1839214"/>
              <a:gd name="connsiteX346" fmla="*/ 8512771 w 12192000"/>
              <a:gd name="connsiteY346" fmla="*/ 292384 h 1839214"/>
              <a:gd name="connsiteX347" fmla="*/ 8512771 w 12192000"/>
              <a:gd name="connsiteY347" fmla="*/ 284373 h 1839214"/>
              <a:gd name="connsiteX348" fmla="*/ 8485536 w 12192000"/>
              <a:gd name="connsiteY348" fmla="*/ 284373 h 1839214"/>
              <a:gd name="connsiteX349" fmla="*/ 8485536 w 12192000"/>
              <a:gd name="connsiteY349" fmla="*/ 289981 h 1839214"/>
              <a:gd name="connsiteX350" fmla="*/ 8262043 w 12192000"/>
              <a:gd name="connsiteY350" fmla="*/ 289981 h 1839214"/>
              <a:gd name="connsiteX351" fmla="*/ 8262043 w 12192000"/>
              <a:gd name="connsiteY351" fmla="*/ 297991 h 1839214"/>
              <a:gd name="connsiteX352" fmla="*/ 8213179 w 12192000"/>
              <a:gd name="connsiteY352" fmla="*/ 297991 h 1839214"/>
              <a:gd name="connsiteX353" fmla="*/ 8213179 w 12192000"/>
              <a:gd name="connsiteY353" fmla="*/ 285174 h 1839214"/>
              <a:gd name="connsiteX354" fmla="*/ 8195555 w 12192000"/>
              <a:gd name="connsiteY354" fmla="*/ 285174 h 1839214"/>
              <a:gd name="connsiteX355" fmla="*/ 8195555 w 12192000"/>
              <a:gd name="connsiteY355" fmla="*/ 1401039 h 1839214"/>
              <a:gd name="connsiteX356" fmla="*/ 8138681 w 12192000"/>
              <a:gd name="connsiteY356" fmla="*/ 1401039 h 1839214"/>
              <a:gd name="connsiteX357" fmla="*/ 8138681 w 12192000"/>
              <a:gd name="connsiteY357" fmla="*/ 1415458 h 1839214"/>
              <a:gd name="connsiteX358" fmla="*/ 8123461 w 12192000"/>
              <a:gd name="connsiteY358" fmla="*/ 1415458 h 1839214"/>
              <a:gd name="connsiteX359" fmla="*/ 8123461 w 12192000"/>
              <a:gd name="connsiteY359" fmla="*/ 1409049 h 1839214"/>
              <a:gd name="connsiteX360" fmla="*/ 8067387 w 12192000"/>
              <a:gd name="connsiteY360" fmla="*/ 1409049 h 1839214"/>
              <a:gd name="connsiteX361" fmla="*/ 8067387 w 12192000"/>
              <a:gd name="connsiteY361" fmla="*/ 1354578 h 1839214"/>
              <a:gd name="connsiteX362" fmla="*/ 8060979 w 12192000"/>
              <a:gd name="connsiteY362" fmla="*/ 1354578 h 1839214"/>
              <a:gd name="connsiteX363" fmla="*/ 8060979 w 12192000"/>
              <a:gd name="connsiteY363" fmla="*/ 1438688 h 1839214"/>
              <a:gd name="connsiteX364" fmla="*/ 8000099 w 12192000"/>
              <a:gd name="connsiteY364" fmla="*/ 1438688 h 1839214"/>
              <a:gd name="connsiteX365" fmla="*/ 8000099 w 12192000"/>
              <a:gd name="connsiteY365" fmla="*/ 1563652 h 1839214"/>
              <a:gd name="connsiteX366" fmla="*/ 7994492 w 12192000"/>
              <a:gd name="connsiteY366" fmla="*/ 1563652 h 1839214"/>
              <a:gd name="connsiteX367" fmla="*/ 7965654 w 12192000"/>
              <a:gd name="connsiteY367" fmla="*/ 1303311 h 1839214"/>
              <a:gd name="connsiteX368" fmla="*/ 7965654 w 12192000"/>
              <a:gd name="connsiteY368" fmla="*/ 805057 h 1839214"/>
              <a:gd name="connsiteX369" fmla="*/ 7626809 w 12192000"/>
              <a:gd name="connsiteY369" fmla="*/ 805057 h 1839214"/>
              <a:gd name="connsiteX370" fmla="*/ 7626809 w 12192000"/>
              <a:gd name="connsiteY370" fmla="*/ 1364190 h 1839214"/>
              <a:gd name="connsiteX371" fmla="*/ 7586756 w 12192000"/>
              <a:gd name="connsiteY371" fmla="*/ 1364190 h 1839214"/>
              <a:gd name="connsiteX372" fmla="*/ 7586756 w 12192000"/>
              <a:gd name="connsiteY372" fmla="*/ 1374604 h 1839214"/>
              <a:gd name="connsiteX373" fmla="*/ 7564327 w 12192000"/>
              <a:gd name="connsiteY373" fmla="*/ 1374604 h 1839214"/>
              <a:gd name="connsiteX374" fmla="*/ 7564327 w 12192000"/>
              <a:gd name="connsiteY374" fmla="*/ 1031754 h 1839214"/>
              <a:gd name="connsiteX375" fmla="*/ 7555516 w 12192000"/>
              <a:gd name="connsiteY375" fmla="*/ 1031754 h 1839214"/>
              <a:gd name="connsiteX376" fmla="*/ 7555516 w 12192000"/>
              <a:gd name="connsiteY376" fmla="*/ 867539 h 1839214"/>
              <a:gd name="connsiteX377" fmla="*/ 7502646 w 12192000"/>
              <a:gd name="connsiteY377" fmla="*/ 867539 h 1839214"/>
              <a:gd name="connsiteX378" fmla="*/ 7502646 w 12192000"/>
              <a:gd name="connsiteY378" fmla="*/ 809863 h 1839214"/>
              <a:gd name="connsiteX379" fmla="*/ 7481819 w 12192000"/>
              <a:gd name="connsiteY379" fmla="*/ 809863 h 1839214"/>
              <a:gd name="connsiteX380" fmla="*/ 7481819 w 12192000"/>
              <a:gd name="connsiteY380" fmla="*/ 821078 h 1839214"/>
              <a:gd name="connsiteX381" fmla="*/ 7435358 w 12192000"/>
              <a:gd name="connsiteY381" fmla="*/ 821078 h 1839214"/>
              <a:gd name="connsiteX382" fmla="*/ 7435358 w 12192000"/>
              <a:gd name="connsiteY382" fmla="*/ 809062 h 1839214"/>
              <a:gd name="connsiteX383" fmla="*/ 7381688 w 12192000"/>
              <a:gd name="connsiteY383" fmla="*/ 809062 h 1839214"/>
              <a:gd name="connsiteX384" fmla="*/ 7381688 w 12192000"/>
              <a:gd name="connsiteY384" fmla="*/ 820277 h 1839214"/>
              <a:gd name="connsiteX385" fmla="*/ 7356855 w 12192000"/>
              <a:gd name="connsiteY385" fmla="*/ 820277 h 1839214"/>
              <a:gd name="connsiteX386" fmla="*/ 7356855 w 12192000"/>
              <a:gd name="connsiteY386" fmla="*/ 935628 h 1839214"/>
              <a:gd name="connsiteX387" fmla="*/ 7297577 w 12192000"/>
              <a:gd name="connsiteY387" fmla="*/ 935628 h 1839214"/>
              <a:gd name="connsiteX388" fmla="*/ 7297577 w 12192000"/>
              <a:gd name="connsiteY388" fmla="*/ 1091833 h 1839214"/>
              <a:gd name="connsiteX389" fmla="*/ 7282357 w 12192000"/>
              <a:gd name="connsiteY389" fmla="*/ 1091833 h 1839214"/>
              <a:gd name="connsiteX390" fmla="*/ 7273546 w 12192000"/>
              <a:gd name="connsiteY390" fmla="*/ 1101446 h 1839214"/>
              <a:gd name="connsiteX391" fmla="*/ 7273546 w 12192000"/>
              <a:gd name="connsiteY391" fmla="*/ 1331347 h 1839214"/>
              <a:gd name="connsiteX392" fmla="*/ 7254320 w 12192000"/>
              <a:gd name="connsiteY392" fmla="*/ 1331347 h 1839214"/>
              <a:gd name="connsiteX393" fmla="*/ 7254320 w 12192000"/>
              <a:gd name="connsiteY393" fmla="*/ 1422667 h 1839214"/>
              <a:gd name="connsiteX394" fmla="*/ 7187032 w 12192000"/>
              <a:gd name="connsiteY394" fmla="*/ 1422667 h 1839214"/>
              <a:gd name="connsiteX395" fmla="*/ 7062869 w 12192000"/>
              <a:gd name="connsiteY395" fmla="*/ 416547 h 1839214"/>
              <a:gd name="connsiteX396" fmla="*/ 6476500 w 12192000"/>
              <a:gd name="connsiteY396" fmla="*/ 525490 h 1839214"/>
              <a:gd name="connsiteX397" fmla="*/ 6337918 w 12192000"/>
              <a:gd name="connsiteY397" fmla="*/ 631228 h 1839214"/>
              <a:gd name="connsiteX398" fmla="*/ 6250603 w 12192000"/>
              <a:gd name="connsiteY398" fmla="*/ 1228012 h 1839214"/>
              <a:gd name="connsiteX399" fmla="*/ 6224168 w 12192000"/>
              <a:gd name="connsiteY399" fmla="*/ 1228012 h 1839214"/>
              <a:gd name="connsiteX400" fmla="*/ 6224168 w 12192000"/>
              <a:gd name="connsiteY400" fmla="*/ 1199174 h 1839214"/>
              <a:gd name="connsiteX401" fmla="*/ 6214556 w 12192000"/>
              <a:gd name="connsiteY401" fmla="*/ 1199174 h 1839214"/>
              <a:gd name="connsiteX402" fmla="*/ 6214556 w 12192000"/>
              <a:gd name="connsiteY402" fmla="*/ 1124676 h 1839214"/>
              <a:gd name="connsiteX403" fmla="*/ 6197734 w 12192000"/>
              <a:gd name="connsiteY403" fmla="*/ 1124676 h 1839214"/>
              <a:gd name="connsiteX404" fmla="*/ 6197734 w 12192000"/>
              <a:gd name="connsiteY404" fmla="*/ 1135090 h 1839214"/>
              <a:gd name="connsiteX405" fmla="*/ 6134451 w 12192000"/>
              <a:gd name="connsiteY405" fmla="*/ 1135090 h 1839214"/>
              <a:gd name="connsiteX406" fmla="*/ 6134451 w 12192000"/>
              <a:gd name="connsiteY406" fmla="*/ 1212792 h 1839214"/>
              <a:gd name="connsiteX407" fmla="*/ 6059152 w 12192000"/>
              <a:gd name="connsiteY407" fmla="*/ 1212792 h 1839214"/>
              <a:gd name="connsiteX408" fmla="*/ 6059152 w 12192000"/>
              <a:gd name="connsiteY408" fmla="*/ 1232017 h 1839214"/>
              <a:gd name="connsiteX409" fmla="*/ 6064759 w 12192000"/>
              <a:gd name="connsiteY409" fmla="*/ 1232017 h 1839214"/>
              <a:gd name="connsiteX410" fmla="*/ 6064759 w 12192000"/>
              <a:gd name="connsiteY410" fmla="*/ 1318531 h 1839214"/>
              <a:gd name="connsiteX411" fmla="*/ 6042330 w 12192000"/>
              <a:gd name="connsiteY411" fmla="*/ 1318531 h 1839214"/>
              <a:gd name="connsiteX412" fmla="*/ 6042330 w 12192000"/>
              <a:gd name="connsiteY412" fmla="*/ 1562050 h 1839214"/>
              <a:gd name="connsiteX413" fmla="*/ 6003879 w 12192000"/>
              <a:gd name="connsiteY413" fmla="*/ 1562050 h 1839214"/>
              <a:gd name="connsiteX414" fmla="*/ 6003879 w 12192000"/>
              <a:gd name="connsiteY414" fmla="*/ 1539621 h 1839214"/>
              <a:gd name="connsiteX415" fmla="*/ 5962225 w 12192000"/>
              <a:gd name="connsiteY415" fmla="*/ 1539621 h 1839214"/>
              <a:gd name="connsiteX416" fmla="*/ 5962225 w 12192000"/>
              <a:gd name="connsiteY416" fmla="*/ 1489955 h 1839214"/>
              <a:gd name="connsiteX417" fmla="*/ 5954214 w 12192000"/>
              <a:gd name="connsiteY417" fmla="*/ 1489955 h 1839214"/>
              <a:gd name="connsiteX418" fmla="*/ 5954214 w 12192000"/>
              <a:gd name="connsiteY418" fmla="*/ 1283284 h 1839214"/>
              <a:gd name="connsiteX419" fmla="*/ 5898140 w 12192000"/>
              <a:gd name="connsiteY419" fmla="*/ 1283284 h 1839214"/>
              <a:gd name="connsiteX420" fmla="*/ 5860491 w 12192000"/>
              <a:gd name="connsiteY420" fmla="*/ 620815 h 1839214"/>
              <a:gd name="connsiteX421" fmla="*/ 5818837 w 12192000"/>
              <a:gd name="connsiteY421" fmla="*/ 28838 h 1839214"/>
              <a:gd name="connsiteX422" fmla="*/ 5782789 w 12192000"/>
              <a:gd name="connsiteY422" fmla="*/ 16021 h 1839214"/>
              <a:gd name="connsiteX423" fmla="*/ 5777182 w 12192000"/>
              <a:gd name="connsiteY423" fmla="*/ 16021 h 1839214"/>
              <a:gd name="connsiteX424" fmla="*/ 5777182 w 12192000"/>
              <a:gd name="connsiteY424" fmla="*/ 20026 h 1839214"/>
              <a:gd name="connsiteX425" fmla="*/ 5659427 w 12192000"/>
              <a:gd name="connsiteY425" fmla="*/ 20026 h 1839214"/>
              <a:gd name="connsiteX426" fmla="*/ 5659427 w 12192000"/>
              <a:gd name="connsiteY426" fmla="*/ 0 h 1839214"/>
              <a:gd name="connsiteX427" fmla="*/ 5647412 w 12192000"/>
              <a:gd name="connsiteY427" fmla="*/ 0 h 1839214"/>
              <a:gd name="connsiteX428" fmla="*/ 5647412 w 12192000"/>
              <a:gd name="connsiteY428" fmla="*/ 16021 h 1839214"/>
              <a:gd name="connsiteX429" fmla="*/ 5598548 w 12192000"/>
              <a:gd name="connsiteY429" fmla="*/ 16021 h 1839214"/>
              <a:gd name="connsiteX430" fmla="*/ 5580123 w 12192000"/>
              <a:gd name="connsiteY430" fmla="*/ 686501 h 1839214"/>
              <a:gd name="connsiteX431" fmla="*/ 5580123 w 12192000"/>
              <a:gd name="connsiteY431" fmla="*/ 1188760 h 1839214"/>
              <a:gd name="connsiteX432" fmla="*/ 5557694 w 12192000"/>
              <a:gd name="connsiteY432" fmla="*/ 1188760 h 1839214"/>
              <a:gd name="connsiteX433" fmla="*/ 5557694 w 12192000"/>
              <a:gd name="connsiteY433" fmla="*/ 1272871 h 1839214"/>
              <a:gd name="connsiteX434" fmla="*/ 5543275 w 12192000"/>
              <a:gd name="connsiteY434" fmla="*/ 1272871 h 1839214"/>
              <a:gd name="connsiteX435" fmla="*/ 5543275 w 12192000"/>
              <a:gd name="connsiteY435" fmla="*/ 1292897 h 1839214"/>
              <a:gd name="connsiteX436" fmla="*/ 5496814 w 12192000"/>
              <a:gd name="connsiteY436" fmla="*/ 1292897 h 1839214"/>
              <a:gd name="connsiteX437" fmla="*/ 5496814 w 12192000"/>
              <a:gd name="connsiteY437" fmla="*/ 1256850 h 1839214"/>
              <a:gd name="connsiteX438" fmla="*/ 5475186 w 12192000"/>
              <a:gd name="connsiteY438" fmla="*/ 1256850 h 1839214"/>
              <a:gd name="connsiteX439" fmla="*/ 5475186 w 12192000"/>
              <a:gd name="connsiteY439" fmla="*/ 1273672 h 1839214"/>
              <a:gd name="connsiteX440" fmla="*/ 5368646 w 12192000"/>
              <a:gd name="connsiteY440" fmla="*/ 1273672 h 1839214"/>
              <a:gd name="connsiteX441" fmla="*/ 5368646 w 12192000"/>
              <a:gd name="connsiteY441" fmla="*/ 948445 h 1839214"/>
              <a:gd name="connsiteX442" fmla="*/ 5282132 w 12192000"/>
              <a:gd name="connsiteY442" fmla="*/ 948445 h 1839214"/>
              <a:gd name="connsiteX443" fmla="*/ 5282132 w 12192000"/>
              <a:gd name="connsiteY443" fmla="*/ 930021 h 1839214"/>
              <a:gd name="connsiteX444" fmla="*/ 5246085 w 12192000"/>
              <a:gd name="connsiteY444" fmla="*/ 930021 h 1839214"/>
              <a:gd name="connsiteX445" fmla="*/ 5242080 w 12192000"/>
              <a:gd name="connsiteY445" fmla="*/ 938832 h 1839214"/>
              <a:gd name="connsiteX446" fmla="*/ 5143550 w 12192000"/>
              <a:gd name="connsiteY446" fmla="*/ 938832 h 1839214"/>
              <a:gd name="connsiteX447" fmla="*/ 5143550 w 12192000"/>
              <a:gd name="connsiteY447" fmla="*/ 961262 h 1839214"/>
              <a:gd name="connsiteX448" fmla="*/ 5109105 w 12192000"/>
              <a:gd name="connsiteY448" fmla="*/ 961262 h 1839214"/>
              <a:gd name="connsiteX449" fmla="*/ 5109105 w 12192000"/>
              <a:gd name="connsiteY449" fmla="*/ 1134289 h 1839214"/>
              <a:gd name="connsiteX450" fmla="*/ 5089079 w 12192000"/>
              <a:gd name="connsiteY450" fmla="*/ 1153514 h 1839214"/>
              <a:gd name="connsiteX451" fmla="*/ 5089079 w 12192000"/>
              <a:gd name="connsiteY451" fmla="*/ 1202378 h 1839214"/>
              <a:gd name="connsiteX452" fmla="*/ 5076262 w 12192000"/>
              <a:gd name="connsiteY452" fmla="*/ 1202378 h 1839214"/>
              <a:gd name="connsiteX453" fmla="*/ 5076262 w 12192000"/>
              <a:gd name="connsiteY453" fmla="*/ 1262457 h 1839214"/>
              <a:gd name="connsiteX454" fmla="*/ 4999361 w 12192000"/>
              <a:gd name="connsiteY454" fmla="*/ 1262457 h 1839214"/>
              <a:gd name="connsiteX455" fmla="*/ 4999361 w 12192000"/>
              <a:gd name="connsiteY455" fmla="*/ 1314525 h 1839214"/>
              <a:gd name="connsiteX456" fmla="*/ 4974529 w 12192000"/>
              <a:gd name="connsiteY456" fmla="*/ 1314525 h 1839214"/>
              <a:gd name="connsiteX457" fmla="*/ 4974529 w 12192000"/>
              <a:gd name="connsiteY457" fmla="*/ 1568459 h 1839214"/>
              <a:gd name="connsiteX458" fmla="*/ 4953701 w 12192000"/>
              <a:gd name="connsiteY458" fmla="*/ 1568459 h 1839214"/>
              <a:gd name="connsiteX459" fmla="*/ 4953701 w 12192000"/>
              <a:gd name="connsiteY459" fmla="*/ 904387 h 1839214"/>
              <a:gd name="connsiteX460" fmla="*/ 4898429 w 12192000"/>
              <a:gd name="connsiteY460" fmla="*/ 904387 h 1839214"/>
              <a:gd name="connsiteX461" fmla="*/ 4898429 w 12192000"/>
              <a:gd name="connsiteY461" fmla="*/ 890769 h 1839214"/>
              <a:gd name="connsiteX462" fmla="*/ 4743024 w 12192000"/>
              <a:gd name="connsiteY462" fmla="*/ 890769 h 1839214"/>
              <a:gd name="connsiteX463" fmla="*/ 4743024 w 12192000"/>
              <a:gd name="connsiteY463" fmla="*/ 901984 h 1839214"/>
              <a:gd name="connsiteX464" fmla="*/ 4705375 w 12192000"/>
              <a:gd name="connsiteY464" fmla="*/ 901984 h 1839214"/>
              <a:gd name="connsiteX465" fmla="*/ 4705375 w 12192000"/>
              <a:gd name="connsiteY465" fmla="*/ 1249640 h 1839214"/>
              <a:gd name="connsiteX466" fmla="*/ 4694161 w 12192000"/>
              <a:gd name="connsiteY466" fmla="*/ 1249640 h 1839214"/>
              <a:gd name="connsiteX467" fmla="*/ 4694161 w 12192000"/>
              <a:gd name="connsiteY467" fmla="*/ 1229614 h 1839214"/>
              <a:gd name="connsiteX468" fmla="*/ 4678140 w 12192000"/>
              <a:gd name="connsiteY468" fmla="*/ 1229614 h 1839214"/>
              <a:gd name="connsiteX469" fmla="*/ 4678140 w 12192000"/>
              <a:gd name="connsiteY469" fmla="*/ 1207184 h 1839214"/>
              <a:gd name="connsiteX470" fmla="*/ 4578809 w 12192000"/>
              <a:gd name="connsiteY470" fmla="*/ 1207184 h 1839214"/>
              <a:gd name="connsiteX471" fmla="*/ 4578809 w 12192000"/>
              <a:gd name="connsiteY471" fmla="*/ 1147106 h 1839214"/>
              <a:gd name="connsiteX472" fmla="*/ 4571600 w 12192000"/>
              <a:gd name="connsiteY472" fmla="*/ 1147106 h 1839214"/>
              <a:gd name="connsiteX473" fmla="*/ 4571600 w 12192000"/>
              <a:gd name="connsiteY473" fmla="*/ 1259253 h 1839214"/>
              <a:gd name="connsiteX474" fmla="*/ 4537155 w 12192000"/>
              <a:gd name="connsiteY474" fmla="*/ 1256850 h 1839214"/>
              <a:gd name="connsiteX475" fmla="*/ 4537155 w 12192000"/>
              <a:gd name="connsiteY475" fmla="*/ 986895 h 1839214"/>
              <a:gd name="connsiteX476" fmla="*/ 4532348 w 12192000"/>
              <a:gd name="connsiteY476" fmla="*/ 979686 h 1839214"/>
              <a:gd name="connsiteX477" fmla="*/ 4516327 w 12192000"/>
              <a:gd name="connsiteY477" fmla="*/ 979686 h 1839214"/>
              <a:gd name="connsiteX478" fmla="*/ 4516327 w 12192000"/>
              <a:gd name="connsiteY478" fmla="*/ 967670 h 1839214"/>
              <a:gd name="connsiteX479" fmla="*/ 4470667 w 12192000"/>
              <a:gd name="connsiteY479" fmla="*/ 967670 h 1839214"/>
              <a:gd name="connsiteX480" fmla="*/ 4470667 w 12192000"/>
              <a:gd name="connsiteY480" fmla="*/ 950047 h 1839214"/>
              <a:gd name="connsiteX481" fmla="*/ 4367332 w 12192000"/>
              <a:gd name="connsiteY481" fmla="*/ 950047 h 1839214"/>
              <a:gd name="connsiteX482" fmla="*/ 4367332 w 12192000"/>
              <a:gd name="connsiteY482" fmla="*/ 954052 h 1839214"/>
              <a:gd name="connsiteX483" fmla="*/ 4361724 w 12192000"/>
              <a:gd name="connsiteY483" fmla="*/ 954052 h 1839214"/>
              <a:gd name="connsiteX484" fmla="*/ 4361724 w 12192000"/>
              <a:gd name="connsiteY484" fmla="*/ 942837 h 1839214"/>
              <a:gd name="connsiteX485" fmla="*/ 4346504 w 12192000"/>
              <a:gd name="connsiteY485" fmla="*/ 942837 h 1839214"/>
              <a:gd name="connsiteX486" fmla="*/ 4346504 w 12192000"/>
              <a:gd name="connsiteY486" fmla="*/ 971675 h 1839214"/>
              <a:gd name="connsiteX487" fmla="*/ 4296038 w 12192000"/>
              <a:gd name="connsiteY487" fmla="*/ 971675 h 1839214"/>
              <a:gd name="connsiteX488" fmla="*/ 4296038 w 12192000"/>
              <a:gd name="connsiteY488" fmla="*/ 983691 h 1839214"/>
              <a:gd name="connsiteX489" fmla="*/ 4158257 w 12192000"/>
              <a:gd name="connsiteY489" fmla="*/ 983691 h 1839214"/>
              <a:gd name="connsiteX490" fmla="*/ 4158257 w 12192000"/>
              <a:gd name="connsiteY490" fmla="*/ 997309 h 1839214"/>
              <a:gd name="connsiteX491" fmla="*/ 4098979 w 12192000"/>
              <a:gd name="connsiteY491" fmla="*/ 997309 h 1839214"/>
              <a:gd name="connsiteX492" fmla="*/ 4098979 w 12192000"/>
              <a:gd name="connsiteY492" fmla="*/ 1199174 h 1839214"/>
              <a:gd name="connsiteX493" fmla="*/ 4050115 w 12192000"/>
              <a:gd name="connsiteY493" fmla="*/ 1199174 h 1839214"/>
              <a:gd name="connsiteX494" fmla="*/ 4050115 w 12192000"/>
              <a:gd name="connsiteY494" fmla="*/ 1181551 h 1839214"/>
              <a:gd name="connsiteX495" fmla="*/ 3981225 w 12192000"/>
              <a:gd name="connsiteY495" fmla="*/ 1181551 h 1839214"/>
              <a:gd name="connsiteX496" fmla="*/ 3981225 w 12192000"/>
              <a:gd name="connsiteY496" fmla="*/ 1189561 h 1839214"/>
              <a:gd name="connsiteX497" fmla="*/ 3965204 w 12192000"/>
              <a:gd name="connsiteY497" fmla="*/ 1189561 h 1839214"/>
              <a:gd name="connsiteX498" fmla="*/ 3965204 w 12192000"/>
              <a:gd name="connsiteY498" fmla="*/ 1173540 h 1839214"/>
              <a:gd name="connsiteX499" fmla="*/ 3933162 w 12192000"/>
              <a:gd name="connsiteY499" fmla="*/ 1173540 h 1839214"/>
              <a:gd name="connsiteX500" fmla="*/ 3933162 w 12192000"/>
              <a:gd name="connsiteY500" fmla="*/ 1191964 h 1839214"/>
              <a:gd name="connsiteX501" fmla="*/ 3903523 w 12192000"/>
              <a:gd name="connsiteY501" fmla="*/ 1191964 h 1839214"/>
              <a:gd name="connsiteX502" fmla="*/ 3903523 w 12192000"/>
              <a:gd name="connsiteY502" fmla="*/ 1058189 h 1839214"/>
              <a:gd name="connsiteX503" fmla="*/ 3896313 w 12192000"/>
              <a:gd name="connsiteY503" fmla="*/ 1058189 h 1839214"/>
              <a:gd name="connsiteX504" fmla="*/ 3896313 w 12192000"/>
              <a:gd name="connsiteY504" fmla="*/ 1067801 h 1839214"/>
              <a:gd name="connsiteX505" fmla="*/ 3873884 w 12192000"/>
              <a:gd name="connsiteY505" fmla="*/ 1067801 h 1839214"/>
              <a:gd name="connsiteX506" fmla="*/ 3873884 w 12192000"/>
              <a:gd name="connsiteY506" fmla="*/ 945241 h 1839214"/>
              <a:gd name="connsiteX507" fmla="*/ 3856261 w 12192000"/>
              <a:gd name="connsiteY507" fmla="*/ 945241 h 1839214"/>
              <a:gd name="connsiteX508" fmla="*/ 3856261 w 12192000"/>
              <a:gd name="connsiteY508" fmla="*/ 953251 h 1839214"/>
              <a:gd name="connsiteX509" fmla="*/ 3839439 w 12192000"/>
              <a:gd name="connsiteY509" fmla="*/ 953251 h 1839214"/>
              <a:gd name="connsiteX510" fmla="*/ 3839439 w 12192000"/>
              <a:gd name="connsiteY510" fmla="*/ 949246 h 1839214"/>
              <a:gd name="connsiteX511" fmla="*/ 3821816 w 12192000"/>
              <a:gd name="connsiteY511" fmla="*/ 949246 h 1839214"/>
              <a:gd name="connsiteX512" fmla="*/ 3821816 w 12192000"/>
              <a:gd name="connsiteY512" fmla="*/ 952450 h 1839214"/>
              <a:gd name="connsiteX513" fmla="*/ 3771349 w 12192000"/>
              <a:gd name="connsiteY513" fmla="*/ 952450 h 1839214"/>
              <a:gd name="connsiteX514" fmla="*/ 3771349 w 12192000"/>
              <a:gd name="connsiteY514" fmla="*/ 966068 h 1839214"/>
              <a:gd name="connsiteX515" fmla="*/ 3717679 w 12192000"/>
              <a:gd name="connsiteY515" fmla="*/ 966068 h 1839214"/>
              <a:gd name="connsiteX516" fmla="*/ 3717679 w 12192000"/>
              <a:gd name="connsiteY516" fmla="*/ 913199 h 1839214"/>
              <a:gd name="connsiteX517" fmla="*/ 3714475 w 12192000"/>
              <a:gd name="connsiteY517" fmla="*/ 913199 h 1839214"/>
              <a:gd name="connsiteX518" fmla="*/ 3714475 w 12192000"/>
              <a:gd name="connsiteY518" fmla="*/ 966869 h 1839214"/>
              <a:gd name="connsiteX519" fmla="*/ 3687239 w 12192000"/>
              <a:gd name="connsiteY519" fmla="*/ 966869 h 1839214"/>
              <a:gd name="connsiteX520" fmla="*/ 3687239 w 12192000"/>
              <a:gd name="connsiteY520" fmla="*/ 986895 h 1839214"/>
              <a:gd name="connsiteX521" fmla="*/ 3657600 w 12192000"/>
              <a:gd name="connsiteY521" fmla="*/ 986895 h 1839214"/>
              <a:gd name="connsiteX522" fmla="*/ 3602328 w 12192000"/>
              <a:gd name="connsiteY522" fmla="*/ 1003717 h 1839214"/>
              <a:gd name="connsiteX523" fmla="*/ 3602328 w 12192000"/>
              <a:gd name="connsiteY523" fmla="*/ 1022141 h 1839214"/>
              <a:gd name="connsiteX524" fmla="*/ 3594317 w 12192000"/>
              <a:gd name="connsiteY524" fmla="*/ 1022141 h 1839214"/>
              <a:gd name="connsiteX525" fmla="*/ 3594317 w 12192000"/>
              <a:gd name="connsiteY525" fmla="*/ 1012529 h 1839214"/>
              <a:gd name="connsiteX526" fmla="*/ 3545453 w 12192000"/>
              <a:gd name="connsiteY526" fmla="*/ 1012529 h 1839214"/>
              <a:gd name="connsiteX527" fmla="*/ 3545453 w 12192000"/>
              <a:gd name="connsiteY527" fmla="*/ 461406 h 1839214"/>
              <a:gd name="connsiteX528" fmla="*/ 3402866 w 12192000"/>
              <a:gd name="connsiteY528" fmla="*/ 461406 h 1839214"/>
              <a:gd name="connsiteX529" fmla="*/ 3402866 w 12192000"/>
              <a:gd name="connsiteY529" fmla="*/ 437374 h 1839214"/>
              <a:gd name="connsiteX530" fmla="*/ 3394855 w 12192000"/>
              <a:gd name="connsiteY530" fmla="*/ 437374 h 1839214"/>
              <a:gd name="connsiteX531" fmla="*/ 3394855 w 12192000"/>
              <a:gd name="connsiteY531" fmla="*/ 449390 h 1839214"/>
              <a:gd name="connsiteX532" fmla="*/ 3281106 w 12192000"/>
              <a:gd name="connsiteY532" fmla="*/ 449390 h 1839214"/>
              <a:gd name="connsiteX533" fmla="*/ 3281106 w 12192000"/>
              <a:gd name="connsiteY533" fmla="*/ 781826 h 1839214"/>
              <a:gd name="connsiteX534" fmla="*/ 3208210 w 12192000"/>
              <a:gd name="connsiteY534" fmla="*/ 781826 h 1839214"/>
              <a:gd name="connsiteX535" fmla="*/ 3208210 w 12192000"/>
              <a:gd name="connsiteY535" fmla="*/ 1120671 h 1839214"/>
              <a:gd name="connsiteX536" fmla="*/ 3172163 w 12192000"/>
              <a:gd name="connsiteY536" fmla="*/ 1120671 h 1839214"/>
              <a:gd name="connsiteX537" fmla="*/ 3172163 w 12192000"/>
              <a:gd name="connsiteY537" fmla="*/ 759397 h 1839214"/>
              <a:gd name="connsiteX538" fmla="*/ 2893397 w 12192000"/>
              <a:gd name="connsiteY538" fmla="*/ 759397 h 1839214"/>
              <a:gd name="connsiteX539" fmla="*/ 2893397 w 12192000"/>
              <a:gd name="connsiteY539" fmla="*/ 1132687 h 1839214"/>
              <a:gd name="connsiteX540" fmla="*/ 2881382 w 12192000"/>
              <a:gd name="connsiteY540" fmla="*/ 1132687 h 1839214"/>
              <a:gd name="connsiteX541" fmla="*/ 2881382 w 12192000"/>
              <a:gd name="connsiteY541" fmla="*/ 1173540 h 1839214"/>
              <a:gd name="connsiteX542" fmla="*/ 2840528 w 12192000"/>
              <a:gd name="connsiteY542" fmla="*/ 1173540 h 1839214"/>
              <a:gd name="connsiteX543" fmla="*/ 2840528 w 12192000"/>
              <a:gd name="connsiteY543" fmla="*/ 1115063 h 1839214"/>
              <a:gd name="connsiteX544" fmla="*/ 2830915 w 12192000"/>
              <a:gd name="connsiteY544" fmla="*/ 1115063 h 1839214"/>
              <a:gd name="connsiteX545" fmla="*/ 2830915 w 12192000"/>
              <a:gd name="connsiteY545" fmla="*/ 1275274 h 1839214"/>
              <a:gd name="connsiteX546" fmla="*/ 2806083 w 12192000"/>
              <a:gd name="connsiteY546" fmla="*/ 1275274 h 1839214"/>
              <a:gd name="connsiteX547" fmla="*/ 2806083 w 12192000"/>
              <a:gd name="connsiteY547" fmla="*/ 1452306 h 1839214"/>
              <a:gd name="connsiteX548" fmla="*/ 2783653 w 12192000"/>
              <a:gd name="connsiteY548" fmla="*/ 1452306 h 1839214"/>
              <a:gd name="connsiteX549" fmla="*/ 2783653 w 12192000"/>
              <a:gd name="connsiteY549" fmla="*/ 1422667 h 1839214"/>
              <a:gd name="connsiteX550" fmla="*/ 2754014 w 12192000"/>
              <a:gd name="connsiteY550" fmla="*/ 1422667 h 1839214"/>
              <a:gd name="connsiteX551" fmla="*/ 2754014 w 12192000"/>
              <a:gd name="connsiteY551" fmla="*/ 1161524 h 1839214"/>
              <a:gd name="connsiteX552" fmla="*/ 2726779 w 12192000"/>
              <a:gd name="connsiteY552" fmla="*/ 1161524 h 1839214"/>
              <a:gd name="connsiteX553" fmla="*/ 2726779 w 12192000"/>
              <a:gd name="connsiteY553" fmla="*/ 990099 h 1839214"/>
              <a:gd name="connsiteX554" fmla="*/ 2701946 w 12192000"/>
              <a:gd name="connsiteY554" fmla="*/ 990099 h 1839214"/>
              <a:gd name="connsiteX555" fmla="*/ 2701946 w 12192000"/>
              <a:gd name="connsiteY555" fmla="*/ 903586 h 1839214"/>
              <a:gd name="connsiteX556" fmla="*/ 2698742 w 12192000"/>
              <a:gd name="connsiteY556" fmla="*/ 903586 h 1839214"/>
              <a:gd name="connsiteX557" fmla="*/ 2698742 w 12192000"/>
              <a:gd name="connsiteY557" fmla="*/ 955654 h 1839214"/>
              <a:gd name="connsiteX558" fmla="*/ 2673108 w 12192000"/>
              <a:gd name="connsiteY558" fmla="*/ 938832 h 1839214"/>
              <a:gd name="connsiteX559" fmla="*/ 2673108 w 12192000"/>
              <a:gd name="connsiteY559" fmla="*/ 909193 h 1839214"/>
              <a:gd name="connsiteX560" fmla="*/ 2659490 w 12192000"/>
              <a:gd name="connsiteY560" fmla="*/ 893172 h 1839214"/>
              <a:gd name="connsiteX561" fmla="*/ 2659490 w 12192000"/>
              <a:gd name="connsiteY561" fmla="*/ 873146 h 1839214"/>
              <a:gd name="connsiteX562" fmla="*/ 2651480 w 12192000"/>
              <a:gd name="connsiteY562" fmla="*/ 873146 h 1839214"/>
              <a:gd name="connsiteX563" fmla="*/ 2557757 w 12192000"/>
              <a:gd name="connsiteY563" fmla="*/ 961262 h 1839214"/>
              <a:gd name="connsiteX564" fmla="*/ 2557757 w 12192000"/>
              <a:gd name="connsiteY564" fmla="*/ 968471 h 1839214"/>
              <a:gd name="connsiteX565" fmla="*/ 2545741 w 12192000"/>
              <a:gd name="connsiteY565" fmla="*/ 978885 h 1839214"/>
              <a:gd name="connsiteX566" fmla="*/ 2545741 w 12192000"/>
              <a:gd name="connsiteY566" fmla="*/ 991702 h 1839214"/>
              <a:gd name="connsiteX567" fmla="*/ 2515301 w 12192000"/>
              <a:gd name="connsiteY567" fmla="*/ 991702 h 1839214"/>
              <a:gd name="connsiteX568" fmla="*/ 2515301 w 12192000"/>
              <a:gd name="connsiteY568" fmla="*/ 1124676 h 1839214"/>
              <a:gd name="connsiteX569" fmla="*/ 2503285 w 12192000"/>
              <a:gd name="connsiteY569" fmla="*/ 1124676 h 1839214"/>
              <a:gd name="connsiteX570" fmla="*/ 2503285 w 12192000"/>
              <a:gd name="connsiteY570" fmla="*/ 1271268 h 1839214"/>
              <a:gd name="connsiteX571" fmla="*/ 2496076 w 12192000"/>
              <a:gd name="connsiteY571" fmla="*/ 1271268 h 1839214"/>
              <a:gd name="connsiteX572" fmla="*/ 2496076 w 12192000"/>
              <a:gd name="connsiteY572" fmla="*/ 1284085 h 1839214"/>
              <a:gd name="connsiteX573" fmla="*/ 2475248 w 12192000"/>
              <a:gd name="connsiteY573" fmla="*/ 1306515 h 1839214"/>
              <a:gd name="connsiteX574" fmla="*/ 2475248 w 12192000"/>
              <a:gd name="connsiteY574" fmla="*/ 1322536 h 1839214"/>
              <a:gd name="connsiteX575" fmla="*/ 2448013 w 12192000"/>
              <a:gd name="connsiteY575" fmla="*/ 1322536 h 1839214"/>
              <a:gd name="connsiteX576" fmla="*/ 2448013 w 12192000"/>
              <a:gd name="connsiteY576" fmla="*/ 1340159 h 1839214"/>
              <a:gd name="connsiteX577" fmla="*/ 2453620 w 12192000"/>
              <a:gd name="connsiteY577" fmla="*/ 1340159 h 1839214"/>
              <a:gd name="connsiteX578" fmla="*/ 2453620 w 12192000"/>
              <a:gd name="connsiteY578" fmla="*/ 1390625 h 1839214"/>
              <a:gd name="connsiteX579" fmla="*/ 2413567 w 12192000"/>
              <a:gd name="connsiteY579" fmla="*/ 1390625 h 1839214"/>
              <a:gd name="connsiteX580" fmla="*/ 2413567 w 12192000"/>
              <a:gd name="connsiteY580" fmla="*/ 1419463 h 1839214"/>
              <a:gd name="connsiteX581" fmla="*/ 2410363 w 12192000"/>
              <a:gd name="connsiteY581" fmla="*/ 1416259 h 1839214"/>
              <a:gd name="connsiteX582" fmla="*/ 2403955 w 12192000"/>
              <a:gd name="connsiteY582" fmla="*/ 1407447 h 1839214"/>
              <a:gd name="connsiteX583" fmla="*/ 2382326 w 12192000"/>
              <a:gd name="connsiteY583" fmla="*/ 1407447 h 1839214"/>
              <a:gd name="connsiteX584" fmla="*/ 2382326 w 12192000"/>
              <a:gd name="connsiteY584" fmla="*/ 1398636 h 1839214"/>
              <a:gd name="connsiteX585" fmla="*/ 2363902 w 12192000"/>
              <a:gd name="connsiteY585" fmla="*/ 1398636 h 1839214"/>
              <a:gd name="connsiteX586" fmla="*/ 2363902 w 12192000"/>
              <a:gd name="connsiteY586" fmla="*/ 1391426 h 1839214"/>
              <a:gd name="connsiteX587" fmla="*/ 2348682 w 12192000"/>
              <a:gd name="connsiteY587" fmla="*/ 1391426 h 1839214"/>
              <a:gd name="connsiteX588" fmla="*/ 2340672 w 12192000"/>
              <a:gd name="connsiteY588" fmla="*/ 1384217 h 1839214"/>
              <a:gd name="connsiteX589" fmla="*/ 2340672 w 12192000"/>
              <a:gd name="connsiteY589" fmla="*/ 1374604 h 1839214"/>
              <a:gd name="connsiteX590" fmla="*/ 2312635 w 12192000"/>
              <a:gd name="connsiteY590" fmla="*/ 1374604 h 1839214"/>
              <a:gd name="connsiteX591" fmla="*/ 2312635 w 12192000"/>
              <a:gd name="connsiteY591" fmla="*/ 1368997 h 1839214"/>
              <a:gd name="connsiteX592" fmla="*/ 2303824 w 12192000"/>
              <a:gd name="connsiteY592" fmla="*/ 1368997 h 1839214"/>
              <a:gd name="connsiteX593" fmla="*/ 2303824 w 12192000"/>
              <a:gd name="connsiteY593" fmla="*/ 1374604 h 1839214"/>
              <a:gd name="connsiteX594" fmla="*/ 2265373 w 12192000"/>
              <a:gd name="connsiteY594" fmla="*/ 1374604 h 1839214"/>
              <a:gd name="connsiteX595" fmla="*/ 2265373 w 12192000"/>
              <a:gd name="connsiteY595" fmla="*/ 1408248 h 1839214"/>
              <a:gd name="connsiteX596" fmla="*/ 2238137 w 12192000"/>
              <a:gd name="connsiteY596" fmla="*/ 1408248 h 1839214"/>
              <a:gd name="connsiteX597" fmla="*/ 2238137 w 12192000"/>
              <a:gd name="connsiteY597" fmla="*/ 1429076 h 1839214"/>
              <a:gd name="connsiteX598" fmla="*/ 2227724 w 12192000"/>
              <a:gd name="connsiteY598" fmla="*/ 1429076 h 1839214"/>
              <a:gd name="connsiteX599" fmla="*/ 2227724 w 12192000"/>
              <a:gd name="connsiteY599" fmla="*/ 1437887 h 1839214"/>
              <a:gd name="connsiteX600" fmla="*/ 2181263 w 12192000"/>
              <a:gd name="connsiteY600" fmla="*/ 1437887 h 1839214"/>
              <a:gd name="connsiteX601" fmla="*/ 2181263 w 12192000"/>
              <a:gd name="connsiteY601" fmla="*/ 1335353 h 1839214"/>
              <a:gd name="connsiteX602" fmla="*/ 2178860 w 12192000"/>
              <a:gd name="connsiteY602" fmla="*/ 1335353 h 1839214"/>
              <a:gd name="connsiteX603" fmla="*/ 2178860 w 12192000"/>
              <a:gd name="connsiteY603" fmla="*/ 1254446 h 1839214"/>
              <a:gd name="connsiteX604" fmla="*/ 2182865 w 12192000"/>
              <a:gd name="connsiteY604" fmla="*/ 1254446 h 1839214"/>
              <a:gd name="connsiteX605" fmla="*/ 2182865 w 12192000"/>
              <a:gd name="connsiteY605" fmla="*/ 1236022 h 1839214"/>
              <a:gd name="connsiteX606" fmla="*/ 2174854 w 12192000"/>
              <a:gd name="connsiteY606" fmla="*/ 1210389 h 1839214"/>
              <a:gd name="connsiteX607" fmla="*/ 2162838 w 12192000"/>
              <a:gd name="connsiteY607" fmla="*/ 1210389 h 1839214"/>
              <a:gd name="connsiteX608" fmla="*/ 2162838 w 12192000"/>
              <a:gd name="connsiteY608" fmla="*/ 1195169 h 1839214"/>
              <a:gd name="connsiteX609" fmla="*/ 2084336 w 12192000"/>
              <a:gd name="connsiteY609" fmla="*/ 1159922 h 1839214"/>
              <a:gd name="connsiteX610" fmla="*/ 2008236 w 12192000"/>
              <a:gd name="connsiteY610" fmla="*/ 1151111 h 1839214"/>
              <a:gd name="connsiteX611" fmla="*/ 2004230 w 12192000"/>
              <a:gd name="connsiteY611" fmla="*/ 1157519 h 1839214"/>
              <a:gd name="connsiteX612" fmla="*/ 1994618 w 12192000"/>
              <a:gd name="connsiteY612" fmla="*/ 1157519 h 1839214"/>
              <a:gd name="connsiteX613" fmla="*/ 1994618 w 12192000"/>
              <a:gd name="connsiteY613" fmla="*/ 1114262 h 1839214"/>
              <a:gd name="connsiteX614" fmla="*/ 1990612 w 12192000"/>
              <a:gd name="connsiteY614" fmla="*/ 1114262 h 1839214"/>
              <a:gd name="connsiteX615" fmla="*/ 1990612 w 12192000"/>
              <a:gd name="connsiteY615" fmla="*/ 1157519 h 1839214"/>
              <a:gd name="connsiteX616" fmla="*/ 1973790 w 12192000"/>
              <a:gd name="connsiteY616" fmla="*/ 1157519 h 1839214"/>
              <a:gd name="connsiteX617" fmla="*/ 1973790 w 12192000"/>
              <a:gd name="connsiteY617" fmla="*/ 1121472 h 1839214"/>
              <a:gd name="connsiteX618" fmla="*/ 1968183 w 12192000"/>
              <a:gd name="connsiteY618" fmla="*/ 1121472 h 1839214"/>
              <a:gd name="connsiteX619" fmla="*/ 1956167 w 12192000"/>
              <a:gd name="connsiteY619" fmla="*/ 1109456 h 1839214"/>
              <a:gd name="connsiteX620" fmla="*/ 1952963 w 12192000"/>
              <a:gd name="connsiteY620" fmla="*/ 1109456 h 1839214"/>
              <a:gd name="connsiteX621" fmla="*/ 1952963 w 12192000"/>
              <a:gd name="connsiteY621" fmla="*/ 1134289 h 1839214"/>
              <a:gd name="connsiteX622" fmla="*/ 1933738 w 12192000"/>
              <a:gd name="connsiteY622" fmla="*/ 1134289 h 1839214"/>
              <a:gd name="connsiteX623" fmla="*/ 1933738 w 12192000"/>
              <a:gd name="connsiteY623" fmla="*/ 1142299 h 1839214"/>
              <a:gd name="connsiteX624" fmla="*/ 1938544 w 12192000"/>
              <a:gd name="connsiteY624" fmla="*/ 1145503 h 1839214"/>
              <a:gd name="connsiteX625" fmla="*/ 1938544 w 12192000"/>
              <a:gd name="connsiteY625" fmla="*/ 1150310 h 1839214"/>
              <a:gd name="connsiteX626" fmla="*/ 1866449 w 12192000"/>
              <a:gd name="connsiteY626" fmla="*/ 1150310 h 1839214"/>
              <a:gd name="connsiteX627" fmla="*/ 1866449 w 12192000"/>
              <a:gd name="connsiteY627" fmla="*/ 1157519 h 1839214"/>
              <a:gd name="connsiteX628" fmla="*/ 1794355 w 12192000"/>
              <a:gd name="connsiteY628" fmla="*/ 1171137 h 1839214"/>
              <a:gd name="connsiteX629" fmla="*/ 1736679 w 12192000"/>
              <a:gd name="connsiteY629" fmla="*/ 1192765 h 1839214"/>
              <a:gd name="connsiteX630" fmla="*/ 1729470 w 12192000"/>
              <a:gd name="connsiteY630" fmla="*/ 1192765 h 1839214"/>
              <a:gd name="connsiteX631" fmla="*/ 1729470 w 12192000"/>
              <a:gd name="connsiteY631" fmla="*/ 1207184 h 1839214"/>
              <a:gd name="connsiteX632" fmla="*/ 1721459 w 12192000"/>
              <a:gd name="connsiteY632" fmla="*/ 1207184 h 1839214"/>
              <a:gd name="connsiteX633" fmla="*/ 1721459 w 12192000"/>
              <a:gd name="connsiteY633" fmla="*/ 1203179 h 1839214"/>
              <a:gd name="connsiteX634" fmla="*/ 1703836 w 12192000"/>
              <a:gd name="connsiteY634" fmla="*/ 1203179 h 1839214"/>
              <a:gd name="connsiteX635" fmla="*/ 1703836 w 12192000"/>
              <a:gd name="connsiteY635" fmla="*/ 1207184 h 1839214"/>
              <a:gd name="connsiteX636" fmla="*/ 1698229 w 12192000"/>
              <a:gd name="connsiteY636" fmla="*/ 1207184 h 1839214"/>
              <a:gd name="connsiteX637" fmla="*/ 1668590 w 12192000"/>
              <a:gd name="connsiteY637" fmla="*/ 1227211 h 1839214"/>
              <a:gd name="connsiteX638" fmla="*/ 1647762 w 12192000"/>
              <a:gd name="connsiteY638" fmla="*/ 1246436 h 1839214"/>
              <a:gd name="connsiteX639" fmla="*/ 1647762 w 12192000"/>
              <a:gd name="connsiteY639" fmla="*/ 1331347 h 1839214"/>
              <a:gd name="connsiteX640" fmla="*/ 1642956 w 12192000"/>
              <a:gd name="connsiteY640" fmla="*/ 1331347 h 1839214"/>
              <a:gd name="connsiteX641" fmla="*/ 1642956 w 12192000"/>
              <a:gd name="connsiteY641" fmla="*/ 1406646 h 1839214"/>
              <a:gd name="connsiteX642" fmla="*/ 1590087 w 12192000"/>
              <a:gd name="connsiteY642" fmla="*/ 1406646 h 1839214"/>
              <a:gd name="connsiteX643" fmla="*/ 1590087 w 12192000"/>
              <a:gd name="connsiteY643" fmla="*/ 1416259 h 1839214"/>
              <a:gd name="connsiteX644" fmla="*/ 1582877 w 12192000"/>
              <a:gd name="connsiteY644" fmla="*/ 1416259 h 1839214"/>
              <a:gd name="connsiteX645" fmla="*/ 1582877 w 12192000"/>
              <a:gd name="connsiteY645" fmla="*/ 1421065 h 1839214"/>
              <a:gd name="connsiteX646" fmla="*/ 1556443 w 12192000"/>
              <a:gd name="connsiteY646" fmla="*/ 1421065 h 1839214"/>
              <a:gd name="connsiteX647" fmla="*/ 1556443 w 12192000"/>
              <a:gd name="connsiteY647" fmla="*/ 1426672 h 1839214"/>
              <a:gd name="connsiteX648" fmla="*/ 1546830 w 12192000"/>
              <a:gd name="connsiteY648" fmla="*/ 1426672 h 1839214"/>
              <a:gd name="connsiteX649" fmla="*/ 1546830 w 12192000"/>
              <a:gd name="connsiteY649" fmla="*/ 1429877 h 1839214"/>
              <a:gd name="connsiteX650" fmla="*/ 1543626 w 12192000"/>
              <a:gd name="connsiteY650" fmla="*/ 1429877 h 1839214"/>
              <a:gd name="connsiteX651" fmla="*/ 1543626 w 12192000"/>
              <a:gd name="connsiteY651" fmla="*/ 1420264 h 1839214"/>
              <a:gd name="connsiteX652" fmla="*/ 1517992 w 12192000"/>
              <a:gd name="connsiteY652" fmla="*/ 1420264 h 1839214"/>
              <a:gd name="connsiteX653" fmla="*/ 1517992 w 12192000"/>
              <a:gd name="connsiteY653" fmla="*/ 1441091 h 1839214"/>
              <a:gd name="connsiteX654" fmla="*/ 1522799 w 12192000"/>
              <a:gd name="connsiteY654" fmla="*/ 1441091 h 1839214"/>
              <a:gd name="connsiteX655" fmla="*/ 1522799 w 12192000"/>
              <a:gd name="connsiteY655" fmla="*/ 1457913 h 1839214"/>
              <a:gd name="connsiteX656" fmla="*/ 1493160 w 12192000"/>
              <a:gd name="connsiteY656" fmla="*/ 1457913 h 1839214"/>
              <a:gd name="connsiteX657" fmla="*/ 1493160 w 12192000"/>
              <a:gd name="connsiteY657" fmla="*/ 1527605 h 1839214"/>
              <a:gd name="connsiteX658" fmla="*/ 1458714 w 12192000"/>
              <a:gd name="connsiteY658" fmla="*/ 1527605 h 1839214"/>
              <a:gd name="connsiteX659" fmla="*/ 1435484 w 12192000"/>
              <a:gd name="connsiteY659" fmla="*/ 1010927 h 1839214"/>
              <a:gd name="connsiteX660" fmla="*/ 1449903 w 12192000"/>
              <a:gd name="connsiteY660" fmla="*/ 1006120 h 1839214"/>
              <a:gd name="connsiteX661" fmla="*/ 1449903 w 12192000"/>
              <a:gd name="connsiteY661" fmla="*/ 962864 h 1839214"/>
              <a:gd name="connsiteX662" fmla="*/ 1455510 w 12192000"/>
              <a:gd name="connsiteY662" fmla="*/ 955654 h 1839214"/>
              <a:gd name="connsiteX663" fmla="*/ 1455510 w 12192000"/>
              <a:gd name="connsiteY663" fmla="*/ 929220 h 1839214"/>
              <a:gd name="connsiteX664" fmla="*/ 1470730 w 12192000"/>
              <a:gd name="connsiteY664" fmla="*/ 920408 h 1839214"/>
              <a:gd name="connsiteX665" fmla="*/ 1478741 w 12192000"/>
              <a:gd name="connsiteY665" fmla="*/ 914000 h 1839214"/>
              <a:gd name="connsiteX666" fmla="*/ 1492359 w 12192000"/>
              <a:gd name="connsiteY666" fmla="*/ 883560 h 1839214"/>
              <a:gd name="connsiteX667" fmla="*/ 1492359 w 12192000"/>
              <a:gd name="connsiteY667" fmla="*/ 858727 h 1839214"/>
              <a:gd name="connsiteX668" fmla="*/ 1488353 w 12192000"/>
              <a:gd name="connsiteY668" fmla="*/ 857125 h 1839214"/>
              <a:gd name="connsiteX669" fmla="*/ 1488353 w 12192000"/>
              <a:gd name="connsiteY669" fmla="*/ 850716 h 1839214"/>
              <a:gd name="connsiteX670" fmla="*/ 1485950 w 12192000"/>
              <a:gd name="connsiteY670" fmla="*/ 849114 h 1839214"/>
              <a:gd name="connsiteX671" fmla="*/ 1485950 w 12192000"/>
              <a:gd name="connsiteY671" fmla="*/ 846711 h 1839214"/>
              <a:gd name="connsiteX672" fmla="*/ 1483547 w 12192000"/>
              <a:gd name="connsiteY672" fmla="*/ 845109 h 1839214"/>
              <a:gd name="connsiteX673" fmla="*/ 1483547 w 12192000"/>
              <a:gd name="connsiteY673" fmla="*/ 841104 h 1839214"/>
              <a:gd name="connsiteX674" fmla="*/ 1454709 w 12192000"/>
              <a:gd name="connsiteY674" fmla="*/ 834695 h 1839214"/>
              <a:gd name="connsiteX675" fmla="*/ 1457112 w 12192000"/>
              <a:gd name="connsiteY675" fmla="*/ 831491 h 1839214"/>
              <a:gd name="connsiteX676" fmla="*/ 1463521 w 12192000"/>
              <a:gd name="connsiteY676" fmla="*/ 806659 h 1839214"/>
              <a:gd name="connsiteX677" fmla="*/ 1463521 w 12192000"/>
              <a:gd name="connsiteY677" fmla="*/ 802653 h 1839214"/>
              <a:gd name="connsiteX678" fmla="*/ 1461117 w 12192000"/>
              <a:gd name="connsiteY678" fmla="*/ 802653 h 1839214"/>
              <a:gd name="connsiteX679" fmla="*/ 1461117 w 12192000"/>
              <a:gd name="connsiteY679" fmla="*/ 805057 h 1839214"/>
              <a:gd name="connsiteX680" fmla="*/ 1438688 w 12192000"/>
              <a:gd name="connsiteY680" fmla="*/ 791439 h 1839214"/>
              <a:gd name="connsiteX681" fmla="*/ 1438688 w 12192000"/>
              <a:gd name="connsiteY681" fmla="*/ 771412 h 1839214"/>
              <a:gd name="connsiteX682" fmla="*/ 1433882 w 12192000"/>
              <a:gd name="connsiteY682" fmla="*/ 771412 h 1839214"/>
              <a:gd name="connsiteX683" fmla="*/ 1433882 w 12192000"/>
              <a:gd name="connsiteY683" fmla="*/ 765805 h 1839214"/>
              <a:gd name="connsiteX684" fmla="*/ 1425070 w 12192000"/>
              <a:gd name="connsiteY684" fmla="*/ 764203 h 1839214"/>
              <a:gd name="connsiteX685" fmla="*/ 1423468 w 12192000"/>
              <a:gd name="connsiteY685" fmla="*/ 641642 h 1839214"/>
              <a:gd name="connsiteX686" fmla="*/ 1425070 w 12192000"/>
              <a:gd name="connsiteY686" fmla="*/ 639239 h 1839214"/>
              <a:gd name="connsiteX687" fmla="*/ 1425070 w 12192000"/>
              <a:gd name="connsiteY687" fmla="*/ 635234 h 1839214"/>
              <a:gd name="connsiteX688" fmla="*/ 1421065 w 12192000"/>
              <a:gd name="connsiteY688" fmla="*/ 633632 h 1839214"/>
              <a:gd name="connsiteX689" fmla="*/ 1423468 w 12192000"/>
              <a:gd name="connsiteY689" fmla="*/ 535102 h 1839214"/>
              <a:gd name="connsiteX690" fmla="*/ 1425871 w 12192000"/>
              <a:gd name="connsiteY690" fmla="*/ 528694 h 1839214"/>
              <a:gd name="connsiteX691" fmla="*/ 1421866 w 12192000"/>
              <a:gd name="connsiteY691" fmla="*/ 526291 h 1839214"/>
              <a:gd name="connsiteX692" fmla="*/ 1421866 w 12192000"/>
              <a:gd name="connsiteY692" fmla="*/ 521484 h 1839214"/>
              <a:gd name="connsiteX693" fmla="*/ 1418662 w 12192000"/>
              <a:gd name="connsiteY693" fmla="*/ 519081 h 1839214"/>
              <a:gd name="connsiteX694" fmla="*/ 1417861 w 12192000"/>
              <a:gd name="connsiteY694" fmla="*/ 417348 h 1839214"/>
              <a:gd name="connsiteX695" fmla="*/ 1423468 w 12192000"/>
              <a:gd name="connsiteY695" fmla="*/ 417348 h 1839214"/>
              <a:gd name="connsiteX696" fmla="*/ 1423468 w 12192000"/>
              <a:gd name="connsiteY696" fmla="*/ 412541 h 1839214"/>
              <a:gd name="connsiteX697" fmla="*/ 1417060 w 12192000"/>
              <a:gd name="connsiteY697" fmla="*/ 412541 h 1839214"/>
              <a:gd name="connsiteX698" fmla="*/ 1417060 w 12192000"/>
              <a:gd name="connsiteY698" fmla="*/ 410138 h 1839214"/>
              <a:gd name="connsiteX699" fmla="*/ 1420264 w 12192000"/>
              <a:gd name="connsiteY699" fmla="*/ 408536 h 1839214"/>
              <a:gd name="connsiteX700" fmla="*/ 1420264 w 12192000"/>
              <a:gd name="connsiteY700" fmla="*/ 406133 h 1839214"/>
              <a:gd name="connsiteX701" fmla="*/ 1421065 w 12192000"/>
              <a:gd name="connsiteY701" fmla="*/ 404531 h 1839214"/>
              <a:gd name="connsiteX702" fmla="*/ 1421065 w 12192000"/>
              <a:gd name="connsiteY702" fmla="*/ 401327 h 1839214"/>
              <a:gd name="connsiteX703" fmla="*/ 1416259 w 12192000"/>
              <a:gd name="connsiteY703" fmla="*/ 400526 h 1839214"/>
              <a:gd name="connsiteX704" fmla="*/ 1416259 w 12192000"/>
              <a:gd name="connsiteY704" fmla="*/ 286776 h 1839214"/>
              <a:gd name="connsiteX705" fmla="*/ 1417060 w 12192000"/>
              <a:gd name="connsiteY705" fmla="*/ 286776 h 1839214"/>
              <a:gd name="connsiteX706" fmla="*/ 1417060 w 12192000"/>
              <a:gd name="connsiteY706" fmla="*/ 284373 h 1839214"/>
              <a:gd name="connsiteX707" fmla="*/ 1414657 w 12192000"/>
              <a:gd name="connsiteY707" fmla="*/ 284373 h 1839214"/>
              <a:gd name="connsiteX708" fmla="*/ 1414657 w 12192000"/>
              <a:gd name="connsiteY708" fmla="*/ 266750 h 1839214"/>
              <a:gd name="connsiteX709" fmla="*/ 1412253 w 12192000"/>
              <a:gd name="connsiteY709" fmla="*/ 265148 h 1839214"/>
              <a:gd name="connsiteX710" fmla="*/ 1409850 w 12192000"/>
              <a:gd name="connsiteY710" fmla="*/ 266750 h 1839214"/>
              <a:gd name="connsiteX711" fmla="*/ 1409850 w 12192000"/>
              <a:gd name="connsiteY711" fmla="*/ 284373 h 1839214"/>
              <a:gd name="connsiteX712" fmla="*/ 1407447 w 12192000"/>
              <a:gd name="connsiteY712" fmla="*/ 284373 h 1839214"/>
              <a:gd name="connsiteX713" fmla="*/ 1407447 w 12192000"/>
              <a:gd name="connsiteY713" fmla="*/ 286776 h 1839214"/>
              <a:gd name="connsiteX714" fmla="*/ 1408248 w 12192000"/>
              <a:gd name="connsiteY714" fmla="*/ 286776 h 1839214"/>
              <a:gd name="connsiteX715" fmla="*/ 1408248 w 12192000"/>
              <a:gd name="connsiteY715" fmla="*/ 401327 h 1839214"/>
              <a:gd name="connsiteX716" fmla="*/ 1402641 w 12192000"/>
              <a:gd name="connsiteY716" fmla="*/ 402128 h 1839214"/>
              <a:gd name="connsiteX717" fmla="*/ 1402641 w 12192000"/>
              <a:gd name="connsiteY717" fmla="*/ 405332 h 1839214"/>
              <a:gd name="connsiteX718" fmla="*/ 1403442 w 12192000"/>
              <a:gd name="connsiteY718" fmla="*/ 406934 h 1839214"/>
              <a:gd name="connsiteX719" fmla="*/ 1403442 w 12192000"/>
              <a:gd name="connsiteY719" fmla="*/ 408536 h 1839214"/>
              <a:gd name="connsiteX720" fmla="*/ 1406646 w 12192000"/>
              <a:gd name="connsiteY720" fmla="*/ 410138 h 1839214"/>
              <a:gd name="connsiteX721" fmla="*/ 1406646 w 12192000"/>
              <a:gd name="connsiteY721" fmla="*/ 412541 h 1839214"/>
              <a:gd name="connsiteX722" fmla="*/ 1401840 w 12192000"/>
              <a:gd name="connsiteY722" fmla="*/ 412541 h 1839214"/>
              <a:gd name="connsiteX723" fmla="*/ 1401840 w 12192000"/>
              <a:gd name="connsiteY723" fmla="*/ 417348 h 1839214"/>
              <a:gd name="connsiteX724" fmla="*/ 1407447 w 12192000"/>
              <a:gd name="connsiteY724" fmla="*/ 417348 h 1839214"/>
              <a:gd name="connsiteX725" fmla="*/ 1406646 w 12192000"/>
              <a:gd name="connsiteY725" fmla="*/ 519882 h 1839214"/>
              <a:gd name="connsiteX726" fmla="*/ 1403442 w 12192000"/>
              <a:gd name="connsiteY726" fmla="*/ 522285 h 1839214"/>
              <a:gd name="connsiteX727" fmla="*/ 1403442 w 12192000"/>
              <a:gd name="connsiteY727" fmla="*/ 527092 h 1839214"/>
              <a:gd name="connsiteX728" fmla="*/ 1399437 w 12192000"/>
              <a:gd name="connsiteY728" fmla="*/ 529495 h 1839214"/>
              <a:gd name="connsiteX729" fmla="*/ 1401840 w 12192000"/>
              <a:gd name="connsiteY729" fmla="*/ 535903 h 1839214"/>
              <a:gd name="connsiteX730" fmla="*/ 1404243 w 12192000"/>
              <a:gd name="connsiteY730" fmla="*/ 634433 h 1839214"/>
              <a:gd name="connsiteX731" fmla="*/ 1400238 w 12192000"/>
              <a:gd name="connsiteY731" fmla="*/ 636035 h 1839214"/>
              <a:gd name="connsiteX732" fmla="*/ 1400238 w 12192000"/>
              <a:gd name="connsiteY732" fmla="*/ 640040 h 1839214"/>
              <a:gd name="connsiteX733" fmla="*/ 1401840 w 12192000"/>
              <a:gd name="connsiteY733" fmla="*/ 642443 h 1839214"/>
              <a:gd name="connsiteX734" fmla="*/ 1400238 w 12192000"/>
              <a:gd name="connsiteY734" fmla="*/ 765004 h 1839214"/>
              <a:gd name="connsiteX735" fmla="*/ 1391426 w 12192000"/>
              <a:gd name="connsiteY735" fmla="*/ 766606 h 1839214"/>
              <a:gd name="connsiteX736" fmla="*/ 1391426 w 12192000"/>
              <a:gd name="connsiteY736" fmla="*/ 772214 h 1839214"/>
              <a:gd name="connsiteX737" fmla="*/ 1387421 w 12192000"/>
              <a:gd name="connsiteY737" fmla="*/ 772214 h 1839214"/>
              <a:gd name="connsiteX738" fmla="*/ 1387421 w 12192000"/>
              <a:gd name="connsiteY738" fmla="*/ 793041 h 1839214"/>
              <a:gd name="connsiteX739" fmla="*/ 1364991 w 12192000"/>
              <a:gd name="connsiteY739" fmla="*/ 806659 h 1839214"/>
              <a:gd name="connsiteX740" fmla="*/ 1364991 w 12192000"/>
              <a:gd name="connsiteY740" fmla="*/ 804256 h 1839214"/>
              <a:gd name="connsiteX741" fmla="*/ 1362588 w 12192000"/>
              <a:gd name="connsiteY741" fmla="*/ 804256 h 1839214"/>
              <a:gd name="connsiteX742" fmla="*/ 1362588 w 12192000"/>
              <a:gd name="connsiteY742" fmla="*/ 808261 h 1839214"/>
              <a:gd name="connsiteX743" fmla="*/ 1368997 w 12192000"/>
              <a:gd name="connsiteY743" fmla="*/ 833093 h 1839214"/>
              <a:gd name="connsiteX744" fmla="*/ 1370599 w 12192000"/>
              <a:gd name="connsiteY744" fmla="*/ 836298 h 1839214"/>
              <a:gd name="connsiteX745" fmla="*/ 1341761 w 12192000"/>
              <a:gd name="connsiteY745" fmla="*/ 842706 h 1839214"/>
              <a:gd name="connsiteX746" fmla="*/ 1341761 w 12192000"/>
              <a:gd name="connsiteY746" fmla="*/ 846711 h 1839214"/>
              <a:gd name="connsiteX747" fmla="*/ 1339358 w 12192000"/>
              <a:gd name="connsiteY747" fmla="*/ 848313 h 1839214"/>
              <a:gd name="connsiteX748" fmla="*/ 1339358 w 12192000"/>
              <a:gd name="connsiteY748" fmla="*/ 850716 h 1839214"/>
              <a:gd name="connsiteX749" fmla="*/ 1336955 w 12192000"/>
              <a:gd name="connsiteY749" fmla="*/ 852319 h 1839214"/>
              <a:gd name="connsiteX750" fmla="*/ 1336955 w 12192000"/>
              <a:gd name="connsiteY750" fmla="*/ 858727 h 1839214"/>
              <a:gd name="connsiteX751" fmla="*/ 1332949 w 12192000"/>
              <a:gd name="connsiteY751" fmla="*/ 860329 h 1839214"/>
              <a:gd name="connsiteX752" fmla="*/ 1332949 w 12192000"/>
              <a:gd name="connsiteY752" fmla="*/ 885162 h 1839214"/>
              <a:gd name="connsiteX753" fmla="*/ 1346567 w 12192000"/>
              <a:gd name="connsiteY753" fmla="*/ 915602 h 1839214"/>
              <a:gd name="connsiteX754" fmla="*/ 1354578 w 12192000"/>
              <a:gd name="connsiteY754" fmla="*/ 922010 h 1839214"/>
              <a:gd name="connsiteX755" fmla="*/ 1369798 w 12192000"/>
              <a:gd name="connsiteY755" fmla="*/ 930822 h 1839214"/>
              <a:gd name="connsiteX756" fmla="*/ 1369798 w 12192000"/>
              <a:gd name="connsiteY756" fmla="*/ 958858 h 1839214"/>
              <a:gd name="connsiteX757" fmla="*/ 1375405 w 12192000"/>
              <a:gd name="connsiteY757" fmla="*/ 966068 h 1839214"/>
              <a:gd name="connsiteX758" fmla="*/ 1375405 w 12192000"/>
              <a:gd name="connsiteY758" fmla="*/ 1009325 h 1839214"/>
              <a:gd name="connsiteX759" fmla="*/ 1389824 w 12192000"/>
              <a:gd name="connsiteY759" fmla="*/ 1014131 h 1839214"/>
              <a:gd name="connsiteX760" fmla="*/ 1363389 w 12192000"/>
              <a:gd name="connsiteY760" fmla="*/ 1604506 h 1839214"/>
              <a:gd name="connsiteX761" fmla="*/ 1350573 w 12192000"/>
              <a:gd name="connsiteY761" fmla="*/ 1604506 h 1839214"/>
              <a:gd name="connsiteX762" fmla="*/ 1350573 w 12192000"/>
              <a:gd name="connsiteY762" fmla="*/ 1650967 h 1839214"/>
              <a:gd name="connsiteX763" fmla="*/ 1332949 w 12192000"/>
              <a:gd name="connsiteY763" fmla="*/ 1650967 h 1839214"/>
              <a:gd name="connsiteX764" fmla="*/ 1332949 w 12192000"/>
              <a:gd name="connsiteY764" fmla="*/ 1659778 h 1839214"/>
              <a:gd name="connsiteX765" fmla="*/ 1280881 w 12192000"/>
              <a:gd name="connsiteY765" fmla="*/ 1659778 h 1839214"/>
              <a:gd name="connsiteX766" fmla="*/ 1276876 w 12192000"/>
              <a:gd name="connsiteY766" fmla="*/ 1655773 h 1839214"/>
              <a:gd name="connsiteX767" fmla="*/ 1276876 w 12192000"/>
              <a:gd name="connsiteY767" fmla="*/ 1642956 h 1839214"/>
              <a:gd name="connsiteX768" fmla="*/ 1272870 w 12192000"/>
              <a:gd name="connsiteY768" fmla="*/ 1642956 h 1839214"/>
              <a:gd name="connsiteX769" fmla="*/ 1272870 w 12192000"/>
              <a:gd name="connsiteY769" fmla="*/ 1630139 h 1839214"/>
              <a:gd name="connsiteX770" fmla="*/ 1319331 w 12192000"/>
              <a:gd name="connsiteY770" fmla="*/ 1620527 h 1839214"/>
              <a:gd name="connsiteX771" fmla="*/ 1319331 w 12192000"/>
              <a:gd name="connsiteY771" fmla="*/ 1602103 h 1839214"/>
              <a:gd name="connsiteX772" fmla="*/ 1236823 w 12192000"/>
              <a:gd name="connsiteY772" fmla="*/ 1580474 h 1839214"/>
              <a:gd name="connsiteX773" fmla="*/ 1236823 w 12192000"/>
              <a:gd name="connsiteY773" fmla="*/ 1575668 h 1839214"/>
              <a:gd name="connsiteX774" fmla="*/ 1229614 w 12192000"/>
              <a:gd name="connsiteY774" fmla="*/ 1575668 h 1839214"/>
              <a:gd name="connsiteX775" fmla="*/ 1229614 w 12192000"/>
              <a:gd name="connsiteY775" fmla="*/ 1555642 h 1839214"/>
              <a:gd name="connsiteX776" fmla="*/ 1256048 w 12192000"/>
              <a:gd name="connsiteY776" fmla="*/ 1555642 h 1839214"/>
              <a:gd name="connsiteX777" fmla="*/ 1260054 w 12192000"/>
              <a:gd name="connsiteY777" fmla="*/ 1548432 h 1839214"/>
              <a:gd name="connsiteX778" fmla="*/ 1272870 w 12192000"/>
              <a:gd name="connsiteY778" fmla="*/ 1548432 h 1839214"/>
              <a:gd name="connsiteX779" fmla="*/ 1272870 w 12192000"/>
              <a:gd name="connsiteY779" fmla="*/ 1544427 h 1839214"/>
              <a:gd name="connsiteX780" fmla="*/ 1270467 w 12192000"/>
              <a:gd name="connsiteY780" fmla="*/ 1544427 h 1839214"/>
              <a:gd name="connsiteX781" fmla="*/ 1270467 w 12192000"/>
              <a:gd name="connsiteY781" fmla="*/ 1530008 h 1839214"/>
              <a:gd name="connsiteX782" fmla="*/ 1234420 w 12192000"/>
              <a:gd name="connsiteY782" fmla="*/ 1530008 h 1839214"/>
              <a:gd name="connsiteX783" fmla="*/ 1234420 w 12192000"/>
              <a:gd name="connsiteY783" fmla="*/ 1521196 h 1839214"/>
              <a:gd name="connsiteX784" fmla="*/ 1231216 w 12192000"/>
              <a:gd name="connsiteY784" fmla="*/ 1516390 h 1839214"/>
              <a:gd name="connsiteX785" fmla="*/ 1220802 w 12192000"/>
              <a:gd name="connsiteY785" fmla="*/ 1516390 h 1839214"/>
              <a:gd name="connsiteX786" fmla="*/ 1220802 w 12192000"/>
              <a:gd name="connsiteY786" fmla="*/ 1523600 h 1839214"/>
              <a:gd name="connsiteX787" fmla="*/ 1146304 w 12192000"/>
              <a:gd name="connsiteY787" fmla="*/ 1496364 h 1839214"/>
              <a:gd name="connsiteX788" fmla="*/ 1084623 w 12192000"/>
              <a:gd name="connsiteY788" fmla="*/ 1440290 h 1839214"/>
              <a:gd name="connsiteX789" fmla="*/ 1084623 w 12192000"/>
              <a:gd name="connsiteY789" fmla="*/ 1431479 h 1839214"/>
              <a:gd name="connsiteX790" fmla="*/ 1089430 w 12192000"/>
              <a:gd name="connsiteY790" fmla="*/ 1431479 h 1839214"/>
              <a:gd name="connsiteX791" fmla="*/ 1089430 w 12192000"/>
              <a:gd name="connsiteY791" fmla="*/ 1426672 h 1839214"/>
              <a:gd name="connsiteX792" fmla="*/ 1084623 w 12192000"/>
              <a:gd name="connsiteY792" fmla="*/ 1426672 h 1839214"/>
              <a:gd name="connsiteX793" fmla="*/ 1084623 w 12192000"/>
              <a:gd name="connsiteY793" fmla="*/ 1419463 h 1839214"/>
              <a:gd name="connsiteX794" fmla="*/ 1082220 w 12192000"/>
              <a:gd name="connsiteY794" fmla="*/ 1417861 h 1839214"/>
              <a:gd name="connsiteX795" fmla="*/ 1076613 w 12192000"/>
              <a:gd name="connsiteY795" fmla="*/ 1417861 h 1839214"/>
              <a:gd name="connsiteX796" fmla="*/ 1076613 w 12192000"/>
              <a:gd name="connsiteY796" fmla="*/ 1405845 h 1839214"/>
              <a:gd name="connsiteX797" fmla="*/ 1071006 w 12192000"/>
              <a:gd name="connsiteY797" fmla="*/ 1405845 h 1839214"/>
              <a:gd name="connsiteX798" fmla="*/ 1071006 w 12192000"/>
              <a:gd name="connsiteY798" fmla="*/ 1417060 h 1839214"/>
              <a:gd name="connsiteX799" fmla="*/ 1063796 w 12192000"/>
              <a:gd name="connsiteY799" fmla="*/ 1417060 h 1839214"/>
              <a:gd name="connsiteX800" fmla="*/ 1063796 w 12192000"/>
              <a:gd name="connsiteY800" fmla="*/ 1405845 h 1839214"/>
              <a:gd name="connsiteX801" fmla="*/ 1058990 w 12192000"/>
              <a:gd name="connsiteY801" fmla="*/ 1405845 h 1839214"/>
              <a:gd name="connsiteX802" fmla="*/ 1058990 w 12192000"/>
              <a:gd name="connsiteY802" fmla="*/ 1428275 h 1839214"/>
              <a:gd name="connsiteX803" fmla="*/ 1053382 w 12192000"/>
              <a:gd name="connsiteY803" fmla="*/ 1428275 h 1839214"/>
              <a:gd name="connsiteX804" fmla="*/ 1053382 w 12192000"/>
              <a:gd name="connsiteY804" fmla="*/ 1433081 h 1839214"/>
              <a:gd name="connsiteX805" fmla="*/ 902785 w 12192000"/>
              <a:gd name="connsiteY805" fmla="*/ 1433081 h 1839214"/>
              <a:gd name="connsiteX806" fmla="*/ 748983 w 12192000"/>
              <a:gd name="connsiteY806" fmla="*/ 1433081 h 1839214"/>
              <a:gd name="connsiteX807" fmla="*/ 748983 w 12192000"/>
              <a:gd name="connsiteY807" fmla="*/ 1428275 h 1839214"/>
              <a:gd name="connsiteX808" fmla="*/ 743376 w 12192000"/>
              <a:gd name="connsiteY808" fmla="*/ 1428275 h 1839214"/>
              <a:gd name="connsiteX809" fmla="*/ 743376 w 12192000"/>
              <a:gd name="connsiteY809" fmla="*/ 1405845 h 1839214"/>
              <a:gd name="connsiteX810" fmla="*/ 738569 w 12192000"/>
              <a:gd name="connsiteY810" fmla="*/ 1405845 h 1839214"/>
              <a:gd name="connsiteX811" fmla="*/ 738569 w 12192000"/>
              <a:gd name="connsiteY811" fmla="*/ 1417060 h 1839214"/>
              <a:gd name="connsiteX812" fmla="*/ 731360 w 12192000"/>
              <a:gd name="connsiteY812" fmla="*/ 1417060 h 1839214"/>
              <a:gd name="connsiteX813" fmla="*/ 731360 w 12192000"/>
              <a:gd name="connsiteY813" fmla="*/ 1405845 h 1839214"/>
              <a:gd name="connsiteX814" fmla="*/ 725752 w 12192000"/>
              <a:gd name="connsiteY814" fmla="*/ 1405845 h 1839214"/>
              <a:gd name="connsiteX815" fmla="*/ 725752 w 12192000"/>
              <a:gd name="connsiteY815" fmla="*/ 1417861 h 1839214"/>
              <a:gd name="connsiteX816" fmla="*/ 720145 w 12192000"/>
              <a:gd name="connsiteY816" fmla="*/ 1417861 h 1839214"/>
              <a:gd name="connsiteX817" fmla="*/ 717742 w 12192000"/>
              <a:gd name="connsiteY817" fmla="*/ 1419463 h 1839214"/>
              <a:gd name="connsiteX818" fmla="*/ 717742 w 12192000"/>
              <a:gd name="connsiteY818" fmla="*/ 1426672 h 1839214"/>
              <a:gd name="connsiteX819" fmla="*/ 712936 w 12192000"/>
              <a:gd name="connsiteY819" fmla="*/ 1426672 h 1839214"/>
              <a:gd name="connsiteX820" fmla="*/ 712936 w 12192000"/>
              <a:gd name="connsiteY820" fmla="*/ 1431479 h 1839214"/>
              <a:gd name="connsiteX821" fmla="*/ 717742 w 12192000"/>
              <a:gd name="connsiteY821" fmla="*/ 1431479 h 1839214"/>
              <a:gd name="connsiteX822" fmla="*/ 717742 w 12192000"/>
              <a:gd name="connsiteY822" fmla="*/ 1440290 h 1839214"/>
              <a:gd name="connsiteX823" fmla="*/ 656061 w 12192000"/>
              <a:gd name="connsiteY823" fmla="*/ 1496364 h 1839214"/>
              <a:gd name="connsiteX824" fmla="*/ 581563 w 12192000"/>
              <a:gd name="connsiteY824" fmla="*/ 1523600 h 1839214"/>
              <a:gd name="connsiteX825" fmla="*/ 581563 w 12192000"/>
              <a:gd name="connsiteY825" fmla="*/ 1516390 h 1839214"/>
              <a:gd name="connsiteX826" fmla="*/ 571150 w 12192000"/>
              <a:gd name="connsiteY826" fmla="*/ 1516390 h 1839214"/>
              <a:gd name="connsiteX827" fmla="*/ 567945 w 12192000"/>
              <a:gd name="connsiteY827" fmla="*/ 1521196 h 1839214"/>
              <a:gd name="connsiteX828" fmla="*/ 567945 w 12192000"/>
              <a:gd name="connsiteY828" fmla="*/ 1530008 h 1839214"/>
              <a:gd name="connsiteX829" fmla="*/ 531898 w 12192000"/>
              <a:gd name="connsiteY829" fmla="*/ 1530008 h 1839214"/>
              <a:gd name="connsiteX830" fmla="*/ 531898 w 12192000"/>
              <a:gd name="connsiteY830" fmla="*/ 1544427 h 1839214"/>
              <a:gd name="connsiteX831" fmla="*/ 528694 w 12192000"/>
              <a:gd name="connsiteY831" fmla="*/ 1544427 h 1839214"/>
              <a:gd name="connsiteX832" fmla="*/ 528694 w 12192000"/>
              <a:gd name="connsiteY832" fmla="*/ 1548432 h 1839214"/>
              <a:gd name="connsiteX833" fmla="*/ 541511 w 12192000"/>
              <a:gd name="connsiteY833" fmla="*/ 1548432 h 1839214"/>
              <a:gd name="connsiteX834" fmla="*/ 545516 w 12192000"/>
              <a:gd name="connsiteY834" fmla="*/ 1555642 h 1839214"/>
              <a:gd name="connsiteX835" fmla="*/ 571951 w 12192000"/>
              <a:gd name="connsiteY835" fmla="*/ 1555642 h 1839214"/>
              <a:gd name="connsiteX836" fmla="*/ 571951 w 12192000"/>
              <a:gd name="connsiteY836" fmla="*/ 1575668 h 1839214"/>
              <a:gd name="connsiteX837" fmla="*/ 564741 w 12192000"/>
              <a:gd name="connsiteY837" fmla="*/ 1575668 h 1839214"/>
              <a:gd name="connsiteX838" fmla="*/ 564741 w 12192000"/>
              <a:gd name="connsiteY838" fmla="*/ 1580474 h 1839214"/>
              <a:gd name="connsiteX839" fmla="*/ 482233 w 12192000"/>
              <a:gd name="connsiteY839" fmla="*/ 1602103 h 1839214"/>
              <a:gd name="connsiteX840" fmla="*/ 482233 w 12192000"/>
              <a:gd name="connsiteY840" fmla="*/ 1619726 h 1839214"/>
              <a:gd name="connsiteX841" fmla="*/ 528694 w 12192000"/>
              <a:gd name="connsiteY841" fmla="*/ 1629338 h 1839214"/>
              <a:gd name="connsiteX842" fmla="*/ 528694 w 12192000"/>
              <a:gd name="connsiteY842" fmla="*/ 1642155 h 1839214"/>
              <a:gd name="connsiteX843" fmla="*/ 524689 w 12192000"/>
              <a:gd name="connsiteY843" fmla="*/ 1642155 h 1839214"/>
              <a:gd name="connsiteX844" fmla="*/ 524689 w 12192000"/>
              <a:gd name="connsiteY844" fmla="*/ 1654972 h 1839214"/>
              <a:gd name="connsiteX845" fmla="*/ 520683 w 12192000"/>
              <a:gd name="connsiteY845" fmla="*/ 1658977 h 1839214"/>
              <a:gd name="connsiteX846" fmla="*/ 266750 w 12192000"/>
              <a:gd name="connsiteY846" fmla="*/ 1658977 h 1839214"/>
              <a:gd name="connsiteX847" fmla="*/ 266750 w 12192000"/>
              <a:gd name="connsiteY847" fmla="*/ 1654972 h 1839214"/>
              <a:gd name="connsiteX848" fmla="*/ 261143 w 12192000"/>
              <a:gd name="connsiteY848" fmla="*/ 1654972 h 1839214"/>
              <a:gd name="connsiteX849" fmla="*/ 261143 w 12192000"/>
              <a:gd name="connsiteY849" fmla="*/ 1662182 h 1839214"/>
              <a:gd name="connsiteX850" fmla="*/ 256336 w 12192000"/>
              <a:gd name="connsiteY850" fmla="*/ 1662182 h 1839214"/>
              <a:gd name="connsiteX851" fmla="*/ 256336 w 12192000"/>
              <a:gd name="connsiteY851" fmla="*/ 1670993 h 1839214"/>
              <a:gd name="connsiteX852" fmla="*/ 260342 w 12192000"/>
              <a:gd name="connsiteY852" fmla="*/ 1670993 h 1839214"/>
              <a:gd name="connsiteX853" fmla="*/ 260342 w 12192000"/>
              <a:gd name="connsiteY853" fmla="*/ 1683810 h 1839214"/>
              <a:gd name="connsiteX854" fmla="*/ 251530 w 12192000"/>
              <a:gd name="connsiteY854" fmla="*/ 1683810 h 1839214"/>
              <a:gd name="connsiteX855" fmla="*/ 251530 w 12192000"/>
              <a:gd name="connsiteY855" fmla="*/ 1689417 h 1839214"/>
              <a:gd name="connsiteX856" fmla="*/ 251530 w 12192000"/>
              <a:gd name="connsiteY856" fmla="*/ 1725465 h 1839214"/>
              <a:gd name="connsiteX857" fmla="*/ 202666 w 12192000"/>
              <a:gd name="connsiteY857" fmla="*/ 1725465 h 1839214"/>
              <a:gd name="connsiteX858" fmla="*/ 202666 w 12192000"/>
              <a:gd name="connsiteY858" fmla="*/ 1747894 h 1839214"/>
              <a:gd name="connsiteX859" fmla="*/ 120158 w 12192000"/>
              <a:gd name="connsiteY859" fmla="*/ 1747894 h 1839214"/>
              <a:gd name="connsiteX860" fmla="*/ 120158 w 12192000"/>
              <a:gd name="connsiteY860" fmla="*/ 1758308 h 1839214"/>
              <a:gd name="connsiteX861" fmla="*/ 106540 w 12192000"/>
              <a:gd name="connsiteY861" fmla="*/ 1758308 h 1839214"/>
              <a:gd name="connsiteX862" fmla="*/ 106540 w 12192000"/>
              <a:gd name="connsiteY862" fmla="*/ 1766318 h 1839214"/>
              <a:gd name="connsiteX863" fmla="*/ 112147 w 12192000"/>
              <a:gd name="connsiteY863" fmla="*/ 1766318 h 1839214"/>
              <a:gd name="connsiteX864" fmla="*/ 112147 w 12192000"/>
              <a:gd name="connsiteY864" fmla="*/ 1777533 h 1839214"/>
              <a:gd name="connsiteX865" fmla="*/ 20827 w 12192000"/>
              <a:gd name="connsiteY865" fmla="*/ 1777533 h 1839214"/>
              <a:gd name="connsiteX866" fmla="*/ 20827 w 12192000"/>
              <a:gd name="connsiteY866" fmla="*/ 1793554 h 1839214"/>
              <a:gd name="connsiteX867" fmla="*/ 12817 w 12192000"/>
              <a:gd name="connsiteY867" fmla="*/ 1793554 h 1839214"/>
              <a:gd name="connsiteX868" fmla="*/ 12817 w 12192000"/>
              <a:gd name="connsiteY868" fmla="*/ 1788748 h 1839214"/>
              <a:gd name="connsiteX869" fmla="*/ 0 w 12192000"/>
              <a:gd name="connsiteY869" fmla="*/ 1788748 h 1839214"/>
              <a:gd name="connsiteX870" fmla="*/ 0 w 12192000"/>
              <a:gd name="connsiteY870" fmla="*/ 1839214 h 1839214"/>
              <a:gd name="connsiteX871" fmla="*/ 8520422 w 12192000"/>
              <a:gd name="connsiteY871" fmla="*/ 1830099 h 1839214"/>
              <a:gd name="connsiteX872" fmla="*/ 12192000 w 12192000"/>
              <a:gd name="connsiteY872" fmla="*/ 1839214 h 1839214"/>
              <a:gd name="connsiteX873" fmla="*/ 12192000 w 12192000"/>
              <a:gd name="connsiteY873" fmla="*/ 1807172 h 1839214"/>
              <a:gd name="connsiteX874" fmla="*/ 12164764 w 12192000"/>
              <a:gd name="connsiteY874" fmla="*/ 1807172 h 1839214"/>
              <a:gd name="connsiteX875" fmla="*/ 12164764 w 12192000"/>
              <a:gd name="connsiteY875" fmla="*/ 1807973 h 1839214"/>
              <a:gd name="connsiteX876" fmla="*/ 2412767 w 12192000"/>
              <a:gd name="connsiteY876" fmla="*/ 1433081 h 1839214"/>
              <a:gd name="connsiteX877" fmla="*/ 2412767 w 12192000"/>
              <a:gd name="connsiteY877" fmla="*/ 1420264 h 1839214"/>
              <a:gd name="connsiteX878" fmla="*/ 2415170 w 12192000"/>
              <a:gd name="connsiteY878" fmla="*/ 1420264 h 1839214"/>
              <a:gd name="connsiteX879" fmla="*/ 2415170 w 12192000"/>
              <a:gd name="connsiteY879" fmla="*/ 1433081 h 1839214"/>
              <a:gd name="connsiteX880" fmla="*/ 2412767 w 12192000"/>
              <a:gd name="connsiteY880" fmla="*/ 1433081 h 1839214"/>
              <a:gd name="connsiteX881" fmla="*/ 6799323 w 12192000"/>
              <a:gd name="connsiteY881" fmla="*/ 1419463 h 1839214"/>
              <a:gd name="connsiteX882" fmla="*/ 6799323 w 12192000"/>
              <a:gd name="connsiteY882" fmla="*/ 1430678 h 1839214"/>
              <a:gd name="connsiteX883" fmla="*/ 6785705 w 12192000"/>
              <a:gd name="connsiteY883" fmla="*/ 1443494 h 1839214"/>
              <a:gd name="connsiteX884" fmla="*/ 6743250 w 12192000"/>
              <a:gd name="connsiteY884" fmla="*/ 1443494 h 1839214"/>
              <a:gd name="connsiteX885" fmla="*/ 6743250 w 12192000"/>
              <a:gd name="connsiteY885" fmla="*/ 1408248 h 1839214"/>
              <a:gd name="connsiteX886" fmla="*/ 6702396 w 12192000"/>
              <a:gd name="connsiteY886" fmla="*/ 1408248 h 1839214"/>
              <a:gd name="connsiteX887" fmla="*/ 6702396 w 12192000"/>
              <a:gd name="connsiteY887" fmla="*/ 1417861 h 1839214"/>
              <a:gd name="connsiteX888" fmla="*/ 6716815 w 12192000"/>
              <a:gd name="connsiteY888" fmla="*/ 1417861 h 1839214"/>
              <a:gd name="connsiteX889" fmla="*/ 6716815 w 12192000"/>
              <a:gd name="connsiteY889" fmla="*/ 1438688 h 1839214"/>
              <a:gd name="connsiteX890" fmla="*/ 6603066 w 12192000"/>
              <a:gd name="connsiteY890" fmla="*/ 1438688 h 1839214"/>
              <a:gd name="connsiteX891" fmla="*/ 6603066 w 12192000"/>
              <a:gd name="connsiteY891" fmla="*/ 1231216 h 1839214"/>
              <a:gd name="connsiteX892" fmla="*/ 6587045 w 12192000"/>
              <a:gd name="connsiteY892" fmla="*/ 1231216 h 1839214"/>
              <a:gd name="connsiteX893" fmla="*/ 6587045 w 12192000"/>
              <a:gd name="connsiteY893" fmla="*/ 1195169 h 1839214"/>
              <a:gd name="connsiteX894" fmla="*/ 6561411 w 12192000"/>
              <a:gd name="connsiteY894" fmla="*/ 1195169 h 1839214"/>
              <a:gd name="connsiteX895" fmla="*/ 6561411 w 12192000"/>
              <a:gd name="connsiteY895" fmla="*/ 1179949 h 1839214"/>
              <a:gd name="connsiteX896" fmla="*/ 6550997 w 12192000"/>
              <a:gd name="connsiteY896" fmla="*/ 1179949 h 1839214"/>
              <a:gd name="connsiteX897" fmla="*/ 6550997 w 12192000"/>
              <a:gd name="connsiteY897" fmla="*/ 1188760 h 1839214"/>
              <a:gd name="connsiteX898" fmla="*/ 6542987 w 12192000"/>
              <a:gd name="connsiteY898" fmla="*/ 1188760 h 1839214"/>
              <a:gd name="connsiteX899" fmla="*/ 6594254 w 12192000"/>
              <a:gd name="connsiteY899" fmla="*/ 808261 h 1839214"/>
              <a:gd name="connsiteX900" fmla="*/ 6771286 w 12192000"/>
              <a:gd name="connsiteY900" fmla="*/ 808261 h 1839214"/>
              <a:gd name="connsiteX901" fmla="*/ 6831365 w 12192000"/>
              <a:gd name="connsiteY901" fmla="*/ 1419463 h 1839214"/>
              <a:gd name="connsiteX902" fmla="*/ 6799323 w 12192000"/>
              <a:gd name="connsiteY902" fmla="*/ 1419463 h 1839214"/>
              <a:gd name="connsiteX903" fmla="*/ 9199273 w 12192000"/>
              <a:gd name="connsiteY903" fmla="*/ 711334 h 1839214"/>
              <a:gd name="connsiteX904" fmla="*/ 9292194 w 12192000"/>
              <a:gd name="connsiteY904" fmla="*/ 535903 h 1839214"/>
              <a:gd name="connsiteX905" fmla="*/ 9365090 w 12192000"/>
              <a:gd name="connsiteY905" fmla="*/ 711334 h 1839214"/>
              <a:gd name="connsiteX906" fmla="*/ 9199273 w 12192000"/>
              <a:gd name="connsiteY906" fmla="*/ 711334 h 1839214"/>
              <a:gd name="connsiteX0" fmla="*/ 12164764 w 12192000"/>
              <a:gd name="connsiteY0" fmla="*/ 1807973 h 3012049"/>
              <a:gd name="connsiteX1" fmla="*/ 12164764 w 12192000"/>
              <a:gd name="connsiteY1" fmla="*/ 1776732 h 3012049"/>
              <a:gd name="connsiteX2" fmla="*/ 12141533 w 12192000"/>
              <a:gd name="connsiteY2" fmla="*/ 1776732 h 3012049"/>
              <a:gd name="connsiteX3" fmla="*/ 12141533 w 12192000"/>
              <a:gd name="connsiteY3" fmla="*/ 1765517 h 3012049"/>
              <a:gd name="connsiteX4" fmla="*/ 12119105 w 12192000"/>
              <a:gd name="connsiteY4" fmla="*/ 1754302 h 3012049"/>
              <a:gd name="connsiteX5" fmla="*/ 12020575 w 12192000"/>
              <a:gd name="connsiteY5" fmla="*/ 1754302 h 3012049"/>
              <a:gd name="connsiteX6" fmla="*/ 12020575 w 12192000"/>
              <a:gd name="connsiteY6" fmla="*/ 1711847 h 3012049"/>
              <a:gd name="connsiteX7" fmla="*/ 12022178 w 12192000"/>
              <a:gd name="connsiteY7" fmla="*/ 1709443 h 3012049"/>
              <a:gd name="connsiteX8" fmla="*/ 12022178 w 12192000"/>
              <a:gd name="connsiteY8" fmla="*/ 1697428 h 3012049"/>
              <a:gd name="connsiteX9" fmla="*/ 12048612 w 12192000"/>
              <a:gd name="connsiteY9" fmla="*/ 1690218 h 3012049"/>
              <a:gd name="connsiteX10" fmla="*/ 12048612 w 12192000"/>
              <a:gd name="connsiteY10" fmla="*/ 1685412 h 3012049"/>
              <a:gd name="connsiteX11" fmla="*/ 12027784 w 12192000"/>
              <a:gd name="connsiteY11" fmla="*/ 1672595 h 3012049"/>
              <a:gd name="connsiteX12" fmla="*/ 12001349 w 12192000"/>
              <a:gd name="connsiteY12" fmla="*/ 1661380 h 3012049"/>
              <a:gd name="connsiteX13" fmla="*/ 12001349 w 12192000"/>
              <a:gd name="connsiteY13" fmla="*/ 1654171 h 3012049"/>
              <a:gd name="connsiteX14" fmla="*/ 11998146 w 12192000"/>
              <a:gd name="connsiteY14" fmla="*/ 1651768 h 3012049"/>
              <a:gd name="connsiteX15" fmla="*/ 11998146 w 12192000"/>
              <a:gd name="connsiteY15" fmla="*/ 1642956 h 3012049"/>
              <a:gd name="connsiteX16" fmla="*/ 12022978 w 12192000"/>
              <a:gd name="connsiteY16" fmla="*/ 1629338 h 3012049"/>
              <a:gd name="connsiteX17" fmla="*/ 12024580 w 12192000"/>
              <a:gd name="connsiteY17" fmla="*/ 1618124 h 3012049"/>
              <a:gd name="connsiteX18" fmla="*/ 11997344 w 12192000"/>
              <a:gd name="connsiteY18" fmla="*/ 1605307 h 3012049"/>
              <a:gd name="connsiteX19" fmla="*/ 11965302 w 12192000"/>
              <a:gd name="connsiteY19" fmla="*/ 1591689 h 3012049"/>
              <a:gd name="connsiteX20" fmla="*/ 11965302 w 12192000"/>
              <a:gd name="connsiteY20" fmla="*/ 1584480 h 3012049"/>
              <a:gd name="connsiteX21" fmla="*/ 11963700 w 12192000"/>
              <a:gd name="connsiteY21" fmla="*/ 1581275 h 3012049"/>
              <a:gd name="connsiteX22" fmla="*/ 11963700 w 12192000"/>
              <a:gd name="connsiteY22" fmla="*/ 1561249 h 3012049"/>
              <a:gd name="connsiteX23" fmla="*/ 11990936 w 12192000"/>
              <a:gd name="connsiteY23" fmla="*/ 1554040 h 3012049"/>
              <a:gd name="connsiteX24" fmla="*/ 11990936 w 12192000"/>
              <a:gd name="connsiteY24" fmla="*/ 1542024 h 3012049"/>
              <a:gd name="connsiteX25" fmla="*/ 11933260 w 12192000"/>
              <a:gd name="connsiteY25" fmla="*/ 1507579 h 3012049"/>
              <a:gd name="connsiteX26" fmla="*/ 11899616 w 12192000"/>
              <a:gd name="connsiteY26" fmla="*/ 1477139 h 3012049"/>
              <a:gd name="connsiteX27" fmla="*/ 11899616 w 12192000"/>
              <a:gd name="connsiteY27" fmla="*/ 1474736 h 3012049"/>
              <a:gd name="connsiteX28" fmla="*/ 11901218 w 12192000"/>
              <a:gd name="connsiteY28" fmla="*/ 1474736 h 3012049"/>
              <a:gd name="connsiteX29" fmla="*/ 11901218 w 12192000"/>
              <a:gd name="connsiteY29" fmla="*/ 1464322 h 3012049"/>
              <a:gd name="connsiteX30" fmla="*/ 11894810 w 12192000"/>
              <a:gd name="connsiteY30" fmla="*/ 1453107 h 3012049"/>
              <a:gd name="connsiteX31" fmla="*/ 11896412 w 12192000"/>
              <a:gd name="connsiteY31" fmla="*/ 1453107 h 3012049"/>
              <a:gd name="connsiteX32" fmla="*/ 11898015 w 12192000"/>
              <a:gd name="connsiteY32" fmla="*/ 1451505 h 3012049"/>
              <a:gd name="connsiteX33" fmla="*/ 11898015 w 12192000"/>
              <a:gd name="connsiteY33" fmla="*/ 1447500 h 3012049"/>
              <a:gd name="connsiteX34" fmla="*/ 11895611 w 12192000"/>
              <a:gd name="connsiteY34" fmla="*/ 1447500 h 3012049"/>
              <a:gd name="connsiteX35" fmla="*/ 11898815 w 12192000"/>
              <a:gd name="connsiteY35" fmla="*/ 1435484 h 3012049"/>
              <a:gd name="connsiteX36" fmla="*/ 11887601 w 12192000"/>
              <a:gd name="connsiteY36" fmla="*/ 1425871 h 3012049"/>
              <a:gd name="connsiteX37" fmla="*/ 11876386 w 12192000"/>
              <a:gd name="connsiteY37" fmla="*/ 1435484 h 3012049"/>
              <a:gd name="connsiteX38" fmla="*/ 11879590 w 12192000"/>
              <a:gd name="connsiteY38" fmla="*/ 1447500 h 3012049"/>
              <a:gd name="connsiteX39" fmla="*/ 11877186 w 12192000"/>
              <a:gd name="connsiteY39" fmla="*/ 1447500 h 3012049"/>
              <a:gd name="connsiteX40" fmla="*/ 11877186 w 12192000"/>
              <a:gd name="connsiteY40" fmla="*/ 1451505 h 3012049"/>
              <a:gd name="connsiteX41" fmla="*/ 11878789 w 12192000"/>
              <a:gd name="connsiteY41" fmla="*/ 1453107 h 3012049"/>
              <a:gd name="connsiteX42" fmla="*/ 11880391 w 12192000"/>
              <a:gd name="connsiteY42" fmla="*/ 1453107 h 3012049"/>
              <a:gd name="connsiteX43" fmla="*/ 11873983 w 12192000"/>
              <a:gd name="connsiteY43" fmla="*/ 1464322 h 3012049"/>
              <a:gd name="connsiteX44" fmla="*/ 11873983 w 12192000"/>
              <a:gd name="connsiteY44" fmla="*/ 1474736 h 3012049"/>
              <a:gd name="connsiteX45" fmla="*/ 11875585 w 12192000"/>
              <a:gd name="connsiteY45" fmla="*/ 1474736 h 3012049"/>
              <a:gd name="connsiteX46" fmla="*/ 11875585 w 12192000"/>
              <a:gd name="connsiteY46" fmla="*/ 1477139 h 3012049"/>
              <a:gd name="connsiteX47" fmla="*/ 11841941 w 12192000"/>
              <a:gd name="connsiteY47" fmla="*/ 1507579 h 3012049"/>
              <a:gd name="connsiteX48" fmla="*/ 11784265 w 12192000"/>
              <a:gd name="connsiteY48" fmla="*/ 1542024 h 3012049"/>
              <a:gd name="connsiteX49" fmla="*/ 11784265 w 12192000"/>
              <a:gd name="connsiteY49" fmla="*/ 1554040 h 3012049"/>
              <a:gd name="connsiteX50" fmla="*/ 11811501 w 12192000"/>
              <a:gd name="connsiteY50" fmla="*/ 1561249 h 3012049"/>
              <a:gd name="connsiteX51" fmla="*/ 11811501 w 12192000"/>
              <a:gd name="connsiteY51" fmla="*/ 1581275 h 3012049"/>
              <a:gd name="connsiteX52" fmla="*/ 11809899 w 12192000"/>
              <a:gd name="connsiteY52" fmla="*/ 1584480 h 3012049"/>
              <a:gd name="connsiteX53" fmla="*/ 11809899 w 12192000"/>
              <a:gd name="connsiteY53" fmla="*/ 1591689 h 3012049"/>
              <a:gd name="connsiteX54" fmla="*/ 11777857 w 12192000"/>
              <a:gd name="connsiteY54" fmla="*/ 1605307 h 3012049"/>
              <a:gd name="connsiteX55" fmla="*/ 11750621 w 12192000"/>
              <a:gd name="connsiteY55" fmla="*/ 1618124 h 3012049"/>
              <a:gd name="connsiteX56" fmla="*/ 11752223 w 12192000"/>
              <a:gd name="connsiteY56" fmla="*/ 1629338 h 3012049"/>
              <a:gd name="connsiteX57" fmla="*/ 11777055 w 12192000"/>
              <a:gd name="connsiteY57" fmla="*/ 1642956 h 3012049"/>
              <a:gd name="connsiteX58" fmla="*/ 11777055 w 12192000"/>
              <a:gd name="connsiteY58" fmla="*/ 1651768 h 3012049"/>
              <a:gd name="connsiteX59" fmla="*/ 11773852 w 12192000"/>
              <a:gd name="connsiteY59" fmla="*/ 1654171 h 3012049"/>
              <a:gd name="connsiteX60" fmla="*/ 11773852 w 12192000"/>
              <a:gd name="connsiteY60" fmla="*/ 1661380 h 3012049"/>
              <a:gd name="connsiteX61" fmla="*/ 11747417 w 12192000"/>
              <a:gd name="connsiteY61" fmla="*/ 1672595 h 3012049"/>
              <a:gd name="connsiteX62" fmla="*/ 11726589 w 12192000"/>
              <a:gd name="connsiteY62" fmla="*/ 1685412 h 3012049"/>
              <a:gd name="connsiteX63" fmla="*/ 11726589 w 12192000"/>
              <a:gd name="connsiteY63" fmla="*/ 1690218 h 3012049"/>
              <a:gd name="connsiteX64" fmla="*/ 11753825 w 12192000"/>
              <a:gd name="connsiteY64" fmla="*/ 1697428 h 3012049"/>
              <a:gd name="connsiteX65" fmla="*/ 11753825 w 12192000"/>
              <a:gd name="connsiteY65" fmla="*/ 1709443 h 3012049"/>
              <a:gd name="connsiteX66" fmla="*/ 11755427 w 12192000"/>
              <a:gd name="connsiteY66" fmla="*/ 1711847 h 3012049"/>
              <a:gd name="connsiteX67" fmla="*/ 11755427 w 12192000"/>
              <a:gd name="connsiteY67" fmla="*/ 1754302 h 3012049"/>
              <a:gd name="connsiteX68" fmla="*/ 11708165 w 12192000"/>
              <a:gd name="connsiteY68" fmla="*/ 1754302 h 3012049"/>
              <a:gd name="connsiteX69" fmla="*/ 11672118 w 12192000"/>
              <a:gd name="connsiteY69" fmla="*/ 1738281 h 3012049"/>
              <a:gd name="connsiteX70" fmla="*/ 11670516 w 12192000"/>
              <a:gd name="connsiteY70" fmla="*/ 1713449 h 3012049"/>
              <a:gd name="connsiteX71" fmla="*/ 11692945 w 12192000"/>
              <a:gd name="connsiteY71" fmla="*/ 1698229 h 3012049"/>
              <a:gd name="connsiteX72" fmla="*/ 11700154 w 12192000"/>
              <a:gd name="connsiteY72" fmla="*/ 1688616 h 3012049"/>
              <a:gd name="connsiteX73" fmla="*/ 11669715 w 12192000"/>
              <a:gd name="connsiteY73" fmla="*/ 1681407 h 3012049"/>
              <a:gd name="connsiteX74" fmla="*/ 11668112 w 12192000"/>
              <a:gd name="connsiteY74" fmla="*/ 1657375 h 3012049"/>
              <a:gd name="connsiteX75" fmla="*/ 11692144 w 12192000"/>
              <a:gd name="connsiteY75" fmla="*/ 1644558 h 3012049"/>
              <a:gd name="connsiteX76" fmla="*/ 11696149 w 12192000"/>
              <a:gd name="connsiteY76" fmla="*/ 1635747 h 3012049"/>
              <a:gd name="connsiteX77" fmla="*/ 11667311 w 12192000"/>
              <a:gd name="connsiteY77" fmla="*/ 1626935 h 3012049"/>
              <a:gd name="connsiteX78" fmla="*/ 11665710 w 12192000"/>
              <a:gd name="connsiteY78" fmla="*/ 1601302 h 3012049"/>
              <a:gd name="connsiteX79" fmla="*/ 11691343 w 12192000"/>
              <a:gd name="connsiteY79" fmla="*/ 1586082 h 3012049"/>
              <a:gd name="connsiteX80" fmla="*/ 11695348 w 12192000"/>
              <a:gd name="connsiteY80" fmla="*/ 1580474 h 3012049"/>
              <a:gd name="connsiteX81" fmla="*/ 11663306 w 12192000"/>
              <a:gd name="connsiteY81" fmla="*/ 1570061 h 3012049"/>
              <a:gd name="connsiteX82" fmla="*/ 11663306 w 12192000"/>
              <a:gd name="connsiteY82" fmla="*/ 1544427 h 3012049"/>
              <a:gd name="connsiteX83" fmla="*/ 11688139 w 12192000"/>
              <a:gd name="connsiteY83" fmla="*/ 1533212 h 3012049"/>
              <a:gd name="connsiteX84" fmla="*/ 11692144 w 12192000"/>
              <a:gd name="connsiteY84" fmla="*/ 1527605 h 3012049"/>
              <a:gd name="connsiteX85" fmla="*/ 11660903 w 12192000"/>
              <a:gd name="connsiteY85" fmla="*/ 1515589 h 3012049"/>
              <a:gd name="connsiteX86" fmla="*/ 11662505 w 12192000"/>
              <a:gd name="connsiteY86" fmla="*/ 1492359 h 3012049"/>
              <a:gd name="connsiteX87" fmla="*/ 11682532 w 12192000"/>
              <a:gd name="connsiteY87" fmla="*/ 1481144 h 3012049"/>
              <a:gd name="connsiteX88" fmla="*/ 11686537 w 12192000"/>
              <a:gd name="connsiteY88" fmla="*/ 1472332 h 3012049"/>
              <a:gd name="connsiteX89" fmla="*/ 11660102 w 12192000"/>
              <a:gd name="connsiteY89" fmla="*/ 1459516 h 3012049"/>
              <a:gd name="connsiteX90" fmla="*/ 11660102 w 12192000"/>
              <a:gd name="connsiteY90" fmla="*/ 1435484 h 3012049"/>
              <a:gd name="connsiteX91" fmla="*/ 11682532 w 12192000"/>
              <a:gd name="connsiteY91" fmla="*/ 1430678 h 3012049"/>
              <a:gd name="connsiteX92" fmla="*/ 11686537 w 12192000"/>
              <a:gd name="connsiteY92" fmla="*/ 1422667 h 3012049"/>
              <a:gd name="connsiteX93" fmla="*/ 11659301 w 12192000"/>
              <a:gd name="connsiteY93" fmla="*/ 1409850 h 3012049"/>
              <a:gd name="connsiteX94" fmla="*/ 11659301 w 12192000"/>
              <a:gd name="connsiteY94" fmla="*/ 1387421 h 3012049"/>
              <a:gd name="connsiteX95" fmla="*/ 11680128 w 12192000"/>
              <a:gd name="connsiteY95" fmla="*/ 1378609 h 3012049"/>
              <a:gd name="connsiteX96" fmla="*/ 11684133 w 12192000"/>
              <a:gd name="connsiteY96" fmla="*/ 1369798 h 3012049"/>
              <a:gd name="connsiteX97" fmla="*/ 11653694 w 12192000"/>
              <a:gd name="connsiteY97" fmla="*/ 1357782 h 3012049"/>
              <a:gd name="connsiteX98" fmla="*/ 11653694 w 12192000"/>
              <a:gd name="connsiteY98" fmla="*/ 1340960 h 3012049"/>
              <a:gd name="connsiteX99" fmla="*/ 11678526 w 12192000"/>
              <a:gd name="connsiteY99" fmla="*/ 1323337 h 3012049"/>
              <a:gd name="connsiteX100" fmla="*/ 11684133 w 12192000"/>
              <a:gd name="connsiteY100" fmla="*/ 1306515 h 3012049"/>
              <a:gd name="connsiteX101" fmla="*/ 11582400 w 12192000"/>
              <a:gd name="connsiteY101" fmla="*/ 1256049 h 3012049"/>
              <a:gd name="connsiteX102" fmla="*/ 11582400 w 12192000"/>
              <a:gd name="connsiteY102" fmla="*/ 1253645 h 3012049"/>
              <a:gd name="connsiteX103" fmla="*/ 11584803 w 12192000"/>
              <a:gd name="connsiteY103" fmla="*/ 1251242 h 3012049"/>
              <a:gd name="connsiteX104" fmla="*/ 11584803 w 12192000"/>
              <a:gd name="connsiteY104" fmla="*/ 1249640 h 3012049"/>
              <a:gd name="connsiteX105" fmla="*/ 11581599 w 12192000"/>
              <a:gd name="connsiteY105" fmla="*/ 1248038 h 3012049"/>
              <a:gd name="connsiteX106" fmla="*/ 11581599 w 12192000"/>
              <a:gd name="connsiteY106" fmla="*/ 1236022 h 3012049"/>
              <a:gd name="connsiteX107" fmla="*/ 11593615 w 12192000"/>
              <a:gd name="connsiteY107" fmla="*/ 1232818 h 3012049"/>
              <a:gd name="connsiteX108" fmla="*/ 11593615 w 12192000"/>
              <a:gd name="connsiteY108" fmla="*/ 1225609 h 3012049"/>
              <a:gd name="connsiteX109" fmla="*/ 11574390 w 12192000"/>
              <a:gd name="connsiteY109" fmla="*/ 1209588 h 3012049"/>
              <a:gd name="connsiteX110" fmla="*/ 11574390 w 12192000"/>
              <a:gd name="connsiteY110" fmla="*/ 1204781 h 3012049"/>
              <a:gd name="connsiteX111" fmla="*/ 11581599 w 12192000"/>
              <a:gd name="connsiteY111" fmla="*/ 1199975 h 3012049"/>
              <a:gd name="connsiteX112" fmla="*/ 11581599 w 12192000"/>
              <a:gd name="connsiteY112" fmla="*/ 1195970 h 3012049"/>
              <a:gd name="connsiteX113" fmla="*/ 11574390 w 12192000"/>
              <a:gd name="connsiteY113" fmla="*/ 1189561 h 3012049"/>
              <a:gd name="connsiteX114" fmla="*/ 11563175 w 12192000"/>
              <a:gd name="connsiteY114" fmla="*/ 1177545 h 3012049"/>
              <a:gd name="connsiteX115" fmla="*/ 11570384 w 12192000"/>
              <a:gd name="connsiteY115" fmla="*/ 1164729 h 3012049"/>
              <a:gd name="connsiteX116" fmla="*/ 11555965 w 12192000"/>
              <a:gd name="connsiteY116" fmla="*/ 1152713 h 3012049"/>
              <a:gd name="connsiteX117" fmla="*/ 11541547 w 12192000"/>
              <a:gd name="connsiteY117" fmla="*/ 1164729 h 3012049"/>
              <a:gd name="connsiteX118" fmla="*/ 11548755 w 12192000"/>
              <a:gd name="connsiteY118" fmla="*/ 1177545 h 3012049"/>
              <a:gd name="connsiteX119" fmla="*/ 11537542 w 12192000"/>
              <a:gd name="connsiteY119" fmla="*/ 1189561 h 3012049"/>
              <a:gd name="connsiteX120" fmla="*/ 11530332 w 12192000"/>
              <a:gd name="connsiteY120" fmla="*/ 1195970 h 3012049"/>
              <a:gd name="connsiteX121" fmla="*/ 11530332 w 12192000"/>
              <a:gd name="connsiteY121" fmla="*/ 1199975 h 3012049"/>
              <a:gd name="connsiteX122" fmla="*/ 11537542 w 12192000"/>
              <a:gd name="connsiteY122" fmla="*/ 1204781 h 3012049"/>
              <a:gd name="connsiteX123" fmla="*/ 11537542 w 12192000"/>
              <a:gd name="connsiteY123" fmla="*/ 1209588 h 3012049"/>
              <a:gd name="connsiteX124" fmla="*/ 11517515 w 12192000"/>
              <a:gd name="connsiteY124" fmla="*/ 1225609 h 3012049"/>
              <a:gd name="connsiteX125" fmla="*/ 11517515 w 12192000"/>
              <a:gd name="connsiteY125" fmla="*/ 1232017 h 3012049"/>
              <a:gd name="connsiteX126" fmla="*/ 11530332 w 12192000"/>
              <a:gd name="connsiteY126" fmla="*/ 1235221 h 3012049"/>
              <a:gd name="connsiteX127" fmla="*/ 11530332 w 12192000"/>
              <a:gd name="connsiteY127" fmla="*/ 1247237 h 3012049"/>
              <a:gd name="connsiteX128" fmla="*/ 11527127 w 12192000"/>
              <a:gd name="connsiteY128" fmla="*/ 1248839 h 3012049"/>
              <a:gd name="connsiteX129" fmla="*/ 11527127 w 12192000"/>
              <a:gd name="connsiteY129" fmla="*/ 1252043 h 3012049"/>
              <a:gd name="connsiteX130" fmla="*/ 11528729 w 12192000"/>
              <a:gd name="connsiteY130" fmla="*/ 1254446 h 3012049"/>
              <a:gd name="connsiteX131" fmla="*/ 11528729 w 12192000"/>
              <a:gd name="connsiteY131" fmla="*/ 1256850 h 3012049"/>
              <a:gd name="connsiteX132" fmla="*/ 11426996 w 12192000"/>
              <a:gd name="connsiteY132" fmla="*/ 1307316 h 3012049"/>
              <a:gd name="connsiteX133" fmla="*/ 11432603 w 12192000"/>
              <a:gd name="connsiteY133" fmla="*/ 1324138 h 3012049"/>
              <a:gd name="connsiteX134" fmla="*/ 11457436 w 12192000"/>
              <a:gd name="connsiteY134" fmla="*/ 1341761 h 3012049"/>
              <a:gd name="connsiteX135" fmla="*/ 11457436 w 12192000"/>
              <a:gd name="connsiteY135" fmla="*/ 1358583 h 3012049"/>
              <a:gd name="connsiteX136" fmla="*/ 11426996 w 12192000"/>
              <a:gd name="connsiteY136" fmla="*/ 1370599 h 3012049"/>
              <a:gd name="connsiteX137" fmla="*/ 11431001 w 12192000"/>
              <a:gd name="connsiteY137" fmla="*/ 1379410 h 3012049"/>
              <a:gd name="connsiteX138" fmla="*/ 11451828 w 12192000"/>
              <a:gd name="connsiteY138" fmla="*/ 1388222 h 3012049"/>
              <a:gd name="connsiteX139" fmla="*/ 11451828 w 12192000"/>
              <a:gd name="connsiteY139" fmla="*/ 1410651 h 3012049"/>
              <a:gd name="connsiteX140" fmla="*/ 11424593 w 12192000"/>
              <a:gd name="connsiteY140" fmla="*/ 1423468 h 3012049"/>
              <a:gd name="connsiteX141" fmla="*/ 11428598 w 12192000"/>
              <a:gd name="connsiteY141" fmla="*/ 1431479 h 3012049"/>
              <a:gd name="connsiteX142" fmla="*/ 11451028 w 12192000"/>
              <a:gd name="connsiteY142" fmla="*/ 1436285 h 3012049"/>
              <a:gd name="connsiteX143" fmla="*/ 11451028 w 12192000"/>
              <a:gd name="connsiteY143" fmla="*/ 1460317 h 3012049"/>
              <a:gd name="connsiteX144" fmla="*/ 11424593 w 12192000"/>
              <a:gd name="connsiteY144" fmla="*/ 1473133 h 3012049"/>
              <a:gd name="connsiteX145" fmla="*/ 11428598 w 12192000"/>
              <a:gd name="connsiteY145" fmla="*/ 1481945 h 3012049"/>
              <a:gd name="connsiteX146" fmla="*/ 11449426 w 12192000"/>
              <a:gd name="connsiteY146" fmla="*/ 1493160 h 3012049"/>
              <a:gd name="connsiteX147" fmla="*/ 11450227 w 12192000"/>
              <a:gd name="connsiteY147" fmla="*/ 1509181 h 3012049"/>
              <a:gd name="connsiteX148" fmla="*/ 11442216 w 12192000"/>
              <a:gd name="connsiteY148" fmla="*/ 1509181 h 3012049"/>
              <a:gd name="connsiteX149" fmla="*/ 11442216 w 12192000"/>
              <a:gd name="connsiteY149" fmla="*/ 1502772 h 3012049"/>
              <a:gd name="connsiteX150" fmla="*/ 11387744 w 12192000"/>
              <a:gd name="connsiteY150" fmla="*/ 1502772 h 3012049"/>
              <a:gd name="connsiteX151" fmla="*/ 11387744 w 12192000"/>
              <a:gd name="connsiteY151" fmla="*/ 1420264 h 3012049"/>
              <a:gd name="connsiteX152" fmla="*/ 11378933 w 12192000"/>
              <a:gd name="connsiteY152" fmla="*/ 1420264 h 3012049"/>
              <a:gd name="connsiteX153" fmla="*/ 11378933 w 12192000"/>
              <a:gd name="connsiteY153" fmla="*/ 1393829 h 3012049"/>
              <a:gd name="connsiteX154" fmla="*/ 11370122 w 12192000"/>
              <a:gd name="connsiteY154" fmla="*/ 1393829 h 3012049"/>
              <a:gd name="connsiteX155" fmla="*/ 11370122 w 12192000"/>
              <a:gd name="connsiteY155" fmla="*/ 1399437 h 3012049"/>
              <a:gd name="connsiteX156" fmla="*/ 11364514 w 12192000"/>
              <a:gd name="connsiteY156" fmla="*/ 1399437 h 3012049"/>
              <a:gd name="connsiteX157" fmla="*/ 11364514 w 12192000"/>
              <a:gd name="connsiteY157" fmla="*/ 1388222 h 3012049"/>
              <a:gd name="connsiteX158" fmla="*/ 11374127 w 12192000"/>
              <a:gd name="connsiteY158" fmla="*/ 1377808 h 3012049"/>
              <a:gd name="connsiteX159" fmla="*/ 11382137 w 12192000"/>
              <a:gd name="connsiteY159" fmla="*/ 1360185 h 3012049"/>
              <a:gd name="connsiteX160" fmla="*/ 11359708 w 12192000"/>
              <a:gd name="connsiteY160" fmla="*/ 1360185 h 3012049"/>
              <a:gd name="connsiteX161" fmla="*/ 11359708 w 12192000"/>
              <a:gd name="connsiteY161" fmla="*/ 1352976 h 3012049"/>
              <a:gd name="connsiteX162" fmla="*/ 11308440 w 12192000"/>
              <a:gd name="connsiteY162" fmla="*/ 1352976 h 3012049"/>
              <a:gd name="connsiteX163" fmla="*/ 11308440 w 12192000"/>
              <a:gd name="connsiteY163" fmla="*/ 1357782 h 3012049"/>
              <a:gd name="connsiteX164" fmla="*/ 11291618 w 12192000"/>
              <a:gd name="connsiteY164" fmla="*/ 1357782 h 3012049"/>
              <a:gd name="connsiteX165" fmla="*/ 11291618 w 12192000"/>
              <a:gd name="connsiteY165" fmla="*/ 1320133 h 3012049"/>
              <a:gd name="connsiteX166" fmla="*/ 11244356 w 12192000"/>
              <a:gd name="connsiteY166" fmla="*/ 1320133 h 3012049"/>
              <a:gd name="connsiteX167" fmla="*/ 11244356 w 12192000"/>
              <a:gd name="connsiteY167" fmla="*/ 1324138 h 3012049"/>
              <a:gd name="connsiteX168" fmla="*/ 11239550 w 12192000"/>
              <a:gd name="connsiteY168" fmla="*/ 1324138 h 3012049"/>
              <a:gd name="connsiteX169" fmla="*/ 11239550 w 12192000"/>
              <a:gd name="connsiteY169" fmla="*/ 1356180 h 3012049"/>
              <a:gd name="connsiteX170" fmla="*/ 11235545 w 12192000"/>
              <a:gd name="connsiteY170" fmla="*/ 1356180 h 3012049"/>
              <a:gd name="connsiteX171" fmla="*/ 11235545 w 12192000"/>
              <a:gd name="connsiteY171" fmla="*/ 1225609 h 3012049"/>
              <a:gd name="connsiteX172" fmla="*/ 11210712 w 12192000"/>
              <a:gd name="connsiteY172" fmla="*/ 1225609 h 3012049"/>
              <a:gd name="connsiteX173" fmla="*/ 11210712 w 12192000"/>
              <a:gd name="connsiteY173" fmla="*/ 1195970 h 3012049"/>
              <a:gd name="connsiteX174" fmla="*/ 11205906 w 12192000"/>
              <a:gd name="connsiteY174" fmla="*/ 1195970 h 3012049"/>
              <a:gd name="connsiteX175" fmla="*/ 11205906 w 12192000"/>
              <a:gd name="connsiteY175" fmla="*/ 1199174 h 3012049"/>
              <a:gd name="connsiteX176" fmla="*/ 11186681 w 12192000"/>
              <a:gd name="connsiteY176" fmla="*/ 1199174 h 3012049"/>
              <a:gd name="connsiteX177" fmla="*/ 11141822 w 12192000"/>
              <a:gd name="connsiteY177" fmla="*/ 1147907 h 3012049"/>
              <a:gd name="connsiteX178" fmla="*/ 11141822 w 12192000"/>
              <a:gd name="connsiteY178" fmla="*/ 1067000 h 3012049"/>
              <a:gd name="connsiteX179" fmla="*/ 11137016 w 12192000"/>
              <a:gd name="connsiteY179" fmla="*/ 1067000 h 3012049"/>
              <a:gd name="connsiteX180" fmla="*/ 11137016 w 12192000"/>
              <a:gd name="connsiteY180" fmla="*/ 1145503 h 3012049"/>
              <a:gd name="connsiteX181" fmla="*/ 11100167 w 12192000"/>
              <a:gd name="connsiteY181" fmla="*/ 1103849 h 3012049"/>
              <a:gd name="connsiteX182" fmla="*/ 11100167 w 12192000"/>
              <a:gd name="connsiteY182" fmla="*/ 1095838 h 3012049"/>
              <a:gd name="connsiteX183" fmla="*/ 11094560 w 12192000"/>
              <a:gd name="connsiteY183" fmla="*/ 1095838 h 3012049"/>
              <a:gd name="connsiteX184" fmla="*/ 11094560 w 12192000"/>
              <a:gd name="connsiteY184" fmla="*/ 1120671 h 3012049"/>
              <a:gd name="connsiteX185" fmla="*/ 11046497 w 12192000"/>
              <a:gd name="connsiteY185" fmla="*/ 1203179 h 3012049"/>
              <a:gd name="connsiteX186" fmla="*/ 11046497 w 12192000"/>
              <a:gd name="connsiteY186" fmla="*/ 1041367 h 3012049"/>
              <a:gd name="connsiteX187" fmla="*/ 11042491 w 12192000"/>
              <a:gd name="connsiteY187" fmla="*/ 1041367 h 3012049"/>
              <a:gd name="connsiteX188" fmla="*/ 11042491 w 12192000"/>
              <a:gd name="connsiteY188" fmla="*/ 1221603 h 3012049"/>
              <a:gd name="connsiteX189" fmla="*/ 11035282 w 12192000"/>
              <a:gd name="connsiteY189" fmla="*/ 1221603 h 3012049"/>
              <a:gd name="connsiteX190" fmla="*/ 11035282 w 12192000"/>
              <a:gd name="connsiteY190" fmla="*/ 1210389 h 3012049"/>
              <a:gd name="connsiteX191" fmla="*/ 11028072 w 12192000"/>
              <a:gd name="connsiteY191" fmla="*/ 1210389 h 3012049"/>
              <a:gd name="connsiteX192" fmla="*/ 11028072 w 12192000"/>
              <a:gd name="connsiteY192" fmla="*/ 1220001 h 3012049"/>
              <a:gd name="connsiteX193" fmla="*/ 11021664 w 12192000"/>
              <a:gd name="connsiteY193" fmla="*/ 1220001 h 3012049"/>
              <a:gd name="connsiteX194" fmla="*/ 11021664 w 12192000"/>
              <a:gd name="connsiteY194" fmla="*/ 1208786 h 3012049"/>
              <a:gd name="connsiteX195" fmla="*/ 11016056 w 12192000"/>
              <a:gd name="connsiteY195" fmla="*/ 1208786 h 3012049"/>
              <a:gd name="connsiteX196" fmla="*/ 11016056 w 12192000"/>
              <a:gd name="connsiteY196" fmla="*/ 1242431 h 3012049"/>
              <a:gd name="connsiteX197" fmla="*/ 11002439 w 12192000"/>
              <a:gd name="connsiteY197" fmla="*/ 1242431 h 3012049"/>
              <a:gd name="connsiteX198" fmla="*/ 11002439 w 12192000"/>
              <a:gd name="connsiteY198" fmla="*/ 1353777 h 3012049"/>
              <a:gd name="connsiteX199" fmla="*/ 10997633 w 12192000"/>
              <a:gd name="connsiteY199" fmla="*/ 1353777 h 3012049"/>
              <a:gd name="connsiteX200" fmla="*/ 10997633 w 12192000"/>
              <a:gd name="connsiteY200" fmla="*/ 1358583 h 3012049"/>
              <a:gd name="connsiteX201" fmla="*/ 11001638 w 12192000"/>
              <a:gd name="connsiteY201" fmla="*/ 1358583 h 3012049"/>
              <a:gd name="connsiteX202" fmla="*/ 11001638 w 12192000"/>
              <a:gd name="connsiteY202" fmla="*/ 1368997 h 3012049"/>
              <a:gd name="connsiteX203" fmla="*/ 10971198 w 12192000"/>
              <a:gd name="connsiteY203" fmla="*/ 1368997 h 3012049"/>
              <a:gd name="connsiteX204" fmla="*/ 10971198 w 12192000"/>
              <a:gd name="connsiteY204" fmla="*/ 1364190 h 3012049"/>
              <a:gd name="connsiteX205" fmla="*/ 10963187 w 12192000"/>
              <a:gd name="connsiteY205" fmla="*/ 1364190 h 3012049"/>
              <a:gd name="connsiteX206" fmla="*/ 10963187 w 12192000"/>
              <a:gd name="connsiteY206" fmla="*/ 1370599 h 3012049"/>
              <a:gd name="connsiteX207" fmla="*/ 10937554 w 12192000"/>
              <a:gd name="connsiteY207" fmla="*/ 1370599 h 3012049"/>
              <a:gd name="connsiteX208" fmla="*/ 10937554 w 12192000"/>
              <a:gd name="connsiteY208" fmla="*/ 1405845 h 3012049"/>
              <a:gd name="connsiteX209" fmla="*/ 10923935 w 12192000"/>
              <a:gd name="connsiteY209" fmla="*/ 1405845 h 3012049"/>
              <a:gd name="connsiteX210" fmla="*/ 10923935 w 12192000"/>
              <a:gd name="connsiteY210" fmla="*/ 1397835 h 3012049"/>
              <a:gd name="connsiteX211" fmla="*/ 10883082 w 12192000"/>
              <a:gd name="connsiteY211" fmla="*/ 1397835 h 3012049"/>
              <a:gd name="connsiteX212" fmla="*/ 10883082 w 12192000"/>
              <a:gd name="connsiteY212" fmla="*/ 1323337 h 3012049"/>
              <a:gd name="connsiteX213" fmla="*/ 10871066 w 12192000"/>
              <a:gd name="connsiteY213" fmla="*/ 1323337 h 3012049"/>
              <a:gd name="connsiteX214" fmla="*/ 10871066 w 12192000"/>
              <a:gd name="connsiteY214" fmla="*/ 1345766 h 3012049"/>
              <a:gd name="connsiteX215" fmla="*/ 10857449 w 12192000"/>
              <a:gd name="connsiteY215" fmla="*/ 1345766 h 3012049"/>
              <a:gd name="connsiteX216" fmla="*/ 10857449 w 12192000"/>
              <a:gd name="connsiteY216" fmla="*/ 1337756 h 3012049"/>
              <a:gd name="connsiteX217" fmla="*/ 10849438 w 12192000"/>
              <a:gd name="connsiteY217" fmla="*/ 1337756 h 3012049"/>
              <a:gd name="connsiteX218" fmla="*/ 10849438 w 12192000"/>
              <a:gd name="connsiteY218" fmla="*/ 1344965 h 3012049"/>
              <a:gd name="connsiteX219" fmla="*/ 10826208 w 12192000"/>
              <a:gd name="connsiteY219" fmla="*/ 1344965 h 3012049"/>
              <a:gd name="connsiteX220" fmla="*/ 10826208 w 12192000"/>
              <a:gd name="connsiteY220" fmla="*/ 1018937 h 3012049"/>
              <a:gd name="connsiteX221" fmla="*/ 10818197 w 12192000"/>
              <a:gd name="connsiteY221" fmla="*/ 1018937 h 3012049"/>
              <a:gd name="connsiteX222" fmla="*/ 10818197 w 12192000"/>
              <a:gd name="connsiteY222" fmla="*/ 1099844 h 3012049"/>
              <a:gd name="connsiteX223" fmla="*/ 10756517 w 12192000"/>
              <a:gd name="connsiteY223" fmla="*/ 1099844 h 3012049"/>
              <a:gd name="connsiteX224" fmla="*/ 10756517 w 12192000"/>
              <a:gd name="connsiteY224" fmla="*/ 1018937 h 3012049"/>
              <a:gd name="connsiteX225" fmla="*/ 10750909 w 12192000"/>
              <a:gd name="connsiteY225" fmla="*/ 1018937 h 3012049"/>
              <a:gd name="connsiteX226" fmla="*/ 10750909 w 12192000"/>
              <a:gd name="connsiteY226" fmla="*/ 1083021 h 3012049"/>
              <a:gd name="connsiteX227" fmla="*/ 10730081 w 12192000"/>
              <a:gd name="connsiteY227" fmla="*/ 1083021 h 3012049"/>
              <a:gd name="connsiteX228" fmla="*/ 10730081 w 12192000"/>
              <a:gd name="connsiteY228" fmla="*/ 1099844 h 3012049"/>
              <a:gd name="connsiteX229" fmla="*/ 10661191 w 12192000"/>
              <a:gd name="connsiteY229" fmla="*/ 1099844 h 3012049"/>
              <a:gd name="connsiteX230" fmla="*/ 10661191 w 12192000"/>
              <a:gd name="connsiteY230" fmla="*/ 1062995 h 3012049"/>
              <a:gd name="connsiteX231" fmla="*/ 10581887 w 12192000"/>
              <a:gd name="connsiteY231" fmla="*/ 1062995 h 3012049"/>
              <a:gd name="connsiteX232" fmla="*/ 10581887 w 12192000"/>
              <a:gd name="connsiteY232" fmla="*/ 1054985 h 3012049"/>
              <a:gd name="connsiteX233" fmla="*/ 10558656 w 12192000"/>
              <a:gd name="connsiteY233" fmla="*/ 1054985 h 3012049"/>
              <a:gd name="connsiteX234" fmla="*/ 10541834 w 12192000"/>
              <a:gd name="connsiteY234" fmla="*/ 1067000 h 3012049"/>
              <a:gd name="connsiteX235" fmla="*/ 10526614 w 12192000"/>
              <a:gd name="connsiteY235" fmla="*/ 1067000 h 3012049"/>
              <a:gd name="connsiteX236" fmla="*/ 10526614 w 12192000"/>
              <a:gd name="connsiteY236" fmla="*/ 1056587 h 3012049"/>
              <a:gd name="connsiteX237" fmla="*/ 10471342 w 12192000"/>
              <a:gd name="connsiteY237" fmla="*/ 1056587 h 3012049"/>
              <a:gd name="connsiteX238" fmla="*/ 10471342 w 12192000"/>
              <a:gd name="connsiteY238" fmla="*/ 1062995 h 3012049"/>
              <a:gd name="connsiteX239" fmla="*/ 10457724 w 12192000"/>
              <a:gd name="connsiteY239" fmla="*/ 1062995 h 3012049"/>
              <a:gd name="connsiteX240" fmla="*/ 10457724 w 12192000"/>
              <a:gd name="connsiteY240" fmla="*/ 1054985 h 3012049"/>
              <a:gd name="connsiteX241" fmla="*/ 10376017 w 12192000"/>
              <a:gd name="connsiteY241" fmla="*/ 1054985 h 3012049"/>
              <a:gd name="connsiteX242" fmla="*/ 10354388 w 12192000"/>
              <a:gd name="connsiteY242" fmla="*/ 1071006 h 3012049"/>
              <a:gd name="connsiteX243" fmla="*/ 10263870 w 12192000"/>
              <a:gd name="connsiteY243" fmla="*/ 1071006 h 3012049"/>
              <a:gd name="connsiteX244" fmla="*/ 10263870 w 12192000"/>
              <a:gd name="connsiteY244" fmla="*/ 1085425 h 3012049"/>
              <a:gd name="connsiteX245" fmla="*/ 10207796 w 12192000"/>
              <a:gd name="connsiteY245" fmla="*/ 1085425 h 3012049"/>
              <a:gd name="connsiteX246" fmla="*/ 10207796 w 12192000"/>
              <a:gd name="connsiteY246" fmla="*/ 1018937 h 3012049"/>
              <a:gd name="connsiteX247" fmla="*/ 10202189 w 12192000"/>
              <a:gd name="connsiteY247" fmla="*/ 1018937 h 3012049"/>
              <a:gd name="connsiteX248" fmla="*/ 10202189 w 12192000"/>
              <a:gd name="connsiteY248" fmla="*/ 1077414 h 3012049"/>
              <a:gd name="connsiteX249" fmla="*/ 10186167 w 12192000"/>
              <a:gd name="connsiteY249" fmla="*/ 1077414 h 3012049"/>
              <a:gd name="connsiteX250" fmla="*/ 10186167 w 12192000"/>
              <a:gd name="connsiteY250" fmla="*/ 1103849 h 3012049"/>
              <a:gd name="connsiteX251" fmla="*/ 10162937 w 12192000"/>
              <a:gd name="connsiteY251" fmla="*/ 1103849 h 3012049"/>
              <a:gd name="connsiteX252" fmla="*/ 10162937 w 12192000"/>
              <a:gd name="connsiteY252" fmla="*/ 1133488 h 3012049"/>
              <a:gd name="connsiteX253" fmla="*/ 10131697 w 12192000"/>
              <a:gd name="connsiteY253" fmla="*/ 1133488 h 3012049"/>
              <a:gd name="connsiteX254" fmla="*/ 10131697 w 12192000"/>
              <a:gd name="connsiteY254" fmla="*/ 1125477 h 3012049"/>
              <a:gd name="connsiteX255" fmla="*/ 10108466 w 12192000"/>
              <a:gd name="connsiteY255" fmla="*/ 1125477 h 3012049"/>
              <a:gd name="connsiteX256" fmla="*/ 10108466 w 12192000"/>
              <a:gd name="connsiteY256" fmla="*/ 1147907 h 3012049"/>
              <a:gd name="connsiteX257" fmla="*/ 10089240 w 12192000"/>
              <a:gd name="connsiteY257" fmla="*/ 1166331 h 3012049"/>
              <a:gd name="connsiteX258" fmla="*/ 10089240 w 12192000"/>
              <a:gd name="connsiteY258" fmla="*/ 1339358 h 3012049"/>
              <a:gd name="connsiteX259" fmla="*/ 10082031 w 12192000"/>
              <a:gd name="connsiteY259" fmla="*/ 1347368 h 3012049"/>
              <a:gd name="connsiteX260" fmla="*/ 10082031 w 12192000"/>
              <a:gd name="connsiteY260" fmla="*/ 1377808 h 3012049"/>
              <a:gd name="connsiteX261" fmla="*/ 10074821 w 12192000"/>
              <a:gd name="connsiteY261" fmla="*/ 1377808 h 3012049"/>
              <a:gd name="connsiteX262" fmla="*/ 10074821 w 12192000"/>
              <a:gd name="connsiteY262" fmla="*/ 1385819 h 3012049"/>
              <a:gd name="connsiteX263" fmla="*/ 10052392 w 12192000"/>
              <a:gd name="connsiteY263" fmla="*/ 1385819 h 3012049"/>
              <a:gd name="connsiteX264" fmla="*/ 10052392 w 12192000"/>
              <a:gd name="connsiteY264" fmla="*/ 785831 h 3012049"/>
              <a:gd name="connsiteX265" fmla="*/ 10016345 w 12192000"/>
              <a:gd name="connsiteY265" fmla="*/ 785831 h 3012049"/>
              <a:gd name="connsiteX266" fmla="*/ 10016345 w 12192000"/>
              <a:gd name="connsiteY266" fmla="*/ 777020 h 3012049"/>
              <a:gd name="connsiteX267" fmla="*/ 10001926 w 12192000"/>
              <a:gd name="connsiteY267" fmla="*/ 777020 h 3012049"/>
              <a:gd name="connsiteX268" fmla="*/ 10001926 w 12192000"/>
              <a:gd name="connsiteY268" fmla="*/ 785030 h 3012049"/>
              <a:gd name="connsiteX269" fmla="*/ 9967481 w 12192000"/>
              <a:gd name="connsiteY269" fmla="*/ 785030 h 3012049"/>
              <a:gd name="connsiteX270" fmla="*/ 9967481 w 12192000"/>
              <a:gd name="connsiteY270" fmla="*/ 563940 h 3012049"/>
              <a:gd name="connsiteX271" fmla="*/ 9917014 w 12192000"/>
              <a:gd name="connsiteY271" fmla="*/ 563940 h 3012049"/>
              <a:gd name="connsiteX272" fmla="*/ 9917014 w 12192000"/>
              <a:gd name="connsiteY272" fmla="*/ 504662 h 3012049"/>
              <a:gd name="connsiteX273" fmla="*/ 9909805 w 12192000"/>
              <a:gd name="connsiteY273" fmla="*/ 504662 h 3012049"/>
              <a:gd name="connsiteX274" fmla="*/ 9909805 w 12192000"/>
              <a:gd name="connsiteY274" fmla="*/ 541511 h 3012049"/>
              <a:gd name="connsiteX275" fmla="*/ 9868951 w 12192000"/>
              <a:gd name="connsiteY275" fmla="*/ 541511 h 3012049"/>
              <a:gd name="connsiteX276" fmla="*/ 9868951 w 12192000"/>
              <a:gd name="connsiteY276" fmla="*/ 528694 h 3012049"/>
              <a:gd name="connsiteX277" fmla="*/ 9863344 w 12192000"/>
              <a:gd name="connsiteY277" fmla="*/ 528694 h 3012049"/>
              <a:gd name="connsiteX278" fmla="*/ 9863344 w 12192000"/>
              <a:gd name="connsiteY278" fmla="*/ 539108 h 3012049"/>
              <a:gd name="connsiteX279" fmla="*/ 9775229 w 12192000"/>
              <a:gd name="connsiteY279" fmla="*/ 539108 h 3012049"/>
              <a:gd name="connsiteX280" fmla="*/ 9775229 w 12192000"/>
              <a:gd name="connsiteY280" fmla="*/ 504662 h 3012049"/>
              <a:gd name="connsiteX281" fmla="*/ 9769621 w 12192000"/>
              <a:gd name="connsiteY281" fmla="*/ 504662 h 3012049"/>
              <a:gd name="connsiteX282" fmla="*/ 9769621 w 12192000"/>
              <a:gd name="connsiteY282" fmla="*/ 552725 h 3012049"/>
              <a:gd name="connsiteX283" fmla="*/ 9756804 w 12192000"/>
              <a:gd name="connsiteY283" fmla="*/ 552725 h 3012049"/>
              <a:gd name="connsiteX284" fmla="*/ 9756804 w 12192000"/>
              <a:gd name="connsiteY284" fmla="*/ 546317 h 3012049"/>
              <a:gd name="connsiteX285" fmla="*/ 9747192 w 12192000"/>
              <a:gd name="connsiteY285" fmla="*/ 546317 h 3012049"/>
              <a:gd name="connsiteX286" fmla="*/ 9747192 w 12192000"/>
              <a:gd name="connsiteY286" fmla="*/ 573553 h 3012049"/>
              <a:gd name="connsiteX287" fmla="*/ 9699129 w 12192000"/>
              <a:gd name="connsiteY287" fmla="*/ 573553 h 3012049"/>
              <a:gd name="connsiteX288" fmla="*/ 9682306 w 12192000"/>
              <a:gd name="connsiteY288" fmla="*/ 585569 h 3012049"/>
              <a:gd name="connsiteX289" fmla="*/ 9682306 w 12192000"/>
              <a:gd name="connsiteY289" fmla="*/ 863533 h 3012049"/>
              <a:gd name="connsiteX290" fmla="*/ 9685510 w 12192000"/>
              <a:gd name="connsiteY290" fmla="*/ 863533 h 3012049"/>
              <a:gd name="connsiteX291" fmla="*/ 9685510 w 12192000"/>
              <a:gd name="connsiteY291" fmla="*/ 877952 h 3012049"/>
              <a:gd name="connsiteX292" fmla="*/ 9682306 w 12192000"/>
              <a:gd name="connsiteY292" fmla="*/ 877952 h 3012049"/>
              <a:gd name="connsiteX293" fmla="*/ 9682306 w 12192000"/>
              <a:gd name="connsiteY293" fmla="*/ 1441091 h 3012049"/>
              <a:gd name="connsiteX294" fmla="*/ 9672694 w 12192000"/>
              <a:gd name="connsiteY294" fmla="*/ 1451505 h 3012049"/>
              <a:gd name="connsiteX295" fmla="*/ 9672694 w 12192000"/>
              <a:gd name="connsiteY295" fmla="*/ 1466725 h 3012049"/>
              <a:gd name="connsiteX296" fmla="*/ 9621426 w 12192000"/>
              <a:gd name="connsiteY296" fmla="*/ 1466725 h 3012049"/>
              <a:gd name="connsiteX297" fmla="*/ 9621426 w 12192000"/>
              <a:gd name="connsiteY297" fmla="*/ 1484348 h 3012049"/>
              <a:gd name="connsiteX298" fmla="*/ 9627835 w 12192000"/>
              <a:gd name="connsiteY298" fmla="*/ 1484348 h 3012049"/>
              <a:gd name="connsiteX299" fmla="*/ 9627835 w 12192000"/>
              <a:gd name="connsiteY299" fmla="*/ 1509181 h 3012049"/>
              <a:gd name="connsiteX300" fmla="*/ 9566955 w 12192000"/>
              <a:gd name="connsiteY300" fmla="*/ 1509181 h 3012049"/>
              <a:gd name="connsiteX301" fmla="*/ 9566955 w 12192000"/>
              <a:gd name="connsiteY301" fmla="*/ 1414657 h 3012049"/>
              <a:gd name="connsiteX302" fmla="*/ 9528505 w 12192000"/>
              <a:gd name="connsiteY302" fmla="*/ 1414657 h 3012049"/>
              <a:gd name="connsiteX303" fmla="*/ 9527704 w 12192000"/>
              <a:gd name="connsiteY303" fmla="*/ 1256850 h 3012049"/>
              <a:gd name="connsiteX304" fmla="*/ 9458814 w 12192000"/>
              <a:gd name="connsiteY304" fmla="*/ 732962 h 3012049"/>
              <a:gd name="connsiteX305" fmla="*/ 9299404 w 12192000"/>
              <a:gd name="connsiteY305" fmla="*/ 485437 h 3012049"/>
              <a:gd name="connsiteX306" fmla="*/ 9139995 w 12192000"/>
              <a:gd name="connsiteY306" fmla="*/ 732962 h 3012049"/>
              <a:gd name="connsiteX307" fmla="*/ 9072706 w 12192000"/>
              <a:gd name="connsiteY307" fmla="*/ 1205582 h 3012049"/>
              <a:gd name="connsiteX308" fmla="*/ 9024643 w 12192000"/>
              <a:gd name="connsiteY308" fmla="*/ 1205582 h 3012049"/>
              <a:gd name="connsiteX309" fmla="*/ 9024643 w 12192000"/>
              <a:gd name="connsiteY309" fmla="*/ 1191163 h 3012049"/>
              <a:gd name="connsiteX310" fmla="*/ 9003816 w 12192000"/>
              <a:gd name="connsiteY310" fmla="*/ 1191163 h 3012049"/>
              <a:gd name="connsiteX311" fmla="*/ 9003816 w 12192000"/>
              <a:gd name="connsiteY311" fmla="*/ 1202378 h 3012049"/>
              <a:gd name="connsiteX312" fmla="*/ 8988596 w 12192000"/>
              <a:gd name="connsiteY312" fmla="*/ 1202378 h 3012049"/>
              <a:gd name="connsiteX313" fmla="*/ 8988596 w 12192000"/>
              <a:gd name="connsiteY313" fmla="*/ 1199174 h 3012049"/>
              <a:gd name="connsiteX314" fmla="*/ 8974978 w 12192000"/>
              <a:gd name="connsiteY314" fmla="*/ 1199174 h 3012049"/>
              <a:gd name="connsiteX315" fmla="*/ 8974978 w 12192000"/>
              <a:gd name="connsiteY315" fmla="*/ 1210389 h 3012049"/>
              <a:gd name="connsiteX316" fmla="*/ 8914099 w 12192000"/>
              <a:gd name="connsiteY316" fmla="*/ 1210389 h 3012049"/>
              <a:gd name="connsiteX317" fmla="*/ 8914099 w 12192000"/>
              <a:gd name="connsiteY317" fmla="*/ 1238425 h 3012049"/>
              <a:gd name="connsiteX318" fmla="*/ 8878852 w 12192000"/>
              <a:gd name="connsiteY318" fmla="*/ 1238425 h 3012049"/>
              <a:gd name="connsiteX319" fmla="*/ 8878852 w 12192000"/>
              <a:gd name="connsiteY319" fmla="*/ 1372201 h 3012049"/>
              <a:gd name="connsiteX320" fmla="*/ 8866036 w 12192000"/>
              <a:gd name="connsiteY320" fmla="*/ 1372201 h 3012049"/>
              <a:gd name="connsiteX321" fmla="*/ 8866036 w 12192000"/>
              <a:gd name="connsiteY321" fmla="*/ 1423468 h 3012049"/>
              <a:gd name="connsiteX322" fmla="*/ 8843606 w 12192000"/>
              <a:gd name="connsiteY322" fmla="*/ 1423468 h 3012049"/>
              <a:gd name="connsiteX323" fmla="*/ 8843606 w 12192000"/>
              <a:gd name="connsiteY323" fmla="*/ 1306515 h 3012049"/>
              <a:gd name="connsiteX324" fmla="*/ 8835595 w 12192000"/>
              <a:gd name="connsiteY324" fmla="*/ 1306515 h 3012049"/>
              <a:gd name="connsiteX325" fmla="*/ 8835595 w 12192000"/>
              <a:gd name="connsiteY325" fmla="*/ 1335353 h 3012049"/>
              <a:gd name="connsiteX326" fmla="*/ 8797144 w 12192000"/>
              <a:gd name="connsiteY326" fmla="*/ 1335353 h 3012049"/>
              <a:gd name="connsiteX327" fmla="*/ 8797144 w 12192000"/>
              <a:gd name="connsiteY327" fmla="*/ 1223205 h 3012049"/>
              <a:gd name="connsiteX328" fmla="*/ 8753888 w 12192000"/>
              <a:gd name="connsiteY328" fmla="*/ 1223205 h 3012049"/>
              <a:gd name="connsiteX329" fmla="*/ 8753888 w 12192000"/>
              <a:gd name="connsiteY329" fmla="*/ 1204781 h 3012049"/>
              <a:gd name="connsiteX330" fmla="*/ 8685799 w 12192000"/>
              <a:gd name="connsiteY330" fmla="*/ 1204781 h 3012049"/>
              <a:gd name="connsiteX331" fmla="*/ 8685799 w 12192000"/>
              <a:gd name="connsiteY331" fmla="*/ 1155917 h 3012049"/>
              <a:gd name="connsiteX332" fmla="*/ 8673783 w 12192000"/>
              <a:gd name="connsiteY332" fmla="*/ 1155917 h 3012049"/>
              <a:gd name="connsiteX333" fmla="*/ 8673783 w 12192000"/>
              <a:gd name="connsiteY333" fmla="*/ 1201577 h 3012049"/>
              <a:gd name="connsiteX334" fmla="*/ 8659364 w 12192000"/>
              <a:gd name="connsiteY334" fmla="*/ 1201577 h 3012049"/>
              <a:gd name="connsiteX335" fmla="*/ 8659364 w 12192000"/>
              <a:gd name="connsiteY335" fmla="*/ 1215996 h 3012049"/>
              <a:gd name="connsiteX336" fmla="*/ 8646547 w 12192000"/>
              <a:gd name="connsiteY336" fmla="*/ 1215996 h 3012049"/>
              <a:gd name="connsiteX337" fmla="*/ 8646547 w 12192000"/>
              <a:gd name="connsiteY337" fmla="*/ 1244033 h 3012049"/>
              <a:gd name="connsiteX338" fmla="*/ 8604091 w 12192000"/>
              <a:gd name="connsiteY338" fmla="*/ 1244033 h 3012049"/>
              <a:gd name="connsiteX339" fmla="*/ 8604091 w 12192000"/>
              <a:gd name="connsiteY339" fmla="*/ 1393028 h 3012049"/>
              <a:gd name="connsiteX340" fmla="*/ 8569647 w 12192000"/>
              <a:gd name="connsiteY340" fmla="*/ 1393028 h 3012049"/>
              <a:gd name="connsiteX341" fmla="*/ 8569647 w 12192000"/>
              <a:gd name="connsiteY341" fmla="*/ 672082 h 3012049"/>
              <a:gd name="connsiteX342" fmla="*/ 8516776 w 12192000"/>
              <a:gd name="connsiteY342" fmla="*/ 672082 h 3012049"/>
              <a:gd name="connsiteX343" fmla="*/ 8516776 w 12192000"/>
              <a:gd name="connsiteY343" fmla="*/ 647250 h 3012049"/>
              <a:gd name="connsiteX344" fmla="*/ 8522384 w 12192000"/>
              <a:gd name="connsiteY344" fmla="*/ 647250 h 3012049"/>
              <a:gd name="connsiteX345" fmla="*/ 8522384 w 12192000"/>
              <a:gd name="connsiteY345" fmla="*/ 292384 h 3012049"/>
              <a:gd name="connsiteX346" fmla="*/ 8512771 w 12192000"/>
              <a:gd name="connsiteY346" fmla="*/ 292384 h 3012049"/>
              <a:gd name="connsiteX347" fmla="*/ 8512771 w 12192000"/>
              <a:gd name="connsiteY347" fmla="*/ 284373 h 3012049"/>
              <a:gd name="connsiteX348" fmla="*/ 8485536 w 12192000"/>
              <a:gd name="connsiteY348" fmla="*/ 284373 h 3012049"/>
              <a:gd name="connsiteX349" fmla="*/ 8485536 w 12192000"/>
              <a:gd name="connsiteY349" fmla="*/ 289981 h 3012049"/>
              <a:gd name="connsiteX350" fmla="*/ 8262043 w 12192000"/>
              <a:gd name="connsiteY350" fmla="*/ 289981 h 3012049"/>
              <a:gd name="connsiteX351" fmla="*/ 8262043 w 12192000"/>
              <a:gd name="connsiteY351" fmla="*/ 297991 h 3012049"/>
              <a:gd name="connsiteX352" fmla="*/ 8213179 w 12192000"/>
              <a:gd name="connsiteY352" fmla="*/ 297991 h 3012049"/>
              <a:gd name="connsiteX353" fmla="*/ 8213179 w 12192000"/>
              <a:gd name="connsiteY353" fmla="*/ 285174 h 3012049"/>
              <a:gd name="connsiteX354" fmla="*/ 8195555 w 12192000"/>
              <a:gd name="connsiteY354" fmla="*/ 285174 h 3012049"/>
              <a:gd name="connsiteX355" fmla="*/ 8195555 w 12192000"/>
              <a:gd name="connsiteY355" fmla="*/ 1401039 h 3012049"/>
              <a:gd name="connsiteX356" fmla="*/ 8138681 w 12192000"/>
              <a:gd name="connsiteY356" fmla="*/ 1401039 h 3012049"/>
              <a:gd name="connsiteX357" fmla="*/ 8138681 w 12192000"/>
              <a:gd name="connsiteY357" fmla="*/ 1415458 h 3012049"/>
              <a:gd name="connsiteX358" fmla="*/ 8123461 w 12192000"/>
              <a:gd name="connsiteY358" fmla="*/ 1415458 h 3012049"/>
              <a:gd name="connsiteX359" fmla="*/ 8123461 w 12192000"/>
              <a:gd name="connsiteY359" fmla="*/ 1409049 h 3012049"/>
              <a:gd name="connsiteX360" fmla="*/ 8067387 w 12192000"/>
              <a:gd name="connsiteY360" fmla="*/ 1409049 h 3012049"/>
              <a:gd name="connsiteX361" fmla="*/ 8067387 w 12192000"/>
              <a:gd name="connsiteY361" fmla="*/ 1354578 h 3012049"/>
              <a:gd name="connsiteX362" fmla="*/ 8060979 w 12192000"/>
              <a:gd name="connsiteY362" fmla="*/ 1354578 h 3012049"/>
              <a:gd name="connsiteX363" fmla="*/ 8060979 w 12192000"/>
              <a:gd name="connsiteY363" fmla="*/ 1438688 h 3012049"/>
              <a:gd name="connsiteX364" fmla="*/ 8000099 w 12192000"/>
              <a:gd name="connsiteY364" fmla="*/ 1438688 h 3012049"/>
              <a:gd name="connsiteX365" fmla="*/ 8000099 w 12192000"/>
              <a:gd name="connsiteY365" fmla="*/ 1563652 h 3012049"/>
              <a:gd name="connsiteX366" fmla="*/ 7994492 w 12192000"/>
              <a:gd name="connsiteY366" fmla="*/ 1563652 h 3012049"/>
              <a:gd name="connsiteX367" fmla="*/ 7965654 w 12192000"/>
              <a:gd name="connsiteY367" fmla="*/ 1303311 h 3012049"/>
              <a:gd name="connsiteX368" fmla="*/ 7965654 w 12192000"/>
              <a:gd name="connsiteY368" fmla="*/ 805057 h 3012049"/>
              <a:gd name="connsiteX369" fmla="*/ 7626809 w 12192000"/>
              <a:gd name="connsiteY369" fmla="*/ 805057 h 3012049"/>
              <a:gd name="connsiteX370" fmla="*/ 7626809 w 12192000"/>
              <a:gd name="connsiteY370" fmla="*/ 1364190 h 3012049"/>
              <a:gd name="connsiteX371" fmla="*/ 7586756 w 12192000"/>
              <a:gd name="connsiteY371" fmla="*/ 1364190 h 3012049"/>
              <a:gd name="connsiteX372" fmla="*/ 7586756 w 12192000"/>
              <a:gd name="connsiteY372" fmla="*/ 1374604 h 3012049"/>
              <a:gd name="connsiteX373" fmla="*/ 7564327 w 12192000"/>
              <a:gd name="connsiteY373" fmla="*/ 1374604 h 3012049"/>
              <a:gd name="connsiteX374" fmla="*/ 7564327 w 12192000"/>
              <a:gd name="connsiteY374" fmla="*/ 1031754 h 3012049"/>
              <a:gd name="connsiteX375" fmla="*/ 7555516 w 12192000"/>
              <a:gd name="connsiteY375" fmla="*/ 1031754 h 3012049"/>
              <a:gd name="connsiteX376" fmla="*/ 7555516 w 12192000"/>
              <a:gd name="connsiteY376" fmla="*/ 867539 h 3012049"/>
              <a:gd name="connsiteX377" fmla="*/ 7502646 w 12192000"/>
              <a:gd name="connsiteY377" fmla="*/ 867539 h 3012049"/>
              <a:gd name="connsiteX378" fmla="*/ 7502646 w 12192000"/>
              <a:gd name="connsiteY378" fmla="*/ 809863 h 3012049"/>
              <a:gd name="connsiteX379" fmla="*/ 7481819 w 12192000"/>
              <a:gd name="connsiteY379" fmla="*/ 809863 h 3012049"/>
              <a:gd name="connsiteX380" fmla="*/ 7481819 w 12192000"/>
              <a:gd name="connsiteY380" fmla="*/ 821078 h 3012049"/>
              <a:gd name="connsiteX381" fmla="*/ 7435358 w 12192000"/>
              <a:gd name="connsiteY381" fmla="*/ 821078 h 3012049"/>
              <a:gd name="connsiteX382" fmla="*/ 7435358 w 12192000"/>
              <a:gd name="connsiteY382" fmla="*/ 809062 h 3012049"/>
              <a:gd name="connsiteX383" fmla="*/ 7381688 w 12192000"/>
              <a:gd name="connsiteY383" fmla="*/ 809062 h 3012049"/>
              <a:gd name="connsiteX384" fmla="*/ 7381688 w 12192000"/>
              <a:gd name="connsiteY384" fmla="*/ 820277 h 3012049"/>
              <a:gd name="connsiteX385" fmla="*/ 7356855 w 12192000"/>
              <a:gd name="connsiteY385" fmla="*/ 820277 h 3012049"/>
              <a:gd name="connsiteX386" fmla="*/ 7356855 w 12192000"/>
              <a:gd name="connsiteY386" fmla="*/ 935628 h 3012049"/>
              <a:gd name="connsiteX387" fmla="*/ 7297577 w 12192000"/>
              <a:gd name="connsiteY387" fmla="*/ 935628 h 3012049"/>
              <a:gd name="connsiteX388" fmla="*/ 7297577 w 12192000"/>
              <a:gd name="connsiteY388" fmla="*/ 1091833 h 3012049"/>
              <a:gd name="connsiteX389" fmla="*/ 7282357 w 12192000"/>
              <a:gd name="connsiteY389" fmla="*/ 1091833 h 3012049"/>
              <a:gd name="connsiteX390" fmla="*/ 7273546 w 12192000"/>
              <a:gd name="connsiteY390" fmla="*/ 1101446 h 3012049"/>
              <a:gd name="connsiteX391" fmla="*/ 7273546 w 12192000"/>
              <a:gd name="connsiteY391" fmla="*/ 1331347 h 3012049"/>
              <a:gd name="connsiteX392" fmla="*/ 7254320 w 12192000"/>
              <a:gd name="connsiteY392" fmla="*/ 1331347 h 3012049"/>
              <a:gd name="connsiteX393" fmla="*/ 7254320 w 12192000"/>
              <a:gd name="connsiteY393" fmla="*/ 1422667 h 3012049"/>
              <a:gd name="connsiteX394" fmla="*/ 7187032 w 12192000"/>
              <a:gd name="connsiteY394" fmla="*/ 1422667 h 3012049"/>
              <a:gd name="connsiteX395" fmla="*/ 7062869 w 12192000"/>
              <a:gd name="connsiteY395" fmla="*/ 416547 h 3012049"/>
              <a:gd name="connsiteX396" fmla="*/ 6476500 w 12192000"/>
              <a:gd name="connsiteY396" fmla="*/ 525490 h 3012049"/>
              <a:gd name="connsiteX397" fmla="*/ 6337918 w 12192000"/>
              <a:gd name="connsiteY397" fmla="*/ 631228 h 3012049"/>
              <a:gd name="connsiteX398" fmla="*/ 6250603 w 12192000"/>
              <a:gd name="connsiteY398" fmla="*/ 1228012 h 3012049"/>
              <a:gd name="connsiteX399" fmla="*/ 6224168 w 12192000"/>
              <a:gd name="connsiteY399" fmla="*/ 1228012 h 3012049"/>
              <a:gd name="connsiteX400" fmla="*/ 6224168 w 12192000"/>
              <a:gd name="connsiteY400" fmla="*/ 1199174 h 3012049"/>
              <a:gd name="connsiteX401" fmla="*/ 6214556 w 12192000"/>
              <a:gd name="connsiteY401" fmla="*/ 1199174 h 3012049"/>
              <a:gd name="connsiteX402" fmla="*/ 6214556 w 12192000"/>
              <a:gd name="connsiteY402" fmla="*/ 1124676 h 3012049"/>
              <a:gd name="connsiteX403" fmla="*/ 6197734 w 12192000"/>
              <a:gd name="connsiteY403" fmla="*/ 1124676 h 3012049"/>
              <a:gd name="connsiteX404" fmla="*/ 6197734 w 12192000"/>
              <a:gd name="connsiteY404" fmla="*/ 1135090 h 3012049"/>
              <a:gd name="connsiteX405" fmla="*/ 6134451 w 12192000"/>
              <a:gd name="connsiteY405" fmla="*/ 1135090 h 3012049"/>
              <a:gd name="connsiteX406" fmla="*/ 6134451 w 12192000"/>
              <a:gd name="connsiteY406" fmla="*/ 1212792 h 3012049"/>
              <a:gd name="connsiteX407" fmla="*/ 6059152 w 12192000"/>
              <a:gd name="connsiteY407" fmla="*/ 1212792 h 3012049"/>
              <a:gd name="connsiteX408" fmla="*/ 6059152 w 12192000"/>
              <a:gd name="connsiteY408" fmla="*/ 1232017 h 3012049"/>
              <a:gd name="connsiteX409" fmla="*/ 6064759 w 12192000"/>
              <a:gd name="connsiteY409" fmla="*/ 1232017 h 3012049"/>
              <a:gd name="connsiteX410" fmla="*/ 6064759 w 12192000"/>
              <a:gd name="connsiteY410" fmla="*/ 1318531 h 3012049"/>
              <a:gd name="connsiteX411" fmla="*/ 6042330 w 12192000"/>
              <a:gd name="connsiteY411" fmla="*/ 1318531 h 3012049"/>
              <a:gd name="connsiteX412" fmla="*/ 6042330 w 12192000"/>
              <a:gd name="connsiteY412" fmla="*/ 1562050 h 3012049"/>
              <a:gd name="connsiteX413" fmla="*/ 6003879 w 12192000"/>
              <a:gd name="connsiteY413" fmla="*/ 1562050 h 3012049"/>
              <a:gd name="connsiteX414" fmla="*/ 6003879 w 12192000"/>
              <a:gd name="connsiteY414" fmla="*/ 1539621 h 3012049"/>
              <a:gd name="connsiteX415" fmla="*/ 5962225 w 12192000"/>
              <a:gd name="connsiteY415" fmla="*/ 1539621 h 3012049"/>
              <a:gd name="connsiteX416" fmla="*/ 5962225 w 12192000"/>
              <a:gd name="connsiteY416" fmla="*/ 1489955 h 3012049"/>
              <a:gd name="connsiteX417" fmla="*/ 5954214 w 12192000"/>
              <a:gd name="connsiteY417" fmla="*/ 1489955 h 3012049"/>
              <a:gd name="connsiteX418" fmla="*/ 5954214 w 12192000"/>
              <a:gd name="connsiteY418" fmla="*/ 1283284 h 3012049"/>
              <a:gd name="connsiteX419" fmla="*/ 5898140 w 12192000"/>
              <a:gd name="connsiteY419" fmla="*/ 1283284 h 3012049"/>
              <a:gd name="connsiteX420" fmla="*/ 5860491 w 12192000"/>
              <a:gd name="connsiteY420" fmla="*/ 620815 h 3012049"/>
              <a:gd name="connsiteX421" fmla="*/ 5818837 w 12192000"/>
              <a:gd name="connsiteY421" fmla="*/ 28838 h 3012049"/>
              <a:gd name="connsiteX422" fmla="*/ 5782789 w 12192000"/>
              <a:gd name="connsiteY422" fmla="*/ 16021 h 3012049"/>
              <a:gd name="connsiteX423" fmla="*/ 5777182 w 12192000"/>
              <a:gd name="connsiteY423" fmla="*/ 16021 h 3012049"/>
              <a:gd name="connsiteX424" fmla="*/ 5777182 w 12192000"/>
              <a:gd name="connsiteY424" fmla="*/ 20026 h 3012049"/>
              <a:gd name="connsiteX425" fmla="*/ 5659427 w 12192000"/>
              <a:gd name="connsiteY425" fmla="*/ 20026 h 3012049"/>
              <a:gd name="connsiteX426" fmla="*/ 5659427 w 12192000"/>
              <a:gd name="connsiteY426" fmla="*/ 0 h 3012049"/>
              <a:gd name="connsiteX427" fmla="*/ 5647412 w 12192000"/>
              <a:gd name="connsiteY427" fmla="*/ 0 h 3012049"/>
              <a:gd name="connsiteX428" fmla="*/ 5647412 w 12192000"/>
              <a:gd name="connsiteY428" fmla="*/ 16021 h 3012049"/>
              <a:gd name="connsiteX429" fmla="*/ 5598548 w 12192000"/>
              <a:gd name="connsiteY429" fmla="*/ 16021 h 3012049"/>
              <a:gd name="connsiteX430" fmla="*/ 5580123 w 12192000"/>
              <a:gd name="connsiteY430" fmla="*/ 686501 h 3012049"/>
              <a:gd name="connsiteX431" fmla="*/ 5580123 w 12192000"/>
              <a:gd name="connsiteY431" fmla="*/ 1188760 h 3012049"/>
              <a:gd name="connsiteX432" fmla="*/ 5557694 w 12192000"/>
              <a:gd name="connsiteY432" fmla="*/ 1188760 h 3012049"/>
              <a:gd name="connsiteX433" fmla="*/ 5557694 w 12192000"/>
              <a:gd name="connsiteY433" fmla="*/ 1272871 h 3012049"/>
              <a:gd name="connsiteX434" fmla="*/ 5543275 w 12192000"/>
              <a:gd name="connsiteY434" fmla="*/ 1272871 h 3012049"/>
              <a:gd name="connsiteX435" fmla="*/ 5543275 w 12192000"/>
              <a:gd name="connsiteY435" fmla="*/ 1292897 h 3012049"/>
              <a:gd name="connsiteX436" fmla="*/ 5496814 w 12192000"/>
              <a:gd name="connsiteY436" fmla="*/ 1292897 h 3012049"/>
              <a:gd name="connsiteX437" fmla="*/ 5496814 w 12192000"/>
              <a:gd name="connsiteY437" fmla="*/ 1256850 h 3012049"/>
              <a:gd name="connsiteX438" fmla="*/ 5475186 w 12192000"/>
              <a:gd name="connsiteY438" fmla="*/ 1256850 h 3012049"/>
              <a:gd name="connsiteX439" fmla="*/ 5475186 w 12192000"/>
              <a:gd name="connsiteY439" fmla="*/ 1273672 h 3012049"/>
              <a:gd name="connsiteX440" fmla="*/ 5368646 w 12192000"/>
              <a:gd name="connsiteY440" fmla="*/ 1273672 h 3012049"/>
              <a:gd name="connsiteX441" fmla="*/ 5368646 w 12192000"/>
              <a:gd name="connsiteY441" fmla="*/ 948445 h 3012049"/>
              <a:gd name="connsiteX442" fmla="*/ 5282132 w 12192000"/>
              <a:gd name="connsiteY442" fmla="*/ 948445 h 3012049"/>
              <a:gd name="connsiteX443" fmla="*/ 5282132 w 12192000"/>
              <a:gd name="connsiteY443" fmla="*/ 930021 h 3012049"/>
              <a:gd name="connsiteX444" fmla="*/ 5246085 w 12192000"/>
              <a:gd name="connsiteY444" fmla="*/ 930021 h 3012049"/>
              <a:gd name="connsiteX445" fmla="*/ 5242080 w 12192000"/>
              <a:gd name="connsiteY445" fmla="*/ 938832 h 3012049"/>
              <a:gd name="connsiteX446" fmla="*/ 5143550 w 12192000"/>
              <a:gd name="connsiteY446" fmla="*/ 938832 h 3012049"/>
              <a:gd name="connsiteX447" fmla="*/ 5143550 w 12192000"/>
              <a:gd name="connsiteY447" fmla="*/ 961262 h 3012049"/>
              <a:gd name="connsiteX448" fmla="*/ 5109105 w 12192000"/>
              <a:gd name="connsiteY448" fmla="*/ 961262 h 3012049"/>
              <a:gd name="connsiteX449" fmla="*/ 5109105 w 12192000"/>
              <a:gd name="connsiteY449" fmla="*/ 1134289 h 3012049"/>
              <a:gd name="connsiteX450" fmla="*/ 5089079 w 12192000"/>
              <a:gd name="connsiteY450" fmla="*/ 1153514 h 3012049"/>
              <a:gd name="connsiteX451" fmla="*/ 5089079 w 12192000"/>
              <a:gd name="connsiteY451" fmla="*/ 1202378 h 3012049"/>
              <a:gd name="connsiteX452" fmla="*/ 5076262 w 12192000"/>
              <a:gd name="connsiteY452" fmla="*/ 1202378 h 3012049"/>
              <a:gd name="connsiteX453" fmla="*/ 5076262 w 12192000"/>
              <a:gd name="connsiteY453" fmla="*/ 1262457 h 3012049"/>
              <a:gd name="connsiteX454" fmla="*/ 4999361 w 12192000"/>
              <a:gd name="connsiteY454" fmla="*/ 1262457 h 3012049"/>
              <a:gd name="connsiteX455" fmla="*/ 4999361 w 12192000"/>
              <a:gd name="connsiteY455" fmla="*/ 1314525 h 3012049"/>
              <a:gd name="connsiteX456" fmla="*/ 4974529 w 12192000"/>
              <a:gd name="connsiteY456" fmla="*/ 1314525 h 3012049"/>
              <a:gd name="connsiteX457" fmla="*/ 4974529 w 12192000"/>
              <a:gd name="connsiteY457" fmla="*/ 1568459 h 3012049"/>
              <a:gd name="connsiteX458" fmla="*/ 4953701 w 12192000"/>
              <a:gd name="connsiteY458" fmla="*/ 1568459 h 3012049"/>
              <a:gd name="connsiteX459" fmla="*/ 4953701 w 12192000"/>
              <a:gd name="connsiteY459" fmla="*/ 904387 h 3012049"/>
              <a:gd name="connsiteX460" fmla="*/ 4898429 w 12192000"/>
              <a:gd name="connsiteY460" fmla="*/ 904387 h 3012049"/>
              <a:gd name="connsiteX461" fmla="*/ 4898429 w 12192000"/>
              <a:gd name="connsiteY461" fmla="*/ 890769 h 3012049"/>
              <a:gd name="connsiteX462" fmla="*/ 4743024 w 12192000"/>
              <a:gd name="connsiteY462" fmla="*/ 890769 h 3012049"/>
              <a:gd name="connsiteX463" fmla="*/ 4743024 w 12192000"/>
              <a:gd name="connsiteY463" fmla="*/ 901984 h 3012049"/>
              <a:gd name="connsiteX464" fmla="*/ 4705375 w 12192000"/>
              <a:gd name="connsiteY464" fmla="*/ 901984 h 3012049"/>
              <a:gd name="connsiteX465" fmla="*/ 4705375 w 12192000"/>
              <a:gd name="connsiteY465" fmla="*/ 1249640 h 3012049"/>
              <a:gd name="connsiteX466" fmla="*/ 4694161 w 12192000"/>
              <a:gd name="connsiteY466" fmla="*/ 1249640 h 3012049"/>
              <a:gd name="connsiteX467" fmla="*/ 4694161 w 12192000"/>
              <a:gd name="connsiteY467" fmla="*/ 1229614 h 3012049"/>
              <a:gd name="connsiteX468" fmla="*/ 4678140 w 12192000"/>
              <a:gd name="connsiteY468" fmla="*/ 1229614 h 3012049"/>
              <a:gd name="connsiteX469" fmla="*/ 4678140 w 12192000"/>
              <a:gd name="connsiteY469" fmla="*/ 1207184 h 3012049"/>
              <a:gd name="connsiteX470" fmla="*/ 4578809 w 12192000"/>
              <a:gd name="connsiteY470" fmla="*/ 1207184 h 3012049"/>
              <a:gd name="connsiteX471" fmla="*/ 4578809 w 12192000"/>
              <a:gd name="connsiteY471" fmla="*/ 1147106 h 3012049"/>
              <a:gd name="connsiteX472" fmla="*/ 4571600 w 12192000"/>
              <a:gd name="connsiteY472" fmla="*/ 1147106 h 3012049"/>
              <a:gd name="connsiteX473" fmla="*/ 4571600 w 12192000"/>
              <a:gd name="connsiteY473" fmla="*/ 1259253 h 3012049"/>
              <a:gd name="connsiteX474" fmla="*/ 4537155 w 12192000"/>
              <a:gd name="connsiteY474" fmla="*/ 1256850 h 3012049"/>
              <a:gd name="connsiteX475" fmla="*/ 4537155 w 12192000"/>
              <a:gd name="connsiteY475" fmla="*/ 986895 h 3012049"/>
              <a:gd name="connsiteX476" fmla="*/ 4532348 w 12192000"/>
              <a:gd name="connsiteY476" fmla="*/ 979686 h 3012049"/>
              <a:gd name="connsiteX477" fmla="*/ 4516327 w 12192000"/>
              <a:gd name="connsiteY477" fmla="*/ 979686 h 3012049"/>
              <a:gd name="connsiteX478" fmla="*/ 4516327 w 12192000"/>
              <a:gd name="connsiteY478" fmla="*/ 967670 h 3012049"/>
              <a:gd name="connsiteX479" fmla="*/ 4470667 w 12192000"/>
              <a:gd name="connsiteY479" fmla="*/ 967670 h 3012049"/>
              <a:gd name="connsiteX480" fmla="*/ 4470667 w 12192000"/>
              <a:gd name="connsiteY480" fmla="*/ 950047 h 3012049"/>
              <a:gd name="connsiteX481" fmla="*/ 4367332 w 12192000"/>
              <a:gd name="connsiteY481" fmla="*/ 950047 h 3012049"/>
              <a:gd name="connsiteX482" fmla="*/ 4367332 w 12192000"/>
              <a:gd name="connsiteY482" fmla="*/ 954052 h 3012049"/>
              <a:gd name="connsiteX483" fmla="*/ 4361724 w 12192000"/>
              <a:gd name="connsiteY483" fmla="*/ 954052 h 3012049"/>
              <a:gd name="connsiteX484" fmla="*/ 4361724 w 12192000"/>
              <a:gd name="connsiteY484" fmla="*/ 942837 h 3012049"/>
              <a:gd name="connsiteX485" fmla="*/ 4346504 w 12192000"/>
              <a:gd name="connsiteY485" fmla="*/ 942837 h 3012049"/>
              <a:gd name="connsiteX486" fmla="*/ 4346504 w 12192000"/>
              <a:gd name="connsiteY486" fmla="*/ 971675 h 3012049"/>
              <a:gd name="connsiteX487" fmla="*/ 4296038 w 12192000"/>
              <a:gd name="connsiteY487" fmla="*/ 971675 h 3012049"/>
              <a:gd name="connsiteX488" fmla="*/ 4296038 w 12192000"/>
              <a:gd name="connsiteY488" fmla="*/ 983691 h 3012049"/>
              <a:gd name="connsiteX489" fmla="*/ 4158257 w 12192000"/>
              <a:gd name="connsiteY489" fmla="*/ 983691 h 3012049"/>
              <a:gd name="connsiteX490" fmla="*/ 4158257 w 12192000"/>
              <a:gd name="connsiteY490" fmla="*/ 997309 h 3012049"/>
              <a:gd name="connsiteX491" fmla="*/ 4098979 w 12192000"/>
              <a:gd name="connsiteY491" fmla="*/ 997309 h 3012049"/>
              <a:gd name="connsiteX492" fmla="*/ 4098979 w 12192000"/>
              <a:gd name="connsiteY492" fmla="*/ 1199174 h 3012049"/>
              <a:gd name="connsiteX493" fmla="*/ 4050115 w 12192000"/>
              <a:gd name="connsiteY493" fmla="*/ 1199174 h 3012049"/>
              <a:gd name="connsiteX494" fmla="*/ 4050115 w 12192000"/>
              <a:gd name="connsiteY494" fmla="*/ 1181551 h 3012049"/>
              <a:gd name="connsiteX495" fmla="*/ 3981225 w 12192000"/>
              <a:gd name="connsiteY495" fmla="*/ 1181551 h 3012049"/>
              <a:gd name="connsiteX496" fmla="*/ 3981225 w 12192000"/>
              <a:gd name="connsiteY496" fmla="*/ 1189561 h 3012049"/>
              <a:gd name="connsiteX497" fmla="*/ 3965204 w 12192000"/>
              <a:gd name="connsiteY497" fmla="*/ 1189561 h 3012049"/>
              <a:gd name="connsiteX498" fmla="*/ 3965204 w 12192000"/>
              <a:gd name="connsiteY498" fmla="*/ 1173540 h 3012049"/>
              <a:gd name="connsiteX499" fmla="*/ 3933162 w 12192000"/>
              <a:gd name="connsiteY499" fmla="*/ 1173540 h 3012049"/>
              <a:gd name="connsiteX500" fmla="*/ 3933162 w 12192000"/>
              <a:gd name="connsiteY500" fmla="*/ 1191964 h 3012049"/>
              <a:gd name="connsiteX501" fmla="*/ 3903523 w 12192000"/>
              <a:gd name="connsiteY501" fmla="*/ 1191964 h 3012049"/>
              <a:gd name="connsiteX502" fmla="*/ 3903523 w 12192000"/>
              <a:gd name="connsiteY502" fmla="*/ 1058189 h 3012049"/>
              <a:gd name="connsiteX503" fmla="*/ 3896313 w 12192000"/>
              <a:gd name="connsiteY503" fmla="*/ 1058189 h 3012049"/>
              <a:gd name="connsiteX504" fmla="*/ 3896313 w 12192000"/>
              <a:gd name="connsiteY504" fmla="*/ 1067801 h 3012049"/>
              <a:gd name="connsiteX505" fmla="*/ 3873884 w 12192000"/>
              <a:gd name="connsiteY505" fmla="*/ 1067801 h 3012049"/>
              <a:gd name="connsiteX506" fmla="*/ 3873884 w 12192000"/>
              <a:gd name="connsiteY506" fmla="*/ 945241 h 3012049"/>
              <a:gd name="connsiteX507" fmla="*/ 3856261 w 12192000"/>
              <a:gd name="connsiteY507" fmla="*/ 945241 h 3012049"/>
              <a:gd name="connsiteX508" fmla="*/ 3856261 w 12192000"/>
              <a:gd name="connsiteY508" fmla="*/ 953251 h 3012049"/>
              <a:gd name="connsiteX509" fmla="*/ 3839439 w 12192000"/>
              <a:gd name="connsiteY509" fmla="*/ 953251 h 3012049"/>
              <a:gd name="connsiteX510" fmla="*/ 3839439 w 12192000"/>
              <a:gd name="connsiteY510" fmla="*/ 949246 h 3012049"/>
              <a:gd name="connsiteX511" fmla="*/ 3821816 w 12192000"/>
              <a:gd name="connsiteY511" fmla="*/ 949246 h 3012049"/>
              <a:gd name="connsiteX512" fmla="*/ 3821816 w 12192000"/>
              <a:gd name="connsiteY512" fmla="*/ 952450 h 3012049"/>
              <a:gd name="connsiteX513" fmla="*/ 3771349 w 12192000"/>
              <a:gd name="connsiteY513" fmla="*/ 952450 h 3012049"/>
              <a:gd name="connsiteX514" fmla="*/ 3771349 w 12192000"/>
              <a:gd name="connsiteY514" fmla="*/ 966068 h 3012049"/>
              <a:gd name="connsiteX515" fmla="*/ 3717679 w 12192000"/>
              <a:gd name="connsiteY515" fmla="*/ 966068 h 3012049"/>
              <a:gd name="connsiteX516" fmla="*/ 3717679 w 12192000"/>
              <a:gd name="connsiteY516" fmla="*/ 913199 h 3012049"/>
              <a:gd name="connsiteX517" fmla="*/ 3714475 w 12192000"/>
              <a:gd name="connsiteY517" fmla="*/ 913199 h 3012049"/>
              <a:gd name="connsiteX518" fmla="*/ 3714475 w 12192000"/>
              <a:gd name="connsiteY518" fmla="*/ 966869 h 3012049"/>
              <a:gd name="connsiteX519" fmla="*/ 3687239 w 12192000"/>
              <a:gd name="connsiteY519" fmla="*/ 966869 h 3012049"/>
              <a:gd name="connsiteX520" fmla="*/ 3687239 w 12192000"/>
              <a:gd name="connsiteY520" fmla="*/ 986895 h 3012049"/>
              <a:gd name="connsiteX521" fmla="*/ 3657600 w 12192000"/>
              <a:gd name="connsiteY521" fmla="*/ 986895 h 3012049"/>
              <a:gd name="connsiteX522" fmla="*/ 3602328 w 12192000"/>
              <a:gd name="connsiteY522" fmla="*/ 1003717 h 3012049"/>
              <a:gd name="connsiteX523" fmla="*/ 3602328 w 12192000"/>
              <a:gd name="connsiteY523" fmla="*/ 1022141 h 3012049"/>
              <a:gd name="connsiteX524" fmla="*/ 3594317 w 12192000"/>
              <a:gd name="connsiteY524" fmla="*/ 1022141 h 3012049"/>
              <a:gd name="connsiteX525" fmla="*/ 3594317 w 12192000"/>
              <a:gd name="connsiteY525" fmla="*/ 1012529 h 3012049"/>
              <a:gd name="connsiteX526" fmla="*/ 3545453 w 12192000"/>
              <a:gd name="connsiteY526" fmla="*/ 1012529 h 3012049"/>
              <a:gd name="connsiteX527" fmla="*/ 3545453 w 12192000"/>
              <a:gd name="connsiteY527" fmla="*/ 461406 h 3012049"/>
              <a:gd name="connsiteX528" fmla="*/ 3402866 w 12192000"/>
              <a:gd name="connsiteY528" fmla="*/ 461406 h 3012049"/>
              <a:gd name="connsiteX529" fmla="*/ 3402866 w 12192000"/>
              <a:gd name="connsiteY529" fmla="*/ 437374 h 3012049"/>
              <a:gd name="connsiteX530" fmla="*/ 3394855 w 12192000"/>
              <a:gd name="connsiteY530" fmla="*/ 437374 h 3012049"/>
              <a:gd name="connsiteX531" fmla="*/ 3394855 w 12192000"/>
              <a:gd name="connsiteY531" fmla="*/ 449390 h 3012049"/>
              <a:gd name="connsiteX532" fmla="*/ 3281106 w 12192000"/>
              <a:gd name="connsiteY532" fmla="*/ 449390 h 3012049"/>
              <a:gd name="connsiteX533" fmla="*/ 3281106 w 12192000"/>
              <a:gd name="connsiteY533" fmla="*/ 781826 h 3012049"/>
              <a:gd name="connsiteX534" fmla="*/ 3208210 w 12192000"/>
              <a:gd name="connsiteY534" fmla="*/ 781826 h 3012049"/>
              <a:gd name="connsiteX535" fmla="*/ 3208210 w 12192000"/>
              <a:gd name="connsiteY535" fmla="*/ 1120671 h 3012049"/>
              <a:gd name="connsiteX536" fmla="*/ 3172163 w 12192000"/>
              <a:gd name="connsiteY536" fmla="*/ 1120671 h 3012049"/>
              <a:gd name="connsiteX537" fmla="*/ 3172163 w 12192000"/>
              <a:gd name="connsiteY537" fmla="*/ 759397 h 3012049"/>
              <a:gd name="connsiteX538" fmla="*/ 2893397 w 12192000"/>
              <a:gd name="connsiteY538" fmla="*/ 759397 h 3012049"/>
              <a:gd name="connsiteX539" fmla="*/ 2893397 w 12192000"/>
              <a:gd name="connsiteY539" fmla="*/ 1132687 h 3012049"/>
              <a:gd name="connsiteX540" fmla="*/ 2881382 w 12192000"/>
              <a:gd name="connsiteY540" fmla="*/ 1132687 h 3012049"/>
              <a:gd name="connsiteX541" fmla="*/ 2881382 w 12192000"/>
              <a:gd name="connsiteY541" fmla="*/ 1173540 h 3012049"/>
              <a:gd name="connsiteX542" fmla="*/ 2840528 w 12192000"/>
              <a:gd name="connsiteY542" fmla="*/ 1173540 h 3012049"/>
              <a:gd name="connsiteX543" fmla="*/ 2840528 w 12192000"/>
              <a:gd name="connsiteY543" fmla="*/ 1115063 h 3012049"/>
              <a:gd name="connsiteX544" fmla="*/ 2830915 w 12192000"/>
              <a:gd name="connsiteY544" fmla="*/ 1115063 h 3012049"/>
              <a:gd name="connsiteX545" fmla="*/ 2830915 w 12192000"/>
              <a:gd name="connsiteY545" fmla="*/ 1275274 h 3012049"/>
              <a:gd name="connsiteX546" fmla="*/ 2806083 w 12192000"/>
              <a:gd name="connsiteY546" fmla="*/ 1275274 h 3012049"/>
              <a:gd name="connsiteX547" fmla="*/ 2806083 w 12192000"/>
              <a:gd name="connsiteY547" fmla="*/ 1452306 h 3012049"/>
              <a:gd name="connsiteX548" fmla="*/ 2783653 w 12192000"/>
              <a:gd name="connsiteY548" fmla="*/ 1452306 h 3012049"/>
              <a:gd name="connsiteX549" fmla="*/ 2783653 w 12192000"/>
              <a:gd name="connsiteY549" fmla="*/ 1422667 h 3012049"/>
              <a:gd name="connsiteX550" fmla="*/ 2754014 w 12192000"/>
              <a:gd name="connsiteY550" fmla="*/ 1422667 h 3012049"/>
              <a:gd name="connsiteX551" fmla="*/ 2754014 w 12192000"/>
              <a:gd name="connsiteY551" fmla="*/ 1161524 h 3012049"/>
              <a:gd name="connsiteX552" fmla="*/ 2726779 w 12192000"/>
              <a:gd name="connsiteY552" fmla="*/ 1161524 h 3012049"/>
              <a:gd name="connsiteX553" fmla="*/ 2726779 w 12192000"/>
              <a:gd name="connsiteY553" fmla="*/ 990099 h 3012049"/>
              <a:gd name="connsiteX554" fmla="*/ 2701946 w 12192000"/>
              <a:gd name="connsiteY554" fmla="*/ 990099 h 3012049"/>
              <a:gd name="connsiteX555" fmla="*/ 2701946 w 12192000"/>
              <a:gd name="connsiteY555" fmla="*/ 903586 h 3012049"/>
              <a:gd name="connsiteX556" fmla="*/ 2698742 w 12192000"/>
              <a:gd name="connsiteY556" fmla="*/ 903586 h 3012049"/>
              <a:gd name="connsiteX557" fmla="*/ 2698742 w 12192000"/>
              <a:gd name="connsiteY557" fmla="*/ 955654 h 3012049"/>
              <a:gd name="connsiteX558" fmla="*/ 2673108 w 12192000"/>
              <a:gd name="connsiteY558" fmla="*/ 938832 h 3012049"/>
              <a:gd name="connsiteX559" fmla="*/ 2673108 w 12192000"/>
              <a:gd name="connsiteY559" fmla="*/ 909193 h 3012049"/>
              <a:gd name="connsiteX560" fmla="*/ 2659490 w 12192000"/>
              <a:gd name="connsiteY560" fmla="*/ 893172 h 3012049"/>
              <a:gd name="connsiteX561" fmla="*/ 2659490 w 12192000"/>
              <a:gd name="connsiteY561" fmla="*/ 873146 h 3012049"/>
              <a:gd name="connsiteX562" fmla="*/ 2651480 w 12192000"/>
              <a:gd name="connsiteY562" fmla="*/ 873146 h 3012049"/>
              <a:gd name="connsiteX563" fmla="*/ 2557757 w 12192000"/>
              <a:gd name="connsiteY563" fmla="*/ 961262 h 3012049"/>
              <a:gd name="connsiteX564" fmla="*/ 2557757 w 12192000"/>
              <a:gd name="connsiteY564" fmla="*/ 968471 h 3012049"/>
              <a:gd name="connsiteX565" fmla="*/ 2545741 w 12192000"/>
              <a:gd name="connsiteY565" fmla="*/ 978885 h 3012049"/>
              <a:gd name="connsiteX566" fmla="*/ 2545741 w 12192000"/>
              <a:gd name="connsiteY566" fmla="*/ 991702 h 3012049"/>
              <a:gd name="connsiteX567" fmla="*/ 2515301 w 12192000"/>
              <a:gd name="connsiteY567" fmla="*/ 991702 h 3012049"/>
              <a:gd name="connsiteX568" fmla="*/ 2515301 w 12192000"/>
              <a:gd name="connsiteY568" fmla="*/ 1124676 h 3012049"/>
              <a:gd name="connsiteX569" fmla="*/ 2503285 w 12192000"/>
              <a:gd name="connsiteY569" fmla="*/ 1124676 h 3012049"/>
              <a:gd name="connsiteX570" fmla="*/ 2503285 w 12192000"/>
              <a:gd name="connsiteY570" fmla="*/ 1271268 h 3012049"/>
              <a:gd name="connsiteX571" fmla="*/ 2496076 w 12192000"/>
              <a:gd name="connsiteY571" fmla="*/ 1271268 h 3012049"/>
              <a:gd name="connsiteX572" fmla="*/ 2496076 w 12192000"/>
              <a:gd name="connsiteY572" fmla="*/ 1284085 h 3012049"/>
              <a:gd name="connsiteX573" fmla="*/ 2475248 w 12192000"/>
              <a:gd name="connsiteY573" fmla="*/ 1306515 h 3012049"/>
              <a:gd name="connsiteX574" fmla="*/ 2475248 w 12192000"/>
              <a:gd name="connsiteY574" fmla="*/ 1322536 h 3012049"/>
              <a:gd name="connsiteX575" fmla="*/ 2448013 w 12192000"/>
              <a:gd name="connsiteY575" fmla="*/ 1322536 h 3012049"/>
              <a:gd name="connsiteX576" fmla="*/ 2448013 w 12192000"/>
              <a:gd name="connsiteY576" fmla="*/ 1340159 h 3012049"/>
              <a:gd name="connsiteX577" fmla="*/ 2453620 w 12192000"/>
              <a:gd name="connsiteY577" fmla="*/ 1340159 h 3012049"/>
              <a:gd name="connsiteX578" fmla="*/ 2453620 w 12192000"/>
              <a:gd name="connsiteY578" fmla="*/ 1390625 h 3012049"/>
              <a:gd name="connsiteX579" fmla="*/ 2413567 w 12192000"/>
              <a:gd name="connsiteY579" fmla="*/ 1390625 h 3012049"/>
              <a:gd name="connsiteX580" fmla="*/ 2413567 w 12192000"/>
              <a:gd name="connsiteY580" fmla="*/ 1419463 h 3012049"/>
              <a:gd name="connsiteX581" fmla="*/ 2410363 w 12192000"/>
              <a:gd name="connsiteY581" fmla="*/ 1416259 h 3012049"/>
              <a:gd name="connsiteX582" fmla="*/ 2403955 w 12192000"/>
              <a:gd name="connsiteY582" fmla="*/ 1407447 h 3012049"/>
              <a:gd name="connsiteX583" fmla="*/ 2382326 w 12192000"/>
              <a:gd name="connsiteY583" fmla="*/ 1407447 h 3012049"/>
              <a:gd name="connsiteX584" fmla="*/ 2382326 w 12192000"/>
              <a:gd name="connsiteY584" fmla="*/ 1398636 h 3012049"/>
              <a:gd name="connsiteX585" fmla="*/ 2363902 w 12192000"/>
              <a:gd name="connsiteY585" fmla="*/ 1398636 h 3012049"/>
              <a:gd name="connsiteX586" fmla="*/ 2363902 w 12192000"/>
              <a:gd name="connsiteY586" fmla="*/ 1391426 h 3012049"/>
              <a:gd name="connsiteX587" fmla="*/ 2348682 w 12192000"/>
              <a:gd name="connsiteY587" fmla="*/ 1391426 h 3012049"/>
              <a:gd name="connsiteX588" fmla="*/ 2340672 w 12192000"/>
              <a:gd name="connsiteY588" fmla="*/ 1384217 h 3012049"/>
              <a:gd name="connsiteX589" fmla="*/ 2340672 w 12192000"/>
              <a:gd name="connsiteY589" fmla="*/ 1374604 h 3012049"/>
              <a:gd name="connsiteX590" fmla="*/ 2312635 w 12192000"/>
              <a:gd name="connsiteY590" fmla="*/ 1374604 h 3012049"/>
              <a:gd name="connsiteX591" fmla="*/ 2312635 w 12192000"/>
              <a:gd name="connsiteY591" fmla="*/ 1368997 h 3012049"/>
              <a:gd name="connsiteX592" fmla="*/ 2303824 w 12192000"/>
              <a:gd name="connsiteY592" fmla="*/ 1368997 h 3012049"/>
              <a:gd name="connsiteX593" fmla="*/ 2303824 w 12192000"/>
              <a:gd name="connsiteY593" fmla="*/ 1374604 h 3012049"/>
              <a:gd name="connsiteX594" fmla="*/ 2265373 w 12192000"/>
              <a:gd name="connsiteY594" fmla="*/ 1374604 h 3012049"/>
              <a:gd name="connsiteX595" fmla="*/ 2265373 w 12192000"/>
              <a:gd name="connsiteY595" fmla="*/ 1408248 h 3012049"/>
              <a:gd name="connsiteX596" fmla="*/ 2238137 w 12192000"/>
              <a:gd name="connsiteY596" fmla="*/ 1408248 h 3012049"/>
              <a:gd name="connsiteX597" fmla="*/ 2238137 w 12192000"/>
              <a:gd name="connsiteY597" fmla="*/ 1429076 h 3012049"/>
              <a:gd name="connsiteX598" fmla="*/ 2227724 w 12192000"/>
              <a:gd name="connsiteY598" fmla="*/ 1429076 h 3012049"/>
              <a:gd name="connsiteX599" fmla="*/ 2227724 w 12192000"/>
              <a:gd name="connsiteY599" fmla="*/ 1437887 h 3012049"/>
              <a:gd name="connsiteX600" fmla="*/ 2181263 w 12192000"/>
              <a:gd name="connsiteY600" fmla="*/ 1437887 h 3012049"/>
              <a:gd name="connsiteX601" fmla="*/ 2181263 w 12192000"/>
              <a:gd name="connsiteY601" fmla="*/ 1335353 h 3012049"/>
              <a:gd name="connsiteX602" fmla="*/ 2178860 w 12192000"/>
              <a:gd name="connsiteY602" fmla="*/ 1335353 h 3012049"/>
              <a:gd name="connsiteX603" fmla="*/ 2178860 w 12192000"/>
              <a:gd name="connsiteY603" fmla="*/ 1254446 h 3012049"/>
              <a:gd name="connsiteX604" fmla="*/ 2182865 w 12192000"/>
              <a:gd name="connsiteY604" fmla="*/ 1254446 h 3012049"/>
              <a:gd name="connsiteX605" fmla="*/ 2182865 w 12192000"/>
              <a:gd name="connsiteY605" fmla="*/ 1236022 h 3012049"/>
              <a:gd name="connsiteX606" fmla="*/ 2174854 w 12192000"/>
              <a:gd name="connsiteY606" fmla="*/ 1210389 h 3012049"/>
              <a:gd name="connsiteX607" fmla="*/ 2162838 w 12192000"/>
              <a:gd name="connsiteY607" fmla="*/ 1210389 h 3012049"/>
              <a:gd name="connsiteX608" fmla="*/ 2162838 w 12192000"/>
              <a:gd name="connsiteY608" fmla="*/ 1195169 h 3012049"/>
              <a:gd name="connsiteX609" fmla="*/ 2084336 w 12192000"/>
              <a:gd name="connsiteY609" fmla="*/ 1159922 h 3012049"/>
              <a:gd name="connsiteX610" fmla="*/ 2008236 w 12192000"/>
              <a:gd name="connsiteY610" fmla="*/ 1151111 h 3012049"/>
              <a:gd name="connsiteX611" fmla="*/ 2004230 w 12192000"/>
              <a:gd name="connsiteY611" fmla="*/ 1157519 h 3012049"/>
              <a:gd name="connsiteX612" fmla="*/ 1994618 w 12192000"/>
              <a:gd name="connsiteY612" fmla="*/ 1157519 h 3012049"/>
              <a:gd name="connsiteX613" fmla="*/ 1994618 w 12192000"/>
              <a:gd name="connsiteY613" fmla="*/ 1114262 h 3012049"/>
              <a:gd name="connsiteX614" fmla="*/ 1990612 w 12192000"/>
              <a:gd name="connsiteY614" fmla="*/ 1114262 h 3012049"/>
              <a:gd name="connsiteX615" fmla="*/ 1990612 w 12192000"/>
              <a:gd name="connsiteY615" fmla="*/ 1157519 h 3012049"/>
              <a:gd name="connsiteX616" fmla="*/ 1973790 w 12192000"/>
              <a:gd name="connsiteY616" fmla="*/ 1157519 h 3012049"/>
              <a:gd name="connsiteX617" fmla="*/ 1973790 w 12192000"/>
              <a:gd name="connsiteY617" fmla="*/ 1121472 h 3012049"/>
              <a:gd name="connsiteX618" fmla="*/ 1968183 w 12192000"/>
              <a:gd name="connsiteY618" fmla="*/ 1121472 h 3012049"/>
              <a:gd name="connsiteX619" fmla="*/ 1956167 w 12192000"/>
              <a:gd name="connsiteY619" fmla="*/ 1109456 h 3012049"/>
              <a:gd name="connsiteX620" fmla="*/ 1952963 w 12192000"/>
              <a:gd name="connsiteY620" fmla="*/ 1109456 h 3012049"/>
              <a:gd name="connsiteX621" fmla="*/ 1952963 w 12192000"/>
              <a:gd name="connsiteY621" fmla="*/ 1134289 h 3012049"/>
              <a:gd name="connsiteX622" fmla="*/ 1933738 w 12192000"/>
              <a:gd name="connsiteY622" fmla="*/ 1134289 h 3012049"/>
              <a:gd name="connsiteX623" fmla="*/ 1933738 w 12192000"/>
              <a:gd name="connsiteY623" fmla="*/ 1142299 h 3012049"/>
              <a:gd name="connsiteX624" fmla="*/ 1938544 w 12192000"/>
              <a:gd name="connsiteY624" fmla="*/ 1145503 h 3012049"/>
              <a:gd name="connsiteX625" fmla="*/ 1938544 w 12192000"/>
              <a:gd name="connsiteY625" fmla="*/ 1150310 h 3012049"/>
              <a:gd name="connsiteX626" fmla="*/ 1866449 w 12192000"/>
              <a:gd name="connsiteY626" fmla="*/ 1150310 h 3012049"/>
              <a:gd name="connsiteX627" fmla="*/ 1866449 w 12192000"/>
              <a:gd name="connsiteY627" fmla="*/ 1157519 h 3012049"/>
              <a:gd name="connsiteX628" fmla="*/ 1794355 w 12192000"/>
              <a:gd name="connsiteY628" fmla="*/ 1171137 h 3012049"/>
              <a:gd name="connsiteX629" fmla="*/ 1736679 w 12192000"/>
              <a:gd name="connsiteY629" fmla="*/ 1192765 h 3012049"/>
              <a:gd name="connsiteX630" fmla="*/ 1729470 w 12192000"/>
              <a:gd name="connsiteY630" fmla="*/ 1192765 h 3012049"/>
              <a:gd name="connsiteX631" fmla="*/ 1729470 w 12192000"/>
              <a:gd name="connsiteY631" fmla="*/ 1207184 h 3012049"/>
              <a:gd name="connsiteX632" fmla="*/ 1721459 w 12192000"/>
              <a:gd name="connsiteY632" fmla="*/ 1207184 h 3012049"/>
              <a:gd name="connsiteX633" fmla="*/ 1721459 w 12192000"/>
              <a:gd name="connsiteY633" fmla="*/ 1203179 h 3012049"/>
              <a:gd name="connsiteX634" fmla="*/ 1703836 w 12192000"/>
              <a:gd name="connsiteY634" fmla="*/ 1203179 h 3012049"/>
              <a:gd name="connsiteX635" fmla="*/ 1703836 w 12192000"/>
              <a:gd name="connsiteY635" fmla="*/ 1207184 h 3012049"/>
              <a:gd name="connsiteX636" fmla="*/ 1698229 w 12192000"/>
              <a:gd name="connsiteY636" fmla="*/ 1207184 h 3012049"/>
              <a:gd name="connsiteX637" fmla="*/ 1668590 w 12192000"/>
              <a:gd name="connsiteY637" fmla="*/ 1227211 h 3012049"/>
              <a:gd name="connsiteX638" fmla="*/ 1647762 w 12192000"/>
              <a:gd name="connsiteY638" fmla="*/ 1246436 h 3012049"/>
              <a:gd name="connsiteX639" fmla="*/ 1647762 w 12192000"/>
              <a:gd name="connsiteY639" fmla="*/ 1331347 h 3012049"/>
              <a:gd name="connsiteX640" fmla="*/ 1642956 w 12192000"/>
              <a:gd name="connsiteY640" fmla="*/ 1331347 h 3012049"/>
              <a:gd name="connsiteX641" fmla="*/ 1642956 w 12192000"/>
              <a:gd name="connsiteY641" fmla="*/ 1406646 h 3012049"/>
              <a:gd name="connsiteX642" fmla="*/ 1590087 w 12192000"/>
              <a:gd name="connsiteY642" fmla="*/ 1406646 h 3012049"/>
              <a:gd name="connsiteX643" fmla="*/ 1590087 w 12192000"/>
              <a:gd name="connsiteY643" fmla="*/ 1416259 h 3012049"/>
              <a:gd name="connsiteX644" fmla="*/ 1582877 w 12192000"/>
              <a:gd name="connsiteY644" fmla="*/ 1416259 h 3012049"/>
              <a:gd name="connsiteX645" fmla="*/ 1582877 w 12192000"/>
              <a:gd name="connsiteY645" fmla="*/ 1421065 h 3012049"/>
              <a:gd name="connsiteX646" fmla="*/ 1556443 w 12192000"/>
              <a:gd name="connsiteY646" fmla="*/ 1421065 h 3012049"/>
              <a:gd name="connsiteX647" fmla="*/ 1556443 w 12192000"/>
              <a:gd name="connsiteY647" fmla="*/ 1426672 h 3012049"/>
              <a:gd name="connsiteX648" fmla="*/ 1546830 w 12192000"/>
              <a:gd name="connsiteY648" fmla="*/ 1426672 h 3012049"/>
              <a:gd name="connsiteX649" fmla="*/ 1546830 w 12192000"/>
              <a:gd name="connsiteY649" fmla="*/ 1429877 h 3012049"/>
              <a:gd name="connsiteX650" fmla="*/ 1543626 w 12192000"/>
              <a:gd name="connsiteY650" fmla="*/ 1429877 h 3012049"/>
              <a:gd name="connsiteX651" fmla="*/ 1543626 w 12192000"/>
              <a:gd name="connsiteY651" fmla="*/ 1420264 h 3012049"/>
              <a:gd name="connsiteX652" fmla="*/ 1517992 w 12192000"/>
              <a:gd name="connsiteY652" fmla="*/ 1420264 h 3012049"/>
              <a:gd name="connsiteX653" fmla="*/ 1517992 w 12192000"/>
              <a:gd name="connsiteY653" fmla="*/ 1441091 h 3012049"/>
              <a:gd name="connsiteX654" fmla="*/ 1522799 w 12192000"/>
              <a:gd name="connsiteY654" fmla="*/ 1441091 h 3012049"/>
              <a:gd name="connsiteX655" fmla="*/ 1522799 w 12192000"/>
              <a:gd name="connsiteY655" fmla="*/ 1457913 h 3012049"/>
              <a:gd name="connsiteX656" fmla="*/ 1493160 w 12192000"/>
              <a:gd name="connsiteY656" fmla="*/ 1457913 h 3012049"/>
              <a:gd name="connsiteX657" fmla="*/ 1493160 w 12192000"/>
              <a:gd name="connsiteY657" fmla="*/ 1527605 h 3012049"/>
              <a:gd name="connsiteX658" fmla="*/ 1458714 w 12192000"/>
              <a:gd name="connsiteY658" fmla="*/ 1527605 h 3012049"/>
              <a:gd name="connsiteX659" fmla="*/ 1435484 w 12192000"/>
              <a:gd name="connsiteY659" fmla="*/ 1010927 h 3012049"/>
              <a:gd name="connsiteX660" fmla="*/ 1449903 w 12192000"/>
              <a:gd name="connsiteY660" fmla="*/ 1006120 h 3012049"/>
              <a:gd name="connsiteX661" fmla="*/ 1449903 w 12192000"/>
              <a:gd name="connsiteY661" fmla="*/ 962864 h 3012049"/>
              <a:gd name="connsiteX662" fmla="*/ 1455510 w 12192000"/>
              <a:gd name="connsiteY662" fmla="*/ 955654 h 3012049"/>
              <a:gd name="connsiteX663" fmla="*/ 1455510 w 12192000"/>
              <a:gd name="connsiteY663" fmla="*/ 929220 h 3012049"/>
              <a:gd name="connsiteX664" fmla="*/ 1470730 w 12192000"/>
              <a:gd name="connsiteY664" fmla="*/ 920408 h 3012049"/>
              <a:gd name="connsiteX665" fmla="*/ 1478741 w 12192000"/>
              <a:gd name="connsiteY665" fmla="*/ 914000 h 3012049"/>
              <a:gd name="connsiteX666" fmla="*/ 1492359 w 12192000"/>
              <a:gd name="connsiteY666" fmla="*/ 883560 h 3012049"/>
              <a:gd name="connsiteX667" fmla="*/ 1492359 w 12192000"/>
              <a:gd name="connsiteY667" fmla="*/ 858727 h 3012049"/>
              <a:gd name="connsiteX668" fmla="*/ 1488353 w 12192000"/>
              <a:gd name="connsiteY668" fmla="*/ 857125 h 3012049"/>
              <a:gd name="connsiteX669" fmla="*/ 1488353 w 12192000"/>
              <a:gd name="connsiteY669" fmla="*/ 850716 h 3012049"/>
              <a:gd name="connsiteX670" fmla="*/ 1485950 w 12192000"/>
              <a:gd name="connsiteY670" fmla="*/ 849114 h 3012049"/>
              <a:gd name="connsiteX671" fmla="*/ 1485950 w 12192000"/>
              <a:gd name="connsiteY671" fmla="*/ 846711 h 3012049"/>
              <a:gd name="connsiteX672" fmla="*/ 1483547 w 12192000"/>
              <a:gd name="connsiteY672" fmla="*/ 845109 h 3012049"/>
              <a:gd name="connsiteX673" fmla="*/ 1483547 w 12192000"/>
              <a:gd name="connsiteY673" fmla="*/ 841104 h 3012049"/>
              <a:gd name="connsiteX674" fmla="*/ 1454709 w 12192000"/>
              <a:gd name="connsiteY674" fmla="*/ 834695 h 3012049"/>
              <a:gd name="connsiteX675" fmla="*/ 1457112 w 12192000"/>
              <a:gd name="connsiteY675" fmla="*/ 831491 h 3012049"/>
              <a:gd name="connsiteX676" fmla="*/ 1463521 w 12192000"/>
              <a:gd name="connsiteY676" fmla="*/ 806659 h 3012049"/>
              <a:gd name="connsiteX677" fmla="*/ 1463521 w 12192000"/>
              <a:gd name="connsiteY677" fmla="*/ 802653 h 3012049"/>
              <a:gd name="connsiteX678" fmla="*/ 1461117 w 12192000"/>
              <a:gd name="connsiteY678" fmla="*/ 802653 h 3012049"/>
              <a:gd name="connsiteX679" fmla="*/ 1461117 w 12192000"/>
              <a:gd name="connsiteY679" fmla="*/ 805057 h 3012049"/>
              <a:gd name="connsiteX680" fmla="*/ 1438688 w 12192000"/>
              <a:gd name="connsiteY680" fmla="*/ 791439 h 3012049"/>
              <a:gd name="connsiteX681" fmla="*/ 1438688 w 12192000"/>
              <a:gd name="connsiteY681" fmla="*/ 771412 h 3012049"/>
              <a:gd name="connsiteX682" fmla="*/ 1433882 w 12192000"/>
              <a:gd name="connsiteY682" fmla="*/ 771412 h 3012049"/>
              <a:gd name="connsiteX683" fmla="*/ 1433882 w 12192000"/>
              <a:gd name="connsiteY683" fmla="*/ 765805 h 3012049"/>
              <a:gd name="connsiteX684" fmla="*/ 1425070 w 12192000"/>
              <a:gd name="connsiteY684" fmla="*/ 764203 h 3012049"/>
              <a:gd name="connsiteX685" fmla="*/ 1423468 w 12192000"/>
              <a:gd name="connsiteY685" fmla="*/ 641642 h 3012049"/>
              <a:gd name="connsiteX686" fmla="*/ 1425070 w 12192000"/>
              <a:gd name="connsiteY686" fmla="*/ 639239 h 3012049"/>
              <a:gd name="connsiteX687" fmla="*/ 1425070 w 12192000"/>
              <a:gd name="connsiteY687" fmla="*/ 635234 h 3012049"/>
              <a:gd name="connsiteX688" fmla="*/ 1421065 w 12192000"/>
              <a:gd name="connsiteY688" fmla="*/ 633632 h 3012049"/>
              <a:gd name="connsiteX689" fmla="*/ 1423468 w 12192000"/>
              <a:gd name="connsiteY689" fmla="*/ 535102 h 3012049"/>
              <a:gd name="connsiteX690" fmla="*/ 1425871 w 12192000"/>
              <a:gd name="connsiteY690" fmla="*/ 528694 h 3012049"/>
              <a:gd name="connsiteX691" fmla="*/ 1421866 w 12192000"/>
              <a:gd name="connsiteY691" fmla="*/ 526291 h 3012049"/>
              <a:gd name="connsiteX692" fmla="*/ 1421866 w 12192000"/>
              <a:gd name="connsiteY692" fmla="*/ 521484 h 3012049"/>
              <a:gd name="connsiteX693" fmla="*/ 1418662 w 12192000"/>
              <a:gd name="connsiteY693" fmla="*/ 519081 h 3012049"/>
              <a:gd name="connsiteX694" fmla="*/ 1417861 w 12192000"/>
              <a:gd name="connsiteY694" fmla="*/ 417348 h 3012049"/>
              <a:gd name="connsiteX695" fmla="*/ 1423468 w 12192000"/>
              <a:gd name="connsiteY695" fmla="*/ 417348 h 3012049"/>
              <a:gd name="connsiteX696" fmla="*/ 1423468 w 12192000"/>
              <a:gd name="connsiteY696" fmla="*/ 412541 h 3012049"/>
              <a:gd name="connsiteX697" fmla="*/ 1417060 w 12192000"/>
              <a:gd name="connsiteY697" fmla="*/ 412541 h 3012049"/>
              <a:gd name="connsiteX698" fmla="*/ 1417060 w 12192000"/>
              <a:gd name="connsiteY698" fmla="*/ 410138 h 3012049"/>
              <a:gd name="connsiteX699" fmla="*/ 1420264 w 12192000"/>
              <a:gd name="connsiteY699" fmla="*/ 408536 h 3012049"/>
              <a:gd name="connsiteX700" fmla="*/ 1420264 w 12192000"/>
              <a:gd name="connsiteY700" fmla="*/ 406133 h 3012049"/>
              <a:gd name="connsiteX701" fmla="*/ 1421065 w 12192000"/>
              <a:gd name="connsiteY701" fmla="*/ 404531 h 3012049"/>
              <a:gd name="connsiteX702" fmla="*/ 1421065 w 12192000"/>
              <a:gd name="connsiteY702" fmla="*/ 401327 h 3012049"/>
              <a:gd name="connsiteX703" fmla="*/ 1416259 w 12192000"/>
              <a:gd name="connsiteY703" fmla="*/ 400526 h 3012049"/>
              <a:gd name="connsiteX704" fmla="*/ 1416259 w 12192000"/>
              <a:gd name="connsiteY704" fmla="*/ 286776 h 3012049"/>
              <a:gd name="connsiteX705" fmla="*/ 1417060 w 12192000"/>
              <a:gd name="connsiteY705" fmla="*/ 286776 h 3012049"/>
              <a:gd name="connsiteX706" fmla="*/ 1417060 w 12192000"/>
              <a:gd name="connsiteY706" fmla="*/ 284373 h 3012049"/>
              <a:gd name="connsiteX707" fmla="*/ 1414657 w 12192000"/>
              <a:gd name="connsiteY707" fmla="*/ 284373 h 3012049"/>
              <a:gd name="connsiteX708" fmla="*/ 1414657 w 12192000"/>
              <a:gd name="connsiteY708" fmla="*/ 266750 h 3012049"/>
              <a:gd name="connsiteX709" fmla="*/ 1412253 w 12192000"/>
              <a:gd name="connsiteY709" fmla="*/ 265148 h 3012049"/>
              <a:gd name="connsiteX710" fmla="*/ 1409850 w 12192000"/>
              <a:gd name="connsiteY710" fmla="*/ 266750 h 3012049"/>
              <a:gd name="connsiteX711" fmla="*/ 1409850 w 12192000"/>
              <a:gd name="connsiteY711" fmla="*/ 284373 h 3012049"/>
              <a:gd name="connsiteX712" fmla="*/ 1407447 w 12192000"/>
              <a:gd name="connsiteY712" fmla="*/ 284373 h 3012049"/>
              <a:gd name="connsiteX713" fmla="*/ 1407447 w 12192000"/>
              <a:gd name="connsiteY713" fmla="*/ 286776 h 3012049"/>
              <a:gd name="connsiteX714" fmla="*/ 1408248 w 12192000"/>
              <a:gd name="connsiteY714" fmla="*/ 286776 h 3012049"/>
              <a:gd name="connsiteX715" fmla="*/ 1408248 w 12192000"/>
              <a:gd name="connsiteY715" fmla="*/ 401327 h 3012049"/>
              <a:gd name="connsiteX716" fmla="*/ 1402641 w 12192000"/>
              <a:gd name="connsiteY716" fmla="*/ 402128 h 3012049"/>
              <a:gd name="connsiteX717" fmla="*/ 1402641 w 12192000"/>
              <a:gd name="connsiteY717" fmla="*/ 405332 h 3012049"/>
              <a:gd name="connsiteX718" fmla="*/ 1403442 w 12192000"/>
              <a:gd name="connsiteY718" fmla="*/ 406934 h 3012049"/>
              <a:gd name="connsiteX719" fmla="*/ 1403442 w 12192000"/>
              <a:gd name="connsiteY719" fmla="*/ 408536 h 3012049"/>
              <a:gd name="connsiteX720" fmla="*/ 1406646 w 12192000"/>
              <a:gd name="connsiteY720" fmla="*/ 410138 h 3012049"/>
              <a:gd name="connsiteX721" fmla="*/ 1406646 w 12192000"/>
              <a:gd name="connsiteY721" fmla="*/ 412541 h 3012049"/>
              <a:gd name="connsiteX722" fmla="*/ 1401840 w 12192000"/>
              <a:gd name="connsiteY722" fmla="*/ 412541 h 3012049"/>
              <a:gd name="connsiteX723" fmla="*/ 1401840 w 12192000"/>
              <a:gd name="connsiteY723" fmla="*/ 417348 h 3012049"/>
              <a:gd name="connsiteX724" fmla="*/ 1407447 w 12192000"/>
              <a:gd name="connsiteY724" fmla="*/ 417348 h 3012049"/>
              <a:gd name="connsiteX725" fmla="*/ 1406646 w 12192000"/>
              <a:gd name="connsiteY725" fmla="*/ 519882 h 3012049"/>
              <a:gd name="connsiteX726" fmla="*/ 1403442 w 12192000"/>
              <a:gd name="connsiteY726" fmla="*/ 522285 h 3012049"/>
              <a:gd name="connsiteX727" fmla="*/ 1403442 w 12192000"/>
              <a:gd name="connsiteY727" fmla="*/ 527092 h 3012049"/>
              <a:gd name="connsiteX728" fmla="*/ 1399437 w 12192000"/>
              <a:gd name="connsiteY728" fmla="*/ 529495 h 3012049"/>
              <a:gd name="connsiteX729" fmla="*/ 1401840 w 12192000"/>
              <a:gd name="connsiteY729" fmla="*/ 535903 h 3012049"/>
              <a:gd name="connsiteX730" fmla="*/ 1404243 w 12192000"/>
              <a:gd name="connsiteY730" fmla="*/ 634433 h 3012049"/>
              <a:gd name="connsiteX731" fmla="*/ 1400238 w 12192000"/>
              <a:gd name="connsiteY731" fmla="*/ 636035 h 3012049"/>
              <a:gd name="connsiteX732" fmla="*/ 1400238 w 12192000"/>
              <a:gd name="connsiteY732" fmla="*/ 640040 h 3012049"/>
              <a:gd name="connsiteX733" fmla="*/ 1401840 w 12192000"/>
              <a:gd name="connsiteY733" fmla="*/ 642443 h 3012049"/>
              <a:gd name="connsiteX734" fmla="*/ 1400238 w 12192000"/>
              <a:gd name="connsiteY734" fmla="*/ 765004 h 3012049"/>
              <a:gd name="connsiteX735" fmla="*/ 1391426 w 12192000"/>
              <a:gd name="connsiteY735" fmla="*/ 766606 h 3012049"/>
              <a:gd name="connsiteX736" fmla="*/ 1391426 w 12192000"/>
              <a:gd name="connsiteY736" fmla="*/ 772214 h 3012049"/>
              <a:gd name="connsiteX737" fmla="*/ 1387421 w 12192000"/>
              <a:gd name="connsiteY737" fmla="*/ 772214 h 3012049"/>
              <a:gd name="connsiteX738" fmla="*/ 1387421 w 12192000"/>
              <a:gd name="connsiteY738" fmla="*/ 793041 h 3012049"/>
              <a:gd name="connsiteX739" fmla="*/ 1364991 w 12192000"/>
              <a:gd name="connsiteY739" fmla="*/ 806659 h 3012049"/>
              <a:gd name="connsiteX740" fmla="*/ 1364991 w 12192000"/>
              <a:gd name="connsiteY740" fmla="*/ 804256 h 3012049"/>
              <a:gd name="connsiteX741" fmla="*/ 1362588 w 12192000"/>
              <a:gd name="connsiteY741" fmla="*/ 804256 h 3012049"/>
              <a:gd name="connsiteX742" fmla="*/ 1362588 w 12192000"/>
              <a:gd name="connsiteY742" fmla="*/ 808261 h 3012049"/>
              <a:gd name="connsiteX743" fmla="*/ 1368997 w 12192000"/>
              <a:gd name="connsiteY743" fmla="*/ 833093 h 3012049"/>
              <a:gd name="connsiteX744" fmla="*/ 1370599 w 12192000"/>
              <a:gd name="connsiteY744" fmla="*/ 836298 h 3012049"/>
              <a:gd name="connsiteX745" fmla="*/ 1341761 w 12192000"/>
              <a:gd name="connsiteY745" fmla="*/ 842706 h 3012049"/>
              <a:gd name="connsiteX746" fmla="*/ 1341761 w 12192000"/>
              <a:gd name="connsiteY746" fmla="*/ 846711 h 3012049"/>
              <a:gd name="connsiteX747" fmla="*/ 1339358 w 12192000"/>
              <a:gd name="connsiteY747" fmla="*/ 848313 h 3012049"/>
              <a:gd name="connsiteX748" fmla="*/ 1339358 w 12192000"/>
              <a:gd name="connsiteY748" fmla="*/ 850716 h 3012049"/>
              <a:gd name="connsiteX749" fmla="*/ 1336955 w 12192000"/>
              <a:gd name="connsiteY749" fmla="*/ 852319 h 3012049"/>
              <a:gd name="connsiteX750" fmla="*/ 1336955 w 12192000"/>
              <a:gd name="connsiteY750" fmla="*/ 858727 h 3012049"/>
              <a:gd name="connsiteX751" fmla="*/ 1332949 w 12192000"/>
              <a:gd name="connsiteY751" fmla="*/ 860329 h 3012049"/>
              <a:gd name="connsiteX752" fmla="*/ 1332949 w 12192000"/>
              <a:gd name="connsiteY752" fmla="*/ 885162 h 3012049"/>
              <a:gd name="connsiteX753" fmla="*/ 1346567 w 12192000"/>
              <a:gd name="connsiteY753" fmla="*/ 915602 h 3012049"/>
              <a:gd name="connsiteX754" fmla="*/ 1354578 w 12192000"/>
              <a:gd name="connsiteY754" fmla="*/ 922010 h 3012049"/>
              <a:gd name="connsiteX755" fmla="*/ 1369798 w 12192000"/>
              <a:gd name="connsiteY755" fmla="*/ 930822 h 3012049"/>
              <a:gd name="connsiteX756" fmla="*/ 1369798 w 12192000"/>
              <a:gd name="connsiteY756" fmla="*/ 958858 h 3012049"/>
              <a:gd name="connsiteX757" fmla="*/ 1375405 w 12192000"/>
              <a:gd name="connsiteY757" fmla="*/ 966068 h 3012049"/>
              <a:gd name="connsiteX758" fmla="*/ 1375405 w 12192000"/>
              <a:gd name="connsiteY758" fmla="*/ 1009325 h 3012049"/>
              <a:gd name="connsiteX759" fmla="*/ 1389824 w 12192000"/>
              <a:gd name="connsiteY759" fmla="*/ 1014131 h 3012049"/>
              <a:gd name="connsiteX760" fmla="*/ 1363389 w 12192000"/>
              <a:gd name="connsiteY760" fmla="*/ 1604506 h 3012049"/>
              <a:gd name="connsiteX761" fmla="*/ 1350573 w 12192000"/>
              <a:gd name="connsiteY761" fmla="*/ 1604506 h 3012049"/>
              <a:gd name="connsiteX762" fmla="*/ 1350573 w 12192000"/>
              <a:gd name="connsiteY762" fmla="*/ 1650967 h 3012049"/>
              <a:gd name="connsiteX763" fmla="*/ 1332949 w 12192000"/>
              <a:gd name="connsiteY763" fmla="*/ 1650967 h 3012049"/>
              <a:gd name="connsiteX764" fmla="*/ 1332949 w 12192000"/>
              <a:gd name="connsiteY764" fmla="*/ 1659778 h 3012049"/>
              <a:gd name="connsiteX765" fmla="*/ 1280881 w 12192000"/>
              <a:gd name="connsiteY765" fmla="*/ 1659778 h 3012049"/>
              <a:gd name="connsiteX766" fmla="*/ 1276876 w 12192000"/>
              <a:gd name="connsiteY766" fmla="*/ 1655773 h 3012049"/>
              <a:gd name="connsiteX767" fmla="*/ 1276876 w 12192000"/>
              <a:gd name="connsiteY767" fmla="*/ 1642956 h 3012049"/>
              <a:gd name="connsiteX768" fmla="*/ 1272870 w 12192000"/>
              <a:gd name="connsiteY768" fmla="*/ 1642956 h 3012049"/>
              <a:gd name="connsiteX769" fmla="*/ 1272870 w 12192000"/>
              <a:gd name="connsiteY769" fmla="*/ 1630139 h 3012049"/>
              <a:gd name="connsiteX770" fmla="*/ 1319331 w 12192000"/>
              <a:gd name="connsiteY770" fmla="*/ 1620527 h 3012049"/>
              <a:gd name="connsiteX771" fmla="*/ 1319331 w 12192000"/>
              <a:gd name="connsiteY771" fmla="*/ 1602103 h 3012049"/>
              <a:gd name="connsiteX772" fmla="*/ 1236823 w 12192000"/>
              <a:gd name="connsiteY772" fmla="*/ 1580474 h 3012049"/>
              <a:gd name="connsiteX773" fmla="*/ 1236823 w 12192000"/>
              <a:gd name="connsiteY773" fmla="*/ 1575668 h 3012049"/>
              <a:gd name="connsiteX774" fmla="*/ 1229614 w 12192000"/>
              <a:gd name="connsiteY774" fmla="*/ 1575668 h 3012049"/>
              <a:gd name="connsiteX775" fmla="*/ 1229614 w 12192000"/>
              <a:gd name="connsiteY775" fmla="*/ 1555642 h 3012049"/>
              <a:gd name="connsiteX776" fmla="*/ 1256048 w 12192000"/>
              <a:gd name="connsiteY776" fmla="*/ 1555642 h 3012049"/>
              <a:gd name="connsiteX777" fmla="*/ 1260054 w 12192000"/>
              <a:gd name="connsiteY777" fmla="*/ 1548432 h 3012049"/>
              <a:gd name="connsiteX778" fmla="*/ 1272870 w 12192000"/>
              <a:gd name="connsiteY778" fmla="*/ 1548432 h 3012049"/>
              <a:gd name="connsiteX779" fmla="*/ 1272870 w 12192000"/>
              <a:gd name="connsiteY779" fmla="*/ 1544427 h 3012049"/>
              <a:gd name="connsiteX780" fmla="*/ 1270467 w 12192000"/>
              <a:gd name="connsiteY780" fmla="*/ 1544427 h 3012049"/>
              <a:gd name="connsiteX781" fmla="*/ 1270467 w 12192000"/>
              <a:gd name="connsiteY781" fmla="*/ 1530008 h 3012049"/>
              <a:gd name="connsiteX782" fmla="*/ 1234420 w 12192000"/>
              <a:gd name="connsiteY782" fmla="*/ 1530008 h 3012049"/>
              <a:gd name="connsiteX783" fmla="*/ 1234420 w 12192000"/>
              <a:gd name="connsiteY783" fmla="*/ 1521196 h 3012049"/>
              <a:gd name="connsiteX784" fmla="*/ 1231216 w 12192000"/>
              <a:gd name="connsiteY784" fmla="*/ 1516390 h 3012049"/>
              <a:gd name="connsiteX785" fmla="*/ 1220802 w 12192000"/>
              <a:gd name="connsiteY785" fmla="*/ 1516390 h 3012049"/>
              <a:gd name="connsiteX786" fmla="*/ 1220802 w 12192000"/>
              <a:gd name="connsiteY786" fmla="*/ 1523600 h 3012049"/>
              <a:gd name="connsiteX787" fmla="*/ 1146304 w 12192000"/>
              <a:gd name="connsiteY787" fmla="*/ 1496364 h 3012049"/>
              <a:gd name="connsiteX788" fmla="*/ 1084623 w 12192000"/>
              <a:gd name="connsiteY788" fmla="*/ 1440290 h 3012049"/>
              <a:gd name="connsiteX789" fmla="*/ 1084623 w 12192000"/>
              <a:gd name="connsiteY789" fmla="*/ 1431479 h 3012049"/>
              <a:gd name="connsiteX790" fmla="*/ 1089430 w 12192000"/>
              <a:gd name="connsiteY790" fmla="*/ 1431479 h 3012049"/>
              <a:gd name="connsiteX791" fmla="*/ 1089430 w 12192000"/>
              <a:gd name="connsiteY791" fmla="*/ 1426672 h 3012049"/>
              <a:gd name="connsiteX792" fmla="*/ 1084623 w 12192000"/>
              <a:gd name="connsiteY792" fmla="*/ 1426672 h 3012049"/>
              <a:gd name="connsiteX793" fmla="*/ 1084623 w 12192000"/>
              <a:gd name="connsiteY793" fmla="*/ 1419463 h 3012049"/>
              <a:gd name="connsiteX794" fmla="*/ 1082220 w 12192000"/>
              <a:gd name="connsiteY794" fmla="*/ 1417861 h 3012049"/>
              <a:gd name="connsiteX795" fmla="*/ 1076613 w 12192000"/>
              <a:gd name="connsiteY795" fmla="*/ 1417861 h 3012049"/>
              <a:gd name="connsiteX796" fmla="*/ 1076613 w 12192000"/>
              <a:gd name="connsiteY796" fmla="*/ 1405845 h 3012049"/>
              <a:gd name="connsiteX797" fmla="*/ 1071006 w 12192000"/>
              <a:gd name="connsiteY797" fmla="*/ 1405845 h 3012049"/>
              <a:gd name="connsiteX798" fmla="*/ 1071006 w 12192000"/>
              <a:gd name="connsiteY798" fmla="*/ 1417060 h 3012049"/>
              <a:gd name="connsiteX799" fmla="*/ 1063796 w 12192000"/>
              <a:gd name="connsiteY799" fmla="*/ 1417060 h 3012049"/>
              <a:gd name="connsiteX800" fmla="*/ 1063796 w 12192000"/>
              <a:gd name="connsiteY800" fmla="*/ 1405845 h 3012049"/>
              <a:gd name="connsiteX801" fmla="*/ 1058990 w 12192000"/>
              <a:gd name="connsiteY801" fmla="*/ 1405845 h 3012049"/>
              <a:gd name="connsiteX802" fmla="*/ 1058990 w 12192000"/>
              <a:gd name="connsiteY802" fmla="*/ 1428275 h 3012049"/>
              <a:gd name="connsiteX803" fmla="*/ 1053382 w 12192000"/>
              <a:gd name="connsiteY803" fmla="*/ 1428275 h 3012049"/>
              <a:gd name="connsiteX804" fmla="*/ 1053382 w 12192000"/>
              <a:gd name="connsiteY804" fmla="*/ 1433081 h 3012049"/>
              <a:gd name="connsiteX805" fmla="*/ 902785 w 12192000"/>
              <a:gd name="connsiteY805" fmla="*/ 1433081 h 3012049"/>
              <a:gd name="connsiteX806" fmla="*/ 748983 w 12192000"/>
              <a:gd name="connsiteY806" fmla="*/ 1433081 h 3012049"/>
              <a:gd name="connsiteX807" fmla="*/ 748983 w 12192000"/>
              <a:gd name="connsiteY807" fmla="*/ 1428275 h 3012049"/>
              <a:gd name="connsiteX808" fmla="*/ 743376 w 12192000"/>
              <a:gd name="connsiteY808" fmla="*/ 1428275 h 3012049"/>
              <a:gd name="connsiteX809" fmla="*/ 743376 w 12192000"/>
              <a:gd name="connsiteY809" fmla="*/ 1405845 h 3012049"/>
              <a:gd name="connsiteX810" fmla="*/ 738569 w 12192000"/>
              <a:gd name="connsiteY810" fmla="*/ 1405845 h 3012049"/>
              <a:gd name="connsiteX811" fmla="*/ 738569 w 12192000"/>
              <a:gd name="connsiteY811" fmla="*/ 1417060 h 3012049"/>
              <a:gd name="connsiteX812" fmla="*/ 731360 w 12192000"/>
              <a:gd name="connsiteY812" fmla="*/ 1417060 h 3012049"/>
              <a:gd name="connsiteX813" fmla="*/ 731360 w 12192000"/>
              <a:gd name="connsiteY813" fmla="*/ 1405845 h 3012049"/>
              <a:gd name="connsiteX814" fmla="*/ 725752 w 12192000"/>
              <a:gd name="connsiteY814" fmla="*/ 1405845 h 3012049"/>
              <a:gd name="connsiteX815" fmla="*/ 725752 w 12192000"/>
              <a:gd name="connsiteY815" fmla="*/ 1417861 h 3012049"/>
              <a:gd name="connsiteX816" fmla="*/ 720145 w 12192000"/>
              <a:gd name="connsiteY816" fmla="*/ 1417861 h 3012049"/>
              <a:gd name="connsiteX817" fmla="*/ 717742 w 12192000"/>
              <a:gd name="connsiteY817" fmla="*/ 1419463 h 3012049"/>
              <a:gd name="connsiteX818" fmla="*/ 717742 w 12192000"/>
              <a:gd name="connsiteY818" fmla="*/ 1426672 h 3012049"/>
              <a:gd name="connsiteX819" fmla="*/ 712936 w 12192000"/>
              <a:gd name="connsiteY819" fmla="*/ 1426672 h 3012049"/>
              <a:gd name="connsiteX820" fmla="*/ 712936 w 12192000"/>
              <a:gd name="connsiteY820" fmla="*/ 1431479 h 3012049"/>
              <a:gd name="connsiteX821" fmla="*/ 717742 w 12192000"/>
              <a:gd name="connsiteY821" fmla="*/ 1431479 h 3012049"/>
              <a:gd name="connsiteX822" fmla="*/ 717742 w 12192000"/>
              <a:gd name="connsiteY822" fmla="*/ 1440290 h 3012049"/>
              <a:gd name="connsiteX823" fmla="*/ 656061 w 12192000"/>
              <a:gd name="connsiteY823" fmla="*/ 1496364 h 3012049"/>
              <a:gd name="connsiteX824" fmla="*/ 581563 w 12192000"/>
              <a:gd name="connsiteY824" fmla="*/ 1523600 h 3012049"/>
              <a:gd name="connsiteX825" fmla="*/ 581563 w 12192000"/>
              <a:gd name="connsiteY825" fmla="*/ 1516390 h 3012049"/>
              <a:gd name="connsiteX826" fmla="*/ 571150 w 12192000"/>
              <a:gd name="connsiteY826" fmla="*/ 1516390 h 3012049"/>
              <a:gd name="connsiteX827" fmla="*/ 567945 w 12192000"/>
              <a:gd name="connsiteY827" fmla="*/ 1521196 h 3012049"/>
              <a:gd name="connsiteX828" fmla="*/ 567945 w 12192000"/>
              <a:gd name="connsiteY828" fmla="*/ 1530008 h 3012049"/>
              <a:gd name="connsiteX829" fmla="*/ 531898 w 12192000"/>
              <a:gd name="connsiteY829" fmla="*/ 1530008 h 3012049"/>
              <a:gd name="connsiteX830" fmla="*/ 531898 w 12192000"/>
              <a:gd name="connsiteY830" fmla="*/ 1544427 h 3012049"/>
              <a:gd name="connsiteX831" fmla="*/ 528694 w 12192000"/>
              <a:gd name="connsiteY831" fmla="*/ 1544427 h 3012049"/>
              <a:gd name="connsiteX832" fmla="*/ 528694 w 12192000"/>
              <a:gd name="connsiteY832" fmla="*/ 1548432 h 3012049"/>
              <a:gd name="connsiteX833" fmla="*/ 541511 w 12192000"/>
              <a:gd name="connsiteY833" fmla="*/ 1548432 h 3012049"/>
              <a:gd name="connsiteX834" fmla="*/ 545516 w 12192000"/>
              <a:gd name="connsiteY834" fmla="*/ 1555642 h 3012049"/>
              <a:gd name="connsiteX835" fmla="*/ 571951 w 12192000"/>
              <a:gd name="connsiteY835" fmla="*/ 1555642 h 3012049"/>
              <a:gd name="connsiteX836" fmla="*/ 571951 w 12192000"/>
              <a:gd name="connsiteY836" fmla="*/ 1575668 h 3012049"/>
              <a:gd name="connsiteX837" fmla="*/ 564741 w 12192000"/>
              <a:gd name="connsiteY837" fmla="*/ 1575668 h 3012049"/>
              <a:gd name="connsiteX838" fmla="*/ 564741 w 12192000"/>
              <a:gd name="connsiteY838" fmla="*/ 1580474 h 3012049"/>
              <a:gd name="connsiteX839" fmla="*/ 482233 w 12192000"/>
              <a:gd name="connsiteY839" fmla="*/ 1602103 h 3012049"/>
              <a:gd name="connsiteX840" fmla="*/ 482233 w 12192000"/>
              <a:gd name="connsiteY840" fmla="*/ 1619726 h 3012049"/>
              <a:gd name="connsiteX841" fmla="*/ 528694 w 12192000"/>
              <a:gd name="connsiteY841" fmla="*/ 1629338 h 3012049"/>
              <a:gd name="connsiteX842" fmla="*/ 528694 w 12192000"/>
              <a:gd name="connsiteY842" fmla="*/ 1642155 h 3012049"/>
              <a:gd name="connsiteX843" fmla="*/ 524689 w 12192000"/>
              <a:gd name="connsiteY843" fmla="*/ 1642155 h 3012049"/>
              <a:gd name="connsiteX844" fmla="*/ 524689 w 12192000"/>
              <a:gd name="connsiteY844" fmla="*/ 1654972 h 3012049"/>
              <a:gd name="connsiteX845" fmla="*/ 520683 w 12192000"/>
              <a:gd name="connsiteY845" fmla="*/ 1658977 h 3012049"/>
              <a:gd name="connsiteX846" fmla="*/ 266750 w 12192000"/>
              <a:gd name="connsiteY846" fmla="*/ 1658977 h 3012049"/>
              <a:gd name="connsiteX847" fmla="*/ 266750 w 12192000"/>
              <a:gd name="connsiteY847" fmla="*/ 1654972 h 3012049"/>
              <a:gd name="connsiteX848" fmla="*/ 261143 w 12192000"/>
              <a:gd name="connsiteY848" fmla="*/ 1654972 h 3012049"/>
              <a:gd name="connsiteX849" fmla="*/ 261143 w 12192000"/>
              <a:gd name="connsiteY849" fmla="*/ 1662182 h 3012049"/>
              <a:gd name="connsiteX850" fmla="*/ 256336 w 12192000"/>
              <a:gd name="connsiteY850" fmla="*/ 1662182 h 3012049"/>
              <a:gd name="connsiteX851" fmla="*/ 256336 w 12192000"/>
              <a:gd name="connsiteY851" fmla="*/ 1670993 h 3012049"/>
              <a:gd name="connsiteX852" fmla="*/ 260342 w 12192000"/>
              <a:gd name="connsiteY852" fmla="*/ 1670993 h 3012049"/>
              <a:gd name="connsiteX853" fmla="*/ 260342 w 12192000"/>
              <a:gd name="connsiteY853" fmla="*/ 1683810 h 3012049"/>
              <a:gd name="connsiteX854" fmla="*/ 251530 w 12192000"/>
              <a:gd name="connsiteY854" fmla="*/ 1683810 h 3012049"/>
              <a:gd name="connsiteX855" fmla="*/ 251530 w 12192000"/>
              <a:gd name="connsiteY855" fmla="*/ 1689417 h 3012049"/>
              <a:gd name="connsiteX856" fmla="*/ 251530 w 12192000"/>
              <a:gd name="connsiteY856" fmla="*/ 1725465 h 3012049"/>
              <a:gd name="connsiteX857" fmla="*/ 202666 w 12192000"/>
              <a:gd name="connsiteY857" fmla="*/ 1725465 h 3012049"/>
              <a:gd name="connsiteX858" fmla="*/ 202666 w 12192000"/>
              <a:gd name="connsiteY858" fmla="*/ 1747894 h 3012049"/>
              <a:gd name="connsiteX859" fmla="*/ 120158 w 12192000"/>
              <a:gd name="connsiteY859" fmla="*/ 1747894 h 3012049"/>
              <a:gd name="connsiteX860" fmla="*/ 120158 w 12192000"/>
              <a:gd name="connsiteY860" fmla="*/ 1758308 h 3012049"/>
              <a:gd name="connsiteX861" fmla="*/ 106540 w 12192000"/>
              <a:gd name="connsiteY861" fmla="*/ 1758308 h 3012049"/>
              <a:gd name="connsiteX862" fmla="*/ 106540 w 12192000"/>
              <a:gd name="connsiteY862" fmla="*/ 1766318 h 3012049"/>
              <a:gd name="connsiteX863" fmla="*/ 112147 w 12192000"/>
              <a:gd name="connsiteY863" fmla="*/ 1766318 h 3012049"/>
              <a:gd name="connsiteX864" fmla="*/ 112147 w 12192000"/>
              <a:gd name="connsiteY864" fmla="*/ 1777533 h 3012049"/>
              <a:gd name="connsiteX865" fmla="*/ 20827 w 12192000"/>
              <a:gd name="connsiteY865" fmla="*/ 1777533 h 3012049"/>
              <a:gd name="connsiteX866" fmla="*/ 20827 w 12192000"/>
              <a:gd name="connsiteY866" fmla="*/ 1793554 h 3012049"/>
              <a:gd name="connsiteX867" fmla="*/ 12817 w 12192000"/>
              <a:gd name="connsiteY867" fmla="*/ 1793554 h 3012049"/>
              <a:gd name="connsiteX868" fmla="*/ 12817 w 12192000"/>
              <a:gd name="connsiteY868" fmla="*/ 1788748 h 3012049"/>
              <a:gd name="connsiteX869" fmla="*/ 0 w 12192000"/>
              <a:gd name="connsiteY869" fmla="*/ 1788748 h 3012049"/>
              <a:gd name="connsiteX870" fmla="*/ 0 w 12192000"/>
              <a:gd name="connsiteY870" fmla="*/ 1839214 h 3012049"/>
              <a:gd name="connsiteX871" fmla="*/ 8477701 w 12192000"/>
              <a:gd name="connsiteY871" fmla="*/ 3012049 h 3012049"/>
              <a:gd name="connsiteX872" fmla="*/ 12192000 w 12192000"/>
              <a:gd name="connsiteY872" fmla="*/ 1839214 h 3012049"/>
              <a:gd name="connsiteX873" fmla="*/ 12192000 w 12192000"/>
              <a:gd name="connsiteY873" fmla="*/ 1807172 h 3012049"/>
              <a:gd name="connsiteX874" fmla="*/ 12164764 w 12192000"/>
              <a:gd name="connsiteY874" fmla="*/ 1807172 h 3012049"/>
              <a:gd name="connsiteX875" fmla="*/ 12164764 w 12192000"/>
              <a:gd name="connsiteY875" fmla="*/ 1807973 h 3012049"/>
              <a:gd name="connsiteX876" fmla="*/ 2412767 w 12192000"/>
              <a:gd name="connsiteY876" fmla="*/ 1433081 h 3012049"/>
              <a:gd name="connsiteX877" fmla="*/ 2412767 w 12192000"/>
              <a:gd name="connsiteY877" fmla="*/ 1420264 h 3012049"/>
              <a:gd name="connsiteX878" fmla="*/ 2415170 w 12192000"/>
              <a:gd name="connsiteY878" fmla="*/ 1420264 h 3012049"/>
              <a:gd name="connsiteX879" fmla="*/ 2415170 w 12192000"/>
              <a:gd name="connsiteY879" fmla="*/ 1433081 h 3012049"/>
              <a:gd name="connsiteX880" fmla="*/ 2412767 w 12192000"/>
              <a:gd name="connsiteY880" fmla="*/ 1433081 h 3012049"/>
              <a:gd name="connsiteX881" fmla="*/ 6799323 w 12192000"/>
              <a:gd name="connsiteY881" fmla="*/ 1419463 h 3012049"/>
              <a:gd name="connsiteX882" fmla="*/ 6799323 w 12192000"/>
              <a:gd name="connsiteY882" fmla="*/ 1430678 h 3012049"/>
              <a:gd name="connsiteX883" fmla="*/ 6785705 w 12192000"/>
              <a:gd name="connsiteY883" fmla="*/ 1443494 h 3012049"/>
              <a:gd name="connsiteX884" fmla="*/ 6743250 w 12192000"/>
              <a:gd name="connsiteY884" fmla="*/ 1443494 h 3012049"/>
              <a:gd name="connsiteX885" fmla="*/ 6743250 w 12192000"/>
              <a:gd name="connsiteY885" fmla="*/ 1408248 h 3012049"/>
              <a:gd name="connsiteX886" fmla="*/ 6702396 w 12192000"/>
              <a:gd name="connsiteY886" fmla="*/ 1408248 h 3012049"/>
              <a:gd name="connsiteX887" fmla="*/ 6702396 w 12192000"/>
              <a:gd name="connsiteY887" fmla="*/ 1417861 h 3012049"/>
              <a:gd name="connsiteX888" fmla="*/ 6716815 w 12192000"/>
              <a:gd name="connsiteY888" fmla="*/ 1417861 h 3012049"/>
              <a:gd name="connsiteX889" fmla="*/ 6716815 w 12192000"/>
              <a:gd name="connsiteY889" fmla="*/ 1438688 h 3012049"/>
              <a:gd name="connsiteX890" fmla="*/ 6603066 w 12192000"/>
              <a:gd name="connsiteY890" fmla="*/ 1438688 h 3012049"/>
              <a:gd name="connsiteX891" fmla="*/ 6603066 w 12192000"/>
              <a:gd name="connsiteY891" fmla="*/ 1231216 h 3012049"/>
              <a:gd name="connsiteX892" fmla="*/ 6587045 w 12192000"/>
              <a:gd name="connsiteY892" fmla="*/ 1231216 h 3012049"/>
              <a:gd name="connsiteX893" fmla="*/ 6587045 w 12192000"/>
              <a:gd name="connsiteY893" fmla="*/ 1195169 h 3012049"/>
              <a:gd name="connsiteX894" fmla="*/ 6561411 w 12192000"/>
              <a:gd name="connsiteY894" fmla="*/ 1195169 h 3012049"/>
              <a:gd name="connsiteX895" fmla="*/ 6561411 w 12192000"/>
              <a:gd name="connsiteY895" fmla="*/ 1179949 h 3012049"/>
              <a:gd name="connsiteX896" fmla="*/ 6550997 w 12192000"/>
              <a:gd name="connsiteY896" fmla="*/ 1179949 h 3012049"/>
              <a:gd name="connsiteX897" fmla="*/ 6550997 w 12192000"/>
              <a:gd name="connsiteY897" fmla="*/ 1188760 h 3012049"/>
              <a:gd name="connsiteX898" fmla="*/ 6542987 w 12192000"/>
              <a:gd name="connsiteY898" fmla="*/ 1188760 h 3012049"/>
              <a:gd name="connsiteX899" fmla="*/ 6594254 w 12192000"/>
              <a:gd name="connsiteY899" fmla="*/ 808261 h 3012049"/>
              <a:gd name="connsiteX900" fmla="*/ 6771286 w 12192000"/>
              <a:gd name="connsiteY900" fmla="*/ 808261 h 3012049"/>
              <a:gd name="connsiteX901" fmla="*/ 6831365 w 12192000"/>
              <a:gd name="connsiteY901" fmla="*/ 1419463 h 3012049"/>
              <a:gd name="connsiteX902" fmla="*/ 6799323 w 12192000"/>
              <a:gd name="connsiteY902" fmla="*/ 1419463 h 3012049"/>
              <a:gd name="connsiteX903" fmla="*/ 9199273 w 12192000"/>
              <a:gd name="connsiteY903" fmla="*/ 711334 h 3012049"/>
              <a:gd name="connsiteX904" fmla="*/ 9292194 w 12192000"/>
              <a:gd name="connsiteY904" fmla="*/ 535903 h 3012049"/>
              <a:gd name="connsiteX905" fmla="*/ 9365090 w 12192000"/>
              <a:gd name="connsiteY905" fmla="*/ 711334 h 3012049"/>
              <a:gd name="connsiteX906" fmla="*/ 9199273 w 12192000"/>
              <a:gd name="connsiteY906" fmla="*/ 711334 h 3012049"/>
              <a:gd name="connsiteX0" fmla="*/ 12164764 w 12192000"/>
              <a:gd name="connsiteY0" fmla="*/ 1807973 h 3012049"/>
              <a:gd name="connsiteX1" fmla="*/ 12164764 w 12192000"/>
              <a:gd name="connsiteY1" fmla="*/ 1776732 h 3012049"/>
              <a:gd name="connsiteX2" fmla="*/ 12141533 w 12192000"/>
              <a:gd name="connsiteY2" fmla="*/ 1776732 h 3012049"/>
              <a:gd name="connsiteX3" fmla="*/ 12141533 w 12192000"/>
              <a:gd name="connsiteY3" fmla="*/ 1765517 h 3012049"/>
              <a:gd name="connsiteX4" fmla="*/ 12119105 w 12192000"/>
              <a:gd name="connsiteY4" fmla="*/ 1754302 h 3012049"/>
              <a:gd name="connsiteX5" fmla="*/ 12020575 w 12192000"/>
              <a:gd name="connsiteY5" fmla="*/ 1754302 h 3012049"/>
              <a:gd name="connsiteX6" fmla="*/ 12020575 w 12192000"/>
              <a:gd name="connsiteY6" fmla="*/ 1711847 h 3012049"/>
              <a:gd name="connsiteX7" fmla="*/ 12022178 w 12192000"/>
              <a:gd name="connsiteY7" fmla="*/ 1709443 h 3012049"/>
              <a:gd name="connsiteX8" fmla="*/ 12022178 w 12192000"/>
              <a:gd name="connsiteY8" fmla="*/ 1697428 h 3012049"/>
              <a:gd name="connsiteX9" fmla="*/ 12048612 w 12192000"/>
              <a:gd name="connsiteY9" fmla="*/ 1690218 h 3012049"/>
              <a:gd name="connsiteX10" fmla="*/ 12048612 w 12192000"/>
              <a:gd name="connsiteY10" fmla="*/ 1685412 h 3012049"/>
              <a:gd name="connsiteX11" fmla="*/ 12027784 w 12192000"/>
              <a:gd name="connsiteY11" fmla="*/ 1672595 h 3012049"/>
              <a:gd name="connsiteX12" fmla="*/ 12001349 w 12192000"/>
              <a:gd name="connsiteY12" fmla="*/ 1661380 h 3012049"/>
              <a:gd name="connsiteX13" fmla="*/ 12001349 w 12192000"/>
              <a:gd name="connsiteY13" fmla="*/ 1654171 h 3012049"/>
              <a:gd name="connsiteX14" fmla="*/ 11998146 w 12192000"/>
              <a:gd name="connsiteY14" fmla="*/ 1651768 h 3012049"/>
              <a:gd name="connsiteX15" fmla="*/ 11998146 w 12192000"/>
              <a:gd name="connsiteY15" fmla="*/ 1642956 h 3012049"/>
              <a:gd name="connsiteX16" fmla="*/ 12022978 w 12192000"/>
              <a:gd name="connsiteY16" fmla="*/ 1629338 h 3012049"/>
              <a:gd name="connsiteX17" fmla="*/ 12024580 w 12192000"/>
              <a:gd name="connsiteY17" fmla="*/ 1618124 h 3012049"/>
              <a:gd name="connsiteX18" fmla="*/ 11997344 w 12192000"/>
              <a:gd name="connsiteY18" fmla="*/ 1605307 h 3012049"/>
              <a:gd name="connsiteX19" fmla="*/ 11965302 w 12192000"/>
              <a:gd name="connsiteY19" fmla="*/ 1591689 h 3012049"/>
              <a:gd name="connsiteX20" fmla="*/ 11965302 w 12192000"/>
              <a:gd name="connsiteY20" fmla="*/ 1584480 h 3012049"/>
              <a:gd name="connsiteX21" fmla="*/ 11963700 w 12192000"/>
              <a:gd name="connsiteY21" fmla="*/ 1581275 h 3012049"/>
              <a:gd name="connsiteX22" fmla="*/ 11963700 w 12192000"/>
              <a:gd name="connsiteY22" fmla="*/ 1561249 h 3012049"/>
              <a:gd name="connsiteX23" fmla="*/ 11990936 w 12192000"/>
              <a:gd name="connsiteY23" fmla="*/ 1554040 h 3012049"/>
              <a:gd name="connsiteX24" fmla="*/ 11990936 w 12192000"/>
              <a:gd name="connsiteY24" fmla="*/ 1542024 h 3012049"/>
              <a:gd name="connsiteX25" fmla="*/ 11933260 w 12192000"/>
              <a:gd name="connsiteY25" fmla="*/ 1507579 h 3012049"/>
              <a:gd name="connsiteX26" fmla="*/ 11899616 w 12192000"/>
              <a:gd name="connsiteY26" fmla="*/ 1477139 h 3012049"/>
              <a:gd name="connsiteX27" fmla="*/ 11899616 w 12192000"/>
              <a:gd name="connsiteY27" fmla="*/ 1474736 h 3012049"/>
              <a:gd name="connsiteX28" fmla="*/ 11901218 w 12192000"/>
              <a:gd name="connsiteY28" fmla="*/ 1474736 h 3012049"/>
              <a:gd name="connsiteX29" fmla="*/ 11901218 w 12192000"/>
              <a:gd name="connsiteY29" fmla="*/ 1464322 h 3012049"/>
              <a:gd name="connsiteX30" fmla="*/ 11894810 w 12192000"/>
              <a:gd name="connsiteY30" fmla="*/ 1453107 h 3012049"/>
              <a:gd name="connsiteX31" fmla="*/ 11896412 w 12192000"/>
              <a:gd name="connsiteY31" fmla="*/ 1453107 h 3012049"/>
              <a:gd name="connsiteX32" fmla="*/ 11898015 w 12192000"/>
              <a:gd name="connsiteY32" fmla="*/ 1451505 h 3012049"/>
              <a:gd name="connsiteX33" fmla="*/ 11898015 w 12192000"/>
              <a:gd name="connsiteY33" fmla="*/ 1447500 h 3012049"/>
              <a:gd name="connsiteX34" fmla="*/ 11895611 w 12192000"/>
              <a:gd name="connsiteY34" fmla="*/ 1447500 h 3012049"/>
              <a:gd name="connsiteX35" fmla="*/ 11898815 w 12192000"/>
              <a:gd name="connsiteY35" fmla="*/ 1435484 h 3012049"/>
              <a:gd name="connsiteX36" fmla="*/ 11887601 w 12192000"/>
              <a:gd name="connsiteY36" fmla="*/ 1425871 h 3012049"/>
              <a:gd name="connsiteX37" fmla="*/ 11876386 w 12192000"/>
              <a:gd name="connsiteY37" fmla="*/ 1435484 h 3012049"/>
              <a:gd name="connsiteX38" fmla="*/ 11879590 w 12192000"/>
              <a:gd name="connsiteY38" fmla="*/ 1447500 h 3012049"/>
              <a:gd name="connsiteX39" fmla="*/ 11877186 w 12192000"/>
              <a:gd name="connsiteY39" fmla="*/ 1447500 h 3012049"/>
              <a:gd name="connsiteX40" fmla="*/ 11877186 w 12192000"/>
              <a:gd name="connsiteY40" fmla="*/ 1451505 h 3012049"/>
              <a:gd name="connsiteX41" fmla="*/ 11878789 w 12192000"/>
              <a:gd name="connsiteY41" fmla="*/ 1453107 h 3012049"/>
              <a:gd name="connsiteX42" fmla="*/ 11880391 w 12192000"/>
              <a:gd name="connsiteY42" fmla="*/ 1453107 h 3012049"/>
              <a:gd name="connsiteX43" fmla="*/ 11873983 w 12192000"/>
              <a:gd name="connsiteY43" fmla="*/ 1464322 h 3012049"/>
              <a:gd name="connsiteX44" fmla="*/ 11873983 w 12192000"/>
              <a:gd name="connsiteY44" fmla="*/ 1474736 h 3012049"/>
              <a:gd name="connsiteX45" fmla="*/ 11875585 w 12192000"/>
              <a:gd name="connsiteY45" fmla="*/ 1474736 h 3012049"/>
              <a:gd name="connsiteX46" fmla="*/ 11875585 w 12192000"/>
              <a:gd name="connsiteY46" fmla="*/ 1477139 h 3012049"/>
              <a:gd name="connsiteX47" fmla="*/ 11841941 w 12192000"/>
              <a:gd name="connsiteY47" fmla="*/ 1507579 h 3012049"/>
              <a:gd name="connsiteX48" fmla="*/ 11784265 w 12192000"/>
              <a:gd name="connsiteY48" fmla="*/ 1542024 h 3012049"/>
              <a:gd name="connsiteX49" fmla="*/ 11784265 w 12192000"/>
              <a:gd name="connsiteY49" fmla="*/ 1554040 h 3012049"/>
              <a:gd name="connsiteX50" fmla="*/ 11811501 w 12192000"/>
              <a:gd name="connsiteY50" fmla="*/ 1561249 h 3012049"/>
              <a:gd name="connsiteX51" fmla="*/ 11811501 w 12192000"/>
              <a:gd name="connsiteY51" fmla="*/ 1581275 h 3012049"/>
              <a:gd name="connsiteX52" fmla="*/ 11809899 w 12192000"/>
              <a:gd name="connsiteY52" fmla="*/ 1584480 h 3012049"/>
              <a:gd name="connsiteX53" fmla="*/ 11809899 w 12192000"/>
              <a:gd name="connsiteY53" fmla="*/ 1591689 h 3012049"/>
              <a:gd name="connsiteX54" fmla="*/ 11777857 w 12192000"/>
              <a:gd name="connsiteY54" fmla="*/ 1605307 h 3012049"/>
              <a:gd name="connsiteX55" fmla="*/ 11750621 w 12192000"/>
              <a:gd name="connsiteY55" fmla="*/ 1618124 h 3012049"/>
              <a:gd name="connsiteX56" fmla="*/ 11752223 w 12192000"/>
              <a:gd name="connsiteY56" fmla="*/ 1629338 h 3012049"/>
              <a:gd name="connsiteX57" fmla="*/ 11777055 w 12192000"/>
              <a:gd name="connsiteY57" fmla="*/ 1642956 h 3012049"/>
              <a:gd name="connsiteX58" fmla="*/ 11777055 w 12192000"/>
              <a:gd name="connsiteY58" fmla="*/ 1651768 h 3012049"/>
              <a:gd name="connsiteX59" fmla="*/ 11773852 w 12192000"/>
              <a:gd name="connsiteY59" fmla="*/ 1654171 h 3012049"/>
              <a:gd name="connsiteX60" fmla="*/ 11773852 w 12192000"/>
              <a:gd name="connsiteY60" fmla="*/ 1661380 h 3012049"/>
              <a:gd name="connsiteX61" fmla="*/ 11747417 w 12192000"/>
              <a:gd name="connsiteY61" fmla="*/ 1672595 h 3012049"/>
              <a:gd name="connsiteX62" fmla="*/ 11726589 w 12192000"/>
              <a:gd name="connsiteY62" fmla="*/ 1685412 h 3012049"/>
              <a:gd name="connsiteX63" fmla="*/ 11726589 w 12192000"/>
              <a:gd name="connsiteY63" fmla="*/ 1690218 h 3012049"/>
              <a:gd name="connsiteX64" fmla="*/ 11753825 w 12192000"/>
              <a:gd name="connsiteY64" fmla="*/ 1697428 h 3012049"/>
              <a:gd name="connsiteX65" fmla="*/ 11753825 w 12192000"/>
              <a:gd name="connsiteY65" fmla="*/ 1709443 h 3012049"/>
              <a:gd name="connsiteX66" fmla="*/ 11755427 w 12192000"/>
              <a:gd name="connsiteY66" fmla="*/ 1711847 h 3012049"/>
              <a:gd name="connsiteX67" fmla="*/ 11755427 w 12192000"/>
              <a:gd name="connsiteY67" fmla="*/ 1754302 h 3012049"/>
              <a:gd name="connsiteX68" fmla="*/ 11708165 w 12192000"/>
              <a:gd name="connsiteY68" fmla="*/ 1754302 h 3012049"/>
              <a:gd name="connsiteX69" fmla="*/ 11672118 w 12192000"/>
              <a:gd name="connsiteY69" fmla="*/ 1738281 h 3012049"/>
              <a:gd name="connsiteX70" fmla="*/ 11670516 w 12192000"/>
              <a:gd name="connsiteY70" fmla="*/ 1713449 h 3012049"/>
              <a:gd name="connsiteX71" fmla="*/ 11692945 w 12192000"/>
              <a:gd name="connsiteY71" fmla="*/ 1698229 h 3012049"/>
              <a:gd name="connsiteX72" fmla="*/ 11700154 w 12192000"/>
              <a:gd name="connsiteY72" fmla="*/ 1688616 h 3012049"/>
              <a:gd name="connsiteX73" fmla="*/ 11669715 w 12192000"/>
              <a:gd name="connsiteY73" fmla="*/ 1681407 h 3012049"/>
              <a:gd name="connsiteX74" fmla="*/ 11668112 w 12192000"/>
              <a:gd name="connsiteY74" fmla="*/ 1657375 h 3012049"/>
              <a:gd name="connsiteX75" fmla="*/ 11692144 w 12192000"/>
              <a:gd name="connsiteY75" fmla="*/ 1644558 h 3012049"/>
              <a:gd name="connsiteX76" fmla="*/ 11696149 w 12192000"/>
              <a:gd name="connsiteY76" fmla="*/ 1635747 h 3012049"/>
              <a:gd name="connsiteX77" fmla="*/ 11667311 w 12192000"/>
              <a:gd name="connsiteY77" fmla="*/ 1626935 h 3012049"/>
              <a:gd name="connsiteX78" fmla="*/ 11665710 w 12192000"/>
              <a:gd name="connsiteY78" fmla="*/ 1601302 h 3012049"/>
              <a:gd name="connsiteX79" fmla="*/ 11691343 w 12192000"/>
              <a:gd name="connsiteY79" fmla="*/ 1586082 h 3012049"/>
              <a:gd name="connsiteX80" fmla="*/ 11695348 w 12192000"/>
              <a:gd name="connsiteY80" fmla="*/ 1580474 h 3012049"/>
              <a:gd name="connsiteX81" fmla="*/ 11663306 w 12192000"/>
              <a:gd name="connsiteY81" fmla="*/ 1570061 h 3012049"/>
              <a:gd name="connsiteX82" fmla="*/ 11663306 w 12192000"/>
              <a:gd name="connsiteY82" fmla="*/ 1544427 h 3012049"/>
              <a:gd name="connsiteX83" fmla="*/ 11688139 w 12192000"/>
              <a:gd name="connsiteY83" fmla="*/ 1533212 h 3012049"/>
              <a:gd name="connsiteX84" fmla="*/ 11692144 w 12192000"/>
              <a:gd name="connsiteY84" fmla="*/ 1527605 h 3012049"/>
              <a:gd name="connsiteX85" fmla="*/ 11660903 w 12192000"/>
              <a:gd name="connsiteY85" fmla="*/ 1515589 h 3012049"/>
              <a:gd name="connsiteX86" fmla="*/ 11662505 w 12192000"/>
              <a:gd name="connsiteY86" fmla="*/ 1492359 h 3012049"/>
              <a:gd name="connsiteX87" fmla="*/ 11682532 w 12192000"/>
              <a:gd name="connsiteY87" fmla="*/ 1481144 h 3012049"/>
              <a:gd name="connsiteX88" fmla="*/ 11686537 w 12192000"/>
              <a:gd name="connsiteY88" fmla="*/ 1472332 h 3012049"/>
              <a:gd name="connsiteX89" fmla="*/ 11660102 w 12192000"/>
              <a:gd name="connsiteY89" fmla="*/ 1459516 h 3012049"/>
              <a:gd name="connsiteX90" fmla="*/ 11660102 w 12192000"/>
              <a:gd name="connsiteY90" fmla="*/ 1435484 h 3012049"/>
              <a:gd name="connsiteX91" fmla="*/ 11682532 w 12192000"/>
              <a:gd name="connsiteY91" fmla="*/ 1430678 h 3012049"/>
              <a:gd name="connsiteX92" fmla="*/ 11686537 w 12192000"/>
              <a:gd name="connsiteY92" fmla="*/ 1422667 h 3012049"/>
              <a:gd name="connsiteX93" fmla="*/ 11659301 w 12192000"/>
              <a:gd name="connsiteY93" fmla="*/ 1409850 h 3012049"/>
              <a:gd name="connsiteX94" fmla="*/ 11659301 w 12192000"/>
              <a:gd name="connsiteY94" fmla="*/ 1387421 h 3012049"/>
              <a:gd name="connsiteX95" fmla="*/ 11680128 w 12192000"/>
              <a:gd name="connsiteY95" fmla="*/ 1378609 h 3012049"/>
              <a:gd name="connsiteX96" fmla="*/ 11684133 w 12192000"/>
              <a:gd name="connsiteY96" fmla="*/ 1369798 h 3012049"/>
              <a:gd name="connsiteX97" fmla="*/ 11653694 w 12192000"/>
              <a:gd name="connsiteY97" fmla="*/ 1357782 h 3012049"/>
              <a:gd name="connsiteX98" fmla="*/ 11653694 w 12192000"/>
              <a:gd name="connsiteY98" fmla="*/ 1340960 h 3012049"/>
              <a:gd name="connsiteX99" fmla="*/ 11678526 w 12192000"/>
              <a:gd name="connsiteY99" fmla="*/ 1323337 h 3012049"/>
              <a:gd name="connsiteX100" fmla="*/ 11684133 w 12192000"/>
              <a:gd name="connsiteY100" fmla="*/ 1306515 h 3012049"/>
              <a:gd name="connsiteX101" fmla="*/ 11582400 w 12192000"/>
              <a:gd name="connsiteY101" fmla="*/ 1256049 h 3012049"/>
              <a:gd name="connsiteX102" fmla="*/ 11582400 w 12192000"/>
              <a:gd name="connsiteY102" fmla="*/ 1253645 h 3012049"/>
              <a:gd name="connsiteX103" fmla="*/ 11584803 w 12192000"/>
              <a:gd name="connsiteY103" fmla="*/ 1251242 h 3012049"/>
              <a:gd name="connsiteX104" fmla="*/ 11584803 w 12192000"/>
              <a:gd name="connsiteY104" fmla="*/ 1249640 h 3012049"/>
              <a:gd name="connsiteX105" fmla="*/ 11581599 w 12192000"/>
              <a:gd name="connsiteY105" fmla="*/ 1248038 h 3012049"/>
              <a:gd name="connsiteX106" fmla="*/ 11581599 w 12192000"/>
              <a:gd name="connsiteY106" fmla="*/ 1236022 h 3012049"/>
              <a:gd name="connsiteX107" fmla="*/ 11593615 w 12192000"/>
              <a:gd name="connsiteY107" fmla="*/ 1232818 h 3012049"/>
              <a:gd name="connsiteX108" fmla="*/ 11593615 w 12192000"/>
              <a:gd name="connsiteY108" fmla="*/ 1225609 h 3012049"/>
              <a:gd name="connsiteX109" fmla="*/ 11574390 w 12192000"/>
              <a:gd name="connsiteY109" fmla="*/ 1209588 h 3012049"/>
              <a:gd name="connsiteX110" fmla="*/ 11574390 w 12192000"/>
              <a:gd name="connsiteY110" fmla="*/ 1204781 h 3012049"/>
              <a:gd name="connsiteX111" fmla="*/ 11581599 w 12192000"/>
              <a:gd name="connsiteY111" fmla="*/ 1199975 h 3012049"/>
              <a:gd name="connsiteX112" fmla="*/ 11581599 w 12192000"/>
              <a:gd name="connsiteY112" fmla="*/ 1195970 h 3012049"/>
              <a:gd name="connsiteX113" fmla="*/ 11574390 w 12192000"/>
              <a:gd name="connsiteY113" fmla="*/ 1189561 h 3012049"/>
              <a:gd name="connsiteX114" fmla="*/ 11563175 w 12192000"/>
              <a:gd name="connsiteY114" fmla="*/ 1177545 h 3012049"/>
              <a:gd name="connsiteX115" fmla="*/ 11570384 w 12192000"/>
              <a:gd name="connsiteY115" fmla="*/ 1164729 h 3012049"/>
              <a:gd name="connsiteX116" fmla="*/ 11555965 w 12192000"/>
              <a:gd name="connsiteY116" fmla="*/ 1152713 h 3012049"/>
              <a:gd name="connsiteX117" fmla="*/ 11541547 w 12192000"/>
              <a:gd name="connsiteY117" fmla="*/ 1164729 h 3012049"/>
              <a:gd name="connsiteX118" fmla="*/ 11548755 w 12192000"/>
              <a:gd name="connsiteY118" fmla="*/ 1177545 h 3012049"/>
              <a:gd name="connsiteX119" fmla="*/ 11537542 w 12192000"/>
              <a:gd name="connsiteY119" fmla="*/ 1189561 h 3012049"/>
              <a:gd name="connsiteX120" fmla="*/ 11530332 w 12192000"/>
              <a:gd name="connsiteY120" fmla="*/ 1195970 h 3012049"/>
              <a:gd name="connsiteX121" fmla="*/ 11530332 w 12192000"/>
              <a:gd name="connsiteY121" fmla="*/ 1199975 h 3012049"/>
              <a:gd name="connsiteX122" fmla="*/ 11537542 w 12192000"/>
              <a:gd name="connsiteY122" fmla="*/ 1204781 h 3012049"/>
              <a:gd name="connsiteX123" fmla="*/ 11537542 w 12192000"/>
              <a:gd name="connsiteY123" fmla="*/ 1209588 h 3012049"/>
              <a:gd name="connsiteX124" fmla="*/ 11517515 w 12192000"/>
              <a:gd name="connsiteY124" fmla="*/ 1225609 h 3012049"/>
              <a:gd name="connsiteX125" fmla="*/ 11517515 w 12192000"/>
              <a:gd name="connsiteY125" fmla="*/ 1232017 h 3012049"/>
              <a:gd name="connsiteX126" fmla="*/ 11530332 w 12192000"/>
              <a:gd name="connsiteY126" fmla="*/ 1235221 h 3012049"/>
              <a:gd name="connsiteX127" fmla="*/ 11530332 w 12192000"/>
              <a:gd name="connsiteY127" fmla="*/ 1247237 h 3012049"/>
              <a:gd name="connsiteX128" fmla="*/ 11527127 w 12192000"/>
              <a:gd name="connsiteY128" fmla="*/ 1248839 h 3012049"/>
              <a:gd name="connsiteX129" fmla="*/ 11527127 w 12192000"/>
              <a:gd name="connsiteY129" fmla="*/ 1252043 h 3012049"/>
              <a:gd name="connsiteX130" fmla="*/ 11528729 w 12192000"/>
              <a:gd name="connsiteY130" fmla="*/ 1254446 h 3012049"/>
              <a:gd name="connsiteX131" fmla="*/ 11528729 w 12192000"/>
              <a:gd name="connsiteY131" fmla="*/ 1256850 h 3012049"/>
              <a:gd name="connsiteX132" fmla="*/ 11426996 w 12192000"/>
              <a:gd name="connsiteY132" fmla="*/ 1307316 h 3012049"/>
              <a:gd name="connsiteX133" fmla="*/ 11432603 w 12192000"/>
              <a:gd name="connsiteY133" fmla="*/ 1324138 h 3012049"/>
              <a:gd name="connsiteX134" fmla="*/ 11457436 w 12192000"/>
              <a:gd name="connsiteY134" fmla="*/ 1341761 h 3012049"/>
              <a:gd name="connsiteX135" fmla="*/ 11457436 w 12192000"/>
              <a:gd name="connsiteY135" fmla="*/ 1358583 h 3012049"/>
              <a:gd name="connsiteX136" fmla="*/ 11426996 w 12192000"/>
              <a:gd name="connsiteY136" fmla="*/ 1370599 h 3012049"/>
              <a:gd name="connsiteX137" fmla="*/ 11431001 w 12192000"/>
              <a:gd name="connsiteY137" fmla="*/ 1379410 h 3012049"/>
              <a:gd name="connsiteX138" fmla="*/ 11451828 w 12192000"/>
              <a:gd name="connsiteY138" fmla="*/ 1388222 h 3012049"/>
              <a:gd name="connsiteX139" fmla="*/ 11451828 w 12192000"/>
              <a:gd name="connsiteY139" fmla="*/ 1410651 h 3012049"/>
              <a:gd name="connsiteX140" fmla="*/ 11424593 w 12192000"/>
              <a:gd name="connsiteY140" fmla="*/ 1423468 h 3012049"/>
              <a:gd name="connsiteX141" fmla="*/ 11428598 w 12192000"/>
              <a:gd name="connsiteY141" fmla="*/ 1431479 h 3012049"/>
              <a:gd name="connsiteX142" fmla="*/ 11451028 w 12192000"/>
              <a:gd name="connsiteY142" fmla="*/ 1436285 h 3012049"/>
              <a:gd name="connsiteX143" fmla="*/ 11451028 w 12192000"/>
              <a:gd name="connsiteY143" fmla="*/ 1460317 h 3012049"/>
              <a:gd name="connsiteX144" fmla="*/ 11424593 w 12192000"/>
              <a:gd name="connsiteY144" fmla="*/ 1473133 h 3012049"/>
              <a:gd name="connsiteX145" fmla="*/ 11428598 w 12192000"/>
              <a:gd name="connsiteY145" fmla="*/ 1481945 h 3012049"/>
              <a:gd name="connsiteX146" fmla="*/ 11449426 w 12192000"/>
              <a:gd name="connsiteY146" fmla="*/ 1493160 h 3012049"/>
              <a:gd name="connsiteX147" fmla="*/ 11450227 w 12192000"/>
              <a:gd name="connsiteY147" fmla="*/ 1509181 h 3012049"/>
              <a:gd name="connsiteX148" fmla="*/ 11442216 w 12192000"/>
              <a:gd name="connsiteY148" fmla="*/ 1509181 h 3012049"/>
              <a:gd name="connsiteX149" fmla="*/ 11442216 w 12192000"/>
              <a:gd name="connsiteY149" fmla="*/ 1502772 h 3012049"/>
              <a:gd name="connsiteX150" fmla="*/ 11387744 w 12192000"/>
              <a:gd name="connsiteY150" fmla="*/ 1502772 h 3012049"/>
              <a:gd name="connsiteX151" fmla="*/ 11387744 w 12192000"/>
              <a:gd name="connsiteY151" fmla="*/ 1420264 h 3012049"/>
              <a:gd name="connsiteX152" fmla="*/ 11378933 w 12192000"/>
              <a:gd name="connsiteY152" fmla="*/ 1420264 h 3012049"/>
              <a:gd name="connsiteX153" fmla="*/ 11378933 w 12192000"/>
              <a:gd name="connsiteY153" fmla="*/ 1393829 h 3012049"/>
              <a:gd name="connsiteX154" fmla="*/ 11370122 w 12192000"/>
              <a:gd name="connsiteY154" fmla="*/ 1393829 h 3012049"/>
              <a:gd name="connsiteX155" fmla="*/ 11370122 w 12192000"/>
              <a:gd name="connsiteY155" fmla="*/ 1399437 h 3012049"/>
              <a:gd name="connsiteX156" fmla="*/ 11364514 w 12192000"/>
              <a:gd name="connsiteY156" fmla="*/ 1399437 h 3012049"/>
              <a:gd name="connsiteX157" fmla="*/ 11364514 w 12192000"/>
              <a:gd name="connsiteY157" fmla="*/ 1388222 h 3012049"/>
              <a:gd name="connsiteX158" fmla="*/ 11374127 w 12192000"/>
              <a:gd name="connsiteY158" fmla="*/ 1377808 h 3012049"/>
              <a:gd name="connsiteX159" fmla="*/ 11382137 w 12192000"/>
              <a:gd name="connsiteY159" fmla="*/ 1360185 h 3012049"/>
              <a:gd name="connsiteX160" fmla="*/ 11359708 w 12192000"/>
              <a:gd name="connsiteY160" fmla="*/ 1360185 h 3012049"/>
              <a:gd name="connsiteX161" fmla="*/ 11359708 w 12192000"/>
              <a:gd name="connsiteY161" fmla="*/ 1352976 h 3012049"/>
              <a:gd name="connsiteX162" fmla="*/ 11308440 w 12192000"/>
              <a:gd name="connsiteY162" fmla="*/ 1352976 h 3012049"/>
              <a:gd name="connsiteX163" fmla="*/ 11308440 w 12192000"/>
              <a:gd name="connsiteY163" fmla="*/ 1357782 h 3012049"/>
              <a:gd name="connsiteX164" fmla="*/ 11291618 w 12192000"/>
              <a:gd name="connsiteY164" fmla="*/ 1357782 h 3012049"/>
              <a:gd name="connsiteX165" fmla="*/ 11291618 w 12192000"/>
              <a:gd name="connsiteY165" fmla="*/ 1320133 h 3012049"/>
              <a:gd name="connsiteX166" fmla="*/ 11244356 w 12192000"/>
              <a:gd name="connsiteY166" fmla="*/ 1320133 h 3012049"/>
              <a:gd name="connsiteX167" fmla="*/ 11244356 w 12192000"/>
              <a:gd name="connsiteY167" fmla="*/ 1324138 h 3012049"/>
              <a:gd name="connsiteX168" fmla="*/ 11239550 w 12192000"/>
              <a:gd name="connsiteY168" fmla="*/ 1324138 h 3012049"/>
              <a:gd name="connsiteX169" fmla="*/ 11239550 w 12192000"/>
              <a:gd name="connsiteY169" fmla="*/ 1356180 h 3012049"/>
              <a:gd name="connsiteX170" fmla="*/ 11235545 w 12192000"/>
              <a:gd name="connsiteY170" fmla="*/ 1356180 h 3012049"/>
              <a:gd name="connsiteX171" fmla="*/ 11235545 w 12192000"/>
              <a:gd name="connsiteY171" fmla="*/ 1225609 h 3012049"/>
              <a:gd name="connsiteX172" fmla="*/ 11210712 w 12192000"/>
              <a:gd name="connsiteY172" fmla="*/ 1225609 h 3012049"/>
              <a:gd name="connsiteX173" fmla="*/ 11210712 w 12192000"/>
              <a:gd name="connsiteY173" fmla="*/ 1195970 h 3012049"/>
              <a:gd name="connsiteX174" fmla="*/ 11205906 w 12192000"/>
              <a:gd name="connsiteY174" fmla="*/ 1195970 h 3012049"/>
              <a:gd name="connsiteX175" fmla="*/ 11205906 w 12192000"/>
              <a:gd name="connsiteY175" fmla="*/ 1199174 h 3012049"/>
              <a:gd name="connsiteX176" fmla="*/ 11186681 w 12192000"/>
              <a:gd name="connsiteY176" fmla="*/ 1199174 h 3012049"/>
              <a:gd name="connsiteX177" fmla="*/ 11141822 w 12192000"/>
              <a:gd name="connsiteY177" fmla="*/ 1147907 h 3012049"/>
              <a:gd name="connsiteX178" fmla="*/ 11141822 w 12192000"/>
              <a:gd name="connsiteY178" fmla="*/ 1067000 h 3012049"/>
              <a:gd name="connsiteX179" fmla="*/ 11137016 w 12192000"/>
              <a:gd name="connsiteY179" fmla="*/ 1067000 h 3012049"/>
              <a:gd name="connsiteX180" fmla="*/ 11137016 w 12192000"/>
              <a:gd name="connsiteY180" fmla="*/ 1145503 h 3012049"/>
              <a:gd name="connsiteX181" fmla="*/ 11100167 w 12192000"/>
              <a:gd name="connsiteY181" fmla="*/ 1103849 h 3012049"/>
              <a:gd name="connsiteX182" fmla="*/ 11100167 w 12192000"/>
              <a:gd name="connsiteY182" fmla="*/ 1095838 h 3012049"/>
              <a:gd name="connsiteX183" fmla="*/ 11094560 w 12192000"/>
              <a:gd name="connsiteY183" fmla="*/ 1095838 h 3012049"/>
              <a:gd name="connsiteX184" fmla="*/ 11094560 w 12192000"/>
              <a:gd name="connsiteY184" fmla="*/ 1120671 h 3012049"/>
              <a:gd name="connsiteX185" fmla="*/ 11046497 w 12192000"/>
              <a:gd name="connsiteY185" fmla="*/ 1203179 h 3012049"/>
              <a:gd name="connsiteX186" fmla="*/ 11046497 w 12192000"/>
              <a:gd name="connsiteY186" fmla="*/ 1041367 h 3012049"/>
              <a:gd name="connsiteX187" fmla="*/ 11042491 w 12192000"/>
              <a:gd name="connsiteY187" fmla="*/ 1041367 h 3012049"/>
              <a:gd name="connsiteX188" fmla="*/ 11042491 w 12192000"/>
              <a:gd name="connsiteY188" fmla="*/ 1221603 h 3012049"/>
              <a:gd name="connsiteX189" fmla="*/ 11035282 w 12192000"/>
              <a:gd name="connsiteY189" fmla="*/ 1221603 h 3012049"/>
              <a:gd name="connsiteX190" fmla="*/ 11035282 w 12192000"/>
              <a:gd name="connsiteY190" fmla="*/ 1210389 h 3012049"/>
              <a:gd name="connsiteX191" fmla="*/ 11028072 w 12192000"/>
              <a:gd name="connsiteY191" fmla="*/ 1210389 h 3012049"/>
              <a:gd name="connsiteX192" fmla="*/ 11028072 w 12192000"/>
              <a:gd name="connsiteY192" fmla="*/ 1220001 h 3012049"/>
              <a:gd name="connsiteX193" fmla="*/ 11021664 w 12192000"/>
              <a:gd name="connsiteY193" fmla="*/ 1220001 h 3012049"/>
              <a:gd name="connsiteX194" fmla="*/ 11021664 w 12192000"/>
              <a:gd name="connsiteY194" fmla="*/ 1208786 h 3012049"/>
              <a:gd name="connsiteX195" fmla="*/ 11016056 w 12192000"/>
              <a:gd name="connsiteY195" fmla="*/ 1208786 h 3012049"/>
              <a:gd name="connsiteX196" fmla="*/ 11016056 w 12192000"/>
              <a:gd name="connsiteY196" fmla="*/ 1242431 h 3012049"/>
              <a:gd name="connsiteX197" fmla="*/ 11002439 w 12192000"/>
              <a:gd name="connsiteY197" fmla="*/ 1242431 h 3012049"/>
              <a:gd name="connsiteX198" fmla="*/ 11002439 w 12192000"/>
              <a:gd name="connsiteY198" fmla="*/ 1353777 h 3012049"/>
              <a:gd name="connsiteX199" fmla="*/ 10997633 w 12192000"/>
              <a:gd name="connsiteY199" fmla="*/ 1353777 h 3012049"/>
              <a:gd name="connsiteX200" fmla="*/ 10997633 w 12192000"/>
              <a:gd name="connsiteY200" fmla="*/ 1358583 h 3012049"/>
              <a:gd name="connsiteX201" fmla="*/ 11001638 w 12192000"/>
              <a:gd name="connsiteY201" fmla="*/ 1358583 h 3012049"/>
              <a:gd name="connsiteX202" fmla="*/ 11001638 w 12192000"/>
              <a:gd name="connsiteY202" fmla="*/ 1368997 h 3012049"/>
              <a:gd name="connsiteX203" fmla="*/ 10971198 w 12192000"/>
              <a:gd name="connsiteY203" fmla="*/ 1368997 h 3012049"/>
              <a:gd name="connsiteX204" fmla="*/ 10971198 w 12192000"/>
              <a:gd name="connsiteY204" fmla="*/ 1364190 h 3012049"/>
              <a:gd name="connsiteX205" fmla="*/ 10963187 w 12192000"/>
              <a:gd name="connsiteY205" fmla="*/ 1364190 h 3012049"/>
              <a:gd name="connsiteX206" fmla="*/ 10963187 w 12192000"/>
              <a:gd name="connsiteY206" fmla="*/ 1370599 h 3012049"/>
              <a:gd name="connsiteX207" fmla="*/ 10937554 w 12192000"/>
              <a:gd name="connsiteY207" fmla="*/ 1370599 h 3012049"/>
              <a:gd name="connsiteX208" fmla="*/ 10937554 w 12192000"/>
              <a:gd name="connsiteY208" fmla="*/ 1405845 h 3012049"/>
              <a:gd name="connsiteX209" fmla="*/ 10923935 w 12192000"/>
              <a:gd name="connsiteY209" fmla="*/ 1405845 h 3012049"/>
              <a:gd name="connsiteX210" fmla="*/ 10923935 w 12192000"/>
              <a:gd name="connsiteY210" fmla="*/ 1397835 h 3012049"/>
              <a:gd name="connsiteX211" fmla="*/ 10883082 w 12192000"/>
              <a:gd name="connsiteY211" fmla="*/ 1397835 h 3012049"/>
              <a:gd name="connsiteX212" fmla="*/ 10883082 w 12192000"/>
              <a:gd name="connsiteY212" fmla="*/ 1323337 h 3012049"/>
              <a:gd name="connsiteX213" fmla="*/ 10871066 w 12192000"/>
              <a:gd name="connsiteY213" fmla="*/ 1323337 h 3012049"/>
              <a:gd name="connsiteX214" fmla="*/ 10871066 w 12192000"/>
              <a:gd name="connsiteY214" fmla="*/ 1345766 h 3012049"/>
              <a:gd name="connsiteX215" fmla="*/ 10857449 w 12192000"/>
              <a:gd name="connsiteY215" fmla="*/ 1345766 h 3012049"/>
              <a:gd name="connsiteX216" fmla="*/ 10857449 w 12192000"/>
              <a:gd name="connsiteY216" fmla="*/ 1337756 h 3012049"/>
              <a:gd name="connsiteX217" fmla="*/ 10849438 w 12192000"/>
              <a:gd name="connsiteY217" fmla="*/ 1337756 h 3012049"/>
              <a:gd name="connsiteX218" fmla="*/ 10849438 w 12192000"/>
              <a:gd name="connsiteY218" fmla="*/ 1344965 h 3012049"/>
              <a:gd name="connsiteX219" fmla="*/ 10826208 w 12192000"/>
              <a:gd name="connsiteY219" fmla="*/ 1344965 h 3012049"/>
              <a:gd name="connsiteX220" fmla="*/ 10826208 w 12192000"/>
              <a:gd name="connsiteY220" fmla="*/ 1018937 h 3012049"/>
              <a:gd name="connsiteX221" fmla="*/ 10818197 w 12192000"/>
              <a:gd name="connsiteY221" fmla="*/ 1018937 h 3012049"/>
              <a:gd name="connsiteX222" fmla="*/ 10818197 w 12192000"/>
              <a:gd name="connsiteY222" fmla="*/ 1099844 h 3012049"/>
              <a:gd name="connsiteX223" fmla="*/ 10756517 w 12192000"/>
              <a:gd name="connsiteY223" fmla="*/ 1099844 h 3012049"/>
              <a:gd name="connsiteX224" fmla="*/ 10756517 w 12192000"/>
              <a:gd name="connsiteY224" fmla="*/ 1018937 h 3012049"/>
              <a:gd name="connsiteX225" fmla="*/ 10750909 w 12192000"/>
              <a:gd name="connsiteY225" fmla="*/ 1018937 h 3012049"/>
              <a:gd name="connsiteX226" fmla="*/ 10750909 w 12192000"/>
              <a:gd name="connsiteY226" fmla="*/ 1083021 h 3012049"/>
              <a:gd name="connsiteX227" fmla="*/ 10730081 w 12192000"/>
              <a:gd name="connsiteY227" fmla="*/ 1083021 h 3012049"/>
              <a:gd name="connsiteX228" fmla="*/ 10730081 w 12192000"/>
              <a:gd name="connsiteY228" fmla="*/ 1099844 h 3012049"/>
              <a:gd name="connsiteX229" fmla="*/ 10661191 w 12192000"/>
              <a:gd name="connsiteY229" fmla="*/ 1099844 h 3012049"/>
              <a:gd name="connsiteX230" fmla="*/ 10661191 w 12192000"/>
              <a:gd name="connsiteY230" fmla="*/ 1062995 h 3012049"/>
              <a:gd name="connsiteX231" fmla="*/ 10581887 w 12192000"/>
              <a:gd name="connsiteY231" fmla="*/ 1062995 h 3012049"/>
              <a:gd name="connsiteX232" fmla="*/ 10581887 w 12192000"/>
              <a:gd name="connsiteY232" fmla="*/ 1054985 h 3012049"/>
              <a:gd name="connsiteX233" fmla="*/ 10558656 w 12192000"/>
              <a:gd name="connsiteY233" fmla="*/ 1054985 h 3012049"/>
              <a:gd name="connsiteX234" fmla="*/ 10541834 w 12192000"/>
              <a:gd name="connsiteY234" fmla="*/ 1067000 h 3012049"/>
              <a:gd name="connsiteX235" fmla="*/ 10526614 w 12192000"/>
              <a:gd name="connsiteY235" fmla="*/ 1067000 h 3012049"/>
              <a:gd name="connsiteX236" fmla="*/ 10526614 w 12192000"/>
              <a:gd name="connsiteY236" fmla="*/ 1056587 h 3012049"/>
              <a:gd name="connsiteX237" fmla="*/ 10471342 w 12192000"/>
              <a:gd name="connsiteY237" fmla="*/ 1056587 h 3012049"/>
              <a:gd name="connsiteX238" fmla="*/ 10471342 w 12192000"/>
              <a:gd name="connsiteY238" fmla="*/ 1062995 h 3012049"/>
              <a:gd name="connsiteX239" fmla="*/ 10457724 w 12192000"/>
              <a:gd name="connsiteY239" fmla="*/ 1062995 h 3012049"/>
              <a:gd name="connsiteX240" fmla="*/ 10457724 w 12192000"/>
              <a:gd name="connsiteY240" fmla="*/ 1054985 h 3012049"/>
              <a:gd name="connsiteX241" fmla="*/ 10376017 w 12192000"/>
              <a:gd name="connsiteY241" fmla="*/ 1054985 h 3012049"/>
              <a:gd name="connsiteX242" fmla="*/ 10354388 w 12192000"/>
              <a:gd name="connsiteY242" fmla="*/ 1071006 h 3012049"/>
              <a:gd name="connsiteX243" fmla="*/ 10263870 w 12192000"/>
              <a:gd name="connsiteY243" fmla="*/ 1071006 h 3012049"/>
              <a:gd name="connsiteX244" fmla="*/ 10263870 w 12192000"/>
              <a:gd name="connsiteY244" fmla="*/ 1085425 h 3012049"/>
              <a:gd name="connsiteX245" fmla="*/ 10207796 w 12192000"/>
              <a:gd name="connsiteY245" fmla="*/ 1085425 h 3012049"/>
              <a:gd name="connsiteX246" fmla="*/ 10207796 w 12192000"/>
              <a:gd name="connsiteY246" fmla="*/ 1018937 h 3012049"/>
              <a:gd name="connsiteX247" fmla="*/ 10202189 w 12192000"/>
              <a:gd name="connsiteY247" fmla="*/ 1018937 h 3012049"/>
              <a:gd name="connsiteX248" fmla="*/ 10202189 w 12192000"/>
              <a:gd name="connsiteY248" fmla="*/ 1077414 h 3012049"/>
              <a:gd name="connsiteX249" fmla="*/ 10186167 w 12192000"/>
              <a:gd name="connsiteY249" fmla="*/ 1077414 h 3012049"/>
              <a:gd name="connsiteX250" fmla="*/ 10186167 w 12192000"/>
              <a:gd name="connsiteY250" fmla="*/ 1103849 h 3012049"/>
              <a:gd name="connsiteX251" fmla="*/ 10162937 w 12192000"/>
              <a:gd name="connsiteY251" fmla="*/ 1103849 h 3012049"/>
              <a:gd name="connsiteX252" fmla="*/ 10162937 w 12192000"/>
              <a:gd name="connsiteY252" fmla="*/ 1133488 h 3012049"/>
              <a:gd name="connsiteX253" fmla="*/ 10131697 w 12192000"/>
              <a:gd name="connsiteY253" fmla="*/ 1133488 h 3012049"/>
              <a:gd name="connsiteX254" fmla="*/ 10131697 w 12192000"/>
              <a:gd name="connsiteY254" fmla="*/ 1125477 h 3012049"/>
              <a:gd name="connsiteX255" fmla="*/ 10108466 w 12192000"/>
              <a:gd name="connsiteY255" fmla="*/ 1125477 h 3012049"/>
              <a:gd name="connsiteX256" fmla="*/ 10108466 w 12192000"/>
              <a:gd name="connsiteY256" fmla="*/ 1147907 h 3012049"/>
              <a:gd name="connsiteX257" fmla="*/ 10089240 w 12192000"/>
              <a:gd name="connsiteY257" fmla="*/ 1166331 h 3012049"/>
              <a:gd name="connsiteX258" fmla="*/ 10089240 w 12192000"/>
              <a:gd name="connsiteY258" fmla="*/ 1339358 h 3012049"/>
              <a:gd name="connsiteX259" fmla="*/ 10082031 w 12192000"/>
              <a:gd name="connsiteY259" fmla="*/ 1347368 h 3012049"/>
              <a:gd name="connsiteX260" fmla="*/ 10082031 w 12192000"/>
              <a:gd name="connsiteY260" fmla="*/ 1377808 h 3012049"/>
              <a:gd name="connsiteX261" fmla="*/ 10074821 w 12192000"/>
              <a:gd name="connsiteY261" fmla="*/ 1377808 h 3012049"/>
              <a:gd name="connsiteX262" fmla="*/ 10074821 w 12192000"/>
              <a:gd name="connsiteY262" fmla="*/ 1385819 h 3012049"/>
              <a:gd name="connsiteX263" fmla="*/ 10052392 w 12192000"/>
              <a:gd name="connsiteY263" fmla="*/ 1385819 h 3012049"/>
              <a:gd name="connsiteX264" fmla="*/ 10052392 w 12192000"/>
              <a:gd name="connsiteY264" fmla="*/ 785831 h 3012049"/>
              <a:gd name="connsiteX265" fmla="*/ 10016345 w 12192000"/>
              <a:gd name="connsiteY265" fmla="*/ 785831 h 3012049"/>
              <a:gd name="connsiteX266" fmla="*/ 10016345 w 12192000"/>
              <a:gd name="connsiteY266" fmla="*/ 777020 h 3012049"/>
              <a:gd name="connsiteX267" fmla="*/ 10001926 w 12192000"/>
              <a:gd name="connsiteY267" fmla="*/ 777020 h 3012049"/>
              <a:gd name="connsiteX268" fmla="*/ 10001926 w 12192000"/>
              <a:gd name="connsiteY268" fmla="*/ 785030 h 3012049"/>
              <a:gd name="connsiteX269" fmla="*/ 9967481 w 12192000"/>
              <a:gd name="connsiteY269" fmla="*/ 785030 h 3012049"/>
              <a:gd name="connsiteX270" fmla="*/ 9967481 w 12192000"/>
              <a:gd name="connsiteY270" fmla="*/ 563940 h 3012049"/>
              <a:gd name="connsiteX271" fmla="*/ 9917014 w 12192000"/>
              <a:gd name="connsiteY271" fmla="*/ 563940 h 3012049"/>
              <a:gd name="connsiteX272" fmla="*/ 9917014 w 12192000"/>
              <a:gd name="connsiteY272" fmla="*/ 504662 h 3012049"/>
              <a:gd name="connsiteX273" fmla="*/ 9909805 w 12192000"/>
              <a:gd name="connsiteY273" fmla="*/ 504662 h 3012049"/>
              <a:gd name="connsiteX274" fmla="*/ 9909805 w 12192000"/>
              <a:gd name="connsiteY274" fmla="*/ 541511 h 3012049"/>
              <a:gd name="connsiteX275" fmla="*/ 9868951 w 12192000"/>
              <a:gd name="connsiteY275" fmla="*/ 541511 h 3012049"/>
              <a:gd name="connsiteX276" fmla="*/ 9868951 w 12192000"/>
              <a:gd name="connsiteY276" fmla="*/ 528694 h 3012049"/>
              <a:gd name="connsiteX277" fmla="*/ 9863344 w 12192000"/>
              <a:gd name="connsiteY277" fmla="*/ 528694 h 3012049"/>
              <a:gd name="connsiteX278" fmla="*/ 9863344 w 12192000"/>
              <a:gd name="connsiteY278" fmla="*/ 539108 h 3012049"/>
              <a:gd name="connsiteX279" fmla="*/ 9775229 w 12192000"/>
              <a:gd name="connsiteY279" fmla="*/ 539108 h 3012049"/>
              <a:gd name="connsiteX280" fmla="*/ 9775229 w 12192000"/>
              <a:gd name="connsiteY280" fmla="*/ 504662 h 3012049"/>
              <a:gd name="connsiteX281" fmla="*/ 9769621 w 12192000"/>
              <a:gd name="connsiteY281" fmla="*/ 504662 h 3012049"/>
              <a:gd name="connsiteX282" fmla="*/ 9769621 w 12192000"/>
              <a:gd name="connsiteY282" fmla="*/ 552725 h 3012049"/>
              <a:gd name="connsiteX283" fmla="*/ 9756804 w 12192000"/>
              <a:gd name="connsiteY283" fmla="*/ 552725 h 3012049"/>
              <a:gd name="connsiteX284" fmla="*/ 9756804 w 12192000"/>
              <a:gd name="connsiteY284" fmla="*/ 546317 h 3012049"/>
              <a:gd name="connsiteX285" fmla="*/ 9747192 w 12192000"/>
              <a:gd name="connsiteY285" fmla="*/ 546317 h 3012049"/>
              <a:gd name="connsiteX286" fmla="*/ 9747192 w 12192000"/>
              <a:gd name="connsiteY286" fmla="*/ 573553 h 3012049"/>
              <a:gd name="connsiteX287" fmla="*/ 9699129 w 12192000"/>
              <a:gd name="connsiteY287" fmla="*/ 573553 h 3012049"/>
              <a:gd name="connsiteX288" fmla="*/ 9682306 w 12192000"/>
              <a:gd name="connsiteY288" fmla="*/ 585569 h 3012049"/>
              <a:gd name="connsiteX289" fmla="*/ 9682306 w 12192000"/>
              <a:gd name="connsiteY289" fmla="*/ 863533 h 3012049"/>
              <a:gd name="connsiteX290" fmla="*/ 9685510 w 12192000"/>
              <a:gd name="connsiteY290" fmla="*/ 863533 h 3012049"/>
              <a:gd name="connsiteX291" fmla="*/ 9685510 w 12192000"/>
              <a:gd name="connsiteY291" fmla="*/ 877952 h 3012049"/>
              <a:gd name="connsiteX292" fmla="*/ 9682306 w 12192000"/>
              <a:gd name="connsiteY292" fmla="*/ 877952 h 3012049"/>
              <a:gd name="connsiteX293" fmla="*/ 9682306 w 12192000"/>
              <a:gd name="connsiteY293" fmla="*/ 1441091 h 3012049"/>
              <a:gd name="connsiteX294" fmla="*/ 9672694 w 12192000"/>
              <a:gd name="connsiteY294" fmla="*/ 1451505 h 3012049"/>
              <a:gd name="connsiteX295" fmla="*/ 9672694 w 12192000"/>
              <a:gd name="connsiteY295" fmla="*/ 1466725 h 3012049"/>
              <a:gd name="connsiteX296" fmla="*/ 9621426 w 12192000"/>
              <a:gd name="connsiteY296" fmla="*/ 1466725 h 3012049"/>
              <a:gd name="connsiteX297" fmla="*/ 9621426 w 12192000"/>
              <a:gd name="connsiteY297" fmla="*/ 1484348 h 3012049"/>
              <a:gd name="connsiteX298" fmla="*/ 9627835 w 12192000"/>
              <a:gd name="connsiteY298" fmla="*/ 1484348 h 3012049"/>
              <a:gd name="connsiteX299" fmla="*/ 9627835 w 12192000"/>
              <a:gd name="connsiteY299" fmla="*/ 1509181 h 3012049"/>
              <a:gd name="connsiteX300" fmla="*/ 9566955 w 12192000"/>
              <a:gd name="connsiteY300" fmla="*/ 1509181 h 3012049"/>
              <a:gd name="connsiteX301" fmla="*/ 9566955 w 12192000"/>
              <a:gd name="connsiteY301" fmla="*/ 1414657 h 3012049"/>
              <a:gd name="connsiteX302" fmla="*/ 9528505 w 12192000"/>
              <a:gd name="connsiteY302" fmla="*/ 1414657 h 3012049"/>
              <a:gd name="connsiteX303" fmla="*/ 9527704 w 12192000"/>
              <a:gd name="connsiteY303" fmla="*/ 1256850 h 3012049"/>
              <a:gd name="connsiteX304" fmla="*/ 9458814 w 12192000"/>
              <a:gd name="connsiteY304" fmla="*/ 732962 h 3012049"/>
              <a:gd name="connsiteX305" fmla="*/ 9299404 w 12192000"/>
              <a:gd name="connsiteY305" fmla="*/ 485437 h 3012049"/>
              <a:gd name="connsiteX306" fmla="*/ 9139995 w 12192000"/>
              <a:gd name="connsiteY306" fmla="*/ 732962 h 3012049"/>
              <a:gd name="connsiteX307" fmla="*/ 9072706 w 12192000"/>
              <a:gd name="connsiteY307" fmla="*/ 1205582 h 3012049"/>
              <a:gd name="connsiteX308" fmla="*/ 9024643 w 12192000"/>
              <a:gd name="connsiteY308" fmla="*/ 1205582 h 3012049"/>
              <a:gd name="connsiteX309" fmla="*/ 9024643 w 12192000"/>
              <a:gd name="connsiteY309" fmla="*/ 1191163 h 3012049"/>
              <a:gd name="connsiteX310" fmla="*/ 9003816 w 12192000"/>
              <a:gd name="connsiteY310" fmla="*/ 1191163 h 3012049"/>
              <a:gd name="connsiteX311" fmla="*/ 9003816 w 12192000"/>
              <a:gd name="connsiteY311" fmla="*/ 1202378 h 3012049"/>
              <a:gd name="connsiteX312" fmla="*/ 8988596 w 12192000"/>
              <a:gd name="connsiteY312" fmla="*/ 1202378 h 3012049"/>
              <a:gd name="connsiteX313" fmla="*/ 8988596 w 12192000"/>
              <a:gd name="connsiteY313" fmla="*/ 1199174 h 3012049"/>
              <a:gd name="connsiteX314" fmla="*/ 8974978 w 12192000"/>
              <a:gd name="connsiteY314" fmla="*/ 1199174 h 3012049"/>
              <a:gd name="connsiteX315" fmla="*/ 8974978 w 12192000"/>
              <a:gd name="connsiteY315" fmla="*/ 1210389 h 3012049"/>
              <a:gd name="connsiteX316" fmla="*/ 8914099 w 12192000"/>
              <a:gd name="connsiteY316" fmla="*/ 1210389 h 3012049"/>
              <a:gd name="connsiteX317" fmla="*/ 8914099 w 12192000"/>
              <a:gd name="connsiteY317" fmla="*/ 1238425 h 3012049"/>
              <a:gd name="connsiteX318" fmla="*/ 8878852 w 12192000"/>
              <a:gd name="connsiteY318" fmla="*/ 1238425 h 3012049"/>
              <a:gd name="connsiteX319" fmla="*/ 8878852 w 12192000"/>
              <a:gd name="connsiteY319" fmla="*/ 1372201 h 3012049"/>
              <a:gd name="connsiteX320" fmla="*/ 8866036 w 12192000"/>
              <a:gd name="connsiteY320" fmla="*/ 1372201 h 3012049"/>
              <a:gd name="connsiteX321" fmla="*/ 8866036 w 12192000"/>
              <a:gd name="connsiteY321" fmla="*/ 1423468 h 3012049"/>
              <a:gd name="connsiteX322" fmla="*/ 8843606 w 12192000"/>
              <a:gd name="connsiteY322" fmla="*/ 1423468 h 3012049"/>
              <a:gd name="connsiteX323" fmla="*/ 8843606 w 12192000"/>
              <a:gd name="connsiteY323" fmla="*/ 1306515 h 3012049"/>
              <a:gd name="connsiteX324" fmla="*/ 8835595 w 12192000"/>
              <a:gd name="connsiteY324" fmla="*/ 1306515 h 3012049"/>
              <a:gd name="connsiteX325" fmla="*/ 8835595 w 12192000"/>
              <a:gd name="connsiteY325" fmla="*/ 1335353 h 3012049"/>
              <a:gd name="connsiteX326" fmla="*/ 8797144 w 12192000"/>
              <a:gd name="connsiteY326" fmla="*/ 1335353 h 3012049"/>
              <a:gd name="connsiteX327" fmla="*/ 8797144 w 12192000"/>
              <a:gd name="connsiteY327" fmla="*/ 1223205 h 3012049"/>
              <a:gd name="connsiteX328" fmla="*/ 8753888 w 12192000"/>
              <a:gd name="connsiteY328" fmla="*/ 1223205 h 3012049"/>
              <a:gd name="connsiteX329" fmla="*/ 8753888 w 12192000"/>
              <a:gd name="connsiteY329" fmla="*/ 1204781 h 3012049"/>
              <a:gd name="connsiteX330" fmla="*/ 8685799 w 12192000"/>
              <a:gd name="connsiteY330" fmla="*/ 1204781 h 3012049"/>
              <a:gd name="connsiteX331" fmla="*/ 8685799 w 12192000"/>
              <a:gd name="connsiteY331" fmla="*/ 1155917 h 3012049"/>
              <a:gd name="connsiteX332" fmla="*/ 8673783 w 12192000"/>
              <a:gd name="connsiteY332" fmla="*/ 1155917 h 3012049"/>
              <a:gd name="connsiteX333" fmla="*/ 8673783 w 12192000"/>
              <a:gd name="connsiteY333" fmla="*/ 1201577 h 3012049"/>
              <a:gd name="connsiteX334" fmla="*/ 8659364 w 12192000"/>
              <a:gd name="connsiteY334" fmla="*/ 1201577 h 3012049"/>
              <a:gd name="connsiteX335" fmla="*/ 8659364 w 12192000"/>
              <a:gd name="connsiteY335" fmla="*/ 1215996 h 3012049"/>
              <a:gd name="connsiteX336" fmla="*/ 8646547 w 12192000"/>
              <a:gd name="connsiteY336" fmla="*/ 1215996 h 3012049"/>
              <a:gd name="connsiteX337" fmla="*/ 8646547 w 12192000"/>
              <a:gd name="connsiteY337" fmla="*/ 1244033 h 3012049"/>
              <a:gd name="connsiteX338" fmla="*/ 8604091 w 12192000"/>
              <a:gd name="connsiteY338" fmla="*/ 1244033 h 3012049"/>
              <a:gd name="connsiteX339" fmla="*/ 8604091 w 12192000"/>
              <a:gd name="connsiteY339" fmla="*/ 1393028 h 3012049"/>
              <a:gd name="connsiteX340" fmla="*/ 8569647 w 12192000"/>
              <a:gd name="connsiteY340" fmla="*/ 1393028 h 3012049"/>
              <a:gd name="connsiteX341" fmla="*/ 8569647 w 12192000"/>
              <a:gd name="connsiteY341" fmla="*/ 672082 h 3012049"/>
              <a:gd name="connsiteX342" fmla="*/ 8516776 w 12192000"/>
              <a:gd name="connsiteY342" fmla="*/ 672082 h 3012049"/>
              <a:gd name="connsiteX343" fmla="*/ 8516776 w 12192000"/>
              <a:gd name="connsiteY343" fmla="*/ 647250 h 3012049"/>
              <a:gd name="connsiteX344" fmla="*/ 8522384 w 12192000"/>
              <a:gd name="connsiteY344" fmla="*/ 647250 h 3012049"/>
              <a:gd name="connsiteX345" fmla="*/ 8522384 w 12192000"/>
              <a:gd name="connsiteY345" fmla="*/ 292384 h 3012049"/>
              <a:gd name="connsiteX346" fmla="*/ 8512771 w 12192000"/>
              <a:gd name="connsiteY346" fmla="*/ 292384 h 3012049"/>
              <a:gd name="connsiteX347" fmla="*/ 8512771 w 12192000"/>
              <a:gd name="connsiteY347" fmla="*/ 284373 h 3012049"/>
              <a:gd name="connsiteX348" fmla="*/ 8485536 w 12192000"/>
              <a:gd name="connsiteY348" fmla="*/ 284373 h 3012049"/>
              <a:gd name="connsiteX349" fmla="*/ 8485536 w 12192000"/>
              <a:gd name="connsiteY349" fmla="*/ 289981 h 3012049"/>
              <a:gd name="connsiteX350" fmla="*/ 8262043 w 12192000"/>
              <a:gd name="connsiteY350" fmla="*/ 289981 h 3012049"/>
              <a:gd name="connsiteX351" fmla="*/ 8262043 w 12192000"/>
              <a:gd name="connsiteY351" fmla="*/ 297991 h 3012049"/>
              <a:gd name="connsiteX352" fmla="*/ 8213179 w 12192000"/>
              <a:gd name="connsiteY352" fmla="*/ 297991 h 3012049"/>
              <a:gd name="connsiteX353" fmla="*/ 8213179 w 12192000"/>
              <a:gd name="connsiteY353" fmla="*/ 285174 h 3012049"/>
              <a:gd name="connsiteX354" fmla="*/ 8195555 w 12192000"/>
              <a:gd name="connsiteY354" fmla="*/ 285174 h 3012049"/>
              <a:gd name="connsiteX355" fmla="*/ 8195555 w 12192000"/>
              <a:gd name="connsiteY355" fmla="*/ 1401039 h 3012049"/>
              <a:gd name="connsiteX356" fmla="*/ 8138681 w 12192000"/>
              <a:gd name="connsiteY356" fmla="*/ 1401039 h 3012049"/>
              <a:gd name="connsiteX357" fmla="*/ 8138681 w 12192000"/>
              <a:gd name="connsiteY357" fmla="*/ 1415458 h 3012049"/>
              <a:gd name="connsiteX358" fmla="*/ 8123461 w 12192000"/>
              <a:gd name="connsiteY358" fmla="*/ 1415458 h 3012049"/>
              <a:gd name="connsiteX359" fmla="*/ 8123461 w 12192000"/>
              <a:gd name="connsiteY359" fmla="*/ 1409049 h 3012049"/>
              <a:gd name="connsiteX360" fmla="*/ 8067387 w 12192000"/>
              <a:gd name="connsiteY360" fmla="*/ 1409049 h 3012049"/>
              <a:gd name="connsiteX361" fmla="*/ 8067387 w 12192000"/>
              <a:gd name="connsiteY361" fmla="*/ 1354578 h 3012049"/>
              <a:gd name="connsiteX362" fmla="*/ 8060979 w 12192000"/>
              <a:gd name="connsiteY362" fmla="*/ 1354578 h 3012049"/>
              <a:gd name="connsiteX363" fmla="*/ 8060979 w 12192000"/>
              <a:gd name="connsiteY363" fmla="*/ 1438688 h 3012049"/>
              <a:gd name="connsiteX364" fmla="*/ 8000099 w 12192000"/>
              <a:gd name="connsiteY364" fmla="*/ 1438688 h 3012049"/>
              <a:gd name="connsiteX365" fmla="*/ 8000099 w 12192000"/>
              <a:gd name="connsiteY365" fmla="*/ 1563652 h 3012049"/>
              <a:gd name="connsiteX366" fmla="*/ 7994492 w 12192000"/>
              <a:gd name="connsiteY366" fmla="*/ 1563652 h 3012049"/>
              <a:gd name="connsiteX367" fmla="*/ 7965654 w 12192000"/>
              <a:gd name="connsiteY367" fmla="*/ 1303311 h 3012049"/>
              <a:gd name="connsiteX368" fmla="*/ 7965654 w 12192000"/>
              <a:gd name="connsiteY368" fmla="*/ 805057 h 3012049"/>
              <a:gd name="connsiteX369" fmla="*/ 7626809 w 12192000"/>
              <a:gd name="connsiteY369" fmla="*/ 805057 h 3012049"/>
              <a:gd name="connsiteX370" fmla="*/ 7626809 w 12192000"/>
              <a:gd name="connsiteY370" fmla="*/ 1364190 h 3012049"/>
              <a:gd name="connsiteX371" fmla="*/ 7586756 w 12192000"/>
              <a:gd name="connsiteY371" fmla="*/ 1364190 h 3012049"/>
              <a:gd name="connsiteX372" fmla="*/ 7586756 w 12192000"/>
              <a:gd name="connsiteY372" fmla="*/ 1374604 h 3012049"/>
              <a:gd name="connsiteX373" fmla="*/ 7564327 w 12192000"/>
              <a:gd name="connsiteY373" fmla="*/ 1374604 h 3012049"/>
              <a:gd name="connsiteX374" fmla="*/ 7564327 w 12192000"/>
              <a:gd name="connsiteY374" fmla="*/ 1031754 h 3012049"/>
              <a:gd name="connsiteX375" fmla="*/ 7555516 w 12192000"/>
              <a:gd name="connsiteY375" fmla="*/ 1031754 h 3012049"/>
              <a:gd name="connsiteX376" fmla="*/ 7555516 w 12192000"/>
              <a:gd name="connsiteY376" fmla="*/ 867539 h 3012049"/>
              <a:gd name="connsiteX377" fmla="*/ 7502646 w 12192000"/>
              <a:gd name="connsiteY377" fmla="*/ 867539 h 3012049"/>
              <a:gd name="connsiteX378" fmla="*/ 7502646 w 12192000"/>
              <a:gd name="connsiteY378" fmla="*/ 809863 h 3012049"/>
              <a:gd name="connsiteX379" fmla="*/ 7481819 w 12192000"/>
              <a:gd name="connsiteY379" fmla="*/ 809863 h 3012049"/>
              <a:gd name="connsiteX380" fmla="*/ 7481819 w 12192000"/>
              <a:gd name="connsiteY380" fmla="*/ 821078 h 3012049"/>
              <a:gd name="connsiteX381" fmla="*/ 7435358 w 12192000"/>
              <a:gd name="connsiteY381" fmla="*/ 821078 h 3012049"/>
              <a:gd name="connsiteX382" fmla="*/ 7435358 w 12192000"/>
              <a:gd name="connsiteY382" fmla="*/ 809062 h 3012049"/>
              <a:gd name="connsiteX383" fmla="*/ 7381688 w 12192000"/>
              <a:gd name="connsiteY383" fmla="*/ 809062 h 3012049"/>
              <a:gd name="connsiteX384" fmla="*/ 7381688 w 12192000"/>
              <a:gd name="connsiteY384" fmla="*/ 820277 h 3012049"/>
              <a:gd name="connsiteX385" fmla="*/ 7356855 w 12192000"/>
              <a:gd name="connsiteY385" fmla="*/ 820277 h 3012049"/>
              <a:gd name="connsiteX386" fmla="*/ 7356855 w 12192000"/>
              <a:gd name="connsiteY386" fmla="*/ 935628 h 3012049"/>
              <a:gd name="connsiteX387" fmla="*/ 7297577 w 12192000"/>
              <a:gd name="connsiteY387" fmla="*/ 935628 h 3012049"/>
              <a:gd name="connsiteX388" fmla="*/ 7297577 w 12192000"/>
              <a:gd name="connsiteY388" fmla="*/ 1091833 h 3012049"/>
              <a:gd name="connsiteX389" fmla="*/ 7282357 w 12192000"/>
              <a:gd name="connsiteY389" fmla="*/ 1091833 h 3012049"/>
              <a:gd name="connsiteX390" fmla="*/ 7273546 w 12192000"/>
              <a:gd name="connsiteY390" fmla="*/ 1101446 h 3012049"/>
              <a:gd name="connsiteX391" fmla="*/ 7273546 w 12192000"/>
              <a:gd name="connsiteY391" fmla="*/ 1331347 h 3012049"/>
              <a:gd name="connsiteX392" fmla="*/ 7254320 w 12192000"/>
              <a:gd name="connsiteY392" fmla="*/ 1331347 h 3012049"/>
              <a:gd name="connsiteX393" fmla="*/ 7254320 w 12192000"/>
              <a:gd name="connsiteY393" fmla="*/ 1422667 h 3012049"/>
              <a:gd name="connsiteX394" fmla="*/ 7187032 w 12192000"/>
              <a:gd name="connsiteY394" fmla="*/ 1422667 h 3012049"/>
              <a:gd name="connsiteX395" fmla="*/ 7062869 w 12192000"/>
              <a:gd name="connsiteY395" fmla="*/ 416547 h 3012049"/>
              <a:gd name="connsiteX396" fmla="*/ 6476500 w 12192000"/>
              <a:gd name="connsiteY396" fmla="*/ 525490 h 3012049"/>
              <a:gd name="connsiteX397" fmla="*/ 6337918 w 12192000"/>
              <a:gd name="connsiteY397" fmla="*/ 631228 h 3012049"/>
              <a:gd name="connsiteX398" fmla="*/ 6250603 w 12192000"/>
              <a:gd name="connsiteY398" fmla="*/ 1228012 h 3012049"/>
              <a:gd name="connsiteX399" fmla="*/ 6224168 w 12192000"/>
              <a:gd name="connsiteY399" fmla="*/ 1228012 h 3012049"/>
              <a:gd name="connsiteX400" fmla="*/ 6224168 w 12192000"/>
              <a:gd name="connsiteY400" fmla="*/ 1199174 h 3012049"/>
              <a:gd name="connsiteX401" fmla="*/ 6214556 w 12192000"/>
              <a:gd name="connsiteY401" fmla="*/ 1199174 h 3012049"/>
              <a:gd name="connsiteX402" fmla="*/ 6214556 w 12192000"/>
              <a:gd name="connsiteY402" fmla="*/ 1124676 h 3012049"/>
              <a:gd name="connsiteX403" fmla="*/ 6197734 w 12192000"/>
              <a:gd name="connsiteY403" fmla="*/ 1124676 h 3012049"/>
              <a:gd name="connsiteX404" fmla="*/ 6197734 w 12192000"/>
              <a:gd name="connsiteY404" fmla="*/ 1135090 h 3012049"/>
              <a:gd name="connsiteX405" fmla="*/ 6134451 w 12192000"/>
              <a:gd name="connsiteY405" fmla="*/ 1135090 h 3012049"/>
              <a:gd name="connsiteX406" fmla="*/ 6134451 w 12192000"/>
              <a:gd name="connsiteY406" fmla="*/ 1212792 h 3012049"/>
              <a:gd name="connsiteX407" fmla="*/ 6059152 w 12192000"/>
              <a:gd name="connsiteY407" fmla="*/ 1212792 h 3012049"/>
              <a:gd name="connsiteX408" fmla="*/ 6059152 w 12192000"/>
              <a:gd name="connsiteY408" fmla="*/ 1232017 h 3012049"/>
              <a:gd name="connsiteX409" fmla="*/ 6064759 w 12192000"/>
              <a:gd name="connsiteY409" fmla="*/ 1232017 h 3012049"/>
              <a:gd name="connsiteX410" fmla="*/ 6064759 w 12192000"/>
              <a:gd name="connsiteY410" fmla="*/ 1318531 h 3012049"/>
              <a:gd name="connsiteX411" fmla="*/ 6042330 w 12192000"/>
              <a:gd name="connsiteY411" fmla="*/ 1318531 h 3012049"/>
              <a:gd name="connsiteX412" fmla="*/ 6042330 w 12192000"/>
              <a:gd name="connsiteY412" fmla="*/ 1562050 h 3012049"/>
              <a:gd name="connsiteX413" fmla="*/ 6003879 w 12192000"/>
              <a:gd name="connsiteY413" fmla="*/ 1562050 h 3012049"/>
              <a:gd name="connsiteX414" fmla="*/ 6003879 w 12192000"/>
              <a:gd name="connsiteY414" fmla="*/ 1539621 h 3012049"/>
              <a:gd name="connsiteX415" fmla="*/ 5962225 w 12192000"/>
              <a:gd name="connsiteY415" fmla="*/ 1539621 h 3012049"/>
              <a:gd name="connsiteX416" fmla="*/ 5962225 w 12192000"/>
              <a:gd name="connsiteY416" fmla="*/ 1489955 h 3012049"/>
              <a:gd name="connsiteX417" fmla="*/ 5954214 w 12192000"/>
              <a:gd name="connsiteY417" fmla="*/ 1489955 h 3012049"/>
              <a:gd name="connsiteX418" fmla="*/ 5954214 w 12192000"/>
              <a:gd name="connsiteY418" fmla="*/ 1283284 h 3012049"/>
              <a:gd name="connsiteX419" fmla="*/ 5898140 w 12192000"/>
              <a:gd name="connsiteY419" fmla="*/ 1283284 h 3012049"/>
              <a:gd name="connsiteX420" fmla="*/ 5860491 w 12192000"/>
              <a:gd name="connsiteY420" fmla="*/ 620815 h 3012049"/>
              <a:gd name="connsiteX421" fmla="*/ 5818837 w 12192000"/>
              <a:gd name="connsiteY421" fmla="*/ 28838 h 3012049"/>
              <a:gd name="connsiteX422" fmla="*/ 5782789 w 12192000"/>
              <a:gd name="connsiteY422" fmla="*/ 16021 h 3012049"/>
              <a:gd name="connsiteX423" fmla="*/ 5777182 w 12192000"/>
              <a:gd name="connsiteY423" fmla="*/ 16021 h 3012049"/>
              <a:gd name="connsiteX424" fmla="*/ 5777182 w 12192000"/>
              <a:gd name="connsiteY424" fmla="*/ 20026 h 3012049"/>
              <a:gd name="connsiteX425" fmla="*/ 5659427 w 12192000"/>
              <a:gd name="connsiteY425" fmla="*/ 20026 h 3012049"/>
              <a:gd name="connsiteX426" fmla="*/ 5659427 w 12192000"/>
              <a:gd name="connsiteY426" fmla="*/ 0 h 3012049"/>
              <a:gd name="connsiteX427" fmla="*/ 5647412 w 12192000"/>
              <a:gd name="connsiteY427" fmla="*/ 0 h 3012049"/>
              <a:gd name="connsiteX428" fmla="*/ 5647412 w 12192000"/>
              <a:gd name="connsiteY428" fmla="*/ 16021 h 3012049"/>
              <a:gd name="connsiteX429" fmla="*/ 5598548 w 12192000"/>
              <a:gd name="connsiteY429" fmla="*/ 16021 h 3012049"/>
              <a:gd name="connsiteX430" fmla="*/ 5580123 w 12192000"/>
              <a:gd name="connsiteY430" fmla="*/ 686501 h 3012049"/>
              <a:gd name="connsiteX431" fmla="*/ 5580123 w 12192000"/>
              <a:gd name="connsiteY431" fmla="*/ 1188760 h 3012049"/>
              <a:gd name="connsiteX432" fmla="*/ 5557694 w 12192000"/>
              <a:gd name="connsiteY432" fmla="*/ 1188760 h 3012049"/>
              <a:gd name="connsiteX433" fmla="*/ 5557694 w 12192000"/>
              <a:gd name="connsiteY433" fmla="*/ 1272871 h 3012049"/>
              <a:gd name="connsiteX434" fmla="*/ 5543275 w 12192000"/>
              <a:gd name="connsiteY434" fmla="*/ 1272871 h 3012049"/>
              <a:gd name="connsiteX435" fmla="*/ 5543275 w 12192000"/>
              <a:gd name="connsiteY435" fmla="*/ 1292897 h 3012049"/>
              <a:gd name="connsiteX436" fmla="*/ 5496814 w 12192000"/>
              <a:gd name="connsiteY436" fmla="*/ 1292897 h 3012049"/>
              <a:gd name="connsiteX437" fmla="*/ 5496814 w 12192000"/>
              <a:gd name="connsiteY437" fmla="*/ 1256850 h 3012049"/>
              <a:gd name="connsiteX438" fmla="*/ 5475186 w 12192000"/>
              <a:gd name="connsiteY438" fmla="*/ 1256850 h 3012049"/>
              <a:gd name="connsiteX439" fmla="*/ 5475186 w 12192000"/>
              <a:gd name="connsiteY439" fmla="*/ 1273672 h 3012049"/>
              <a:gd name="connsiteX440" fmla="*/ 5368646 w 12192000"/>
              <a:gd name="connsiteY440" fmla="*/ 1273672 h 3012049"/>
              <a:gd name="connsiteX441" fmla="*/ 5368646 w 12192000"/>
              <a:gd name="connsiteY441" fmla="*/ 948445 h 3012049"/>
              <a:gd name="connsiteX442" fmla="*/ 5282132 w 12192000"/>
              <a:gd name="connsiteY442" fmla="*/ 948445 h 3012049"/>
              <a:gd name="connsiteX443" fmla="*/ 5282132 w 12192000"/>
              <a:gd name="connsiteY443" fmla="*/ 930021 h 3012049"/>
              <a:gd name="connsiteX444" fmla="*/ 5246085 w 12192000"/>
              <a:gd name="connsiteY444" fmla="*/ 930021 h 3012049"/>
              <a:gd name="connsiteX445" fmla="*/ 5242080 w 12192000"/>
              <a:gd name="connsiteY445" fmla="*/ 938832 h 3012049"/>
              <a:gd name="connsiteX446" fmla="*/ 5143550 w 12192000"/>
              <a:gd name="connsiteY446" fmla="*/ 938832 h 3012049"/>
              <a:gd name="connsiteX447" fmla="*/ 5143550 w 12192000"/>
              <a:gd name="connsiteY447" fmla="*/ 961262 h 3012049"/>
              <a:gd name="connsiteX448" fmla="*/ 5109105 w 12192000"/>
              <a:gd name="connsiteY448" fmla="*/ 961262 h 3012049"/>
              <a:gd name="connsiteX449" fmla="*/ 5109105 w 12192000"/>
              <a:gd name="connsiteY449" fmla="*/ 1134289 h 3012049"/>
              <a:gd name="connsiteX450" fmla="*/ 5089079 w 12192000"/>
              <a:gd name="connsiteY450" fmla="*/ 1153514 h 3012049"/>
              <a:gd name="connsiteX451" fmla="*/ 5089079 w 12192000"/>
              <a:gd name="connsiteY451" fmla="*/ 1202378 h 3012049"/>
              <a:gd name="connsiteX452" fmla="*/ 5076262 w 12192000"/>
              <a:gd name="connsiteY452" fmla="*/ 1202378 h 3012049"/>
              <a:gd name="connsiteX453" fmla="*/ 5076262 w 12192000"/>
              <a:gd name="connsiteY453" fmla="*/ 1262457 h 3012049"/>
              <a:gd name="connsiteX454" fmla="*/ 4999361 w 12192000"/>
              <a:gd name="connsiteY454" fmla="*/ 1262457 h 3012049"/>
              <a:gd name="connsiteX455" fmla="*/ 4999361 w 12192000"/>
              <a:gd name="connsiteY455" fmla="*/ 1314525 h 3012049"/>
              <a:gd name="connsiteX456" fmla="*/ 4974529 w 12192000"/>
              <a:gd name="connsiteY456" fmla="*/ 1314525 h 3012049"/>
              <a:gd name="connsiteX457" fmla="*/ 4974529 w 12192000"/>
              <a:gd name="connsiteY457" fmla="*/ 1568459 h 3012049"/>
              <a:gd name="connsiteX458" fmla="*/ 4953701 w 12192000"/>
              <a:gd name="connsiteY458" fmla="*/ 1568459 h 3012049"/>
              <a:gd name="connsiteX459" fmla="*/ 4953701 w 12192000"/>
              <a:gd name="connsiteY459" fmla="*/ 904387 h 3012049"/>
              <a:gd name="connsiteX460" fmla="*/ 4898429 w 12192000"/>
              <a:gd name="connsiteY460" fmla="*/ 904387 h 3012049"/>
              <a:gd name="connsiteX461" fmla="*/ 4898429 w 12192000"/>
              <a:gd name="connsiteY461" fmla="*/ 890769 h 3012049"/>
              <a:gd name="connsiteX462" fmla="*/ 4743024 w 12192000"/>
              <a:gd name="connsiteY462" fmla="*/ 890769 h 3012049"/>
              <a:gd name="connsiteX463" fmla="*/ 4743024 w 12192000"/>
              <a:gd name="connsiteY463" fmla="*/ 901984 h 3012049"/>
              <a:gd name="connsiteX464" fmla="*/ 4705375 w 12192000"/>
              <a:gd name="connsiteY464" fmla="*/ 901984 h 3012049"/>
              <a:gd name="connsiteX465" fmla="*/ 4705375 w 12192000"/>
              <a:gd name="connsiteY465" fmla="*/ 1249640 h 3012049"/>
              <a:gd name="connsiteX466" fmla="*/ 4694161 w 12192000"/>
              <a:gd name="connsiteY466" fmla="*/ 1249640 h 3012049"/>
              <a:gd name="connsiteX467" fmla="*/ 4694161 w 12192000"/>
              <a:gd name="connsiteY467" fmla="*/ 1229614 h 3012049"/>
              <a:gd name="connsiteX468" fmla="*/ 4678140 w 12192000"/>
              <a:gd name="connsiteY468" fmla="*/ 1229614 h 3012049"/>
              <a:gd name="connsiteX469" fmla="*/ 4678140 w 12192000"/>
              <a:gd name="connsiteY469" fmla="*/ 1207184 h 3012049"/>
              <a:gd name="connsiteX470" fmla="*/ 4578809 w 12192000"/>
              <a:gd name="connsiteY470" fmla="*/ 1207184 h 3012049"/>
              <a:gd name="connsiteX471" fmla="*/ 4578809 w 12192000"/>
              <a:gd name="connsiteY471" fmla="*/ 1147106 h 3012049"/>
              <a:gd name="connsiteX472" fmla="*/ 4571600 w 12192000"/>
              <a:gd name="connsiteY472" fmla="*/ 1147106 h 3012049"/>
              <a:gd name="connsiteX473" fmla="*/ 4571600 w 12192000"/>
              <a:gd name="connsiteY473" fmla="*/ 1259253 h 3012049"/>
              <a:gd name="connsiteX474" fmla="*/ 4537155 w 12192000"/>
              <a:gd name="connsiteY474" fmla="*/ 1256850 h 3012049"/>
              <a:gd name="connsiteX475" fmla="*/ 4537155 w 12192000"/>
              <a:gd name="connsiteY475" fmla="*/ 986895 h 3012049"/>
              <a:gd name="connsiteX476" fmla="*/ 4532348 w 12192000"/>
              <a:gd name="connsiteY476" fmla="*/ 979686 h 3012049"/>
              <a:gd name="connsiteX477" fmla="*/ 4516327 w 12192000"/>
              <a:gd name="connsiteY477" fmla="*/ 979686 h 3012049"/>
              <a:gd name="connsiteX478" fmla="*/ 4516327 w 12192000"/>
              <a:gd name="connsiteY478" fmla="*/ 967670 h 3012049"/>
              <a:gd name="connsiteX479" fmla="*/ 4470667 w 12192000"/>
              <a:gd name="connsiteY479" fmla="*/ 967670 h 3012049"/>
              <a:gd name="connsiteX480" fmla="*/ 4470667 w 12192000"/>
              <a:gd name="connsiteY480" fmla="*/ 950047 h 3012049"/>
              <a:gd name="connsiteX481" fmla="*/ 4367332 w 12192000"/>
              <a:gd name="connsiteY481" fmla="*/ 950047 h 3012049"/>
              <a:gd name="connsiteX482" fmla="*/ 4367332 w 12192000"/>
              <a:gd name="connsiteY482" fmla="*/ 954052 h 3012049"/>
              <a:gd name="connsiteX483" fmla="*/ 4361724 w 12192000"/>
              <a:gd name="connsiteY483" fmla="*/ 954052 h 3012049"/>
              <a:gd name="connsiteX484" fmla="*/ 4361724 w 12192000"/>
              <a:gd name="connsiteY484" fmla="*/ 942837 h 3012049"/>
              <a:gd name="connsiteX485" fmla="*/ 4346504 w 12192000"/>
              <a:gd name="connsiteY485" fmla="*/ 942837 h 3012049"/>
              <a:gd name="connsiteX486" fmla="*/ 4346504 w 12192000"/>
              <a:gd name="connsiteY486" fmla="*/ 971675 h 3012049"/>
              <a:gd name="connsiteX487" fmla="*/ 4296038 w 12192000"/>
              <a:gd name="connsiteY487" fmla="*/ 971675 h 3012049"/>
              <a:gd name="connsiteX488" fmla="*/ 4296038 w 12192000"/>
              <a:gd name="connsiteY488" fmla="*/ 983691 h 3012049"/>
              <a:gd name="connsiteX489" fmla="*/ 4158257 w 12192000"/>
              <a:gd name="connsiteY489" fmla="*/ 983691 h 3012049"/>
              <a:gd name="connsiteX490" fmla="*/ 4158257 w 12192000"/>
              <a:gd name="connsiteY490" fmla="*/ 997309 h 3012049"/>
              <a:gd name="connsiteX491" fmla="*/ 4098979 w 12192000"/>
              <a:gd name="connsiteY491" fmla="*/ 997309 h 3012049"/>
              <a:gd name="connsiteX492" fmla="*/ 4098979 w 12192000"/>
              <a:gd name="connsiteY492" fmla="*/ 1199174 h 3012049"/>
              <a:gd name="connsiteX493" fmla="*/ 4050115 w 12192000"/>
              <a:gd name="connsiteY493" fmla="*/ 1199174 h 3012049"/>
              <a:gd name="connsiteX494" fmla="*/ 4050115 w 12192000"/>
              <a:gd name="connsiteY494" fmla="*/ 1181551 h 3012049"/>
              <a:gd name="connsiteX495" fmla="*/ 3981225 w 12192000"/>
              <a:gd name="connsiteY495" fmla="*/ 1181551 h 3012049"/>
              <a:gd name="connsiteX496" fmla="*/ 3981225 w 12192000"/>
              <a:gd name="connsiteY496" fmla="*/ 1189561 h 3012049"/>
              <a:gd name="connsiteX497" fmla="*/ 3965204 w 12192000"/>
              <a:gd name="connsiteY497" fmla="*/ 1189561 h 3012049"/>
              <a:gd name="connsiteX498" fmla="*/ 3965204 w 12192000"/>
              <a:gd name="connsiteY498" fmla="*/ 1173540 h 3012049"/>
              <a:gd name="connsiteX499" fmla="*/ 3933162 w 12192000"/>
              <a:gd name="connsiteY499" fmla="*/ 1173540 h 3012049"/>
              <a:gd name="connsiteX500" fmla="*/ 3933162 w 12192000"/>
              <a:gd name="connsiteY500" fmla="*/ 1191964 h 3012049"/>
              <a:gd name="connsiteX501" fmla="*/ 3903523 w 12192000"/>
              <a:gd name="connsiteY501" fmla="*/ 1191964 h 3012049"/>
              <a:gd name="connsiteX502" fmla="*/ 3903523 w 12192000"/>
              <a:gd name="connsiteY502" fmla="*/ 1058189 h 3012049"/>
              <a:gd name="connsiteX503" fmla="*/ 3896313 w 12192000"/>
              <a:gd name="connsiteY503" fmla="*/ 1058189 h 3012049"/>
              <a:gd name="connsiteX504" fmla="*/ 3896313 w 12192000"/>
              <a:gd name="connsiteY504" fmla="*/ 1067801 h 3012049"/>
              <a:gd name="connsiteX505" fmla="*/ 3873884 w 12192000"/>
              <a:gd name="connsiteY505" fmla="*/ 1067801 h 3012049"/>
              <a:gd name="connsiteX506" fmla="*/ 3873884 w 12192000"/>
              <a:gd name="connsiteY506" fmla="*/ 945241 h 3012049"/>
              <a:gd name="connsiteX507" fmla="*/ 3856261 w 12192000"/>
              <a:gd name="connsiteY507" fmla="*/ 945241 h 3012049"/>
              <a:gd name="connsiteX508" fmla="*/ 3856261 w 12192000"/>
              <a:gd name="connsiteY508" fmla="*/ 953251 h 3012049"/>
              <a:gd name="connsiteX509" fmla="*/ 3839439 w 12192000"/>
              <a:gd name="connsiteY509" fmla="*/ 953251 h 3012049"/>
              <a:gd name="connsiteX510" fmla="*/ 3839439 w 12192000"/>
              <a:gd name="connsiteY510" fmla="*/ 949246 h 3012049"/>
              <a:gd name="connsiteX511" fmla="*/ 3821816 w 12192000"/>
              <a:gd name="connsiteY511" fmla="*/ 949246 h 3012049"/>
              <a:gd name="connsiteX512" fmla="*/ 3821816 w 12192000"/>
              <a:gd name="connsiteY512" fmla="*/ 952450 h 3012049"/>
              <a:gd name="connsiteX513" fmla="*/ 3771349 w 12192000"/>
              <a:gd name="connsiteY513" fmla="*/ 952450 h 3012049"/>
              <a:gd name="connsiteX514" fmla="*/ 3771349 w 12192000"/>
              <a:gd name="connsiteY514" fmla="*/ 966068 h 3012049"/>
              <a:gd name="connsiteX515" fmla="*/ 3717679 w 12192000"/>
              <a:gd name="connsiteY515" fmla="*/ 966068 h 3012049"/>
              <a:gd name="connsiteX516" fmla="*/ 3717679 w 12192000"/>
              <a:gd name="connsiteY516" fmla="*/ 913199 h 3012049"/>
              <a:gd name="connsiteX517" fmla="*/ 3714475 w 12192000"/>
              <a:gd name="connsiteY517" fmla="*/ 913199 h 3012049"/>
              <a:gd name="connsiteX518" fmla="*/ 3714475 w 12192000"/>
              <a:gd name="connsiteY518" fmla="*/ 966869 h 3012049"/>
              <a:gd name="connsiteX519" fmla="*/ 3687239 w 12192000"/>
              <a:gd name="connsiteY519" fmla="*/ 966869 h 3012049"/>
              <a:gd name="connsiteX520" fmla="*/ 3687239 w 12192000"/>
              <a:gd name="connsiteY520" fmla="*/ 986895 h 3012049"/>
              <a:gd name="connsiteX521" fmla="*/ 3657600 w 12192000"/>
              <a:gd name="connsiteY521" fmla="*/ 986895 h 3012049"/>
              <a:gd name="connsiteX522" fmla="*/ 3602328 w 12192000"/>
              <a:gd name="connsiteY522" fmla="*/ 1003717 h 3012049"/>
              <a:gd name="connsiteX523" fmla="*/ 3602328 w 12192000"/>
              <a:gd name="connsiteY523" fmla="*/ 1022141 h 3012049"/>
              <a:gd name="connsiteX524" fmla="*/ 3594317 w 12192000"/>
              <a:gd name="connsiteY524" fmla="*/ 1022141 h 3012049"/>
              <a:gd name="connsiteX525" fmla="*/ 3594317 w 12192000"/>
              <a:gd name="connsiteY525" fmla="*/ 1012529 h 3012049"/>
              <a:gd name="connsiteX526" fmla="*/ 3545453 w 12192000"/>
              <a:gd name="connsiteY526" fmla="*/ 1012529 h 3012049"/>
              <a:gd name="connsiteX527" fmla="*/ 3545453 w 12192000"/>
              <a:gd name="connsiteY527" fmla="*/ 461406 h 3012049"/>
              <a:gd name="connsiteX528" fmla="*/ 3402866 w 12192000"/>
              <a:gd name="connsiteY528" fmla="*/ 461406 h 3012049"/>
              <a:gd name="connsiteX529" fmla="*/ 3402866 w 12192000"/>
              <a:gd name="connsiteY529" fmla="*/ 437374 h 3012049"/>
              <a:gd name="connsiteX530" fmla="*/ 3394855 w 12192000"/>
              <a:gd name="connsiteY530" fmla="*/ 437374 h 3012049"/>
              <a:gd name="connsiteX531" fmla="*/ 3394855 w 12192000"/>
              <a:gd name="connsiteY531" fmla="*/ 449390 h 3012049"/>
              <a:gd name="connsiteX532" fmla="*/ 3281106 w 12192000"/>
              <a:gd name="connsiteY532" fmla="*/ 449390 h 3012049"/>
              <a:gd name="connsiteX533" fmla="*/ 3281106 w 12192000"/>
              <a:gd name="connsiteY533" fmla="*/ 781826 h 3012049"/>
              <a:gd name="connsiteX534" fmla="*/ 3208210 w 12192000"/>
              <a:gd name="connsiteY534" fmla="*/ 781826 h 3012049"/>
              <a:gd name="connsiteX535" fmla="*/ 3208210 w 12192000"/>
              <a:gd name="connsiteY535" fmla="*/ 1120671 h 3012049"/>
              <a:gd name="connsiteX536" fmla="*/ 3172163 w 12192000"/>
              <a:gd name="connsiteY536" fmla="*/ 1120671 h 3012049"/>
              <a:gd name="connsiteX537" fmla="*/ 3172163 w 12192000"/>
              <a:gd name="connsiteY537" fmla="*/ 759397 h 3012049"/>
              <a:gd name="connsiteX538" fmla="*/ 2893397 w 12192000"/>
              <a:gd name="connsiteY538" fmla="*/ 759397 h 3012049"/>
              <a:gd name="connsiteX539" fmla="*/ 2893397 w 12192000"/>
              <a:gd name="connsiteY539" fmla="*/ 1132687 h 3012049"/>
              <a:gd name="connsiteX540" fmla="*/ 2881382 w 12192000"/>
              <a:gd name="connsiteY540" fmla="*/ 1132687 h 3012049"/>
              <a:gd name="connsiteX541" fmla="*/ 2881382 w 12192000"/>
              <a:gd name="connsiteY541" fmla="*/ 1173540 h 3012049"/>
              <a:gd name="connsiteX542" fmla="*/ 2840528 w 12192000"/>
              <a:gd name="connsiteY542" fmla="*/ 1173540 h 3012049"/>
              <a:gd name="connsiteX543" fmla="*/ 2840528 w 12192000"/>
              <a:gd name="connsiteY543" fmla="*/ 1115063 h 3012049"/>
              <a:gd name="connsiteX544" fmla="*/ 2830915 w 12192000"/>
              <a:gd name="connsiteY544" fmla="*/ 1115063 h 3012049"/>
              <a:gd name="connsiteX545" fmla="*/ 2830915 w 12192000"/>
              <a:gd name="connsiteY545" fmla="*/ 1275274 h 3012049"/>
              <a:gd name="connsiteX546" fmla="*/ 2806083 w 12192000"/>
              <a:gd name="connsiteY546" fmla="*/ 1275274 h 3012049"/>
              <a:gd name="connsiteX547" fmla="*/ 2806083 w 12192000"/>
              <a:gd name="connsiteY547" fmla="*/ 1452306 h 3012049"/>
              <a:gd name="connsiteX548" fmla="*/ 2783653 w 12192000"/>
              <a:gd name="connsiteY548" fmla="*/ 1452306 h 3012049"/>
              <a:gd name="connsiteX549" fmla="*/ 2783653 w 12192000"/>
              <a:gd name="connsiteY549" fmla="*/ 1422667 h 3012049"/>
              <a:gd name="connsiteX550" fmla="*/ 2754014 w 12192000"/>
              <a:gd name="connsiteY550" fmla="*/ 1422667 h 3012049"/>
              <a:gd name="connsiteX551" fmla="*/ 2754014 w 12192000"/>
              <a:gd name="connsiteY551" fmla="*/ 1161524 h 3012049"/>
              <a:gd name="connsiteX552" fmla="*/ 2726779 w 12192000"/>
              <a:gd name="connsiteY552" fmla="*/ 1161524 h 3012049"/>
              <a:gd name="connsiteX553" fmla="*/ 2726779 w 12192000"/>
              <a:gd name="connsiteY553" fmla="*/ 990099 h 3012049"/>
              <a:gd name="connsiteX554" fmla="*/ 2701946 w 12192000"/>
              <a:gd name="connsiteY554" fmla="*/ 990099 h 3012049"/>
              <a:gd name="connsiteX555" fmla="*/ 2701946 w 12192000"/>
              <a:gd name="connsiteY555" fmla="*/ 903586 h 3012049"/>
              <a:gd name="connsiteX556" fmla="*/ 2698742 w 12192000"/>
              <a:gd name="connsiteY556" fmla="*/ 903586 h 3012049"/>
              <a:gd name="connsiteX557" fmla="*/ 2698742 w 12192000"/>
              <a:gd name="connsiteY557" fmla="*/ 955654 h 3012049"/>
              <a:gd name="connsiteX558" fmla="*/ 2673108 w 12192000"/>
              <a:gd name="connsiteY558" fmla="*/ 938832 h 3012049"/>
              <a:gd name="connsiteX559" fmla="*/ 2673108 w 12192000"/>
              <a:gd name="connsiteY559" fmla="*/ 909193 h 3012049"/>
              <a:gd name="connsiteX560" fmla="*/ 2659490 w 12192000"/>
              <a:gd name="connsiteY560" fmla="*/ 893172 h 3012049"/>
              <a:gd name="connsiteX561" fmla="*/ 2659490 w 12192000"/>
              <a:gd name="connsiteY561" fmla="*/ 873146 h 3012049"/>
              <a:gd name="connsiteX562" fmla="*/ 2651480 w 12192000"/>
              <a:gd name="connsiteY562" fmla="*/ 873146 h 3012049"/>
              <a:gd name="connsiteX563" fmla="*/ 2557757 w 12192000"/>
              <a:gd name="connsiteY563" fmla="*/ 961262 h 3012049"/>
              <a:gd name="connsiteX564" fmla="*/ 2557757 w 12192000"/>
              <a:gd name="connsiteY564" fmla="*/ 968471 h 3012049"/>
              <a:gd name="connsiteX565" fmla="*/ 2545741 w 12192000"/>
              <a:gd name="connsiteY565" fmla="*/ 978885 h 3012049"/>
              <a:gd name="connsiteX566" fmla="*/ 2545741 w 12192000"/>
              <a:gd name="connsiteY566" fmla="*/ 991702 h 3012049"/>
              <a:gd name="connsiteX567" fmla="*/ 2515301 w 12192000"/>
              <a:gd name="connsiteY567" fmla="*/ 991702 h 3012049"/>
              <a:gd name="connsiteX568" fmla="*/ 2515301 w 12192000"/>
              <a:gd name="connsiteY568" fmla="*/ 1124676 h 3012049"/>
              <a:gd name="connsiteX569" fmla="*/ 2503285 w 12192000"/>
              <a:gd name="connsiteY569" fmla="*/ 1124676 h 3012049"/>
              <a:gd name="connsiteX570" fmla="*/ 2503285 w 12192000"/>
              <a:gd name="connsiteY570" fmla="*/ 1271268 h 3012049"/>
              <a:gd name="connsiteX571" fmla="*/ 2496076 w 12192000"/>
              <a:gd name="connsiteY571" fmla="*/ 1271268 h 3012049"/>
              <a:gd name="connsiteX572" fmla="*/ 2496076 w 12192000"/>
              <a:gd name="connsiteY572" fmla="*/ 1284085 h 3012049"/>
              <a:gd name="connsiteX573" fmla="*/ 2475248 w 12192000"/>
              <a:gd name="connsiteY573" fmla="*/ 1306515 h 3012049"/>
              <a:gd name="connsiteX574" fmla="*/ 2475248 w 12192000"/>
              <a:gd name="connsiteY574" fmla="*/ 1322536 h 3012049"/>
              <a:gd name="connsiteX575" fmla="*/ 2448013 w 12192000"/>
              <a:gd name="connsiteY575" fmla="*/ 1322536 h 3012049"/>
              <a:gd name="connsiteX576" fmla="*/ 2448013 w 12192000"/>
              <a:gd name="connsiteY576" fmla="*/ 1340159 h 3012049"/>
              <a:gd name="connsiteX577" fmla="*/ 2453620 w 12192000"/>
              <a:gd name="connsiteY577" fmla="*/ 1340159 h 3012049"/>
              <a:gd name="connsiteX578" fmla="*/ 2453620 w 12192000"/>
              <a:gd name="connsiteY578" fmla="*/ 1390625 h 3012049"/>
              <a:gd name="connsiteX579" fmla="*/ 2413567 w 12192000"/>
              <a:gd name="connsiteY579" fmla="*/ 1390625 h 3012049"/>
              <a:gd name="connsiteX580" fmla="*/ 2413567 w 12192000"/>
              <a:gd name="connsiteY580" fmla="*/ 1419463 h 3012049"/>
              <a:gd name="connsiteX581" fmla="*/ 2410363 w 12192000"/>
              <a:gd name="connsiteY581" fmla="*/ 1416259 h 3012049"/>
              <a:gd name="connsiteX582" fmla="*/ 2403955 w 12192000"/>
              <a:gd name="connsiteY582" fmla="*/ 1407447 h 3012049"/>
              <a:gd name="connsiteX583" fmla="*/ 2382326 w 12192000"/>
              <a:gd name="connsiteY583" fmla="*/ 1407447 h 3012049"/>
              <a:gd name="connsiteX584" fmla="*/ 2382326 w 12192000"/>
              <a:gd name="connsiteY584" fmla="*/ 1398636 h 3012049"/>
              <a:gd name="connsiteX585" fmla="*/ 2363902 w 12192000"/>
              <a:gd name="connsiteY585" fmla="*/ 1398636 h 3012049"/>
              <a:gd name="connsiteX586" fmla="*/ 2363902 w 12192000"/>
              <a:gd name="connsiteY586" fmla="*/ 1391426 h 3012049"/>
              <a:gd name="connsiteX587" fmla="*/ 2348682 w 12192000"/>
              <a:gd name="connsiteY587" fmla="*/ 1391426 h 3012049"/>
              <a:gd name="connsiteX588" fmla="*/ 2340672 w 12192000"/>
              <a:gd name="connsiteY588" fmla="*/ 1384217 h 3012049"/>
              <a:gd name="connsiteX589" fmla="*/ 2340672 w 12192000"/>
              <a:gd name="connsiteY589" fmla="*/ 1374604 h 3012049"/>
              <a:gd name="connsiteX590" fmla="*/ 2312635 w 12192000"/>
              <a:gd name="connsiteY590" fmla="*/ 1374604 h 3012049"/>
              <a:gd name="connsiteX591" fmla="*/ 2312635 w 12192000"/>
              <a:gd name="connsiteY591" fmla="*/ 1368997 h 3012049"/>
              <a:gd name="connsiteX592" fmla="*/ 2303824 w 12192000"/>
              <a:gd name="connsiteY592" fmla="*/ 1368997 h 3012049"/>
              <a:gd name="connsiteX593" fmla="*/ 2303824 w 12192000"/>
              <a:gd name="connsiteY593" fmla="*/ 1374604 h 3012049"/>
              <a:gd name="connsiteX594" fmla="*/ 2265373 w 12192000"/>
              <a:gd name="connsiteY594" fmla="*/ 1374604 h 3012049"/>
              <a:gd name="connsiteX595" fmla="*/ 2265373 w 12192000"/>
              <a:gd name="connsiteY595" fmla="*/ 1408248 h 3012049"/>
              <a:gd name="connsiteX596" fmla="*/ 2238137 w 12192000"/>
              <a:gd name="connsiteY596" fmla="*/ 1408248 h 3012049"/>
              <a:gd name="connsiteX597" fmla="*/ 2238137 w 12192000"/>
              <a:gd name="connsiteY597" fmla="*/ 1429076 h 3012049"/>
              <a:gd name="connsiteX598" fmla="*/ 2227724 w 12192000"/>
              <a:gd name="connsiteY598" fmla="*/ 1429076 h 3012049"/>
              <a:gd name="connsiteX599" fmla="*/ 2227724 w 12192000"/>
              <a:gd name="connsiteY599" fmla="*/ 1437887 h 3012049"/>
              <a:gd name="connsiteX600" fmla="*/ 2181263 w 12192000"/>
              <a:gd name="connsiteY600" fmla="*/ 1437887 h 3012049"/>
              <a:gd name="connsiteX601" fmla="*/ 2181263 w 12192000"/>
              <a:gd name="connsiteY601" fmla="*/ 1335353 h 3012049"/>
              <a:gd name="connsiteX602" fmla="*/ 2178860 w 12192000"/>
              <a:gd name="connsiteY602" fmla="*/ 1335353 h 3012049"/>
              <a:gd name="connsiteX603" fmla="*/ 2178860 w 12192000"/>
              <a:gd name="connsiteY603" fmla="*/ 1254446 h 3012049"/>
              <a:gd name="connsiteX604" fmla="*/ 2182865 w 12192000"/>
              <a:gd name="connsiteY604" fmla="*/ 1254446 h 3012049"/>
              <a:gd name="connsiteX605" fmla="*/ 2182865 w 12192000"/>
              <a:gd name="connsiteY605" fmla="*/ 1236022 h 3012049"/>
              <a:gd name="connsiteX606" fmla="*/ 2174854 w 12192000"/>
              <a:gd name="connsiteY606" fmla="*/ 1210389 h 3012049"/>
              <a:gd name="connsiteX607" fmla="*/ 2162838 w 12192000"/>
              <a:gd name="connsiteY607" fmla="*/ 1210389 h 3012049"/>
              <a:gd name="connsiteX608" fmla="*/ 2162838 w 12192000"/>
              <a:gd name="connsiteY608" fmla="*/ 1195169 h 3012049"/>
              <a:gd name="connsiteX609" fmla="*/ 2084336 w 12192000"/>
              <a:gd name="connsiteY609" fmla="*/ 1159922 h 3012049"/>
              <a:gd name="connsiteX610" fmla="*/ 2008236 w 12192000"/>
              <a:gd name="connsiteY610" fmla="*/ 1151111 h 3012049"/>
              <a:gd name="connsiteX611" fmla="*/ 2004230 w 12192000"/>
              <a:gd name="connsiteY611" fmla="*/ 1157519 h 3012049"/>
              <a:gd name="connsiteX612" fmla="*/ 1994618 w 12192000"/>
              <a:gd name="connsiteY612" fmla="*/ 1157519 h 3012049"/>
              <a:gd name="connsiteX613" fmla="*/ 1994618 w 12192000"/>
              <a:gd name="connsiteY613" fmla="*/ 1114262 h 3012049"/>
              <a:gd name="connsiteX614" fmla="*/ 1990612 w 12192000"/>
              <a:gd name="connsiteY614" fmla="*/ 1114262 h 3012049"/>
              <a:gd name="connsiteX615" fmla="*/ 1990612 w 12192000"/>
              <a:gd name="connsiteY615" fmla="*/ 1157519 h 3012049"/>
              <a:gd name="connsiteX616" fmla="*/ 1973790 w 12192000"/>
              <a:gd name="connsiteY616" fmla="*/ 1157519 h 3012049"/>
              <a:gd name="connsiteX617" fmla="*/ 1973790 w 12192000"/>
              <a:gd name="connsiteY617" fmla="*/ 1121472 h 3012049"/>
              <a:gd name="connsiteX618" fmla="*/ 1968183 w 12192000"/>
              <a:gd name="connsiteY618" fmla="*/ 1121472 h 3012049"/>
              <a:gd name="connsiteX619" fmla="*/ 1956167 w 12192000"/>
              <a:gd name="connsiteY619" fmla="*/ 1109456 h 3012049"/>
              <a:gd name="connsiteX620" fmla="*/ 1952963 w 12192000"/>
              <a:gd name="connsiteY620" fmla="*/ 1109456 h 3012049"/>
              <a:gd name="connsiteX621" fmla="*/ 1952963 w 12192000"/>
              <a:gd name="connsiteY621" fmla="*/ 1134289 h 3012049"/>
              <a:gd name="connsiteX622" fmla="*/ 1933738 w 12192000"/>
              <a:gd name="connsiteY622" fmla="*/ 1134289 h 3012049"/>
              <a:gd name="connsiteX623" fmla="*/ 1933738 w 12192000"/>
              <a:gd name="connsiteY623" fmla="*/ 1142299 h 3012049"/>
              <a:gd name="connsiteX624" fmla="*/ 1938544 w 12192000"/>
              <a:gd name="connsiteY624" fmla="*/ 1145503 h 3012049"/>
              <a:gd name="connsiteX625" fmla="*/ 1938544 w 12192000"/>
              <a:gd name="connsiteY625" fmla="*/ 1150310 h 3012049"/>
              <a:gd name="connsiteX626" fmla="*/ 1866449 w 12192000"/>
              <a:gd name="connsiteY626" fmla="*/ 1150310 h 3012049"/>
              <a:gd name="connsiteX627" fmla="*/ 1866449 w 12192000"/>
              <a:gd name="connsiteY627" fmla="*/ 1157519 h 3012049"/>
              <a:gd name="connsiteX628" fmla="*/ 1794355 w 12192000"/>
              <a:gd name="connsiteY628" fmla="*/ 1171137 h 3012049"/>
              <a:gd name="connsiteX629" fmla="*/ 1736679 w 12192000"/>
              <a:gd name="connsiteY629" fmla="*/ 1192765 h 3012049"/>
              <a:gd name="connsiteX630" fmla="*/ 1729470 w 12192000"/>
              <a:gd name="connsiteY630" fmla="*/ 1192765 h 3012049"/>
              <a:gd name="connsiteX631" fmla="*/ 1729470 w 12192000"/>
              <a:gd name="connsiteY631" fmla="*/ 1207184 h 3012049"/>
              <a:gd name="connsiteX632" fmla="*/ 1721459 w 12192000"/>
              <a:gd name="connsiteY632" fmla="*/ 1207184 h 3012049"/>
              <a:gd name="connsiteX633" fmla="*/ 1721459 w 12192000"/>
              <a:gd name="connsiteY633" fmla="*/ 1203179 h 3012049"/>
              <a:gd name="connsiteX634" fmla="*/ 1703836 w 12192000"/>
              <a:gd name="connsiteY634" fmla="*/ 1203179 h 3012049"/>
              <a:gd name="connsiteX635" fmla="*/ 1703836 w 12192000"/>
              <a:gd name="connsiteY635" fmla="*/ 1207184 h 3012049"/>
              <a:gd name="connsiteX636" fmla="*/ 1698229 w 12192000"/>
              <a:gd name="connsiteY636" fmla="*/ 1207184 h 3012049"/>
              <a:gd name="connsiteX637" fmla="*/ 1668590 w 12192000"/>
              <a:gd name="connsiteY637" fmla="*/ 1227211 h 3012049"/>
              <a:gd name="connsiteX638" fmla="*/ 1647762 w 12192000"/>
              <a:gd name="connsiteY638" fmla="*/ 1246436 h 3012049"/>
              <a:gd name="connsiteX639" fmla="*/ 1647762 w 12192000"/>
              <a:gd name="connsiteY639" fmla="*/ 1331347 h 3012049"/>
              <a:gd name="connsiteX640" fmla="*/ 1642956 w 12192000"/>
              <a:gd name="connsiteY640" fmla="*/ 1331347 h 3012049"/>
              <a:gd name="connsiteX641" fmla="*/ 1642956 w 12192000"/>
              <a:gd name="connsiteY641" fmla="*/ 1406646 h 3012049"/>
              <a:gd name="connsiteX642" fmla="*/ 1590087 w 12192000"/>
              <a:gd name="connsiteY642" fmla="*/ 1406646 h 3012049"/>
              <a:gd name="connsiteX643" fmla="*/ 1590087 w 12192000"/>
              <a:gd name="connsiteY643" fmla="*/ 1416259 h 3012049"/>
              <a:gd name="connsiteX644" fmla="*/ 1582877 w 12192000"/>
              <a:gd name="connsiteY644" fmla="*/ 1416259 h 3012049"/>
              <a:gd name="connsiteX645" fmla="*/ 1582877 w 12192000"/>
              <a:gd name="connsiteY645" fmla="*/ 1421065 h 3012049"/>
              <a:gd name="connsiteX646" fmla="*/ 1556443 w 12192000"/>
              <a:gd name="connsiteY646" fmla="*/ 1421065 h 3012049"/>
              <a:gd name="connsiteX647" fmla="*/ 1556443 w 12192000"/>
              <a:gd name="connsiteY647" fmla="*/ 1426672 h 3012049"/>
              <a:gd name="connsiteX648" fmla="*/ 1546830 w 12192000"/>
              <a:gd name="connsiteY648" fmla="*/ 1426672 h 3012049"/>
              <a:gd name="connsiteX649" fmla="*/ 1546830 w 12192000"/>
              <a:gd name="connsiteY649" fmla="*/ 1429877 h 3012049"/>
              <a:gd name="connsiteX650" fmla="*/ 1543626 w 12192000"/>
              <a:gd name="connsiteY650" fmla="*/ 1429877 h 3012049"/>
              <a:gd name="connsiteX651" fmla="*/ 1543626 w 12192000"/>
              <a:gd name="connsiteY651" fmla="*/ 1420264 h 3012049"/>
              <a:gd name="connsiteX652" fmla="*/ 1517992 w 12192000"/>
              <a:gd name="connsiteY652" fmla="*/ 1420264 h 3012049"/>
              <a:gd name="connsiteX653" fmla="*/ 1517992 w 12192000"/>
              <a:gd name="connsiteY653" fmla="*/ 1441091 h 3012049"/>
              <a:gd name="connsiteX654" fmla="*/ 1522799 w 12192000"/>
              <a:gd name="connsiteY654" fmla="*/ 1441091 h 3012049"/>
              <a:gd name="connsiteX655" fmla="*/ 1522799 w 12192000"/>
              <a:gd name="connsiteY655" fmla="*/ 1457913 h 3012049"/>
              <a:gd name="connsiteX656" fmla="*/ 1493160 w 12192000"/>
              <a:gd name="connsiteY656" fmla="*/ 1457913 h 3012049"/>
              <a:gd name="connsiteX657" fmla="*/ 1493160 w 12192000"/>
              <a:gd name="connsiteY657" fmla="*/ 1527605 h 3012049"/>
              <a:gd name="connsiteX658" fmla="*/ 1458714 w 12192000"/>
              <a:gd name="connsiteY658" fmla="*/ 1527605 h 3012049"/>
              <a:gd name="connsiteX659" fmla="*/ 1435484 w 12192000"/>
              <a:gd name="connsiteY659" fmla="*/ 1010927 h 3012049"/>
              <a:gd name="connsiteX660" fmla="*/ 1449903 w 12192000"/>
              <a:gd name="connsiteY660" fmla="*/ 1006120 h 3012049"/>
              <a:gd name="connsiteX661" fmla="*/ 1449903 w 12192000"/>
              <a:gd name="connsiteY661" fmla="*/ 962864 h 3012049"/>
              <a:gd name="connsiteX662" fmla="*/ 1455510 w 12192000"/>
              <a:gd name="connsiteY662" fmla="*/ 955654 h 3012049"/>
              <a:gd name="connsiteX663" fmla="*/ 1455510 w 12192000"/>
              <a:gd name="connsiteY663" fmla="*/ 929220 h 3012049"/>
              <a:gd name="connsiteX664" fmla="*/ 1470730 w 12192000"/>
              <a:gd name="connsiteY664" fmla="*/ 920408 h 3012049"/>
              <a:gd name="connsiteX665" fmla="*/ 1478741 w 12192000"/>
              <a:gd name="connsiteY665" fmla="*/ 914000 h 3012049"/>
              <a:gd name="connsiteX666" fmla="*/ 1492359 w 12192000"/>
              <a:gd name="connsiteY666" fmla="*/ 883560 h 3012049"/>
              <a:gd name="connsiteX667" fmla="*/ 1492359 w 12192000"/>
              <a:gd name="connsiteY667" fmla="*/ 858727 h 3012049"/>
              <a:gd name="connsiteX668" fmla="*/ 1488353 w 12192000"/>
              <a:gd name="connsiteY668" fmla="*/ 857125 h 3012049"/>
              <a:gd name="connsiteX669" fmla="*/ 1488353 w 12192000"/>
              <a:gd name="connsiteY669" fmla="*/ 850716 h 3012049"/>
              <a:gd name="connsiteX670" fmla="*/ 1485950 w 12192000"/>
              <a:gd name="connsiteY670" fmla="*/ 849114 h 3012049"/>
              <a:gd name="connsiteX671" fmla="*/ 1485950 w 12192000"/>
              <a:gd name="connsiteY671" fmla="*/ 846711 h 3012049"/>
              <a:gd name="connsiteX672" fmla="*/ 1483547 w 12192000"/>
              <a:gd name="connsiteY672" fmla="*/ 845109 h 3012049"/>
              <a:gd name="connsiteX673" fmla="*/ 1483547 w 12192000"/>
              <a:gd name="connsiteY673" fmla="*/ 841104 h 3012049"/>
              <a:gd name="connsiteX674" fmla="*/ 1454709 w 12192000"/>
              <a:gd name="connsiteY674" fmla="*/ 834695 h 3012049"/>
              <a:gd name="connsiteX675" fmla="*/ 1457112 w 12192000"/>
              <a:gd name="connsiteY675" fmla="*/ 831491 h 3012049"/>
              <a:gd name="connsiteX676" fmla="*/ 1463521 w 12192000"/>
              <a:gd name="connsiteY676" fmla="*/ 806659 h 3012049"/>
              <a:gd name="connsiteX677" fmla="*/ 1463521 w 12192000"/>
              <a:gd name="connsiteY677" fmla="*/ 802653 h 3012049"/>
              <a:gd name="connsiteX678" fmla="*/ 1461117 w 12192000"/>
              <a:gd name="connsiteY678" fmla="*/ 802653 h 3012049"/>
              <a:gd name="connsiteX679" fmla="*/ 1461117 w 12192000"/>
              <a:gd name="connsiteY679" fmla="*/ 805057 h 3012049"/>
              <a:gd name="connsiteX680" fmla="*/ 1438688 w 12192000"/>
              <a:gd name="connsiteY680" fmla="*/ 791439 h 3012049"/>
              <a:gd name="connsiteX681" fmla="*/ 1438688 w 12192000"/>
              <a:gd name="connsiteY681" fmla="*/ 771412 h 3012049"/>
              <a:gd name="connsiteX682" fmla="*/ 1433882 w 12192000"/>
              <a:gd name="connsiteY682" fmla="*/ 771412 h 3012049"/>
              <a:gd name="connsiteX683" fmla="*/ 1433882 w 12192000"/>
              <a:gd name="connsiteY683" fmla="*/ 765805 h 3012049"/>
              <a:gd name="connsiteX684" fmla="*/ 1425070 w 12192000"/>
              <a:gd name="connsiteY684" fmla="*/ 764203 h 3012049"/>
              <a:gd name="connsiteX685" fmla="*/ 1423468 w 12192000"/>
              <a:gd name="connsiteY685" fmla="*/ 641642 h 3012049"/>
              <a:gd name="connsiteX686" fmla="*/ 1425070 w 12192000"/>
              <a:gd name="connsiteY686" fmla="*/ 639239 h 3012049"/>
              <a:gd name="connsiteX687" fmla="*/ 1425070 w 12192000"/>
              <a:gd name="connsiteY687" fmla="*/ 635234 h 3012049"/>
              <a:gd name="connsiteX688" fmla="*/ 1421065 w 12192000"/>
              <a:gd name="connsiteY688" fmla="*/ 633632 h 3012049"/>
              <a:gd name="connsiteX689" fmla="*/ 1423468 w 12192000"/>
              <a:gd name="connsiteY689" fmla="*/ 535102 h 3012049"/>
              <a:gd name="connsiteX690" fmla="*/ 1425871 w 12192000"/>
              <a:gd name="connsiteY690" fmla="*/ 528694 h 3012049"/>
              <a:gd name="connsiteX691" fmla="*/ 1421866 w 12192000"/>
              <a:gd name="connsiteY691" fmla="*/ 526291 h 3012049"/>
              <a:gd name="connsiteX692" fmla="*/ 1421866 w 12192000"/>
              <a:gd name="connsiteY692" fmla="*/ 521484 h 3012049"/>
              <a:gd name="connsiteX693" fmla="*/ 1418662 w 12192000"/>
              <a:gd name="connsiteY693" fmla="*/ 519081 h 3012049"/>
              <a:gd name="connsiteX694" fmla="*/ 1417861 w 12192000"/>
              <a:gd name="connsiteY694" fmla="*/ 417348 h 3012049"/>
              <a:gd name="connsiteX695" fmla="*/ 1423468 w 12192000"/>
              <a:gd name="connsiteY695" fmla="*/ 417348 h 3012049"/>
              <a:gd name="connsiteX696" fmla="*/ 1423468 w 12192000"/>
              <a:gd name="connsiteY696" fmla="*/ 412541 h 3012049"/>
              <a:gd name="connsiteX697" fmla="*/ 1417060 w 12192000"/>
              <a:gd name="connsiteY697" fmla="*/ 412541 h 3012049"/>
              <a:gd name="connsiteX698" fmla="*/ 1417060 w 12192000"/>
              <a:gd name="connsiteY698" fmla="*/ 410138 h 3012049"/>
              <a:gd name="connsiteX699" fmla="*/ 1420264 w 12192000"/>
              <a:gd name="connsiteY699" fmla="*/ 408536 h 3012049"/>
              <a:gd name="connsiteX700" fmla="*/ 1420264 w 12192000"/>
              <a:gd name="connsiteY700" fmla="*/ 406133 h 3012049"/>
              <a:gd name="connsiteX701" fmla="*/ 1421065 w 12192000"/>
              <a:gd name="connsiteY701" fmla="*/ 404531 h 3012049"/>
              <a:gd name="connsiteX702" fmla="*/ 1421065 w 12192000"/>
              <a:gd name="connsiteY702" fmla="*/ 401327 h 3012049"/>
              <a:gd name="connsiteX703" fmla="*/ 1416259 w 12192000"/>
              <a:gd name="connsiteY703" fmla="*/ 400526 h 3012049"/>
              <a:gd name="connsiteX704" fmla="*/ 1416259 w 12192000"/>
              <a:gd name="connsiteY704" fmla="*/ 286776 h 3012049"/>
              <a:gd name="connsiteX705" fmla="*/ 1417060 w 12192000"/>
              <a:gd name="connsiteY705" fmla="*/ 286776 h 3012049"/>
              <a:gd name="connsiteX706" fmla="*/ 1417060 w 12192000"/>
              <a:gd name="connsiteY706" fmla="*/ 284373 h 3012049"/>
              <a:gd name="connsiteX707" fmla="*/ 1414657 w 12192000"/>
              <a:gd name="connsiteY707" fmla="*/ 284373 h 3012049"/>
              <a:gd name="connsiteX708" fmla="*/ 1414657 w 12192000"/>
              <a:gd name="connsiteY708" fmla="*/ 266750 h 3012049"/>
              <a:gd name="connsiteX709" fmla="*/ 1412253 w 12192000"/>
              <a:gd name="connsiteY709" fmla="*/ 265148 h 3012049"/>
              <a:gd name="connsiteX710" fmla="*/ 1409850 w 12192000"/>
              <a:gd name="connsiteY710" fmla="*/ 266750 h 3012049"/>
              <a:gd name="connsiteX711" fmla="*/ 1409850 w 12192000"/>
              <a:gd name="connsiteY711" fmla="*/ 284373 h 3012049"/>
              <a:gd name="connsiteX712" fmla="*/ 1407447 w 12192000"/>
              <a:gd name="connsiteY712" fmla="*/ 284373 h 3012049"/>
              <a:gd name="connsiteX713" fmla="*/ 1407447 w 12192000"/>
              <a:gd name="connsiteY713" fmla="*/ 286776 h 3012049"/>
              <a:gd name="connsiteX714" fmla="*/ 1408248 w 12192000"/>
              <a:gd name="connsiteY714" fmla="*/ 286776 h 3012049"/>
              <a:gd name="connsiteX715" fmla="*/ 1408248 w 12192000"/>
              <a:gd name="connsiteY715" fmla="*/ 401327 h 3012049"/>
              <a:gd name="connsiteX716" fmla="*/ 1402641 w 12192000"/>
              <a:gd name="connsiteY716" fmla="*/ 402128 h 3012049"/>
              <a:gd name="connsiteX717" fmla="*/ 1402641 w 12192000"/>
              <a:gd name="connsiteY717" fmla="*/ 405332 h 3012049"/>
              <a:gd name="connsiteX718" fmla="*/ 1403442 w 12192000"/>
              <a:gd name="connsiteY718" fmla="*/ 406934 h 3012049"/>
              <a:gd name="connsiteX719" fmla="*/ 1403442 w 12192000"/>
              <a:gd name="connsiteY719" fmla="*/ 408536 h 3012049"/>
              <a:gd name="connsiteX720" fmla="*/ 1406646 w 12192000"/>
              <a:gd name="connsiteY720" fmla="*/ 410138 h 3012049"/>
              <a:gd name="connsiteX721" fmla="*/ 1406646 w 12192000"/>
              <a:gd name="connsiteY721" fmla="*/ 412541 h 3012049"/>
              <a:gd name="connsiteX722" fmla="*/ 1401840 w 12192000"/>
              <a:gd name="connsiteY722" fmla="*/ 412541 h 3012049"/>
              <a:gd name="connsiteX723" fmla="*/ 1401840 w 12192000"/>
              <a:gd name="connsiteY723" fmla="*/ 417348 h 3012049"/>
              <a:gd name="connsiteX724" fmla="*/ 1407447 w 12192000"/>
              <a:gd name="connsiteY724" fmla="*/ 417348 h 3012049"/>
              <a:gd name="connsiteX725" fmla="*/ 1406646 w 12192000"/>
              <a:gd name="connsiteY725" fmla="*/ 519882 h 3012049"/>
              <a:gd name="connsiteX726" fmla="*/ 1403442 w 12192000"/>
              <a:gd name="connsiteY726" fmla="*/ 522285 h 3012049"/>
              <a:gd name="connsiteX727" fmla="*/ 1403442 w 12192000"/>
              <a:gd name="connsiteY727" fmla="*/ 527092 h 3012049"/>
              <a:gd name="connsiteX728" fmla="*/ 1399437 w 12192000"/>
              <a:gd name="connsiteY728" fmla="*/ 529495 h 3012049"/>
              <a:gd name="connsiteX729" fmla="*/ 1401840 w 12192000"/>
              <a:gd name="connsiteY729" fmla="*/ 535903 h 3012049"/>
              <a:gd name="connsiteX730" fmla="*/ 1404243 w 12192000"/>
              <a:gd name="connsiteY730" fmla="*/ 634433 h 3012049"/>
              <a:gd name="connsiteX731" fmla="*/ 1400238 w 12192000"/>
              <a:gd name="connsiteY731" fmla="*/ 636035 h 3012049"/>
              <a:gd name="connsiteX732" fmla="*/ 1400238 w 12192000"/>
              <a:gd name="connsiteY732" fmla="*/ 640040 h 3012049"/>
              <a:gd name="connsiteX733" fmla="*/ 1401840 w 12192000"/>
              <a:gd name="connsiteY733" fmla="*/ 642443 h 3012049"/>
              <a:gd name="connsiteX734" fmla="*/ 1400238 w 12192000"/>
              <a:gd name="connsiteY734" fmla="*/ 765004 h 3012049"/>
              <a:gd name="connsiteX735" fmla="*/ 1391426 w 12192000"/>
              <a:gd name="connsiteY735" fmla="*/ 766606 h 3012049"/>
              <a:gd name="connsiteX736" fmla="*/ 1391426 w 12192000"/>
              <a:gd name="connsiteY736" fmla="*/ 772214 h 3012049"/>
              <a:gd name="connsiteX737" fmla="*/ 1387421 w 12192000"/>
              <a:gd name="connsiteY737" fmla="*/ 772214 h 3012049"/>
              <a:gd name="connsiteX738" fmla="*/ 1387421 w 12192000"/>
              <a:gd name="connsiteY738" fmla="*/ 793041 h 3012049"/>
              <a:gd name="connsiteX739" fmla="*/ 1364991 w 12192000"/>
              <a:gd name="connsiteY739" fmla="*/ 806659 h 3012049"/>
              <a:gd name="connsiteX740" fmla="*/ 1364991 w 12192000"/>
              <a:gd name="connsiteY740" fmla="*/ 804256 h 3012049"/>
              <a:gd name="connsiteX741" fmla="*/ 1362588 w 12192000"/>
              <a:gd name="connsiteY741" fmla="*/ 804256 h 3012049"/>
              <a:gd name="connsiteX742" fmla="*/ 1362588 w 12192000"/>
              <a:gd name="connsiteY742" fmla="*/ 808261 h 3012049"/>
              <a:gd name="connsiteX743" fmla="*/ 1368997 w 12192000"/>
              <a:gd name="connsiteY743" fmla="*/ 833093 h 3012049"/>
              <a:gd name="connsiteX744" fmla="*/ 1370599 w 12192000"/>
              <a:gd name="connsiteY744" fmla="*/ 836298 h 3012049"/>
              <a:gd name="connsiteX745" fmla="*/ 1341761 w 12192000"/>
              <a:gd name="connsiteY745" fmla="*/ 842706 h 3012049"/>
              <a:gd name="connsiteX746" fmla="*/ 1341761 w 12192000"/>
              <a:gd name="connsiteY746" fmla="*/ 846711 h 3012049"/>
              <a:gd name="connsiteX747" fmla="*/ 1339358 w 12192000"/>
              <a:gd name="connsiteY747" fmla="*/ 848313 h 3012049"/>
              <a:gd name="connsiteX748" fmla="*/ 1339358 w 12192000"/>
              <a:gd name="connsiteY748" fmla="*/ 850716 h 3012049"/>
              <a:gd name="connsiteX749" fmla="*/ 1336955 w 12192000"/>
              <a:gd name="connsiteY749" fmla="*/ 852319 h 3012049"/>
              <a:gd name="connsiteX750" fmla="*/ 1336955 w 12192000"/>
              <a:gd name="connsiteY750" fmla="*/ 858727 h 3012049"/>
              <a:gd name="connsiteX751" fmla="*/ 1332949 w 12192000"/>
              <a:gd name="connsiteY751" fmla="*/ 860329 h 3012049"/>
              <a:gd name="connsiteX752" fmla="*/ 1332949 w 12192000"/>
              <a:gd name="connsiteY752" fmla="*/ 885162 h 3012049"/>
              <a:gd name="connsiteX753" fmla="*/ 1346567 w 12192000"/>
              <a:gd name="connsiteY753" fmla="*/ 915602 h 3012049"/>
              <a:gd name="connsiteX754" fmla="*/ 1354578 w 12192000"/>
              <a:gd name="connsiteY754" fmla="*/ 922010 h 3012049"/>
              <a:gd name="connsiteX755" fmla="*/ 1369798 w 12192000"/>
              <a:gd name="connsiteY755" fmla="*/ 930822 h 3012049"/>
              <a:gd name="connsiteX756" fmla="*/ 1369798 w 12192000"/>
              <a:gd name="connsiteY756" fmla="*/ 958858 h 3012049"/>
              <a:gd name="connsiteX757" fmla="*/ 1375405 w 12192000"/>
              <a:gd name="connsiteY757" fmla="*/ 966068 h 3012049"/>
              <a:gd name="connsiteX758" fmla="*/ 1375405 w 12192000"/>
              <a:gd name="connsiteY758" fmla="*/ 1009325 h 3012049"/>
              <a:gd name="connsiteX759" fmla="*/ 1389824 w 12192000"/>
              <a:gd name="connsiteY759" fmla="*/ 1014131 h 3012049"/>
              <a:gd name="connsiteX760" fmla="*/ 1363389 w 12192000"/>
              <a:gd name="connsiteY760" fmla="*/ 1604506 h 3012049"/>
              <a:gd name="connsiteX761" fmla="*/ 1350573 w 12192000"/>
              <a:gd name="connsiteY761" fmla="*/ 1604506 h 3012049"/>
              <a:gd name="connsiteX762" fmla="*/ 1350573 w 12192000"/>
              <a:gd name="connsiteY762" fmla="*/ 1650967 h 3012049"/>
              <a:gd name="connsiteX763" fmla="*/ 1332949 w 12192000"/>
              <a:gd name="connsiteY763" fmla="*/ 1650967 h 3012049"/>
              <a:gd name="connsiteX764" fmla="*/ 1332949 w 12192000"/>
              <a:gd name="connsiteY764" fmla="*/ 1659778 h 3012049"/>
              <a:gd name="connsiteX765" fmla="*/ 1280881 w 12192000"/>
              <a:gd name="connsiteY765" fmla="*/ 1659778 h 3012049"/>
              <a:gd name="connsiteX766" fmla="*/ 1276876 w 12192000"/>
              <a:gd name="connsiteY766" fmla="*/ 1655773 h 3012049"/>
              <a:gd name="connsiteX767" fmla="*/ 1276876 w 12192000"/>
              <a:gd name="connsiteY767" fmla="*/ 1642956 h 3012049"/>
              <a:gd name="connsiteX768" fmla="*/ 1272870 w 12192000"/>
              <a:gd name="connsiteY768" fmla="*/ 1642956 h 3012049"/>
              <a:gd name="connsiteX769" fmla="*/ 1272870 w 12192000"/>
              <a:gd name="connsiteY769" fmla="*/ 1630139 h 3012049"/>
              <a:gd name="connsiteX770" fmla="*/ 1319331 w 12192000"/>
              <a:gd name="connsiteY770" fmla="*/ 1620527 h 3012049"/>
              <a:gd name="connsiteX771" fmla="*/ 1319331 w 12192000"/>
              <a:gd name="connsiteY771" fmla="*/ 1602103 h 3012049"/>
              <a:gd name="connsiteX772" fmla="*/ 1236823 w 12192000"/>
              <a:gd name="connsiteY772" fmla="*/ 1580474 h 3012049"/>
              <a:gd name="connsiteX773" fmla="*/ 1236823 w 12192000"/>
              <a:gd name="connsiteY773" fmla="*/ 1575668 h 3012049"/>
              <a:gd name="connsiteX774" fmla="*/ 1229614 w 12192000"/>
              <a:gd name="connsiteY774" fmla="*/ 1575668 h 3012049"/>
              <a:gd name="connsiteX775" fmla="*/ 1229614 w 12192000"/>
              <a:gd name="connsiteY775" fmla="*/ 1555642 h 3012049"/>
              <a:gd name="connsiteX776" fmla="*/ 1256048 w 12192000"/>
              <a:gd name="connsiteY776" fmla="*/ 1555642 h 3012049"/>
              <a:gd name="connsiteX777" fmla="*/ 1260054 w 12192000"/>
              <a:gd name="connsiteY777" fmla="*/ 1548432 h 3012049"/>
              <a:gd name="connsiteX778" fmla="*/ 1272870 w 12192000"/>
              <a:gd name="connsiteY778" fmla="*/ 1548432 h 3012049"/>
              <a:gd name="connsiteX779" fmla="*/ 1272870 w 12192000"/>
              <a:gd name="connsiteY779" fmla="*/ 1544427 h 3012049"/>
              <a:gd name="connsiteX780" fmla="*/ 1270467 w 12192000"/>
              <a:gd name="connsiteY780" fmla="*/ 1544427 h 3012049"/>
              <a:gd name="connsiteX781" fmla="*/ 1270467 w 12192000"/>
              <a:gd name="connsiteY781" fmla="*/ 1530008 h 3012049"/>
              <a:gd name="connsiteX782" fmla="*/ 1234420 w 12192000"/>
              <a:gd name="connsiteY782" fmla="*/ 1530008 h 3012049"/>
              <a:gd name="connsiteX783" fmla="*/ 1234420 w 12192000"/>
              <a:gd name="connsiteY783" fmla="*/ 1521196 h 3012049"/>
              <a:gd name="connsiteX784" fmla="*/ 1231216 w 12192000"/>
              <a:gd name="connsiteY784" fmla="*/ 1516390 h 3012049"/>
              <a:gd name="connsiteX785" fmla="*/ 1220802 w 12192000"/>
              <a:gd name="connsiteY785" fmla="*/ 1516390 h 3012049"/>
              <a:gd name="connsiteX786" fmla="*/ 1220802 w 12192000"/>
              <a:gd name="connsiteY786" fmla="*/ 1523600 h 3012049"/>
              <a:gd name="connsiteX787" fmla="*/ 1146304 w 12192000"/>
              <a:gd name="connsiteY787" fmla="*/ 1496364 h 3012049"/>
              <a:gd name="connsiteX788" fmla="*/ 1084623 w 12192000"/>
              <a:gd name="connsiteY788" fmla="*/ 1440290 h 3012049"/>
              <a:gd name="connsiteX789" fmla="*/ 1084623 w 12192000"/>
              <a:gd name="connsiteY789" fmla="*/ 1431479 h 3012049"/>
              <a:gd name="connsiteX790" fmla="*/ 1089430 w 12192000"/>
              <a:gd name="connsiteY790" fmla="*/ 1431479 h 3012049"/>
              <a:gd name="connsiteX791" fmla="*/ 1089430 w 12192000"/>
              <a:gd name="connsiteY791" fmla="*/ 1426672 h 3012049"/>
              <a:gd name="connsiteX792" fmla="*/ 1084623 w 12192000"/>
              <a:gd name="connsiteY792" fmla="*/ 1426672 h 3012049"/>
              <a:gd name="connsiteX793" fmla="*/ 1084623 w 12192000"/>
              <a:gd name="connsiteY793" fmla="*/ 1419463 h 3012049"/>
              <a:gd name="connsiteX794" fmla="*/ 1082220 w 12192000"/>
              <a:gd name="connsiteY794" fmla="*/ 1417861 h 3012049"/>
              <a:gd name="connsiteX795" fmla="*/ 1076613 w 12192000"/>
              <a:gd name="connsiteY795" fmla="*/ 1417861 h 3012049"/>
              <a:gd name="connsiteX796" fmla="*/ 1076613 w 12192000"/>
              <a:gd name="connsiteY796" fmla="*/ 1405845 h 3012049"/>
              <a:gd name="connsiteX797" fmla="*/ 1071006 w 12192000"/>
              <a:gd name="connsiteY797" fmla="*/ 1405845 h 3012049"/>
              <a:gd name="connsiteX798" fmla="*/ 1071006 w 12192000"/>
              <a:gd name="connsiteY798" fmla="*/ 1417060 h 3012049"/>
              <a:gd name="connsiteX799" fmla="*/ 1063796 w 12192000"/>
              <a:gd name="connsiteY799" fmla="*/ 1417060 h 3012049"/>
              <a:gd name="connsiteX800" fmla="*/ 1063796 w 12192000"/>
              <a:gd name="connsiteY800" fmla="*/ 1405845 h 3012049"/>
              <a:gd name="connsiteX801" fmla="*/ 1058990 w 12192000"/>
              <a:gd name="connsiteY801" fmla="*/ 1405845 h 3012049"/>
              <a:gd name="connsiteX802" fmla="*/ 1058990 w 12192000"/>
              <a:gd name="connsiteY802" fmla="*/ 1428275 h 3012049"/>
              <a:gd name="connsiteX803" fmla="*/ 1053382 w 12192000"/>
              <a:gd name="connsiteY803" fmla="*/ 1428275 h 3012049"/>
              <a:gd name="connsiteX804" fmla="*/ 1053382 w 12192000"/>
              <a:gd name="connsiteY804" fmla="*/ 1433081 h 3012049"/>
              <a:gd name="connsiteX805" fmla="*/ 902785 w 12192000"/>
              <a:gd name="connsiteY805" fmla="*/ 1433081 h 3012049"/>
              <a:gd name="connsiteX806" fmla="*/ 748983 w 12192000"/>
              <a:gd name="connsiteY806" fmla="*/ 1433081 h 3012049"/>
              <a:gd name="connsiteX807" fmla="*/ 748983 w 12192000"/>
              <a:gd name="connsiteY807" fmla="*/ 1428275 h 3012049"/>
              <a:gd name="connsiteX808" fmla="*/ 743376 w 12192000"/>
              <a:gd name="connsiteY808" fmla="*/ 1428275 h 3012049"/>
              <a:gd name="connsiteX809" fmla="*/ 743376 w 12192000"/>
              <a:gd name="connsiteY809" fmla="*/ 1405845 h 3012049"/>
              <a:gd name="connsiteX810" fmla="*/ 738569 w 12192000"/>
              <a:gd name="connsiteY810" fmla="*/ 1405845 h 3012049"/>
              <a:gd name="connsiteX811" fmla="*/ 738569 w 12192000"/>
              <a:gd name="connsiteY811" fmla="*/ 1417060 h 3012049"/>
              <a:gd name="connsiteX812" fmla="*/ 731360 w 12192000"/>
              <a:gd name="connsiteY812" fmla="*/ 1417060 h 3012049"/>
              <a:gd name="connsiteX813" fmla="*/ 731360 w 12192000"/>
              <a:gd name="connsiteY813" fmla="*/ 1405845 h 3012049"/>
              <a:gd name="connsiteX814" fmla="*/ 725752 w 12192000"/>
              <a:gd name="connsiteY814" fmla="*/ 1405845 h 3012049"/>
              <a:gd name="connsiteX815" fmla="*/ 725752 w 12192000"/>
              <a:gd name="connsiteY815" fmla="*/ 1417861 h 3012049"/>
              <a:gd name="connsiteX816" fmla="*/ 720145 w 12192000"/>
              <a:gd name="connsiteY816" fmla="*/ 1417861 h 3012049"/>
              <a:gd name="connsiteX817" fmla="*/ 717742 w 12192000"/>
              <a:gd name="connsiteY817" fmla="*/ 1419463 h 3012049"/>
              <a:gd name="connsiteX818" fmla="*/ 717742 w 12192000"/>
              <a:gd name="connsiteY818" fmla="*/ 1426672 h 3012049"/>
              <a:gd name="connsiteX819" fmla="*/ 712936 w 12192000"/>
              <a:gd name="connsiteY819" fmla="*/ 1426672 h 3012049"/>
              <a:gd name="connsiteX820" fmla="*/ 712936 w 12192000"/>
              <a:gd name="connsiteY820" fmla="*/ 1431479 h 3012049"/>
              <a:gd name="connsiteX821" fmla="*/ 717742 w 12192000"/>
              <a:gd name="connsiteY821" fmla="*/ 1431479 h 3012049"/>
              <a:gd name="connsiteX822" fmla="*/ 717742 w 12192000"/>
              <a:gd name="connsiteY822" fmla="*/ 1440290 h 3012049"/>
              <a:gd name="connsiteX823" fmla="*/ 656061 w 12192000"/>
              <a:gd name="connsiteY823" fmla="*/ 1496364 h 3012049"/>
              <a:gd name="connsiteX824" fmla="*/ 581563 w 12192000"/>
              <a:gd name="connsiteY824" fmla="*/ 1523600 h 3012049"/>
              <a:gd name="connsiteX825" fmla="*/ 581563 w 12192000"/>
              <a:gd name="connsiteY825" fmla="*/ 1516390 h 3012049"/>
              <a:gd name="connsiteX826" fmla="*/ 571150 w 12192000"/>
              <a:gd name="connsiteY826" fmla="*/ 1516390 h 3012049"/>
              <a:gd name="connsiteX827" fmla="*/ 567945 w 12192000"/>
              <a:gd name="connsiteY827" fmla="*/ 1521196 h 3012049"/>
              <a:gd name="connsiteX828" fmla="*/ 567945 w 12192000"/>
              <a:gd name="connsiteY828" fmla="*/ 1530008 h 3012049"/>
              <a:gd name="connsiteX829" fmla="*/ 531898 w 12192000"/>
              <a:gd name="connsiteY829" fmla="*/ 1530008 h 3012049"/>
              <a:gd name="connsiteX830" fmla="*/ 531898 w 12192000"/>
              <a:gd name="connsiteY830" fmla="*/ 1544427 h 3012049"/>
              <a:gd name="connsiteX831" fmla="*/ 528694 w 12192000"/>
              <a:gd name="connsiteY831" fmla="*/ 1544427 h 3012049"/>
              <a:gd name="connsiteX832" fmla="*/ 528694 w 12192000"/>
              <a:gd name="connsiteY832" fmla="*/ 1548432 h 3012049"/>
              <a:gd name="connsiteX833" fmla="*/ 541511 w 12192000"/>
              <a:gd name="connsiteY833" fmla="*/ 1548432 h 3012049"/>
              <a:gd name="connsiteX834" fmla="*/ 545516 w 12192000"/>
              <a:gd name="connsiteY834" fmla="*/ 1555642 h 3012049"/>
              <a:gd name="connsiteX835" fmla="*/ 571951 w 12192000"/>
              <a:gd name="connsiteY835" fmla="*/ 1555642 h 3012049"/>
              <a:gd name="connsiteX836" fmla="*/ 571951 w 12192000"/>
              <a:gd name="connsiteY836" fmla="*/ 1575668 h 3012049"/>
              <a:gd name="connsiteX837" fmla="*/ 564741 w 12192000"/>
              <a:gd name="connsiteY837" fmla="*/ 1575668 h 3012049"/>
              <a:gd name="connsiteX838" fmla="*/ 564741 w 12192000"/>
              <a:gd name="connsiteY838" fmla="*/ 1580474 h 3012049"/>
              <a:gd name="connsiteX839" fmla="*/ 482233 w 12192000"/>
              <a:gd name="connsiteY839" fmla="*/ 1602103 h 3012049"/>
              <a:gd name="connsiteX840" fmla="*/ 482233 w 12192000"/>
              <a:gd name="connsiteY840" fmla="*/ 1619726 h 3012049"/>
              <a:gd name="connsiteX841" fmla="*/ 528694 w 12192000"/>
              <a:gd name="connsiteY841" fmla="*/ 1629338 h 3012049"/>
              <a:gd name="connsiteX842" fmla="*/ 528694 w 12192000"/>
              <a:gd name="connsiteY842" fmla="*/ 1642155 h 3012049"/>
              <a:gd name="connsiteX843" fmla="*/ 524689 w 12192000"/>
              <a:gd name="connsiteY843" fmla="*/ 1642155 h 3012049"/>
              <a:gd name="connsiteX844" fmla="*/ 524689 w 12192000"/>
              <a:gd name="connsiteY844" fmla="*/ 1654972 h 3012049"/>
              <a:gd name="connsiteX845" fmla="*/ 520683 w 12192000"/>
              <a:gd name="connsiteY845" fmla="*/ 1658977 h 3012049"/>
              <a:gd name="connsiteX846" fmla="*/ 266750 w 12192000"/>
              <a:gd name="connsiteY846" fmla="*/ 1658977 h 3012049"/>
              <a:gd name="connsiteX847" fmla="*/ 266750 w 12192000"/>
              <a:gd name="connsiteY847" fmla="*/ 1654972 h 3012049"/>
              <a:gd name="connsiteX848" fmla="*/ 261143 w 12192000"/>
              <a:gd name="connsiteY848" fmla="*/ 1654972 h 3012049"/>
              <a:gd name="connsiteX849" fmla="*/ 261143 w 12192000"/>
              <a:gd name="connsiteY849" fmla="*/ 1662182 h 3012049"/>
              <a:gd name="connsiteX850" fmla="*/ 256336 w 12192000"/>
              <a:gd name="connsiteY850" fmla="*/ 1662182 h 3012049"/>
              <a:gd name="connsiteX851" fmla="*/ 256336 w 12192000"/>
              <a:gd name="connsiteY851" fmla="*/ 1670993 h 3012049"/>
              <a:gd name="connsiteX852" fmla="*/ 260342 w 12192000"/>
              <a:gd name="connsiteY852" fmla="*/ 1670993 h 3012049"/>
              <a:gd name="connsiteX853" fmla="*/ 260342 w 12192000"/>
              <a:gd name="connsiteY853" fmla="*/ 1683810 h 3012049"/>
              <a:gd name="connsiteX854" fmla="*/ 251530 w 12192000"/>
              <a:gd name="connsiteY854" fmla="*/ 1683810 h 3012049"/>
              <a:gd name="connsiteX855" fmla="*/ 251530 w 12192000"/>
              <a:gd name="connsiteY855" fmla="*/ 1689417 h 3012049"/>
              <a:gd name="connsiteX856" fmla="*/ 251530 w 12192000"/>
              <a:gd name="connsiteY856" fmla="*/ 1725465 h 3012049"/>
              <a:gd name="connsiteX857" fmla="*/ 202666 w 12192000"/>
              <a:gd name="connsiteY857" fmla="*/ 1725465 h 3012049"/>
              <a:gd name="connsiteX858" fmla="*/ 202666 w 12192000"/>
              <a:gd name="connsiteY858" fmla="*/ 1747894 h 3012049"/>
              <a:gd name="connsiteX859" fmla="*/ 120158 w 12192000"/>
              <a:gd name="connsiteY859" fmla="*/ 1747894 h 3012049"/>
              <a:gd name="connsiteX860" fmla="*/ 120158 w 12192000"/>
              <a:gd name="connsiteY860" fmla="*/ 1758308 h 3012049"/>
              <a:gd name="connsiteX861" fmla="*/ 106540 w 12192000"/>
              <a:gd name="connsiteY861" fmla="*/ 1758308 h 3012049"/>
              <a:gd name="connsiteX862" fmla="*/ 106540 w 12192000"/>
              <a:gd name="connsiteY862" fmla="*/ 1766318 h 3012049"/>
              <a:gd name="connsiteX863" fmla="*/ 112147 w 12192000"/>
              <a:gd name="connsiteY863" fmla="*/ 1766318 h 3012049"/>
              <a:gd name="connsiteX864" fmla="*/ 112147 w 12192000"/>
              <a:gd name="connsiteY864" fmla="*/ 1777533 h 3012049"/>
              <a:gd name="connsiteX865" fmla="*/ 20827 w 12192000"/>
              <a:gd name="connsiteY865" fmla="*/ 1777533 h 3012049"/>
              <a:gd name="connsiteX866" fmla="*/ 20827 w 12192000"/>
              <a:gd name="connsiteY866" fmla="*/ 1793554 h 3012049"/>
              <a:gd name="connsiteX867" fmla="*/ 12817 w 12192000"/>
              <a:gd name="connsiteY867" fmla="*/ 1793554 h 3012049"/>
              <a:gd name="connsiteX868" fmla="*/ 12817 w 12192000"/>
              <a:gd name="connsiteY868" fmla="*/ 1788748 h 3012049"/>
              <a:gd name="connsiteX869" fmla="*/ 0 w 12192000"/>
              <a:gd name="connsiteY869" fmla="*/ 1788748 h 3012049"/>
              <a:gd name="connsiteX870" fmla="*/ 0 w 12192000"/>
              <a:gd name="connsiteY870" fmla="*/ 1839214 h 3012049"/>
              <a:gd name="connsiteX871" fmla="*/ 5116976 w 12192000"/>
              <a:gd name="connsiteY871" fmla="*/ 2556356 h 3012049"/>
              <a:gd name="connsiteX872" fmla="*/ 8477701 w 12192000"/>
              <a:gd name="connsiteY872" fmla="*/ 3012049 h 3012049"/>
              <a:gd name="connsiteX873" fmla="*/ 12192000 w 12192000"/>
              <a:gd name="connsiteY873" fmla="*/ 1839214 h 3012049"/>
              <a:gd name="connsiteX874" fmla="*/ 12192000 w 12192000"/>
              <a:gd name="connsiteY874" fmla="*/ 1807172 h 3012049"/>
              <a:gd name="connsiteX875" fmla="*/ 12164764 w 12192000"/>
              <a:gd name="connsiteY875" fmla="*/ 1807172 h 3012049"/>
              <a:gd name="connsiteX876" fmla="*/ 12164764 w 12192000"/>
              <a:gd name="connsiteY876" fmla="*/ 1807973 h 3012049"/>
              <a:gd name="connsiteX877" fmla="*/ 2412767 w 12192000"/>
              <a:gd name="connsiteY877" fmla="*/ 1433081 h 3012049"/>
              <a:gd name="connsiteX878" fmla="*/ 2412767 w 12192000"/>
              <a:gd name="connsiteY878" fmla="*/ 1420264 h 3012049"/>
              <a:gd name="connsiteX879" fmla="*/ 2415170 w 12192000"/>
              <a:gd name="connsiteY879" fmla="*/ 1420264 h 3012049"/>
              <a:gd name="connsiteX880" fmla="*/ 2415170 w 12192000"/>
              <a:gd name="connsiteY880" fmla="*/ 1433081 h 3012049"/>
              <a:gd name="connsiteX881" fmla="*/ 2412767 w 12192000"/>
              <a:gd name="connsiteY881" fmla="*/ 1433081 h 3012049"/>
              <a:gd name="connsiteX882" fmla="*/ 6799323 w 12192000"/>
              <a:gd name="connsiteY882" fmla="*/ 1419463 h 3012049"/>
              <a:gd name="connsiteX883" fmla="*/ 6799323 w 12192000"/>
              <a:gd name="connsiteY883" fmla="*/ 1430678 h 3012049"/>
              <a:gd name="connsiteX884" fmla="*/ 6785705 w 12192000"/>
              <a:gd name="connsiteY884" fmla="*/ 1443494 h 3012049"/>
              <a:gd name="connsiteX885" fmla="*/ 6743250 w 12192000"/>
              <a:gd name="connsiteY885" fmla="*/ 1443494 h 3012049"/>
              <a:gd name="connsiteX886" fmla="*/ 6743250 w 12192000"/>
              <a:gd name="connsiteY886" fmla="*/ 1408248 h 3012049"/>
              <a:gd name="connsiteX887" fmla="*/ 6702396 w 12192000"/>
              <a:gd name="connsiteY887" fmla="*/ 1408248 h 3012049"/>
              <a:gd name="connsiteX888" fmla="*/ 6702396 w 12192000"/>
              <a:gd name="connsiteY888" fmla="*/ 1417861 h 3012049"/>
              <a:gd name="connsiteX889" fmla="*/ 6716815 w 12192000"/>
              <a:gd name="connsiteY889" fmla="*/ 1417861 h 3012049"/>
              <a:gd name="connsiteX890" fmla="*/ 6716815 w 12192000"/>
              <a:gd name="connsiteY890" fmla="*/ 1438688 h 3012049"/>
              <a:gd name="connsiteX891" fmla="*/ 6603066 w 12192000"/>
              <a:gd name="connsiteY891" fmla="*/ 1438688 h 3012049"/>
              <a:gd name="connsiteX892" fmla="*/ 6603066 w 12192000"/>
              <a:gd name="connsiteY892" fmla="*/ 1231216 h 3012049"/>
              <a:gd name="connsiteX893" fmla="*/ 6587045 w 12192000"/>
              <a:gd name="connsiteY893" fmla="*/ 1231216 h 3012049"/>
              <a:gd name="connsiteX894" fmla="*/ 6587045 w 12192000"/>
              <a:gd name="connsiteY894" fmla="*/ 1195169 h 3012049"/>
              <a:gd name="connsiteX895" fmla="*/ 6561411 w 12192000"/>
              <a:gd name="connsiteY895" fmla="*/ 1195169 h 3012049"/>
              <a:gd name="connsiteX896" fmla="*/ 6561411 w 12192000"/>
              <a:gd name="connsiteY896" fmla="*/ 1179949 h 3012049"/>
              <a:gd name="connsiteX897" fmla="*/ 6550997 w 12192000"/>
              <a:gd name="connsiteY897" fmla="*/ 1179949 h 3012049"/>
              <a:gd name="connsiteX898" fmla="*/ 6550997 w 12192000"/>
              <a:gd name="connsiteY898" fmla="*/ 1188760 h 3012049"/>
              <a:gd name="connsiteX899" fmla="*/ 6542987 w 12192000"/>
              <a:gd name="connsiteY899" fmla="*/ 1188760 h 3012049"/>
              <a:gd name="connsiteX900" fmla="*/ 6594254 w 12192000"/>
              <a:gd name="connsiteY900" fmla="*/ 808261 h 3012049"/>
              <a:gd name="connsiteX901" fmla="*/ 6771286 w 12192000"/>
              <a:gd name="connsiteY901" fmla="*/ 808261 h 3012049"/>
              <a:gd name="connsiteX902" fmla="*/ 6831365 w 12192000"/>
              <a:gd name="connsiteY902" fmla="*/ 1419463 h 3012049"/>
              <a:gd name="connsiteX903" fmla="*/ 6799323 w 12192000"/>
              <a:gd name="connsiteY903" fmla="*/ 1419463 h 3012049"/>
              <a:gd name="connsiteX904" fmla="*/ 9199273 w 12192000"/>
              <a:gd name="connsiteY904" fmla="*/ 711334 h 3012049"/>
              <a:gd name="connsiteX905" fmla="*/ 9292194 w 12192000"/>
              <a:gd name="connsiteY905" fmla="*/ 535903 h 3012049"/>
              <a:gd name="connsiteX906" fmla="*/ 9365090 w 12192000"/>
              <a:gd name="connsiteY906" fmla="*/ 711334 h 3012049"/>
              <a:gd name="connsiteX907" fmla="*/ 9199273 w 12192000"/>
              <a:gd name="connsiteY907" fmla="*/ 711334 h 3012049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6142282 w 12192000"/>
              <a:gd name="connsiteY871" fmla="*/ 3125971 h 3125971"/>
              <a:gd name="connsiteX872" fmla="*/ 8477701 w 12192000"/>
              <a:gd name="connsiteY872" fmla="*/ 3012049 h 3125971"/>
              <a:gd name="connsiteX873" fmla="*/ 12192000 w 12192000"/>
              <a:gd name="connsiteY873" fmla="*/ 1839214 h 3125971"/>
              <a:gd name="connsiteX874" fmla="*/ 12192000 w 12192000"/>
              <a:gd name="connsiteY874" fmla="*/ 1807172 h 3125971"/>
              <a:gd name="connsiteX875" fmla="*/ 12164764 w 12192000"/>
              <a:gd name="connsiteY875" fmla="*/ 1807172 h 3125971"/>
              <a:gd name="connsiteX876" fmla="*/ 12164764 w 12192000"/>
              <a:gd name="connsiteY876" fmla="*/ 1807973 h 3125971"/>
              <a:gd name="connsiteX877" fmla="*/ 2412767 w 12192000"/>
              <a:gd name="connsiteY877" fmla="*/ 1433081 h 3125971"/>
              <a:gd name="connsiteX878" fmla="*/ 2412767 w 12192000"/>
              <a:gd name="connsiteY878" fmla="*/ 1420264 h 3125971"/>
              <a:gd name="connsiteX879" fmla="*/ 2415170 w 12192000"/>
              <a:gd name="connsiteY879" fmla="*/ 1420264 h 3125971"/>
              <a:gd name="connsiteX880" fmla="*/ 2415170 w 12192000"/>
              <a:gd name="connsiteY880" fmla="*/ 1433081 h 3125971"/>
              <a:gd name="connsiteX881" fmla="*/ 2412767 w 12192000"/>
              <a:gd name="connsiteY881" fmla="*/ 1433081 h 3125971"/>
              <a:gd name="connsiteX882" fmla="*/ 6799323 w 12192000"/>
              <a:gd name="connsiteY882" fmla="*/ 1419463 h 3125971"/>
              <a:gd name="connsiteX883" fmla="*/ 6799323 w 12192000"/>
              <a:gd name="connsiteY883" fmla="*/ 1430678 h 3125971"/>
              <a:gd name="connsiteX884" fmla="*/ 6785705 w 12192000"/>
              <a:gd name="connsiteY884" fmla="*/ 1443494 h 3125971"/>
              <a:gd name="connsiteX885" fmla="*/ 6743250 w 12192000"/>
              <a:gd name="connsiteY885" fmla="*/ 1443494 h 3125971"/>
              <a:gd name="connsiteX886" fmla="*/ 6743250 w 12192000"/>
              <a:gd name="connsiteY886" fmla="*/ 1408248 h 3125971"/>
              <a:gd name="connsiteX887" fmla="*/ 6702396 w 12192000"/>
              <a:gd name="connsiteY887" fmla="*/ 1408248 h 3125971"/>
              <a:gd name="connsiteX888" fmla="*/ 6702396 w 12192000"/>
              <a:gd name="connsiteY888" fmla="*/ 1417861 h 3125971"/>
              <a:gd name="connsiteX889" fmla="*/ 6716815 w 12192000"/>
              <a:gd name="connsiteY889" fmla="*/ 1417861 h 3125971"/>
              <a:gd name="connsiteX890" fmla="*/ 6716815 w 12192000"/>
              <a:gd name="connsiteY890" fmla="*/ 1438688 h 3125971"/>
              <a:gd name="connsiteX891" fmla="*/ 6603066 w 12192000"/>
              <a:gd name="connsiteY891" fmla="*/ 1438688 h 3125971"/>
              <a:gd name="connsiteX892" fmla="*/ 6603066 w 12192000"/>
              <a:gd name="connsiteY892" fmla="*/ 1231216 h 3125971"/>
              <a:gd name="connsiteX893" fmla="*/ 6587045 w 12192000"/>
              <a:gd name="connsiteY893" fmla="*/ 1231216 h 3125971"/>
              <a:gd name="connsiteX894" fmla="*/ 6587045 w 12192000"/>
              <a:gd name="connsiteY894" fmla="*/ 1195169 h 3125971"/>
              <a:gd name="connsiteX895" fmla="*/ 6561411 w 12192000"/>
              <a:gd name="connsiteY895" fmla="*/ 1195169 h 3125971"/>
              <a:gd name="connsiteX896" fmla="*/ 6561411 w 12192000"/>
              <a:gd name="connsiteY896" fmla="*/ 1179949 h 3125971"/>
              <a:gd name="connsiteX897" fmla="*/ 6550997 w 12192000"/>
              <a:gd name="connsiteY897" fmla="*/ 1179949 h 3125971"/>
              <a:gd name="connsiteX898" fmla="*/ 6550997 w 12192000"/>
              <a:gd name="connsiteY898" fmla="*/ 1188760 h 3125971"/>
              <a:gd name="connsiteX899" fmla="*/ 6542987 w 12192000"/>
              <a:gd name="connsiteY899" fmla="*/ 1188760 h 3125971"/>
              <a:gd name="connsiteX900" fmla="*/ 6594254 w 12192000"/>
              <a:gd name="connsiteY900" fmla="*/ 808261 h 3125971"/>
              <a:gd name="connsiteX901" fmla="*/ 6771286 w 12192000"/>
              <a:gd name="connsiteY901" fmla="*/ 808261 h 3125971"/>
              <a:gd name="connsiteX902" fmla="*/ 6831365 w 12192000"/>
              <a:gd name="connsiteY902" fmla="*/ 1419463 h 3125971"/>
              <a:gd name="connsiteX903" fmla="*/ 6799323 w 12192000"/>
              <a:gd name="connsiteY903" fmla="*/ 1419463 h 3125971"/>
              <a:gd name="connsiteX904" fmla="*/ 9199273 w 12192000"/>
              <a:gd name="connsiteY904" fmla="*/ 711334 h 3125971"/>
              <a:gd name="connsiteX905" fmla="*/ 9292194 w 12192000"/>
              <a:gd name="connsiteY905" fmla="*/ 535903 h 3125971"/>
              <a:gd name="connsiteX906" fmla="*/ 9365090 w 12192000"/>
              <a:gd name="connsiteY906" fmla="*/ 711334 h 3125971"/>
              <a:gd name="connsiteX907" fmla="*/ 9199273 w 12192000"/>
              <a:gd name="connsiteY907" fmla="*/ 711334 h 3125971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3336931 w 12192000"/>
              <a:gd name="connsiteY871" fmla="*/ 2542116 h 3125971"/>
              <a:gd name="connsiteX872" fmla="*/ 6142282 w 12192000"/>
              <a:gd name="connsiteY872" fmla="*/ 3125971 h 3125971"/>
              <a:gd name="connsiteX873" fmla="*/ 8477701 w 12192000"/>
              <a:gd name="connsiteY873" fmla="*/ 3012049 h 3125971"/>
              <a:gd name="connsiteX874" fmla="*/ 12192000 w 12192000"/>
              <a:gd name="connsiteY874" fmla="*/ 1839214 h 3125971"/>
              <a:gd name="connsiteX875" fmla="*/ 12192000 w 12192000"/>
              <a:gd name="connsiteY875" fmla="*/ 1807172 h 3125971"/>
              <a:gd name="connsiteX876" fmla="*/ 12164764 w 12192000"/>
              <a:gd name="connsiteY876" fmla="*/ 1807172 h 3125971"/>
              <a:gd name="connsiteX877" fmla="*/ 12164764 w 12192000"/>
              <a:gd name="connsiteY877" fmla="*/ 1807973 h 3125971"/>
              <a:gd name="connsiteX878" fmla="*/ 2412767 w 12192000"/>
              <a:gd name="connsiteY878" fmla="*/ 1433081 h 3125971"/>
              <a:gd name="connsiteX879" fmla="*/ 2412767 w 12192000"/>
              <a:gd name="connsiteY879" fmla="*/ 1420264 h 3125971"/>
              <a:gd name="connsiteX880" fmla="*/ 2415170 w 12192000"/>
              <a:gd name="connsiteY880" fmla="*/ 1420264 h 3125971"/>
              <a:gd name="connsiteX881" fmla="*/ 2415170 w 12192000"/>
              <a:gd name="connsiteY881" fmla="*/ 1433081 h 3125971"/>
              <a:gd name="connsiteX882" fmla="*/ 2412767 w 12192000"/>
              <a:gd name="connsiteY882" fmla="*/ 1433081 h 3125971"/>
              <a:gd name="connsiteX883" fmla="*/ 6799323 w 12192000"/>
              <a:gd name="connsiteY883" fmla="*/ 1419463 h 3125971"/>
              <a:gd name="connsiteX884" fmla="*/ 6799323 w 12192000"/>
              <a:gd name="connsiteY884" fmla="*/ 1430678 h 3125971"/>
              <a:gd name="connsiteX885" fmla="*/ 6785705 w 12192000"/>
              <a:gd name="connsiteY885" fmla="*/ 1443494 h 3125971"/>
              <a:gd name="connsiteX886" fmla="*/ 6743250 w 12192000"/>
              <a:gd name="connsiteY886" fmla="*/ 1443494 h 3125971"/>
              <a:gd name="connsiteX887" fmla="*/ 6743250 w 12192000"/>
              <a:gd name="connsiteY887" fmla="*/ 1408248 h 3125971"/>
              <a:gd name="connsiteX888" fmla="*/ 6702396 w 12192000"/>
              <a:gd name="connsiteY888" fmla="*/ 1408248 h 3125971"/>
              <a:gd name="connsiteX889" fmla="*/ 6702396 w 12192000"/>
              <a:gd name="connsiteY889" fmla="*/ 1417861 h 3125971"/>
              <a:gd name="connsiteX890" fmla="*/ 6716815 w 12192000"/>
              <a:gd name="connsiteY890" fmla="*/ 1417861 h 3125971"/>
              <a:gd name="connsiteX891" fmla="*/ 6716815 w 12192000"/>
              <a:gd name="connsiteY891" fmla="*/ 1438688 h 3125971"/>
              <a:gd name="connsiteX892" fmla="*/ 6603066 w 12192000"/>
              <a:gd name="connsiteY892" fmla="*/ 1438688 h 3125971"/>
              <a:gd name="connsiteX893" fmla="*/ 6603066 w 12192000"/>
              <a:gd name="connsiteY893" fmla="*/ 1231216 h 3125971"/>
              <a:gd name="connsiteX894" fmla="*/ 6587045 w 12192000"/>
              <a:gd name="connsiteY894" fmla="*/ 1231216 h 3125971"/>
              <a:gd name="connsiteX895" fmla="*/ 6587045 w 12192000"/>
              <a:gd name="connsiteY895" fmla="*/ 1195169 h 3125971"/>
              <a:gd name="connsiteX896" fmla="*/ 6561411 w 12192000"/>
              <a:gd name="connsiteY896" fmla="*/ 1195169 h 3125971"/>
              <a:gd name="connsiteX897" fmla="*/ 6561411 w 12192000"/>
              <a:gd name="connsiteY897" fmla="*/ 1179949 h 3125971"/>
              <a:gd name="connsiteX898" fmla="*/ 6550997 w 12192000"/>
              <a:gd name="connsiteY898" fmla="*/ 1179949 h 3125971"/>
              <a:gd name="connsiteX899" fmla="*/ 6550997 w 12192000"/>
              <a:gd name="connsiteY899" fmla="*/ 1188760 h 3125971"/>
              <a:gd name="connsiteX900" fmla="*/ 6542987 w 12192000"/>
              <a:gd name="connsiteY900" fmla="*/ 1188760 h 3125971"/>
              <a:gd name="connsiteX901" fmla="*/ 6594254 w 12192000"/>
              <a:gd name="connsiteY901" fmla="*/ 808261 h 3125971"/>
              <a:gd name="connsiteX902" fmla="*/ 6771286 w 12192000"/>
              <a:gd name="connsiteY902" fmla="*/ 808261 h 3125971"/>
              <a:gd name="connsiteX903" fmla="*/ 6831365 w 12192000"/>
              <a:gd name="connsiteY903" fmla="*/ 1419463 h 3125971"/>
              <a:gd name="connsiteX904" fmla="*/ 6799323 w 12192000"/>
              <a:gd name="connsiteY904" fmla="*/ 1419463 h 3125971"/>
              <a:gd name="connsiteX905" fmla="*/ 9199273 w 12192000"/>
              <a:gd name="connsiteY905" fmla="*/ 711334 h 3125971"/>
              <a:gd name="connsiteX906" fmla="*/ 9292194 w 12192000"/>
              <a:gd name="connsiteY906" fmla="*/ 535903 h 3125971"/>
              <a:gd name="connsiteX907" fmla="*/ 9365090 w 12192000"/>
              <a:gd name="connsiteY907" fmla="*/ 711334 h 3125971"/>
              <a:gd name="connsiteX908" fmla="*/ 9199273 w 12192000"/>
              <a:gd name="connsiteY908" fmla="*/ 711334 h 3125971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3123326 w 12192000"/>
              <a:gd name="connsiteY871" fmla="*/ 1758896 h 3125971"/>
              <a:gd name="connsiteX872" fmla="*/ 6142282 w 12192000"/>
              <a:gd name="connsiteY872" fmla="*/ 3125971 h 3125971"/>
              <a:gd name="connsiteX873" fmla="*/ 8477701 w 12192000"/>
              <a:gd name="connsiteY873" fmla="*/ 3012049 h 3125971"/>
              <a:gd name="connsiteX874" fmla="*/ 12192000 w 12192000"/>
              <a:gd name="connsiteY874" fmla="*/ 1839214 h 3125971"/>
              <a:gd name="connsiteX875" fmla="*/ 12192000 w 12192000"/>
              <a:gd name="connsiteY875" fmla="*/ 1807172 h 3125971"/>
              <a:gd name="connsiteX876" fmla="*/ 12164764 w 12192000"/>
              <a:gd name="connsiteY876" fmla="*/ 1807172 h 3125971"/>
              <a:gd name="connsiteX877" fmla="*/ 12164764 w 12192000"/>
              <a:gd name="connsiteY877" fmla="*/ 1807973 h 3125971"/>
              <a:gd name="connsiteX878" fmla="*/ 2412767 w 12192000"/>
              <a:gd name="connsiteY878" fmla="*/ 1433081 h 3125971"/>
              <a:gd name="connsiteX879" fmla="*/ 2412767 w 12192000"/>
              <a:gd name="connsiteY879" fmla="*/ 1420264 h 3125971"/>
              <a:gd name="connsiteX880" fmla="*/ 2415170 w 12192000"/>
              <a:gd name="connsiteY880" fmla="*/ 1420264 h 3125971"/>
              <a:gd name="connsiteX881" fmla="*/ 2415170 w 12192000"/>
              <a:gd name="connsiteY881" fmla="*/ 1433081 h 3125971"/>
              <a:gd name="connsiteX882" fmla="*/ 2412767 w 12192000"/>
              <a:gd name="connsiteY882" fmla="*/ 1433081 h 3125971"/>
              <a:gd name="connsiteX883" fmla="*/ 6799323 w 12192000"/>
              <a:gd name="connsiteY883" fmla="*/ 1419463 h 3125971"/>
              <a:gd name="connsiteX884" fmla="*/ 6799323 w 12192000"/>
              <a:gd name="connsiteY884" fmla="*/ 1430678 h 3125971"/>
              <a:gd name="connsiteX885" fmla="*/ 6785705 w 12192000"/>
              <a:gd name="connsiteY885" fmla="*/ 1443494 h 3125971"/>
              <a:gd name="connsiteX886" fmla="*/ 6743250 w 12192000"/>
              <a:gd name="connsiteY886" fmla="*/ 1443494 h 3125971"/>
              <a:gd name="connsiteX887" fmla="*/ 6743250 w 12192000"/>
              <a:gd name="connsiteY887" fmla="*/ 1408248 h 3125971"/>
              <a:gd name="connsiteX888" fmla="*/ 6702396 w 12192000"/>
              <a:gd name="connsiteY888" fmla="*/ 1408248 h 3125971"/>
              <a:gd name="connsiteX889" fmla="*/ 6702396 w 12192000"/>
              <a:gd name="connsiteY889" fmla="*/ 1417861 h 3125971"/>
              <a:gd name="connsiteX890" fmla="*/ 6716815 w 12192000"/>
              <a:gd name="connsiteY890" fmla="*/ 1417861 h 3125971"/>
              <a:gd name="connsiteX891" fmla="*/ 6716815 w 12192000"/>
              <a:gd name="connsiteY891" fmla="*/ 1438688 h 3125971"/>
              <a:gd name="connsiteX892" fmla="*/ 6603066 w 12192000"/>
              <a:gd name="connsiteY892" fmla="*/ 1438688 h 3125971"/>
              <a:gd name="connsiteX893" fmla="*/ 6603066 w 12192000"/>
              <a:gd name="connsiteY893" fmla="*/ 1231216 h 3125971"/>
              <a:gd name="connsiteX894" fmla="*/ 6587045 w 12192000"/>
              <a:gd name="connsiteY894" fmla="*/ 1231216 h 3125971"/>
              <a:gd name="connsiteX895" fmla="*/ 6587045 w 12192000"/>
              <a:gd name="connsiteY895" fmla="*/ 1195169 h 3125971"/>
              <a:gd name="connsiteX896" fmla="*/ 6561411 w 12192000"/>
              <a:gd name="connsiteY896" fmla="*/ 1195169 h 3125971"/>
              <a:gd name="connsiteX897" fmla="*/ 6561411 w 12192000"/>
              <a:gd name="connsiteY897" fmla="*/ 1179949 h 3125971"/>
              <a:gd name="connsiteX898" fmla="*/ 6550997 w 12192000"/>
              <a:gd name="connsiteY898" fmla="*/ 1179949 h 3125971"/>
              <a:gd name="connsiteX899" fmla="*/ 6550997 w 12192000"/>
              <a:gd name="connsiteY899" fmla="*/ 1188760 h 3125971"/>
              <a:gd name="connsiteX900" fmla="*/ 6542987 w 12192000"/>
              <a:gd name="connsiteY900" fmla="*/ 1188760 h 3125971"/>
              <a:gd name="connsiteX901" fmla="*/ 6594254 w 12192000"/>
              <a:gd name="connsiteY901" fmla="*/ 808261 h 3125971"/>
              <a:gd name="connsiteX902" fmla="*/ 6771286 w 12192000"/>
              <a:gd name="connsiteY902" fmla="*/ 808261 h 3125971"/>
              <a:gd name="connsiteX903" fmla="*/ 6831365 w 12192000"/>
              <a:gd name="connsiteY903" fmla="*/ 1419463 h 3125971"/>
              <a:gd name="connsiteX904" fmla="*/ 6799323 w 12192000"/>
              <a:gd name="connsiteY904" fmla="*/ 1419463 h 3125971"/>
              <a:gd name="connsiteX905" fmla="*/ 9199273 w 12192000"/>
              <a:gd name="connsiteY905" fmla="*/ 711334 h 3125971"/>
              <a:gd name="connsiteX906" fmla="*/ 9292194 w 12192000"/>
              <a:gd name="connsiteY906" fmla="*/ 535903 h 3125971"/>
              <a:gd name="connsiteX907" fmla="*/ 9365090 w 12192000"/>
              <a:gd name="connsiteY907" fmla="*/ 711334 h 3125971"/>
              <a:gd name="connsiteX908" fmla="*/ 9199273 w 12192000"/>
              <a:gd name="connsiteY908" fmla="*/ 711334 h 312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</a:cxnLst>
            <a:rect l="l" t="t" r="r" b="b"/>
            <a:pathLst>
              <a:path w="12192000" h="3125971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lnTo>
                  <a:pt x="12048612" y="1685412"/>
                </a:ln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cubicBezTo>
                  <a:pt x="11666777" y="1618391"/>
                  <a:pt x="11666244" y="1609846"/>
                  <a:pt x="11665710" y="1601302"/>
                </a:cubicBez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lnTo>
                  <a:pt x="11291618" y="1320133"/>
                </a:ln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3123326" y="1758896"/>
                </a:lnTo>
                <a:lnTo>
                  <a:pt x="6142282" y="3125971"/>
                </a:lnTo>
                <a:lnTo>
                  <a:pt x="8477701" y="3012049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lnTo>
                  <a:pt x="12164764" y="1807973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100000">
                <a:srgbClr val="EE010F">
                  <a:alpha val="0"/>
                </a:srgbClr>
              </a:gs>
              <a:gs pos="0">
                <a:srgbClr val="FF0000">
                  <a:alpha val="22000"/>
                </a:srgbClr>
              </a:gs>
            </a:gsLst>
            <a:lin ang="54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AFBC109D-5DF9-8C53-2D3D-6DE109E7555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5591"/>
            <a:ext cx="12190413" cy="49242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663158" y="580501"/>
            <a:ext cx="325236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8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6"/>
                  <a:srcRect/>
                  <a:stretch>
                    <a:fillRect/>
                  </a:stretch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13800" dirty="0">
              <a:ln w="17780" cmpd="sng">
                <a:noFill/>
                <a:prstDash val="solid"/>
                <a:miter lim="800000"/>
              </a:ln>
              <a:blipFill dpi="0" rotWithShape="1">
                <a:blip r:embed="rId6"/>
                <a:srcRect/>
                <a:stretch>
                  <a:fillRect/>
                </a:stretch>
              </a:blip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6DE697A-F598-9558-C2C6-9D6859C51E26}"/>
              </a:ext>
            </a:extLst>
          </p:cNvPr>
          <p:cNvSpPr txBox="1"/>
          <p:nvPr/>
        </p:nvSpPr>
        <p:spPr>
          <a:xfrm>
            <a:off x="5179193" y="1439635"/>
            <a:ext cx="21101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gradFill flip="none" rotWithShape="1">
                  <a:gsLst>
                    <a:gs pos="100000">
                      <a:srgbClr val="EE010F">
                        <a:alpha val="0"/>
                      </a:srgbClr>
                    </a:gs>
                    <a:gs pos="0">
                      <a:srgbClr val="B82126"/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</a:t>
            </a:r>
            <a:endParaRPr lang="zh-CN" altLang="en-US" dirty="0">
              <a:gradFill flip="none" rotWithShape="1">
                <a:gsLst>
                  <a:gs pos="100000">
                    <a:srgbClr val="EE010F">
                      <a:alpha val="0"/>
                    </a:srgbClr>
                  </a:gs>
                  <a:gs pos="0">
                    <a:srgbClr val="B82126"/>
                  </a:gs>
                </a:gsLst>
                <a:lin ang="54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FE547B9-9042-7EFA-327C-E1E3C61D65E0}"/>
              </a:ext>
            </a:extLst>
          </p:cNvPr>
          <p:cNvSpPr txBox="1"/>
          <p:nvPr/>
        </p:nvSpPr>
        <p:spPr>
          <a:xfrm>
            <a:off x="1445393" y="4391809"/>
            <a:ext cx="7467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b="1" dirty="0">
                <a:blipFill>
                  <a:blip r:embed="rId6"/>
                  <a:tile tx="-2184400" ty="0" sx="100000" sy="100000" flip="none" algn="tl"/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D7C3CCB-F0F8-4471-9AEE-37D27F36B5FE}"/>
              </a:ext>
            </a:extLst>
          </p:cNvPr>
          <p:cNvSpPr txBox="1"/>
          <p:nvPr/>
        </p:nvSpPr>
        <p:spPr>
          <a:xfrm>
            <a:off x="1501042" y="5139229"/>
            <a:ext cx="8857343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/>
              <a:t>200</a:t>
            </a:r>
            <a:r>
              <a:rPr lang="zh-CN" altLang="en-US" sz="1400" dirty="0"/>
              <a:t>字以内，据统计每页幻灯片的最好控制在</a:t>
            </a:r>
            <a:r>
              <a:rPr lang="en-US" altLang="zh-CN" sz="1400" dirty="0"/>
              <a:t>5</a:t>
            </a:r>
            <a:r>
              <a:rPr lang="zh-CN" altLang="en-US" sz="1400" dirty="0"/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0827142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>
            <a:extLst>
              <a:ext uri="{FF2B5EF4-FFF2-40B4-BE49-F238E27FC236}">
                <a16:creationId xmlns:a16="http://schemas.microsoft.com/office/drawing/2014/main" id="{2F13DDC1-AB5F-1921-690A-9622783862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79" r="6528"/>
          <a:stretch/>
        </p:blipFill>
        <p:spPr>
          <a:xfrm>
            <a:off x="1" y="1241"/>
            <a:ext cx="12190412" cy="6857107"/>
          </a:xfrm>
          <a:prstGeom prst="rect">
            <a:avLst/>
          </a:prstGeom>
        </p:spPr>
      </p:pic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BEF9AD3E-60A6-50D0-1B5A-927075CD8274}"/>
              </a:ext>
            </a:extLst>
          </p:cNvPr>
          <p:cNvSpPr/>
          <p:nvPr/>
        </p:nvSpPr>
        <p:spPr>
          <a:xfrm>
            <a:off x="2496438" y="5878066"/>
            <a:ext cx="5743150" cy="2711123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170B78CC-EBB6-04F2-A0E9-86F01C642D09}"/>
              </a:ext>
            </a:extLst>
          </p:cNvPr>
          <p:cNvSpPr/>
          <p:nvPr/>
        </p:nvSpPr>
        <p:spPr>
          <a:xfrm>
            <a:off x="4880437" y="-2079331"/>
            <a:ext cx="5743150" cy="2711123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330DB729-8D02-0151-A609-A70488E69006}"/>
              </a:ext>
            </a:extLst>
          </p:cNvPr>
          <p:cNvSpPr/>
          <p:nvPr/>
        </p:nvSpPr>
        <p:spPr>
          <a:xfrm>
            <a:off x="-2740206" y="3495694"/>
            <a:ext cx="3921408" cy="1851148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B88BD70-0946-CD64-C9C3-FE9E6E5D5C91}"/>
              </a:ext>
            </a:extLst>
          </p:cNvPr>
          <p:cNvGrpSpPr/>
          <p:nvPr/>
        </p:nvGrpSpPr>
        <p:grpSpPr>
          <a:xfrm>
            <a:off x="1702718" y="3630796"/>
            <a:ext cx="4134182" cy="790472"/>
            <a:chOff x="1039784" y="3324177"/>
            <a:chExt cx="4134182" cy="790472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6C9EB87-C800-5212-F4F2-1C1E8C50E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4629" y="3324177"/>
              <a:ext cx="891711" cy="112697"/>
            </a:xfrm>
            <a:custGeom>
              <a:avLst/>
              <a:gdLst>
                <a:gd name="T0" fmla="*/ 111 w 1156"/>
                <a:gd name="T1" fmla="*/ 0 h 142"/>
                <a:gd name="T2" fmla="*/ 1045 w 1156"/>
                <a:gd name="T3" fmla="*/ 0 h 142"/>
                <a:gd name="T4" fmla="*/ 1156 w 1156"/>
                <a:gd name="T5" fmla="*/ 142 h 142"/>
                <a:gd name="T6" fmla="*/ 0 w 1156"/>
                <a:gd name="T7" fmla="*/ 142 h 142"/>
                <a:gd name="T8" fmla="*/ 111 w 1156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142">
                  <a:moveTo>
                    <a:pt x="111" y="0"/>
                  </a:moveTo>
                  <a:lnTo>
                    <a:pt x="1045" y="0"/>
                  </a:lnTo>
                  <a:lnTo>
                    <a:pt x="1156" y="142"/>
                  </a:lnTo>
                  <a:lnTo>
                    <a:pt x="0" y="142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lIns="91404" tIns="45702" rIns="91404" bIns="45702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494024A1-7434-69B8-1068-0BB716B4D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0310" y="3324178"/>
              <a:ext cx="720350" cy="7380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04" tIns="45702" rIns="91404" bIns="45702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105">
              <a:extLst>
                <a:ext uri="{FF2B5EF4-FFF2-40B4-BE49-F238E27FC236}">
                  <a16:creationId xmlns:a16="http://schemas.microsoft.com/office/drawing/2014/main" id="{7C43BDB6-31C6-F5D1-BD38-EEF3A6C403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60101" y="3501802"/>
              <a:ext cx="2339029" cy="523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04" tIns="45702" rIns="91404" bIns="4570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lvl="0" eaLnBrk="1" hangingPunct="1">
                <a:spcBef>
                  <a:spcPct val="50000"/>
                </a:spcBef>
              </a:pPr>
              <a:r>
                <a:rPr lang="zh-CN" altLang="en-US" sz="2800" b="1" dirty="0">
                  <a:blipFill>
                    <a:blip r:embed="rId5"/>
                    <a:tile tx="-2184400" ty="0" sx="100000" sy="100000" flip="none" algn="tl"/>
                  </a:blip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6" name="TextBox 106">
              <a:extLst>
                <a:ext uri="{FF2B5EF4-FFF2-40B4-BE49-F238E27FC236}">
                  <a16:creationId xmlns:a16="http://schemas.microsoft.com/office/drawing/2014/main" id="{773D3BD0-4198-34CB-8CBF-041142E98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8204" y="3367034"/>
              <a:ext cx="469928" cy="70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04" tIns="45702" rIns="91404" bIns="4570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000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40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EEA3181-F590-C66E-19E2-7D31133D9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784" y="3413066"/>
              <a:ext cx="4134182" cy="701583"/>
            </a:xfrm>
            <a:custGeom>
              <a:avLst/>
              <a:gdLst>
                <a:gd name="connsiteX0" fmla="*/ 66821 w 4134182"/>
                <a:gd name="connsiteY0" fmla="*/ 0 h 701583"/>
                <a:gd name="connsiteX1" fmla="*/ 3995719 w 4134182"/>
                <a:gd name="connsiteY1" fmla="*/ 0 h 701583"/>
                <a:gd name="connsiteX2" fmla="*/ 4134182 w 4134182"/>
                <a:gd name="connsiteY2" fmla="*/ 160317 h 701583"/>
                <a:gd name="connsiteX3" fmla="*/ 4134182 w 4134182"/>
                <a:gd name="connsiteY3" fmla="*/ 625393 h 701583"/>
                <a:gd name="connsiteX4" fmla="*/ 4067362 w 4134182"/>
                <a:gd name="connsiteY4" fmla="*/ 701583 h 701583"/>
                <a:gd name="connsiteX5" fmla="*/ 66821 w 4134182"/>
                <a:gd name="connsiteY5" fmla="*/ 701583 h 701583"/>
                <a:gd name="connsiteX6" fmla="*/ 0 w 4134182"/>
                <a:gd name="connsiteY6" fmla="*/ 625393 h 701583"/>
                <a:gd name="connsiteX7" fmla="*/ 0 w 4134182"/>
                <a:gd name="connsiteY7" fmla="*/ 76190 h 701583"/>
                <a:gd name="connsiteX8" fmla="*/ 66821 w 4134182"/>
                <a:gd name="connsiteY8" fmla="*/ 0 h 701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34182" h="701583">
                  <a:moveTo>
                    <a:pt x="66821" y="0"/>
                  </a:moveTo>
                  <a:lnTo>
                    <a:pt x="3995719" y="0"/>
                  </a:lnTo>
                  <a:lnTo>
                    <a:pt x="4134182" y="160317"/>
                  </a:lnTo>
                  <a:lnTo>
                    <a:pt x="4134182" y="625393"/>
                  </a:lnTo>
                  <a:cubicBezTo>
                    <a:pt x="4134182" y="667456"/>
                    <a:pt x="4103872" y="701583"/>
                    <a:pt x="4067362" y="701583"/>
                  </a:cubicBezTo>
                  <a:lnTo>
                    <a:pt x="66821" y="701583"/>
                  </a:lnTo>
                  <a:cubicBezTo>
                    <a:pt x="30311" y="701583"/>
                    <a:pt x="0" y="667456"/>
                    <a:pt x="0" y="625393"/>
                  </a:cubicBezTo>
                  <a:lnTo>
                    <a:pt x="0" y="76190"/>
                  </a:lnTo>
                  <a:cubicBezTo>
                    <a:pt x="0" y="34127"/>
                    <a:pt x="30311" y="0"/>
                    <a:pt x="66821" y="0"/>
                  </a:cubicBezTo>
                  <a:close/>
                </a:path>
              </a:pathLst>
            </a:custGeom>
            <a:noFill/>
            <a:ln w="10" cap="flat" cmpd="sng">
              <a:solidFill>
                <a:schemeClr val="accent1"/>
              </a:solidFill>
              <a:round/>
              <a:headEnd/>
              <a:tailEnd/>
            </a:ln>
          </p:spPr>
          <p:txBody>
            <a:bodyPr wrap="square" lIns="91404" tIns="45702" rIns="91404" bIns="45702">
              <a:noAutofit/>
            </a:bodyPr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0208190-ABBC-9B3E-F2DF-8DD503554767}"/>
              </a:ext>
            </a:extLst>
          </p:cNvPr>
          <p:cNvGrpSpPr/>
          <p:nvPr/>
        </p:nvGrpSpPr>
        <p:grpSpPr>
          <a:xfrm>
            <a:off x="6318026" y="3630796"/>
            <a:ext cx="4134182" cy="790472"/>
            <a:chOff x="1039784" y="3324177"/>
            <a:chExt cx="4134182" cy="790472"/>
          </a:xfrm>
        </p:grpSpPr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40491645-6F7E-A23C-0E1C-98B1395054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4629" y="3324177"/>
              <a:ext cx="891711" cy="112697"/>
            </a:xfrm>
            <a:custGeom>
              <a:avLst/>
              <a:gdLst>
                <a:gd name="T0" fmla="*/ 111 w 1156"/>
                <a:gd name="T1" fmla="*/ 0 h 142"/>
                <a:gd name="T2" fmla="*/ 1045 w 1156"/>
                <a:gd name="T3" fmla="*/ 0 h 142"/>
                <a:gd name="T4" fmla="*/ 1156 w 1156"/>
                <a:gd name="T5" fmla="*/ 142 h 142"/>
                <a:gd name="T6" fmla="*/ 0 w 1156"/>
                <a:gd name="T7" fmla="*/ 142 h 142"/>
                <a:gd name="T8" fmla="*/ 111 w 1156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142">
                  <a:moveTo>
                    <a:pt x="111" y="0"/>
                  </a:moveTo>
                  <a:lnTo>
                    <a:pt x="1045" y="0"/>
                  </a:lnTo>
                  <a:lnTo>
                    <a:pt x="1156" y="142"/>
                  </a:lnTo>
                  <a:lnTo>
                    <a:pt x="0" y="142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lIns="91404" tIns="45702" rIns="91404" bIns="45702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37" name="Rectangle 12">
              <a:extLst>
                <a:ext uri="{FF2B5EF4-FFF2-40B4-BE49-F238E27FC236}">
                  <a16:creationId xmlns:a16="http://schemas.microsoft.com/office/drawing/2014/main" id="{C6DF78E8-A92D-E326-069C-DE4455D97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0310" y="3324178"/>
              <a:ext cx="720350" cy="7380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04" tIns="45702" rIns="91404" bIns="45702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TextBox 105">
              <a:extLst>
                <a:ext uri="{FF2B5EF4-FFF2-40B4-BE49-F238E27FC236}">
                  <a16:creationId xmlns:a16="http://schemas.microsoft.com/office/drawing/2014/main" id="{FA60458F-3EC3-02C9-5F7D-8F65EEE915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60101" y="3501802"/>
              <a:ext cx="2339029" cy="523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04" tIns="45702" rIns="91404" bIns="4570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lvl="0" eaLnBrk="1" hangingPunct="1">
                <a:spcBef>
                  <a:spcPct val="50000"/>
                </a:spcBef>
              </a:pPr>
              <a:r>
                <a:rPr lang="zh-CN" altLang="en-US" sz="2800" b="1" dirty="0">
                  <a:blipFill>
                    <a:blip r:embed="rId5"/>
                    <a:tile tx="-2184400" ty="0" sx="100000" sy="100000" flip="none" algn="tl"/>
                  </a:blip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TextBox 106">
              <a:extLst>
                <a:ext uri="{FF2B5EF4-FFF2-40B4-BE49-F238E27FC236}">
                  <a16:creationId xmlns:a16="http://schemas.microsoft.com/office/drawing/2014/main" id="{65F4F770-B386-D6AE-F96C-FBE6BACBD2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8204" y="3367034"/>
              <a:ext cx="469928" cy="70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04" tIns="45702" rIns="91404" bIns="4570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000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40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D1A4A1E-1530-C014-58E5-CA7499FFF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784" y="3413066"/>
              <a:ext cx="4134182" cy="701583"/>
            </a:xfrm>
            <a:custGeom>
              <a:avLst/>
              <a:gdLst>
                <a:gd name="connsiteX0" fmla="*/ 66821 w 4134182"/>
                <a:gd name="connsiteY0" fmla="*/ 0 h 701583"/>
                <a:gd name="connsiteX1" fmla="*/ 3995719 w 4134182"/>
                <a:gd name="connsiteY1" fmla="*/ 0 h 701583"/>
                <a:gd name="connsiteX2" fmla="*/ 4134182 w 4134182"/>
                <a:gd name="connsiteY2" fmla="*/ 160317 h 701583"/>
                <a:gd name="connsiteX3" fmla="*/ 4134182 w 4134182"/>
                <a:gd name="connsiteY3" fmla="*/ 625393 h 701583"/>
                <a:gd name="connsiteX4" fmla="*/ 4067362 w 4134182"/>
                <a:gd name="connsiteY4" fmla="*/ 701583 h 701583"/>
                <a:gd name="connsiteX5" fmla="*/ 66821 w 4134182"/>
                <a:gd name="connsiteY5" fmla="*/ 701583 h 701583"/>
                <a:gd name="connsiteX6" fmla="*/ 0 w 4134182"/>
                <a:gd name="connsiteY6" fmla="*/ 625393 h 701583"/>
                <a:gd name="connsiteX7" fmla="*/ 0 w 4134182"/>
                <a:gd name="connsiteY7" fmla="*/ 76190 h 701583"/>
                <a:gd name="connsiteX8" fmla="*/ 66821 w 4134182"/>
                <a:gd name="connsiteY8" fmla="*/ 0 h 701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34182" h="701583">
                  <a:moveTo>
                    <a:pt x="66821" y="0"/>
                  </a:moveTo>
                  <a:lnTo>
                    <a:pt x="3995719" y="0"/>
                  </a:lnTo>
                  <a:lnTo>
                    <a:pt x="4134182" y="160317"/>
                  </a:lnTo>
                  <a:lnTo>
                    <a:pt x="4134182" y="625393"/>
                  </a:lnTo>
                  <a:cubicBezTo>
                    <a:pt x="4134182" y="667456"/>
                    <a:pt x="4103872" y="701583"/>
                    <a:pt x="4067362" y="701583"/>
                  </a:cubicBezTo>
                  <a:lnTo>
                    <a:pt x="66821" y="701583"/>
                  </a:lnTo>
                  <a:cubicBezTo>
                    <a:pt x="30311" y="701583"/>
                    <a:pt x="0" y="667456"/>
                    <a:pt x="0" y="625393"/>
                  </a:cubicBezTo>
                  <a:lnTo>
                    <a:pt x="0" y="76190"/>
                  </a:lnTo>
                  <a:cubicBezTo>
                    <a:pt x="0" y="34127"/>
                    <a:pt x="30311" y="0"/>
                    <a:pt x="66821" y="0"/>
                  </a:cubicBezTo>
                  <a:close/>
                </a:path>
              </a:pathLst>
            </a:custGeom>
            <a:noFill/>
            <a:ln w="10" cap="flat" cmpd="sng">
              <a:solidFill>
                <a:schemeClr val="accent1"/>
              </a:solidFill>
              <a:round/>
              <a:headEnd/>
              <a:tailEnd/>
            </a:ln>
          </p:spPr>
          <p:txBody>
            <a:bodyPr wrap="square" lIns="91404" tIns="45702" rIns="91404" bIns="45702">
              <a:noAutofit/>
            </a:bodyPr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04E5BD3-40C1-974C-DCC0-E8E884FD73CB}"/>
              </a:ext>
            </a:extLst>
          </p:cNvPr>
          <p:cNvGrpSpPr/>
          <p:nvPr/>
        </p:nvGrpSpPr>
        <p:grpSpPr>
          <a:xfrm>
            <a:off x="1702718" y="4888541"/>
            <a:ext cx="4134182" cy="790472"/>
            <a:chOff x="1039784" y="3324177"/>
            <a:chExt cx="4134182" cy="790472"/>
          </a:xfrm>
        </p:grpSpPr>
        <p:sp>
          <p:nvSpPr>
            <p:cNvPr id="42" name="Freeform 11">
              <a:extLst>
                <a:ext uri="{FF2B5EF4-FFF2-40B4-BE49-F238E27FC236}">
                  <a16:creationId xmlns:a16="http://schemas.microsoft.com/office/drawing/2014/main" id="{1D4F0120-2392-CE9B-C14C-2C2E74DF7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4629" y="3324177"/>
              <a:ext cx="891711" cy="112697"/>
            </a:xfrm>
            <a:custGeom>
              <a:avLst/>
              <a:gdLst>
                <a:gd name="T0" fmla="*/ 111 w 1156"/>
                <a:gd name="T1" fmla="*/ 0 h 142"/>
                <a:gd name="T2" fmla="*/ 1045 w 1156"/>
                <a:gd name="T3" fmla="*/ 0 h 142"/>
                <a:gd name="T4" fmla="*/ 1156 w 1156"/>
                <a:gd name="T5" fmla="*/ 142 h 142"/>
                <a:gd name="T6" fmla="*/ 0 w 1156"/>
                <a:gd name="T7" fmla="*/ 142 h 142"/>
                <a:gd name="T8" fmla="*/ 111 w 1156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142">
                  <a:moveTo>
                    <a:pt x="111" y="0"/>
                  </a:moveTo>
                  <a:lnTo>
                    <a:pt x="1045" y="0"/>
                  </a:lnTo>
                  <a:lnTo>
                    <a:pt x="1156" y="142"/>
                  </a:lnTo>
                  <a:lnTo>
                    <a:pt x="0" y="142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lIns="91404" tIns="45702" rIns="91404" bIns="45702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43" name="Rectangle 12">
              <a:extLst>
                <a:ext uri="{FF2B5EF4-FFF2-40B4-BE49-F238E27FC236}">
                  <a16:creationId xmlns:a16="http://schemas.microsoft.com/office/drawing/2014/main" id="{DFCD00A4-C479-5CAC-7FBF-F402AB2193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0310" y="3324178"/>
              <a:ext cx="720350" cy="7380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04" tIns="45702" rIns="91404" bIns="45702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TextBox 105">
              <a:extLst>
                <a:ext uri="{FF2B5EF4-FFF2-40B4-BE49-F238E27FC236}">
                  <a16:creationId xmlns:a16="http://schemas.microsoft.com/office/drawing/2014/main" id="{9267F18B-97E2-4140-8D1B-227EABF50A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60101" y="3501802"/>
              <a:ext cx="2339029" cy="523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04" tIns="45702" rIns="91404" bIns="4570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lvl="0" eaLnBrk="1" hangingPunct="1">
                <a:spcBef>
                  <a:spcPct val="50000"/>
                </a:spcBef>
              </a:pPr>
              <a:r>
                <a:rPr lang="zh-CN" altLang="en-US" sz="2800" b="1" dirty="0">
                  <a:blipFill>
                    <a:blip r:embed="rId5"/>
                    <a:tile tx="-2184400" ty="0" sx="100000" sy="100000" flip="none" algn="tl"/>
                  </a:blip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5" name="TextBox 106">
              <a:extLst>
                <a:ext uri="{FF2B5EF4-FFF2-40B4-BE49-F238E27FC236}">
                  <a16:creationId xmlns:a16="http://schemas.microsoft.com/office/drawing/2014/main" id="{1C385117-BAC5-0D82-EEAB-4C24713254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8204" y="3367034"/>
              <a:ext cx="469928" cy="70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04" tIns="45702" rIns="91404" bIns="4570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000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40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6AE37C3-1473-AC0E-D1F5-E1DA0DA7F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784" y="3413066"/>
              <a:ext cx="4134182" cy="701583"/>
            </a:xfrm>
            <a:custGeom>
              <a:avLst/>
              <a:gdLst>
                <a:gd name="connsiteX0" fmla="*/ 66821 w 4134182"/>
                <a:gd name="connsiteY0" fmla="*/ 0 h 701583"/>
                <a:gd name="connsiteX1" fmla="*/ 3995719 w 4134182"/>
                <a:gd name="connsiteY1" fmla="*/ 0 h 701583"/>
                <a:gd name="connsiteX2" fmla="*/ 4134182 w 4134182"/>
                <a:gd name="connsiteY2" fmla="*/ 160317 h 701583"/>
                <a:gd name="connsiteX3" fmla="*/ 4134182 w 4134182"/>
                <a:gd name="connsiteY3" fmla="*/ 625393 h 701583"/>
                <a:gd name="connsiteX4" fmla="*/ 4067362 w 4134182"/>
                <a:gd name="connsiteY4" fmla="*/ 701583 h 701583"/>
                <a:gd name="connsiteX5" fmla="*/ 66821 w 4134182"/>
                <a:gd name="connsiteY5" fmla="*/ 701583 h 701583"/>
                <a:gd name="connsiteX6" fmla="*/ 0 w 4134182"/>
                <a:gd name="connsiteY6" fmla="*/ 625393 h 701583"/>
                <a:gd name="connsiteX7" fmla="*/ 0 w 4134182"/>
                <a:gd name="connsiteY7" fmla="*/ 76190 h 701583"/>
                <a:gd name="connsiteX8" fmla="*/ 66821 w 4134182"/>
                <a:gd name="connsiteY8" fmla="*/ 0 h 701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34182" h="701583">
                  <a:moveTo>
                    <a:pt x="66821" y="0"/>
                  </a:moveTo>
                  <a:lnTo>
                    <a:pt x="3995719" y="0"/>
                  </a:lnTo>
                  <a:lnTo>
                    <a:pt x="4134182" y="160317"/>
                  </a:lnTo>
                  <a:lnTo>
                    <a:pt x="4134182" y="625393"/>
                  </a:lnTo>
                  <a:cubicBezTo>
                    <a:pt x="4134182" y="667456"/>
                    <a:pt x="4103872" y="701583"/>
                    <a:pt x="4067362" y="701583"/>
                  </a:cubicBezTo>
                  <a:lnTo>
                    <a:pt x="66821" y="701583"/>
                  </a:lnTo>
                  <a:cubicBezTo>
                    <a:pt x="30311" y="701583"/>
                    <a:pt x="0" y="667456"/>
                    <a:pt x="0" y="625393"/>
                  </a:cubicBezTo>
                  <a:lnTo>
                    <a:pt x="0" y="76190"/>
                  </a:lnTo>
                  <a:cubicBezTo>
                    <a:pt x="0" y="34127"/>
                    <a:pt x="30311" y="0"/>
                    <a:pt x="66821" y="0"/>
                  </a:cubicBezTo>
                  <a:close/>
                </a:path>
              </a:pathLst>
            </a:custGeom>
            <a:noFill/>
            <a:ln w="10" cap="flat" cmpd="sng">
              <a:solidFill>
                <a:schemeClr val="accent1"/>
              </a:solidFill>
              <a:round/>
              <a:headEnd/>
              <a:tailEnd/>
            </a:ln>
          </p:spPr>
          <p:txBody>
            <a:bodyPr wrap="square" lIns="91404" tIns="45702" rIns="91404" bIns="45702">
              <a:noAutofit/>
            </a:bodyPr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81692B8-2F3B-98F6-1CC2-98A5C48920B8}"/>
              </a:ext>
            </a:extLst>
          </p:cNvPr>
          <p:cNvGrpSpPr/>
          <p:nvPr/>
        </p:nvGrpSpPr>
        <p:grpSpPr>
          <a:xfrm>
            <a:off x="6318026" y="4888541"/>
            <a:ext cx="4134182" cy="790472"/>
            <a:chOff x="1039784" y="3324177"/>
            <a:chExt cx="4134182" cy="790472"/>
          </a:xfrm>
        </p:grpSpPr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0E251A5E-C4BB-6E19-FA34-3D6C249B3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4629" y="3324177"/>
              <a:ext cx="891711" cy="112697"/>
            </a:xfrm>
            <a:custGeom>
              <a:avLst/>
              <a:gdLst>
                <a:gd name="T0" fmla="*/ 111 w 1156"/>
                <a:gd name="T1" fmla="*/ 0 h 142"/>
                <a:gd name="T2" fmla="*/ 1045 w 1156"/>
                <a:gd name="T3" fmla="*/ 0 h 142"/>
                <a:gd name="T4" fmla="*/ 1156 w 1156"/>
                <a:gd name="T5" fmla="*/ 142 h 142"/>
                <a:gd name="T6" fmla="*/ 0 w 1156"/>
                <a:gd name="T7" fmla="*/ 142 h 142"/>
                <a:gd name="T8" fmla="*/ 111 w 1156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142">
                  <a:moveTo>
                    <a:pt x="111" y="0"/>
                  </a:moveTo>
                  <a:lnTo>
                    <a:pt x="1045" y="0"/>
                  </a:lnTo>
                  <a:lnTo>
                    <a:pt x="1156" y="142"/>
                  </a:lnTo>
                  <a:lnTo>
                    <a:pt x="0" y="142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lIns="91404" tIns="45702" rIns="91404" bIns="45702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50" name="Rectangle 12">
              <a:extLst>
                <a:ext uri="{FF2B5EF4-FFF2-40B4-BE49-F238E27FC236}">
                  <a16:creationId xmlns:a16="http://schemas.microsoft.com/office/drawing/2014/main" id="{D7CA5673-8F81-B002-1A14-718D40D98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0310" y="3324178"/>
              <a:ext cx="720350" cy="7380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04" tIns="45702" rIns="91404" bIns="45702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TextBox 105">
              <a:extLst>
                <a:ext uri="{FF2B5EF4-FFF2-40B4-BE49-F238E27FC236}">
                  <a16:creationId xmlns:a16="http://schemas.microsoft.com/office/drawing/2014/main" id="{76416107-78C8-4C2A-A8B3-3C141A0684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60101" y="3501802"/>
              <a:ext cx="2339029" cy="523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04" tIns="45702" rIns="91404" bIns="4570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lvl="0" eaLnBrk="1" hangingPunct="1">
                <a:spcBef>
                  <a:spcPct val="50000"/>
                </a:spcBef>
              </a:pPr>
              <a:r>
                <a:rPr lang="zh-CN" altLang="en-US" sz="2800" b="1" dirty="0">
                  <a:blipFill>
                    <a:blip r:embed="rId5"/>
                    <a:tile tx="-2184400" ty="0" sx="100000" sy="100000" flip="none" algn="tl"/>
                  </a:blip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TextBox 106">
              <a:extLst>
                <a:ext uri="{FF2B5EF4-FFF2-40B4-BE49-F238E27FC236}">
                  <a16:creationId xmlns:a16="http://schemas.microsoft.com/office/drawing/2014/main" id="{D5867528-A811-38D2-8B03-38B2DCDB18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8204" y="3367034"/>
              <a:ext cx="469928" cy="70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04" tIns="45702" rIns="91404" bIns="4570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000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40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3C0BEAA-107F-872E-B167-05DF83787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784" y="3413066"/>
              <a:ext cx="4134182" cy="701583"/>
            </a:xfrm>
            <a:custGeom>
              <a:avLst/>
              <a:gdLst>
                <a:gd name="connsiteX0" fmla="*/ 66821 w 4134182"/>
                <a:gd name="connsiteY0" fmla="*/ 0 h 701583"/>
                <a:gd name="connsiteX1" fmla="*/ 3995719 w 4134182"/>
                <a:gd name="connsiteY1" fmla="*/ 0 h 701583"/>
                <a:gd name="connsiteX2" fmla="*/ 4134182 w 4134182"/>
                <a:gd name="connsiteY2" fmla="*/ 160317 h 701583"/>
                <a:gd name="connsiteX3" fmla="*/ 4134182 w 4134182"/>
                <a:gd name="connsiteY3" fmla="*/ 625393 h 701583"/>
                <a:gd name="connsiteX4" fmla="*/ 4067362 w 4134182"/>
                <a:gd name="connsiteY4" fmla="*/ 701583 h 701583"/>
                <a:gd name="connsiteX5" fmla="*/ 66821 w 4134182"/>
                <a:gd name="connsiteY5" fmla="*/ 701583 h 701583"/>
                <a:gd name="connsiteX6" fmla="*/ 0 w 4134182"/>
                <a:gd name="connsiteY6" fmla="*/ 625393 h 701583"/>
                <a:gd name="connsiteX7" fmla="*/ 0 w 4134182"/>
                <a:gd name="connsiteY7" fmla="*/ 76190 h 701583"/>
                <a:gd name="connsiteX8" fmla="*/ 66821 w 4134182"/>
                <a:gd name="connsiteY8" fmla="*/ 0 h 701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34182" h="701583">
                  <a:moveTo>
                    <a:pt x="66821" y="0"/>
                  </a:moveTo>
                  <a:lnTo>
                    <a:pt x="3995719" y="0"/>
                  </a:lnTo>
                  <a:lnTo>
                    <a:pt x="4134182" y="160317"/>
                  </a:lnTo>
                  <a:lnTo>
                    <a:pt x="4134182" y="625393"/>
                  </a:lnTo>
                  <a:cubicBezTo>
                    <a:pt x="4134182" y="667456"/>
                    <a:pt x="4103872" y="701583"/>
                    <a:pt x="4067362" y="701583"/>
                  </a:cubicBezTo>
                  <a:lnTo>
                    <a:pt x="66821" y="701583"/>
                  </a:lnTo>
                  <a:cubicBezTo>
                    <a:pt x="30311" y="701583"/>
                    <a:pt x="0" y="667456"/>
                    <a:pt x="0" y="625393"/>
                  </a:cubicBezTo>
                  <a:lnTo>
                    <a:pt x="0" y="76190"/>
                  </a:lnTo>
                  <a:cubicBezTo>
                    <a:pt x="0" y="34127"/>
                    <a:pt x="30311" y="0"/>
                    <a:pt x="66821" y="0"/>
                  </a:cubicBezTo>
                  <a:close/>
                </a:path>
              </a:pathLst>
            </a:custGeom>
            <a:noFill/>
            <a:ln w="10" cap="flat" cmpd="sng">
              <a:solidFill>
                <a:schemeClr val="accent1"/>
              </a:solidFill>
              <a:round/>
              <a:headEnd/>
              <a:tailEnd/>
            </a:ln>
          </p:spPr>
          <p:txBody>
            <a:bodyPr wrap="square" lIns="91404" tIns="45702" rIns="91404" bIns="45702">
              <a:noAutofit/>
            </a:bodyPr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</p:grpSp>
      <p:sp>
        <p:nvSpPr>
          <p:cNvPr id="54" name="图形 4">
            <a:extLst>
              <a:ext uri="{FF2B5EF4-FFF2-40B4-BE49-F238E27FC236}">
                <a16:creationId xmlns:a16="http://schemas.microsoft.com/office/drawing/2014/main" id="{70234E8F-7CA5-431A-5965-A12DF3E14F16}"/>
              </a:ext>
            </a:extLst>
          </p:cNvPr>
          <p:cNvSpPr/>
          <p:nvPr/>
        </p:nvSpPr>
        <p:spPr>
          <a:xfrm>
            <a:off x="2532030" y="338370"/>
            <a:ext cx="7646492" cy="1960524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  <a:gd name="connsiteX0" fmla="*/ 12164764 w 12192000"/>
              <a:gd name="connsiteY0" fmla="*/ 1807973 h 1839214"/>
              <a:gd name="connsiteX1" fmla="*/ 12164764 w 12192000"/>
              <a:gd name="connsiteY1" fmla="*/ 1776732 h 1839214"/>
              <a:gd name="connsiteX2" fmla="*/ 12141533 w 12192000"/>
              <a:gd name="connsiteY2" fmla="*/ 1776732 h 1839214"/>
              <a:gd name="connsiteX3" fmla="*/ 12141533 w 12192000"/>
              <a:gd name="connsiteY3" fmla="*/ 1765517 h 1839214"/>
              <a:gd name="connsiteX4" fmla="*/ 12119105 w 12192000"/>
              <a:gd name="connsiteY4" fmla="*/ 1754302 h 1839214"/>
              <a:gd name="connsiteX5" fmla="*/ 12020575 w 12192000"/>
              <a:gd name="connsiteY5" fmla="*/ 1754302 h 1839214"/>
              <a:gd name="connsiteX6" fmla="*/ 12020575 w 12192000"/>
              <a:gd name="connsiteY6" fmla="*/ 1711847 h 1839214"/>
              <a:gd name="connsiteX7" fmla="*/ 12022178 w 12192000"/>
              <a:gd name="connsiteY7" fmla="*/ 1709443 h 1839214"/>
              <a:gd name="connsiteX8" fmla="*/ 12022178 w 12192000"/>
              <a:gd name="connsiteY8" fmla="*/ 1697428 h 1839214"/>
              <a:gd name="connsiteX9" fmla="*/ 12048612 w 12192000"/>
              <a:gd name="connsiteY9" fmla="*/ 1690218 h 1839214"/>
              <a:gd name="connsiteX10" fmla="*/ 12048612 w 12192000"/>
              <a:gd name="connsiteY10" fmla="*/ 1685412 h 1839214"/>
              <a:gd name="connsiteX11" fmla="*/ 12027784 w 12192000"/>
              <a:gd name="connsiteY11" fmla="*/ 1672595 h 1839214"/>
              <a:gd name="connsiteX12" fmla="*/ 12001349 w 12192000"/>
              <a:gd name="connsiteY12" fmla="*/ 1661380 h 1839214"/>
              <a:gd name="connsiteX13" fmla="*/ 12001349 w 12192000"/>
              <a:gd name="connsiteY13" fmla="*/ 1654171 h 1839214"/>
              <a:gd name="connsiteX14" fmla="*/ 11998146 w 12192000"/>
              <a:gd name="connsiteY14" fmla="*/ 1651768 h 1839214"/>
              <a:gd name="connsiteX15" fmla="*/ 11998146 w 12192000"/>
              <a:gd name="connsiteY15" fmla="*/ 1642956 h 1839214"/>
              <a:gd name="connsiteX16" fmla="*/ 12022978 w 12192000"/>
              <a:gd name="connsiteY16" fmla="*/ 1629338 h 1839214"/>
              <a:gd name="connsiteX17" fmla="*/ 12024580 w 12192000"/>
              <a:gd name="connsiteY17" fmla="*/ 1618124 h 1839214"/>
              <a:gd name="connsiteX18" fmla="*/ 11997344 w 12192000"/>
              <a:gd name="connsiteY18" fmla="*/ 1605307 h 1839214"/>
              <a:gd name="connsiteX19" fmla="*/ 11965302 w 12192000"/>
              <a:gd name="connsiteY19" fmla="*/ 1591689 h 1839214"/>
              <a:gd name="connsiteX20" fmla="*/ 11965302 w 12192000"/>
              <a:gd name="connsiteY20" fmla="*/ 1584480 h 1839214"/>
              <a:gd name="connsiteX21" fmla="*/ 11963700 w 12192000"/>
              <a:gd name="connsiteY21" fmla="*/ 1581275 h 1839214"/>
              <a:gd name="connsiteX22" fmla="*/ 11963700 w 12192000"/>
              <a:gd name="connsiteY22" fmla="*/ 1561249 h 1839214"/>
              <a:gd name="connsiteX23" fmla="*/ 11990936 w 12192000"/>
              <a:gd name="connsiteY23" fmla="*/ 1554040 h 1839214"/>
              <a:gd name="connsiteX24" fmla="*/ 11990936 w 12192000"/>
              <a:gd name="connsiteY24" fmla="*/ 1542024 h 1839214"/>
              <a:gd name="connsiteX25" fmla="*/ 11933260 w 12192000"/>
              <a:gd name="connsiteY25" fmla="*/ 1507579 h 1839214"/>
              <a:gd name="connsiteX26" fmla="*/ 11899616 w 12192000"/>
              <a:gd name="connsiteY26" fmla="*/ 1477139 h 1839214"/>
              <a:gd name="connsiteX27" fmla="*/ 11899616 w 12192000"/>
              <a:gd name="connsiteY27" fmla="*/ 1474736 h 1839214"/>
              <a:gd name="connsiteX28" fmla="*/ 11901218 w 12192000"/>
              <a:gd name="connsiteY28" fmla="*/ 1474736 h 1839214"/>
              <a:gd name="connsiteX29" fmla="*/ 11901218 w 12192000"/>
              <a:gd name="connsiteY29" fmla="*/ 1464322 h 1839214"/>
              <a:gd name="connsiteX30" fmla="*/ 11894810 w 12192000"/>
              <a:gd name="connsiteY30" fmla="*/ 1453107 h 1839214"/>
              <a:gd name="connsiteX31" fmla="*/ 11896412 w 12192000"/>
              <a:gd name="connsiteY31" fmla="*/ 1453107 h 1839214"/>
              <a:gd name="connsiteX32" fmla="*/ 11898015 w 12192000"/>
              <a:gd name="connsiteY32" fmla="*/ 1451505 h 1839214"/>
              <a:gd name="connsiteX33" fmla="*/ 11898015 w 12192000"/>
              <a:gd name="connsiteY33" fmla="*/ 1447500 h 1839214"/>
              <a:gd name="connsiteX34" fmla="*/ 11895611 w 12192000"/>
              <a:gd name="connsiteY34" fmla="*/ 1447500 h 1839214"/>
              <a:gd name="connsiteX35" fmla="*/ 11898815 w 12192000"/>
              <a:gd name="connsiteY35" fmla="*/ 1435484 h 1839214"/>
              <a:gd name="connsiteX36" fmla="*/ 11887601 w 12192000"/>
              <a:gd name="connsiteY36" fmla="*/ 1425871 h 1839214"/>
              <a:gd name="connsiteX37" fmla="*/ 11876386 w 12192000"/>
              <a:gd name="connsiteY37" fmla="*/ 1435484 h 1839214"/>
              <a:gd name="connsiteX38" fmla="*/ 11879590 w 12192000"/>
              <a:gd name="connsiteY38" fmla="*/ 1447500 h 1839214"/>
              <a:gd name="connsiteX39" fmla="*/ 11877186 w 12192000"/>
              <a:gd name="connsiteY39" fmla="*/ 1447500 h 1839214"/>
              <a:gd name="connsiteX40" fmla="*/ 11877186 w 12192000"/>
              <a:gd name="connsiteY40" fmla="*/ 1451505 h 1839214"/>
              <a:gd name="connsiteX41" fmla="*/ 11878789 w 12192000"/>
              <a:gd name="connsiteY41" fmla="*/ 1453107 h 1839214"/>
              <a:gd name="connsiteX42" fmla="*/ 11880391 w 12192000"/>
              <a:gd name="connsiteY42" fmla="*/ 1453107 h 1839214"/>
              <a:gd name="connsiteX43" fmla="*/ 11873983 w 12192000"/>
              <a:gd name="connsiteY43" fmla="*/ 1464322 h 1839214"/>
              <a:gd name="connsiteX44" fmla="*/ 11873983 w 12192000"/>
              <a:gd name="connsiteY44" fmla="*/ 1474736 h 1839214"/>
              <a:gd name="connsiteX45" fmla="*/ 11875585 w 12192000"/>
              <a:gd name="connsiteY45" fmla="*/ 1474736 h 1839214"/>
              <a:gd name="connsiteX46" fmla="*/ 11875585 w 12192000"/>
              <a:gd name="connsiteY46" fmla="*/ 1477139 h 1839214"/>
              <a:gd name="connsiteX47" fmla="*/ 11841941 w 12192000"/>
              <a:gd name="connsiteY47" fmla="*/ 1507579 h 1839214"/>
              <a:gd name="connsiteX48" fmla="*/ 11784265 w 12192000"/>
              <a:gd name="connsiteY48" fmla="*/ 1542024 h 1839214"/>
              <a:gd name="connsiteX49" fmla="*/ 11784265 w 12192000"/>
              <a:gd name="connsiteY49" fmla="*/ 1554040 h 1839214"/>
              <a:gd name="connsiteX50" fmla="*/ 11811501 w 12192000"/>
              <a:gd name="connsiteY50" fmla="*/ 1561249 h 1839214"/>
              <a:gd name="connsiteX51" fmla="*/ 11811501 w 12192000"/>
              <a:gd name="connsiteY51" fmla="*/ 1581275 h 1839214"/>
              <a:gd name="connsiteX52" fmla="*/ 11809899 w 12192000"/>
              <a:gd name="connsiteY52" fmla="*/ 1584480 h 1839214"/>
              <a:gd name="connsiteX53" fmla="*/ 11809899 w 12192000"/>
              <a:gd name="connsiteY53" fmla="*/ 1591689 h 1839214"/>
              <a:gd name="connsiteX54" fmla="*/ 11777857 w 12192000"/>
              <a:gd name="connsiteY54" fmla="*/ 1605307 h 1839214"/>
              <a:gd name="connsiteX55" fmla="*/ 11750621 w 12192000"/>
              <a:gd name="connsiteY55" fmla="*/ 1618124 h 1839214"/>
              <a:gd name="connsiteX56" fmla="*/ 11752223 w 12192000"/>
              <a:gd name="connsiteY56" fmla="*/ 1629338 h 1839214"/>
              <a:gd name="connsiteX57" fmla="*/ 11777055 w 12192000"/>
              <a:gd name="connsiteY57" fmla="*/ 1642956 h 1839214"/>
              <a:gd name="connsiteX58" fmla="*/ 11777055 w 12192000"/>
              <a:gd name="connsiteY58" fmla="*/ 1651768 h 1839214"/>
              <a:gd name="connsiteX59" fmla="*/ 11773852 w 12192000"/>
              <a:gd name="connsiteY59" fmla="*/ 1654171 h 1839214"/>
              <a:gd name="connsiteX60" fmla="*/ 11773852 w 12192000"/>
              <a:gd name="connsiteY60" fmla="*/ 1661380 h 1839214"/>
              <a:gd name="connsiteX61" fmla="*/ 11747417 w 12192000"/>
              <a:gd name="connsiteY61" fmla="*/ 1672595 h 1839214"/>
              <a:gd name="connsiteX62" fmla="*/ 11726589 w 12192000"/>
              <a:gd name="connsiteY62" fmla="*/ 1685412 h 1839214"/>
              <a:gd name="connsiteX63" fmla="*/ 11726589 w 12192000"/>
              <a:gd name="connsiteY63" fmla="*/ 1690218 h 1839214"/>
              <a:gd name="connsiteX64" fmla="*/ 11753825 w 12192000"/>
              <a:gd name="connsiteY64" fmla="*/ 1697428 h 1839214"/>
              <a:gd name="connsiteX65" fmla="*/ 11753825 w 12192000"/>
              <a:gd name="connsiteY65" fmla="*/ 1709443 h 1839214"/>
              <a:gd name="connsiteX66" fmla="*/ 11755427 w 12192000"/>
              <a:gd name="connsiteY66" fmla="*/ 1711847 h 1839214"/>
              <a:gd name="connsiteX67" fmla="*/ 11755427 w 12192000"/>
              <a:gd name="connsiteY67" fmla="*/ 1754302 h 1839214"/>
              <a:gd name="connsiteX68" fmla="*/ 11708165 w 12192000"/>
              <a:gd name="connsiteY68" fmla="*/ 1754302 h 1839214"/>
              <a:gd name="connsiteX69" fmla="*/ 11672118 w 12192000"/>
              <a:gd name="connsiteY69" fmla="*/ 1738281 h 1839214"/>
              <a:gd name="connsiteX70" fmla="*/ 11670516 w 12192000"/>
              <a:gd name="connsiteY70" fmla="*/ 1713449 h 1839214"/>
              <a:gd name="connsiteX71" fmla="*/ 11692945 w 12192000"/>
              <a:gd name="connsiteY71" fmla="*/ 1698229 h 1839214"/>
              <a:gd name="connsiteX72" fmla="*/ 11700154 w 12192000"/>
              <a:gd name="connsiteY72" fmla="*/ 1688616 h 1839214"/>
              <a:gd name="connsiteX73" fmla="*/ 11669715 w 12192000"/>
              <a:gd name="connsiteY73" fmla="*/ 1681407 h 1839214"/>
              <a:gd name="connsiteX74" fmla="*/ 11668112 w 12192000"/>
              <a:gd name="connsiteY74" fmla="*/ 1657375 h 1839214"/>
              <a:gd name="connsiteX75" fmla="*/ 11692144 w 12192000"/>
              <a:gd name="connsiteY75" fmla="*/ 1644558 h 1839214"/>
              <a:gd name="connsiteX76" fmla="*/ 11696149 w 12192000"/>
              <a:gd name="connsiteY76" fmla="*/ 1635747 h 1839214"/>
              <a:gd name="connsiteX77" fmla="*/ 11667311 w 12192000"/>
              <a:gd name="connsiteY77" fmla="*/ 1626935 h 1839214"/>
              <a:gd name="connsiteX78" fmla="*/ 11665710 w 12192000"/>
              <a:gd name="connsiteY78" fmla="*/ 1601302 h 1839214"/>
              <a:gd name="connsiteX79" fmla="*/ 11691343 w 12192000"/>
              <a:gd name="connsiteY79" fmla="*/ 1586082 h 1839214"/>
              <a:gd name="connsiteX80" fmla="*/ 11695348 w 12192000"/>
              <a:gd name="connsiteY80" fmla="*/ 1580474 h 1839214"/>
              <a:gd name="connsiteX81" fmla="*/ 11663306 w 12192000"/>
              <a:gd name="connsiteY81" fmla="*/ 1570061 h 1839214"/>
              <a:gd name="connsiteX82" fmla="*/ 11663306 w 12192000"/>
              <a:gd name="connsiteY82" fmla="*/ 1544427 h 1839214"/>
              <a:gd name="connsiteX83" fmla="*/ 11688139 w 12192000"/>
              <a:gd name="connsiteY83" fmla="*/ 1533212 h 1839214"/>
              <a:gd name="connsiteX84" fmla="*/ 11692144 w 12192000"/>
              <a:gd name="connsiteY84" fmla="*/ 1527605 h 1839214"/>
              <a:gd name="connsiteX85" fmla="*/ 11660903 w 12192000"/>
              <a:gd name="connsiteY85" fmla="*/ 1515589 h 1839214"/>
              <a:gd name="connsiteX86" fmla="*/ 11662505 w 12192000"/>
              <a:gd name="connsiteY86" fmla="*/ 1492359 h 1839214"/>
              <a:gd name="connsiteX87" fmla="*/ 11682532 w 12192000"/>
              <a:gd name="connsiteY87" fmla="*/ 1481144 h 1839214"/>
              <a:gd name="connsiteX88" fmla="*/ 11686537 w 12192000"/>
              <a:gd name="connsiteY88" fmla="*/ 1472332 h 1839214"/>
              <a:gd name="connsiteX89" fmla="*/ 11660102 w 12192000"/>
              <a:gd name="connsiteY89" fmla="*/ 1459516 h 1839214"/>
              <a:gd name="connsiteX90" fmla="*/ 11660102 w 12192000"/>
              <a:gd name="connsiteY90" fmla="*/ 1435484 h 1839214"/>
              <a:gd name="connsiteX91" fmla="*/ 11682532 w 12192000"/>
              <a:gd name="connsiteY91" fmla="*/ 1430678 h 1839214"/>
              <a:gd name="connsiteX92" fmla="*/ 11686537 w 12192000"/>
              <a:gd name="connsiteY92" fmla="*/ 1422667 h 1839214"/>
              <a:gd name="connsiteX93" fmla="*/ 11659301 w 12192000"/>
              <a:gd name="connsiteY93" fmla="*/ 1409850 h 1839214"/>
              <a:gd name="connsiteX94" fmla="*/ 11659301 w 12192000"/>
              <a:gd name="connsiteY94" fmla="*/ 1387421 h 1839214"/>
              <a:gd name="connsiteX95" fmla="*/ 11680128 w 12192000"/>
              <a:gd name="connsiteY95" fmla="*/ 1378609 h 1839214"/>
              <a:gd name="connsiteX96" fmla="*/ 11684133 w 12192000"/>
              <a:gd name="connsiteY96" fmla="*/ 1369798 h 1839214"/>
              <a:gd name="connsiteX97" fmla="*/ 11653694 w 12192000"/>
              <a:gd name="connsiteY97" fmla="*/ 1357782 h 1839214"/>
              <a:gd name="connsiteX98" fmla="*/ 11653694 w 12192000"/>
              <a:gd name="connsiteY98" fmla="*/ 1340960 h 1839214"/>
              <a:gd name="connsiteX99" fmla="*/ 11678526 w 12192000"/>
              <a:gd name="connsiteY99" fmla="*/ 1323337 h 1839214"/>
              <a:gd name="connsiteX100" fmla="*/ 11684133 w 12192000"/>
              <a:gd name="connsiteY100" fmla="*/ 1306515 h 1839214"/>
              <a:gd name="connsiteX101" fmla="*/ 11582400 w 12192000"/>
              <a:gd name="connsiteY101" fmla="*/ 1256049 h 1839214"/>
              <a:gd name="connsiteX102" fmla="*/ 11582400 w 12192000"/>
              <a:gd name="connsiteY102" fmla="*/ 1253645 h 1839214"/>
              <a:gd name="connsiteX103" fmla="*/ 11584803 w 12192000"/>
              <a:gd name="connsiteY103" fmla="*/ 1251242 h 1839214"/>
              <a:gd name="connsiteX104" fmla="*/ 11584803 w 12192000"/>
              <a:gd name="connsiteY104" fmla="*/ 1249640 h 1839214"/>
              <a:gd name="connsiteX105" fmla="*/ 11581599 w 12192000"/>
              <a:gd name="connsiteY105" fmla="*/ 1248038 h 1839214"/>
              <a:gd name="connsiteX106" fmla="*/ 11581599 w 12192000"/>
              <a:gd name="connsiteY106" fmla="*/ 1236022 h 1839214"/>
              <a:gd name="connsiteX107" fmla="*/ 11593615 w 12192000"/>
              <a:gd name="connsiteY107" fmla="*/ 1232818 h 1839214"/>
              <a:gd name="connsiteX108" fmla="*/ 11593615 w 12192000"/>
              <a:gd name="connsiteY108" fmla="*/ 1225609 h 1839214"/>
              <a:gd name="connsiteX109" fmla="*/ 11574390 w 12192000"/>
              <a:gd name="connsiteY109" fmla="*/ 1209588 h 1839214"/>
              <a:gd name="connsiteX110" fmla="*/ 11574390 w 12192000"/>
              <a:gd name="connsiteY110" fmla="*/ 1204781 h 1839214"/>
              <a:gd name="connsiteX111" fmla="*/ 11581599 w 12192000"/>
              <a:gd name="connsiteY111" fmla="*/ 1199975 h 1839214"/>
              <a:gd name="connsiteX112" fmla="*/ 11581599 w 12192000"/>
              <a:gd name="connsiteY112" fmla="*/ 1195970 h 1839214"/>
              <a:gd name="connsiteX113" fmla="*/ 11574390 w 12192000"/>
              <a:gd name="connsiteY113" fmla="*/ 1189561 h 1839214"/>
              <a:gd name="connsiteX114" fmla="*/ 11563175 w 12192000"/>
              <a:gd name="connsiteY114" fmla="*/ 1177545 h 1839214"/>
              <a:gd name="connsiteX115" fmla="*/ 11570384 w 12192000"/>
              <a:gd name="connsiteY115" fmla="*/ 1164729 h 1839214"/>
              <a:gd name="connsiteX116" fmla="*/ 11555965 w 12192000"/>
              <a:gd name="connsiteY116" fmla="*/ 1152713 h 1839214"/>
              <a:gd name="connsiteX117" fmla="*/ 11541547 w 12192000"/>
              <a:gd name="connsiteY117" fmla="*/ 1164729 h 1839214"/>
              <a:gd name="connsiteX118" fmla="*/ 11548755 w 12192000"/>
              <a:gd name="connsiteY118" fmla="*/ 1177545 h 1839214"/>
              <a:gd name="connsiteX119" fmla="*/ 11537542 w 12192000"/>
              <a:gd name="connsiteY119" fmla="*/ 1189561 h 1839214"/>
              <a:gd name="connsiteX120" fmla="*/ 11530332 w 12192000"/>
              <a:gd name="connsiteY120" fmla="*/ 1195970 h 1839214"/>
              <a:gd name="connsiteX121" fmla="*/ 11530332 w 12192000"/>
              <a:gd name="connsiteY121" fmla="*/ 1199975 h 1839214"/>
              <a:gd name="connsiteX122" fmla="*/ 11537542 w 12192000"/>
              <a:gd name="connsiteY122" fmla="*/ 1204781 h 1839214"/>
              <a:gd name="connsiteX123" fmla="*/ 11537542 w 12192000"/>
              <a:gd name="connsiteY123" fmla="*/ 1209588 h 1839214"/>
              <a:gd name="connsiteX124" fmla="*/ 11517515 w 12192000"/>
              <a:gd name="connsiteY124" fmla="*/ 1225609 h 1839214"/>
              <a:gd name="connsiteX125" fmla="*/ 11517515 w 12192000"/>
              <a:gd name="connsiteY125" fmla="*/ 1232017 h 1839214"/>
              <a:gd name="connsiteX126" fmla="*/ 11530332 w 12192000"/>
              <a:gd name="connsiteY126" fmla="*/ 1235221 h 1839214"/>
              <a:gd name="connsiteX127" fmla="*/ 11530332 w 12192000"/>
              <a:gd name="connsiteY127" fmla="*/ 1247237 h 1839214"/>
              <a:gd name="connsiteX128" fmla="*/ 11527127 w 12192000"/>
              <a:gd name="connsiteY128" fmla="*/ 1248839 h 1839214"/>
              <a:gd name="connsiteX129" fmla="*/ 11527127 w 12192000"/>
              <a:gd name="connsiteY129" fmla="*/ 1252043 h 1839214"/>
              <a:gd name="connsiteX130" fmla="*/ 11528729 w 12192000"/>
              <a:gd name="connsiteY130" fmla="*/ 1254446 h 1839214"/>
              <a:gd name="connsiteX131" fmla="*/ 11528729 w 12192000"/>
              <a:gd name="connsiteY131" fmla="*/ 1256850 h 1839214"/>
              <a:gd name="connsiteX132" fmla="*/ 11426996 w 12192000"/>
              <a:gd name="connsiteY132" fmla="*/ 1307316 h 1839214"/>
              <a:gd name="connsiteX133" fmla="*/ 11432603 w 12192000"/>
              <a:gd name="connsiteY133" fmla="*/ 1324138 h 1839214"/>
              <a:gd name="connsiteX134" fmla="*/ 11457436 w 12192000"/>
              <a:gd name="connsiteY134" fmla="*/ 1341761 h 1839214"/>
              <a:gd name="connsiteX135" fmla="*/ 11457436 w 12192000"/>
              <a:gd name="connsiteY135" fmla="*/ 1358583 h 1839214"/>
              <a:gd name="connsiteX136" fmla="*/ 11426996 w 12192000"/>
              <a:gd name="connsiteY136" fmla="*/ 1370599 h 1839214"/>
              <a:gd name="connsiteX137" fmla="*/ 11431001 w 12192000"/>
              <a:gd name="connsiteY137" fmla="*/ 1379410 h 1839214"/>
              <a:gd name="connsiteX138" fmla="*/ 11451828 w 12192000"/>
              <a:gd name="connsiteY138" fmla="*/ 1388222 h 1839214"/>
              <a:gd name="connsiteX139" fmla="*/ 11451828 w 12192000"/>
              <a:gd name="connsiteY139" fmla="*/ 1410651 h 1839214"/>
              <a:gd name="connsiteX140" fmla="*/ 11424593 w 12192000"/>
              <a:gd name="connsiteY140" fmla="*/ 1423468 h 1839214"/>
              <a:gd name="connsiteX141" fmla="*/ 11428598 w 12192000"/>
              <a:gd name="connsiteY141" fmla="*/ 1431479 h 1839214"/>
              <a:gd name="connsiteX142" fmla="*/ 11451028 w 12192000"/>
              <a:gd name="connsiteY142" fmla="*/ 1436285 h 1839214"/>
              <a:gd name="connsiteX143" fmla="*/ 11451028 w 12192000"/>
              <a:gd name="connsiteY143" fmla="*/ 1460317 h 1839214"/>
              <a:gd name="connsiteX144" fmla="*/ 11424593 w 12192000"/>
              <a:gd name="connsiteY144" fmla="*/ 1473133 h 1839214"/>
              <a:gd name="connsiteX145" fmla="*/ 11428598 w 12192000"/>
              <a:gd name="connsiteY145" fmla="*/ 1481945 h 1839214"/>
              <a:gd name="connsiteX146" fmla="*/ 11449426 w 12192000"/>
              <a:gd name="connsiteY146" fmla="*/ 1493160 h 1839214"/>
              <a:gd name="connsiteX147" fmla="*/ 11450227 w 12192000"/>
              <a:gd name="connsiteY147" fmla="*/ 1509181 h 1839214"/>
              <a:gd name="connsiteX148" fmla="*/ 11442216 w 12192000"/>
              <a:gd name="connsiteY148" fmla="*/ 1509181 h 1839214"/>
              <a:gd name="connsiteX149" fmla="*/ 11442216 w 12192000"/>
              <a:gd name="connsiteY149" fmla="*/ 1502772 h 1839214"/>
              <a:gd name="connsiteX150" fmla="*/ 11387744 w 12192000"/>
              <a:gd name="connsiteY150" fmla="*/ 1502772 h 1839214"/>
              <a:gd name="connsiteX151" fmla="*/ 11387744 w 12192000"/>
              <a:gd name="connsiteY151" fmla="*/ 1420264 h 1839214"/>
              <a:gd name="connsiteX152" fmla="*/ 11378933 w 12192000"/>
              <a:gd name="connsiteY152" fmla="*/ 1420264 h 1839214"/>
              <a:gd name="connsiteX153" fmla="*/ 11378933 w 12192000"/>
              <a:gd name="connsiteY153" fmla="*/ 1393829 h 1839214"/>
              <a:gd name="connsiteX154" fmla="*/ 11370122 w 12192000"/>
              <a:gd name="connsiteY154" fmla="*/ 1393829 h 1839214"/>
              <a:gd name="connsiteX155" fmla="*/ 11370122 w 12192000"/>
              <a:gd name="connsiteY155" fmla="*/ 1399437 h 1839214"/>
              <a:gd name="connsiteX156" fmla="*/ 11364514 w 12192000"/>
              <a:gd name="connsiteY156" fmla="*/ 1399437 h 1839214"/>
              <a:gd name="connsiteX157" fmla="*/ 11364514 w 12192000"/>
              <a:gd name="connsiteY157" fmla="*/ 1388222 h 1839214"/>
              <a:gd name="connsiteX158" fmla="*/ 11374127 w 12192000"/>
              <a:gd name="connsiteY158" fmla="*/ 1377808 h 1839214"/>
              <a:gd name="connsiteX159" fmla="*/ 11382137 w 12192000"/>
              <a:gd name="connsiteY159" fmla="*/ 1360185 h 1839214"/>
              <a:gd name="connsiteX160" fmla="*/ 11359708 w 12192000"/>
              <a:gd name="connsiteY160" fmla="*/ 1360185 h 1839214"/>
              <a:gd name="connsiteX161" fmla="*/ 11359708 w 12192000"/>
              <a:gd name="connsiteY161" fmla="*/ 1352976 h 1839214"/>
              <a:gd name="connsiteX162" fmla="*/ 11308440 w 12192000"/>
              <a:gd name="connsiteY162" fmla="*/ 1352976 h 1839214"/>
              <a:gd name="connsiteX163" fmla="*/ 11308440 w 12192000"/>
              <a:gd name="connsiteY163" fmla="*/ 1357782 h 1839214"/>
              <a:gd name="connsiteX164" fmla="*/ 11291618 w 12192000"/>
              <a:gd name="connsiteY164" fmla="*/ 1357782 h 1839214"/>
              <a:gd name="connsiteX165" fmla="*/ 11291618 w 12192000"/>
              <a:gd name="connsiteY165" fmla="*/ 1320133 h 1839214"/>
              <a:gd name="connsiteX166" fmla="*/ 11244356 w 12192000"/>
              <a:gd name="connsiteY166" fmla="*/ 1320133 h 1839214"/>
              <a:gd name="connsiteX167" fmla="*/ 11244356 w 12192000"/>
              <a:gd name="connsiteY167" fmla="*/ 1324138 h 1839214"/>
              <a:gd name="connsiteX168" fmla="*/ 11239550 w 12192000"/>
              <a:gd name="connsiteY168" fmla="*/ 1324138 h 1839214"/>
              <a:gd name="connsiteX169" fmla="*/ 11239550 w 12192000"/>
              <a:gd name="connsiteY169" fmla="*/ 1356180 h 1839214"/>
              <a:gd name="connsiteX170" fmla="*/ 11235545 w 12192000"/>
              <a:gd name="connsiteY170" fmla="*/ 1356180 h 1839214"/>
              <a:gd name="connsiteX171" fmla="*/ 11235545 w 12192000"/>
              <a:gd name="connsiteY171" fmla="*/ 1225609 h 1839214"/>
              <a:gd name="connsiteX172" fmla="*/ 11210712 w 12192000"/>
              <a:gd name="connsiteY172" fmla="*/ 1225609 h 1839214"/>
              <a:gd name="connsiteX173" fmla="*/ 11210712 w 12192000"/>
              <a:gd name="connsiteY173" fmla="*/ 1195970 h 1839214"/>
              <a:gd name="connsiteX174" fmla="*/ 11205906 w 12192000"/>
              <a:gd name="connsiteY174" fmla="*/ 1195970 h 1839214"/>
              <a:gd name="connsiteX175" fmla="*/ 11205906 w 12192000"/>
              <a:gd name="connsiteY175" fmla="*/ 1199174 h 1839214"/>
              <a:gd name="connsiteX176" fmla="*/ 11186681 w 12192000"/>
              <a:gd name="connsiteY176" fmla="*/ 1199174 h 1839214"/>
              <a:gd name="connsiteX177" fmla="*/ 11141822 w 12192000"/>
              <a:gd name="connsiteY177" fmla="*/ 1147907 h 1839214"/>
              <a:gd name="connsiteX178" fmla="*/ 11141822 w 12192000"/>
              <a:gd name="connsiteY178" fmla="*/ 1067000 h 1839214"/>
              <a:gd name="connsiteX179" fmla="*/ 11137016 w 12192000"/>
              <a:gd name="connsiteY179" fmla="*/ 1067000 h 1839214"/>
              <a:gd name="connsiteX180" fmla="*/ 11137016 w 12192000"/>
              <a:gd name="connsiteY180" fmla="*/ 1145503 h 1839214"/>
              <a:gd name="connsiteX181" fmla="*/ 11100167 w 12192000"/>
              <a:gd name="connsiteY181" fmla="*/ 1103849 h 1839214"/>
              <a:gd name="connsiteX182" fmla="*/ 11100167 w 12192000"/>
              <a:gd name="connsiteY182" fmla="*/ 1095838 h 1839214"/>
              <a:gd name="connsiteX183" fmla="*/ 11094560 w 12192000"/>
              <a:gd name="connsiteY183" fmla="*/ 1095838 h 1839214"/>
              <a:gd name="connsiteX184" fmla="*/ 11094560 w 12192000"/>
              <a:gd name="connsiteY184" fmla="*/ 1120671 h 1839214"/>
              <a:gd name="connsiteX185" fmla="*/ 11046497 w 12192000"/>
              <a:gd name="connsiteY185" fmla="*/ 1203179 h 1839214"/>
              <a:gd name="connsiteX186" fmla="*/ 11046497 w 12192000"/>
              <a:gd name="connsiteY186" fmla="*/ 1041367 h 1839214"/>
              <a:gd name="connsiteX187" fmla="*/ 11042491 w 12192000"/>
              <a:gd name="connsiteY187" fmla="*/ 1041367 h 1839214"/>
              <a:gd name="connsiteX188" fmla="*/ 11042491 w 12192000"/>
              <a:gd name="connsiteY188" fmla="*/ 1221603 h 1839214"/>
              <a:gd name="connsiteX189" fmla="*/ 11035282 w 12192000"/>
              <a:gd name="connsiteY189" fmla="*/ 1221603 h 1839214"/>
              <a:gd name="connsiteX190" fmla="*/ 11035282 w 12192000"/>
              <a:gd name="connsiteY190" fmla="*/ 1210389 h 1839214"/>
              <a:gd name="connsiteX191" fmla="*/ 11028072 w 12192000"/>
              <a:gd name="connsiteY191" fmla="*/ 1210389 h 1839214"/>
              <a:gd name="connsiteX192" fmla="*/ 11028072 w 12192000"/>
              <a:gd name="connsiteY192" fmla="*/ 1220001 h 1839214"/>
              <a:gd name="connsiteX193" fmla="*/ 11021664 w 12192000"/>
              <a:gd name="connsiteY193" fmla="*/ 1220001 h 1839214"/>
              <a:gd name="connsiteX194" fmla="*/ 11021664 w 12192000"/>
              <a:gd name="connsiteY194" fmla="*/ 1208786 h 1839214"/>
              <a:gd name="connsiteX195" fmla="*/ 11016056 w 12192000"/>
              <a:gd name="connsiteY195" fmla="*/ 1208786 h 1839214"/>
              <a:gd name="connsiteX196" fmla="*/ 11016056 w 12192000"/>
              <a:gd name="connsiteY196" fmla="*/ 1242431 h 1839214"/>
              <a:gd name="connsiteX197" fmla="*/ 11002439 w 12192000"/>
              <a:gd name="connsiteY197" fmla="*/ 1242431 h 1839214"/>
              <a:gd name="connsiteX198" fmla="*/ 11002439 w 12192000"/>
              <a:gd name="connsiteY198" fmla="*/ 1353777 h 1839214"/>
              <a:gd name="connsiteX199" fmla="*/ 10997633 w 12192000"/>
              <a:gd name="connsiteY199" fmla="*/ 1353777 h 1839214"/>
              <a:gd name="connsiteX200" fmla="*/ 10997633 w 12192000"/>
              <a:gd name="connsiteY200" fmla="*/ 1358583 h 1839214"/>
              <a:gd name="connsiteX201" fmla="*/ 11001638 w 12192000"/>
              <a:gd name="connsiteY201" fmla="*/ 1358583 h 1839214"/>
              <a:gd name="connsiteX202" fmla="*/ 11001638 w 12192000"/>
              <a:gd name="connsiteY202" fmla="*/ 1368997 h 1839214"/>
              <a:gd name="connsiteX203" fmla="*/ 10971198 w 12192000"/>
              <a:gd name="connsiteY203" fmla="*/ 1368997 h 1839214"/>
              <a:gd name="connsiteX204" fmla="*/ 10971198 w 12192000"/>
              <a:gd name="connsiteY204" fmla="*/ 1364190 h 1839214"/>
              <a:gd name="connsiteX205" fmla="*/ 10963187 w 12192000"/>
              <a:gd name="connsiteY205" fmla="*/ 1364190 h 1839214"/>
              <a:gd name="connsiteX206" fmla="*/ 10963187 w 12192000"/>
              <a:gd name="connsiteY206" fmla="*/ 1370599 h 1839214"/>
              <a:gd name="connsiteX207" fmla="*/ 10937554 w 12192000"/>
              <a:gd name="connsiteY207" fmla="*/ 1370599 h 1839214"/>
              <a:gd name="connsiteX208" fmla="*/ 10937554 w 12192000"/>
              <a:gd name="connsiteY208" fmla="*/ 1405845 h 1839214"/>
              <a:gd name="connsiteX209" fmla="*/ 10923935 w 12192000"/>
              <a:gd name="connsiteY209" fmla="*/ 1405845 h 1839214"/>
              <a:gd name="connsiteX210" fmla="*/ 10923935 w 12192000"/>
              <a:gd name="connsiteY210" fmla="*/ 1397835 h 1839214"/>
              <a:gd name="connsiteX211" fmla="*/ 10883082 w 12192000"/>
              <a:gd name="connsiteY211" fmla="*/ 1397835 h 1839214"/>
              <a:gd name="connsiteX212" fmla="*/ 10883082 w 12192000"/>
              <a:gd name="connsiteY212" fmla="*/ 1323337 h 1839214"/>
              <a:gd name="connsiteX213" fmla="*/ 10871066 w 12192000"/>
              <a:gd name="connsiteY213" fmla="*/ 1323337 h 1839214"/>
              <a:gd name="connsiteX214" fmla="*/ 10871066 w 12192000"/>
              <a:gd name="connsiteY214" fmla="*/ 1345766 h 1839214"/>
              <a:gd name="connsiteX215" fmla="*/ 10857449 w 12192000"/>
              <a:gd name="connsiteY215" fmla="*/ 1345766 h 1839214"/>
              <a:gd name="connsiteX216" fmla="*/ 10857449 w 12192000"/>
              <a:gd name="connsiteY216" fmla="*/ 1337756 h 1839214"/>
              <a:gd name="connsiteX217" fmla="*/ 10849438 w 12192000"/>
              <a:gd name="connsiteY217" fmla="*/ 1337756 h 1839214"/>
              <a:gd name="connsiteX218" fmla="*/ 10849438 w 12192000"/>
              <a:gd name="connsiteY218" fmla="*/ 1344965 h 1839214"/>
              <a:gd name="connsiteX219" fmla="*/ 10826208 w 12192000"/>
              <a:gd name="connsiteY219" fmla="*/ 1344965 h 1839214"/>
              <a:gd name="connsiteX220" fmla="*/ 10826208 w 12192000"/>
              <a:gd name="connsiteY220" fmla="*/ 1018937 h 1839214"/>
              <a:gd name="connsiteX221" fmla="*/ 10818197 w 12192000"/>
              <a:gd name="connsiteY221" fmla="*/ 1018937 h 1839214"/>
              <a:gd name="connsiteX222" fmla="*/ 10818197 w 12192000"/>
              <a:gd name="connsiteY222" fmla="*/ 1099844 h 1839214"/>
              <a:gd name="connsiteX223" fmla="*/ 10756517 w 12192000"/>
              <a:gd name="connsiteY223" fmla="*/ 1099844 h 1839214"/>
              <a:gd name="connsiteX224" fmla="*/ 10756517 w 12192000"/>
              <a:gd name="connsiteY224" fmla="*/ 1018937 h 1839214"/>
              <a:gd name="connsiteX225" fmla="*/ 10750909 w 12192000"/>
              <a:gd name="connsiteY225" fmla="*/ 1018937 h 1839214"/>
              <a:gd name="connsiteX226" fmla="*/ 10750909 w 12192000"/>
              <a:gd name="connsiteY226" fmla="*/ 1083021 h 1839214"/>
              <a:gd name="connsiteX227" fmla="*/ 10730081 w 12192000"/>
              <a:gd name="connsiteY227" fmla="*/ 1083021 h 1839214"/>
              <a:gd name="connsiteX228" fmla="*/ 10730081 w 12192000"/>
              <a:gd name="connsiteY228" fmla="*/ 1099844 h 1839214"/>
              <a:gd name="connsiteX229" fmla="*/ 10661191 w 12192000"/>
              <a:gd name="connsiteY229" fmla="*/ 1099844 h 1839214"/>
              <a:gd name="connsiteX230" fmla="*/ 10661191 w 12192000"/>
              <a:gd name="connsiteY230" fmla="*/ 1062995 h 1839214"/>
              <a:gd name="connsiteX231" fmla="*/ 10581887 w 12192000"/>
              <a:gd name="connsiteY231" fmla="*/ 1062995 h 1839214"/>
              <a:gd name="connsiteX232" fmla="*/ 10581887 w 12192000"/>
              <a:gd name="connsiteY232" fmla="*/ 1054985 h 1839214"/>
              <a:gd name="connsiteX233" fmla="*/ 10558656 w 12192000"/>
              <a:gd name="connsiteY233" fmla="*/ 1054985 h 1839214"/>
              <a:gd name="connsiteX234" fmla="*/ 10541834 w 12192000"/>
              <a:gd name="connsiteY234" fmla="*/ 1067000 h 1839214"/>
              <a:gd name="connsiteX235" fmla="*/ 10526614 w 12192000"/>
              <a:gd name="connsiteY235" fmla="*/ 1067000 h 1839214"/>
              <a:gd name="connsiteX236" fmla="*/ 10526614 w 12192000"/>
              <a:gd name="connsiteY236" fmla="*/ 1056587 h 1839214"/>
              <a:gd name="connsiteX237" fmla="*/ 10471342 w 12192000"/>
              <a:gd name="connsiteY237" fmla="*/ 1056587 h 1839214"/>
              <a:gd name="connsiteX238" fmla="*/ 10471342 w 12192000"/>
              <a:gd name="connsiteY238" fmla="*/ 1062995 h 1839214"/>
              <a:gd name="connsiteX239" fmla="*/ 10457724 w 12192000"/>
              <a:gd name="connsiteY239" fmla="*/ 1062995 h 1839214"/>
              <a:gd name="connsiteX240" fmla="*/ 10457724 w 12192000"/>
              <a:gd name="connsiteY240" fmla="*/ 1054985 h 1839214"/>
              <a:gd name="connsiteX241" fmla="*/ 10376017 w 12192000"/>
              <a:gd name="connsiteY241" fmla="*/ 1054985 h 1839214"/>
              <a:gd name="connsiteX242" fmla="*/ 10354388 w 12192000"/>
              <a:gd name="connsiteY242" fmla="*/ 1071006 h 1839214"/>
              <a:gd name="connsiteX243" fmla="*/ 10263870 w 12192000"/>
              <a:gd name="connsiteY243" fmla="*/ 1071006 h 1839214"/>
              <a:gd name="connsiteX244" fmla="*/ 10263870 w 12192000"/>
              <a:gd name="connsiteY244" fmla="*/ 1085425 h 1839214"/>
              <a:gd name="connsiteX245" fmla="*/ 10207796 w 12192000"/>
              <a:gd name="connsiteY245" fmla="*/ 1085425 h 1839214"/>
              <a:gd name="connsiteX246" fmla="*/ 10207796 w 12192000"/>
              <a:gd name="connsiteY246" fmla="*/ 1018937 h 1839214"/>
              <a:gd name="connsiteX247" fmla="*/ 10202189 w 12192000"/>
              <a:gd name="connsiteY247" fmla="*/ 1018937 h 1839214"/>
              <a:gd name="connsiteX248" fmla="*/ 10202189 w 12192000"/>
              <a:gd name="connsiteY248" fmla="*/ 1077414 h 1839214"/>
              <a:gd name="connsiteX249" fmla="*/ 10186167 w 12192000"/>
              <a:gd name="connsiteY249" fmla="*/ 1077414 h 1839214"/>
              <a:gd name="connsiteX250" fmla="*/ 10186167 w 12192000"/>
              <a:gd name="connsiteY250" fmla="*/ 1103849 h 1839214"/>
              <a:gd name="connsiteX251" fmla="*/ 10162937 w 12192000"/>
              <a:gd name="connsiteY251" fmla="*/ 1103849 h 1839214"/>
              <a:gd name="connsiteX252" fmla="*/ 10162937 w 12192000"/>
              <a:gd name="connsiteY252" fmla="*/ 1133488 h 1839214"/>
              <a:gd name="connsiteX253" fmla="*/ 10131697 w 12192000"/>
              <a:gd name="connsiteY253" fmla="*/ 1133488 h 1839214"/>
              <a:gd name="connsiteX254" fmla="*/ 10131697 w 12192000"/>
              <a:gd name="connsiteY254" fmla="*/ 1125477 h 1839214"/>
              <a:gd name="connsiteX255" fmla="*/ 10108466 w 12192000"/>
              <a:gd name="connsiteY255" fmla="*/ 1125477 h 1839214"/>
              <a:gd name="connsiteX256" fmla="*/ 10108466 w 12192000"/>
              <a:gd name="connsiteY256" fmla="*/ 1147907 h 1839214"/>
              <a:gd name="connsiteX257" fmla="*/ 10089240 w 12192000"/>
              <a:gd name="connsiteY257" fmla="*/ 1166331 h 1839214"/>
              <a:gd name="connsiteX258" fmla="*/ 10089240 w 12192000"/>
              <a:gd name="connsiteY258" fmla="*/ 1339358 h 1839214"/>
              <a:gd name="connsiteX259" fmla="*/ 10082031 w 12192000"/>
              <a:gd name="connsiteY259" fmla="*/ 1347368 h 1839214"/>
              <a:gd name="connsiteX260" fmla="*/ 10082031 w 12192000"/>
              <a:gd name="connsiteY260" fmla="*/ 1377808 h 1839214"/>
              <a:gd name="connsiteX261" fmla="*/ 10074821 w 12192000"/>
              <a:gd name="connsiteY261" fmla="*/ 1377808 h 1839214"/>
              <a:gd name="connsiteX262" fmla="*/ 10074821 w 12192000"/>
              <a:gd name="connsiteY262" fmla="*/ 1385819 h 1839214"/>
              <a:gd name="connsiteX263" fmla="*/ 10052392 w 12192000"/>
              <a:gd name="connsiteY263" fmla="*/ 1385819 h 1839214"/>
              <a:gd name="connsiteX264" fmla="*/ 10052392 w 12192000"/>
              <a:gd name="connsiteY264" fmla="*/ 785831 h 1839214"/>
              <a:gd name="connsiteX265" fmla="*/ 10016345 w 12192000"/>
              <a:gd name="connsiteY265" fmla="*/ 785831 h 1839214"/>
              <a:gd name="connsiteX266" fmla="*/ 10016345 w 12192000"/>
              <a:gd name="connsiteY266" fmla="*/ 777020 h 1839214"/>
              <a:gd name="connsiteX267" fmla="*/ 10001926 w 12192000"/>
              <a:gd name="connsiteY267" fmla="*/ 777020 h 1839214"/>
              <a:gd name="connsiteX268" fmla="*/ 10001926 w 12192000"/>
              <a:gd name="connsiteY268" fmla="*/ 785030 h 1839214"/>
              <a:gd name="connsiteX269" fmla="*/ 9967481 w 12192000"/>
              <a:gd name="connsiteY269" fmla="*/ 785030 h 1839214"/>
              <a:gd name="connsiteX270" fmla="*/ 9967481 w 12192000"/>
              <a:gd name="connsiteY270" fmla="*/ 563940 h 1839214"/>
              <a:gd name="connsiteX271" fmla="*/ 9917014 w 12192000"/>
              <a:gd name="connsiteY271" fmla="*/ 563940 h 1839214"/>
              <a:gd name="connsiteX272" fmla="*/ 9917014 w 12192000"/>
              <a:gd name="connsiteY272" fmla="*/ 504662 h 1839214"/>
              <a:gd name="connsiteX273" fmla="*/ 9909805 w 12192000"/>
              <a:gd name="connsiteY273" fmla="*/ 504662 h 1839214"/>
              <a:gd name="connsiteX274" fmla="*/ 9909805 w 12192000"/>
              <a:gd name="connsiteY274" fmla="*/ 541511 h 1839214"/>
              <a:gd name="connsiteX275" fmla="*/ 9868951 w 12192000"/>
              <a:gd name="connsiteY275" fmla="*/ 541511 h 1839214"/>
              <a:gd name="connsiteX276" fmla="*/ 9868951 w 12192000"/>
              <a:gd name="connsiteY276" fmla="*/ 528694 h 1839214"/>
              <a:gd name="connsiteX277" fmla="*/ 9863344 w 12192000"/>
              <a:gd name="connsiteY277" fmla="*/ 528694 h 1839214"/>
              <a:gd name="connsiteX278" fmla="*/ 9863344 w 12192000"/>
              <a:gd name="connsiteY278" fmla="*/ 539108 h 1839214"/>
              <a:gd name="connsiteX279" fmla="*/ 9775229 w 12192000"/>
              <a:gd name="connsiteY279" fmla="*/ 539108 h 1839214"/>
              <a:gd name="connsiteX280" fmla="*/ 9775229 w 12192000"/>
              <a:gd name="connsiteY280" fmla="*/ 504662 h 1839214"/>
              <a:gd name="connsiteX281" fmla="*/ 9769621 w 12192000"/>
              <a:gd name="connsiteY281" fmla="*/ 504662 h 1839214"/>
              <a:gd name="connsiteX282" fmla="*/ 9769621 w 12192000"/>
              <a:gd name="connsiteY282" fmla="*/ 552725 h 1839214"/>
              <a:gd name="connsiteX283" fmla="*/ 9756804 w 12192000"/>
              <a:gd name="connsiteY283" fmla="*/ 552725 h 1839214"/>
              <a:gd name="connsiteX284" fmla="*/ 9756804 w 12192000"/>
              <a:gd name="connsiteY284" fmla="*/ 546317 h 1839214"/>
              <a:gd name="connsiteX285" fmla="*/ 9747192 w 12192000"/>
              <a:gd name="connsiteY285" fmla="*/ 546317 h 1839214"/>
              <a:gd name="connsiteX286" fmla="*/ 9747192 w 12192000"/>
              <a:gd name="connsiteY286" fmla="*/ 573553 h 1839214"/>
              <a:gd name="connsiteX287" fmla="*/ 9699129 w 12192000"/>
              <a:gd name="connsiteY287" fmla="*/ 573553 h 1839214"/>
              <a:gd name="connsiteX288" fmla="*/ 9682306 w 12192000"/>
              <a:gd name="connsiteY288" fmla="*/ 585569 h 1839214"/>
              <a:gd name="connsiteX289" fmla="*/ 9682306 w 12192000"/>
              <a:gd name="connsiteY289" fmla="*/ 863533 h 1839214"/>
              <a:gd name="connsiteX290" fmla="*/ 9685510 w 12192000"/>
              <a:gd name="connsiteY290" fmla="*/ 863533 h 1839214"/>
              <a:gd name="connsiteX291" fmla="*/ 9685510 w 12192000"/>
              <a:gd name="connsiteY291" fmla="*/ 877952 h 1839214"/>
              <a:gd name="connsiteX292" fmla="*/ 9682306 w 12192000"/>
              <a:gd name="connsiteY292" fmla="*/ 877952 h 1839214"/>
              <a:gd name="connsiteX293" fmla="*/ 9682306 w 12192000"/>
              <a:gd name="connsiteY293" fmla="*/ 1441091 h 1839214"/>
              <a:gd name="connsiteX294" fmla="*/ 9672694 w 12192000"/>
              <a:gd name="connsiteY294" fmla="*/ 1451505 h 1839214"/>
              <a:gd name="connsiteX295" fmla="*/ 9672694 w 12192000"/>
              <a:gd name="connsiteY295" fmla="*/ 1466725 h 1839214"/>
              <a:gd name="connsiteX296" fmla="*/ 9621426 w 12192000"/>
              <a:gd name="connsiteY296" fmla="*/ 1466725 h 1839214"/>
              <a:gd name="connsiteX297" fmla="*/ 9621426 w 12192000"/>
              <a:gd name="connsiteY297" fmla="*/ 1484348 h 1839214"/>
              <a:gd name="connsiteX298" fmla="*/ 9627835 w 12192000"/>
              <a:gd name="connsiteY298" fmla="*/ 1484348 h 1839214"/>
              <a:gd name="connsiteX299" fmla="*/ 9627835 w 12192000"/>
              <a:gd name="connsiteY299" fmla="*/ 1509181 h 1839214"/>
              <a:gd name="connsiteX300" fmla="*/ 9566955 w 12192000"/>
              <a:gd name="connsiteY300" fmla="*/ 1509181 h 1839214"/>
              <a:gd name="connsiteX301" fmla="*/ 9566955 w 12192000"/>
              <a:gd name="connsiteY301" fmla="*/ 1414657 h 1839214"/>
              <a:gd name="connsiteX302" fmla="*/ 9528505 w 12192000"/>
              <a:gd name="connsiteY302" fmla="*/ 1414657 h 1839214"/>
              <a:gd name="connsiteX303" fmla="*/ 9527704 w 12192000"/>
              <a:gd name="connsiteY303" fmla="*/ 1256850 h 1839214"/>
              <a:gd name="connsiteX304" fmla="*/ 9458814 w 12192000"/>
              <a:gd name="connsiteY304" fmla="*/ 732962 h 1839214"/>
              <a:gd name="connsiteX305" fmla="*/ 9299404 w 12192000"/>
              <a:gd name="connsiteY305" fmla="*/ 485437 h 1839214"/>
              <a:gd name="connsiteX306" fmla="*/ 9139995 w 12192000"/>
              <a:gd name="connsiteY306" fmla="*/ 732962 h 1839214"/>
              <a:gd name="connsiteX307" fmla="*/ 9072706 w 12192000"/>
              <a:gd name="connsiteY307" fmla="*/ 1205582 h 1839214"/>
              <a:gd name="connsiteX308" fmla="*/ 9024643 w 12192000"/>
              <a:gd name="connsiteY308" fmla="*/ 1205582 h 1839214"/>
              <a:gd name="connsiteX309" fmla="*/ 9024643 w 12192000"/>
              <a:gd name="connsiteY309" fmla="*/ 1191163 h 1839214"/>
              <a:gd name="connsiteX310" fmla="*/ 9003816 w 12192000"/>
              <a:gd name="connsiteY310" fmla="*/ 1191163 h 1839214"/>
              <a:gd name="connsiteX311" fmla="*/ 9003816 w 12192000"/>
              <a:gd name="connsiteY311" fmla="*/ 1202378 h 1839214"/>
              <a:gd name="connsiteX312" fmla="*/ 8988596 w 12192000"/>
              <a:gd name="connsiteY312" fmla="*/ 1202378 h 1839214"/>
              <a:gd name="connsiteX313" fmla="*/ 8988596 w 12192000"/>
              <a:gd name="connsiteY313" fmla="*/ 1199174 h 1839214"/>
              <a:gd name="connsiteX314" fmla="*/ 8974978 w 12192000"/>
              <a:gd name="connsiteY314" fmla="*/ 1199174 h 1839214"/>
              <a:gd name="connsiteX315" fmla="*/ 8974978 w 12192000"/>
              <a:gd name="connsiteY315" fmla="*/ 1210389 h 1839214"/>
              <a:gd name="connsiteX316" fmla="*/ 8914099 w 12192000"/>
              <a:gd name="connsiteY316" fmla="*/ 1210389 h 1839214"/>
              <a:gd name="connsiteX317" fmla="*/ 8914099 w 12192000"/>
              <a:gd name="connsiteY317" fmla="*/ 1238425 h 1839214"/>
              <a:gd name="connsiteX318" fmla="*/ 8878852 w 12192000"/>
              <a:gd name="connsiteY318" fmla="*/ 1238425 h 1839214"/>
              <a:gd name="connsiteX319" fmla="*/ 8878852 w 12192000"/>
              <a:gd name="connsiteY319" fmla="*/ 1372201 h 1839214"/>
              <a:gd name="connsiteX320" fmla="*/ 8866036 w 12192000"/>
              <a:gd name="connsiteY320" fmla="*/ 1372201 h 1839214"/>
              <a:gd name="connsiteX321" fmla="*/ 8866036 w 12192000"/>
              <a:gd name="connsiteY321" fmla="*/ 1423468 h 1839214"/>
              <a:gd name="connsiteX322" fmla="*/ 8843606 w 12192000"/>
              <a:gd name="connsiteY322" fmla="*/ 1423468 h 1839214"/>
              <a:gd name="connsiteX323" fmla="*/ 8843606 w 12192000"/>
              <a:gd name="connsiteY323" fmla="*/ 1306515 h 1839214"/>
              <a:gd name="connsiteX324" fmla="*/ 8835595 w 12192000"/>
              <a:gd name="connsiteY324" fmla="*/ 1306515 h 1839214"/>
              <a:gd name="connsiteX325" fmla="*/ 8835595 w 12192000"/>
              <a:gd name="connsiteY325" fmla="*/ 1335353 h 1839214"/>
              <a:gd name="connsiteX326" fmla="*/ 8797144 w 12192000"/>
              <a:gd name="connsiteY326" fmla="*/ 1335353 h 1839214"/>
              <a:gd name="connsiteX327" fmla="*/ 8797144 w 12192000"/>
              <a:gd name="connsiteY327" fmla="*/ 1223205 h 1839214"/>
              <a:gd name="connsiteX328" fmla="*/ 8753888 w 12192000"/>
              <a:gd name="connsiteY328" fmla="*/ 1223205 h 1839214"/>
              <a:gd name="connsiteX329" fmla="*/ 8753888 w 12192000"/>
              <a:gd name="connsiteY329" fmla="*/ 1204781 h 1839214"/>
              <a:gd name="connsiteX330" fmla="*/ 8685799 w 12192000"/>
              <a:gd name="connsiteY330" fmla="*/ 1204781 h 1839214"/>
              <a:gd name="connsiteX331" fmla="*/ 8685799 w 12192000"/>
              <a:gd name="connsiteY331" fmla="*/ 1155917 h 1839214"/>
              <a:gd name="connsiteX332" fmla="*/ 8673783 w 12192000"/>
              <a:gd name="connsiteY332" fmla="*/ 1155917 h 1839214"/>
              <a:gd name="connsiteX333" fmla="*/ 8673783 w 12192000"/>
              <a:gd name="connsiteY333" fmla="*/ 1201577 h 1839214"/>
              <a:gd name="connsiteX334" fmla="*/ 8659364 w 12192000"/>
              <a:gd name="connsiteY334" fmla="*/ 1201577 h 1839214"/>
              <a:gd name="connsiteX335" fmla="*/ 8659364 w 12192000"/>
              <a:gd name="connsiteY335" fmla="*/ 1215996 h 1839214"/>
              <a:gd name="connsiteX336" fmla="*/ 8646547 w 12192000"/>
              <a:gd name="connsiteY336" fmla="*/ 1215996 h 1839214"/>
              <a:gd name="connsiteX337" fmla="*/ 8646547 w 12192000"/>
              <a:gd name="connsiteY337" fmla="*/ 1244033 h 1839214"/>
              <a:gd name="connsiteX338" fmla="*/ 8604091 w 12192000"/>
              <a:gd name="connsiteY338" fmla="*/ 1244033 h 1839214"/>
              <a:gd name="connsiteX339" fmla="*/ 8604091 w 12192000"/>
              <a:gd name="connsiteY339" fmla="*/ 1393028 h 1839214"/>
              <a:gd name="connsiteX340" fmla="*/ 8569647 w 12192000"/>
              <a:gd name="connsiteY340" fmla="*/ 1393028 h 1839214"/>
              <a:gd name="connsiteX341" fmla="*/ 8569647 w 12192000"/>
              <a:gd name="connsiteY341" fmla="*/ 672082 h 1839214"/>
              <a:gd name="connsiteX342" fmla="*/ 8516776 w 12192000"/>
              <a:gd name="connsiteY342" fmla="*/ 672082 h 1839214"/>
              <a:gd name="connsiteX343" fmla="*/ 8516776 w 12192000"/>
              <a:gd name="connsiteY343" fmla="*/ 647250 h 1839214"/>
              <a:gd name="connsiteX344" fmla="*/ 8522384 w 12192000"/>
              <a:gd name="connsiteY344" fmla="*/ 647250 h 1839214"/>
              <a:gd name="connsiteX345" fmla="*/ 8522384 w 12192000"/>
              <a:gd name="connsiteY345" fmla="*/ 292384 h 1839214"/>
              <a:gd name="connsiteX346" fmla="*/ 8512771 w 12192000"/>
              <a:gd name="connsiteY346" fmla="*/ 292384 h 1839214"/>
              <a:gd name="connsiteX347" fmla="*/ 8512771 w 12192000"/>
              <a:gd name="connsiteY347" fmla="*/ 284373 h 1839214"/>
              <a:gd name="connsiteX348" fmla="*/ 8485536 w 12192000"/>
              <a:gd name="connsiteY348" fmla="*/ 284373 h 1839214"/>
              <a:gd name="connsiteX349" fmla="*/ 8485536 w 12192000"/>
              <a:gd name="connsiteY349" fmla="*/ 289981 h 1839214"/>
              <a:gd name="connsiteX350" fmla="*/ 8262043 w 12192000"/>
              <a:gd name="connsiteY350" fmla="*/ 289981 h 1839214"/>
              <a:gd name="connsiteX351" fmla="*/ 8262043 w 12192000"/>
              <a:gd name="connsiteY351" fmla="*/ 297991 h 1839214"/>
              <a:gd name="connsiteX352" fmla="*/ 8213179 w 12192000"/>
              <a:gd name="connsiteY352" fmla="*/ 297991 h 1839214"/>
              <a:gd name="connsiteX353" fmla="*/ 8213179 w 12192000"/>
              <a:gd name="connsiteY353" fmla="*/ 285174 h 1839214"/>
              <a:gd name="connsiteX354" fmla="*/ 8195555 w 12192000"/>
              <a:gd name="connsiteY354" fmla="*/ 285174 h 1839214"/>
              <a:gd name="connsiteX355" fmla="*/ 8195555 w 12192000"/>
              <a:gd name="connsiteY355" fmla="*/ 1401039 h 1839214"/>
              <a:gd name="connsiteX356" fmla="*/ 8138681 w 12192000"/>
              <a:gd name="connsiteY356" fmla="*/ 1401039 h 1839214"/>
              <a:gd name="connsiteX357" fmla="*/ 8138681 w 12192000"/>
              <a:gd name="connsiteY357" fmla="*/ 1415458 h 1839214"/>
              <a:gd name="connsiteX358" fmla="*/ 8123461 w 12192000"/>
              <a:gd name="connsiteY358" fmla="*/ 1415458 h 1839214"/>
              <a:gd name="connsiteX359" fmla="*/ 8123461 w 12192000"/>
              <a:gd name="connsiteY359" fmla="*/ 1409049 h 1839214"/>
              <a:gd name="connsiteX360" fmla="*/ 8067387 w 12192000"/>
              <a:gd name="connsiteY360" fmla="*/ 1409049 h 1839214"/>
              <a:gd name="connsiteX361" fmla="*/ 8067387 w 12192000"/>
              <a:gd name="connsiteY361" fmla="*/ 1354578 h 1839214"/>
              <a:gd name="connsiteX362" fmla="*/ 8060979 w 12192000"/>
              <a:gd name="connsiteY362" fmla="*/ 1354578 h 1839214"/>
              <a:gd name="connsiteX363" fmla="*/ 8060979 w 12192000"/>
              <a:gd name="connsiteY363" fmla="*/ 1438688 h 1839214"/>
              <a:gd name="connsiteX364" fmla="*/ 8000099 w 12192000"/>
              <a:gd name="connsiteY364" fmla="*/ 1438688 h 1839214"/>
              <a:gd name="connsiteX365" fmla="*/ 8000099 w 12192000"/>
              <a:gd name="connsiteY365" fmla="*/ 1563652 h 1839214"/>
              <a:gd name="connsiteX366" fmla="*/ 7994492 w 12192000"/>
              <a:gd name="connsiteY366" fmla="*/ 1563652 h 1839214"/>
              <a:gd name="connsiteX367" fmla="*/ 7965654 w 12192000"/>
              <a:gd name="connsiteY367" fmla="*/ 1303311 h 1839214"/>
              <a:gd name="connsiteX368" fmla="*/ 7965654 w 12192000"/>
              <a:gd name="connsiteY368" fmla="*/ 805057 h 1839214"/>
              <a:gd name="connsiteX369" fmla="*/ 7626809 w 12192000"/>
              <a:gd name="connsiteY369" fmla="*/ 805057 h 1839214"/>
              <a:gd name="connsiteX370" fmla="*/ 7626809 w 12192000"/>
              <a:gd name="connsiteY370" fmla="*/ 1364190 h 1839214"/>
              <a:gd name="connsiteX371" fmla="*/ 7586756 w 12192000"/>
              <a:gd name="connsiteY371" fmla="*/ 1364190 h 1839214"/>
              <a:gd name="connsiteX372" fmla="*/ 7586756 w 12192000"/>
              <a:gd name="connsiteY372" fmla="*/ 1374604 h 1839214"/>
              <a:gd name="connsiteX373" fmla="*/ 7564327 w 12192000"/>
              <a:gd name="connsiteY373" fmla="*/ 1374604 h 1839214"/>
              <a:gd name="connsiteX374" fmla="*/ 7564327 w 12192000"/>
              <a:gd name="connsiteY374" fmla="*/ 1031754 h 1839214"/>
              <a:gd name="connsiteX375" fmla="*/ 7555516 w 12192000"/>
              <a:gd name="connsiteY375" fmla="*/ 1031754 h 1839214"/>
              <a:gd name="connsiteX376" fmla="*/ 7555516 w 12192000"/>
              <a:gd name="connsiteY376" fmla="*/ 867539 h 1839214"/>
              <a:gd name="connsiteX377" fmla="*/ 7502646 w 12192000"/>
              <a:gd name="connsiteY377" fmla="*/ 867539 h 1839214"/>
              <a:gd name="connsiteX378" fmla="*/ 7502646 w 12192000"/>
              <a:gd name="connsiteY378" fmla="*/ 809863 h 1839214"/>
              <a:gd name="connsiteX379" fmla="*/ 7481819 w 12192000"/>
              <a:gd name="connsiteY379" fmla="*/ 809863 h 1839214"/>
              <a:gd name="connsiteX380" fmla="*/ 7481819 w 12192000"/>
              <a:gd name="connsiteY380" fmla="*/ 821078 h 1839214"/>
              <a:gd name="connsiteX381" fmla="*/ 7435358 w 12192000"/>
              <a:gd name="connsiteY381" fmla="*/ 821078 h 1839214"/>
              <a:gd name="connsiteX382" fmla="*/ 7435358 w 12192000"/>
              <a:gd name="connsiteY382" fmla="*/ 809062 h 1839214"/>
              <a:gd name="connsiteX383" fmla="*/ 7381688 w 12192000"/>
              <a:gd name="connsiteY383" fmla="*/ 809062 h 1839214"/>
              <a:gd name="connsiteX384" fmla="*/ 7381688 w 12192000"/>
              <a:gd name="connsiteY384" fmla="*/ 820277 h 1839214"/>
              <a:gd name="connsiteX385" fmla="*/ 7356855 w 12192000"/>
              <a:gd name="connsiteY385" fmla="*/ 820277 h 1839214"/>
              <a:gd name="connsiteX386" fmla="*/ 7356855 w 12192000"/>
              <a:gd name="connsiteY386" fmla="*/ 935628 h 1839214"/>
              <a:gd name="connsiteX387" fmla="*/ 7297577 w 12192000"/>
              <a:gd name="connsiteY387" fmla="*/ 935628 h 1839214"/>
              <a:gd name="connsiteX388" fmla="*/ 7297577 w 12192000"/>
              <a:gd name="connsiteY388" fmla="*/ 1091833 h 1839214"/>
              <a:gd name="connsiteX389" fmla="*/ 7282357 w 12192000"/>
              <a:gd name="connsiteY389" fmla="*/ 1091833 h 1839214"/>
              <a:gd name="connsiteX390" fmla="*/ 7273546 w 12192000"/>
              <a:gd name="connsiteY390" fmla="*/ 1101446 h 1839214"/>
              <a:gd name="connsiteX391" fmla="*/ 7273546 w 12192000"/>
              <a:gd name="connsiteY391" fmla="*/ 1331347 h 1839214"/>
              <a:gd name="connsiteX392" fmla="*/ 7254320 w 12192000"/>
              <a:gd name="connsiteY392" fmla="*/ 1331347 h 1839214"/>
              <a:gd name="connsiteX393" fmla="*/ 7254320 w 12192000"/>
              <a:gd name="connsiteY393" fmla="*/ 1422667 h 1839214"/>
              <a:gd name="connsiteX394" fmla="*/ 7187032 w 12192000"/>
              <a:gd name="connsiteY394" fmla="*/ 1422667 h 1839214"/>
              <a:gd name="connsiteX395" fmla="*/ 7062869 w 12192000"/>
              <a:gd name="connsiteY395" fmla="*/ 416547 h 1839214"/>
              <a:gd name="connsiteX396" fmla="*/ 6476500 w 12192000"/>
              <a:gd name="connsiteY396" fmla="*/ 525490 h 1839214"/>
              <a:gd name="connsiteX397" fmla="*/ 6337918 w 12192000"/>
              <a:gd name="connsiteY397" fmla="*/ 631228 h 1839214"/>
              <a:gd name="connsiteX398" fmla="*/ 6250603 w 12192000"/>
              <a:gd name="connsiteY398" fmla="*/ 1228012 h 1839214"/>
              <a:gd name="connsiteX399" fmla="*/ 6224168 w 12192000"/>
              <a:gd name="connsiteY399" fmla="*/ 1228012 h 1839214"/>
              <a:gd name="connsiteX400" fmla="*/ 6224168 w 12192000"/>
              <a:gd name="connsiteY400" fmla="*/ 1199174 h 1839214"/>
              <a:gd name="connsiteX401" fmla="*/ 6214556 w 12192000"/>
              <a:gd name="connsiteY401" fmla="*/ 1199174 h 1839214"/>
              <a:gd name="connsiteX402" fmla="*/ 6214556 w 12192000"/>
              <a:gd name="connsiteY402" fmla="*/ 1124676 h 1839214"/>
              <a:gd name="connsiteX403" fmla="*/ 6197734 w 12192000"/>
              <a:gd name="connsiteY403" fmla="*/ 1124676 h 1839214"/>
              <a:gd name="connsiteX404" fmla="*/ 6197734 w 12192000"/>
              <a:gd name="connsiteY404" fmla="*/ 1135090 h 1839214"/>
              <a:gd name="connsiteX405" fmla="*/ 6134451 w 12192000"/>
              <a:gd name="connsiteY405" fmla="*/ 1135090 h 1839214"/>
              <a:gd name="connsiteX406" fmla="*/ 6134451 w 12192000"/>
              <a:gd name="connsiteY406" fmla="*/ 1212792 h 1839214"/>
              <a:gd name="connsiteX407" fmla="*/ 6059152 w 12192000"/>
              <a:gd name="connsiteY407" fmla="*/ 1212792 h 1839214"/>
              <a:gd name="connsiteX408" fmla="*/ 6059152 w 12192000"/>
              <a:gd name="connsiteY408" fmla="*/ 1232017 h 1839214"/>
              <a:gd name="connsiteX409" fmla="*/ 6064759 w 12192000"/>
              <a:gd name="connsiteY409" fmla="*/ 1232017 h 1839214"/>
              <a:gd name="connsiteX410" fmla="*/ 6064759 w 12192000"/>
              <a:gd name="connsiteY410" fmla="*/ 1318531 h 1839214"/>
              <a:gd name="connsiteX411" fmla="*/ 6042330 w 12192000"/>
              <a:gd name="connsiteY411" fmla="*/ 1318531 h 1839214"/>
              <a:gd name="connsiteX412" fmla="*/ 6042330 w 12192000"/>
              <a:gd name="connsiteY412" fmla="*/ 1562050 h 1839214"/>
              <a:gd name="connsiteX413" fmla="*/ 6003879 w 12192000"/>
              <a:gd name="connsiteY413" fmla="*/ 1562050 h 1839214"/>
              <a:gd name="connsiteX414" fmla="*/ 6003879 w 12192000"/>
              <a:gd name="connsiteY414" fmla="*/ 1539621 h 1839214"/>
              <a:gd name="connsiteX415" fmla="*/ 5962225 w 12192000"/>
              <a:gd name="connsiteY415" fmla="*/ 1539621 h 1839214"/>
              <a:gd name="connsiteX416" fmla="*/ 5962225 w 12192000"/>
              <a:gd name="connsiteY416" fmla="*/ 1489955 h 1839214"/>
              <a:gd name="connsiteX417" fmla="*/ 5954214 w 12192000"/>
              <a:gd name="connsiteY417" fmla="*/ 1489955 h 1839214"/>
              <a:gd name="connsiteX418" fmla="*/ 5954214 w 12192000"/>
              <a:gd name="connsiteY418" fmla="*/ 1283284 h 1839214"/>
              <a:gd name="connsiteX419" fmla="*/ 5898140 w 12192000"/>
              <a:gd name="connsiteY419" fmla="*/ 1283284 h 1839214"/>
              <a:gd name="connsiteX420" fmla="*/ 5860491 w 12192000"/>
              <a:gd name="connsiteY420" fmla="*/ 620815 h 1839214"/>
              <a:gd name="connsiteX421" fmla="*/ 5818837 w 12192000"/>
              <a:gd name="connsiteY421" fmla="*/ 28838 h 1839214"/>
              <a:gd name="connsiteX422" fmla="*/ 5782789 w 12192000"/>
              <a:gd name="connsiteY422" fmla="*/ 16021 h 1839214"/>
              <a:gd name="connsiteX423" fmla="*/ 5777182 w 12192000"/>
              <a:gd name="connsiteY423" fmla="*/ 16021 h 1839214"/>
              <a:gd name="connsiteX424" fmla="*/ 5777182 w 12192000"/>
              <a:gd name="connsiteY424" fmla="*/ 20026 h 1839214"/>
              <a:gd name="connsiteX425" fmla="*/ 5659427 w 12192000"/>
              <a:gd name="connsiteY425" fmla="*/ 20026 h 1839214"/>
              <a:gd name="connsiteX426" fmla="*/ 5659427 w 12192000"/>
              <a:gd name="connsiteY426" fmla="*/ 0 h 1839214"/>
              <a:gd name="connsiteX427" fmla="*/ 5647412 w 12192000"/>
              <a:gd name="connsiteY427" fmla="*/ 0 h 1839214"/>
              <a:gd name="connsiteX428" fmla="*/ 5647412 w 12192000"/>
              <a:gd name="connsiteY428" fmla="*/ 16021 h 1839214"/>
              <a:gd name="connsiteX429" fmla="*/ 5598548 w 12192000"/>
              <a:gd name="connsiteY429" fmla="*/ 16021 h 1839214"/>
              <a:gd name="connsiteX430" fmla="*/ 5580123 w 12192000"/>
              <a:gd name="connsiteY430" fmla="*/ 686501 h 1839214"/>
              <a:gd name="connsiteX431" fmla="*/ 5580123 w 12192000"/>
              <a:gd name="connsiteY431" fmla="*/ 1188760 h 1839214"/>
              <a:gd name="connsiteX432" fmla="*/ 5557694 w 12192000"/>
              <a:gd name="connsiteY432" fmla="*/ 1188760 h 1839214"/>
              <a:gd name="connsiteX433" fmla="*/ 5557694 w 12192000"/>
              <a:gd name="connsiteY433" fmla="*/ 1272871 h 1839214"/>
              <a:gd name="connsiteX434" fmla="*/ 5543275 w 12192000"/>
              <a:gd name="connsiteY434" fmla="*/ 1272871 h 1839214"/>
              <a:gd name="connsiteX435" fmla="*/ 5543275 w 12192000"/>
              <a:gd name="connsiteY435" fmla="*/ 1292897 h 1839214"/>
              <a:gd name="connsiteX436" fmla="*/ 5496814 w 12192000"/>
              <a:gd name="connsiteY436" fmla="*/ 1292897 h 1839214"/>
              <a:gd name="connsiteX437" fmla="*/ 5496814 w 12192000"/>
              <a:gd name="connsiteY437" fmla="*/ 1256850 h 1839214"/>
              <a:gd name="connsiteX438" fmla="*/ 5475186 w 12192000"/>
              <a:gd name="connsiteY438" fmla="*/ 1256850 h 1839214"/>
              <a:gd name="connsiteX439" fmla="*/ 5475186 w 12192000"/>
              <a:gd name="connsiteY439" fmla="*/ 1273672 h 1839214"/>
              <a:gd name="connsiteX440" fmla="*/ 5368646 w 12192000"/>
              <a:gd name="connsiteY440" fmla="*/ 1273672 h 1839214"/>
              <a:gd name="connsiteX441" fmla="*/ 5368646 w 12192000"/>
              <a:gd name="connsiteY441" fmla="*/ 948445 h 1839214"/>
              <a:gd name="connsiteX442" fmla="*/ 5282132 w 12192000"/>
              <a:gd name="connsiteY442" fmla="*/ 948445 h 1839214"/>
              <a:gd name="connsiteX443" fmla="*/ 5282132 w 12192000"/>
              <a:gd name="connsiteY443" fmla="*/ 930021 h 1839214"/>
              <a:gd name="connsiteX444" fmla="*/ 5246085 w 12192000"/>
              <a:gd name="connsiteY444" fmla="*/ 930021 h 1839214"/>
              <a:gd name="connsiteX445" fmla="*/ 5242080 w 12192000"/>
              <a:gd name="connsiteY445" fmla="*/ 938832 h 1839214"/>
              <a:gd name="connsiteX446" fmla="*/ 5143550 w 12192000"/>
              <a:gd name="connsiteY446" fmla="*/ 938832 h 1839214"/>
              <a:gd name="connsiteX447" fmla="*/ 5143550 w 12192000"/>
              <a:gd name="connsiteY447" fmla="*/ 961262 h 1839214"/>
              <a:gd name="connsiteX448" fmla="*/ 5109105 w 12192000"/>
              <a:gd name="connsiteY448" fmla="*/ 961262 h 1839214"/>
              <a:gd name="connsiteX449" fmla="*/ 5109105 w 12192000"/>
              <a:gd name="connsiteY449" fmla="*/ 1134289 h 1839214"/>
              <a:gd name="connsiteX450" fmla="*/ 5089079 w 12192000"/>
              <a:gd name="connsiteY450" fmla="*/ 1153514 h 1839214"/>
              <a:gd name="connsiteX451" fmla="*/ 5089079 w 12192000"/>
              <a:gd name="connsiteY451" fmla="*/ 1202378 h 1839214"/>
              <a:gd name="connsiteX452" fmla="*/ 5076262 w 12192000"/>
              <a:gd name="connsiteY452" fmla="*/ 1202378 h 1839214"/>
              <a:gd name="connsiteX453" fmla="*/ 5076262 w 12192000"/>
              <a:gd name="connsiteY453" fmla="*/ 1262457 h 1839214"/>
              <a:gd name="connsiteX454" fmla="*/ 4999361 w 12192000"/>
              <a:gd name="connsiteY454" fmla="*/ 1262457 h 1839214"/>
              <a:gd name="connsiteX455" fmla="*/ 4999361 w 12192000"/>
              <a:gd name="connsiteY455" fmla="*/ 1314525 h 1839214"/>
              <a:gd name="connsiteX456" fmla="*/ 4974529 w 12192000"/>
              <a:gd name="connsiteY456" fmla="*/ 1314525 h 1839214"/>
              <a:gd name="connsiteX457" fmla="*/ 4974529 w 12192000"/>
              <a:gd name="connsiteY457" fmla="*/ 1568459 h 1839214"/>
              <a:gd name="connsiteX458" fmla="*/ 4953701 w 12192000"/>
              <a:gd name="connsiteY458" fmla="*/ 1568459 h 1839214"/>
              <a:gd name="connsiteX459" fmla="*/ 4953701 w 12192000"/>
              <a:gd name="connsiteY459" fmla="*/ 904387 h 1839214"/>
              <a:gd name="connsiteX460" fmla="*/ 4898429 w 12192000"/>
              <a:gd name="connsiteY460" fmla="*/ 904387 h 1839214"/>
              <a:gd name="connsiteX461" fmla="*/ 4898429 w 12192000"/>
              <a:gd name="connsiteY461" fmla="*/ 890769 h 1839214"/>
              <a:gd name="connsiteX462" fmla="*/ 4743024 w 12192000"/>
              <a:gd name="connsiteY462" fmla="*/ 890769 h 1839214"/>
              <a:gd name="connsiteX463" fmla="*/ 4743024 w 12192000"/>
              <a:gd name="connsiteY463" fmla="*/ 901984 h 1839214"/>
              <a:gd name="connsiteX464" fmla="*/ 4705375 w 12192000"/>
              <a:gd name="connsiteY464" fmla="*/ 901984 h 1839214"/>
              <a:gd name="connsiteX465" fmla="*/ 4705375 w 12192000"/>
              <a:gd name="connsiteY465" fmla="*/ 1249640 h 1839214"/>
              <a:gd name="connsiteX466" fmla="*/ 4694161 w 12192000"/>
              <a:gd name="connsiteY466" fmla="*/ 1249640 h 1839214"/>
              <a:gd name="connsiteX467" fmla="*/ 4694161 w 12192000"/>
              <a:gd name="connsiteY467" fmla="*/ 1229614 h 1839214"/>
              <a:gd name="connsiteX468" fmla="*/ 4678140 w 12192000"/>
              <a:gd name="connsiteY468" fmla="*/ 1229614 h 1839214"/>
              <a:gd name="connsiteX469" fmla="*/ 4678140 w 12192000"/>
              <a:gd name="connsiteY469" fmla="*/ 1207184 h 1839214"/>
              <a:gd name="connsiteX470" fmla="*/ 4578809 w 12192000"/>
              <a:gd name="connsiteY470" fmla="*/ 1207184 h 1839214"/>
              <a:gd name="connsiteX471" fmla="*/ 4578809 w 12192000"/>
              <a:gd name="connsiteY471" fmla="*/ 1147106 h 1839214"/>
              <a:gd name="connsiteX472" fmla="*/ 4571600 w 12192000"/>
              <a:gd name="connsiteY472" fmla="*/ 1147106 h 1839214"/>
              <a:gd name="connsiteX473" fmla="*/ 4571600 w 12192000"/>
              <a:gd name="connsiteY473" fmla="*/ 1259253 h 1839214"/>
              <a:gd name="connsiteX474" fmla="*/ 4537155 w 12192000"/>
              <a:gd name="connsiteY474" fmla="*/ 1256850 h 1839214"/>
              <a:gd name="connsiteX475" fmla="*/ 4537155 w 12192000"/>
              <a:gd name="connsiteY475" fmla="*/ 986895 h 1839214"/>
              <a:gd name="connsiteX476" fmla="*/ 4532348 w 12192000"/>
              <a:gd name="connsiteY476" fmla="*/ 979686 h 1839214"/>
              <a:gd name="connsiteX477" fmla="*/ 4516327 w 12192000"/>
              <a:gd name="connsiteY477" fmla="*/ 979686 h 1839214"/>
              <a:gd name="connsiteX478" fmla="*/ 4516327 w 12192000"/>
              <a:gd name="connsiteY478" fmla="*/ 967670 h 1839214"/>
              <a:gd name="connsiteX479" fmla="*/ 4470667 w 12192000"/>
              <a:gd name="connsiteY479" fmla="*/ 967670 h 1839214"/>
              <a:gd name="connsiteX480" fmla="*/ 4470667 w 12192000"/>
              <a:gd name="connsiteY480" fmla="*/ 950047 h 1839214"/>
              <a:gd name="connsiteX481" fmla="*/ 4367332 w 12192000"/>
              <a:gd name="connsiteY481" fmla="*/ 950047 h 1839214"/>
              <a:gd name="connsiteX482" fmla="*/ 4367332 w 12192000"/>
              <a:gd name="connsiteY482" fmla="*/ 954052 h 1839214"/>
              <a:gd name="connsiteX483" fmla="*/ 4361724 w 12192000"/>
              <a:gd name="connsiteY483" fmla="*/ 954052 h 1839214"/>
              <a:gd name="connsiteX484" fmla="*/ 4361724 w 12192000"/>
              <a:gd name="connsiteY484" fmla="*/ 942837 h 1839214"/>
              <a:gd name="connsiteX485" fmla="*/ 4346504 w 12192000"/>
              <a:gd name="connsiteY485" fmla="*/ 942837 h 1839214"/>
              <a:gd name="connsiteX486" fmla="*/ 4346504 w 12192000"/>
              <a:gd name="connsiteY486" fmla="*/ 971675 h 1839214"/>
              <a:gd name="connsiteX487" fmla="*/ 4296038 w 12192000"/>
              <a:gd name="connsiteY487" fmla="*/ 971675 h 1839214"/>
              <a:gd name="connsiteX488" fmla="*/ 4296038 w 12192000"/>
              <a:gd name="connsiteY488" fmla="*/ 983691 h 1839214"/>
              <a:gd name="connsiteX489" fmla="*/ 4158257 w 12192000"/>
              <a:gd name="connsiteY489" fmla="*/ 983691 h 1839214"/>
              <a:gd name="connsiteX490" fmla="*/ 4158257 w 12192000"/>
              <a:gd name="connsiteY490" fmla="*/ 997309 h 1839214"/>
              <a:gd name="connsiteX491" fmla="*/ 4098979 w 12192000"/>
              <a:gd name="connsiteY491" fmla="*/ 997309 h 1839214"/>
              <a:gd name="connsiteX492" fmla="*/ 4098979 w 12192000"/>
              <a:gd name="connsiteY492" fmla="*/ 1199174 h 1839214"/>
              <a:gd name="connsiteX493" fmla="*/ 4050115 w 12192000"/>
              <a:gd name="connsiteY493" fmla="*/ 1199174 h 1839214"/>
              <a:gd name="connsiteX494" fmla="*/ 4050115 w 12192000"/>
              <a:gd name="connsiteY494" fmla="*/ 1181551 h 1839214"/>
              <a:gd name="connsiteX495" fmla="*/ 3981225 w 12192000"/>
              <a:gd name="connsiteY495" fmla="*/ 1181551 h 1839214"/>
              <a:gd name="connsiteX496" fmla="*/ 3981225 w 12192000"/>
              <a:gd name="connsiteY496" fmla="*/ 1189561 h 1839214"/>
              <a:gd name="connsiteX497" fmla="*/ 3965204 w 12192000"/>
              <a:gd name="connsiteY497" fmla="*/ 1189561 h 1839214"/>
              <a:gd name="connsiteX498" fmla="*/ 3965204 w 12192000"/>
              <a:gd name="connsiteY498" fmla="*/ 1173540 h 1839214"/>
              <a:gd name="connsiteX499" fmla="*/ 3933162 w 12192000"/>
              <a:gd name="connsiteY499" fmla="*/ 1173540 h 1839214"/>
              <a:gd name="connsiteX500" fmla="*/ 3933162 w 12192000"/>
              <a:gd name="connsiteY500" fmla="*/ 1191964 h 1839214"/>
              <a:gd name="connsiteX501" fmla="*/ 3903523 w 12192000"/>
              <a:gd name="connsiteY501" fmla="*/ 1191964 h 1839214"/>
              <a:gd name="connsiteX502" fmla="*/ 3903523 w 12192000"/>
              <a:gd name="connsiteY502" fmla="*/ 1058189 h 1839214"/>
              <a:gd name="connsiteX503" fmla="*/ 3896313 w 12192000"/>
              <a:gd name="connsiteY503" fmla="*/ 1058189 h 1839214"/>
              <a:gd name="connsiteX504" fmla="*/ 3896313 w 12192000"/>
              <a:gd name="connsiteY504" fmla="*/ 1067801 h 1839214"/>
              <a:gd name="connsiteX505" fmla="*/ 3873884 w 12192000"/>
              <a:gd name="connsiteY505" fmla="*/ 1067801 h 1839214"/>
              <a:gd name="connsiteX506" fmla="*/ 3873884 w 12192000"/>
              <a:gd name="connsiteY506" fmla="*/ 945241 h 1839214"/>
              <a:gd name="connsiteX507" fmla="*/ 3856261 w 12192000"/>
              <a:gd name="connsiteY507" fmla="*/ 945241 h 1839214"/>
              <a:gd name="connsiteX508" fmla="*/ 3856261 w 12192000"/>
              <a:gd name="connsiteY508" fmla="*/ 953251 h 1839214"/>
              <a:gd name="connsiteX509" fmla="*/ 3839439 w 12192000"/>
              <a:gd name="connsiteY509" fmla="*/ 953251 h 1839214"/>
              <a:gd name="connsiteX510" fmla="*/ 3839439 w 12192000"/>
              <a:gd name="connsiteY510" fmla="*/ 949246 h 1839214"/>
              <a:gd name="connsiteX511" fmla="*/ 3821816 w 12192000"/>
              <a:gd name="connsiteY511" fmla="*/ 949246 h 1839214"/>
              <a:gd name="connsiteX512" fmla="*/ 3821816 w 12192000"/>
              <a:gd name="connsiteY512" fmla="*/ 952450 h 1839214"/>
              <a:gd name="connsiteX513" fmla="*/ 3771349 w 12192000"/>
              <a:gd name="connsiteY513" fmla="*/ 952450 h 1839214"/>
              <a:gd name="connsiteX514" fmla="*/ 3771349 w 12192000"/>
              <a:gd name="connsiteY514" fmla="*/ 966068 h 1839214"/>
              <a:gd name="connsiteX515" fmla="*/ 3717679 w 12192000"/>
              <a:gd name="connsiteY515" fmla="*/ 966068 h 1839214"/>
              <a:gd name="connsiteX516" fmla="*/ 3717679 w 12192000"/>
              <a:gd name="connsiteY516" fmla="*/ 913199 h 1839214"/>
              <a:gd name="connsiteX517" fmla="*/ 3714475 w 12192000"/>
              <a:gd name="connsiteY517" fmla="*/ 913199 h 1839214"/>
              <a:gd name="connsiteX518" fmla="*/ 3714475 w 12192000"/>
              <a:gd name="connsiteY518" fmla="*/ 966869 h 1839214"/>
              <a:gd name="connsiteX519" fmla="*/ 3687239 w 12192000"/>
              <a:gd name="connsiteY519" fmla="*/ 966869 h 1839214"/>
              <a:gd name="connsiteX520" fmla="*/ 3687239 w 12192000"/>
              <a:gd name="connsiteY520" fmla="*/ 986895 h 1839214"/>
              <a:gd name="connsiteX521" fmla="*/ 3657600 w 12192000"/>
              <a:gd name="connsiteY521" fmla="*/ 986895 h 1839214"/>
              <a:gd name="connsiteX522" fmla="*/ 3602328 w 12192000"/>
              <a:gd name="connsiteY522" fmla="*/ 1003717 h 1839214"/>
              <a:gd name="connsiteX523" fmla="*/ 3602328 w 12192000"/>
              <a:gd name="connsiteY523" fmla="*/ 1022141 h 1839214"/>
              <a:gd name="connsiteX524" fmla="*/ 3594317 w 12192000"/>
              <a:gd name="connsiteY524" fmla="*/ 1022141 h 1839214"/>
              <a:gd name="connsiteX525" fmla="*/ 3594317 w 12192000"/>
              <a:gd name="connsiteY525" fmla="*/ 1012529 h 1839214"/>
              <a:gd name="connsiteX526" fmla="*/ 3545453 w 12192000"/>
              <a:gd name="connsiteY526" fmla="*/ 1012529 h 1839214"/>
              <a:gd name="connsiteX527" fmla="*/ 3545453 w 12192000"/>
              <a:gd name="connsiteY527" fmla="*/ 461406 h 1839214"/>
              <a:gd name="connsiteX528" fmla="*/ 3402866 w 12192000"/>
              <a:gd name="connsiteY528" fmla="*/ 461406 h 1839214"/>
              <a:gd name="connsiteX529" fmla="*/ 3402866 w 12192000"/>
              <a:gd name="connsiteY529" fmla="*/ 437374 h 1839214"/>
              <a:gd name="connsiteX530" fmla="*/ 3394855 w 12192000"/>
              <a:gd name="connsiteY530" fmla="*/ 437374 h 1839214"/>
              <a:gd name="connsiteX531" fmla="*/ 3394855 w 12192000"/>
              <a:gd name="connsiteY531" fmla="*/ 449390 h 1839214"/>
              <a:gd name="connsiteX532" fmla="*/ 3281106 w 12192000"/>
              <a:gd name="connsiteY532" fmla="*/ 449390 h 1839214"/>
              <a:gd name="connsiteX533" fmla="*/ 3281106 w 12192000"/>
              <a:gd name="connsiteY533" fmla="*/ 781826 h 1839214"/>
              <a:gd name="connsiteX534" fmla="*/ 3208210 w 12192000"/>
              <a:gd name="connsiteY534" fmla="*/ 781826 h 1839214"/>
              <a:gd name="connsiteX535" fmla="*/ 3208210 w 12192000"/>
              <a:gd name="connsiteY535" fmla="*/ 1120671 h 1839214"/>
              <a:gd name="connsiteX536" fmla="*/ 3172163 w 12192000"/>
              <a:gd name="connsiteY536" fmla="*/ 1120671 h 1839214"/>
              <a:gd name="connsiteX537" fmla="*/ 3172163 w 12192000"/>
              <a:gd name="connsiteY537" fmla="*/ 759397 h 1839214"/>
              <a:gd name="connsiteX538" fmla="*/ 2893397 w 12192000"/>
              <a:gd name="connsiteY538" fmla="*/ 759397 h 1839214"/>
              <a:gd name="connsiteX539" fmla="*/ 2893397 w 12192000"/>
              <a:gd name="connsiteY539" fmla="*/ 1132687 h 1839214"/>
              <a:gd name="connsiteX540" fmla="*/ 2881382 w 12192000"/>
              <a:gd name="connsiteY540" fmla="*/ 1132687 h 1839214"/>
              <a:gd name="connsiteX541" fmla="*/ 2881382 w 12192000"/>
              <a:gd name="connsiteY541" fmla="*/ 1173540 h 1839214"/>
              <a:gd name="connsiteX542" fmla="*/ 2840528 w 12192000"/>
              <a:gd name="connsiteY542" fmla="*/ 1173540 h 1839214"/>
              <a:gd name="connsiteX543" fmla="*/ 2840528 w 12192000"/>
              <a:gd name="connsiteY543" fmla="*/ 1115063 h 1839214"/>
              <a:gd name="connsiteX544" fmla="*/ 2830915 w 12192000"/>
              <a:gd name="connsiteY544" fmla="*/ 1115063 h 1839214"/>
              <a:gd name="connsiteX545" fmla="*/ 2830915 w 12192000"/>
              <a:gd name="connsiteY545" fmla="*/ 1275274 h 1839214"/>
              <a:gd name="connsiteX546" fmla="*/ 2806083 w 12192000"/>
              <a:gd name="connsiteY546" fmla="*/ 1275274 h 1839214"/>
              <a:gd name="connsiteX547" fmla="*/ 2806083 w 12192000"/>
              <a:gd name="connsiteY547" fmla="*/ 1452306 h 1839214"/>
              <a:gd name="connsiteX548" fmla="*/ 2783653 w 12192000"/>
              <a:gd name="connsiteY548" fmla="*/ 1452306 h 1839214"/>
              <a:gd name="connsiteX549" fmla="*/ 2783653 w 12192000"/>
              <a:gd name="connsiteY549" fmla="*/ 1422667 h 1839214"/>
              <a:gd name="connsiteX550" fmla="*/ 2754014 w 12192000"/>
              <a:gd name="connsiteY550" fmla="*/ 1422667 h 1839214"/>
              <a:gd name="connsiteX551" fmla="*/ 2754014 w 12192000"/>
              <a:gd name="connsiteY551" fmla="*/ 1161524 h 1839214"/>
              <a:gd name="connsiteX552" fmla="*/ 2726779 w 12192000"/>
              <a:gd name="connsiteY552" fmla="*/ 1161524 h 1839214"/>
              <a:gd name="connsiteX553" fmla="*/ 2726779 w 12192000"/>
              <a:gd name="connsiteY553" fmla="*/ 990099 h 1839214"/>
              <a:gd name="connsiteX554" fmla="*/ 2701946 w 12192000"/>
              <a:gd name="connsiteY554" fmla="*/ 990099 h 1839214"/>
              <a:gd name="connsiteX555" fmla="*/ 2701946 w 12192000"/>
              <a:gd name="connsiteY555" fmla="*/ 903586 h 1839214"/>
              <a:gd name="connsiteX556" fmla="*/ 2698742 w 12192000"/>
              <a:gd name="connsiteY556" fmla="*/ 903586 h 1839214"/>
              <a:gd name="connsiteX557" fmla="*/ 2698742 w 12192000"/>
              <a:gd name="connsiteY557" fmla="*/ 955654 h 1839214"/>
              <a:gd name="connsiteX558" fmla="*/ 2673108 w 12192000"/>
              <a:gd name="connsiteY558" fmla="*/ 938832 h 1839214"/>
              <a:gd name="connsiteX559" fmla="*/ 2673108 w 12192000"/>
              <a:gd name="connsiteY559" fmla="*/ 909193 h 1839214"/>
              <a:gd name="connsiteX560" fmla="*/ 2659490 w 12192000"/>
              <a:gd name="connsiteY560" fmla="*/ 893172 h 1839214"/>
              <a:gd name="connsiteX561" fmla="*/ 2659490 w 12192000"/>
              <a:gd name="connsiteY561" fmla="*/ 873146 h 1839214"/>
              <a:gd name="connsiteX562" fmla="*/ 2651480 w 12192000"/>
              <a:gd name="connsiteY562" fmla="*/ 873146 h 1839214"/>
              <a:gd name="connsiteX563" fmla="*/ 2557757 w 12192000"/>
              <a:gd name="connsiteY563" fmla="*/ 961262 h 1839214"/>
              <a:gd name="connsiteX564" fmla="*/ 2557757 w 12192000"/>
              <a:gd name="connsiteY564" fmla="*/ 968471 h 1839214"/>
              <a:gd name="connsiteX565" fmla="*/ 2545741 w 12192000"/>
              <a:gd name="connsiteY565" fmla="*/ 978885 h 1839214"/>
              <a:gd name="connsiteX566" fmla="*/ 2545741 w 12192000"/>
              <a:gd name="connsiteY566" fmla="*/ 991702 h 1839214"/>
              <a:gd name="connsiteX567" fmla="*/ 2515301 w 12192000"/>
              <a:gd name="connsiteY567" fmla="*/ 991702 h 1839214"/>
              <a:gd name="connsiteX568" fmla="*/ 2515301 w 12192000"/>
              <a:gd name="connsiteY568" fmla="*/ 1124676 h 1839214"/>
              <a:gd name="connsiteX569" fmla="*/ 2503285 w 12192000"/>
              <a:gd name="connsiteY569" fmla="*/ 1124676 h 1839214"/>
              <a:gd name="connsiteX570" fmla="*/ 2503285 w 12192000"/>
              <a:gd name="connsiteY570" fmla="*/ 1271268 h 1839214"/>
              <a:gd name="connsiteX571" fmla="*/ 2496076 w 12192000"/>
              <a:gd name="connsiteY571" fmla="*/ 1271268 h 1839214"/>
              <a:gd name="connsiteX572" fmla="*/ 2496076 w 12192000"/>
              <a:gd name="connsiteY572" fmla="*/ 1284085 h 1839214"/>
              <a:gd name="connsiteX573" fmla="*/ 2475248 w 12192000"/>
              <a:gd name="connsiteY573" fmla="*/ 1306515 h 1839214"/>
              <a:gd name="connsiteX574" fmla="*/ 2475248 w 12192000"/>
              <a:gd name="connsiteY574" fmla="*/ 1322536 h 1839214"/>
              <a:gd name="connsiteX575" fmla="*/ 2448013 w 12192000"/>
              <a:gd name="connsiteY575" fmla="*/ 1322536 h 1839214"/>
              <a:gd name="connsiteX576" fmla="*/ 2448013 w 12192000"/>
              <a:gd name="connsiteY576" fmla="*/ 1340159 h 1839214"/>
              <a:gd name="connsiteX577" fmla="*/ 2453620 w 12192000"/>
              <a:gd name="connsiteY577" fmla="*/ 1340159 h 1839214"/>
              <a:gd name="connsiteX578" fmla="*/ 2453620 w 12192000"/>
              <a:gd name="connsiteY578" fmla="*/ 1390625 h 1839214"/>
              <a:gd name="connsiteX579" fmla="*/ 2413567 w 12192000"/>
              <a:gd name="connsiteY579" fmla="*/ 1390625 h 1839214"/>
              <a:gd name="connsiteX580" fmla="*/ 2413567 w 12192000"/>
              <a:gd name="connsiteY580" fmla="*/ 1419463 h 1839214"/>
              <a:gd name="connsiteX581" fmla="*/ 2410363 w 12192000"/>
              <a:gd name="connsiteY581" fmla="*/ 1416259 h 1839214"/>
              <a:gd name="connsiteX582" fmla="*/ 2403955 w 12192000"/>
              <a:gd name="connsiteY582" fmla="*/ 1407447 h 1839214"/>
              <a:gd name="connsiteX583" fmla="*/ 2382326 w 12192000"/>
              <a:gd name="connsiteY583" fmla="*/ 1407447 h 1839214"/>
              <a:gd name="connsiteX584" fmla="*/ 2382326 w 12192000"/>
              <a:gd name="connsiteY584" fmla="*/ 1398636 h 1839214"/>
              <a:gd name="connsiteX585" fmla="*/ 2363902 w 12192000"/>
              <a:gd name="connsiteY585" fmla="*/ 1398636 h 1839214"/>
              <a:gd name="connsiteX586" fmla="*/ 2363902 w 12192000"/>
              <a:gd name="connsiteY586" fmla="*/ 1391426 h 1839214"/>
              <a:gd name="connsiteX587" fmla="*/ 2348682 w 12192000"/>
              <a:gd name="connsiteY587" fmla="*/ 1391426 h 1839214"/>
              <a:gd name="connsiteX588" fmla="*/ 2340672 w 12192000"/>
              <a:gd name="connsiteY588" fmla="*/ 1384217 h 1839214"/>
              <a:gd name="connsiteX589" fmla="*/ 2340672 w 12192000"/>
              <a:gd name="connsiteY589" fmla="*/ 1374604 h 1839214"/>
              <a:gd name="connsiteX590" fmla="*/ 2312635 w 12192000"/>
              <a:gd name="connsiteY590" fmla="*/ 1374604 h 1839214"/>
              <a:gd name="connsiteX591" fmla="*/ 2312635 w 12192000"/>
              <a:gd name="connsiteY591" fmla="*/ 1368997 h 1839214"/>
              <a:gd name="connsiteX592" fmla="*/ 2303824 w 12192000"/>
              <a:gd name="connsiteY592" fmla="*/ 1368997 h 1839214"/>
              <a:gd name="connsiteX593" fmla="*/ 2303824 w 12192000"/>
              <a:gd name="connsiteY593" fmla="*/ 1374604 h 1839214"/>
              <a:gd name="connsiteX594" fmla="*/ 2265373 w 12192000"/>
              <a:gd name="connsiteY594" fmla="*/ 1374604 h 1839214"/>
              <a:gd name="connsiteX595" fmla="*/ 2265373 w 12192000"/>
              <a:gd name="connsiteY595" fmla="*/ 1408248 h 1839214"/>
              <a:gd name="connsiteX596" fmla="*/ 2238137 w 12192000"/>
              <a:gd name="connsiteY596" fmla="*/ 1408248 h 1839214"/>
              <a:gd name="connsiteX597" fmla="*/ 2238137 w 12192000"/>
              <a:gd name="connsiteY597" fmla="*/ 1429076 h 1839214"/>
              <a:gd name="connsiteX598" fmla="*/ 2227724 w 12192000"/>
              <a:gd name="connsiteY598" fmla="*/ 1429076 h 1839214"/>
              <a:gd name="connsiteX599" fmla="*/ 2227724 w 12192000"/>
              <a:gd name="connsiteY599" fmla="*/ 1437887 h 1839214"/>
              <a:gd name="connsiteX600" fmla="*/ 2181263 w 12192000"/>
              <a:gd name="connsiteY600" fmla="*/ 1437887 h 1839214"/>
              <a:gd name="connsiteX601" fmla="*/ 2181263 w 12192000"/>
              <a:gd name="connsiteY601" fmla="*/ 1335353 h 1839214"/>
              <a:gd name="connsiteX602" fmla="*/ 2178860 w 12192000"/>
              <a:gd name="connsiteY602" fmla="*/ 1335353 h 1839214"/>
              <a:gd name="connsiteX603" fmla="*/ 2178860 w 12192000"/>
              <a:gd name="connsiteY603" fmla="*/ 1254446 h 1839214"/>
              <a:gd name="connsiteX604" fmla="*/ 2182865 w 12192000"/>
              <a:gd name="connsiteY604" fmla="*/ 1254446 h 1839214"/>
              <a:gd name="connsiteX605" fmla="*/ 2182865 w 12192000"/>
              <a:gd name="connsiteY605" fmla="*/ 1236022 h 1839214"/>
              <a:gd name="connsiteX606" fmla="*/ 2174854 w 12192000"/>
              <a:gd name="connsiteY606" fmla="*/ 1210389 h 1839214"/>
              <a:gd name="connsiteX607" fmla="*/ 2162838 w 12192000"/>
              <a:gd name="connsiteY607" fmla="*/ 1210389 h 1839214"/>
              <a:gd name="connsiteX608" fmla="*/ 2162838 w 12192000"/>
              <a:gd name="connsiteY608" fmla="*/ 1195169 h 1839214"/>
              <a:gd name="connsiteX609" fmla="*/ 2084336 w 12192000"/>
              <a:gd name="connsiteY609" fmla="*/ 1159922 h 1839214"/>
              <a:gd name="connsiteX610" fmla="*/ 2008236 w 12192000"/>
              <a:gd name="connsiteY610" fmla="*/ 1151111 h 1839214"/>
              <a:gd name="connsiteX611" fmla="*/ 2004230 w 12192000"/>
              <a:gd name="connsiteY611" fmla="*/ 1157519 h 1839214"/>
              <a:gd name="connsiteX612" fmla="*/ 1994618 w 12192000"/>
              <a:gd name="connsiteY612" fmla="*/ 1157519 h 1839214"/>
              <a:gd name="connsiteX613" fmla="*/ 1994618 w 12192000"/>
              <a:gd name="connsiteY613" fmla="*/ 1114262 h 1839214"/>
              <a:gd name="connsiteX614" fmla="*/ 1990612 w 12192000"/>
              <a:gd name="connsiteY614" fmla="*/ 1114262 h 1839214"/>
              <a:gd name="connsiteX615" fmla="*/ 1990612 w 12192000"/>
              <a:gd name="connsiteY615" fmla="*/ 1157519 h 1839214"/>
              <a:gd name="connsiteX616" fmla="*/ 1973790 w 12192000"/>
              <a:gd name="connsiteY616" fmla="*/ 1157519 h 1839214"/>
              <a:gd name="connsiteX617" fmla="*/ 1973790 w 12192000"/>
              <a:gd name="connsiteY617" fmla="*/ 1121472 h 1839214"/>
              <a:gd name="connsiteX618" fmla="*/ 1968183 w 12192000"/>
              <a:gd name="connsiteY618" fmla="*/ 1121472 h 1839214"/>
              <a:gd name="connsiteX619" fmla="*/ 1956167 w 12192000"/>
              <a:gd name="connsiteY619" fmla="*/ 1109456 h 1839214"/>
              <a:gd name="connsiteX620" fmla="*/ 1952963 w 12192000"/>
              <a:gd name="connsiteY620" fmla="*/ 1109456 h 1839214"/>
              <a:gd name="connsiteX621" fmla="*/ 1952963 w 12192000"/>
              <a:gd name="connsiteY621" fmla="*/ 1134289 h 1839214"/>
              <a:gd name="connsiteX622" fmla="*/ 1933738 w 12192000"/>
              <a:gd name="connsiteY622" fmla="*/ 1134289 h 1839214"/>
              <a:gd name="connsiteX623" fmla="*/ 1933738 w 12192000"/>
              <a:gd name="connsiteY623" fmla="*/ 1142299 h 1839214"/>
              <a:gd name="connsiteX624" fmla="*/ 1938544 w 12192000"/>
              <a:gd name="connsiteY624" fmla="*/ 1145503 h 1839214"/>
              <a:gd name="connsiteX625" fmla="*/ 1938544 w 12192000"/>
              <a:gd name="connsiteY625" fmla="*/ 1150310 h 1839214"/>
              <a:gd name="connsiteX626" fmla="*/ 1866449 w 12192000"/>
              <a:gd name="connsiteY626" fmla="*/ 1150310 h 1839214"/>
              <a:gd name="connsiteX627" fmla="*/ 1866449 w 12192000"/>
              <a:gd name="connsiteY627" fmla="*/ 1157519 h 1839214"/>
              <a:gd name="connsiteX628" fmla="*/ 1794355 w 12192000"/>
              <a:gd name="connsiteY628" fmla="*/ 1171137 h 1839214"/>
              <a:gd name="connsiteX629" fmla="*/ 1736679 w 12192000"/>
              <a:gd name="connsiteY629" fmla="*/ 1192765 h 1839214"/>
              <a:gd name="connsiteX630" fmla="*/ 1729470 w 12192000"/>
              <a:gd name="connsiteY630" fmla="*/ 1192765 h 1839214"/>
              <a:gd name="connsiteX631" fmla="*/ 1729470 w 12192000"/>
              <a:gd name="connsiteY631" fmla="*/ 1207184 h 1839214"/>
              <a:gd name="connsiteX632" fmla="*/ 1721459 w 12192000"/>
              <a:gd name="connsiteY632" fmla="*/ 1207184 h 1839214"/>
              <a:gd name="connsiteX633" fmla="*/ 1721459 w 12192000"/>
              <a:gd name="connsiteY633" fmla="*/ 1203179 h 1839214"/>
              <a:gd name="connsiteX634" fmla="*/ 1703836 w 12192000"/>
              <a:gd name="connsiteY634" fmla="*/ 1203179 h 1839214"/>
              <a:gd name="connsiteX635" fmla="*/ 1703836 w 12192000"/>
              <a:gd name="connsiteY635" fmla="*/ 1207184 h 1839214"/>
              <a:gd name="connsiteX636" fmla="*/ 1698229 w 12192000"/>
              <a:gd name="connsiteY636" fmla="*/ 1207184 h 1839214"/>
              <a:gd name="connsiteX637" fmla="*/ 1668590 w 12192000"/>
              <a:gd name="connsiteY637" fmla="*/ 1227211 h 1839214"/>
              <a:gd name="connsiteX638" fmla="*/ 1647762 w 12192000"/>
              <a:gd name="connsiteY638" fmla="*/ 1246436 h 1839214"/>
              <a:gd name="connsiteX639" fmla="*/ 1647762 w 12192000"/>
              <a:gd name="connsiteY639" fmla="*/ 1331347 h 1839214"/>
              <a:gd name="connsiteX640" fmla="*/ 1642956 w 12192000"/>
              <a:gd name="connsiteY640" fmla="*/ 1331347 h 1839214"/>
              <a:gd name="connsiteX641" fmla="*/ 1642956 w 12192000"/>
              <a:gd name="connsiteY641" fmla="*/ 1406646 h 1839214"/>
              <a:gd name="connsiteX642" fmla="*/ 1590087 w 12192000"/>
              <a:gd name="connsiteY642" fmla="*/ 1406646 h 1839214"/>
              <a:gd name="connsiteX643" fmla="*/ 1590087 w 12192000"/>
              <a:gd name="connsiteY643" fmla="*/ 1416259 h 1839214"/>
              <a:gd name="connsiteX644" fmla="*/ 1582877 w 12192000"/>
              <a:gd name="connsiteY644" fmla="*/ 1416259 h 1839214"/>
              <a:gd name="connsiteX645" fmla="*/ 1582877 w 12192000"/>
              <a:gd name="connsiteY645" fmla="*/ 1421065 h 1839214"/>
              <a:gd name="connsiteX646" fmla="*/ 1556443 w 12192000"/>
              <a:gd name="connsiteY646" fmla="*/ 1421065 h 1839214"/>
              <a:gd name="connsiteX647" fmla="*/ 1556443 w 12192000"/>
              <a:gd name="connsiteY647" fmla="*/ 1426672 h 1839214"/>
              <a:gd name="connsiteX648" fmla="*/ 1546830 w 12192000"/>
              <a:gd name="connsiteY648" fmla="*/ 1426672 h 1839214"/>
              <a:gd name="connsiteX649" fmla="*/ 1546830 w 12192000"/>
              <a:gd name="connsiteY649" fmla="*/ 1429877 h 1839214"/>
              <a:gd name="connsiteX650" fmla="*/ 1543626 w 12192000"/>
              <a:gd name="connsiteY650" fmla="*/ 1429877 h 1839214"/>
              <a:gd name="connsiteX651" fmla="*/ 1543626 w 12192000"/>
              <a:gd name="connsiteY651" fmla="*/ 1420264 h 1839214"/>
              <a:gd name="connsiteX652" fmla="*/ 1517992 w 12192000"/>
              <a:gd name="connsiteY652" fmla="*/ 1420264 h 1839214"/>
              <a:gd name="connsiteX653" fmla="*/ 1517992 w 12192000"/>
              <a:gd name="connsiteY653" fmla="*/ 1441091 h 1839214"/>
              <a:gd name="connsiteX654" fmla="*/ 1522799 w 12192000"/>
              <a:gd name="connsiteY654" fmla="*/ 1441091 h 1839214"/>
              <a:gd name="connsiteX655" fmla="*/ 1522799 w 12192000"/>
              <a:gd name="connsiteY655" fmla="*/ 1457913 h 1839214"/>
              <a:gd name="connsiteX656" fmla="*/ 1493160 w 12192000"/>
              <a:gd name="connsiteY656" fmla="*/ 1457913 h 1839214"/>
              <a:gd name="connsiteX657" fmla="*/ 1493160 w 12192000"/>
              <a:gd name="connsiteY657" fmla="*/ 1527605 h 1839214"/>
              <a:gd name="connsiteX658" fmla="*/ 1458714 w 12192000"/>
              <a:gd name="connsiteY658" fmla="*/ 1527605 h 1839214"/>
              <a:gd name="connsiteX659" fmla="*/ 1435484 w 12192000"/>
              <a:gd name="connsiteY659" fmla="*/ 1010927 h 1839214"/>
              <a:gd name="connsiteX660" fmla="*/ 1449903 w 12192000"/>
              <a:gd name="connsiteY660" fmla="*/ 1006120 h 1839214"/>
              <a:gd name="connsiteX661" fmla="*/ 1449903 w 12192000"/>
              <a:gd name="connsiteY661" fmla="*/ 962864 h 1839214"/>
              <a:gd name="connsiteX662" fmla="*/ 1455510 w 12192000"/>
              <a:gd name="connsiteY662" fmla="*/ 955654 h 1839214"/>
              <a:gd name="connsiteX663" fmla="*/ 1455510 w 12192000"/>
              <a:gd name="connsiteY663" fmla="*/ 929220 h 1839214"/>
              <a:gd name="connsiteX664" fmla="*/ 1470730 w 12192000"/>
              <a:gd name="connsiteY664" fmla="*/ 920408 h 1839214"/>
              <a:gd name="connsiteX665" fmla="*/ 1478741 w 12192000"/>
              <a:gd name="connsiteY665" fmla="*/ 914000 h 1839214"/>
              <a:gd name="connsiteX666" fmla="*/ 1492359 w 12192000"/>
              <a:gd name="connsiteY666" fmla="*/ 883560 h 1839214"/>
              <a:gd name="connsiteX667" fmla="*/ 1492359 w 12192000"/>
              <a:gd name="connsiteY667" fmla="*/ 858727 h 1839214"/>
              <a:gd name="connsiteX668" fmla="*/ 1488353 w 12192000"/>
              <a:gd name="connsiteY668" fmla="*/ 857125 h 1839214"/>
              <a:gd name="connsiteX669" fmla="*/ 1488353 w 12192000"/>
              <a:gd name="connsiteY669" fmla="*/ 850716 h 1839214"/>
              <a:gd name="connsiteX670" fmla="*/ 1485950 w 12192000"/>
              <a:gd name="connsiteY670" fmla="*/ 849114 h 1839214"/>
              <a:gd name="connsiteX671" fmla="*/ 1485950 w 12192000"/>
              <a:gd name="connsiteY671" fmla="*/ 846711 h 1839214"/>
              <a:gd name="connsiteX672" fmla="*/ 1483547 w 12192000"/>
              <a:gd name="connsiteY672" fmla="*/ 845109 h 1839214"/>
              <a:gd name="connsiteX673" fmla="*/ 1483547 w 12192000"/>
              <a:gd name="connsiteY673" fmla="*/ 841104 h 1839214"/>
              <a:gd name="connsiteX674" fmla="*/ 1454709 w 12192000"/>
              <a:gd name="connsiteY674" fmla="*/ 834695 h 1839214"/>
              <a:gd name="connsiteX675" fmla="*/ 1457112 w 12192000"/>
              <a:gd name="connsiteY675" fmla="*/ 831491 h 1839214"/>
              <a:gd name="connsiteX676" fmla="*/ 1463521 w 12192000"/>
              <a:gd name="connsiteY676" fmla="*/ 806659 h 1839214"/>
              <a:gd name="connsiteX677" fmla="*/ 1463521 w 12192000"/>
              <a:gd name="connsiteY677" fmla="*/ 802653 h 1839214"/>
              <a:gd name="connsiteX678" fmla="*/ 1461117 w 12192000"/>
              <a:gd name="connsiteY678" fmla="*/ 802653 h 1839214"/>
              <a:gd name="connsiteX679" fmla="*/ 1461117 w 12192000"/>
              <a:gd name="connsiteY679" fmla="*/ 805057 h 1839214"/>
              <a:gd name="connsiteX680" fmla="*/ 1438688 w 12192000"/>
              <a:gd name="connsiteY680" fmla="*/ 791439 h 1839214"/>
              <a:gd name="connsiteX681" fmla="*/ 1438688 w 12192000"/>
              <a:gd name="connsiteY681" fmla="*/ 771412 h 1839214"/>
              <a:gd name="connsiteX682" fmla="*/ 1433882 w 12192000"/>
              <a:gd name="connsiteY682" fmla="*/ 771412 h 1839214"/>
              <a:gd name="connsiteX683" fmla="*/ 1433882 w 12192000"/>
              <a:gd name="connsiteY683" fmla="*/ 765805 h 1839214"/>
              <a:gd name="connsiteX684" fmla="*/ 1425070 w 12192000"/>
              <a:gd name="connsiteY684" fmla="*/ 764203 h 1839214"/>
              <a:gd name="connsiteX685" fmla="*/ 1423468 w 12192000"/>
              <a:gd name="connsiteY685" fmla="*/ 641642 h 1839214"/>
              <a:gd name="connsiteX686" fmla="*/ 1425070 w 12192000"/>
              <a:gd name="connsiteY686" fmla="*/ 639239 h 1839214"/>
              <a:gd name="connsiteX687" fmla="*/ 1425070 w 12192000"/>
              <a:gd name="connsiteY687" fmla="*/ 635234 h 1839214"/>
              <a:gd name="connsiteX688" fmla="*/ 1421065 w 12192000"/>
              <a:gd name="connsiteY688" fmla="*/ 633632 h 1839214"/>
              <a:gd name="connsiteX689" fmla="*/ 1423468 w 12192000"/>
              <a:gd name="connsiteY689" fmla="*/ 535102 h 1839214"/>
              <a:gd name="connsiteX690" fmla="*/ 1425871 w 12192000"/>
              <a:gd name="connsiteY690" fmla="*/ 528694 h 1839214"/>
              <a:gd name="connsiteX691" fmla="*/ 1421866 w 12192000"/>
              <a:gd name="connsiteY691" fmla="*/ 526291 h 1839214"/>
              <a:gd name="connsiteX692" fmla="*/ 1421866 w 12192000"/>
              <a:gd name="connsiteY692" fmla="*/ 521484 h 1839214"/>
              <a:gd name="connsiteX693" fmla="*/ 1418662 w 12192000"/>
              <a:gd name="connsiteY693" fmla="*/ 519081 h 1839214"/>
              <a:gd name="connsiteX694" fmla="*/ 1417861 w 12192000"/>
              <a:gd name="connsiteY694" fmla="*/ 417348 h 1839214"/>
              <a:gd name="connsiteX695" fmla="*/ 1423468 w 12192000"/>
              <a:gd name="connsiteY695" fmla="*/ 417348 h 1839214"/>
              <a:gd name="connsiteX696" fmla="*/ 1423468 w 12192000"/>
              <a:gd name="connsiteY696" fmla="*/ 412541 h 1839214"/>
              <a:gd name="connsiteX697" fmla="*/ 1417060 w 12192000"/>
              <a:gd name="connsiteY697" fmla="*/ 412541 h 1839214"/>
              <a:gd name="connsiteX698" fmla="*/ 1417060 w 12192000"/>
              <a:gd name="connsiteY698" fmla="*/ 410138 h 1839214"/>
              <a:gd name="connsiteX699" fmla="*/ 1420264 w 12192000"/>
              <a:gd name="connsiteY699" fmla="*/ 408536 h 1839214"/>
              <a:gd name="connsiteX700" fmla="*/ 1420264 w 12192000"/>
              <a:gd name="connsiteY700" fmla="*/ 406133 h 1839214"/>
              <a:gd name="connsiteX701" fmla="*/ 1421065 w 12192000"/>
              <a:gd name="connsiteY701" fmla="*/ 404531 h 1839214"/>
              <a:gd name="connsiteX702" fmla="*/ 1421065 w 12192000"/>
              <a:gd name="connsiteY702" fmla="*/ 401327 h 1839214"/>
              <a:gd name="connsiteX703" fmla="*/ 1416259 w 12192000"/>
              <a:gd name="connsiteY703" fmla="*/ 400526 h 1839214"/>
              <a:gd name="connsiteX704" fmla="*/ 1416259 w 12192000"/>
              <a:gd name="connsiteY704" fmla="*/ 286776 h 1839214"/>
              <a:gd name="connsiteX705" fmla="*/ 1417060 w 12192000"/>
              <a:gd name="connsiteY705" fmla="*/ 286776 h 1839214"/>
              <a:gd name="connsiteX706" fmla="*/ 1417060 w 12192000"/>
              <a:gd name="connsiteY706" fmla="*/ 284373 h 1839214"/>
              <a:gd name="connsiteX707" fmla="*/ 1414657 w 12192000"/>
              <a:gd name="connsiteY707" fmla="*/ 284373 h 1839214"/>
              <a:gd name="connsiteX708" fmla="*/ 1414657 w 12192000"/>
              <a:gd name="connsiteY708" fmla="*/ 266750 h 1839214"/>
              <a:gd name="connsiteX709" fmla="*/ 1412253 w 12192000"/>
              <a:gd name="connsiteY709" fmla="*/ 265148 h 1839214"/>
              <a:gd name="connsiteX710" fmla="*/ 1409850 w 12192000"/>
              <a:gd name="connsiteY710" fmla="*/ 266750 h 1839214"/>
              <a:gd name="connsiteX711" fmla="*/ 1409850 w 12192000"/>
              <a:gd name="connsiteY711" fmla="*/ 284373 h 1839214"/>
              <a:gd name="connsiteX712" fmla="*/ 1407447 w 12192000"/>
              <a:gd name="connsiteY712" fmla="*/ 284373 h 1839214"/>
              <a:gd name="connsiteX713" fmla="*/ 1407447 w 12192000"/>
              <a:gd name="connsiteY713" fmla="*/ 286776 h 1839214"/>
              <a:gd name="connsiteX714" fmla="*/ 1408248 w 12192000"/>
              <a:gd name="connsiteY714" fmla="*/ 286776 h 1839214"/>
              <a:gd name="connsiteX715" fmla="*/ 1408248 w 12192000"/>
              <a:gd name="connsiteY715" fmla="*/ 401327 h 1839214"/>
              <a:gd name="connsiteX716" fmla="*/ 1402641 w 12192000"/>
              <a:gd name="connsiteY716" fmla="*/ 402128 h 1839214"/>
              <a:gd name="connsiteX717" fmla="*/ 1402641 w 12192000"/>
              <a:gd name="connsiteY717" fmla="*/ 405332 h 1839214"/>
              <a:gd name="connsiteX718" fmla="*/ 1403442 w 12192000"/>
              <a:gd name="connsiteY718" fmla="*/ 406934 h 1839214"/>
              <a:gd name="connsiteX719" fmla="*/ 1403442 w 12192000"/>
              <a:gd name="connsiteY719" fmla="*/ 408536 h 1839214"/>
              <a:gd name="connsiteX720" fmla="*/ 1406646 w 12192000"/>
              <a:gd name="connsiteY720" fmla="*/ 410138 h 1839214"/>
              <a:gd name="connsiteX721" fmla="*/ 1406646 w 12192000"/>
              <a:gd name="connsiteY721" fmla="*/ 412541 h 1839214"/>
              <a:gd name="connsiteX722" fmla="*/ 1401840 w 12192000"/>
              <a:gd name="connsiteY722" fmla="*/ 412541 h 1839214"/>
              <a:gd name="connsiteX723" fmla="*/ 1401840 w 12192000"/>
              <a:gd name="connsiteY723" fmla="*/ 417348 h 1839214"/>
              <a:gd name="connsiteX724" fmla="*/ 1407447 w 12192000"/>
              <a:gd name="connsiteY724" fmla="*/ 417348 h 1839214"/>
              <a:gd name="connsiteX725" fmla="*/ 1406646 w 12192000"/>
              <a:gd name="connsiteY725" fmla="*/ 519882 h 1839214"/>
              <a:gd name="connsiteX726" fmla="*/ 1403442 w 12192000"/>
              <a:gd name="connsiteY726" fmla="*/ 522285 h 1839214"/>
              <a:gd name="connsiteX727" fmla="*/ 1403442 w 12192000"/>
              <a:gd name="connsiteY727" fmla="*/ 527092 h 1839214"/>
              <a:gd name="connsiteX728" fmla="*/ 1399437 w 12192000"/>
              <a:gd name="connsiteY728" fmla="*/ 529495 h 1839214"/>
              <a:gd name="connsiteX729" fmla="*/ 1401840 w 12192000"/>
              <a:gd name="connsiteY729" fmla="*/ 535903 h 1839214"/>
              <a:gd name="connsiteX730" fmla="*/ 1404243 w 12192000"/>
              <a:gd name="connsiteY730" fmla="*/ 634433 h 1839214"/>
              <a:gd name="connsiteX731" fmla="*/ 1400238 w 12192000"/>
              <a:gd name="connsiteY731" fmla="*/ 636035 h 1839214"/>
              <a:gd name="connsiteX732" fmla="*/ 1400238 w 12192000"/>
              <a:gd name="connsiteY732" fmla="*/ 640040 h 1839214"/>
              <a:gd name="connsiteX733" fmla="*/ 1401840 w 12192000"/>
              <a:gd name="connsiteY733" fmla="*/ 642443 h 1839214"/>
              <a:gd name="connsiteX734" fmla="*/ 1400238 w 12192000"/>
              <a:gd name="connsiteY734" fmla="*/ 765004 h 1839214"/>
              <a:gd name="connsiteX735" fmla="*/ 1391426 w 12192000"/>
              <a:gd name="connsiteY735" fmla="*/ 766606 h 1839214"/>
              <a:gd name="connsiteX736" fmla="*/ 1391426 w 12192000"/>
              <a:gd name="connsiteY736" fmla="*/ 772214 h 1839214"/>
              <a:gd name="connsiteX737" fmla="*/ 1387421 w 12192000"/>
              <a:gd name="connsiteY737" fmla="*/ 772214 h 1839214"/>
              <a:gd name="connsiteX738" fmla="*/ 1387421 w 12192000"/>
              <a:gd name="connsiteY738" fmla="*/ 793041 h 1839214"/>
              <a:gd name="connsiteX739" fmla="*/ 1364991 w 12192000"/>
              <a:gd name="connsiteY739" fmla="*/ 806659 h 1839214"/>
              <a:gd name="connsiteX740" fmla="*/ 1364991 w 12192000"/>
              <a:gd name="connsiteY740" fmla="*/ 804256 h 1839214"/>
              <a:gd name="connsiteX741" fmla="*/ 1362588 w 12192000"/>
              <a:gd name="connsiteY741" fmla="*/ 804256 h 1839214"/>
              <a:gd name="connsiteX742" fmla="*/ 1362588 w 12192000"/>
              <a:gd name="connsiteY742" fmla="*/ 808261 h 1839214"/>
              <a:gd name="connsiteX743" fmla="*/ 1368997 w 12192000"/>
              <a:gd name="connsiteY743" fmla="*/ 833093 h 1839214"/>
              <a:gd name="connsiteX744" fmla="*/ 1370599 w 12192000"/>
              <a:gd name="connsiteY744" fmla="*/ 836298 h 1839214"/>
              <a:gd name="connsiteX745" fmla="*/ 1341761 w 12192000"/>
              <a:gd name="connsiteY745" fmla="*/ 842706 h 1839214"/>
              <a:gd name="connsiteX746" fmla="*/ 1341761 w 12192000"/>
              <a:gd name="connsiteY746" fmla="*/ 846711 h 1839214"/>
              <a:gd name="connsiteX747" fmla="*/ 1339358 w 12192000"/>
              <a:gd name="connsiteY747" fmla="*/ 848313 h 1839214"/>
              <a:gd name="connsiteX748" fmla="*/ 1339358 w 12192000"/>
              <a:gd name="connsiteY748" fmla="*/ 850716 h 1839214"/>
              <a:gd name="connsiteX749" fmla="*/ 1336955 w 12192000"/>
              <a:gd name="connsiteY749" fmla="*/ 852319 h 1839214"/>
              <a:gd name="connsiteX750" fmla="*/ 1336955 w 12192000"/>
              <a:gd name="connsiteY750" fmla="*/ 858727 h 1839214"/>
              <a:gd name="connsiteX751" fmla="*/ 1332949 w 12192000"/>
              <a:gd name="connsiteY751" fmla="*/ 860329 h 1839214"/>
              <a:gd name="connsiteX752" fmla="*/ 1332949 w 12192000"/>
              <a:gd name="connsiteY752" fmla="*/ 885162 h 1839214"/>
              <a:gd name="connsiteX753" fmla="*/ 1346567 w 12192000"/>
              <a:gd name="connsiteY753" fmla="*/ 915602 h 1839214"/>
              <a:gd name="connsiteX754" fmla="*/ 1354578 w 12192000"/>
              <a:gd name="connsiteY754" fmla="*/ 922010 h 1839214"/>
              <a:gd name="connsiteX755" fmla="*/ 1369798 w 12192000"/>
              <a:gd name="connsiteY755" fmla="*/ 930822 h 1839214"/>
              <a:gd name="connsiteX756" fmla="*/ 1369798 w 12192000"/>
              <a:gd name="connsiteY756" fmla="*/ 958858 h 1839214"/>
              <a:gd name="connsiteX757" fmla="*/ 1375405 w 12192000"/>
              <a:gd name="connsiteY757" fmla="*/ 966068 h 1839214"/>
              <a:gd name="connsiteX758" fmla="*/ 1375405 w 12192000"/>
              <a:gd name="connsiteY758" fmla="*/ 1009325 h 1839214"/>
              <a:gd name="connsiteX759" fmla="*/ 1389824 w 12192000"/>
              <a:gd name="connsiteY759" fmla="*/ 1014131 h 1839214"/>
              <a:gd name="connsiteX760" fmla="*/ 1363389 w 12192000"/>
              <a:gd name="connsiteY760" fmla="*/ 1604506 h 1839214"/>
              <a:gd name="connsiteX761" fmla="*/ 1350573 w 12192000"/>
              <a:gd name="connsiteY761" fmla="*/ 1604506 h 1839214"/>
              <a:gd name="connsiteX762" fmla="*/ 1350573 w 12192000"/>
              <a:gd name="connsiteY762" fmla="*/ 1650967 h 1839214"/>
              <a:gd name="connsiteX763" fmla="*/ 1332949 w 12192000"/>
              <a:gd name="connsiteY763" fmla="*/ 1650967 h 1839214"/>
              <a:gd name="connsiteX764" fmla="*/ 1332949 w 12192000"/>
              <a:gd name="connsiteY764" fmla="*/ 1659778 h 1839214"/>
              <a:gd name="connsiteX765" fmla="*/ 1280881 w 12192000"/>
              <a:gd name="connsiteY765" fmla="*/ 1659778 h 1839214"/>
              <a:gd name="connsiteX766" fmla="*/ 1276876 w 12192000"/>
              <a:gd name="connsiteY766" fmla="*/ 1655773 h 1839214"/>
              <a:gd name="connsiteX767" fmla="*/ 1276876 w 12192000"/>
              <a:gd name="connsiteY767" fmla="*/ 1642956 h 1839214"/>
              <a:gd name="connsiteX768" fmla="*/ 1272870 w 12192000"/>
              <a:gd name="connsiteY768" fmla="*/ 1642956 h 1839214"/>
              <a:gd name="connsiteX769" fmla="*/ 1272870 w 12192000"/>
              <a:gd name="connsiteY769" fmla="*/ 1630139 h 1839214"/>
              <a:gd name="connsiteX770" fmla="*/ 1319331 w 12192000"/>
              <a:gd name="connsiteY770" fmla="*/ 1620527 h 1839214"/>
              <a:gd name="connsiteX771" fmla="*/ 1319331 w 12192000"/>
              <a:gd name="connsiteY771" fmla="*/ 1602103 h 1839214"/>
              <a:gd name="connsiteX772" fmla="*/ 1236823 w 12192000"/>
              <a:gd name="connsiteY772" fmla="*/ 1580474 h 1839214"/>
              <a:gd name="connsiteX773" fmla="*/ 1236823 w 12192000"/>
              <a:gd name="connsiteY773" fmla="*/ 1575668 h 1839214"/>
              <a:gd name="connsiteX774" fmla="*/ 1229614 w 12192000"/>
              <a:gd name="connsiteY774" fmla="*/ 1575668 h 1839214"/>
              <a:gd name="connsiteX775" fmla="*/ 1229614 w 12192000"/>
              <a:gd name="connsiteY775" fmla="*/ 1555642 h 1839214"/>
              <a:gd name="connsiteX776" fmla="*/ 1256048 w 12192000"/>
              <a:gd name="connsiteY776" fmla="*/ 1555642 h 1839214"/>
              <a:gd name="connsiteX777" fmla="*/ 1260054 w 12192000"/>
              <a:gd name="connsiteY777" fmla="*/ 1548432 h 1839214"/>
              <a:gd name="connsiteX778" fmla="*/ 1272870 w 12192000"/>
              <a:gd name="connsiteY778" fmla="*/ 1548432 h 1839214"/>
              <a:gd name="connsiteX779" fmla="*/ 1272870 w 12192000"/>
              <a:gd name="connsiteY779" fmla="*/ 1544427 h 1839214"/>
              <a:gd name="connsiteX780" fmla="*/ 1270467 w 12192000"/>
              <a:gd name="connsiteY780" fmla="*/ 1544427 h 1839214"/>
              <a:gd name="connsiteX781" fmla="*/ 1270467 w 12192000"/>
              <a:gd name="connsiteY781" fmla="*/ 1530008 h 1839214"/>
              <a:gd name="connsiteX782" fmla="*/ 1234420 w 12192000"/>
              <a:gd name="connsiteY782" fmla="*/ 1530008 h 1839214"/>
              <a:gd name="connsiteX783" fmla="*/ 1234420 w 12192000"/>
              <a:gd name="connsiteY783" fmla="*/ 1521196 h 1839214"/>
              <a:gd name="connsiteX784" fmla="*/ 1231216 w 12192000"/>
              <a:gd name="connsiteY784" fmla="*/ 1516390 h 1839214"/>
              <a:gd name="connsiteX785" fmla="*/ 1220802 w 12192000"/>
              <a:gd name="connsiteY785" fmla="*/ 1516390 h 1839214"/>
              <a:gd name="connsiteX786" fmla="*/ 1220802 w 12192000"/>
              <a:gd name="connsiteY786" fmla="*/ 1523600 h 1839214"/>
              <a:gd name="connsiteX787" fmla="*/ 1146304 w 12192000"/>
              <a:gd name="connsiteY787" fmla="*/ 1496364 h 1839214"/>
              <a:gd name="connsiteX788" fmla="*/ 1084623 w 12192000"/>
              <a:gd name="connsiteY788" fmla="*/ 1440290 h 1839214"/>
              <a:gd name="connsiteX789" fmla="*/ 1084623 w 12192000"/>
              <a:gd name="connsiteY789" fmla="*/ 1431479 h 1839214"/>
              <a:gd name="connsiteX790" fmla="*/ 1089430 w 12192000"/>
              <a:gd name="connsiteY790" fmla="*/ 1431479 h 1839214"/>
              <a:gd name="connsiteX791" fmla="*/ 1089430 w 12192000"/>
              <a:gd name="connsiteY791" fmla="*/ 1426672 h 1839214"/>
              <a:gd name="connsiteX792" fmla="*/ 1084623 w 12192000"/>
              <a:gd name="connsiteY792" fmla="*/ 1426672 h 1839214"/>
              <a:gd name="connsiteX793" fmla="*/ 1084623 w 12192000"/>
              <a:gd name="connsiteY793" fmla="*/ 1419463 h 1839214"/>
              <a:gd name="connsiteX794" fmla="*/ 1082220 w 12192000"/>
              <a:gd name="connsiteY794" fmla="*/ 1417861 h 1839214"/>
              <a:gd name="connsiteX795" fmla="*/ 1076613 w 12192000"/>
              <a:gd name="connsiteY795" fmla="*/ 1417861 h 1839214"/>
              <a:gd name="connsiteX796" fmla="*/ 1076613 w 12192000"/>
              <a:gd name="connsiteY796" fmla="*/ 1405845 h 1839214"/>
              <a:gd name="connsiteX797" fmla="*/ 1071006 w 12192000"/>
              <a:gd name="connsiteY797" fmla="*/ 1405845 h 1839214"/>
              <a:gd name="connsiteX798" fmla="*/ 1071006 w 12192000"/>
              <a:gd name="connsiteY798" fmla="*/ 1417060 h 1839214"/>
              <a:gd name="connsiteX799" fmla="*/ 1063796 w 12192000"/>
              <a:gd name="connsiteY799" fmla="*/ 1417060 h 1839214"/>
              <a:gd name="connsiteX800" fmla="*/ 1063796 w 12192000"/>
              <a:gd name="connsiteY800" fmla="*/ 1405845 h 1839214"/>
              <a:gd name="connsiteX801" fmla="*/ 1058990 w 12192000"/>
              <a:gd name="connsiteY801" fmla="*/ 1405845 h 1839214"/>
              <a:gd name="connsiteX802" fmla="*/ 1058990 w 12192000"/>
              <a:gd name="connsiteY802" fmla="*/ 1428275 h 1839214"/>
              <a:gd name="connsiteX803" fmla="*/ 1053382 w 12192000"/>
              <a:gd name="connsiteY803" fmla="*/ 1428275 h 1839214"/>
              <a:gd name="connsiteX804" fmla="*/ 1053382 w 12192000"/>
              <a:gd name="connsiteY804" fmla="*/ 1433081 h 1839214"/>
              <a:gd name="connsiteX805" fmla="*/ 902785 w 12192000"/>
              <a:gd name="connsiteY805" fmla="*/ 1433081 h 1839214"/>
              <a:gd name="connsiteX806" fmla="*/ 748983 w 12192000"/>
              <a:gd name="connsiteY806" fmla="*/ 1433081 h 1839214"/>
              <a:gd name="connsiteX807" fmla="*/ 748983 w 12192000"/>
              <a:gd name="connsiteY807" fmla="*/ 1428275 h 1839214"/>
              <a:gd name="connsiteX808" fmla="*/ 743376 w 12192000"/>
              <a:gd name="connsiteY808" fmla="*/ 1428275 h 1839214"/>
              <a:gd name="connsiteX809" fmla="*/ 743376 w 12192000"/>
              <a:gd name="connsiteY809" fmla="*/ 1405845 h 1839214"/>
              <a:gd name="connsiteX810" fmla="*/ 738569 w 12192000"/>
              <a:gd name="connsiteY810" fmla="*/ 1405845 h 1839214"/>
              <a:gd name="connsiteX811" fmla="*/ 738569 w 12192000"/>
              <a:gd name="connsiteY811" fmla="*/ 1417060 h 1839214"/>
              <a:gd name="connsiteX812" fmla="*/ 731360 w 12192000"/>
              <a:gd name="connsiteY812" fmla="*/ 1417060 h 1839214"/>
              <a:gd name="connsiteX813" fmla="*/ 731360 w 12192000"/>
              <a:gd name="connsiteY813" fmla="*/ 1405845 h 1839214"/>
              <a:gd name="connsiteX814" fmla="*/ 725752 w 12192000"/>
              <a:gd name="connsiteY814" fmla="*/ 1405845 h 1839214"/>
              <a:gd name="connsiteX815" fmla="*/ 725752 w 12192000"/>
              <a:gd name="connsiteY815" fmla="*/ 1417861 h 1839214"/>
              <a:gd name="connsiteX816" fmla="*/ 720145 w 12192000"/>
              <a:gd name="connsiteY816" fmla="*/ 1417861 h 1839214"/>
              <a:gd name="connsiteX817" fmla="*/ 717742 w 12192000"/>
              <a:gd name="connsiteY817" fmla="*/ 1419463 h 1839214"/>
              <a:gd name="connsiteX818" fmla="*/ 717742 w 12192000"/>
              <a:gd name="connsiteY818" fmla="*/ 1426672 h 1839214"/>
              <a:gd name="connsiteX819" fmla="*/ 712936 w 12192000"/>
              <a:gd name="connsiteY819" fmla="*/ 1426672 h 1839214"/>
              <a:gd name="connsiteX820" fmla="*/ 712936 w 12192000"/>
              <a:gd name="connsiteY820" fmla="*/ 1431479 h 1839214"/>
              <a:gd name="connsiteX821" fmla="*/ 717742 w 12192000"/>
              <a:gd name="connsiteY821" fmla="*/ 1431479 h 1839214"/>
              <a:gd name="connsiteX822" fmla="*/ 717742 w 12192000"/>
              <a:gd name="connsiteY822" fmla="*/ 1440290 h 1839214"/>
              <a:gd name="connsiteX823" fmla="*/ 656061 w 12192000"/>
              <a:gd name="connsiteY823" fmla="*/ 1496364 h 1839214"/>
              <a:gd name="connsiteX824" fmla="*/ 581563 w 12192000"/>
              <a:gd name="connsiteY824" fmla="*/ 1523600 h 1839214"/>
              <a:gd name="connsiteX825" fmla="*/ 581563 w 12192000"/>
              <a:gd name="connsiteY825" fmla="*/ 1516390 h 1839214"/>
              <a:gd name="connsiteX826" fmla="*/ 571150 w 12192000"/>
              <a:gd name="connsiteY826" fmla="*/ 1516390 h 1839214"/>
              <a:gd name="connsiteX827" fmla="*/ 567945 w 12192000"/>
              <a:gd name="connsiteY827" fmla="*/ 1521196 h 1839214"/>
              <a:gd name="connsiteX828" fmla="*/ 567945 w 12192000"/>
              <a:gd name="connsiteY828" fmla="*/ 1530008 h 1839214"/>
              <a:gd name="connsiteX829" fmla="*/ 531898 w 12192000"/>
              <a:gd name="connsiteY829" fmla="*/ 1530008 h 1839214"/>
              <a:gd name="connsiteX830" fmla="*/ 531898 w 12192000"/>
              <a:gd name="connsiteY830" fmla="*/ 1544427 h 1839214"/>
              <a:gd name="connsiteX831" fmla="*/ 528694 w 12192000"/>
              <a:gd name="connsiteY831" fmla="*/ 1544427 h 1839214"/>
              <a:gd name="connsiteX832" fmla="*/ 528694 w 12192000"/>
              <a:gd name="connsiteY832" fmla="*/ 1548432 h 1839214"/>
              <a:gd name="connsiteX833" fmla="*/ 541511 w 12192000"/>
              <a:gd name="connsiteY833" fmla="*/ 1548432 h 1839214"/>
              <a:gd name="connsiteX834" fmla="*/ 545516 w 12192000"/>
              <a:gd name="connsiteY834" fmla="*/ 1555642 h 1839214"/>
              <a:gd name="connsiteX835" fmla="*/ 571951 w 12192000"/>
              <a:gd name="connsiteY835" fmla="*/ 1555642 h 1839214"/>
              <a:gd name="connsiteX836" fmla="*/ 571951 w 12192000"/>
              <a:gd name="connsiteY836" fmla="*/ 1575668 h 1839214"/>
              <a:gd name="connsiteX837" fmla="*/ 564741 w 12192000"/>
              <a:gd name="connsiteY837" fmla="*/ 1575668 h 1839214"/>
              <a:gd name="connsiteX838" fmla="*/ 564741 w 12192000"/>
              <a:gd name="connsiteY838" fmla="*/ 1580474 h 1839214"/>
              <a:gd name="connsiteX839" fmla="*/ 482233 w 12192000"/>
              <a:gd name="connsiteY839" fmla="*/ 1602103 h 1839214"/>
              <a:gd name="connsiteX840" fmla="*/ 482233 w 12192000"/>
              <a:gd name="connsiteY840" fmla="*/ 1619726 h 1839214"/>
              <a:gd name="connsiteX841" fmla="*/ 528694 w 12192000"/>
              <a:gd name="connsiteY841" fmla="*/ 1629338 h 1839214"/>
              <a:gd name="connsiteX842" fmla="*/ 528694 w 12192000"/>
              <a:gd name="connsiteY842" fmla="*/ 1642155 h 1839214"/>
              <a:gd name="connsiteX843" fmla="*/ 524689 w 12192000"/>
              <a:gd name="connsiteY843" fmla="*/ 1642155 h 1839214"/>
              <a:gd name="connsiteX844" fmla="*/ 524689 w 12192000"/>
              <a:gd name="connsiteY844" fmla="*/ 1654972 h 1839214"/>
              <a:gd name="connsiteX845" fmla="*/ 520683 w 12192000"/>
              <a:gd name="connsiteY845" fmla="*/ 1658977 h 1839214"/>
              <a:gd name="connsiteX846" fmla="*/ 266750 w 12192000"/>
              <a:gd name="connsiteY846" fmla="*/ 1658977 h 1839214"/>
              <a:gd name="connsiteX847" fmla="*/ 266750 w 12192000"/>
              <a:gd name="connsiteY847" fmla="*/ 1654972 h 1839214"/>
              <a:gd name="connsiteX848" fmla="*/ 261143 w 12192000"/>
              <a:gd name="connsiteY848" fmla="*/ 1654972 h 1839214"/>
              <a:gd name="connsiteX849" fmla="*/ 261143 w 12192000"/>
              <a:gd name="connsiteY849" fmla="*/ 1662182 h 1839214"/>
              <a:gd name="connsiteX850" fmla="*/ 256336 w 12192000"/>
              <a:gd name="connsiteY850" fmla="*/ 1662182 h 1839214"/>
              <a:gd name="connsiteX851" fmla="*/ 256336 w 12192000"/>
              <a:gd name="connsiteY851" fmla="*/ 1670993 h 1839214"/>
              <a:gd name="connsiteX852" fmla="*/ 260342 w 12192000"/>
              <a:gd name="connsiteY852" fmla="*/ 1670993 h 1839214"/>
              <a:gd name="connsiteX853" fmla="*/ 260342 w 12192000"/>
              <a:gd name="connsiteY853" fmla="*/ 1683810 h 1839214"/>
              <a:gd name="connsiteX854" fmla="*/ 251530 w 12192000"/>
              <a:gd name="connsiteY854" fmla="*/ 1683810 h 1839214"/>
              <a:gd name="connsiteX855" fmla="*/ 251530 w 12192000"/>
              <a:gd name="connsiteY855" fmla="*/ 1689417 h 1839214"/>
              <a:gd name="connsiteX856" fmla="*/ 251530 w 12192000"/>
              <a:gd name="connsiteY856" fmla="*/ 1725465 h 1839214"/>
              <a:gd name="connsiteX857" fmla="*/ 202666 w 12192000"/>
              <a:gd name="connsiteY857" fmla="*/ 1725465 h 1839214"/>
              <a:gd name="connsiteX858" fmla="*/ 202666 w 12192000"/>
              <a:gd name="connsiteY858" fmla="*/ 1747894 h 1839214"/>
              <a:gd name="connsiteX859" fmla="*/ 120158 w 12192000"/>
              <a:gd name="connsiteY859" fmla="*/ 1747894 h 1839214"/>
              <a:gd name="connsiteX860" fmla="*/ 120158 w 12192000"/>
              <a:gd name="connsiteY860" fmla="*/ 1758308 h 1839214"/>
              <a:gd name="connsiteX861" fmla="*/ 106540 w 12192000"/>
              <a:gd name="connsiteY861" fmla="*/ 1758308 h 1839214"/>
              <a:gd name="connsiteX862" fmla="*/ 106540 w 12192000"/>
              <a:gd name="connsiteY862" fmla="*/ 1766318 h 1839214"/>
              <a:gd name="connsiteX863" fmla="*/ 112147 w 12192000"/>
              <a:gd name="connsiteY863" fmla="*/ 1766318 h 1839214"/>
              <a:gd name="connsiteX864" fmla="*/ 112147 w 12192000"/>
              <a:gd name="connsiteY864" fmla="*/ 1777533 h 1839214"/>
              <a:gd name="connsiteX865" fmla="*/ 20827 w 12192000"/>
              <a:gd name="connsiteY865" fmla="*/ 1777533 h 1839214"/>
              <a:gd name="connsiteX866" fmla="*/ 20827 w 12192000"/>
              <a:gd name="connsiteY866" fmla="*/ 1793554 h 1839214"/>
              <a:gd name="connsiteX867" fmla="*/ 12817 w 12192000"/>
              <a:gd name="connsiteY867" fmla="*/ 1793554 h 1839214"/>
              <a:gd name="connsiteX868" fmla="*/ 12817 w 12192000"/>
              <a:gd name="connsiteY868" fmla="*/ 1788748 h 1839214"/>
              <a:gd name="connsiteX869" fmla="*/ 0 w 12192000"/>
              <a:gd name="connsiteY869" fmla="*/ 1788748 h 1839214"/>
              <a:gd name="connsiteX870" fmla="*/ 0 w 12192000"/>
              <a:gd name="connsiteY870" fmla="*/ 1839214 h 1839214"/>
              <a:gd name="connsiteX871" fmla="*/ 8520422 w 12192000"/>
              <a:gd name="connsiteY871" fmla="*/ 1830099 h 1839214"/>
              <a:gd name="connsiteX872" fmla="*/ 12192000 w 12192000"/>
              <a:gd name="connsiteY872" fmla="*/ 1839214 h 1839214"/>
              <a:gd name="connsiteX873" fmla="*/ 12192000 w 12192000"/>
              <a:gd name="connsiteY873" fmla="*/ 1807172 h 1839214"/>
              <a:gd name="connsiteX874" fmla="*/ 12164764 w 12192000"/>
              <a:gd name="connsiteY874" fmla="*/ 1807172 h 1839214"/>
              <a:gd name="connsiteX875" fmla="*/ 12164764 w 12192000"/>
              <a:gd name="connsiteY875" fmla="*/ 1807973 h 1839214"/>
              <a:gd name="connsiteX876" fmla="*/ 2412767 w 12192000"/>
              <a:gd name="connsiteY876" fmla="*/ 1433081 h 1839214"/>
              <a:gd name="connsiteX877" fmla="*/ 2412767 w 12192000"/>
              <a:gd name="connsiteY877" fmla="*/ 1420264 h 1839214"/>
              <a:gd name="connsiteX878" fmla="*/ 2415170 w 12192000"/>
              <a:gd name="connsiteY878" fmla="*/ 1420264 h 1839214"/>
              <a:gd name="connsiteX879" fmla="*/ 2415170 w 12192000"/>
              <a:gd name="connsiteY879" fmla="*/ 1433081 h 1839214"/>
              <a:gd name="connsiteX880" fmla="*/ 2412767 w 12192000"/>
              <a:gd name="connsiteY880" fmla="*/ 1433081 h 1839214"/>
              <a:gd name="connsiteX881" fmla="*/ 6799323 w 12192000"/>
              <a:gd name="connsiteY881" fmla="*/ 1419463 h 1839214"/>
              <a:gd name="connsiteX882" fmla="*/ 6799323 w 12192000"/>
              <a:gd name="connsiteY882" fmla="*/ 1430678 h 1839214"/>
              <a:gd name="connsiteX883" fmla="*/ 6785705 w 12192000"/>
              <a:gd name="connsiteY883" fmla="*/ 1443494 h 1839214"/>
              <a:gd name="connsiteX884" fmla="*/ 6743250 w 12192000"/>
              <a:gd name="connsiteY884" fmla="*/ 1443494 h 1839214"/>
              <a:gd name="connsiteX885" fmla="*/ 6743250 w 12192000"/>
              <a:gd name="connsiteY885" fmla="*/ 1408248 h 1839214"/>
              <a:gd name="connsiteX886" fmla="*/ 6702396 w 12192000"/>
              <a:gd name="connsiteY886" fmla="*/ 1408248 h 1839214"/>
              <a:gd name="connsiteX887" fmla="*/ 6702396 w 12192000"/>
              <a:gd name="connsiteY887" fmla="*/ 1417861 h 1839214"/>
              <a:gd name="connsiteX888" fmla="*/ 6716815 w 12192000"/>
              <a:gd name="connsiteY888" fmla="*/ 1417861 h 1839214"/>
              <a:gd name="connsiteX889" fmla="*/ 6716815 w 12192000"/>
              <a:gd name="connsiteY889" fmla="*/ 1438688 h 1839214"/>
              <a:gd name="connsiteX890" fmla="*/ 6603066 w 12192000"/>
              <a:gd name="connsiteY890" fmla="*/ 1438688 h 1839214"/>
              <a:gd name="connsiteX891" fmla="*/ 6603066 w 12192000"/>
              <a:gd name="connsiteY891" fmla="*/ 1231216 h 1839214"/>
              <a:gd name="connsiteX892" fmla="*/ 6587045 w 12192000"/>
              <a:gd name="connsiteY892" fmla="*/ 1231216 h 1839214"/>
              <a:gd name="connsiteX893" fmla="*/ 6587045 w 12192000"/>
              <a:gd name="connsiteY893" fmla="*/ 1195169 h 1839214"/>
              <a:gd name="connsiteX894" fmla="*/ 6561411 w 12192000"/>
              <a:gd name="connsiteY894" fmla="*/ 1195169 h 1839214"/>
              <a:gd name="connsiteX895" fmla="*/ 6561411 w 12192000"/>
              <a:gd name="connsiteY895" fmla="*/ 1179949 h 1839214"/>
              <a:gd name="connsiteX896" fmla="*/ 6550997 w 12192000"/>
              <a:gd name="connsiteY896" fmla="*/ 1179949 h 1839214"/>
              <a:gd name="connsiteX897" fmla="*/ 6550997 w 12192000"/>
              <a:gd name="connsiteY897" fmla="*/ 1188760 h 1839214"/>
              <a:gd name="connsiteX898" fmla="*/ 6542987 w 12192000"/>
              <a:gd name="connsiteY898" fmla="*/ 1188760 h 1839214"/>
              <a:gd name="connsiteX899" fmla="*/ 6594254 w 12192000"/>
              <a:gd name="connsiteY899" fmla="*/ 808261 h 1839214"/>
              <a:gd name="connsiteX900" fmla="*/ 6771286 w 12192000"/>
              <a:gd name="connsiteY900" fmla="*/ 808261 h 1839214"/>
              <a:gd name="connsiteX901" fmla="*/ 6831365 w 12192000"/>
              <a:gd name="connsiteY901" fmla="*/ 1419463 h 1839214"/>
              <a:gd name="connsiteX902" fmla="*/ 6799323 w 12192000"/>
              <a:gd name="connsiteY902" fmla="*/ 1419463 h 1839214"/>
              <a:gd name="connsiteX903" fmla="*/ 9199273 w 12192000"/>
              <a:gd name="connsiteY903" fmla="*/ 711334 h 1839214"/>
              <a:gd name="connsiteX904" fmla="*/ 9292194 w 12192000"/>
              <a:gd name="connsiteY904" fmla="*/ 535903 h 1839214"/>
              <a:gd name="connsiteX905" fmla="*/ 9365090 w 12192000"/>
              <a:gd name="connsiteY905" fmla="*/ 711334 h 1839214"/>
              <a:gd name="connsiteX906" fmla="*/ 9199273 w 12192000"/>
              <a:gd name="connsiteY906" fmla="*/ 711334 h 1839214"/>
              <a:gd name="connsiteX0" fmla="*/ 12164764 w 12192000"/>
              <a:gd name="connsiteY0" fmla="*/ 1807973 h 3012049"/>
              <a:gd name="connsiteX1" fmla="*/ 12164764 w 12192000"/>
              <a:gd name="connsiteY1" fmla="*/ 1776732 h 3012049"/>
              <a:gd name="connsiteX2" fmla="*/ 12141533 w 12192000"/>
              <a:gd name="connsiteY2" fmla="*/ 1776732 h 3012049"/>
              <a:gd name="connsiteX3" fmla="*/ 12141533 w 12192000"/>
              <a:gd name="connsiteY3" fmla="*/ 1765517 h 3012049"/>
              <a:gd name="connsiteX4" fmla="*/ 12119105 w 12192000"/>
              <a:gd name="connsiteY4" fmla="*/ 1754302 h 3012049"/>
              <a:gd name="connsiteX5" fmla="*/ 12020575 w 12192000"/>
              <a:gd name="connsiteY5" fmla="*/ 1754302 h 3012049"/>
              <a:gd name="connsiteX6" fmla="*/ 12020575 w 12192000"/>
              <a:gd name="connsiteY6" fmla="*/ 1711847 h 3012049"/>
              <a:gd name="connsiteX7" fmla="*/ 12022178 w 12192000"/>
              <a:gd name="connsiteY7" fmla="*/ 1709443 h 3012049"/>
              <a:gd name="connsiteX8" fmla="*/ 12022178 w 12192000"/>
              <a:gd name="connsiteY8" fmla="*/ 1697428 h 3012049"/>
              <a:gd name="connsiteX9" fmla="*/ 12048612 w 12192000"/>
              <a:gd name="connsiteY9" fmla="*/ 1690218 h 3012049"/>
              <a:gd name="connsiteX10" fmla="*/ 12048612 w 12192000"/>
              <a:gd name="connsiteY10" fmla="*/ 1685412 h 3012049"/>
              <a:gd name="connsiteX11" fmla="*/ 12027784 w 12192000"/>
              <a:gd name="connsiteY11" fmla="*/ 1672595 h 3012049"/>
              <a:gd name="connsiteX12" fmla="*/ 12001349 w 12192000"/>
              <a:gd name="connsiteY12" fmla="*/ 1661380 h 3012049"/>
              <a:gd name="connsiteX13" fmla="*/ 12001349 w 12192000"/>
              <a:gd name="connsiteY13" fmla="*/ 1654171 h 3012049"/>
              <a:gd name="connsiteX14" fmla="*/ 11998146 w 12192000"/>
              <a:gd name="connsiteY14" fmla="*/ 1651768 h 3012049"/>
              <a:gd name="connsiteX15" fmla="*/ 11998146 w 12192000"/>
              <a:gd name="connsiteY15" fmla="*/ 1642956 h 3012049"/>
              <a:gd name="connsiteX16" fmla="*/ 12022978 w 12192000"/>
              <a:gd name="connsiteY16" fmla="*/ 1629338 h 3012049"/>
              <a:gd name="connsiteX17" fmla="*/ 12024580 w 12192000"/>
              <a:gd name="connsiteY17" fmla="*/ 1618124 h 3012049"/>
              <a:gd name="connsiteX18" fmla="*/ 11997344 w 12192000"/>
              <a:gd name="connsiteY18" fmla="*/ 1605307 h 3012049"/>
              <a:gd name="connsiteX19" fmla="*/ 11965302 w 12192000"/>
              <a:gd name="connsiteY19" fmla="*/ 1591689 h 3012049"/>
              <a:gd name="connsiteX20" fmla="*/ 11965302 w 12192000"/>
              <a:gd name="connsiteY20" fmla="*/ 1584480 h 3012049"/>
              <a:gd name="connsiteX21" fmla="*/ 11963700 w 12192000"/>
              <a:gd name="connsiteY21" fmla="*/ 1581275 h 3012049"/>
              <a:gd name="connsiteX22" fmla="*/ 11963700 w 12192000"/>
              <a:gd name="connsiteY22" fmla="*/ 1561249 h 3012049"/>
              <a:gd name="connsiteX23" fmla="*/ 11990936 w 12192000"/>
              <a:gd name="connsiteY23" fmla="*/ 1554040 h 3012049"/>
              <a:gd name="connsiteX24" fmla="*/ 11990936 w 12192000"/>
              <a:gd name="connsiteY24" fmla="*/ 1542024 h 3012049"/>
              <a:gd name="connsiteX25" fmla="*/ 11933260 w 12192000"/>
              <a:gd name="connsiteY25" fmla="*/ 1507579 h 3012049"/>
              <a:gd name="connsiteX26" fmla="*/ 11899616 w 12192000"/>
              <a:gd name="connsiteY26" fmla="*/ 1477139 h 3012049"/>
              <a:gd name="connsiteX27" fmla="*/ 11899616 w 12192000"/>
              <a:gd name="connsiteY27" fmla="*/ 1474736 h 3012049"/>
              <a:gd name="connsiteX28" fmla="*/ 11901218 w 12192000"/>
              <a:gd name="connsiteY28" fmla="*/ 1474736 h 3012049"/>
              <a:gd name="connsiteX29" fmla="*/ 11901218 w 12192000"/>
              <a:gd name="connsiteY29" fmla="*/ 1464322 h 3012049"/>
              <a:gd name="connsiteX30" fmla="*/ 11894810 w 12192000"/>
              <a:gd name="connsiteY30" fmla="*/ 1453107 h 3012049"/>
              <a:gd name="connsiteX31" fmla="*/ 11896412 w 12192000"/>
              <a:gd name="connsiteY31" fmla="*/ 1453107 h 3012049"/>
              <a:gd name="connsiteX32" fmla="*/ 11898015 w 12192000"/>
              <a:gd name="connsiteY32" fmla="*/ 1451505 h 3012049"/>
              <a:gd name="connsiteX33" fmla="*/ 11898015 w 12192000"/>
              <a:gd name="connsiteY33" fmla="*/ 1447500 h 3012049"/>
              <a:gd name="connsiteX34" fmla="*/ 11895611 w 12192000"/>
              <a:gd name="connsiteY34" fmla="*/ 1447500 h 3012049"/>
              <a:gd name="connsiteX35" fmla="*/ 11898815 w 12192000"/>
              <a:gd name="connsiteY35" fmla="*/ 1435484 h 3012049"/>
              <a:gd name="connsiteX36" fmla="*/ 11887601 w 12192000"/>
              <a:gd name="connsiteY36" fmla="*/ 1425871 h 3012049"/>
              <a:gd name="connsiteX37" fmla="*/ 11876386 w 12192000"/>
              <a:gd name="connsiteY37" fmla="*/ 1435484 h 3012049"/>
              <a:gd name="connsiteX38" fmla="*/ 11879590 w 12192000"/>
              <a:gd name="connsiteY38" fmla="*/ 1447500 h 3012049"/>
              <a:gd name="connsiteX39" fmla="*/ 11877186 w 12192000"/>
              <a:gd name="connsiteY39" fmla="*/ 1447500 h 3012049"/>
              <a:gd name="connsiteX40" fmla="*/ 11877186 w 12192000"/>
              <a:gd name="connsiteY40" fmla="*/ 1451505 h 3012049"/>
              <a:gd name="connsiteX41" fmla="*/ 11878789 w 12192000"/>
              <a:gd name="connsiteY41" fmla="*/ 1453107 h 3012049"/>
              <a:gd name="connsiteX42" fmla="*/ 11880391 w 12192000"/>
              <a:gd name="connsiteY42" fmla="*/ 1453107 h 3012049"/>
              <a:gd name="connsiteX43" fmla="*/ 11873983 w 12192000"/>
              <a:gd name="connsiteY43" fmla="*/ 1464322 h 3012049"/>
              <a:gd name="connsiteX44" fmla="*/ 11873983 w 12192000"/>
              <a:gd name="connsiteY44" fmla="*/ 1474736 h 3012049"/>
              <a:gd name="connsiteX45" fmla="*/ 11875585 w 12192000"/>
              <a:gd name="connsiteY45" fmla="*/ 1474736 h 3012049"/>
              <a:gd name="connsiteX46" fmla="*/ 11875585 w 12192000"/>
              <a:gd name="connsiteY46" fmla="*/ 1477139 h 3012049"/>
              <a:gd name="connsiteX47" fmla="*/ 11841941 w 12192000"/>
              <a:gd name="connsiteY47" fmla="*/ 1507579 h 3012049"/>
              <a:gd name="connsiteX48" fmla="*/ 11784265 w 12192000"/>
              <a:gd name="connsiteY48" fmla="*/ 1542024 h 3012049"/>
              <a:gd name="connsiteX49" fmla="*/ 11784265 w 12192000"/>
              <a:gd name="connsiteY49" fmla="*/ 1554040 h 3012049"/>
              <a:gd name="connsiteX50" fmla="*/ 11811501 w 12192000"/>
              <a:gd name="connsiteY50" fmla="*/ 1561249 h 3012049"/>
              <a:gd name="connsiteX51" fmla="*/ 11811501 w 12192000"/>
              <a:gd name="connsiteY51" fmla="*/ 1581275 h 3012049"/>
              <a:gd name="connsiteX52" fmla="*/ 11809899 w 12192000"/>
              <a:gd name="connsiteY52" fmla="*/ 1584480 h 3012049"/>
              <a:gd name="connsiteX53" fmla="*/ 11809899 w 12192000"/>
              <a:gd name="connsiteY53" fmla="*/ 1591689 h 3012049"/>
              <a:gd name="connsiteX54" fmla="*/ 11777857 w 12192000"/>
              <a:gd name="connsiteY54" fmla="*/ 1605307 h 3012049"/>
              <a:gd name="connsiteX55" fmla="*/ 11750621 w 12192000"/>
              <a:gd name="connsiteY55" fmla="*/ 1618124 h 3012049"/>
              <a:gd name="connsiteX56" fmla="*/ 11752223 w 12192000"/>
              <a:gd name="connsiteY56" fmla="*/ 1629338 h 3012049"/>
              <a:gd name="connsiteX57" fmla="*/ 11777055 w 12192000"/>
              <a:gd name="connsiteY57" fmla="*/ 1642956 h 3012049"/>
              <a:gd name="connsiteX58" fmla="*/ 11777055 w 12192000"/>
              <a:gd name="connsiteY58" fmla="*/ 1651768 h 3012049"/>
              <a:gd name="connsiteX59" fmla="*/ 11773852 w 12192000"/>
              <a:gd name="connsiteY59" fmla="*/ 1654171 h 3012049"/>
              <a:gd name="connsiteX60" fmla="*/ 11773852 w 12192000"/>
              <a:gd name="connsiteY60" fmla="*/ 1661380 h 3012049"/>
              <a:gd name="connsiteX61" fmla="*/ 11747417 w 12192000"/>
              <a:gd name="connsiteY61" fmla="*/ 1672595 h 3012049"/>
              <a:gd name="connsiteX62" fmla="*/ 11726589 w 12192000"/>
              <a:gd name="connsiteY62" fmla="*/ 1685412 h 3012049"/>
              <a:gd name="connsiteX63" fmla="*/ 11726589 w 12192000"/>
              <a:gd name="connsiteY63" fmla="*/ 1690218 h 3012049"/>
              <a:gd name="connsiteX64" fmla="*/ 11753825 w 12192000"/>
              <a:gd name="connsiteY64" fmla="*/ 1697428 h 3012049"/>
              <a:gd name="connsiteX65" fmla="*/ 11753825 w 12192000"/>
              <a:gd name="connsiteY65" fmla="*/ 1709443 h 3012049"/>
              <a:gd name="connsiteX66" fmla="*/ 11755427 w 12192000"/>
              <a:gd name="connsiteY66" fmla="*/ 1711847 h 3012049"/>
              <a:gd name="connsiteX67" fmla="*/ 11755427 w 12192000"/>
              <a:gd name="connsiteY67" fmla="*/ 1754302 h 3012049"/>
              <a:gd name="connsiteX68" fmla="*/ 11708165 w 12192000"/>
              <a:gd name="connsiteY68" fmla="*/ 1754302 h 3012049"/>
              <a:gd name="connsiteX69" fmla="*/ 11672118 w 12192000"/>
              <a:gd name="connsiteY69" fmla="*/ 1738281 h 3012049"/>
              <a:gd name="connsiteX70" fmla="*/ 11670516 w 12192000"/>
              <a:gd name="connsiteY70" fmla="*/ 1713449 h 3012049"/>
              <a:gd name="connsiteX71" fmla="*/ 11692945 w 12192000"/>
              <a:gd name="connsiteY71" fmla="*/ 1698229 h 3012049"/>
              <a:gd name="connsiteX72" fmla="*/ 11700154 w 12192000"/>
              <a:gd name="connsiteY72" fmla="*/ 1688616 h 3012049"/>
              <a:gd name="connsiteX73" fmla="*/ 11669715 w 12192000"/>
              <a:gd name="connsiteY73" fmla="*/ 1681407 h 3012049"/>
              <a:gd name="connsiteX74" fmla="*/ 11668112 w 12192000"/>
              <a:gd name="connsiteY74" fmla="*/ 1657375 h 3012049"/>
              <a:gd name="connsiteX75" fmla="*/ 11692144 w 12192000"/>
              <a:gd name="connsiteY75" fmla="*/ 1644558 h 3012049"/>
              <a:gd name="connsiteX76" fmla="*/ 11696149 w 12192000"/>
              <a:gd name="connsiteY76" fmla="*/ 1635747 h 3012049"/>
              <a:gd name="connsiteX77" fmla="*/ 11667311 w 12192000"/>
              <a:gd name="connsiteY77" fmla="*/ 1626935 h 3012049"/>
              <a:gd name="connsiteX78" fmla="*/ 11665710 w 12192000"/>
              <a:gd name="connsiteY78" fmla="*/ 1601302 h 3012049"/>
              <a:gd name="connsiteX79" fmla="*/ 11691343 w 12192000"/>
              <a:gd name="connsiteY79" fmla="*/ 1586082 h 3012049"/>
              <a:gd name="connsiteX80" fmla="*/ 11695348 w 12192000"/>
              <a:gd name="connsiteY80" fmla="*/ 1580474 h 3012049"/>
              <a:gd name="connsiteX81" fmla="*/ 11663306 w 12192000"/>
              <a:gd name="connsiteY81" fmla="*/ 1570061 h 3012049"/>
              <a:gd name="connsiteX82" fmla="*/ 11663306 w 12192000"/>
              <a:gd name="connsiteY82" fmla="*/ 1544427 h 3012049"/>
              <a:gd name="connsiteX83" fmla="*/ 11688139 w 12192000"/>
              <a:gd name="connsiteY83" fmla="*/ 1533212 h 3012049"/>
              <a:gd name="connsiteX84" fmla="*/ 11692144 w 12192000"/>
              <a:gd name="connsiteY84" fmla="*/ 1527605 h 3012049"/>
              <a:gd name="connsiteX85" fmla="*/ 11660903 w 12192000"/>
              <a:gd name="connsiteY85" fmla="*/ 1515589 h 3012049"/>
              <a:gd name="connsiteX86" fmla="*/ 11662505 w 12192000"/>
              <a:gd name="connsiteY86" fmla="*/ 1492359 h 3012049"/>
              <a:gd name="connsiteX87" fmla="*/ 11682532 w 12192000"/>
              <a:gd name="connsiteY87" fmla="*/ 1481144 h 3012049"/>
              <a:gd name="connsiteX88" fmla="*/ 11686537 w 12192000"/>
              <a:gd name="connsiteY88" fmla="*/ 1472332 h 3012049"/>
              <a:gd name="connsiteX89" fmla="*/ 11660102 w 12192000"/>
              <a:gd name="connsiteY89" fmla="*/ 1459516 h 3012049"/>
              <a:gd name="connsiteX90" fmla="*/ 11660102 w 12192000"/>
              <a:gd name="connsiteY90" fmla="*/ 1435484 h 3012049"/>
              <a:gd name="connsiteX91" fmla="*/ 11682532 w 12192000"/>
              <a:gd name="connsiteY91" fmla="*/ 1430678 h 3012049"/>
              <a:gd name="connsiteX92" fmla="*/ 11686537 w 12192000"/>
              <a:gd name="connsiteY92" fmla="*/ 1422667 h 3012049"/>
              <a:gd name="connsiteX93" fmla="*/ 11659301 w 12192000"/>
              <a:gd name="connsiteY93" fmla="*/ 1409850 h 3012049"/>
              <a:gd name="connsiteX94" fmla="*/ 11659301 w 12192000"/>
              <a:gd name="connsiteY94" fmla="*/ 1387421 h 3012049"/>
              <a:gd name="connsiteX95" fmla="*/ 11680128 w 12192000"/>
              <a:gd name="connsiteY95" fmla="*/ 1378609 h 3012049"/>
              <a:gd name="connsiteX96" fmla="*/ 11684133 w 12192000"/>
              <a:gd name="connsiteY96" fmla="*/ 1369798 h 3012049"/>
              <a:gd name="connsiteX97" fmla="*/ 11653694 w 12192000"/>
              <a:gd name="connsiteY97" fmla="*/ 1357782 h 3012049"/>
              <a:gd name="connsiteX98" fmla="*/ 11653694 w 12192000"/>
              <a:gd name="connsiteY98" fmla="*/ 1340960 h 3012049"/>
              <a:gd name="connsiteX99" fmla="*/ 11678526 w 12192000"/>
              <a:gd name="connsiteY99" fmla="*/ 1323337 h 3012049"/>
              <a:gd name="connsiteX100" fmla="*/ 11684133 w 12192000"/>
              <a:gd name="connsiteY100" fmla="*/ 1306515 h 3012049"/>
              <a:gd name="connsiteX101" fmla="*/ 11582400 w 12192000"/>
              <a:gd name="connsiteY101" fmla="*/ 1256049 h 3012049"/>
              <a:gd name="connsiteX102" fmla="*/ 11582400 w 12192000"/>
              <a:gd name="connsiteY102" fmla="*/ 1253645 h 3012049"/>
              <a:gd name="connsiteX103" fmla="*/ 11584803 w 12192000"/>
              <a:gd name="connsiteY103" fmla="*/ 1251242 h 3012049"/>
              <a:gd name="connsiteX104" fmla="*/ 11584803 w 12192000"/>
              <a:gd name="connsiteY104" fmla="*/ 1249640 h 3012049"/>
              <a:gd name="connsiteX105" fmla="*/ 11581599 w 12192000"/>
              <a:gd name="connsiteY105" fmla="*/ 1248038 h 3012049"/>
              <a:gd name="connsiteX106" fmla="*/ 11581599 w 12192000"/>
              <a:gd name="connsiteY106" fmla="*/ 1236022 h 3012049"/>
              <a:gd name="connsiteX107" fmla="*/ 11593615 w 12192000"/>
              <a:gd name="connsiteY107" fmla="*/ 1232818 h 3012049"/>
              <a:gd name="connsiteX108" fmla="*/ 11593615 w 12192000"/>
              <a:gd name="connsiteY108" fmla="*/ 1225609 h 3012049"/>
              <a:gd name="connsiteX109" fmla="*/ 11574390 w 12192000"/>
              <a:gd name="connsiteY109" fmla="*/ 1209588 h 3012049"/>
              <a:gd name="connsiteX110" fmla="*/ 11574390 w 12192000"/>
              <a:gd name="connsiteY110" fmla="*/ 1204781 h 3012049"/>
              <a:gd name="connsiteX111" fmla="*/ 11581599 w 12192000"/>
              <a:gd name="connsiteY111" fmla="*/ 1199975 h 3012049"/>
              <a:gd name="connsiteX112" fmla="*/ 11581599 w 12192000"/>
              <a:gd name="connsiteY112" fmla="*/ 1195970 h 3012049"/>
              <a:gd name="connsiteX113" fmla="*/ 11574390 w 12192000"/>
              <a:gd name="connsiteY113" fmla="*/ 1189561 h 3012049"/>
              <a:gd name="connsiteX114" fmla="*/ 11563175 w 12192000"/>
              <a:gd name="connsiteY114" fmla="*/ 1177545 h 3012049"/>
              <a:gd name="connsiteX115" fmla="*/ 11570384 w 12192000"/>
              <a:gd name="connsiteY115" fmla="*/ 1164729 h 3012049"/>
              <a:gd name="connsiteX116" fmla="*/ 11555965 w 12192000"/>
              <a:gd name="connsiteY116" fmla="*/ 1152713 h 3012049"/>
              <a:gd name="connsiteX117" fmla="*/ 11541547 w 12192000"/>
              <a:gd name="connsiteY117" fmla="*/ 1164729 h 3012049"/>
              <a:gd name="connsiteX118" fmla="*/ 11548755 w 12192000"/>
              <a:gd name="connsiteY118" fmla="*/ 1177545 h 3012049"/>
              <a:gd name="connsiteX119" fmla="*/ 11537542 w 12192000"/>
              <a:gd name="connsiteY119" fmla="*/ 1189561 h 3012049"/>
              <a:gd name="connsiteX120" fmla="*/ 11530332 w 12192000"/>
              <a:gd name="connsiteY120" fmla="*/ 1195970 h 3012049"/>
              <a:gd name="connsiteX121" fmla="*/ 11530332 w 12192000"/>
              <a:gd name="connsiteY121" fmla="*/ 1199975 h 3012049"/>
              <a:gd name="connsiteX122" fmla="*/ 11537542 w 12192000"/>
              <a:gd name="connsiteY122" fmla="*/ 1204781 h 3012049"/>
              <a:gd name="connsiteX123" fmla="*/ 11537542 w 12192000"/>
              <a:gd name="connsiteY123" fmla="*/ 1209588 h 3012049"/>
              <a:gd name="connsiteX124" fmla="*/ 11517515 w 12192000"/>
              <a:gd name="connsiteY124" fmla="*/ 1225609 h 3012049"/>
              <a:gd name="connsiteX125" fmla="*/ 11517515 w 12192000"/>
              <a:gd name="connsiteY125" fmla="*/ 1232017 h 3012049"/>
              <a:gd name="connsiteX126" fmla="*/ 11530332 w 12192000"/>
              <a:gd name="connsiteY126" fmla="*/ 1235221 h 3012049"/>
              <a:gd name="connsiteX127" fmla="*/ 11530332 w 12192000"/>
              <a:gd name="connsiteY127" fmla="*/ 1247237 h 3012049"/>
              <a:gd name="connsiteX128" fmla="*/ 11527127 w 12192000"/>
              <a:gd name="connsiteY128" fmla="*/ 1248839 h 3012049"/>
              <a:gd name="connsiteX129" fmla="*/ 11527127 w 12192000"/>
              <a:gd name="connsiteY129" fmla="*/ 1252043 h 3012049"/>
              <a:gd name="connsiteX130" fmla="*/ 11528729 w 12192000"/>
              <a:gd name="connsiteY130" fmla="*/ 1254446 h 3012049"/>
              <a:gd name="connsiteX131" fmla="*/ 11528729 w 12192000"/>
              <a:gd name="connsiteY131" fmla="*/ 1256850 h 3012049"/>
              <a:gd name="connsiteX132" fmla="*/ 11426996 w 12192000"/>
              <a:gd name="connsiteY132" fmla="*/ 1307316 h 3012049"/>
              <a:gd name="connsiteX133" fmla="*/ 11432603 w 12192000"/>
              <a:gd name="connsiteY133" fmla="*/ 1324138 h 3012049"/>
              <a:gd name="connsiteX134" fmla="*/ 11457436 w 12192000"/>
              <a:gd name="connsiteY134" fmla="*/ 1341761 h 3012049"/>
              <a:gd name="connsiteX135" fmla="*/ 11457436 w 12192000"/>
              <a:gd name="connsiteY135" fmla="*/ 1358583 h 3012049"/>
              <a:gd name="connsiteX136" fmla="*/ 11426996 w 12192000"/>
              <a:gd name="connsiteY136" fmla="*/ 1370599 h 3012049"/>
              <a:gd name="connsiteX137" fmla="*/ 11431001 w 12192000"/>
              <a:gd name="connsiteY137" fmla="*/ 1379410 h 3012049"/>
              <a:gd name="connsiteX138" fmla="*/ 11451828 w 12192000"/>
              <a:gd name="connsiteY138" fmla="*/ 1388222 h 3012049"/>
              <a:gd name="connsiteX139" fmla="*/ 11451828 w 12192000"/>
              <a:gd name="connsiteY139" fmla="*/ 1410651 h 3012049"/>
              <a:gd name="connsiteX140" fmla="*/ 11424593 w 12192000"/>
              <a:gd name="connsiteY140" fmla="*/ 1423468 h 3012049"/>
              <a:gd name="connsiteX141" fmla="*/ 11428598 w 12192000"/>
              <a:gd name="connsiteY141" fmla="*/ 1431479 h 3012049"/>
              <a:gd name="connsiteX142" fmla="*/ 11451028 w 12192000"/>
              <a:gd name="connsiteY142" fmla="*/ 1436285 h 3012049"/>
              <a:gd name="connsiteX143" fmla="*/ 11451028 w 12192000"/>
              <a:gd name="connsiteY143" fmla="*/ 1460317 h 3012049"/>
              <a:gd name="connsiteX144" fmla="*/ 11424593 w 12192000"/>
              <a:gd name="connsiteY144" fmla="*/ 1473133 h 3012049"/>
              <a:gd name="connsiteX145" fmla="*/ 11428598 w 12192000"/>
              <a:gd name="connsiteY145" fmla="*/ 1481945 h 3012049"/>
              <a:gd name="connsiteX146" fmla="*/ 11449426 w 12192000"/>
              <a:gd name="connsiteY146" fmla="*/ 1493160 h 3012049"/>
              <a:gd name="connsiteX147" fmla="*/ 11450227 w 12192000"/>
              <a:gd name="connsiteY147" fmla="*/ 1509181 h 3012049"/>
              <a:gd name="connsiteX148" fmla="*/ 11442216 w 12192000"/>
              <a:gd name="connsiteY148" fmla="*/ 1509181 h 3012049"/>
              <a:gd name="connsiteX149" fmla="*/ 11442216 w 12192000"/>
              <a:gd name="connsiteY149" fmla="*/ 1502772 h 3012049"/>
              <a:gd name="connsiteX150" fmla="*/ 11387744 w 12192000"/>
              <a:gd name="connsiteY150" fmla="*/ 1502772 h 3012049"/>
              <a:gd name="connsiteX151" fmla="*/ 11387744 w 12192000"/>
              <a:gd name="connsiteY151" fmla="*/ 1420264 h 3012049"/>
              <a:gd name="connsiteX152" fmla="*/ 11378933 w 12192000"/>
              <a:gd name="connsiteY152" fmla="*/ 1420264 h 3012049"/>
              <a:gd name="connsiteX153" fmla="*/ 11378933 w 12192000"/>
              <a:gd name="connsiteY153" fmla="*/ 1393829 h 3012049"/>
              <a:gd name="connsiteX154" fmla="*/ 11370122 w 12192000"/>
              <a:gd name="connsiteY154" fmla="*/ 1393829 h 3012049"/>
              <a:gd name="connsiteX155" fmla="*/ 11370122 w 12192000"/>
              <a:gd name="connsiteY155" fmla="*/ 1399437 h 3012049"/>
              <a:gd name="connsiteX156" fmla="*/ 11364514 w 12192000"/>
              <a:gd name="connsiteY156" fmla="*/ 1399437 h 3012049"/>
              <a:gd name="connsiteX157" fmla="*/ 11364514 w 12192000"/>
              <a:gd name="connsiteY157" fmla="*/ 1388222 h 3012049"/>
              <a:gd name="connsiteX158" fmla="*/ 11374127 w 12192000"/>
              <a:gd name="connsiteY158" fmla="*/ 1377808 h 3012049"/>
              <a:gd name="connsiteX159" fmla="*/ 11382137 w 12192000"/>
              <a:gd name="connsiteY159" fmla="*/ 1360185 h 3012049"/>
              <a:gd name="connsiteX160" fmla="*/ 11359708 w 12192000"/>
              <a:gd name="connsiteY160" fmla="*/ 1360185 h 3012049"/>
              <a:gd name="connsiteX161" fmla="*/ 11359708 w 12192000"/>
              <a:gd name="connsiteY161" fmla="*/ 1352976 h 3012049"/>
              <a:gd name="connsiteX162" fmla="*/ 11308440 w 12192000"/>
              <a:gd name="connsiteY162" fmla="*/ 1352976 h 3012049"/>
              <a:gd name="connsiteX163" fmla="*/ 11308440 w 12192000"/>
              <a:gd name="connsiteY163" fmla="*/ 1357782 h 3012049"/>
              <a:gd name="connsiteX164" fmla="*/ 11291618 w 12192000"/>
              <a:gd name="connsiteY164" fmla="*/ 1357782 h 3012049"/>
              <a:gd name="connsiteX165" fmla="*/ 11291618 w 12192000"/>
              <a:gd name="connsiteY165" fmla="*/ 1320133 h 3012049"/>
              <a:gd name="connsiteX166" fmla="*/ 11244356 w 12192000"/>
              <a:gd name="connsiteY166" fmla="*/ 1320133 h 3012049"/>
              <a:gd name="connsiteX167" fmla="*/ 11244356 w 12192000"/>
              <a:gd name="connsiteY167" fmla="*/ 1324138 h 3012049"/>
              <a:gd name="connsiteX168" fmla="*/ 11239550 w 12192000"/>
              <a:gd name="connsiteY168" fmla="*/ 1324138 h 3012049"/>
              <a:gd name="connsiteX169" fmla="*/ 11239550 w 12192000"/>
              <a:gd name="connsiteY169" fmla="*/ 1356180 h 3012049"/>
              <a:gd name="connsiteX170" fmla="*/ 11235545 w 12192000"/>
              <a:gd name="connsiteY170" fmla="*/ 1356180 h 3012049"/>
              <a:gd name="connsiteX171" fmla="*/ 11235545 w 12192000"/>
              <a:gd name="connsiteY171" fmla="*/ 1225609 h 3012049"/>
              <a:gd name="connsiteX172" fmla="*/ 11210712 w 12192000"/>
              <a:gd name="connsiteY172" fmla="*/ 1225609 h 3012049"/>
              <a:gd name="connsiteX173" fmla="*/ 11210712 w 12192000"/>
              <a:gd name="connsiteY173" fmla="*/ 1195970 h 3012049"/>
              <a:gd name="connsiteX174" fmla="*/ 11205906 w 12192000"/>
              <a:gd name="connsiteY174" fmla="*/ 1195970 h 3012049"/>
              <a:gd name="connsiteX175" fmla="*/ 11205906 w 12192000"/>
              <a:gd name="connsiteY175" fmla="*/ 1199174 h 3012049"/>
              <a:gd name="connsiteX176" fmla="*/ 11186681 w 12192000"/>
              <a:gd name="connsiteY176" fmla="*/ 1199174 h 3012049"/>
              <a:gd name="connsiteX177" fmla="*/ 11141822 w 12192000"/>
              <a:gd name="connsiteY177" fmla="*/ 1147907 h 3012049"/>
              <a:gd name="connsiteX178" fmla="*/ 11141822 w 12192000"/>
              <a:gd name="connsiteY178" fmla="*/ 1067000 h 3012049"/>
              <a:gd name="connsiteX179" fmla="*/ 11137016 w 12192000"/>
              <a:gd name="connsiteY179" fmla="*/ 1067000 h 3012049"/>
              <a:gd name="connsiteX180" fmla="*/ 11137016 w 12192000"/>
              <a:gd name="connsiteY180" fmla="*/ 1145503 h 3012049"/>
              <a:gd name="connsiteX181" fmla="*/ 11100167 w 12192000"/>
              <a:gd name="connsiteY181" fmla="*/ 1103849 h 3012049"/>
              <a:gd name="connsiteX182" fmla="*/ 11100167 w 12192000"/>
              <a:gd name="connsiteY182" fmla="*/ 1095838 h 3012049"/>
              <a:gd name="connsiteX183" fmla="*/ 11094560 w 12192000"/>
              <a:gd name="connsiteY183" fmla="*/ 1095838 h 3012049"/>
              <a:gd name="connsiteX184" fmla="*/ 11094560 w 12192000"/>
              <a:gd name="connsiteY184" fmla="*/ 1120671 h 3012049"/>
              <a:gd name="connsiteX185" fmla="*/ 11046497 w 12192000"/>
              <a:gd name="connsiteY185" fmla="*/ 1203179 h 3012049"/>
              <a:gd name="connsiteX186" fmla="*/ 11046497 w 12192000"/>
              <a:gd name="connsiteY186" fmla="*/ 1041367 h 3012049"/>
              <a:gd name="connsiteX187" fmla="*/ 11042491 w 12192000"/>
              <a:gd name="connsiteY187" fmla="*/ 1041367 h 3012049"/>
              <a:gd name="connsiteX188" fmla="*/ 11042491 w 12192000"/>
              <a:gd name="connsiteY188" fmla="*/ 1221603 h 3012049"/>
              <a:gd name="connsiteX189" fmla="*/ 11035282 w 12192000"/>
              <a:gd name="connsiteY189" fmla="*/ 1221603 h 3012049"/>
              <a:gd name="connsiteX190" fmla="*/ 11035282 w 12192000"/>
              <a:gd name="connsiteY190" fmla="*/ 1210389 h 3012049"/>
              <a:gd name="connsiteX191" fmla="*/ 11028072 w 12192000"/>
              <a:gd name="connsiteY191" fmla="*/ 1210389 h 3012049"/>
              <a:gd name="connsiteX192" fmla="*/ 11028072 w 12192000"/>
              <a:gd name="connsiteY192" fmla="*/ 1220001 h 3012049"/>
              <a:gd name="connsiteX193" fmla="*/ 11021664 w 12192000"/>
              <a:gd name="connsiteY193" fmla="*/ 1220001 h 3012049"/>
              <a:gd name="connsiteX194" fmla="*/ 11021664 w 12192000"/>
              <a:gd name="connsiteY194" fmla="*/ 1208786 h 3012049"/>
              <a:gd name="connsiteX195" fmla="*/ 11016056 w 12192000"/>
              <a:gd name="connsiteY195" fmla="*/ 1208786 h 3012049"/>
              <a:gd name="connsiteX196" fmla="*/ 11016056 w 12192000"/>
              <a:gd name="connsiteY196" fmla="*/ 1242431 h 3012049"/>
              <a:gd name="connsiteX197" fmla="*/ 11002439 w 12192000"/>
              <a:gd name="connsiteY197" fmla="*/ 1242431 h 3012049"/>
              <a:gd name="connsiteX198" fmla="*/ 11002439 w 12192000"/>
              <a:gd name="connsiteY198" fmla="*/ 1353777 h 3012049"/>
              <a:gd name="connsiteX199" fmla="*/ 10997633 w 12192000"/>
              <a:gd name="connsiteY199" fmla="*/ 1353777 h 3012049"/>
              <a:gd name="connsiteX200" fmla="*/ 10997633 w 12192000"/>
              <a:gd name="connsiteY200" fmla="*/ 1358583 h 3012049"/>
              <a:gd name="connsiteX201" fmla="*/ 11001638 w 12192000"/>
              <a:gd name="connsiteY201" fmla="*/ 1358583 h 3012049"/>
              <a:gd name="connsiteX202" fmla="*/ 11001638 w 12192000"/>
              <a:gd name="connsiteY202" fmla="*/ 1368997 h 3012049"/>
              <a:gd name="connsiteX203" fmla="*/ 10971198 w 12192000"/>
              <a:gd name="connsiteY203" fmla="*/ 1368997 h 3012049"/>
              <a:gd name="connsiteX204" fmla="*/ 10971198 w 12192000"/>
              <a:gd name="connsiteY204" fmla="*/ 1364190 h 3012049"/>
              <a:gd name="connsiteX205" fmla="*/ 10963187 w 12192000"/>
              <a:gd name="connsiteY205" fmla="*/ 1364190 h 3012049"/>
              <a:gd name="connsiteX206" fmla="*/ 10963187 w 12192000"/>
              <a:gd name="connsiteY206" fmla="*/ 1370599 h 3012049"/>
              <a:gd name="connsiteX207" fmla="*/ 10937554 w 12192000"/>
              <a:gd name="connsiteY207" fmla="*/ 1370599 h 3012049"/>
              <a:gd name="connsiteX208" fmla="*/ 10937554 w 12192000"/>
              <a:gd name="connsiteY208" fmla="*/ 1405845 h 3012049"/>
              <a:gd name="connsiteX209" fmla="*/ 10923935 w 12192000"/>
              <a:gd name="connsiteY209" fmla="*/ 1405845 h 3012049"/>
              <a:gd name="connsiteX210" fmla="*/ 10923935 w 12192000"/>
              <a:gd name="connsiteY210" fmla="*/ 1397835 h 3012049"/>
              <a:gd name="connsiteX211" fmla="*/ 10883082 w 12192000"/>
              <a:gd name="connsiteY211" fmla="*/ 1397835 h 3012049"/>
              <a:gd name="connsiteX212" fmla="*/ 10883082 w 12192000"/>
              <a:gd name="connsiteY212" fmla="*/ 1323337 h 3012049"/>
              <a:gd name="connsiteX213" fmla="*/ 10871066 w 12192000"/>
              <a:gd name="connsiteY213" fmla="*/ 1323337 h 3012049"/>
              <a:gd name="connsiteX214" fmla="*/ 10871066 w 12192000"/>
              <a:gd name="connsiteY214" fmla="*/ 1345766 h 3012049"/>
              <a:gd name="connsiteX215" fmla="*/ 10857449 w 12192000"/>
              <a:gd name="connsiteY215" fmla="*/ 1345766 h 3012049"/>
              <a:gd name="connsiteX216" fmla="*/ 10857449 w 12192000"/>
              <a:gd name="connsiteY216" fmla="*/ 1337756 h 3012049"/>
              <a:gd name="connsiteX217" fmla="*/ 10849438 w 12192000"/>
              <a:gd name="connsiteY217" fmla="*/ 1337756 h 3012049"/>
              <a:gd name="connsiteX218" fmla="*/ 10849438 w 12192000"/>
              <a:gd name="connsiteY218" fmla="*/ 1344965 h 3012049"/>
              <a:gd name="connsiteX219" fmla="*/ 10826208 w 12192000"/>
              <a:gd name="connsiteY219" fmla="*/ 1344965 h 3012049"/>
              <a:gd name="connsiteX220" fmla="*/ 10826208 w 12192000"/>
              <a:gd name="connsiteY220" fmla="*/ 1018937 h 3012049"/>
              <a:gd name="connsiteX221" fmla="*/ 10818197 w 12192000"/>
              <a:gd name="connsiteY221" fmla="*/ 1018937 h 3012049"/>
              <a:gd name="connsiteX222" fmla="*/ 10818197 w 12192000"/>
              <a:gd name="connsiteY222" fmla="*/ 1099844 h 3012049"/>
              <a:gd name="connsiteX223" fmla="*/ 10756517 w 12192000"/>
              <a:gd name="connsiteY223" fmla="*/ 1099844 h 3012049"/>
              <a:gd name="connsiteX224" fmla="*/ 10756517 w 12192000"/>
              <a:gd name="connsiteY224" fmla="*/ 1018937 h 3012049"/>
              <a:gd name="connsiteX225" fmla="*/ 10750909 w 12192000"/>
              <a:gd name="connsiteY225" fmla="*/ 1018937 h 3012049"/>
              <a:gd name="connsiteX226" fmla="*/ 10750909 w 12192000"/>
              <a:gd name="connsiteY226" fmla="*/ 1083021 h 3012049"/>
              <a:gd name="connsiteX227" fmla="*/ 10730081 w 12192000"/>
              <a:gd name="connsiteY227" fmla="*/ 1083021 h 3012049"/>
              <a:gd name="connsiteX228" fmla="*/ 10730081 w 12192000"/>
              <a:gd name="connsiteY228" fmla="*/ 1099844 h 3012049"/>
              <a:gd name="connsiteX229" fmla="*/ 10661191 w 12192000"/>
              <a:gd name="connsiteY229" fmla="*/ 1099844 h 3012049"/>
              <a:gd name="connsiteX230" fmla="*/ 10661191 w 12192000"/>
              <a:gd name="connsiteY230" fmla="*/ 1062995 h 3012049"/>
              <a:gd name="connsiteX231" fmla="*/ 10581887 w 12192000"/>
              <a:gd name="connsiteY231" fmla="*/ 1062995 h 3012049"/>
              <a:gd name="connsiteX232" fmla="*/ 10581887 w 12192000"/>
              <a:gd name="connsiteY232" fmla="*/ 1054985 h 3012049"/>
              <a:gd name="connsiteX233" fmla="*/ 10558656 w 12192000"/>
              <a:gd name="connsiteY233" fmla="*/ 1054985 h 3012049"/>
              <a:gd name="connsiteX234" fmla="*/ 10541834 w 12192000"/>
              <a:gd name="connsiteY234" fmla="*/ 1067000 h 3012049"/>
              <a:gd name="connsiteX235" fmla="*/ 10526614 w 12192000"/>
              <a:gd name="connsiteY235" fmla="*/ 1067000 h 3012049"/>
              <a:gd name="connsiteX236" fmla="*/ 10526614 w 12192000"/>
              <a:gd name="connsiteY236" fmla="*/ 1056587 h 3012049"/>
              <a:gd name="connsiteX237" fmla="*/ 10471342 w 12192000"/>
              <a:gd name="connsiteY237" fmla="*/ 1056587 h 3012049"/>
              <a:gd name="connsiteX238" fmla="*/ 10471342 w 12192000"/>
              <a:gd name="connsiteY238" fmla="*/ 1062995 h 3012049"/>
              <a:gd name="connsiteX239" fmla="*/ 10457724 w 12192000"/>
              <a:gd name="connsiteY239" fmla="*/ 1062995 h 3012049"/>
              <a:gd name="connsiteX240" fmla="*/ 10457724 w 12192000"/>
              <a:gd name="connsiteY240" fmla="*/ 1054985 h 3012049"/>
              <a:gd name="connsiteX241" fmla="*/ 10376017 w 12192000"/>
              <a:gd name="connsiteY241" fmla="*/ 1054985 h 3012049"/>
              <a:gd name="connsiteX242" fmla="*/ 10354388 w 12192000"/>
              <a:gd name="connsiteY242" fmla="*/ 1071006 h 3012049"/>
              <a:gd name="connsiteX243" fmla="*/ 10263870 w 12192000"/>
              <a:gd name="connsiteY243" fmla="*/ 1071006 h 3012049"/>
              <a:gd name="connsiteX244" fmla="*/ 10263870 w 12192000"/>
              <a:gd name="connsiteY244" fmla="*/ 1085425 h 3012049"/>
              <a:gd name="connsiteX245" fmla="*/ 10207796 w 12192000"/>
              <a:gd name="connsiteY245" fmla="*/ 1085425 h 3012049"/>
              <a:gd name="connsiteX246" fmla="*/ 10207796 w 12192000"/>
              <a:gd name="connsiteY246" fmla="*/ 1018937 h 3012049"/>
              <a:gd name="connsiteX247" fmla="*/ 10202189 w 12192000"/>
              <a:gd name="connsiteY247" fmla="*/ 1018937 h 3012049"/>
              <a:gd name="connsiteX248" fmla="*/ 10202189 w 12192000"/>
              <a:gd name="connsiteY248" fmla="*/ 1077414 h 3012049"/>
              <a:gd name="connsiteX249" fmla="*/ 10186167 w 12192000"/>
              <a:gd name="connsiteY249" fmla="*/ 1077414 h 3012049"/>
              <a:gd name="connsiteX250" fmla="*/ 10186167 w 12192000"/>
              <a:gd name="connsiteY250" fmla="*/ 1103849 h 3012049"/>
              <a:gd name="connsiteX251" fmla="*/ 10162937 w 12192000"/>
              <a:gd name="connsiteY251" fmla="*/ 1103849 h 3012049"/>
              <a:gd name="connsiteX252" fmla="*/ 10162937 w 12192000"/>
              <a:gd name="connsiteY252" fmla="*/ 1133488 h 3012049"/>
              <a:gd name="connsiteX253" fmla="*/ 10131697 w 12192000"/>
              <a:gd name="connsiteY253" fmla="*/ 1133488 h 3012049"/>
              <a:gd name="connsiteX254" fmla="*/ 10131697 w 12192000"/>
              <a:gd name="connsiteY254" fmla="*/ 1125477 h 3012049"/>
              <a:gd name="connsiteX255" fmla="*/ 10108466 w 12192000"/>
              <a:gd name="connsiteY255" fmla="*/ 1125477 h 3012049"/>
              <a:gd name="connsiteX256" fmla="*/ 10108466 w 12192000"/>
              <a:gd name="connsiteY256" fmla="*/ 1147907 h 3012049"/>
              <a:gd name="connsiteX257" fmla="*/ 10089240 w 12192000"/>
              <a:gd name="connsiteY257" fmla="*/ 1166331 h 3012049"/>
              <a:gd name="connsiteX258" fmla="*/ 10089240 w 12192000"/>
              <a:gd name="connsiteY258" fmla="*/ 1339358 h 3012049"/>
              <a:gd name="connsiteX259" fmla="*/ 10082031 w 12192000"/>
              <a:gd name="connsiteY259" fmla="*/ 1347368 h 3012049"/>
              <a:gd name="connsiteX260" fmla="*/ 10082031 w 12192000"/>
              <a:gd name="connsiteY260" fmla="*/ 1377808 h 3012049"/>
              <a:gd name="connsiteX261" fmla="*/ 10074821 w 12192000"/>
              <a:gd name="connsiteY261" fmla="*/ 1377808 h 3012049"/>
              <a:gd name="connsiteX262" fmla="*/ 10074821 w 12192000"/>
              <a:gd name="connsiteY262" fmla="*/ 1385819 h 3012049"/>
              <a:gd name="connsiteX263" fmla="*/ 10052392 w 12192000"/>
              <a:gd name="connsiteY263" fmla="*/ 1385819 h 3012049"/>
              <a:gd name="connsiteX264" fmla="*/ 10052392 w 12192000"/>
              <a:gd name="connsiteY264" fmla="*/ 785831 h 3012049"/>
              <a:gd name="connsiteX265" fmla="*/ 10016345 w 12192000"/>
              <a:gd name="connsiteY265" fmla="*/ 785831 h 3012049"/>
              <a:gd name="connsiteX266" fmla="*/ 10016345 w 12192000"/>
              <a:gd name="connsiteY266" fmla="*/ 777020 h 3012049"/>
              <a:gd name="connsiteX267" fmla="*/ 10001926 w 12192000"/>
              <a:gd name="connsiteY267" fmla="*/ 777020 h 3012049"/>
              <a:gd name="connsiteX268" fmla="*/ 10001926 w 12192000"/>
              <a:gd name="connsiteY268" fmla="*/ 785030 h 3012049"/>
              <a:gd name="connsiteX269" fmla="*/ 9967481 w 12192000"/>
              <a:gd name="connsiteY269" fmla="*/ 785030 h 3012049"/>
              <a:gd name="connsiteX270" fmla="*/ 9967481 w 12192000"/>
              <a:gd name="connsiteY270" fmla="*/ 563940 h 3012049"/>
              <a:gd name="connsiteX271" fmla="*/ 9917014 w 12192000"/>
              <a:gd name="connsiteY271" fmla="*/ 563940 h 3012049"/>
              <a:gd name="connsiteX272" fmla="*/ 9917014 w 12192000"/>
              <a:gd name="connsiteY272" fmla="*/ 504662 h 3012049"/>
              <a:gd name="connsiteX273" fmla="*/ 9909805 w 12192000"/>
              <a:gd name="connsiteY273" fmla="*/ 504662 h 3012049"/>
              <a:gd name="connsiteX274" fmla="*/ 9909805 w 12192000"/>
              <a:gd name="connsiteY274" fmla="*/ 541511 h 3012049"/>
              <a:gd name="connsiteX275" fmla="*/ 9868951 w 12192000"/>
              <a:gd name="connsiteY275" fmla="*/ 541511 h 3012049"/>
              <a:gd name="connsiteX276" fmla="*/ 9868951 w 12192000"/>
              <a:gd name="connsiteY276" fmla="*/ 528694 h 3012049"/>
              <a:gd name="connsiteX277" fmla="*/ 9863344 w 12192000"/>
              <a:gd name="connsiteY277" fmla="*/ 528694 h 3012049"/>
              <a:gd name="connsiteX278" fmla="*/ 9863344 w 12192000"/>
              <a:gd name="connsiteY278" fmla="*/ 539108 h 3012049"/>
              <a:gd name="connsiteX279" fmla="*/ 9775229 w 12192000"/>
              <a:gd name="connsiteY279" fmla="*/ 539108 h 3012049"/>
              <a:gd name="connsiteX280" fmla="*/ 9775229 w 12192000"/>
              <a:gd name="connsiteY280" fmla="*/ 504662 h 3012049"/>
              <a:gd name="connsiteX281" fmla="*/ 9769621 w 12192000"/>
              <a:gd name="connsiteY281" fmla="*/ 504662 h 3012049"/>
              <a:gd name="connsiteX282" fmla="*/ 9769621 w 12192000"/>
              <a:gd name="connsiteY282" fmla="*/ 552725 h 3012049"/>
              <a:gd name="connsiteX283" fmla="*/ 9756804 w 12192000"/>
              <a:gd name="connsiteY283" fmla="*/ 552725 h 3012049"/>
              <a:gd name="connsiteX284" fmla="*/ 9756804 w 12192000"/>
              <a:gd name="connsiteY284" fmla="*/ 546317 h 3012049"/>
              <a:gd name="connsiteX285" fmla="*/ 9747192 w 12192000"/>
              <a:gd name="connsiteY285" fmla="*/ 546317 h 3012049"/>
              <a:gd name="connsiteX286" fmla="*/ 9747192 w 12192000"/>
              <a:gd name="connsiteY286" fmla="*/ 573553 h 3012049"/>
              <a:gd name="connsiteX287" fmla="*/ 9699129 w 12192000"/>
              <a:gd name="connsiteY287" fmla="*/ 573553 h 3012049"/>
              <a:gd name="connsiteX288" fmla="*/ 9682306 w 12192000"/>
              <a:gd name="connsiteY288" fmla="*/ 585569 h 3012049"/>
              <a:gd name="connsiteX289" fmla="*/ 9682306 w 12192000"/>
              <a:gd name="connsiteY289" fmla="*/ 863533 h 3012049"/>
              <a:gd name="connsiteX290" fmla="*/ 9685510 w 12192000"/>
              <a:gd name="connsiteY290" fmla="*/ 863533 h 3012049"/>
              <a:gd name="connsiteX291" fmla="*/ 9685510 w 12192000"/>
              <a:gd name="connsiteY291" fmla="*/ 877952 h 3012049"/>
              <a:gd name="connsiteX292" fmla="*/ 9682306 w 12192000"/>
              <a:gd name="connsiteY292" fmla="*/ 877952 h 3012049"/>
              <a:gd name="connsiteX293" fmla="*/ 9682306 w 12192000"/>
              <a:gd name="connsiteY293" fmla="*/ 1441091 h 3012049"/>
              <a:gd name="connsiteX294" fmla="*/ 9672694 w 12192000"/>
              <a:gd name="connsiteY294" fmla="*/ 1451505 h 3012049"/>
              <a:gd name="connsiteX295" fmla="*/ 9672694 w 12192000"/>
              <a:gd name="connsiteY295" fmla="*/ 1466725 h 3012049"/>
              <a:gd name="connsiteX296" fmla="*/ 9621426 w 12192000"/>
              <a:gd name="connsiteY296" fmla="*/ 1466725 h 3012049"/>
              <a:gd name="connsiteX297" fmla="*/ 9621426 w 12192000"/>
              <a:gd name="connsiteY297" fmla="*/ 1484348 h 3012049"/>
              <a:gd name="connsiteX298" fmla="*/ 9627835 w 12192000"/>
              <a:gd name="connsiteY298" fmla="*/ 1484348 h 3012049"/>
              <a:gd name="connsiteX299" fmla="*/ 9627835 w 12192000"/>
              <a:gd name="connsiteY299" fmla="*/ 1509181 h 3012049"/>
              <a:gd name="connsiteX300" fmla="*/ 9566955 w 12192000"/>
              <a:gd name="connsiteY300" fmla="*/ 1509181 h 3012049"/>
              <a:gd name="connsiteX301" fmla="*/ 9566955 w 12192000"/>
              <a:gd name="connsiteY301" fmla="*/ 1414657 h 3012049"/>
              <a:gd name="connsiteX302" fmla="*/ 9528505 w 12192000"/>
              <a:gd name="connsiteY302" fmla="*/ 1414657 h 3012049"/>
              <a:gd name="connsiteX303" fmla="*/ 9527704 w 12192000"/>
              <a:gd name="connsiteY303" fmla="*/ 1256850 h 3012049"/>
              <a:gd name="connsiteX304" fmla="*/ 9458814 w 12192000"/>
              <a:gd name="connsiteY304" fmla="*/ 732962 h 3012049"/>
              <a:gd name="connsiteX305" fmla="*/ 9299404 w 12192000"/>
              <a:gd name="connsiteY305" fmla="*/ 485437 h 3012049"/>
              <a:gd name="connsiteX306" fmla="*/ 9139995 w 12192000"/>
              <a:gd name="connsiteY306" fmla="*/ 732962 h 3012049"/>
              <a:gd name="connsiteX307" fmla="*/ 9072706 w 12192000"/>
              <a:gd name="connsiteY307" fmla="*/ 1205582 h 3012049"/>
              <a:gd name="connsiteX308" fmla="*/ 9024643 w 12192000"/>
              <a:gd name="connsiteY308" fmla="*/ 1205582 h 3012049"/>
              <a:gd name="connsiteX309" fmla="*/ 9024643 w 12192000"/>
              <a:gd name="connsiteY309" fmla="*/ 1191163 h 3012049"/>
              <a:gd name="connsiteX310" fmla="*/ 9003816 w 12192000"/>
              <a:gd name="connsiteY310" fmla="*/ 1191163 h 3012049"/>
              <a:gd name="connsiteX311" fmla="*/ 9003816 w 12192000"/>
              <a:gd name="connsiteY311" fmla="*/ 1202378 h 3012049"/>
              <a:gd name="connsiteX312" fmla="*/ 8988596 w 12192000"/>
              <a:gd name="connsiteY312" fmla="*/ 1202378 h 3012049"/>
              <a:gd name="connsiteX313" fmla="*/ 8988596 w 12192000"/>
              <a:gd name="connsiteY313" fmla="*/ 1199174 h 3012049"/>
              <a:gd name="connsiteX314" fmla="*/ 8974978 w 12192000"/>
              <a:gd name="connsiteY314" fmla="*/ 1199174 h 3012049"/>
              <a:gd name="connsiteX315" fmla="*/ 8974978 w 12192000"/>
              <a:gd name="connsiteY315" fmla="*/ 1210389 h 3012049"/>
              <a:gd name="connsiteX316" fmla="*/ 8914099 w 12192000"/>
              <a:gd name="connsiteY316" fmla="*/ 1210389 h 3012049"/>
              <a:gd name="connsiteX317" fmla="*/ 8914099 w 12192000"/>
              <a:gd name="connsiteY317" fmla="*/ 1238425 h 3012049"/>
              <a:gd name="connsiteX318" fmla="*/ 8878852 w 12192000"/>
              <a:gd name="connsiteY318" fmla="*/ 1238425 h 3012049"/>
              <a:gd name="connsiteX319" fmla="*/ 8878852 w 12192000"/>
              <a:gd name="connsiteY319" fmla="*/ 1372201 h 3012049"/>
              <a:gd name="connsiteX320" fmla="*/ 8866036 w 12192000"/>
              <a:gd name="connsiteY320" fmla="*/ 1372201 h 3012049"/>
              <a:gd name="connsiteX321" fmla="*/ 8866036 w 12192000"/>
              <a:gd name="connsiteY321" fmla="*/ 1423468 h 3012049"/>
              <a:gd name="connsiteX322" fmla="*/ 8843606 w 12192000"/>
              <a:gd name="connsiteY322" fmla="*/ 1423468 h 3012049"/>
              <a:gd name="connsiteX323" fmla="*/ 8843606 w 12192000"/>
              <a:gd name="connsiteY323" fmla="*/ 1306515 h 3012049"/>
              <a:gd name="connsiteX324" fmla="*/ 8835595 w 12192000"/>
              <a:gd name="connsiteY324" fmla="*/ 1306515 h 3012049"/>
              <a:gd name="connsiteX325" fmla="*/ 8835595 w 12192000"/>
              <a:gd name="connsiteY325" fmla="*/ 1335353 h 3012049"/>
              <a:gd name="connsiteX326" fmla="*/ 8797144 w 12192000"/>
              <a:gd name="connsiteY326" fmla="*/ 1335353 h 3012049"/>
              <a:gd name="connsiteX327" fmla="*/ 8797144 w 12192000"/>
              <a:gd name="connsiteY327" fmla="*/ 1223205 h 3012049"/>
              <a:gd name="connsiteX328" fmla="*/ 8753888 w 12192000"/>
              <a:gd name="connsiteY328" fmla="*/ 1223205 h 3012049"/>
              <a:gd name="connsiteX329" fmla="*/ 8753888 w 12192000"/>
              <a:gd name="connsiteY329" fmla="*/ 1204781 h 3012049"/>
              <a:gd name="connsiteX330" fmla="*/ 8685799 w 12192000"/>
              <a:gd name="connsiteY330" fmla="*/ 1204781 h 3012049"/>
              <a:gd name="connsiteX331" fmla="*/ 8685799 w 12192000"/>
              <a:gd name="connsiteY331" fmla="*/ 1155917 h 3012049"/>
              <a:gd name="connsiteX332" fmla="*/ 8673783 w 12192000"/>
              <a:gd name="connsiteY332" fmla="*/ 1155917 h 3012049"/>
              <a:gd name="connsiteX333" fmla="*/ 8673783 w 12192000"/>
              <a:gd name="connsiteY333" fmla="*/ 1201577 h 3012049"/>
              <a:gd name="connsiteX334" fmla="*/ 8659364 w 12192000"/>
              <a:gd name="connsiteY334" fmla="*/ 1201577 h 3012049"/>
              <a:gd name="connsiteX335" fmla="*/ 8659364 w 12192000"/>
              <a:gd name="connsiteY335" fmla="*/ 1215996 h 3012049"/>
              <a:gd name="connsiteX336" fmla="*/ 8646547 w 12192000"/>
              <a:gd name="connsiteY336" fmla="*/ 1215996 h 3012049"/>
              <a:gd name="connsiteX337" fmla="*/ 8646547 w 12192000"/>
              <a:gd name="connsiteY337" fmla="*/ 1244033 h 3012049"/>
              <a:gd name="connsiteX338" fmla="*/ 8604091 w 12192000"/>
              <a:gd name="connsiteY338" fmla="*/ 1244033 h 3012049"/>
              <a:gd name="connsiteX339" fmla="*/ 8604091 w 12192000"/>
              <a:gd name="connsiteY339" fmla="*/ 1393028 h 3012049"/>
              <a:gd name="connsiteX340" fmla="*/ 8569647 w 12192000"/>
              <a:gd name="connsiteY340" fmla="*/ 1393028 h 3012049"/>
              <a:gd name="connsiteX341" fmla="*/ 8569647 w 12192000"/>
              <a:gd name="connsiteY341" fmla="*/ 672082 h 3012049"/>
              <a:gd name="connsiteX342" fmla="*/ 8516776 w 12192000"/>
              <a:gd name="connsiteY342" fmla="*/ 672082 h 3012049"/>
              <a:gd name="connsiteX343" fmla="*/ 8516776 w 12192000"/>
              <a:gd name="connsiteY343" fmla="*/ 647250 h 3012049"/>
              <a:gd name="connsiteX344" fmla="*/ 8522384 w 12192000"/>
              <a:gd name="connsiteY344" fmla="*/ 647250 h 3012049"/>
              <a:gd name="connsiteX345" fmla="*/ 8522384 w 12192000"/>
              <a:gd name="connsiteY345" fmla="*/ 292384 h 3012049"/>
              <a:gd name="connsiteX346" fmla="*/ 8512771 w 12192000"/>
              <a:gd name="connsiteY346" fmla="*/ 292384 h 3012049"/>
              <a:gd name="connsiteX347" fmla="*/ 8512771 w 12192000"/>
              <a:gd name="connsiteY347" fmla="*/ 284373 h 3012049"/>
              <a:gd name="connsiteX348" fmla="*/ 8485536 w 12192000"/>
              <a:gd name="connsiteY348" fmla="*/ 284373 h 3012049"/>
              <a:gd name="connsiteX349" fmla="*/ 8485536 w 12192000"/>
              <a:gd name="connsiteY349" fmla="*/ 289981 h 3012049"/>
              <a:gd name="connsiteX350" fmla="*/ 8262043 w 12192000"/>
              <a:gd name="connsiteY350" fmla="*/ 289981 h 3012049"/>
              <a:gd name="connsiteX351" fmla="*/ 8262043 w 12192000"/>
              <a:gd name="connsiteY351" fmla="*/ 297991 h 3012049"/>
              <a:gd name="connsiteX352" fmla="*/ 8213179 w 12192000"/>
              <a:gd name="connsiteY352" fmla="*/ 297991 h 3012049"/>
              <a:gd name="connsiteX353" fmla="*/ 8213179 w 12192000"/>
              <a:gd name="connsiteY353" fmla="*/ 285174 h 3012049"/>
              <a:gd name="connsiteX354" fmla="*/ 8195555 w 12192000"/>
              <a:gd name="connsiteY354" fmla="*/ 285174 h 3012049"/>
              <a:gd name="connsiteX355" fmla="*/ 8195555 w 12192000"/>
              <a:gd name="connsiteY355" fmla="*/ 1401039 h 3012049"/>
              <a:gd name="connsiteX356" fmla="*/ 8138681 w 12192000"/>
              <a:gd name="connsiteY356" fmla="*/ 1401039 h 3012049"/>
              <a:gd name="connsiteX357" fmla="*/ 8138681 w 12192000"/>
              <a:gd name="connsiteY357" fmla="*/ 1415458 h 3012049"/>
              <a:gd name="connsiteX358" fmla="*/ 8123461 w 12192000"/>
              <a:gd name="connsiteY358" fmla="*/ 1415458 h 3012049"/>
              <a:gd name="connsiteX359" fmla="*/ 8123461 w 12192000"/>
              <a:gd name="connsiteY359" fmla="*/ 1409049 h 3012049"/>
              <a:gd name="connsiteX360" fmla="*/ 8067387 w 12192000"/>
              <a:gd name="connsiteY360" fmla="*/ 1409049 h 3012049"/>
              <a:gd name="connsiteX361" fmla="*/ 8067387 w 12192000"/>
              <a:gd name="connsiteY361" fmla="*/ 1354578 h 3012049"/>
              <a:gd name="connsiteX362" fmla="*/ 8060979 w 12192000"/>
              <a:gd name="connsiteY362" fmla="*/ 1354578 h 3012049"/>
              <a:gd name="connsiteX363" fmla="*/ 8060979 w 12192000"/>
              <a:gd name="connsiteY363" fmla="*/ 1438688 h 3012049"/>
              <a:gd name="connsiteX364" fmla="*/ 8000099 w 12192000"/>
              <a:gd name="connsiteY364" fmla="*/ 1438688 h 3012049"/>
              <a:gd name="connsiteX365" fmla="*/ 8000099 w 12192000"/>
              <a:gd name="connsiteY365" fmla="*/ 1563652 h 3012049"/>
              <a:gd name="connsiteX366" fmla="*/ 7994492 w 12192000"/>
              <a:gd name="connsiteY366" fmla="*/ 1563652 h 3012049"/>
              <a:gd name="connsiteX367" fmla="*/ 7965654 w 12192000"/>
              <a:gd name="connsiteY367" fmla="*/ 1303311 h 3012049"/>
              <a:gd name="connsiteX368" fmla="*/ 7965654 w 12192000"/>
              <a:gd name="connsiteY368" fmla="*/ 805057 h 3012049"/>
              <a:gd name="connsiteX369" fmla="*/ 7626809 w 12192000"/>
              <a:gd name="connsiteY369" fmla="*/ 805057 h 3012049"/>
              <a:gd name="connsiteX370" fmla="*/ 7626809 w 12192000"/>
              <a:gd name="connsiteY370" fmla="*/ 1364190 h 3012049"/>
              <a:gd name="connsiteX371" fmla="*/ 7586756 w 12192000"/>
              <a:gd name="connsiteY371" fmla="*/ 1364190 h 3012049"/>
              <a:gd name="connsiteX372" fmla="*/ 7586756 w 12192000"/>
              <a:gd name="connsiteY372" fmla="*/ 1374604 h 3012049"/>
              <a:gd name="connsiteX373" fmla="*/ 7564327 w 12192000"/>
              <a:gd name="connsiteY373" fmla="*/ 1374604 h 3012049"/>
              <a:gd name="connsiteX374" fmla="*/ 7564327 w 12192000"/>
              <a:gd name="connsiteY374" fmla="*/ 1031754 h 3012049"/>
              <a:gd name="connsiteX375" fmla="*/ 7555516 w 12192000"/>
              <a:gd name="connsiteY375" fmla="*/ 1031754 h 3012049"/>
              <a:gd name="connsiteX376" fmla="*/ 7555516 w 12192000"/>
              <a:gd name="connsiteY376" fmla="*/ 867539 h 3012049"/>
              <a:gd name="connsiteX377" fmla="*/ 7502646 w 12192000"/>
              <a:gd name="connsiteY377" fmla="*/ 867539 h 3012049"/>
              <a:gd name="connsiteX378" fmla="*/ 7502646 w 12192000"/>
              <a:gd name="connsiteY378" fmla="*/ 809863 h 3012049"/>
              <a:gd name="connsiteX379" fmla="*/ 7481819 w 12192000"/>
              <a:gd name="connsiteY379" fmla="*/ 809863 h 3012049"/>
              <a:gd name="connsiteX380" fmla="*/ 7481819 w 12192000"/>
              <a:gd name="connsiteY380" fmla="*/ 821078 h 3012049"/>
              <a:gd name="connsiteX381" fmla="*/ 7435358 w 12192000"/>
              <a:gd name="connsiteY381" fmla="*/ 821078 h 3012049"/>
              <a:gd name="connsiteX382" fmla="*/ 7435358 w 12192000"/>
              <a:gd name="connsiteY382" fmla="*/ 809062 h 3012049"/>
              <a:gd name="connsiteX383" fmla="*/ 7381688 w 12192000"/>
              <a:gd name="connsiteY383" fmla="*/ 809062 h 3012049"/>
              <a:gd name="connsiteX384" fmla="*/ 7381688 w 12192000"/>
              <a:gd name="connsiteY384" fmla="*/ 820277 h 3012049"/>
              <a:gd name="connsiteX385" fmla="*/ 7356855 w 12192000"/>
              <a:gd name="connsiteY385" fmla="*/ 820277 h 3012049"/>
              <a:gd name="connsiteX386" fmla="*/ 7356855 w 12192000"/>
              <a:gd name="connsiteY386" fmla="*/ 935628 h 3012049"/>
              <a:gd name="connsiteX387" fmla="*/ 7297577 w 12192000"/>
              <a:gd name="connsiteY387" fmla="*/ 935628 h 3012049"/>
              <a:gd name="connsiteX388" fmla="*/ 7297577 w 12192000"/>
              <a:gd name="connsiteY388" fmla="*/ 1091833 h 3012049"/>
              <a:gd name="connsiteX389" fmla="*/ 7282357 w 12192000"/>
              <a:gd name="connsiteY389" fmla="*/ 1091833 h 3012049"/>
              <a:gd name="connsiteX390" fmla="*/ 7273546 w 12192000"/>
              <a:gd name="connsiteY390" fmla="*/ 1101446 h 3012049"/>
              <a:gd name="connsiteX391" fmla="*/ 7273546 w 12192000"/>
              <a:gd name="connsiteY391" fmla="*/ 1331347 h 3012049"/>
              <a:gd name="connsiteX392" fmla="*/ 7254320 w 12192000"/>
              <a:gd name="connsiteY392" fmla="*/ 1331347 h 3012049"/>
              <a:gd name="connsiteX393" fmla="*/ 7254320 w 12192000"/>
              <a:gd name="connsiteY393" fmla="*/ 1422667 h 3012049"/>
              <a:gd name="connsiteX394" fmla="*/ 7187032 w 12192000"/>
              <a:gd name="connsiteY394" fmla="*/ 1422667 h 3012049"/>
              <a:gd name="connsiteX395" fmla="*/ 7062869 w 12192000"/>
              <a:gd name="connsiteY395" fmla="*/ 416547 h 3012049"/>
              <a:gd name="connsiteX396" fmla="*/ 6476500 w 12192000"/>
              <a:gd name="connsiteY396" fmla="*/ 525490 h 3012049"/>
              <a:gd name="connsiteX397" fmla="*/ 6337918 w 12192000"/>
              <a:gd name="connsiteY397" fmla="*/ 631228 h 3012049"/>
              <a:gd name="connsiteX398" fmla="*/ 6250603 w 12192000"/>
              <a:gd name="connsiteY398" fmla="*/ 1228012 h 3012049"/>
              <a:gd name="connsiteX399" fmla="*/ 6224168 w 12192000"/>
              <a:gd name="connsiteY399" fmla="*/ 1228012 h 3012049"/>
              <a:gd name="connsiteX400" fmla="*/ 6224168 w 12192000"/>
              <a:gd name="connsiteY400" fmla="*/ 1199174 h 3012049"/>
              <a:gd name="connsiteX401" fmla="*/ 6214556 w 12192000"/>
              <a:gd name="connsiteY401" fmla="*/ 1199174 h 3012049"/>
              <a:gd name="connsiteX402" fmla="*/ 6214556 w 12192000"/>
              <a:gd name="connsiteY402" fmla="*/ 1124676 h 3012049"/>
              <a:gd name="connsiteX403" fmla="*/ 6197734 w 12192000"/>
              <a:gd name="connsiteY403" fmla="*/ 1124676 h 3012049"/>
              <a:gd name="connsiteX404" fmla="*/ 6197734 w 12192000"/>
              <a:gd name="connsiteY404" fmla="*/ 1135090 h 3012049"/>
              <a:gd name="connsiteX405" fmla="*/ 6134451 w 12192000"/>
              <a:gd name="connsiteY405" fmla="*/ 1135090 h 3012049"/>
              <a:gd name="connsiteX406" fmla="*/ 6134451 w 12192000"/>
              <a:gd name="connsiteY406" fmla="*/ 1212792 h 3012049"/>
              <a:gd name="connsiteX407" fmla="*/ 6059152 w 12192000"/>
              <a:gd name="connsiteY407" fmla="*/ 1212792 h 3012049"/>
              <a:gd name="connsiteX408" fmla="*/ 6059152 w 12192000"/>
              <a:gd name="connsiteY408" fmla="*/ 1232017 h 3012049"/>
              <a:gd name="connsiteX409" fmla="*/ 6064759 w 12192000"/>
              <a:gd name="connsiteY409" fmla="*/ 1232017 h 3012049"/>
              <a:gd name="connsiteX410" fmla="*/ 6064759 w 12192000"/>
              <a:gd name="connsiteY410" fmla="*/ 1318531 h 3012049"/>
              <a:gd name="connsiteX411" fmla="*/ 6042330 w 12192000"/>
              <a:gd name="connsiteY411" fmla="*/ 1318531 h 3012049"/>
              <a:gd name="connsiteX412" fmla="*/ 6042330 w 12192000"/>
              <a:gd name="connsiteY412" fmla="*/ 1562050 h 3012049"/>
              <a:gd name="connsiteX413" fmla="*/ 6003879 w 12192000"/>
              <a:gd name="connsiteY413" fmla="*/ 1562050 h 3012049"/>
              <a:gd name="connsiteX414" fmla="*/ 6003879 w 12192000"/>
              <a:gd name="connsiteY414" fmla="*/ 1539621 h 3012049"/>
              <a:gd name="connsiteX415" fmla="*/ 5962225 w 12192000"/>
              <a:gd name="connsiteY415" fmla="*/ 1539621 h 3012049"/>
              <a:gd name="connsiteX416" fmla="*/ 5962225 w 12192000"/>
              <a:gd name="connsiteY416" fmla="*/ 1489955 h 3012049"/>
              <a:gd name="connsiteX417" fmla="*/ 5954214 w 12192000"/>
              <a:gd name="connsiteY417" fmla="*/ 1489955 h 3012049"/>
              <a:gd name="connsiteX418" fmla="*/ 5954214 w 12192000"/>
              <a:gd name="connsiteY418" fmla="*/ 1283284 h 3012049"/>
              <a:gd name="connsiteX419" fmla="*/ 5898140 w 12192000"/>
              <a:gd name="connsiteY419" fmla="*/ 1283284 h 3012049"/>
              <a:gd name="connsiteX420" fmla="*/ 5860491 w 12192000"/>
              <a:gd name="connsiteY420" fmla="*/ 620815 h 3012049"/>
              <a:gd name="connsiteX421" fmla="*/ 5818837 w 12192000"/>
              <a:gd name="connsiteY421" fmla="*/ 28838 h 3012049"/>
              <a:gd name="connsiteX422" fmla="*/ 5782789 w 12192000"/>
              <a:gd name="connsiteY422" fmla="*/ 16021 h 3012049"/>
              <a:gd name="connsiteX423" fmla="*/ 5777182 w 12192000"/>
              <a:gd name="connsiteY423" fmla="*/ 16021 h 3012049"/>
              <a:gd name="connsiteX424" fmla="*/ 5777182 w 12192000"/>
              <a:gd name="connsiteY424" fmla="*/ 20026 h 3012049"/>
              <a:gd name="connsiteX425" fmla="*/ 5659427 w 12192000"/>
              <a:gd name="connsiteY425" fmla="*/ 20026 h 3012049"/>
              <a:gd name="connsiteX426" fmla="*/ 5659427 w 12192000"/>
              <a:gd name="connsiteY426" fmla="*/ 0 h 3012049"/>
              <a:gd name="connsiteX427" fmla="*/ 5647412 w 12192000"/>
              <a:gd name="connsiteY427" fmla="*/ 0 h 3012049"/>
              <a:gd name="connsiteX428" fmla="*/ 5647412 w 12192000"/>
              <a:gd name="connsiteY428" fmla="*/ 16021 h 3012049"/>
              <a:gd name="connsiteX429" fmla="*/ 5598548 w 12192000"/>
              <a:gd name="connsiteY429" fmla="*/ 16021 h 3012049"/>
              <a:gd name="connsiteX430" fmla="*/ 5580123 w 12192000"/>
              <a:gd name="connsiteY430" fmla="*/ 686501 h 3012049"/>
              <a:gd name="connsiteX431" fmla="*/ 5580123 w 12192000"/>
              <a:gd name="connsiteY431" fmla="*/ 1188760 h 3012049"/>
              <a:gd name="connsiteX432" fmla="*/ 5557694 w 12192000"/>
              <a:gd name="connsiteY432" fmla="*/ 1188760 h 3012049"/>
              <a:gd name="connsiteX433" fmla="*/ 5557694 w 12192000"/>
              <a:gd name="connsiteY433" fmla="*/ 1272871 h 3012049"/>
              <a:gd name="connsiteX434" fmla="*/ 5543275 w 12192000"/>
              <a:gd name="connsiteY434" fmla="*/ 1272871 h 3012049"/>
              <a:gd name="connsiteX435" fmla="*/ 5543275 w 12192000"/>
              <a:gd name="connsiteY435" fmla="*/ 1292897 h 3012049"/>
              <a:gd name="connsiteX436" fmla="*/ 5496814 w 12192000"/>
              <a:gd name="connsiteY436" fmla="*/ 1292897 h 3012049"/>
              <a:gd name="connsiteX437" fmla="*/ 5496814 w 12192000"/>
              <a:gd name="connsiteY437" fmla="*/ 1256850 h 3012049"/>
              <a:gd name="connsiteX438" fmla="*/ 5475186 w 12192000"/>
              <a:gd name="connsiteY438" fmla="*/ 1256850 h 3012049"/>
              <a:gd name="connsiteX439" fmla="*/ 5475186 w 12192000"/>
              <a:gd name="connsiteY439" fmla="*/ 1273672 h 3012049"/>
              <a:gd name="connsiteX440" fmla="*/ 5368646 w 12192000"/>
              <a:gd name="connsiteY440" fmla="*/ 1273672 h 3012049"/>
              <a:gd name="connsiteX441" fmla="*/ 5368646 w 12192000"/>
              <a:gd name="connsiteY441" fmla="*/ 948445 h 3012049"/>
              <a:gd name="connsiteX442" fmla="*/ 5282132 w 12192000"/>
              <a:gd name="connsiteY442" fmla="*/ 948445 h 3012049"/>
              <a:gd name="connsiteX443" fmla="*/ 5282132 w 12192000"/>
              <a:gd name="connsiteY443" fmla="*/ 930021 h 3012049"/>
              <a:gd name="connsiteX444" fmla="*/ 5246085 w 12192000"/>
              <a:gd name="connsiteY444" fmla="*/ 930021 h 3012049"/>
              <a:gd name="connsiteX445" fmla="*/ 5242080 w 12192000"/>
              <a:gd name="connsiteY445" fmla="*/ 938832 h 3012049"/>
              <a:gd name="connsiteX446" fmla="*/ 5143550 w 12192000"/>
              <a:gd name="connsiteY446" fmla="*/ 938832 h 3012049"/>
              <a:gd name="connsiteX447" fmla="*/ 5143550 w 12192000"/>
              <a:gd name="connsiteY447" fmla="*/ 961262 h 3012049"/>
              <a:gd name="connsiteX448" fmla="*/ 5109105 w 12192000"/>
              <a:gd name="connsiteY448" fmla="*/ 961262 h 3012049"/>
              <a:gd name="connsiteX449" fmla="*/ 5109105 w 12192000"/>
              <a:gd name="connsiteY449" fmla="*/ 1134289 h 3012049"/>
              <a:gd name="connsiteX450" fmla="*/ 5089079 w 12192000"/>
              <a:gd name="connsiteY450" fmla="*/ 1153514 h 3012049"/>
              <a:gd name="connsiteX451" fmla="*/ 5089079 w 12192000"/>
              <a:gd name="connsiteY451" fmla="*/ 1202378 h 3012049"/>
              <a:gd name="connsiteX452" fmla="*/ 5076262 w 12192000"/>
              <a:gd name="connsiteY452" fmla="*/ 1202378 h 3012049"/>
              <a:gd name="connsiteX453" fmla="*/ 5076262 w 12192000"/>
              <a:gd name="connsiteY453" fmla="*/ 1262457 h 3012049"/>
              <a:gd name="connsiteX454" fmla="*/ 4999361 w 12192000"/>
              <a:gd name="connsiteY454" fmla="*/ 1262457 h 3012049"/>
              <a:gd name="connsiteX455" fmla="*/ 4999361 w 12192000"/>
              <a:gd name="connsiteY455" fmla="*/ 1314525 h 3012049"/>
              <a:gd name="connsiteX456" fmla="*/ 4974529 w 12192000"/>
              <a:gd name="connsiteY456" fmla="*/ 1314525 h 3012049"/>
              <a:gd name="connsiteX457" fmla="*/ 4974529 w 12192000"/>
              <a:gd name="connsiteY457" fmla="*/ 1568459 h 3012049"/>
              <a:gd name="connsiteX458" fmla="*/ 4953701 w 12192000"/>
              <a:gd name="connsiteY458" fmla="*/ 1568459 h 3012049"/>
              <a:gd name="connsiteX459" fmla="*/ 4953701 w 12192000"/>
              <a:gd name="connsiteY459" fmla="*/ 904387 h 3012049"/>
              <a:gd name="connsiteX460" fmla="*/ 4898429 w 12192000"/>
              <a:gd name="connsiteY460" fmla="*/ 904387 h 3012049"/>
              <a:gd name="connsiteX461" fmla="*/ 4898429 w 12192000"/>
              <a:gd name="connsiteY461" fmla="*/ 890769 h 3012049"/>
              <a:gd name="connsiteX462" fmla="*/ 4743024 w 12192000"/>
              <a:gd name="connsiteY462" fmla="*/ 890769 h 3012049"/>
              <a:gd name="connsiteX463" fmla="*/ 4743024 w 12192000"/>
              <a:gd name="connsiteY463" fmla="*/ 901984 h 3012049"/>
              <a:gd name="connsiteX464" fmla="*/ 4705375 w 12192000"/>
              <a:gd name="connsiteY464" fmla="*/ 901984 h 3012049"/>
              <a:gd name="connsiteX465" fmla="*/ 4705375 w 12192000"/>
              <a:gd name="connsiteY465" fmla="*/ 1249640 h 3012049"/>
              <a:gd name="connsiteX466" fmla="*/ 4694161 w 12192000"/>
              <a:gd name="connsiteY466" fmla="*/ 1249640 h 3012049"/>
              <a:gd name="connsiteX467" fmla="*/ 4694161 w 12192000"/>
              <a:gd name="connsiteY467" fmla="*/ 1229614 h 3012049"/>
              <a:gd name="connsiteX468" fmla="*/ 4678140 w 12192000"/>
              <a:gd name="connsiteY468" fmla="*/ 1229614 h 3012049"/>
              <a:gd name="connsiteX469" fmla="*/ 4678140 w 12192000"/>
              <a:gd name="connsiteY469" fmla="*/ 1207184 h 3012049"/>
              <a:gd name="connsiteX470" fmla="*/ 4578809 w 12192000"/>
              <a:gd name="connsiteY470" fmla="*/ 1207184 h 3012049"/>
              <a:gd name="connsiteX471" fmla="*/ 4578809 w 12192000"/>
              <a:gd name="connsiteY471" fmla="*/ 1147106 h 3012049"/>
              <a:gd name="connsiteX472" fmla="*/ 4571600 w 12192000"/>
              <a:gd name="connsiteY472" fmla="*/ 1147106 h 3012049"/>
              <a:gd name="connsiteX473" fmla="*/ 4571600 w 12192000"/>
              <a:gd name="connsiteY473" fmla="*/ 1259253 h 3012049"/>
              <a:gd name="connsiteX474" fmla="*/ 4537155 w 12192000"/>
              <a:gd name="connsiteY474" fmla="*/ 1256850 h 3012049"/>
              <a:gd name="connsiteX475" fmla="*/ 4537155 w 12192000"/>
              <a:gd name="connsiteY475" fmla="*/ 986895 h 3012049"/>
              <a:gd name="connsiteX476" fmla="*/ 4532348 w 12192000"/>
              <a:gd name="connsiteY476" fmla="*/ 979686 h 3012049"/>
              <a:gd name="connsiteX477" fmla="*/ 4516327 w 12192000"/>
              <a:gd name="connsiteY477" fmla="*/ 979686 h 3012049"/>
              <a:gd name="connsiteX478" fmla="*/ 4516327 w 12192000"/>
              <a:gd name="connsiteY478" fmla="*/ 967670 h 3012049"/>
              <a:gd name="connsiteX479" fmla="*/ 4470667 w 12192000"/>
              <a:gd name="connsiteY479" fmla="*/ 967670 h 3012049"/>
              <a:gd name="connsiteX480" fmla="*/ 4470667 w 12192000"/>
              <a:gd name="connsiteY480" fmla="*/ 950047 h 3012049"/>
              <a:gd name="connsiteX481" fmla="*/ 4367332 w 12192000"/>
              <a:gd name="connsiteY481" fmla="*/ 950047 h 3012049"/>
              <a:gd name="connsiteX482" fmla="*/ 4367332 w 12192000"/>
              <a:gd name="connsiteY482" fmla="*/ 954052 h 3012049"/>
              <a:gd name="connsiteX483" fmla="*/ 4361724 w 12192000"/>
              <a:gd name="connsiteY483" fmla="*/ 954052 h 3012049"/>
              <a:gd name="connsiteX484" fmla="*/ 4361724 w 12192000"/>
              <a:gd name="connsiteY484" fmla="*/ 942837 h 3012049"/>
              <a:gd name="connsiteX485" fmla="*/ 4346504 w 12192000"/>
              <a:gd name="connsiteY485" fmla="*/ 942837 h 3012049"/>
              <a:gd name="connsiteX486" fmla="*/ 4346504 w 12192000"/>
              <a:gd name="connsiteY486" fmla="*/ 971675 h 3012049"/>
              <a:gd name="connsiteX487" fmla="*/ 4296038 w 12192000"/>
              <a:gd name="connsiteY487" fmla="*/ 971675 h 3012049"/>
              <a:gd name="connsiteX488" fmla="*/ 4296038 w 12192000"/>
              <a:gd name="connsiteY488" fmla="*/ 983691 h 3012049"/>
              <a:gd name="connsiteX489" fmla="*/ 4158257 w 12192000"/>
              <a:gd name="connsiteY489" fmla="*/ 983691 h 3012049"/>
              <a:gd name="connsiteX490" fmla="*/ 4158257 w 12192000"/>
              <a:gd name="connsiteY490" fmla="*/ 997309 h 3012049"/>
              <a:gd name="connsiteX491" fmla="*/ 4098979 w 12192000"/>
              <a:gd name="connsiteY491" fmla="*/ 997309 h 3012049"/>
              <a:gd name="connsiteX492" fmla="*/ 4098979 w 12192000"/>
              <a:gd name="connsiteY492" fmla="*/ 1199174 h 3012049"/>
              <a:gd name="connsiteX493" fmla="*/ 4050115 w 12192000"/>
              <a:gd name="connsiteY493" fmla="*/ 1199174 h 3012049"/>
              <a:gd name="connsiteX494" fmla="*/ 4050115 w 12192000"/>
              <a:gd name="connsiteY494" fmla="*/ 1181551 h 3012049"/>
              <a:gd name="connsiteX495" fmla="*/ 3981225 w 12192000"/>
              <a:gd name="connsiteY495" fmla="*/ 1181551 h 3012049"/>
              <a:gd name="connsiteX496" fmla="*/ 3981225 w 12192000"/>
              <a:gd name="connsiteY496" fmla="*/ 1189561 h 3012049"/>
              <a:gd name="connsiteX497" fmla="*/ 3965204 w 12192000"/>
              <a:gd name="connsiteY497" fmla="*/ 1189561 h 3012049"/>
              <a:gd name="connsiteX498" fmla="*/ 3965204 w 12192000"/>
              <a:gd name="connsiteY498" fmla="*/ 1173540 h 3012049"/>
              <a:gd name="connsiteX499" fmla="*/ 3933162 w 12192000"/>
              <a:gd name="connsiteY499" fmla="*/ 1173540 h 3012049"/>
              <a:gd name="connsiteX500" fmla="*/ 3933162 w 12192000"/>
              <a:gd name="connsiteY500" fmla="*/ 1191964 h 3012049"/>
              <a:gd name="connsiteX501" fmla="*/ 3903523 w 12192000"/>
              <a:gd name="connsiteY501" fmla="*/ 1191964 h 3012049"/>
              <a:gd name="connsiteX502" fmla="*/ 3903523 w 12192000"/>
              <a:gd name="connsiteY502" fmla="*/ 1058189 h 3012049"/>
              <a:gd name="connsiteX503" fmla="*/ 3896313 w 12192000"/>
              <a:gd name="connsiteY503" fmla="*/ 1058189 h 3012049"/>
              <a:gd name="connsiteX504" fmla="*/ 3896313 w 12192000"/>
              <a:gd name="connsiteY504" fmla="*/ 1067801 h 3012049"/>
              <a:gd name="connsiteX505" fmla="*/ 3873884 w 12192000"/>
              <a:gd name="connsiteY505" fmla="*/ 1067801 h 3012049"/>
              <a:gd name="connsiteX506" fmla="*/ 3873884 w 12192000"/>
              <a:gd name="connsiteY506" fmla="*/ 945241 h 3012049"/>
              <a:gd name="connsiteX507" fmla="*/ 3856261 w 12192000"/>
              <a:gd name="connsiteY507" fmla="*/ 945241 h 3012049"/>
              <a:gd name="connsiteX508" fmla="*/ 3856261 w 12192000"/>
              <a:gd name="connsiteY508" fmla="*/ 953251 h 3012049"/>
              <a:gd name="connsiteX509" fmla="*/ 3839439 w 12192000"/>
              <a:gd name="connsiteY509" fmla="*/ 953251 h 3012049"/>
              <a:gd name="connsiteX510" fmla="*/ 3839439 w 12192000"/>
              <a:gd name="connsiteY510" fmla="*/ 949246 h 3012049"/>
              <a:gd name="connsiteX511" fmla="*/ 3821816 w 12192000"/>
              <a:gd name="connsiteY511" fmla="*/ 949246 h 3012049"/>
              <a:gd name="connsiteX512" fmla="*/ 3821816 w 12192000"/>
              <a:gd name="connsiteY512" fmla="*/ 952450 h 3012049"/>
              <a:gd name="connsiteX513" fmla="*/ 3771349 w 12192000"/>
              <a:gd name="connsiteY513" fmla="*/ 952450 h 3012049"/>
              <a:gd name="connsiteX514" fmla="*/ 3771349 w 12192000"/>
              <a:gd name="connsiteY514" fmla="*/ 966068 h 3012049"/>
              <a:gd name="connsiteX515" fmla="*/ 3717679 w 12192000"/>
              <a:gd name="connsiteY515" fmla="*/ 966068 h 3012049"/>
              <a:gd name="connsiteX516" fmla="*/ 3717679 w 12192000"/>
              <a:gd name="connsiteY516" fmla="*/ 913199 h 3012049"/>
              <a:gd name="connsiteX517" fmla="*/ 3714475 w 12192000"/>
              <a:gd name="connsiteY517" fmla="*/ 913199 h 3012049"/>
              <a:gd name="connsiteX518" fmla="*/ 3714475 w 12192000"/>
              <a:gd name="connsiteY518" fmla="*/ 966869 h 3012049"/>
              <a:gd name="connsiteX519" fmla="*/ 3687239 w 12192000"/>
              <a:gd name="connsiteY519" fmla="*/ 966869 h 3012049"/>
              <a:gd name="connsiteX520" fmla="*/ 3687239 w 12192000"/>
              <a:gd name="connsiteY520" fmla="*/ 986895 h 3012049"/>
              <a:gd name="connsiteX521" fmla="*/ 3657600 w 12192000"/>
              <a:gd name="connsiteY521" fmla="*/ 986895 h 3012049"/>
              <a:gd name="connsiteX522" fmla="*/ 3602328 w 12192000"/>
              <a:gd name="connsiteY522" fmla="*/ 1003717 h 3012049"/>
              <a:gd name="connsiteX523" fmla="*/ 3602328 w 12192000"/>
              <a:gd name="connsiteY523" fmla="*/ 1022141 h 3012049"/>
              <a:gd name="connsiteX524" fmla="*/ 3594317 w 12192000"/>
              <a:gd name="connsiteY524" fmla="*/ 1022141 h 3012049"/>
              <a:gd name="connsiteX525" fmla="*/ 3594317 w 12192000"/>
              <a:gd name="connsiteY525" fmla="*/ 1012529 h 3012049"/>
              <a:gd name="connsiteX526" fmla="*/ 3545453 w 12192000"/>
              <a:gd name="connsiteY526" fmla="*/ 1012529 h 3012049"/>
              <a:gd name="connsiteX527" fmla="*/ 3545453 w 12192000"/>
              <a:gd name="connsiteY527" fmla="*/ 461406 h 3012049"/>
              <a:gd name="connsiteX528" fmla="*/ 3402866 w 12192000"/>
              <a:gd name="connsiteY528" fmla="*/ 461406 h 3012049"/>
              <a:gd name="connsiteX529" fmla="*/ 3402866 w 12192000"/>
              <a:gd name="connsiteY529" fmla="*/ 437374 h 3012049"/>
              <a:gd name="connsiteX530" fmla="*/ 3394855 w 12192000"/>
              <a:gd name="connsiteY530" fmla="*/ 437374 h 3012049"/>
              <a:gd name="connsiteX531" fmla="*/ 3394855 w 12192000"/>
              <a:gd name="connsiteY531" fmla="*/ 449390 h 3012049"/>
              <a:gd name="connsiteX532" fmla="*/ 3281106 w 12192000"/>
              <a:gd name="connsiteY532" fmla="*/ 449390 h 3012049"/>
              <a:gd name="connsiteX533" fmla="*/ 3281106 w 12192000"/>
              <a:gd name="connsiteY533" fmla="*/ 781826 h 3012049"/>
              <a:gd name="connsiteX534" fmla="*/ 3208210 w 12192000"/>
              <a:gd name="connsiteY534" fmla="*/ 781826 h 3012049"/>
              <a:gd name="connsiteX535" fmla="*/ 3208210 w 12192000"/>
              <a:gd name="connsiteY535" fmla="*/ 1120671 h 3012049"/>
              <a:gd name="connsiteX536" fmla="*/ 3172163 w 12192000"/>
              <a:gd name="connsiteY536" fmla="*/ 1120671 h 3012049"/>
              <a:gd name="connsiteX537" fmla="*/ 3172163 w 12192000"/>
              <a:gd name="connsiteY537" fmla="*/ 759397 h 3012049"/>
              <a:gd name="connsiteX538" fmla="*/ 2893397 w 12192000"/>
              <a:gd name="connsiteY538" fmla="*/ 759397 h 3012049"/>
              <a:gd name="connsiteX539" fmla="*/ 2893397 w 12192000"/>
              <a:gd name="connsiteY539" fmla="*/ 1132687 h 3012049"/>
              <a:gd name="connsiteX540" fmla="*/ 2881382 w 12192000"/>
              <a:gd name="connsiteY540" fmla="*/ 1132687 h 3012049"/>
              <a:gd name="connsiteX541" fmla="*/ 2881382 w 12192000"/>
              <a:gd name="connsiteY541" fmla="*/ 1173540 h 3012049"/>
              <a:gd name="connsiteX542" fmla="*/ 2840528 w 12192000"/>
              <a:gd name="connsiteY542" fmla="*/ 1173540 h 3012049"/>
              <a:gd name="connsiteX543" fmla="*/ 2840528 w 12192000"/>
              <a:gd name="connsiteY543" fmla="*/ 1115063 h 3012049"/>
              <a:gd name="connsiteX544" fmla="*/ 2830915 w 12192000"/>
              <a:gd name="connsiteY544" fmla="*/ 1115063 h 3012049"/>
              <a:gd name="connsiteX545" fmla="*/ 2830915 w 12192000"/>
              <a:gd name="connsiteY545" fmla="*/ 1275274 h 3012049"/>
              <a:gd name="connsiteX546" fmla="*/ 2806083 w 12192000"/>
              <a:gd name="connsiteY546" fmla="*/ 1275274 h 3012049"/>
              <a:gd name="connsiteX547" fmla="*/ 2806083 w 12192000"/>
              <a:gd name="connsiteY547" fmla="*/ 1452306 h 3012049"/>
              <a:gd name="connsiteX548" fmla="*/ 2783653 w 12192000"/>
              <a:gd name="connsiteY548" fmla="*/ 1452306 h 3012049"/>
              <a:gd name="connsiteX549" fmla="*/ 2783653 w 12192000"/>
              <a:gd name="connsiteY549" fmla="*/ 1422667 h 3012049"/>
              <a:gd name="connsiteX550" fmla="*/ 2754014 w 12192000"/>
              <a:gd name="connsiteY550" fmla="*/ 1422667 h 3012049"/>
              <a:gd name="connsiteX551" fmla="*/ 2754014 w 12192000"/>
              <a:gd name="connsiteY551" fmla="*/ 1161524 h 3012049"/>
              <a:gd name="connsiteX552" fmla="*/ 2726779 w 12192000"/>
              <a:gd name="connsiteY552" fmla="*/ 1161524 h 3012049"/>
              <a:gd name="connsiteX553" fmla="*/ 2726779 w 12192000"/>
              <a:gd name="connsiteY553" fmla="*/ 990099 h 3012049"/>
              <a:gd name="connsiteX554" fmla="*/ 2701946 w 12192000"/>
              <a:gd name="connsiteY554" fmla="*/ 990099 h 3012049"/>
              <a:gd name="connsiteX555" fmla="*/ 2701946 w 12192000"/>
              <a:gd name="connsiteY555" fmla="*/ 903586 h 3012049"/>
              <a:gd name="connsiteX556" fmla="*/ 2698742 w 12192000"/>
              <a:gd name="connsiteY556" fmla="*/ 903586 h 3012049"/>
              <a:gd name="connsiteX557" fmla="*/ 2698742 w 12192000"/>
              <a:gd name="connsiteY557" fmla="*/ 955654 h 3012049"/>
              <a:gd name="connsiteX558" fmla="*/ 2673108 w 12192000"/>
              <a:gd name="connsiteY558" fmla="*/ 938832 h 3012049"/>
              <a:gd name="connsiteX559" fmla="*/ 2673108 w 12192000"/>
              <a:gd name="connsiteY559" fmla="*/ 909193 h 3012049"/>
              <a:gd name="connsiteX560" fmla="*/ 2659490 w 12192000"/>
              <a:gd name="connsiteY560" fmla="*/ 893172 h 3012049"/>
              <a:gd name="connsiteX561" fmla="*/ 2659490 w 12192000"/>
              <a:gd name="connsiteY561" fmla="*/ 873146 h 3012049"/>
              <a:gd name="connsiteX562" fmla="*/ 2651480 w 12192000"/>
              <a:gd name="connsiteY562" fmla="*/ 873146 h 3012049"/>
              <a:gd name="connsiteX563" fmla="*/ 2557757 w 12192000"/>
              <a:gd name="connsiteY563" fmla="*/ 961262 h 3012049"/>
              <a:gd name="connsiteX564" fmla="*/ 2557757 w 12192000"/>
              <a:gd name="connsiteY564" fmla="*/ 968471 h 3012049"/>
              <a:gd name="connsiteX565" fmla="*/ 2545741 w 12192000"/>
              <a:gd name="connsiteY565" fmla="*/ 978885 h 3012049"/>
              <a:gd name="connsiteX566" fmla="*/ 2545741 w 12192000"/>
              <a:gd name="connsiteY566" fmla="*/ 991702 h 3012049"/>
              <a:gd name="connsiteX567" fmla="*/ 2515301 w 12192000"/>
              <a:gd name="connsiteY567" fmla="*/ 991702 h 3012049"/>
              <a:gd name="connsiteX568" fmla="*/ 2515301 w 12192000"/>
              <a:gd name="connsiteY568" fmla="*/ 1124676 h 3012049"/>
              <a:gd name="connsiteX569" fmla="*/ 2503285 w 12192000"/>
              <a:gd name="connsiteY569" fmla="*/ 1124676 h 3012049"/>
              <a:gd name="connsiteX570" fmla="*/ 2503285 w 12192000"/>
              <a:gd name="connsiteY570" fmla="*/ 1271268 h 3012049"/>
              <a:gd name="connsiteX571" fmla="*/ 2496076 w 12192000"/>
              <a:gd name="connsiteY571" fmla="*/ 1271268 h 3012049"/>
              <a:gd name="connsiteX572" fmla="*/ 2496076 w 12192000"/>
              <a:gd name="connsiteY572" fmla="*/ 1284085 h 3012049"/>
              <a:gd name="connsiteX573" fmla="*/ 2475248 w 12192000"/>
              <a:gd name="connsiteY573" fmla="*/ 1306515 h 3012049"/>
              <a:gd name="connsiteX574" fmla="*/ 2475248 w 12192000"/>
              <a:gd name="connsiteY574" fmla="*/ 1322536 h 3012049"/>
              <a:gd name="connsiteX575" fmla="*/ 2448013 w 12192000"/>
              <a:gd name="connsiteY575" fmla="*/ 1322536 h 3012049"/>
              <a:gd name="connsiteX576" fmla="*/ 2448013 w 12192000"/>
              <a:gd name="connsiteY576" fmla="*/ 1340159 h 3012049"/>
              <a:gd name="connsiteX577" fmla="*/ 2453620 w 12192000"/>
              <a:gd name="connsiteY577" fmla="*/ 1340159 h 3012049"/>
              <a:gd name="connsiteX578" fmla="*/ 2453620 w 12192000"/>
              <a:gd name="connsiteY578" fmla="*/ 1390625 h 3012049"/>
              <a:gd name="connsiteX579" fmla="*/ 2413567 w 12192000"/>
              <a:gd name="connsiteY579" fmla="*/ 1390625 h 3012049"/>
              <a:gd name="connsiteX580" fmla="*/ 2413567 w 12192000"/>
              <a:gd name="connsiteY580" fmla="*/ 1419463 h 3012049"/>
              <a:gd name="connsiteX581" fmla="*/ 2410363 w 12192000"/>
              <a:gd name="connsiteY581" fmla="*/ 1416259 h 3012049"/>
              <a:gd name="connsiteX582" fmla="*/ 2403955 w 12192000"/>
              <a:gd name="connsiteY582" fmla="*/ 1407447 h 3012049"/>
              <a:gd name="connsiteX583" fmla="*/ 2382326 w 12192000"/>
              <a:gd name="connsiteY583" fmla="*/ 1407447 h 3012049"/>
              <a:gd name="connsiteX584" fmla="*/ 2382326 w 12192000"/>
              <a:gd name="connsiteY584" fmla="*/ 1398636 h 3012049"/>
              <a:gd name="connsiteX585" fmla="*/ 2363902 w 12192000"/>
              <a:gd name="connsiteY585" fmla="*/ 1398636 h 3012049"/>
              <a:gd name="connsiteX586" fmla="*/ 2363902 w 12192000"/>
              <a:gd name="connsiteY586" fmla="*/ 1391426 h 3012049"/>
              <a:gd name="connsiteX587" fmla="*/ 2348682 w 12192000"/>
              <a:gd name="connsiteY587" fmla="*/ 1391426 h 3012049"/>
              <a:gd name="connsiteX588" fmla="*/ 2340672 w 12192000"/>
              <a:gd name="connsiteY588" fmla="*/ 1384217 h 3012049"/>
              <a:gd name="connsiteX589" fmla="*/ 2340672 w 12192000"/>
              <a:gd name="connsiteY589" fmla="*/ 1374604 h 3012049"/>
              <a:gd name="connsiteX590" fmla="*/ 2312635 w 12192000"/>
              <a:gd name="connsiteY590" fmla="*/ 1374604 h 3012049"/>
              <a:gd name="connsiteX591" fmla="*/ 2312635 w 12192000"/>
              <a:gd name="connsiteY591" fmla="*/ 1368997 h 3012049"/>
              <a:gd name="connsiteX592" fmla="*/ 2303824 w 12192000"/>
              <a:gd name="connsiteY592" fmla="*/ 1368997 h 3012049"/>
              <a:gd name="connsiteX593" fmla="*/ 2303824 w 12192000"/>
              <a:gd name="connsiteY593" fmla="*/ 1374604 h 3012049"/>
              <a:gd name="connsiteX594" fmla="*/ 2265373 w 12192000"/>
              <a:gd name="connsiteY594" fmla="*/ 1374604 h 3012049"/>
              <a:gd name="connsiteX595" fmla="*/ 2265373 w 12192000"/>
              <a:gd name="connsiteY595" fmla="*/ 1408248 h 3012049"/>
              <a:gd name="connsiteX596" fmla="*/ 2238137 w 12192000"/>
              <a:gd name="connsiteY596" fmla="*/ 1408248 h 3012049"/>
              <a:gd name="connsiteX597" fmla="*/ 2238137 w 12192000"/>
              <a:gd name="connsiteY597" fmla="*/ 1429076 h 3012049"/>
              <a:gd name="connsiteX598" fmla="*/ 2227724 w 12192000"/>
              <a:gd name="connsiteY598" fmla="*/ 1429076 h 3012049"/>
              <a:gd name="connsiteX599" fmla="*/ 2227724 w 12192000"/>
              <a:gd name="connsiteY599" fmla="*/ 1437887 h 3012049"/>
              <a:gd name="connsiteX600" fmla="*/ 2181263 w 12192000"/>
              <a:gd name="connsiteY600" fmla="*/ 1437887 h 3012049"/>
              <a:gd name="connsiteX601" fmla="*/ 2181263 w 12192000"/>
              <a:gd name="connsiteY601" fmla="*/ 1335353 h 3012049"/>
              <a:gd name="connsiteX602" fmla="*/ 2178860 w 12192000"/>
              <a:gd name="connsiteY602" fmla="*/ 1335353 h 3012049"/>
              <a:gd name="connsiteX603" fmla="*/ 2178860 w 12192000"/>
              <a:gd name="connsiteY603" fmla="*/ 1254446 h 3012049"/>
              <a:gd name="connsiteX604" fmla="*/ 2182865 w 12192000"/>
              <a:gd name="connsiteY604" fmla="*/ 1254446 h 3012049"/>
              <a:gd name="connsiteX605" fmla="*/ 2182865 w 12192000"/>
              <a:gd name="connsiteY605" fmla="*/ 1236022 h 3012049"/>
              <a:gd name="connsiteX606" fmla="*/ 2174854 w 12192000"/>
              <a:gd name="connsiteY606" fmla="*/ 1210389 h 3012049"/>
              <a:gd name="connsiteX607" fmla="*/ 2162838 w 12192000"/>
              <a:gd name="connsiteY607" fmla="*/ 1210389 h 3012049"/>
              <a:gd name="connsiteX608" fmla="*/ 2162838 w 12192000"/>
              <a:gd name="connsiteY608" fmla="*/ 1195169 h 3012049"/>
              <a:gd name="connsiteX609" fmla="*/ 2084336 w 12192000"/>
              <a:gd name="connsiteY609" fmla="*/ 1159922 h 3012049"/>
              <a:gd name="connsiteX610" fmla="*/ 2008236 w 12192000"/>
              <a:gd name="connsiteY610" fmla="*/ 1151111 h 3012049"/>
              <a:gd name="connsiteX611" fmla="*/ 2004230 w 12192000"/>
              <a:gd name="connsiteY611" fmla="*/ 1157519 h 3012049"/>
              <a:gd name="connsiteX612" fmla="*/ 1994618 w 12192000"/>
              <a:gd name="connsiteY612" fmla="*/ 1157519 h 3012049"/>
              <a:gd name="connsiteX613" fmla="*/ 1994618 w 12192000"/>
              <a:gd name="connsiteY613" fmla="*/ 1114262 h 3012049"/>
              <a:gd name="connsiteX614" fmla="*/ 1990612 w 12192000"/>
              <a:gd name="connsiteY614" fmla="*/ 1114262 h 3012049"/>
              <a:gd name="connsiteX615" fmla="*/ 1990612 w 12192000"/>
              <a:gd name="connsiteY615" fmla="*/ 1157519 h 3012049"/>
              <a:gd name="connsiteX616" fmla="*/ 1973790 w 12192000"/>
              <a:gd name="connsiteY616" fmla="*/ 1157519 h 3012049"/>
              <a:gd name="connsiteX617" fmla="*/ 1973790 w 12192000"/>
              <a:gd name="connsiteY617" fmla="*/ 1121472 h 3012049"/>
              <a:gd name="connsiteX618" fmla="*/ 1968183 w 12192000"/>
              <a:gd name="connsiteY618" fmla="*/ 1121472 h 3012049"/>
              <a:gd name="connsiteX619" fmla="*/ 1956167 w 12192000"/>
              <a:gd name="connsiteY619" fmla="*/ 1109456 h 3012049"/>
              <a:gd name="connsiteX620" fmla="*/ 1952963 w 12192000"/>
              <a:gd name="connsiteY620" fmla="*/ 1109456 h 3012049"/>
              <a:gd name="connsiteX621" fmla="*/ 1952963 w 12192000"/>
              <a:gd name="connsiteY621" fmla="*/ 1134289 h 3012049"/>
              <a:gd name="connsiteX622" fmla="*/ 1933738 w 12192000"/>
              <a:gd name="connsiteY622" fmla="*/ 1134289 h 3012049"/>
              <a:gd name="connsiteX623" fmla="*/ 1933738 w 12192000"/>
              <a:gd name="connsiteY623" fmla="*/ 1142299 h 3012049"/>
              <a:gd name="connsiteX624" fmla="*/ 1938544 w 12192000"/>
              <a:gd name="connsiteY624" fmla="*/ 1145503 h 3012049"/>
              <a:gd name="connsiteX625" fmla="*/ 1938544 w 12192000"/>
              <a:gd name="connsiteY625" fmla="*/ 1150310 h 3012049"/>
              <a:gd name="connsiteX626" fmla="*/ 1866449 w 12192000"/>
              <a:gd name="connsiteY626" fmla="*/ 1150310 h 3012049"/>
              <a:gd name="connsiteX627" fmla="*/ 1866449 w 12192000"/>
              <a:gd name="connsiteY627" fmla="*/ 1157519 h 3012049"/>
              <a:gd name="connsiteX628" fmla="*/ 1794355 w 12192000"/>
              <a:gd name="connsiteY628" fmla="*/ 1171137 h 3012049"/>
              <a:gd name="connsiteX629" fmla="*/ 1736679 w 12192000"/>
              <a:gd name="connsiteY629" fmla="*/ 1192765 h 3012049"/>
              <a:gd name="connsiteX630" fmla="*/ 1729470 w 12192000"/>
              <a:gd name="connsiteY630" fmla="*/ 1192765 h 3012049"/>
              <a:gd name="connsiteX631" fmla="*/ 1729470 w 12192000"/>
              <a:gd name="connsiteY631" fmla="*/ 1207184 h 3012049"/>
              <a:gd name="connsiteX632" fmla="*/ 1721459 w 12192000"/>
              <a:gd name="connsiteY632" fmla="*/ 1207184 h 3012049"/>
              <a:gd name="connsiteX633" fmla="*/ 1721459 w 12192000"/>
              <a:gd name="connsiteY633" fmla="*/ 1203179 h 3012049"/>
              <a:gd name="connsiteX634" fmla="*/ 1703836 w 12192000"/>
              <a:gd name="connsiteY634" fmla="*/ 1203179 h 3012049"/>
              <a:gd name="connsiteX635" fmla="*/ 1703836 w 12192000"/>
              <a:gd name="connsiteY635" fmla="*/ 1207184 h 3012049"/>
              <a:gd name="connsiteX636" fmla="*/ 1698229 w 12192000"/>
              <a:gd name="connsiteY636" fmla="*/ 1207184 h 3012049"/>
              <a:gd name="connsiteX637" fmla="*/ 1668590 w 12192000"/>
              <a:gd name="connsiteY637" fmla="*/ 1227211 h 3012049"/>
              <a:gd name="connsiteX638" fmla="*/ 1647762 w 12192000"/>
              <a:gd name="connsiteY638" fmla="*/ 1246436 h 3012049"/>
              <a:gd name="connsiteX639" fmla="*/ 1647762 w 12192000"/>
              <a:gd name="connsiteY639" fmla="*/ 1331347 h 3012049"/>
              <a:gd name="connsiteX640" fmla="*/ 1642956 w 12192000"/>
              <a:gd name="connsiteY640" fmla="*/ 1331347 h 3012049"/>
              <a:gd name="connsiteX641" fmla="*/ 1642956 w 12192000"/>
              <a:gd name="connsiteY641" fmla="*/ 1406646 h 3012049"/>
              <a:gd name="connsiteX642" fmla="*/ 1590087 w 12192000"/>
              <a:gd name="connsiteY642" fmla="*/ 1406646 h 3012049"/>
              <a:gd name="connsiteX643" fmla="*/ 1590087 w 12192000"/>
              <a:gd name="connsiteY643" fmla="*/ 1416259 h 3012049"/>
              <a:gd name="connsiteX644" fmla="*/ 1582877 w 12192000"/>
              <a:gd name="connsiteY644" fmla="*/ 1416259 h 3012049"/>
              <a:gd name="connsiteX645" fmla="*/ 1582877 w 12192000"/>
              <a:gd name="connsiteY645" fmla="*/ 1421065 h 3012049"/>
              <a:gd name="connsiteX646" fmla="*/ 1556443 w 12192000"/>
              <a:gd name="connsiteY646" fmla="*/ 1421065 h 3012049"/>
              <a:gd name="connsiteX647" fmla="*/ 1556443 w 12192000"/>
              <a:gd name="connsiteY647" fmla="*/ 1426672 h 3012049"/>
              <a:gd name="connsiteX648" fmla="*/ 1546830 w 12192000"/>
              <a:gd name="connsiteY648" fmla="*/ 1426672 h 3012049"/>
              <a:gd name="connsiteX649" fmla="*/ 1546830 w 12192000"/>
              <a:gd name="connsiteY649" fmla="*/ 1429877 h 3012049"/>
              <a:gd name="connsiteX650" fmla="*/ 1543626 w 12192000"/>
              <a:gd name="connsiteY650" fmla="*/ 1429877 h 3012049"/>
              <a:gd name="connsiteX651" fmla="*/ 1543626 w 12192000"/>
              <a:gd name="connsiteY651" fmla="*/ 1420264 h 3012049"/>
              <a:gd name="connsiteX652" fmla="*/ 1517992 w 12192000"/>
              <a:gd name="connsiteY652" fmla="*/ 1420264 h 3012049"/>
              <a:gd name="connsiteX653" fmla="*/ 1517992 w 12192000"/>
              <a:gd name="connsiteY653" fmla="*/ 1441091 h 3012049"/>
              <a:gd name="connsiteX654" fmla="*/ 1522799 w 12192000"/>
              <a:gd name="connsiteY654" fmla="*/ 1441091 h 3012049"/>
              <a:gd name="connsiteX655" fmla="*/ 1522799 w 12192000"/>
              <a:gd name="connsiteY655" fmla="*/ 1457913 h 3012049"/>
              <a:gd name="connsiteX656" fmla="*/ 1493160 w 12192000"/>
              <a:gd name="connsiteY656" fmla="*/ 1457913 h 3012049"/>
              <a:gd name="connsiteX657" fmla="*/ 1493160 w 12192000"/>
              <a:gd name="connsiteY657" fmla="*/ 1527605 h 3012049"/>
              <a:gd name="connsiteX658" fmla="*/ 1458714 w 12192000"/>
              <a:gd name="connsiteY658" fmla="*/ 1527605 h 3012049"/>
              <a:gd name="connsiteX659" fmla="*/ 1435484 w 12192000"/>
              <a:gd name="connsiteY659" fmla="*/ 1010927 h 3012049"/>
              <a:gd name="connsiteX660" fmla="*/ 1449903 w 12192000"/>
              <a:gd name="connsiteY660" fmla="*/ 1006120 h 3012049"/>
              <a:gd name="connsiteX661" fmla="*/ 1449903 w 12192000"/>
              <a:gd name="connsiteY661" fmla="*/ 962864 h 3012049"/>
              <a:gd name="connsiteX662" fmla="*/ 1455510 w 12192000"/>
              <a:gd name="connsiteY662" fmla="*/ 955654 h 3012049"/>
              <a:gd name="connsiteX663" fmla="*/ 1455510 w 12192000"/>
              <a:gd name="connsiteY663" fmla="*/ 929220 h 3012049"/>
              <a:gd name="connsiteX664" fmla="*/ 1470730 w 12192000"/>
              <a:gd name="connsiteY664" fmla="*/ 920408 h 3012049"/>
              <a:gd name="connsiteX665" fmla="*/ 1478741 w 12192000"/>
              <a:gd name="connsiteY665" fmla="*/ 914000 h 3012049"/>
              <a:gd name="connsiteX666" fmla="*/ 1492359 w 12192000"/>
              <a:gd name="connsiteY666" fmla="*/ 883560 h 3012049"/>
              <a:gd name="connsiteX667" fmla="*/ 1492359 w 12192000"/>
              <a:gd name="connsiteY667" fmla="*/ 858727 h 3012049"/>
              <a:gd name="connsiteX668" fmla="*/ 1488353 w 12192000"/>
              <a:gd name="connsiteY668" fmla="*/ 857125 h 3012049"/>
              <a:gd name="connsiteX669" fmla="*/ 1488353 w 12192000"/>
              <a:gd name="connsiteY669" fmla="*/ 850716 h 3012049"/>
              <a:gd name="connsiteX670" fmla="*/ 1485950 w 12192000"/>
              <a:gd name="connsiteY670" fmla="*/ 849114 h 3012049"/>
              <a:gd name="connsiteX671" fmla="*/ 1485950 w 12192000"/>
              <a:gd name="connsiteY671" fmla="*/ 846711 h 3012049"/>
              <a:gd name="connsiteX672" fmla="*/ 1483547 w 12192000"/>
              <a:gd name="connsiteY672" fmla="*/ 845109 h 3012049"/>
              <a:gd name="connsiteX673" fmla="*/ 1483547 w 12192000"/>
              <a:gd name="connsiteY673" fmla="*/ 841104 h 3012049"/>
              <a:gd name="connsiteX674" fmla="*/ 1454709 w 12192000"/>
              <a:gd name="connsiteY674" fmla="*/ 834695 h 3012049"/>
              <a:gd name="connsiteX675" fmla="*/ 1457112 w 12192000"/>
              <a:gd name="connsiteY675" fmla="*/ 831491 h 3012049"/>
              <a:gd name="connsiteX676" fmla="*/ 1463521 w 12192000"/>
              <a:gd name="connsiteY676" fmla="*/ 806659 h 3012049"/>
              <a:gd name="connsiteX677" fmla="*/ 1463521 w 12192000"/>
              <a:gd name="connsiteY677" fmla="*/ 802653 h 3012049"/>
              <a:gd name="connsiteX678" fmla="*/ 1461117 w 12192000"/>
              <a:gd name="connsiteY678" fmla="*/ 802653 h 3012049"/>
              <a:gd name="connsiteX679" fmla="*/ 1461117 w 12192000"/>
              <a:gd name="connsiteY679" fmla="*/ 805057 h 3012049"/>
              <a:gd name="connsiteX680" fmla="*/ 1438688 w 12192000"/>
              <a:gd name="connsiteY680" fmla="*/ 791439 h 3012049"/>
              <a:gd name="connsiteX681" fmla="*/ 1438688 w 12192000"/>
              <a:gd name="connsiteY681" fmla="*/ 771412 h 3012049"/>
              <a:gd name="connsiteX682" fmla="*/ 1433882 w 12192000"/>
              <a:gd name="connsiteY682" fmla="*/ 771412 h 3012049"/>
              <a:gd name="connsiteX683" fmla="*/ 1433882 w 12192000"/>
              <a:gd name="connsiteY683" fmla="*/ 765805 h 3012049"/>
              <a:gd name="connsiteX684" fmla="*/ 1425070 w 12192000"/>
              <a:gd name="connsiteY684" fmla="*/ 764203 h 3012049"/>
              <a:gd name="connsiteX685" fmla="*/ 1423468 w 12192000"/>
              <a:gd name="connsiteY685" fmla="*/ 641642 h 3012049"/>
              <a:gd name="connsiteX686" fmla="*/ 1425070 w 12192000"/>
              <a:gd name="connsiteY686" fmla="*/ 639239 h 3012049"/>
              <a:gd name="connsiteX687" fmla="*/ 1425070 w 12192000"/>
              <a:gd name="connsiteY687" fmla="*/ 635234 h 3012049"/>
              <a:gd name="connsiteX688" fmla="*/ 1421065 w 12192000"/>
              <a:gd name="connsiteY688" fmla="*/ 633632 h 3012049"/>
              <a:gd name="connsiteX689" fmla="*/ 1423468 w 12192000"/>
              <a:gd name="connsiteY689" fmla="*/ 535102 h 3012049"/>
              <a:gd name="connsiteX690" fmla="*/ 1425871 w 12192000"/>
              <a:gd name="connsiteY690" fmla="*/ 528694 h 3012049"/>
              <a:gd name="connsiteX691" fmla="*/ 1421866 w 12192000"/>
              <a:gd name="connsiteY691" fmla="*/ 526291 h 3012049"/>
              <a:gd name="connsiteX692" fmla="*/ 1421866 w 12192000"/>
              <a:gd name="connsiteY692" fmla="*/ 521484 h 3012049"/>
              <a:gd name="connsiteX693" fmla="*/ 1418662 w 12192000"/>
              <a:gd name="connsiteY693" fmla="*/ 519081 h 3012049"/>
              <a:gd name="connsiteX694" fmla="*/ 1417861 w 12192000"/>
              <a:gd name="connsiteY694" fmla="*/ 417348 h 3012049"/>
              <a:gd name="connsiteX695" fmla="*/ 1423468 w 12192000"/>
              <a:gd name="connsiteY695" fmla="*/ 417348 h 3012049"/>
              <a:gd name="connsiteX696" fmla="*/ 1423468 w 12192000"/>
              <a:gd name="connsiteY696" fmla="*/ 412541 h 3012049"/>
              <a:gd name="connsiteX697" fmla="*/ 1417060 w 12192000"/>
              <a:gd name="connsiteY697" fmla="*/ 412541 h 3012049"/>
              <a:gd name="connsiteX698" fmla="*/ 1417060 w 12192000"/>
              <a:gd name="connsiteY698" fmla="*/ 410138 h 3012049"/>
              <a:gd name="connsiteX699" fmla="*/ 1420264 w 12192000"/>
              <a:gd name="connsiteY699" fmla="*/ 408536 h 3012049"/>
              <a:gd name="connsiteX700" fmla="*/ 1420264 w 12192000"/>
              <a:gd name="connsiteY700" fmla="*/ 406133 h 3012049"/>
              <a:gd name="connsiteX701" fmla="*/ 1421065 w 12192000"/>
              <a:gd name="connsiteY701" fmla="*/ 404531 h 3012049"/>
              <a:gd name="connsiteX702" fmla="*/ 1421065 w 12192000"/>
              <a:gd name="connsiteY702" fmla="*/ 401327 h 3012049"/>
              <a:gd name="connsiteX703" fmla="*/ 1416259 w 12192000"/>
              <a:gd name="connsiteY703" fmla="*/ 400526 h 3012049"/>
              <a:gd name="connsiteX704" fmla="*/ 1416259 w 12192000"/>
              <a:gd name="connsiteY704" fmla="*/ 286776 h 3012049"/>
              <a:gd name="connsiteX705" fmla="*/ 1417060 w 12192000"/>
              <a:gd name="connsiteY705" fmla="*/ 286776 h 3012049"/>
              <a:gd name="connsiteX706" fmla="*/ 1417060 w 12192000"/>
              <a:gd name="connsiteY706" fmla="*/ 284373 h 3012049"/>
              <a:gd name="connsiteX707" fmla="*/ 1414657 w 12192000"/>
              <a:gd name="connsiteY707" fmla="*/ 284373 h 3012049"/>
              <a:gd name="connsiteX708" fmla="*/ 1414657 w 12192000"/>
              <a:gd name="connsiteY708" fmla="*/ 266750 h 3012049"/>
              <a:gd name="connsiteX709" fmla="*/ 1412253 w 12192000"/>
              <a:gd name="connsiteY709" fmla="*/ 265148 h 3012049"/>
              <a:gd name="connsiteX710" fmla="*/ 1409850 w 12192000"/>
              <a:gd name="connsiteY710" fmla="*/ 266750 h 3012049"/>
              <a:gd name="connsiteX711" fmla="*/ 1409850 w 12192000"/>
              <a:gd name="connsiteY711" fmla="*/ 284373 h 3012049"/>
              <a:gd name="connsiteX712" fmla="*/ 1407447 w 12192000"/>
              <a:gd name="connsiteY712" fmla="*/ 284373 h 3012049"/>
              <a:gd name="connsiteX713" fmla="*/ 1407447 w 12192000"/>
              <a:gd name="connsiteY713" fmla="*/ 286776 h 3012049"/>
              <a:gd name="connsiteX714" fmla="*/ 1408248 w 12192000"/>
              <a:gd name="connsiteY714" fmla="*/ 286776 h 3012049"/>
              <a:gd name="connsiteX715" fmla="*/ 1408248 w 12192000"/>
              <a:gd name="connsiteY715" fmla="*/ 401327 h 3012049"/>
              <a:gd name="connsiteX716" fmla="*/ 1402641 w 12192000"/>
              <a:gd name="connsiteY716" fmla="*/ 402128 h 3012049"/>
              <a:gd name="connsiteX717" fmla="*/ 1402641 w 12192000"/>
              <a:gd name="connsiteY717" fmla="*/ 405332 h 3012049"/>
              <a:gd name="connsiteX718" fmla="*/ 1403442 w 12192000"/>
              <a:gd name="connsiteY718" fmla="*/ 406934 h 3012049"/>
              <a:gd name="connsiteX719" fmla="*/ 1403442 w 12192000"/>
              <a:gd name="connsiteY719" fmla="*/ 408536 h 3012049"/>
              <a:gd name="connsiteX720" fmla="*/ 1406646 w 12192000"/>
              <a:gd name="connsiteY720" fmla="*/ 410138 h 3012049"/>
              <a:gd name="connsiteX721" fmla="*/ 1406646 w 12192000"/>
              <a:gd name="connsiteY721" fmla="*/ 412541 h 3012049"/>
              <a:gd name="connsiteX722" fmla="*/ 1401840 w 12192000"/>
              <a:gd name="connsiteY722" fmla="*/ 412541 h 3012049"/>
              <a:gd name="connsiteX723" fmla="*/ 1401840 w 12192000"/>
              <a:gd name="connsiteY723" fmla="*/ 417348 h 3012049"/>
              <a:gd name="connsiteX724" fmla="*/ 1407447 w 12192000"/>
              <a:gd name="connsiteY724" fmla="*/ 417348 h 3012049"/>
              <a:gd name="connsiteX725" fmla="*/ 1406646 w 12192000"/>
              <a:gd name="connsiteY725" fmla="*/ 519882 h 3012049"/>
              <a:gd name="connsiteX726" fmla="*/ 1403442 w 12192000"/>
              <a:gd name="connsiteY726" fmla="*/ 522285 h 3012049"/>
              <a:gd name="connsiteX727" fmla="*/ 1403442 w 12192000"/>
              <a:gd name="connsiteY727" fmla="*/ 527092 h 3012049"/>
              <a:gd name="connsiteX728" fmla="*/ 1399437 w 12192000"/>
              <a:gd name="connsiteY728" fmla="*/ 529495 h 3012049"/>
              <a:gd name="connsiteX729" fmla="*/ 1401840 w 12192000"/>
              <a:gd name="connsiteY729" fmla="*/ 535903 h 3012049"/>
              <a:gd name="connsiteX730" fmla="*/ 1404243 w 12192000"/>
              <a:gd name="connsiteY730" fmla="*/ 634433 h 3012049"/>
              <a:gd name="connsiteX731" fmla="*/ 1400238 w 12192000"/>
              <a:gd name="connsiteY731" fmla="*/ 636035 h 3012049"/>
              <a:gd name="connsiteX732" fmla="*/ 1400238 w 12192000"/>
              <a:gd name="connsiteY732" fmla="*/ 640040 h 3012049"/>
              <a:gd name="connsiteX733" fmla="*/ 1401840 w 12192000"/>
              <a:gd name="connsiteY733" fmla="*/ 642443 h 3012049"/>
              <a:gd name="connsiteX734" fmla="*/ 1400238 w 12192000"/>
              <a:gd name="connsiteY734" fmla="*/ 765004 h 3012049"/>
              <a:gd name="connsiteX735" fmla="*/ 1391426 w 12192000"/>
              <a:gd name="connsiteY735" fmla="*/ 766606 h 3012049"/>
              <a:gd name="connsiteX736" fmla="*/ 1391426 w 12192000"/>
              <a:gd name="connsiteY736" fmla="*/ 772214 h 3012049"/>
              <a:gd name="connsiteX737" fmla="*/ 1387421 w 12192000"/>
              <a:gd name="connsiteY737" fmla="*/ 772214 h 3012049"/>
              <a:gd name="connsiteX738" fmla="*/ 1387421 w 12192000"/>
              <a:gd name="connsiteY738" fmla="*/ 793041 h 3012049"/>
              <a:gd name="connsiteX739" fmla="*/ 1364991 w 12192000"/>
              <a:gd name="connsiteY739" fmla="*/ 806659 h 3012049"/>
              <a:gd name="connsiteX740" fmla="*/ 1364991 w 12192000"/>
              <a:gd name="connsiteY740" fmla="*/ 804256 h 3012049"/>
              <a:gd name="connsiteX741" fmla="*/ 1362588 w 12192000"/>
              <a:gd name="connsiteY741" fmla="*/ 804256 h 3012049"/>
              <a:gd name="connsiteX742" fmla="*/ 1362588 w 12192000"/>
              <a:gd name="connsiteY742" fmla="*/ 808261 h 3012049"/>
              <a:gd name="connsiteX743" fmla="*/ 1368997 w 12192000"/>
              <a:gd name="connsiteY743" fmla="*/ 833093 h 3012049"/>
              <a:gd name="connsiteX744" fmla="*/ 1370599 w 12192000"/>
              <a:gd name="connsiteY744" fmla="*/ 836298 h 3012049"/>
              <a:gd name="connsiteX745" fmla="*/ 1341761 w 12192000"/>
              <a:gd name="connsiteY745" fmla="*/ 842706 h 3012049"/>
              <a:gd name="connsiteX746" fmla="*/ 1341761 w 12192000"/>
              <a:gd name="connsiteY746" fmla="*/ 846711 h 3012049"/>
              <a:gd name="connsiteX747" fmla="*/ 1339358 w 12192000"/>
              <a:gd name="connsiteY747" fmla="*/ 848313 h 3012049"/>
              <a:gd name="connsiteX748" fmla="*/ 1339358 w 12192000"/>
              <a:gd name="connsiteY748" fmla="*/ 850716 h 3012049"/>
              <a:gd name="connsiteX749" fmla="*/ 1336955 w 12192000"/>
              <a:gd name="connsiteY749" fmla="*/ 852319 h 3012049"/>
              <a:gd name="connsiteX750" fmla="*/ 1336955 w 12192000"/>
              <a:gd name="connsiteY750" fmla="*/ 858727 h 3012049"/>
              <a:gd name="connsiteX751" fmla="*/ 1332949 w 12192000"/>
              <a:gd name="connsiteY751" fmla="*/ 860329 h 3012049"/>
              <a:gd name="connsiteX752" fmla="*/ 1332949 w 12192000"/>
              <a:gd name="connsiteY752" fmla="*/ 885162 h 3012049"/>
              <a:gd name="connsiteX753" fmla="*/ 1346567 w 12192000"/>
              <a:gd name="connsiteY753" fmla="*/ 915602 h 3012049"/>
              <a:gd name="connsiteX754" fmla="*/ 1354578 w 12192000"/>
              <a:gd name="connsiteY754" fmla="*/ 922010 h 3012049"/>
              <a:gd name="connsiteX755" fmla="*/ 1369798 w 12192000"/>
              <a:gd name="connsiteY755" fmla="*/ 930822 h 3012049"/>
              <a:gd name="connsiteX756" fmla="*/ 1369798 w 12192000"/>
              <a:gd name="connsiteY756" fmla="*/ 958858 h 3012049"/>
              <a:gd name="connsiteX757" fmla="*/ 1375405 w 12192000"/>
              <a:gd name="connsiteY757" fmla="*/ 966068 h 3012049"/>
              <a:gd name="connsiteX758" fmla="*/ 1375405 w 12192000"/>
              <a:gd name="connsiteY758" fmla="*/ 1009325 h 3012049"/>
              <a:gd name="connsiteX759" fmla="*/ 1389824 w 12192000"/>
              <a:gd name="connsiteY759" fmla="*/ 1014131 h 3012049"/>
              <a:gd name="connsiteX760" fmla="*/ 1363389 w 12192000"/>
              <a:gd name="connsiteY760" fmla="*/ 1604506 h 3012049"/>
              <a:gd name="connsiteX761" fmla="*/ 1350573 w 12192000"/>
              <a:gd name="connsiteY761" fmla="*/ 1604506 h 3012049"/>
              <a:gd name="connsiteX762" fmla="*/ 1350573 w 12192000"/>
              <a:gd name="connsiteY762" fmla="*/ 1650967 h 3012049"/>
              <a:gd name="connsiteX763" fmla="*/ 1332949 w 12192000"/>
              <a:gd name="connsiteY763" fmla="*/ 1650967 h 3012049"/>
              <a:gd name="connsiteX764" fmla="*/ 1332949 w 12192000"/>
              <a:gd name="connsiteY764" fmla="*/ 1659778 h 3012049"/>
              <a:gd name="connsiteX765" fmla="*/ 1280881 w 12192000"/>
              <a:gd name="connsiteY765" fmla="*/ 1659778 h 3012049"/>
              <a:gd name="connsiteX766" fmla="*/ 1276876 w 12192000"/>
              <a:gd name="connsiteY766" fmla="*/ 1655773 h 3012049"/>
              <a:gd name="connsiteX767" fmla="*/ 1276876 w 12192000"/>
              <a:gd name="connsiteY767" fmla="*/ 1642956 h 3012049"/>
              <a:gd name="connsiteX768" fmla="*/ 1272870 w 12192000"/>
              <a:gd name="connsiteY768" fmla="*/ 1642956 h 3012049"/>
              <a:gd name="connsiteX769" fmla="*/ 1272870 w 12192000"/>
              <a:gd name="connsiteY769" fmla="*/ 1630139 h 3012049"/>
              <a:gd name="connsiteX770" fmla="*/ 1319331 w 12192000"/>
              <a:gd name="connsiteY770" fmla="*/ 1620527 h 3012049"/>
              <a:gd name="connsiteX771" fmla="*/ 1319331 w 12192000"/>
              <a:gd name="connsiteY771" fmla="*/ 1602103 h 3012049"/>
              <a:gd name="connsiteX772" fmla="*/ 1236823 w 12192000"/>
              <a:gd name="connsiteY772" fmla="*/ 1580474 h 3012049"/>
              <a:gd name="connsiteX773" fmla="*/ 1236823 w 12192000"/>
              <a:gd name="connsiteY773" fmla="*/ 1575668 h 3012049"/>
              <a:gd name="connsiteX774" fmla="*/ 1229614 w 12192000"/>
              <a:gd name="connsiteY774" fmla="*/ 1575668 h 3012049"/>
              <a:gd name="connsiteX775" fmla="*/ 1229614 w 12192000"/>
              <a:gd name="connsiteY775" fmla="*/ 1555642 h 3012049"/>
              <a:gd name="connsiteX776" fmla="*/ 1256048 w 12192000"/>
              <a:gd name="connsiteY776" fmla="*/ 1555642 h 3012049"/>
              <a:gd name="connsiteX777" fmla="*/ 1260054 w 12192000"/>
              <a:gd name="connsiteY777" fmla="*/ 1548432 h 3012049"/>
              <a:gd name="connsiteX778" fmla="*/ 1272870 w 12192000"/>
              <a:gd name="connsiteY778" fmla="*/ 1548432 h 3012049"/>
              <a:gd name="connsiteX779" fmla="*/ 1272870 w 12192000"/>
              <a:gd name="connsiteY779" fmla="*/ 1544427 h 3012049"/>
              <a:gd name="connsiteX780" fmla="*/ 1270467 w 12192000"/>
              <a:gd name="connsiteY780" fmla="*/ 1544427 h 3012049"/>
              <a:gd name="connsiteX781" fmla="*/ 1270467 w 12192000"/>
              <a:gd name="connsiteY781" fmla="*/ 1530008 h 3012049"/>
              <a:gd name="connsiteX782" fmla="*/ 1234420 w 12192000"/>
              <a:gd name="connsiteY782" fmla="*/ 1530008 h 3012049"/>
              <a:gd name="connsiteX783" fmla="*/ 1234420 w 12192000"/>
              <a:gd name="connsiteY783" fmla="*/ 1521196 h 3012049"/>
              <a:gd name="connsiteX784" fmla="*/ 1231216 w 12192000"/>
              <a:gd name="connsiteY784" fmla="*/ 1516390 h 3012049"/>
              <a:gd name="connsiteX785" fmla="*/ 1220802 w 12192000"/>
              <a:gd name="connsiteY785" fmla="*/ 1516390 h 3012049"/>
              <a:gd name="connsiteX786" fmla="*/ 1220802 w 12192000"/>
              <a:gd name="connsiteY786" fmla="*/ 1523600 h 3012049"/>
              <a:gd name="connsiteX787" fmla="*/ 1146304 w 12192000"/>
              <a:gd name="connsiteY787" fmla="*/ 1496364 h 3012049"/>
              <a:gd name="connsiteX788" fmla="*/ 1084623 w 12192000"/>
              <a:gd name="connsiteY788" fmla="*/ 1440290 h 3012049"/>
              <a:gd name="connsiteX789" fmla="*/ 1084623 w 12192000"/>
              <a:gd name="connsiteY789" fmla="*/ 1431479 h 3012049"/>
              <a:gd name="connsiteX790" fmla="*/ 1089430 w 12192000"/>
              <a:gd name="connsiteY790" fmla="*/ 1431479 h 3012049"/>
              <a:gd name="connsiteX791" fmla="*/ 1089430 w 12192000"/>
              <a:gd name="connsiteY791" fmla="*/ 1426672 h 3012049"/>
              <a:gd name="connsiteX792" fmla="*/ 1084623 w 12192000"/>
              <a:gd name="connsiteY792" fmla="*/ 1426672 h 3012049"/>
              <a:gd name="connsiteX793" fmla="*/ 1084623 w 12192000"/>
              <a:gd name="connsiteY793" fmla="*/ 1419463 h 3012049"/>
              <a:gd name="connsiteX794" fmla="*/ 1082220 w 12192000"/>
              <a:gd name="connsiteY794" fmla="*/ 1417861 h 3012049"/>
              <a:gd name="connsiteX795" fmla="*/ 1076613 w 12192000"/>
              <a:gd name="connsiteY795" fmla="*/ 1417861 h 3012049"/>
              <a:gd name="connsiteX796" fmla="*/ 1076613 w 12192000"/>
              <a:gd name="connsiteY796" fmla="*/ 1405845 h 3012049"/>
              <a:gd name="connsiteX797" fmla="*/ 1071006 w 12192000"/>
              <a:gd name="connsiteY797" fmla="*/ 1405845 h 3012049"/>
              <a:gd name="connsiteX798" fmla="*/ 1071006 w 12192000"/>
              <a:gd name="connsiteY798" fmla="*/ 1417060 h 3012049"/>
              <a:gd name="connsiteX799" fmla="*/ 1063796 w 12192000"/>
              <a:gd name="connsiteY799" fmla="*/ 1417060 h 3012049"/>
              <a:gd name="connsiteX800" fmla="*/ 1063796 w 12192000"/>
              <a:gd name="connsiteY800" fmla="*/ 1405845 h 3012049"/>
              <a:gd name="connsiteX801" fmla="*/ 1058990 w 12192000"/>
              <a:gd name="connsiteY801" fmla="*/ 1405845 h 3012049"/>
              <a:gd name="connsiteX802" fmla="*/ 1058990 w 12192000"/>
              <a:gd name="connsiteY802" fmla="*/ 1428275 h 3012049"/>
              <a:gd name="connsiteX803" fmla="*/ 1053382 w 12192000"/>
              <a:gd name="connsiteY803" fmla="*/ 1428275 h 3012049"/>
              <a:gd name="connsiteX804" fmla="*/ 1053382 w 12192000"/>
              <a:gd name="connsiteY804" fmla="*/ 1433081 h 3012049"/>
              <a:gd name="connsiteX805" fmla="*/ 902785 w 12192000"/>
              <a:gd name="connsiteY805" fmla="*/ 1433081 h 3012049"/>
              <a:gd name="connsiteX806" fmla="*/ 748983 w 12192000"/>
              <a:gd name="connsiteY806" fmla="*/ 1433081 h 3012049"/>
              <a:gd name="connsiteX807" fmla="*/ 748983 w 12192000"/>
              <a:gd name="connsiteY807" fmla="*/ 1428275 h 3012049"/>
              <a:gd name="connsiteX808" fmla="*/ 743376 w 12192000"/>
              <a:gd name="connsiteY808" fmla="*/ 1428275 h 3012049"/>
              <a:gd name="connsiteX809" fmla="*/ 743376 w 12192000"/>
              <a:gd name="connsiteY809" fmla="*/ 1405845 h 3012049"/>
              <a:gd name="connsiteX810" fmla="*/ 738569 w 12192000"/>
              <a:gd name="connsiteY810" fmla="*/ 1405845 h 3012049"/>
              <a:gd name="connsiteX811" fmla="*/ 738569 w 12192000"/>
              <a:gd name="connsiteY811" fmla="*/ 1417060 h 3012049"/>
              <a:gd name="connsiteX812" fmla="*/ 731360 w 12192000"/>
              <a:gd name="connsiteY812" fmla="*/ 1417060 h 3012049"/>
              <a:gd name="connsiteX813" fmla="*/ 731360 w 12192000"/>
              <a:gd name="connsiteY813" fmla="*/ 1405845 h 3012049"/>
              <a:gd name="connsiteX814" fmla="*/ 725752 w 12192000"/>
              <a:gd name="connsiteY814" fmla="*/ 1405845 h 3012049"/>
              <a:gd name="connsiteX815" fmla="*/ 725752 w 12192000"/>
              <a:gd name="connsiteY815" fmla="*/ 1417861 h 3012049"/>
              <a:gd name="connsiteX816" fmla="*/ 720145 w 12192000"/>
              <a:gd name="connsiteY816" fmla="*/ 1417861 h 3012049"/>
              <a:gd name="connsiteX817" fmla="*/ 717742 w 12192000"/>
              <a:gd name="connsiteY817" fmla="*/ 1419463 h 3012049"/>
              <a:gd name="connsiteX818" fmla="*/ 717742 w 12192000"/>
              <a:gd name="connsiteY818" fmla="*/ 1426672 h 3012049"/>
              <a:gd name="connsiteX819" fmla="*/ 712936 w 12192000"/>
              <a:gd name="connsiteY819" fmla="*/ 1426672 h 3012049"/>
              <a:gd name="connsiteX820" fmla="*/ 712936 w 12192000"/>
              <a:gd name="connsiteY820" fmla="*/ 1431479 h 3012049"/>
              <a:gd name="connsiteX821" fmla="*/ 717742 w 12192000"/>
              <a:gd name="connsiteY821" fmla="*/ 1431479 h 3012049"/>
              <a:gd name="connsiteX822" fmla="*/ 717742 w 12192000"/>
              <a:gd name="connsiteY822" fmla="*/ 1440290 h 3012049"/>
              <a:gd name="connsiteX823" fmla="*/ 656061 w 12192000"/>
              <a:gd name="connsiteY823" fmla="*/ 1496364 h 3012049"/>
              <a:gd name="connsiteX824" fmla="*/ 581563 w 12192000"/>
              <a:gd name="connsiteY824" fmla="*/ 1523600 h 3012049"/>
              <a:gd name="connsiteX825" fmla="*/ 581563 w 12192000"/>
              <a:gd name="connsiteY825" fmla="*/ 1516390 h 3012049"/>
              <a:gd name="connsiteX826" fmla="*/ 571150 w 12192000"/>
              <a:gd name="connsiteY826" fmla="*/ 1516390 h 3012049"/>
              <a:gd name="connsiteX827" fmla="*/ 567945 w 12192000"/>
              <a:gd name="connsiteY827" fmla="*/ 1521196 h 3012049"/>
              <a:gd name="connsiteX828" fmla="*/ 567945 w 12192000"/>
              <a:gd name="connsiteY828" fmla="*/ 1530008 h 3012049"/>
              <a:gd name="connsiteX829" fmla="*/ 531898 w 12192000"/>
              <a:gd name="connsiteY829" fmla="*/ 1530008 h 3012049"/>
              <a:gd name="connsiteX830" fmla="*/ 531898 w 12192000"/>
              <a:gd name="connsiteY830" fmla="*/ 1544427 h 3012049"/>
              <a:gd name="connsiteX831" fmla="*/ 528694 w 12192000"/>
              <a:gd name="connsiteY831" fmla="*/ 1544427 h 3012049"/>
              <a:gd name="connsiteX832" fmla="*/ 528694 w 12192000"/>
              <a:gd name="connsiteY832" fmla="*/ 1548432 h 3012049"/>
              <a:gd name="connsiteX833" fmla="*/ 541511 w 12192000"/>
              <a:gd name="connsiteY833" fmla="*/ 1548432 h 3012049"/>
              <a:gd name="connsiteX834" fmla="*/ 545516 w 12192000"/>
              <a:gd name="connsiteY834" fmla="*/ 1555642 h 3012049"/>
              <a:gd name="connsiteX835" fmla="*/ 571951 w 12192000"/>
              <a:gd name="connsiteY835" fmla="*/ 1555642 h 3012049"/>
              <a:gd name="connsiteX836" fmla="*/ 571951 w 12192000"/>
              <a:gd name="connsiteY836" fmla="*/ 1575668 h 3012049"/>
              <a:gd name="connsiteX837" fmla="*/ 564741 w 12192000"/>
              <a:gd name="connsiteY837" fmla="*/ 1575668 h 3012049"/>
              <a:gd name="connsiteX838" fmla="*/ 564741 w 12192000"/>
              <a:gd name="connsiteY838" fmla="*/ 1580474 h 3012049"/>
              <a:gd name="connsiteX839" fmla="*/ 482233 w 12192000"/>
              <a:gd name="connsiteY839" fmla="*/ 1602103 h 3012049"/>
              <a:gd name="connsiteX840" fmla="*/ 482233 w 12192000"/>
              <a:gd name="connsiteY840" fmla="*/ 1619726 h 3012049"/>
              <a:gd name="connsiteX841" fmla="*/ 528694 w 12192000"/>
              <a:gd name="connsiteY841" fmla="*/ 1629338 h 3012049"/>
              <a:gd name="connsiteX842" fmla="*/ 528694 w 12192000"/>
              <a:gd name="connsiteY842" fmla="*/ 1642155 h 3012049"/>
              <a:gd name="connsiteX843" fmla="*/ 524689 w 12192000"/>
              <a:gd name="connsiteY843" fmla="*/ 1642155 h 3012049"/>
              <a:gd name="connsiteX844" fmla="*/ 524689 w 12192000"/>
              <a:gd name="connsiteY844" fmla="*/ 1654972 h 3012049"/>
              <a:gd name="connsiteX845" fmla="*/ 520683 w 12192000"/>
              <a:gd name="connsiteY845" fmla="*/ 1658977 h 3012049"/>
              <a:gd name="connsiteX846" fmla="*/ 266750 w 12192000"/>
              <a:gd name="connsiteY846" fmla="*/ 1658977 h 3012049"/>
              <a:gd name="connsiteX847" fmla="*/ 266750 w 12192000"/>
              <a:gd name="connsiteY847" fmla="*/ 1654972 h 3012049"/>
              <a:gd name="connsiteX848" fmla="*/ 261143 w 12192000"/>
              <a:gd name="connsiteY848" fmla="*/ 1654972 h 3012049"/>
              <a:gd name="connsiteX849" fmla="*/ 261143 w 12192000"/>
              <a:gd name="connsiteY849" fmla="*/ 1662182 h 3012049"/>
              <a:gd name="connsiteX850" fmla="*/ 256336 w 12192000"/>
              <a:gd name="connsiteY850" fmla="*/ 1662182 h 3012049"/>
              <a:gd name="connsiteX851" fmla="*/ 256336 w 12192000"/>
              <a:gd name="connsiteY851" fmla="*/ 1670993 h 3012049"/>
              <a:gd name="connsiteX852" fmla="*/ 260342 w 12192000"/>
              <a:gd name="connsiteY852" fmla="*/ 1670993 h 3012049"/>
              <a:gd name="connsiteX853" fmla="*/ 260342 w 12192000"/>
              <a:gd name="connsiteY853" fmla="*/ 1683810 h 3012049"/>
              <a:gd name="connsiteX854" fmla="*/ 251530 w 12192000"/>
              <a:gd name="connsiteY854" fmla="*/ 1683810 h 3012049"/>
              <a:gd name="connsiteX855" fmla="*/ 251530 w 12192000"/>
              <a:gd name="connsiteY855" fmla="*/ 1689417 h 3012049"/>
              <a:gd name="connsiteX856" fmla="*/ 251530 w 12192000"/>
              <a:gd name="connsiteY856" fmla="*/ 1725465 h 3012049"/>
              <a:gd name="connsiteX857" fmla="*/ 202666 w 12192000"/>
              <a:gd name="connsiteY857" fmla="*/ 1725465 h 3012049"/>
              <a:gd name="connsiteX858" fmla="*/ 202666 w 12192000"/>
              <a:gd name="connsiteY858" fmla="*/ 1747894 h 3012049"/>
              <a:gd name="connsiteX859" fmla="*/ 120158 w 12192000"/>
              <a:gd name="connsiteY859" fmla="*/ 1747894 h 3012049"/>
              <a:gd name="connsiteX860" fmla="*/ 120158 w 12192000"/>
              <a:gd name="connsiteY860" fmla="*/ 1758308 h 3012049"/>
              <a:gd name="connsiteX861" fmla="*/ 106540 w 12192000"/>
              <a:gd name="connsiteY861" fmla="*/ 1758308 h 3012049"/>
              <a:gd name="connsiteX862" fmla="*/ 106540 w 12192000"/>
              <a:gd name="connsiteY862" fmla="*/ 1766318 h 3012049"/>
              <a:gd name="connsiteX863" fmla="*/ 112147 w 12192000"/>
              <a:gd name="connsiteY863" fmla="*/ 1766318 h 3012049"/>
              <a:gd name="connsiteX864" fmla="*/ 112147 w 12192000"/>
              <a:gd name="connsiteY864" fmla="*/ 1777533 h 3012049"/>
              <a:gd name="connsiteX865" fmla="*/ 20827 w 12192000"/>
              <a:gd name="connsiteY865" fmla="*/ 1777533 h 3012049"/>
              <a:gd name="connsiteX866" fmla="*/ 20827 w 12192000"/>
              <a:gd name="connsiteY866" fmla="*/ 1793554 h 3012049"/>
              <a:gd name="connsiteX867" fmla="*/ 12817 w 12192000"/>
              <a:gd name="connsiteY867" fmla="*/ 1793554 h 3012049"/>
              <a:gd name="connsiteX868" fmla="*/ 12817 w 12192000"/>
              <a:gd name="connsiteY868" fmla="*/ 1788748 h 3012049"/>
              <a:gd name="connsiteX869" fmla="*/ 0 w 12192000"/>
              <a:gd name="connsiteY869" fmla="*/ 1788748 h 3012049"/>
              <a:gd name="connsiteX870" fmla="*/ 0 w 12192000"/>
              <a:gd name="connsiteY870" fmla="*/ 1839214 h 3012049"/>
              <a:gd name="connsiteX871" fmla="*/ 8477701 w 12192000"/>
              <a:gd name="connsiteY871" fmla="*/ 3012049 h 3012049"/>
              <a:gd name="connsiteX872" fmla="*/ 12192000 w 12192000"/>
              <a:gd name="connsiteY872" fmla="*/ 1839214 h 3012049"/>
              <a:gd name="connsiteX873" fmla="*/ 12192000 w 12192000"/>
              <a:gd name="connsiteY873" fmla="*/ 1807172 h 3012049"/>
              <a:gd name="connsiteX874" fmla="*/ 12164764 w 12192000"/>
              <a:gd name="connsiteY874" fmla="*/ 1807172 h 3012049"/>
              <a:gd name="connsiteX875" fmla="*/ 12164764 w 12192000"/>
              <a:gd name="connsiteY875" fmla="*/ 1807973 h 3012049"/>
              <a:gd name="connsiteX876" fmla="*/ 2412767 w 12192000"/>
              <a:gd name="connsiteY876" fmla="*/ 1433081 h 3012049"/>
              <a:gd name="connsiteX877" fmla="*/ 2412767 w 12192000"/>
              <a:gd name="connsiteY877" fmla="*/ 1420264 h 3012049"/>
              <a:gd name="connsiteX878" fmla="*/ 2415170 w 12192000"/>
              <a:gd name="connsiteY878" fmla="*/ 1420264 h 3012049"/>
              <a:gd name="connsiteX879" fmla="*/ 2415170 w 12192000"/>
              <a:gd name="connsiteY879" fmla="*/ 1433081 h 3012049"/>
              <a:gd name="connsiteX880" fmla="*/ 2412767 w 12192000"/>
              <a:gd name="connsiteY880" fmla="*/ 1433081 h 3012049"/>
              <a:gd name="connsiteX881" fmla="*/ 6799323 w 12192000"/>
              <a:gd name="connsiteY881" fmla="*/ 1419463 h 3012049"/>
              <a:gd name="connsiteX882" fmla="*/ 6799323 w 12192000"/>
              <a:gd name="connsiteY882" fmla="*/ 1430678 h 3012049"/>
              <a:gd name="connsiteX883" fmla="*/ 6785705 w 12192000"/>
              <a:gd name="connsiteY883" fmla="*/ 1443494 h 3012049"/>
              <a:gd name="connsiteX884" fmla="*/ 6743250 w 12192000"/>
              <a:gd name="connsiteY884" fmla="*/ 1443494 h 3012049"/>
              <a:gd name="connsiteX885" fmla="*/ 6743250 w 12192000"/>
              <a:gd name="connsiteY885" fmla="*/ 1408248 h 3012049"/>
              <a:gd name="connsiteX886" fmla="*/ 6702396 w 12192000"/>
              <a:gd name="connsiteY886" fmla="*/ 1408248 h 3012049"/>
              <a:gd name="connsiteX887" fmla="*/ 6702396 w 12192000"/>
              <a:gd name="connsiteY887" fmla="*/ 1417861 h 3012049"/>
              <a:gd name="connsiteX888" fmla="*/ 6716815 w 12192000"/>
              <a:gd name="connsiteY888" fmla="*/ 1417861 h 3012049"/>
              <a:gd name="connsiteX889" fmla="*/ 6716815 w 12192000"/>
              <a:gd name="connsiteY889" fmla="*/ 1438688 h 3012049"/>
              <a:gd name="connsiteX890" fmla="*/ 6603066 w 12192000"/>
              <a:gd name="connsiteY890" fmla="*/ 1438688 h 3012049"/>
              <a:gd name="connsiteX891" fmla="*/ 6603066 w 12192000"/>
              <a:gd name="connsiteY891" fmla="*/ 1231216 h 3012049"/>
              <a:gd name="connsiteX892" fmla="*/ 6587045 w 12192000"/>
              <a:gd name="connsiteY892" fmla="*/ 1231216 h 3012049"/>
              <a:gd name="connsiteX893" fmla="*/ 6587045 w 12192000"/>
              <a:gd name="connsiteY893" fmla="*/ 1195169 h 3012049"/>
              <a:gd name="connsiteX894" fmla="*/ 6561411 w 12192000"/>
              <a:gd name="connsiteY894" fmla="*/ 1195169 h 3012049"/>
              <a:gd name="connsiteX895" fmla="*/ 6561411 w 12192000"/>
              <a:gd name="connsiteY895" fmla="*/ 1179949 h 3012049"/>
              <a:gd name="connsiteX896" fmla="*/ 6550997 w 12192000"/>
              <a:gd name="connsiteY896" fmla="*/ 1179949 h 3012049"/>
              <a:gd name="connsiteX897" fmla="*/ 6550997 w 12192000"/>
              <a:gd name="connsiteY897" fmla="*/ 1188760 h 3012049"/>
              <a:gd name="connsiteX898" fmla="*/ 6542987 w 12192000"/>
              <a:gd name="connsiteY898" fmla="*/ 1188760 h 3012049"/>
              <a:gd name="connsiteX899" fmla="*/ 6594254 w 12192000"/>
              <a:gd name="connsiteY899" fmla="*/ 808261 h 3012049"/>
              <a:gd name="connsiteX900" fmla="*/ 6771286 w 12192000"/>
              <a:gd name="connsiteY900" fmla="*/ 808261 h 3012049"/>
              <a:gd name="connsiteX901" fmla="*/ 6831365 w 12192000"/>
              <a:gd name="connsiteY901" fmla="*/ 1419463 h 3012049"/>
              <a:gd name="connsiteX902" fmla="*/ 6799323 w 12192000"/>
              <a:gd name="connsiteY902" fmla="*/ 1419463 h 3012049"/>
              <a:gd name="connsiteX903" fmla="*/ 9199273 w 12192000"/>
              <a:gd name="connsiteY903" fmla="*/ 711334 h 3012049"/>
              <a:gd name="connsiteX904" fmla="*/ 9292194 w 12192000"/>
              <a:gd name="connsiteY904" fmla="*/ 535903 h 3012049"/>
              <a:gd name="connsiteX905" fmla="*/ 9365090 w 12192000"/>
              <a:gd name="connsiteY905" fmla="*/ 711334 h 3012049"/>
              <a:gd name="connsiteX906" fmla="*/ 9199273 w 12192000"/>
              <a:gd name="connsiteY906" fmla="*/ 711334 h 3012049"/>
              <a:gd name="connsiteX0" fmla="*/ 12164764 w 12192000"/>
              <a:gd name="connsiteY0" fmla="*/ 1807973 h 3012049"/>
              <a:gd name="connsiteX1" fmla="*/ 12164764 w 12192000"/>
              <a:gd name="connsiteY1" fmla="*/ 1776732 h 3012049"/>
              <a:gd name="connsiteX2" fmla="*/ 12141533 w 12192000"/>
              <a:gd name="connsiteY2" fmla="*/ 1776732 h 3012049"/>
              <a:gd name="connsiteX3" fmla="*/ 12141533 w 12192000"/>
              <a:gd name="connsiteY3" fmla="*/ 1765517 h 3012049"/>
              <a:gd name="connsiteX4" fmla="*/ 12119105 w 12192000"/>
              <a:gd name="connsiteY4" fmla="*/ 1754302 h 3012049"/>
              <a:gd name="connsiteX5" fmla="*/ 12020575 w 12192000"/>
              <a:gd name="connsiteY5" fmla="*/ 1754302 h 3012049"/>
              <a:gd name="connsiteX6" fmla="*/ 12020575 w 12192000"/>
              <a:gd name="connsiteY6" fmla="*/ 1711847 h 3012049"/>
              <a:gd name="connsiteX7" fmla="*/ 12022178 w 12192000"/>
              <a:gd name="connsiteY7" fmla="*/ 1709443 h 3012049"/>
              <a:gd name="connsiteX8" fmla="*/ 12022178 w 12192000"/>
              <a:gd name="connsiteY8" fmla="*/ 1697428 h 3012049"/>
              <a:gd name="connsiteX9" fmla="*/ 12048612 w 12192000"/>
              <a:gd name="connsiteY9" fmla="*/ 1690218 h 3012049"/>
              <a:gd name="connsiteX10" fmla="*/ 12048612 w 12192000"/>
              <a:gd name="connsiteY10" fmla="*/ 1685412 h 3012049"/>
              <a:gd name="connsiteX11" fmla="*/ 12027784 w 12192000"/>
              <a:gd name="connsiteY11" fmla="*/ 1672595 h 3012049"/>
              <a:gd name="connsiteX12" fmla="*/ 12001349 w 12192000"/>
              <a:gd name="connsiteY12" fmla="*/ 1661380 h 3012049"/>
              <a:gd name="connsiteX13" fmla="*/ 12001349 w 12192000"/>
              <a:gd name="connsiteY13" fmla="*/ 1654171 h 3012049"/>
              <a:gd name="connsiteX14" fmla="*/ 11998146 w 12192000"/>
              <a:gd name="connsiteY14" fmla="*/ 1651768 h 3012049"/>
              <a:gd name="connsiteX15" fmla="*/ 11998146 w 12192000"/>
              <a:gd name="connsiteY15" fmla="*/ 1642956 h 3012049"/>
              <a:gd name="connsiteX16" fmla="*/ 12022978 w 12192000"/>
              <a:gd name="connsiteY16" fmla="*/ 1629338 h 3012049"/>
              <a:gd name="connsiteX17" fmla="*/ 12024580 w 12192000"/>
              <a:gd name="connsiteY17" fmla="*/ 1618124 h 3012049"/>
              <a:gd name="connsiteX18" fmla="*/ 11997344 w 12192000"/>
              <a:gd name="connsiteY18" fmla="*/ 1605307 h 3012049"/>
              <a:gd name="connsiteX19" fmla="*/ 11965302 w 12192000"/>
              <a:gd name="connsiteY19" fmla="*/ 1591689 h 3012049"/>
              <a:gd name="connsiteX20" fmla="*/ 11965302 w 12192000"/>
              <a:gd name="connsiteY20" fmla="*/ 1584480 h 3012049"/>
              <a:gd name="connsiteX21" fmla="*/ 11963700 w 12192000"/>
              <a:gd name="connsiteY21" fmla="*/ 1581275 h 3012049"/>
              <a:gd name="connsiteX22" fmla="*/ 11963700 w 12192000"/>
              <a:gd name="connsiteY22" fmla="*/ 1561249 h 3012049"/>
              <a:gd name="connsiteX23" fmla="*/ 11990936 w 12192000"/>
              <a:gd name="connsiteY23" fmla="*/ 1554040 h 3012049"/>
              <a:gd name="connsiteX24" fmla="*/ 11990936 w 12192000"/>
              <a:gd name="connsiteY24" fmla="*/ 1542024 h 3012049"/>
              <a:gd name="connsiteX25" fmla="*/ 11933260 w 12192000"/>
              <a:gd name="connsiteY25" fmla="*/ 1507579 h 3012049"/>
              <a:gd name="connsiteX26" fmla="*/ 11899616 w 12192000"/>
              <a:gd name="connsiteY26" fmla="*/ 1477139 h 3012049"/>
              <a:gd name="connsiteX27" fmla="*/ 11899616 w 12192000"/>
              <a:gd name="connsiteY27" fmla="*/ 1474736 h 3012049"/>
              <a:gd name="connsiteX28" fmla="*/ 11901218 w 12192000"/>
              <a:gd name="connsiteY28" fmla="*/ 1474736 h 3012049"/>
              <a:gd name="connsiteX29" fmla="*/ 11901218 w 12192000"/>
              <a:gd name="connsiteY29" fmla="*/ 1464322 h 3012049"/>
              <a:gd name="connsiteX30" fmla="*/ 11894810 w 12192000"/>
              <a:gd name="connsiteY30" fmla="*/ 1453107 h 3012049"/>
              <a:gd name="connsiteX31" fmla="*/ 11896412 w 12192000"/>
              <a:gd name="connsiteY31" fmla="*/ 1453107 h 3012049"/>
              <a:gd name="connsiteX32" fmla="*/ 11898015 w 12192000"/>
              <a:gd name="connsiteY32" fmla="*/ 1451505 h 3012049"/>
              <a:gd name="connsiteX33" fmla="*/ 11898015 w 12192000"/>
              <a:gd name="connsiteY33" fmla="*/ 1447500 h 3012049"/>
              <a:gd name="connsiteX34" fmla="*/ 11895611 w 12192000"/>
              <a:gd name="connsiteY34" fmla="*/ 1447500 h 3012049"/>
              <a:gd name="connsiteX35" fmla="*/ 11898815 w 12192000"/>
              <a:gd name="connsiteY35" fmla="*/ 1435484 h 3012049"/>
              <a:gd name="connsiteX36" fmla="*/ 11887601 w 12192000"/>
              <a:gd name="connsiteY36" fmla="*/ 1425871 h 3012049"/>
              <a:gd name="connsiteX37" fmla="*/ 11876386 w 12192000"/>
              <a:gd name="connsiteY37" fmla="*/ 1435484 h 3012049"/>
              <a:gd name="connsiteX38" fmla="*/ 11879590 w 12192000"/>
              <a:gd name="connsiteY38" fmla="*/ 1447500 h 3012049"/>
              <a:gd name="connsiteX39" fmla="*/ 11877186 w 12192000"/>
              <a:gd name="connsiteY39" fmla="*/ 1447500 h 3012049"/>
              <a:gd name="connsiteX40" fmla="*/ 11877186 w 12192000"/>
              <a:gd name="connsiteY40" fmla="*/ 1451505 h 3012049"/>
              <a:gd name="connsiteX41" fmla="*/ 11878789 w 12192000"/>
              <a:gd name="connsiteY41" fmla="*/ 1453107 h 3012049"/>
              <a:gd name="connsiteX42" fmla="*/ 11880391 w 12192000"/>
              <a:gd name="connsiteY42" fmla="*/ 1453107 h 3012049"/>
              <a:gd name="connsiteX43" fmla="*/ 11873983 w 12192000"/>
              <a:gd name="connsiteY43" fmla="*/ 1464322 h 3012049"/>
              <a:gd name="connsiteX44" fmla="*/ 11873983 w 12192000"/>
              <a:gd name="connsiteY44" fmla="*/ 1474736 h 3012049"/>
              <a:gd name="connsiteX45" fmla="*/ 11875585 w 12192000"/>
              <a:gd name="connsiteY45" fmla="*/ 1474736 h 3012049"/>
              <a:gd name="connsiteX46" fmla="*/ 11875585 w 12192000"/>
              <a:gd name="connsiteY46" fmla="*/ 1477139 h 3012049"/>
              <a:gd name="connsiteX47" fmla="*/ 11841941 w 12192000"/>
              <a:gd name="connsiteY47" fmla="*/ 1507579 h 3012049"/>
              <a:gd name="connsiteX48" fmla="*/ 11784265 w 12192000"/>
              <a:gd name="connsiteY48" fmla="*/ 1542024 h 3012049"/>
              <a:gd name="connsiteX49" fmla="*/ 11784265 w 12192000"/>
              <a:gd name="connsiteY49" fmla="*/ 1554040 h 3012049"/>
              <a:gd name="connsiteX50" fmla="*/ 11811501 w 12192000"/>
              <a:gd name="connsiteY50" fmla="*/ 1561249 h 3012049"/>
              <a:gd name="connsiteX51" fmla="*/ 11811501 w 12192000"/>
              <a:gd name="connsiteY51" fmla="*/ 1581275 h 3012049"/>
              <a:gd name="connsiteX52" fmla="*/ 11809899 w 12192000"/>
              <a:gd name="connsiteY52" fmla="*/ 1584480 h 3012049"/>
              <a:gd name="connsiteX53" fmla="*/ 11809899 w 12192000"/>
              <a:gd name="connsiteY53" fmla="*/ 1591689 h 3012049"/>
              <a:gd name="connsiteX54" fmla="*/ 11777857 w 12192000"/>
              <a:gd name="connsiteY54" fmla="*/ 1605307 h 3012049"/>
              <a:gd name="connsiteX55" fmla="*/ 11750621 w 12192000"/>
              <a:gd name="connsiteY55" fmla="*/ 1618124 h 3012049"/>
              <a:gd name="connsiteX56" fmla="*/ 11752223 w 12192000"/>
              <a:gd name="connsiteY56" fmla="*/ 1629338 h 3012049"/>
              <a:gd name="connsiteX57" fmla="*/ 11777055 w 12192000"/>
              <a:gd name="connsiteY57" fmla="*/ 1642956 h 3012049"/>
              <a:gd name="connsiteX58" fmla="*/ 11777055 w 12192000"/>
              <a:gd name="connsiteY58" fmla="*/ 1651768 h 3012049"/>
              <a:gd name="connsiteX59" fmla="*/ 11773852 w 12192000"/>
              <a:gd name="connsiteY59" fmla="*/ 1654171 h 3012049"/>
              <a:gd name="connsiteX60" fmla="*/ 11773852 w 12192000"/>
              <a:gd name="connsiteY60" fmla="*/ 1661380 h 3012049"/>
              <a:gd name="connsiteX61" fmla="*/ 11747417 w 12192000"/>
              <a:gd name="connsiteY61" fmla="*/ 1672595 h 3012049"/>
              <a:gd name="connsiteX62" fmla="*/ 11726589 w 12192000"/>
              <a:gd name="connsiteY62" fmla="*/ 1685412 h 3012049"/>
              <a:gd name="connsiteX63" fmla="*/ 11726589 w 12192000"/>
              <a:gd name="connsiteY63" fmla="*/ 1690218 h 3012049"/>
              <a:gd name="connsiteX64" fmla="*/ 11753825 w 12192000"/>
              <a:gd name="connsiteY64" fmla="*/ 1697428 h 3012049"/>
              <a:gd name="connsiteX65" fmla="*/ 11753825 w 12192000"/>
              <a:gd name="connsiteY65" fmla="*/ 1709443 h 3012049"/>
              <a:gd name="connsiteX66" fmla="*/ 11755427 w 12192000"/>
              <a:gd name="connsiteY66" fmla="*/ 1711847 h 3012049"/>
              <a:gd name="connsiteX67" fmla="*/ 11755427 w 12192000"/>
              <a:gd name="connsiteY67" fmla="*/ 1754302 h 3012049"/>
              <a:gd name="connsiteX68" fmla="*/ 11708165 w 12192000"/>
              <a:gd name="connsiteY68" fmla="*/ 1754302 h 3012049"/>
              <a:gd name="connsiteX69" fmla="*/ 11672118 w 12192000"/>
              <a:gd name="connsiteY69" fmla="*/ 1738281 h 3012049"/>
              <a:gd name="connsiteX70" fmla="*/ 11670516 w 12192000"/>
              <a:gd name="connsiteY70" fmla="*/ 1713449 h 3012049"/>
              <a:gd name="connsiteX71" fmla="*/ 11692945 w 12192000"/>
              <a:gd name="connsiteY71" fmla="*/ 1698229 h 3012049"/>
              <a:gd name="connsiteX72" fmla="*/ 11700154 w 12192000"/>
              <a:gd name="connsiteY72" fmla="*/ 1688616 h 3012049"/>
              <a:gd name="connsiteX73" fmla="*/ 11669715 w 12192000"/>
              <a:gd name="connsiteY73" fmla="*/ 1681407 h 3012049"/>
              <a:gd name="connsiteX74" fmla="*/ 11668112 w 12192000"/>
              <a:gd name="connsiteY74" fmla="*/ 1657375 h 3012049"/>
              <a:gd name="connsiteX75" fmla="*/ 11692144 w 12192000"/>
              <a:gd name="connsiteY75" fmla="*/ 1644558 h 3012049"/>
              <a:gd name="connsiteX76" fmla="*/ 11696149 w 12192000"/>
              <a:gd name="connsiteY76" fmla="*/ 1635747 h 3012049"/>
              <a:gd name="connsiteX77" fmla="*/ 11667311 w 12192000"/>
              <a:gd name="connsiteY77" fmla="*/ 1626935 h 3012049"/>
              <a:gd name="connsiteX78" fmla="*/ 11665710 w 12192000"/>
              <a:gd name="connsiteY78" fmla="*/ 1601302 h 3012049"/>
              <a:gd name="connsiteX79" fmla="*/ 11691343 w 12192000"/>
              <a:gd name="connsiteY79" fmla="*/ 1586082 h 3012049"/>
              <a:gd name="connsiteX80" fmla="*/ 11695348 w 12192000"/>
              <a:gd name="connsiteY80" fmla="*/ 1580474 h 3012049"/>
              <a:gd name="connsiteX81" fmla="*/ 11663306 w 12192000"/>
              <a:gd name="connsiteY81" fmla="*/ 1570061 h 3012049"/>
              <a:gd name="connsiteX82" fmla="*/ 11663306 w 12192000"/>
              <a:gd name="connsiteY82" fmla="*/ 1544427 h 3012049"/>
              <a:gd name="connsiteX83" fmla="*/ 11688139 w 12192000"/>
              <a:gd name="connsiteY83" fmla="*/ 1533212 h 3012049"/>
              <a:gd name="connsiteX84" fmla="*/ 11692144 w 12192000"/>
              <a:gd name="connsiteY84" fmla="*/ 1527605 h 3012049"/>
              <a:gd name="connsiteX85" fmla="*/ 11660903 w 12192000"/>
              <a:gd name="connsiteY85" fmla="*/ 1515589 h 3012049"/>
              <a:gd name="connsiteX86" fmla="*/ 11662505 w 12192000"/>
              <a:gd name="connsiteY86" fmla="*/ 1492359 h 3012049"/>
              <a:gd name="connsiteX87" fmla="*/ 11682532 w 12192000"/>
              <a:gd name="connsiteY87" fmla="*/ 1481144 h 3012049"/>
              <a:gd name="connsiteX88" fmla="*/ 11686537 w 12192000"/>
              <a:gd name="connsiteY88" fmla="*/ 1472332 h 3012049"/>
              <a:gd name="connsiteX89" fmla="*/ 11660102 w 12192000"/>
              <a:gd name="connsiteY89" fmla="*/ 1459516 h 3012049"/>
              <a:gd name="connsiteX90" fmla="*/ 11660102 w 12192000"/>
              <a:gd name="connsiteY90" fmla="*/ 1435484 h 3012049"/>
              <a:gd name="connsiteX91" fmla="*/ 11682532 w 12192000"/>
              <a:gd name="connsiteY91" fmla="*/ 1430678 h 3012049"/>
              <a:gd name="connsiteX92" fmla="*/ 11686537 w 12192000"/>
              <a:gd name="connsiteY92" fmla="*/ 1422667 h 3012049"/>
              <a:gd name="connsiteX93" fmla="*/ 11659301 w 12192000"/>
              <a:gd name="connsiteY93" fmla="*/ 1409850 h 3012049"/>
              <a:gd name="connsiteX94" fmla="*/ 11659301 w 12192000"/>
              <a:gd name="connsiteY94" fmla="*/ 1387421 h 3012049"/>
              <a:gd name="connsiteX95" fmla="*/ 11680128 w 12192000"/>
              <a:gd name="connsiteY95" fmla="*/ 1378609 h 3012049"/>
              <a:gd name="connsiteX96" fmla="*/ 11684133 w 12192000"/>
              <a:gd name="connsiteY96" fmla="*/ 1369798 h 3012049"/>
              <a:gd name="connsiteX97" fmla="*/ 11653694 w 12192000"/>
              <a:gd name="connsiteY97" fmla="*/ 1357782 h 3012049"/>
              <a:gd name="connsiteX98" fmla="*/ 11653694 w 12192000"/>
              <a:gd name="connsiteY98" fmla="*/ 1340960 h 3012049"/>
              <a:gd name="connsiteX99" fmla="*/ 11678526 w 12192000"/>
              <a:gd name="connsiteY99" fmla="*/ 1323337 h 3012049"/>
              <a:gd name="connsiteX100" fmla="*/ 11684133 w 12192000"/>
              <a:gd name="connsiteY100" fmla="*/ 1306515 h 3012049"/>
              <a:gd name="connsiteX101" fmla="*/ 11582400 w 12192000"/>
              <a:gd name="connsiteY101" fmla="*/ 1256049 h 3012049"/>
              <a:gd name="connsiteX102" fmla="*/ 11582400 w 12192000"/>
              <a:gd name="connsiteY102" fmla="*/ 1253645 h 3012049"/>
              <a:gd name="connsiteX103" fmla="*/ 11584803 w 12192000"/>
              <a:gd name="connsiteY103" fmla="*/ 1251242 h 3012049"/>
              <a:gd name="connsiteX104" fmla="*/ 11584803 w 12192000"/>
              <a:gd name="connsiteY104" fmla="*/ 1249640 h 3012049"/>
              <a:gd name="connsiteX105" fmla="*/ 11581599 w 12192000"/>
              <a:gd name="connsiteY105" fmla="*/ 1248038 h 3012049"/>
              <a:gd name="connsiteX106" fmla="*/ 11581599 w 12192000"/>
              <a:gd name="connsiteY106" fmla="*/ 1236022 h 3012049"/>
              <a:gd name="connsiteX107" fmla="*/ 11593615 w 12192000"/>
              <a:gd name="connsiteY107" fmla="*/ 1232818 h 3012049"/>
              <a:gd name="connsiteX108" fmla="*/ 11593615 w 12192000"/>
              <a:gd name="connsiteY108" fmla="*/ 1225609 h 3012049"/>
              <a:gd name="connsiteX109" fmla="*/ 11574390 w 12192000"/>
              <a:gd name="connsiteY109" fmla="*/ 1209588 h 3012049"/>
              <a:gd name="connsiteX110" fmla="*/ 11574390 w 12192000"/>
              <a:gd name="connsiteY110" fmla="*/ 1204781 h 3012049"/>
              <a:gd name="connsiteX111" fmla="*/ 11581599 w 12192000"/>
              <a:gd name="connsiteY111" fmla="*/ 1199975 h 3012049"/>
              <a:gd name="connsiteX112" fmla="*/ 11581599 w 12192000"/>
              <a:gd name="connsiteY112" fmla="*/ 1195970 h 3012049"/>
              <a:gd name="connsiteX113" fmla="*/ 11574390 w 12192000"/>
              <a:gd name="connsiteY113" fmla="*/ 1189561 h 3012049"/>
              <a:gd name="connsiteX114" fmla="*/ 11563175 w 12192000"/>
              <a:gd name="connsiteY114" fmla="*/ 1177545 h 3012049"/>
              <a:gd name="connsiteX115" fmla="*/ 11570384 w 12192000"/>
              <a:gd name="connsiteY115" fmla="*/ 1164729 h 3012049"/>
              <a:gd name="connsiteX116" fmla="*/ 11555965 w 12192000"/>
              <a:gd name="connsiteY116" fmla="*/ 1152713 h 3012049"/>
              <a:gd name="connsiteX117" fmla="*/ 11541547 w 12192000"/>
              <a:gd name="connsiteY117" fmla="*/ 1164729 h 3012049"/>
              <a:gd name="connsiteX118" fmla="*/ 11548755 w 12192000"/>
              <a:gd name="connsiteY118" fmla="*/ 1177545 h 3012049"/>
              <a:gd name="connsiteX119" fmla="*/ 11537542 w 12192000"/>
              <a:gd name="connsiteY119" fmla="*/ 1189561 h 3012049"/>
              <a:gd name="connsiteX120" fmla="*/ 11530332 w 12192000"/>
              <a:gd name="connsiteY120" fmla="*/ 1195970 h 3012049"/>
              <a:gd name="connsiteX121" fmla="*/ 11530332 w 12192000"/>
              <a:gd name="connsiteY121" fmla="*/ 1199975 h 3012049"/>
              <a:gd name="connsiteX122" fmla="*/ 11537542 w 12192000"/>
              <a:gd name="connsiteY122" fmla="*/ 1204781 h 3012049"/>
              <a:gd name="connsiteX123" fmla="*/ 11537542 w 12192000"/>
              <a:gd name="connsiteY123" fmla="*/ 1209588 h 3012049"/>
              <a:gd name="connsiteX124" fmla="*/ 11517515 w 12192000"/>
              <a:gd name="connsiteY124" fmla="*/ 1225609 h 3012049"/>
              <a:gd name="connsiteX125" fmla="*/ 11517515 w 12192000"/>
              <a:gd name="connsiteY125" fmla="*/ 1232017 h 3012049"/>
              <a:gd name="connsiteX126" fmla="*/ 11530332 w 12192000"/>
              <a:gd name="connsiteY126" fmla="*/ 1235221 h 3012049"/>
              <a:gd name="connsiteX127" fmla="*/ 11530332 w 12192000"/>
              <a:gd name="connsiteY127" fmla="*/ 1247237 h 3012049"/>
              <a:gd name="connsiteX128" fmla="*/ 11527127 w 12192000"/>
              <a:gd name="connsiteY128" fmla="*/ 1248839 h 3012049"/>
              <a:gd name="connsiteX129" fmla="*/ 11527127 w 12192000"/>
              <a:gd name="connsiteY129" fmla="*/ 1252043 h 3012049"/>
              <a:gd name="connsiteX130" fmla="*/ 11528729 w 12192000"/>
              <a:gd name="connsiteY130" fmla="*/ 1254446 h 3012049"/>
              <a:gd name="connsiteX131" fmla="*/ 11528729 w 12192000"/>
              <a:gd name="connsiteY131" fmla="*/ 1256850 h 3012049"/>
              <a:gd name="connsiteX132" fmla="*/ 11426996 w 12192000"/>
              <a:gd name="connsiteY132" fmla="*/ 1307316 h 3012049"/>
              <a:gd name="connsiteX133" fmla="*/ 11432603 w 12192000"/>
              <a:gd name="connsiteY133" fmla="*/ 1324138 h 3012049"/>
              <a:gd name="connsiteX134" fmla="*/ 11457436 w 12192000"/>
              <a:gd name="connsiteY134" fmla="*/ 1341761 h 3012049"/>
              <a:gd name="connsiteX135" fmla="*/ 11457436 w 12192000"/>
              <a:gd name="connsiteY135" fmla="*/ 1358583 h 3012049"/>
              <a:gd name="connsiteX136" fmla="*/ 11426996 w 12192000"/>
              <a:gd name="connsiteY136" fmla="*/ 1370599 h 3012049"/>
              <a:gd name="connsiteX137" fmla="*/ 11431001 w 12192000"/>
              <a:gd name="connsiteY137" fmla="*/ 1379410 h 3012049"/>
              <a:gd name="connsiteX138" fmla="*/ 11451828 w 12192000"/>
              <a:gd name="connsiteY138" fmla="*/ 1388222 h 3012049"/>
              <a:gd name="connsiteX139" fmla="*/ 11451828 w 12192000"/>
              <a:gd name="connsiteY139" fmla="*/ 1410651 h 3012049"/>
              <a:gd name="connsiteX140" fmla="*/ 11424593 w 12192000"/>
              <a:gd name="connsiteY140" fmla="*/ 1423468 h 3012049"/>
              <a:gd name="connsiteX141" fmla="*/ 11428598 w 12192000"/>
              <a:gd name="connsiteY141" fmla="*/ 1431479 h 3012049"/>
              <a:gd name="connsiteX142" fmla="*/ 11451028 w 12192000"/>
              <a:gd name="connsiteY142" fmla="*/ 1436285 h 3012049"/>
              <a:gd name="connsiteX143" fmla="*/ 11451028 w 12192000"/>
              <a:gd name="connsiteY143" fmla="*/ 1460317 h 3012049"/>
              <a:gd name="connsiteX144" fmla="*/ 11424593 w 12192000"/>
              <a:gd name="connsiteY144" fmla="*/ 1473133 h 3012049"/>
              <a:gd name="connsiteX145" fmla="*/ 11428598 w 12192000"/>
              <a:gd name="connsiteY145" fmla="*/ 1481945 h 3012049"/>
              <a:gd name="connsiteX146" fmla="*/ 11449426 w 12192000"/>
              <a:gd name="connsiteY146" fmla="*/ 1493160 h 3012049"/>
              <a:gd name="connsiteX147" fmla="*/ 11450227 w 12192000"/>
              <a:gd name="connsiteY147" fmla="*/ 1509181 h 3012049"/>
              <a:gd name="connsiteX148" fmla="*/ 11442216 w 12192000"/>
              <a:gd name="connsiteY148" fmla="*/ 1509181 h 3012049"/>
              <a:gd name="connsiteX149" fmla="*/ 11442216 w 12192000"/>
              <a:gd name="connsiteY149" fmla="*/ 1502772 h 3012049"/>
              <a:gd name="connsiteX150" fmla="*/ 11387744 w 12192000"/>
              <a:gd name="connsiteY150" fmla="*/ 1502772 h 3012049"/>
              <a:gd name="connsiteX151" fmla="*/ 11387744 w 12192000"/>
              <a:gd name="connsiteY151" fmla="*/ 1420264 h 3012049"/>
              <a:gd name="connsiteX152" fmla="*/ 11378933 w 12192000"/>
              <a:gd name="connsiteY152" fmla="*/ 1420264 h 3012049"/>
              <a:gd name="connsiteX153" fmla="*/ 11378933 w 12192000"/>
              <a:gd name="connsiteY153" fmla="*/ 1393829 h 3012049"/>
              <a:gd name="connsiteX154" fmla="*/ 11370122 w 12192000"/>
              <a:gd name="connsiteY154" fmla="*/ 1393829 h 3012049"/>
              <a:gd name="connsiteX155" fmla="*/ 11370122 w 12192000"/>
              <a:gd name="connsiteY155" fmla="*/ 1399437 h 3012049"/>
              <a:gd name="connsiteX156" fmla="*/ 11364514 w 12192000"/>
              <a:gd name="connsiteY156" fmla="*/ 1399437 h 3012049"/>
              <a:gd name="connsiteX157" fmla="*/ 11364514 w 12192000"/>
              <a:gd name="connsiteY157" fmla="*/ 1388222 h 3012049"/>
              <a:gd name="connsiteX158" fmla="*/ 11374127 w 12192000"/>
              <a:gd name="connsiteY158" fmla="*/ 1377808 h 3012049"/>
              <a:gd name="connsiteX159" fmla="*/ 11382137 w 12192000"/>
              <a:gd name="connsiteY159" fmla="*/ 1360185 h 3012049"/>
              <a:gd name="connsiteX160" fmla="*/ 11359708 w 12192000"/>
              <a:gd name="connsiteY160" fmla="*/ 1360185 h 3012049"/>
              <a:gd name="connsiteX161" fmla="*/ 11359708 w 12192000"/>
              <a:gd name="connsiteY161" fmla="*/ 1352976 h 3012049"/>
              <a:gd name="connsiteX162" fmla="*/ 11308440 w 12192000"/>
              <a:gd name="connsiteY162" fmla="*/ 1352976 h 3012049"/>
              <a:gd name="connsiteX163" fmla="*/ 11308440 w 12192000"/>
              <a:gd name="connsiteY163" fmla="*/ 1357782 h 3012049"/>
              <a:gd name="connsiteX164" fmla="*/ 11291618 w 12192000"/>
              <a:gd name="connsiteY164" fmla="*/ 1357782 h 3012049"/>
              <a:gd name="connsiteX165" fmla="*/ 11291618 w 12192000"/>
              <a:gd name="connsiteY165" fmla="*/ 1320133 h 3012049"/>
              <a:gd name="connsiteX166" fmla="*/ 11244356 w 12192000"/>
              <a:gd name="connsiteY166" fmla="*/ 1320133 h 3012049"/>
              <a:gd name="connsiteX167" fmla="*/ 11244356 w 12192000"/>
              <a:gd name="connsiteY167" fmla="*/ 1324138 h 3012049"/>
              <a:gd name="connsiteX168" fmla="*/ 11239550 w 12192000"/>
              <a:gd name="connsiteY168" fmla="*/ 1324138 h 3012049"/>
              <a:gd name="connsiteX169" fmla="*/ 11239550 w 12192000"/>
              <a:gd name="connsiteY169" fmla="*/ 1356180 h 3012049"/>
              <a:gd name="connsiteX170" fmla="*/ 11235545 w 12192000"/>
              <a:gd name="connsiteY170" fmla="*/ 1356180 h 3012049"/>
              <a:gd name="connsiteX171" fmla="*/ 11235545 w 12192000"/>
              <a:gd name="connsiteY171" fmla="*/ 1225609 h 3012049"/>
              <a:gd name="connsiteX172" fmla="*/ 11210712 w 12192000"/>
              <a:gd name="connsiteY172" fmla="*/ 1225609 h 3012049"/>
              <a:gd name="connsiteX173" fmla="*/ 11210712 w 12192000"/>
              <a:gd name="connsiteY173" fmla="*/ 1195970 h 3012049"/>
              <a:gd name="connsiteX174" fmla="*/ 11205906 w 12192000"/>
              <a:gd name="connsiteY174" fmla="*/ 1195970 h 3012049"/>
              <a:gd name="connsiteX175" fmla="*/ 11205906 w 12192000"/>
              <a:gd name="connsiteY175" fmla="*/ 1199174 h 3012049"/>
              <a:gd name="connsiteX176" fmla="*/ 11186681 w 12192000"/>
              <a:gd name="connsiteY176" fmla="*/ 1199174 h 3012049"/>
              <a:gd name="connsiteX177" fmla="*/ 11141822 w 12192000"/>
              <a:gd name="connsiteY177" fmla="*/ 1147907 h 3012049"/>
              <a:gd name="connsiteX178" fmla="*/ 11141822 w 12192000"/>
              <a:gd name="connsiteY178" fmla="*/ 1067000 h 3012049"/>
              <a:gd name="connsiteX179" fmla="*/ 11137016 w 12192000"/>
              <a:gd name="connsiteY179" fmla="*/ 1067000 h 3012049"/>
              <a:gd name="connsiteX180" fmla="*/ 11137016 w 12192000"/>
              <a:gd name="connsiteY180" fmla="*/ 1145503 h 3012049"/>
              <a:gd name="connsiteX181" fmla="*/ 11100167 w 12192000"/>
              <a:gd name="connsiteY181" fmla="*/ 1103849 h 3012049"/>
              <a:gd name="connsiteX182" fmla="*/ 11100167 w 12192000"/>
              <a:gd name="connsiteY182" fmla="*/ 1095838 h 3012049"/>
              <a:gd name="connsiteX183" fmla="*/ 11094560 w 12192000"/>
              <a:gd name="connsiteY183" fmla="*/ 1095838 h 3012049"/>
              <a:gd name="connsiteX184" fmla="*/ 11094560 w 12192000"/>
              <a:gd name="connsiteY184" fmla="*/ 1120671 h 3012049"/>
              <a:gd name="connsiteX185" fmla="*/ 11046497 w 12192000"/>
              <a:gd name="connsiteY185" fmla="*/ 1203179 h 3012049"/>
              <a:gd name="connsiteX186" fmla="*/ 11046497 w 12192000"/>
              <a:gd name="connsiteY186" fmla="*/ 1041367 h 3012049"/>
              <a:gd name="connsiteX187" fmla="*/ 11042491 w 12192000"/>
              <a:gd name="connsiteY187" fmla="*/ 1041367 h 3012049"/>
              <a:gd name="connsiteX188" fmla="*/ 11042491 w 12192000"/>
              <a:gd name="connsiteY188" fmla="*/ 1221603 h 3012049"/>
              <a:gd name="connsiteX189" fmla="*/ 11035282 w 12192000"/>
              <a:gd name="connsiteY189" fmla="*/ 1221603 h 3012049"/>
              <a:gd name="connsiteX190" fmla="*/ 11035282 w 12192000"/>
              <a:gd name="connsiteY190" fmla="*/ 1210389 h 3012049"/>
              <a:gd name="connsiteX191" fmla="*/ 11028072 w 12192000"/>
              <a:gd name="connsiteY191" fmla="*/ 1210389 h 3012049"/>
              <a:gd name="connsiteX192" fmla="*/ 11028072 w 12192000"/>
              <a:gd name="connsiteY192" fmla="*/ 1220001 h 3012049"/>
              <a:gd name="connsiteX193" fmla="*/ 11021664 w 12192000"/>
              <a:gd name="connsiteY193" fmla="*/ 1220001 h 3012049"/>
              <a:gd name="connsiteX194" fmla="*/ 11021664 w 12192000"/>
              <a:gd name="connsiteY194" fmla="*/ 1208786 h 3012049"/>
              <a:gd name="connsiteX195" fmla="*/ 11016056 w 12192000"/>
              <a:gd name="connsiteY195" fmla="*/ 1208786 h 3012049"/>
              <a:gd name="connsiteX196" fmla="*/ 11016056 w 12192000"/>
              <a:gd name="connsiteY196" fmla="*/ 1242431 h 3012049"/>
              <a:gd name="connsiteX197" fmla="*/ 11002439 w 12192000"/>
              <a:gd name="connsiteY197" fmla="*/ 1242431 h 3012049"/>
              <a:gd name="connsiteX198" fmla="*/ 11002439 w 12192000"/>
              <a:gd name="connsiteY198" fmla="*/ 1353777 h 3012049"/>
              <a:gd name="connsiteX199" fmla="*/ 10997633 w 12192000"/>
              <a:gd name="connsiteY199" fmla="*/ 1353777 h 3012049"/>
              <a:gd name="connsiteX200" fmla="*/ 10997633 w 12192000"/>
              <a:gd name="connsiteY200" fmla="*/ 1358583 h 3012049"/>
              <a:gd name="connsiteX201" fmla="*/ 11001638 w 12192000"/>
              <a:gd name="connsiteY201" fmla="*/ 1358583 h 3012049"/>
              <a:gd name="connsiteX202" fmla="*/ 11001638 w 12192000"/>
              <a:gd name="connsiteY202" fmla="*/ 1368997 h 3012049"/>
              <a:gd name="connsiteX203" fmla="*/ 10971198 w 12192000"/>
              <a:gd name="connsiteY203" fmla="*/ 1368997 h 3012049"/>
              <a:gd name="connsiteX204" fmla="*/ 10971198 w 12192000"/>
              <a:gd name="connsiteY204" fmla="*/ 1364190 h 3012049"/>
              <a:gd name="connsiteX205" fmla="*/ 10963187 w 12192000"/>
              <a:gd name="connsiteY205" fmla="*/ 1364190 h 3012049"/>
              <a:gd name="connsiteX206" fmla="*/ 10963187 w 12192000"/>
              <a:gd name="connsiteY206" fmla="*/ 1370599 h 3012049"/>
              <a:gd name="connsiteX207" fmla="*/ 10937554 w 12192000"/>
              <a:gd name="connsiteY207" fmla="*/ 1370599 h 3012049"/>
              <a:gd name="connsiteX208" fmla="*/ 10937554 w 12192000"/>
              <a:gd name="connsiteY208" fmla="*/ 1405845 h 3012049"/>
              <a:gd name="connsiteX209" fmla="*/ 10923935 w 12192000"/>
              <a:gd name="connsiteY209" fmla="*/ 1405845 h 3012049"/>
              <a:gd name="connsiteX210" fmla="*/ 10923935 w 12192000"/>
              <a:gd name="connsiteY210" fmla="*/ 1397835 h 3012049"/>
              <a:gd name="connsiteX211" fmla="*/ 10883082 w 12192000"/>
              <a:gd name="connsiteY211" fmla="*/ 1397835 h 3012049"/>
              <a:gd name="connsiteX212" fmla="*/ 10883082 w 12192000"/>
              <a:gd name="connsiteY212" fmla="*/ 1323337 h 3012049"/>
              <a:gd name="connsiteX213" fmla="*/ 10871066 w 12192000"/>
              <a:gd name="connsiteY213" fmla="*/ 1323337 h 3012049"/>
              <a:gd name="connsiteX214" fmla="*/ 10871066 w 12192000"/>
              <a:gd name="connsiteY214" fmla="*/ 1345766 h 3012049"/>
              <a:gd name="connsiteX215" fmla="*/ 10857449 w 12192000"/>
              <a:gd name="connsiteY215" fmla="*/ 1345766 h 3012049"/>
              <a:gd name="connsiteX216" fmla="*/ 10857449 w 12192000"/>
              <a:gd name="connsiteY216" fmla="*/ 1337756 h 3012049"/>
              <a:gd name="connsiteX217" fmla="*/ 10849438 w 12192000"/>
              <a:gd name="connsiteY217" fmla="*/ 1337756 h 3012049"/>
              <a:gd name="connsiteX218" fmla="*/ 10849438 w 12192000"/>
              <a:gd name="connsiteY218" fmla="*/ 1344965 h 3012049"/>
              <a:gd name="connsiteX219" fmla="*/ 10826208 w 12192000"/>
              <a:gd name="connsiteY219" fmla="*/ 1344965 h 3012049"/>
              <a:gd name="connsiteX220" fmla="*/ 10826208 w 12192000"/>
              <a:gd name="connsiteY220" fmla="*/ 1018937 h 3012049"/>
              <a:gd name="connsiteX221" fmla="*/ 10818197 w 12192000"/>
              <a:gd name="connsiteY221" fmla="*/ 1018937 h 3012049"/>
              <a:gd name="connsiteX222" fmla="*/ 10818197 w 12192000"/>
              <a:gd name="connsiteY222" fmla="*/ 1099844 h 3012049"/>
              <a:gd name="connsiteX223" fmla="*/ 10756517 w 12192000"/>
              <a:gd name="connsiteY223" fmla="*/ 1099844 h 3012049"/>
              <a:gd name="connsiteX224" fmla="*/ 10756517 w 12192000"/>
              <a:gd name="connsiteY224" fmla="*/ 1018937 h 3012049"/>
              <a:gd name="connsiteX225" fmla="*/ 10750909 w 12192000"/>
              <a:gd name="connsiteY225" fmla="*/ 1018937 h 3012049"/>
              <a:gd name="connsiteX226" fmla="*/ 10750909 w 12192000"/>
              <a:gd name="connsiteY226" fmla="*/ 1083021 h 3012049"/>
              <a:gd name="connsiteX227" fmla="*/ 10730081 w 12192000"/>
              <a:gd name="connsiteY227" fmla="*/ 1083021 h 3012049"/>
              <a:gd name="connsiteX228" fmla="*/ 10730081 w 12192000"/>
              <a:gd name="connsiteY228" fmla="*/ 1099844 h 3012049"/>
              <a:gd name="connsiteX229" fmla="*/ 10661191 w 12192000"/>
              <a:gd name="connsiteY229" fmla="*/ 1099844 h 3012049"/>
              <a:gd name="connsiteX230" fmla="*/ 10661191 w 12192000"/>
              <a:gd name="connsiteY230" fmla="*/ 1062995 h 3012049"/>
              <a:gd name="connsiteX231" fmla="*/ 10581887 w 12192000"/>
              <a:gd name="connsiteY231" fmla="*/ 1062995 h 3012049"/>
              <a:gd name="connsiteX232" fmla="*/ 10581887 w 12192000"/>
              <a:gd name="connsiteY232" fmla="*/ 1054985 h 3012049"/>
              <a:gd name="connsiteX233" fmla="*/ 10558656 w 12192000"/>
              <a:gd name="connsiteY233" fmla="*/ 1054985 h 3012049"/>
              <a:gd name="connsiteX234" fmla="*/ 10541834 w 12192000"/>
              <a:gd name="connsiteY234" fmla="*/ 1067000 h 3012049"/>
              <a:gd name="connsiteX235" fmla="*/ 10526614 w 12192000"/>
              <a:gd name="connsiteY235" fmla="*/ 1067000 h 3012049"/>
              <a:gd name="connsiteX236" fmla="*/ 10526614 w 12192000"/>
              <a:gd name="connsiteY236" fmla="*/ 1056587 h 3012049"/>
              <a:gd name="connsiteX237" fmla="*/ 10471342 w 12192000"/>
              <a:gd name="connsiteY237" fmla="*/ 1056587 h 3012049"/>
              <a:gd name="connsiteX238" fmla="*/ 10471342 w 12192000"/>
              <a:gd name="connsiteY238" fmla="*/ 1062995 h 3012049"/>
              <a:gd name="connsiteX239" fmla="*/ 10457724 w 12192000"/>
              <a:gd name="connsiteY239" fmla="*/ 1062995 h 3012049"/>
              <a:gd name="connsiteX240" fmla="*/ 10457724 w 12192000"/>
              <a:gd name="connsiteY240" fmla="*/ 1054985 h 3012049"/>
              <a:gd name="connsiteX241" fmla="*/ 10376017 w 12192000"/>
              <a:gd name="connsiteY241" fmla="*/ 1054985 h 3012049"/>
              <a:gd name="connsiteX242" fmla="*/ 10354388 w 12192000"/>
              <a:gd name="connsiteY242" fmla="*/ 1071006 h 3012049"/>
              <a:gd name="connsiteX243" fmla="*/ 10263870 w 12192000"/>
              <a:gd name="connsiteY243" fmla="*/ 1071006 h 3012049"/>
              <a:gd name="connsiteX244" fmla="*/ 10263870 w 12192000"/>
              <a:gd name="connsiteY244" fmla="*/ 1085425 h 3012049"/>
              <a:gd name="connsiteX245" fmla="*/ 10207796 w 12192000"/>
              <a:gd name="connsiteY245" fmla="*/ 1085425 h 3012049"/>
              <a:gd name="connsiteX246" fmla="*/ 10207796 w 12192000"/>
              <a:gd name="connsiteY246" fmla="*/ 1018937 h 3012049"/>
              <a:gd name="connsiteX247" fmla="*/ 10202189 w 12192000"/>
              <a:gd name="connsiteY247" fmla="*/ 1018937 h 3012049"/>
              <a:gd name="connsiteX248" fmla="*/ 10202189 w 12192000"/>
              <a:gd name="connsiteY248" fmla="*/ 1077414 h 3012049"/>
              <a:gd name="connsiteX249" fmla="*/ 10186167 w 12192000"/>
              <a:gd name="connsiteY249" fmla="*/ 1077414 h 3012049"/>
              <a:gd name="connsiteX250" fmla="*/ 10186167 w 12192000"/>
              <a:gd name="connsiteY250" fmla="*/ 1103849 h 3012049"/>
              <a:gd name="connsiteX251" fmla="*/ 10162937 w 12192000"/>
              <a:gd name="connsiteY251" fmla="*/ 1103849 h 3012049"/>
              <a:gd name="connsiteX252" fmla="*/ 10162937 w 12192000"/>
              <a:gd name="connsiteY252" fmla="*/ 1133488 h 3012049"/>
              <a:gd name="connsiteX253" fmla="*/ 10131697 w 12192000"/>
              <a:gd name="connsiteY253" fmla="*/ 1133488 h 3012049"/>
              <a:gd name="connsiteX254" fmla="*/ 10131697 w 12192000"/>
              <a:gd name="connsiteY254" fmla="*/ 1125477 h 3012049"/>
              <a:gd name="connsiteX255" fmla="*/ 10108466 w 12192000"/>
              <a:gd name="connsiteY255" fmla="*/ 1125477 h 3012049"/>
              <a:gd name="connsiteX256" fmla="*/ 10108466 w 12192000"/>
              <a:gd name="connsiteY256" fmla="*/ 1147907 h 3012049"/>
              <a:gd name="connsiteX257" fmla="*/ 10089240 w 12192000"/>
              <a:gd name="connsiteY257" fmla="*/ 1166331 h 3012049"/>
              <a:gd name="connsiteX258" fmla="*/ 10089240 w 12192000"/>
              <a:gd name="connsiteY258" fmla="*/ 1339358 h 3012049"/>
              <a:gd name="connsiteX259" fmla="*/ 10082031 w 12192000"/>
              <a:gd name="connsiteY259" fmla="*/ 1347368 h 3012049"/>
              <a:gd name="connsiteX260" fmla="*/ 10082031 w 12192000"/>
              <a:gd name="connsiteY260" fmla="*/ 1377808 h 3012049"/>
              <a:gd name="connsiteX261" fmla="*/ 10074821 w 12192000"/>
              <a:gd name="connsiteY261" fmla="*/ 1377808 h 3012049"/>
              <a:gd name="connsiteX262" fmla="*/ 10074821 w 12192000"/>
              <a:gd name="connsiteY262" fmla="*/ 1385819 h 3012049"/>
              <a:gd name="connsiteX263" fmla="*/ 10052392 w 12192000"/>
              <a:gd name="connsiteY263" fmla="*/ 1385819 h 3012049"/>
              <a:gd name="connsiteX264" fmla="*/ 10052392 w 12192000"/>
              <a:gd name="connsiteY264" fmla="*/ 785831 h 3012049"/>
              <a:gd name="connsiteX265" fmla="*/ 10016345 w 12192000"/>
              <a:gd name="connsiteY265" fmla="*/ 785831 h 3012049"/>
              <a:gd name="connsiteX266" fmla="*/ 10016345 w 12192000"/>
              <a:gd name="connsiteY266" fmla="*/ 777020 h 3012049"/>
              <a:gd name="connsiteX267" fmla="*/ 10001926 w 12192000"/>
              <a:gd name="connsiteY267" fmla="*/ 777020 h 3012049"/>
              <a:gd name="connsiteX268" fmla="*/ 10001926 w 12192000"/>
              <a:gd name="connsiteY268" fmla="*/ 785030 h 3012049"/>
              <a:gd name="connsiteX269" fmla="*/ 9967481 w 12192000"/>
              <a:gd name="connsiteY269" fmla="*/ 785030 h 3012049"/>
              <a:gd name="connsiteX270" fmla="*/ 9967481 w 12192000"/>
              <a:gd name="connsiteY270" fmla="*/ 563940 h 3012049"/>
              <a:gd name="connsiteX271" fmla="*/ 9917014 w 12192000"/>
              <a:gd name="connsiteY271" fmla="*/ 563940 h 3012049"/>
              <a:gd name="connsiteX272" fmla="*/ 9917014 w 12192000"/>
              <a:gd name="connsiteY272" fmla="*/ 504662 h 3012049"/>
              <a:gd name="connsiteX273" fmla="*/ 9909805 w 12192000"/>
              <a:gd name="connsiteY273" fmla="*/ 504662 h 3012049"/>
              <a:gd name="connsiteX274" fmla="*/ 9909805 w 12192000"/>
              <a:gd name="connsiteY274" fmla="*/ 541511 h 3012049"/>
              <a:gd name="connsiteX275" fmla="*/ 9868951 w 12192000"/>
              <a:gd name="connsiteY275" fmla="*/ 541511 h 3012049"/>
              <a:gd name="connsiteX276" fmla="*/ 9868951 w 12192000"/>
              <a:gd name="connsiteY276" fmla="*/ 528694 h 3012049"/>
              <a:gd name="connsiteX277" fmla="*/ 9863344 w 12192000"/>
              <a:gd name="connsiteY277" fmla="*/ 528694 h 3012049"/>
              <a:gd name="connsiteX278" fmla="*/ 9863344 w 12192000"/>
              <a:gd name="connsiteY278" fmla="*/ 539108 h 3012049"/>
              <a:gd name="connsiteX279" fmla="*/ 9775229 w 12192000"/>
              <a:gd name="connsiteY279" fmla="*/ 539108 h 3012049"/>
              <a:gd name="connsiteX280" fmla="*/ 9775229 w 12192000"/>
              <a:gd name="connsiteY280" fmla="*/ 504662 h 3012049"/>
              <a:gd name="connsiteX281" fmla="*/ 9769621 w 12192000"/>
              <a:gd name="connsiteY281" fmla="*/ 504662 h 3012049"/>
              <a:gd name="connsiteX282" fmla="*/ 9769621 w 12192000"/>
              <a:gd name="connsiteY282" fmla="*/ 552725 h 3012049"/>
              <a:gd name="connsiteX283" fmla="*/ 9756804 w 12192000"/>
              <a:gd name="connsiteY283" fmla="*/ 552725 h 3012049"/>
              <a:gd name="connsiteX284" fmla="*/ 9756804 w 12192000"/>
              <a:gd name="connsiteY284" fmla="*/ 546317 h 3012049"/>
              <a:gd name="connsiteX285" fmla="*/ 9747192 w 12192000"/>
              <a:gd name="connsiteY285" fmla="*/ 546317 h 3012049"/>
              <a:gd name="connsiteX286" fmla="*/ 9747192 w 12192000"/>
              <a:gd name="connsiteY286" fmla="*/ 573553 h 3012049"/>
              <a:gd name="connsiteX287" fmla="*/ 9699129 w 12192000"/>
              <a:gd name="connsiteY287" fmla="*/ 573553 h 3012049"/>
              <a:gd name="connsiteX288" fmla="*/ 9682306 w 12192000"/>
              <a:gd name="connsiteY288" fmla="*/ 585569 h 3012049"/>
              <a:gd name="connsiteX289" fmla="*/ 9682306 w 12192000"/>
              <a:gd name="connsiteY289" fmla="*/ 863533 h 3012049"/>
              <a:gd name="connsiteX290" fmla="*/ 9685510 w 12192000"/>
              <a:gd name="connsiteY290" fmla="*/ 863533 h 3012049"/>
              <a:gd name="connsiteX291" fmla="*/ 9685510 w 12192000"/>
              <a:gd name="connsiteY291" fmla="*/ 877952 h 3012049"/>
              <a:gd name="connsiteX292" fmla="*/ 9682306 w 12192000"/>
              <a:gd name="connsiteY292" fmla="*/ 877952 h 3012049"/>
              <a:gd name="connsiteX293" fmla="*/ 9682306 w 12192000"/>
              <a:gd name="connsiteY293" fmla="*/ 1441091 h 3012049"/>
              <a:gd name="connsiteX294" fmla="*/ 9672694 w 12192000"/>
              <a:gd name="connsiteY294" fmla="*/ 1451505 h 3012049"/>
              <a:gd name="connsiteX295" fmla="*/ 9672694 w 12192000"/>
              <a:gd name="connsiteY295" fmla="*/ 1466725 h 3012049"/>
              <a:gd name="connsiteX296" fmla="*/ 9621426 w 12192000"/>
              <a:gd name="connsiteY296" fmla="*/ 1466725 h 3012049"/>
              <a:gd name="connsiteX297" fmla="*/ 9621426 w 12192000"/>
              <a:gd name="connsiteY297" fmla="*/ 1484348 h 3012049"/>
              <a:gd name="connsiteX298" fmla="*/ 9627835 w 12192000"/>
              <a:gd name="connsiteY298" fmla="*/ 1484348 h 3012049"/>
              <a:gd name="connsiteX299" fmla="*/ 9627835 w 12192000"/>
              <a:gd name="connsiteY299" fmla="*/ 1509181 h 3012049"/>
              <a:gd name="connsiteX300" fmla="*/ 9566955 w 12192000"/>
              <a:gd name="connsiteY300" fmla="*/ 1509181 h 3012049"/>
              <a:gd name="connsiteX301" fmla="*/ 9566955 w 12192000"/>
              <a:gd name="connsiteY301" fmla="*/ 1414657 h 3012049"/>
              <a:gd name="connsiteX302" fmla="*/ 9528505 w 12192000"/>
              <a:gd name="connsiteY302" fmla="*/ 1414657 h 3012049"/>
              <a:gd name="connsiteX303" fmla="*/ 9527704 w 12192000"/>
              <a:gd name="connsiteY303" fmla="*/ 1256850 h 3012049"/>
              <a:gd name="connsiteX304" fmla="*/ 9458814 w 12192000"/>
              <a:gd name="connsiteY304" fmla="*/ 732962 h 3012049"/>
              <a:gd name="connsiteX305" fmla="*/ 9299404 w 12192000"/>
              <a:gd name="connsiteY305" fmla="*/ 485437 h 3012049"/>
              <a:gd name="connsiteX306" fmla="*/ 9139995 w 12192000"/>
              <a:gd name="connsiteY306" fmla="*/ 732962 h 3012049"/>
              <a:gd name="connsiteX307" fmla="*/ 9072706 w 12192000"/>
              <a:gd name="connsiteY307" fmla="*/ 1205582 h 3012049"/>
              <a:gd name="connsiteX308" fmla="*/ 9024643 w 12192000"/>
              <a:gd name="connsiteY308" fmla="*/ 1205582 h 3012049"/>
              <a:gd name="connsiteX309" fmla="*/ 9024643 w 12192000"/>
              <a:gd name="connsiteY309" fmla="*/ 1191163 h 3012049"/>
              <a:gd name="connsiteX310" fmla="*/ 9003816 w 12192000"/>
              <a:gd name="connsiteY310" fmla="*/ 1191163 h 3012049"/>
              <a:gd name="connsiteX311" fmla="*/ 9003816 w 12192000"/>
              <a:gd name="connsiteY311" fmla="*/ 1202378 h 3012049"/>
              <a:gd name="connsiteX312" fmla="*/ 8988596 w 12192000"/>
              <a:gd name="connsiteY312" fmla="*/ 1202378 h 3012049"/>
              <a:gd name="connsiteX313" fmla="*/ 8988596 w 12192000"/>
              <a:gd name="connsiteY313" fmla="*/ 1199174 h 3012049"/>
              <a:gd name="connsiteX314" fmla="*/ 8974978 w 12192000"/>
              <a:gd name="connsiteY314" fmla="*/ 1199174 h 3012049"/>
              <a:gd name="connsiteX315" fmla="*/ 8974978 w 12192000"/>
              <a:gd name="connsiteY315" fmla="*/ 1210389 h 3012049"/>
              <a:gd name="connsiteX316" fmla="*/ 8914099 w 12192000"/>
              <a:gd name="connsiteY316" fmla="*/ 1210389 h 3012049"/>
              <a:gd name="connsiteX317" fmla="*/ 8914099 w 12192000"/>
              <a:gd name="connsiteY317" fmla="*/ 1238425 h 3012049"/>
              <a:gd name="connsiteX318" fmla="*/ 8878852 w 12192000"/>
              <a:gd name="connsiteY318" fmla="*/ 1238425 h 3012049"/>
              <a:gd name="connsiteX319" fmla="*/ 8878852 w 12192000"/>
              <a:gd name="connsiteY319" fmla="*/ 1372201 h 3012049"/>
              <a:gd name="connsiteX320" fmla="*/ 8866036 w 12192000"/>
              <a:gd name="connsiteY320" fmla="*/ 1372201 h 3012049"/>
              <a:gd name="connsiteX321" fmla="*/ 8866036 w 12192000"/>
              <a:gd name="connsiteY321" fmla="*/ 1423468 h 3012049"/>
              <a:gd name="connsiteX322" fmla="*/ 8843606 w 12192000"/>
              <a:gd name="connsiteY322" fmla="*/ 1423468 h 3012049"/>
              <a:gd name="connsiteX323" fmla="*/ 8843606 w 12192000"/>
              <a:gd name="connsiteY323" fmla="*/ 1306515 h 3012049"/>
              <a:gd name="connsiteX324" fmla="*/ 8835595 w 12192000"/>
              <a:gd name="connsiteY324" fmla="*/ 1306515 h 3012049"/>
              <a:gd name="connsiteX325" fmla="*/ 8835595 w 12192000"/>
              <a:gd name="connsiteY325" fmla="*/ 1335353 h 3012049"/>
              <a:gd name="connsiteX326" fmla="*/ 8797144 w 12192000"/>
              <a:gd name="connsiteY326" fmla="*/ 1335353 h 3012049"/>
              <a:gd name="connsiteX327" fmla="*/ 8797144 w 12192000"/>
              <a:gd name="connsiteY327" fmla="*/ 1223205 h 3012049"/>
              <a:gd name="connsiteX328" fmla="*/ 8753888 w 12192000"/>
              <a:gd name="connsiteY328" fmla="*/ 1223205 h 3012049"/>
              <a:gd name="connsiteX329" fmla="*/ 8753888 w 12192000"/>
              <a:gd name="connsiteY329" fmla="*/ 1204781 h 3012049"/>
              <a:gd name="connsiteX330" fmla="*/ 8685799 w 12192000"/>
              <a:gd name="connsiteY330" fmla="*/ 1204781 h 3012049"/>
              <a:gd name="connsiteX331" fmla="*/ 8685799 w 12192000"/>
              <a:gd name="connsiteY331" fmla="*/ 1155917 h 3012049"/>
              <a:gd name="connsiteX332" fmla="*/ 8673783 w 12192000"/>
              <a:gd name="connsiteY332" fmla="*/ 1155917 h 3012049"/>
              <a:gd name="connsiteX333" fmla="*/ 8673783 w 12192000"/>
              <a:gd name="connsiteY333" fmla="*/ 1201577 h 3012049"/>
              <a:gd name="connsiteX334" fmla="*/ 8659364 w 12192000"/>
              <a:gd name="connsiteY334" fmla="*/ 1201577 h 3012049"/>
              <a:gd name="connsiteX335" fmla="*/ 8659364 w 12192000"/>
              <a:gd name="connsiteY335" fmla="*/ 1215996 h 3012049"/>
              <a:gd name="connsiteX336" fmla="*/ 8646547 w 12192000"/>
              <a:gd name="connsiteY336" fmla="*/ 1215996 h 3012049"/>
              <a:gd name="connsiteX337" fmla="*/ 8646547 w 12192000"/>
              <a:gd name="connsiteY337" fmla="*/ 1244033 h 3012049"/>
              <a:gd name="connsiteX338" fmla="*/ 8604091 w 12192000"/>
              <a:gd name="connsiteY338" fmla="*/ 1244033 h 3012049"/>
              <a:gd name="connsiteX339" fmla="*/ 8604091 w 12192000"/>
              <a:gd name="connsiteY339" fmla="*/ 1393028 h 3012049"/>
              <a:gd name="connsiteX340" fmla="*/ 8569647 w 12192000"/>
              <a:gd name="connsiteY340" fmla="*/ 1393028 h 3012049"/>
              <a:gd name="connsiteX341" fmla="*/ 8569647 w 12192000"/>
              <a:gd name="connsiteY341" fmla="*/ 672082 h 3012049"/>
              <a:gd name="connsiteX342" fmla="*/ 8516776 w 12192000"/>
              <a:gd name="connsiteY342" fmla="*/ 672082 h 3012049"/>
              <a:gd name="connsiteX343" fmla="*/ 8516776 w 12192000"/>
              <a:gd name="connsiteY343" fmla="*/ 647250 h 3012049"/>
              <a:gd name="connsiteX344" fmla="*/ 8522384 w 12192000"/>
              <a:gd name="connsiteY344" fmla="*/ 647250 h 3012049"/>
              <a:gd name="connsiteX345" fmla="*/ 8522384 w 12192000"/>
              <a:gd name="connsiteY345" fmla="*/ 292384 h 3012049"/>
              <a:gd name="connsiteX346" fmla="*/ 8512771 w 12192000"/>
              <a:gd name="connsiteY346" fmla="*/ 292384 h 3012049"/>
              <a:gd name="connsiteX347" fmla="*/ 8512771 w 12192000"/>
              <a:gd name="connsiteY347" fmla="*/ 284373 h 3012049"/>
              <a:gd name="connsiteX348" fmla="*/ 8485536 w 12192000"/>
              <a:gd name="connsiteY348" fmla="*/ 284373 h 3012049"/>
              <a:gd name="connsiteX349" fmla="*/ 8485536 w 12192000"/>
              <a:gd name="connsiteY349" fmla="*/ 289981 h 3012049"/>
              <a:gd name="connsiteX350" fmla="*/ 8262043 w 12192000"/>
              <a:gd name="connsiteY350" fmla="*/ 289981 h 3012049"/>
              <a:gd name="connsiteX351" fmla="*/ 8262043 w 12192000"/>
              <a:gd name="connsiteY351" fmla="*/ 297991 h 3012049"/>
              <a:gd name="connsiteX352" fmla="*/ 8213179 w 12192000"/>
              <a:gd name="connsiteY352" fmla="*/ 297991 h 3012049"/>
              <a:gd name="connsiteX353" fmla="*/ 8213179 w 12192000"/>
              <a:gd name="connsiteY353" fmla="*/ 285174 h 3012049"/>
              <a:gd name="connsiteX354" fmla="*/ 8195555 w 12192000"/>
              <a:gd name="connsiteY354" fmla="*/ 285174 h 3012049"/>
              <a:gd name="connsiteX355" fmla="*/ 8195555 w 12192000"/>
              <a:gd name="connsiteY355" fmla="*/ 1401039 h 3012049"/>
              <a:gd name="connsiteX356" fmla="*/ 8138681 w 12192000"/>
              <a:gd name="connsiteY356" fmla="*/ 1401039 h 3012049"/>
              <a:gd name="connsiteX357" fmla="*/ 8138681 w 12192000"/>
              <a:gd name="connsiteY357" fmla="*/ 1415458 h 3012049"/>
              <a:gd name="connsiteX358" fmla="*/ 8123461 w 12192000"/>
              <a:gd name="connsiteY358" fmla="*/ 1415458 h 3012049"/>
              <a:gd name="connsiteX359" fmla="*/ 8123461 w 12192000"/>
              <a:gd name="connsiteY359" fmla="*/ 1409049 h 3012049"/>
              <a:gd name="connsiteX360" fmla="*/ 8067387 w 12192000"/>
              <a:gd name="connsiteY360" fmla="*/ 1409049 h 3012049"/>
              <a:gd name="connsiteX361" fmla="*/ 8067387 w 12192000"/>
              <a:gd name="connsiteY361" fmla="*/ 1354578 h 3012049"/>
              <a:gd name="connsiteX362" fmla="*/ 8060979 w 12192000"/>
              <a:gd name="connsiteY362" fmla="*/ 1354578 h 3012049"/>
              <a:gd name="connsiteX363" fmla="*/ 8060979 w 12192000"/>
              <a:gd name="connsiteY363" fmla="*/ 1438688 h 3012049"/>
              <a:gd name="connsiteX364" fmla="*/ 8000099 w 12192000"/>
              <a:gd name="connsiteY364" fmla="*/ 1438688 h 3012049"/>
              <a:gd name="connsiteX365" fmla="*/ 8000099 w 12192000"/>
              <a:gd name="connsiteY365" fmla="*/ 1563652 h 3012049"/>
              <a:gd name="connsiteX366" fmla="*/ 7994492 w 12192000"/>
              <a:gd name="connsiteY366" fmla="*/ 1563652 h 3012049"/>
              <a:gd name="connsiteX367" fmla="*/ 7965654 w 12192000"/>
              <a:gd name="connsiteY367" fmla="*/ 1303311 h 3012049"/>
              <a:gd name="connsiteX368" fmla="*/ 7965654 w 12192000"/>
              <a:gd name="connsiteY368" fmla="*/ 805057 h 3012049"/>
              <a:gd name="connsiteX369" fmla="*/ 7626809 w 12192000"/>
              <a:gd name="connsiteY369" fmla="*/ 805057 h 3012049"/>
              <a:gd name="connsiteX370" fmla="*/ 7626809 w 12192000"/>
              <a:gd name="connsiteY370" fmla="*/ 1364190 h 3012049"/>
              <a:gd name="connsiteX371" fmla="*/ 7586756 w 12192000"/>
              <a:gd name="connsiteY371" fmla="*/ 1364190 h 3012049"/>
              <a:gd name="connsiteX372" fmla="*/ 7586756 w 12192000"/>
              <a:gd name="connsiteY372" fmla="*/ 1374604 h 3012049"/>
              <a:gd name="connsiteX373" fmla="*/ 7564327 w 12192000"/>
              <a:gd name="connsiteY373" fmla="*/ 1374604 h 3012049"/>
              <a:gd name="connsiteX374" fmla="*/ 7564327 w 12192000"/>
              <a:gd name="connsiteY374" fmla="*/ 1031754 h 3012049"/>
              <a:gd name="connsiteX375" fmla="*/ 7555516 w 12192000"/>
              <a:gd name="connsiteY375" fmla="*/ 1031754 h 3012049"/>
              <a:gd name="connsiteX376" fmla="*/ 7555516 w 12192000"/>
              <a:gd name="connsiteY376" fmla="*/ 867539 h 3012049"/>
              <a:gd name="connsiteX377" fmla="*/ 7502646 w 12192000"/>
              <a:gd name="connsiteY377" fmla="*/ 867539 h 3012049"/>
              <a:gd name="connsiteX378" fmla="*/ 7502646 w 12192000"/>
              <a:gd name="connsiteY378" fmla="*/ 809863 h 3012049"/>
              <a:gd name="connsiteX379" fmla="*/ 7481819 w 12192000"/>
              <a:gd name="connsiteY379" fmla="*/ 809863 h 3012049"/>
              <a:gd name="connsiteX380" fmla="*/ 7481819 w 12192000"/>
              <a:gd name="connsiteY380" fmla="*/ 821078 h 3012049"/>
              <a:gd name="connsiteX381" fmla="*/ 7435358 w 12192000"/>
              <a:gd name="connsiteY381" fmla="*/ 821078 h 3012049"/>
              <a:gd name="connsiteX382" fmla="*/ 7435358 w 12192000"/>
              <a:gd name="connsiteY382" fmla="*/ 809062 h 3012049"/>
              <a:gd name="connsiteX383" fmla="*/ 7381688 w 12192000"/>
              <a:gd name="connsiteY383" fmla="*/ 809062 h 3012049"/>
              <a:gd name="connsiteX384" fmla="*/ 7381688 w 12192000"/>
              <a:gd name="connsiteY384" fmla="*/ 820277 h 3012049"/>
              <a:gd name="connsiteX385" fmla="*/ 7356855 w 12192000"/>
              <a:gd name="connsiteY385" fmla="*/ 820277 h 3012049"/>
              <a:gd name="connsiteX386" fmla="*/ 7356855 w 12192000"/>
              <a:gd name="connsiteY386" fmla="*/ 935628 h 3012049"/>
              <a:gd name="connsiteX387" fmla="*/ 7297577 w 12192000"/>
              <a:gd name="connsiteY387" fmla="*/ 935628 h 3012049"/>
              <a:gd name="connsiteX388" fmla="*/ 7297577 w 12192000"/>
              <a:gd name="connsiteY388" fmla="*/ 1091833 h 3012049"/>
              <a:gd name="connsiteX389" fmla="*/ 7282357 w 12192000"/>
              <a:gd name="connsiteY389" fmla="*/ 1091833 h 3012049"/>
              <a:gd name="connsiteX390" fmla="*/ 7273546 w 12192000"/>
              <a:gd name="connsiteY390" fmla="*/ 1101446 h 3012049"/>
              <a:gd name="connsiteX391" fmla="*/ 7273546 w 12192000"/>
              <a:gd name="connsiteY391" fmla="*/ 1331347 h 3012049"/>
              <a:gd name="connsiteX392" fmla="*/ 7254320 w 12192000"/>
              <a:gd name="connsiteY392" fmla="*/ 1331347 h 3012049"/>
              <a:gd name="connsiteX393" fmla="*/ 7254320 w 12192000"/>
              <a:gd name="connsiteY393" fmla="*/ 1422667 h 3012049"/>
              <a:gd name="connsiteX394" fmla="*/ 7187032 w 12192000"/>
              <a:gd name="connsiteY394" fmla="*/ 1422667 h 3012049"/>
              <a:gd name="connsiteX395" fmla="*/ 7062869 w 12192000"/>
              <a:gd name="connsiteY395" fmla="*/ 416547 h 3012049"/>
              <a:gd name="connsiteX396" fmla="*/ 6476500 w 12192000"/>
              <a:gd name="connsiteY396" fmla="*/ 525490 h 3012049"/>
              <a:gd name="connsiteX397" fmla="*/ 6337918 w 12192000"/>
              <a:gd name="connsiteY397" fmla="*/ 631228 h 3012049"/>
              <a:gd name="connsiteX398" fmla="*/ 6250603 w 12192000"/>
              <a:gd name="connsiteY398" fmla="*/ 1228012 h 3012049"/>
              <a:gd name="connsiteX399" fmla="*/ 6224168 w 12192000"/>
              <a:gd name="connsiteY399" fmla="*/ 1228012 h 3012049"/>
              <a:gd name="connsiteX400" fmla="*/ 6224168 w 12192000"/>
              <a:gd name="connsiteY400" fmla="*/ 1199174 h 3012049"/>
              <a:gd name="connsiteX401" fmla="*/ 6214556 w 12192000"/>
              <a:gd name="connsiteY401" fmla="*/ 1199174 h 3012049"/>
              <a:gd name="connsiteX402" fmla="*/ 6214556 w 12192000"/>
              <a:gd name="connsiteY402" fmla="*/ 1124676 h 3012049"/>
              <a:gd name="connsiteX403" fmla="*/ 6197734 w 12192000"/>
              <a:gd name="connsiteY403" fmla="*/ 1124676 h 3012049"/>
              <a:gd name="connsiteX404" fmla="*/ 6197734 w 12192000"/>
              <a:gd name="connsiteY404" fmla="*/ 1135090 h 3012049"/>
              <a:gd name="connsiteX405" fmla="*/ 6134451 w 12192000"/>
              <a:gd name="connsiteY405" fmla="*/ 1135090 h 3012049"/>
              <a:gd name="connsiteX406" fmla="*/ 6134451 w 12192000"/>
              <a:gd name="connsiteY406" fmla="*/ 1212792 h 3012049"/>
              <a:gd name="connsiteX407" fmla="*/ 6059152 w 12192000"/>
              <a:gd name="connsiteY407" fmla="*/ 1212792 h 3012049"/>
              <a:gd name="connsiteX408" fmla="*/ 6059152 w 12192000"/>
              <a:gd name="connsiteY408" fmla="*/ 1232017 h 3012049"/>
              <a:gd name="connsiteX409" fmla="*/ 6064759 w 12192000"/>
              <a:gd name="connsiteY409" fmla="*/ 1232017 h 3012049"/>
              <a:gd name="connsiteX410" fmla="*/ 6064759 w 12192000"/>
              <a:gd name="connsiteY410" fmla="*/ 1318531 h 3012049"/>
              <a:gd name="connsiteX411" fmla="*/ 6042330 w 12192000"/>
              <a:gd name="connsiteY411" fmla="*/ 1318531 h 3012049"/>
              <a:gd name="connsiteX412" fmla="*/ 6042330 w 12192000"/>
              <a:gd name="connsiteY412" fmla="*/ 1562050 h 3012049"/>
              <a:gd name="connsiteX413" fmla="*/ 6003879 w 12192000"/>
              <a:gd name="connsiteY413" fmla="*/ 1562050 h 3012049"/>
              <a:gd name="connsiteX414" fmla="*/ 6003879 w 12192000"/>
              <a:gd name="connsiteY414" fmla="*/ 1539621 h 3012049"/>
              <a:gd name="connsiteX415" fmla="*/ 5962225 w 12192000"/>
              <a:gd name="connsiteY415" fmla="*/ 1539621 h 3012049"/>
              <a:gd name="connsiteX416" fmla="*/ 5962225 w 12192000"/>
              <a:gd name="connsiteY416" fmla="*/ 1489955 h 3012049"/>
              <a:gd name="connsiteX417" fmla="*/ 5954214 w 12192000"/>
              <a:gd name="connsiteY417" fmla="*/ 1489955 h 3012049"/>
              <a:gd name="connsiteX418" fmla="*/ 5954214 w 12192000"/>
              <a:gd name="connsiteY418" fmla="*/ 1283284 h 3012049"/>
              <a:gd name="connsiteX419" fmla="*/ 5898140 w 12192000"/>
              <a:gd name="connsiteY419" fmla="*/ 1283284 h 3012049"/>
              <a:gd name="connsiteX420" fmla="*/ 5860491 w 12192000"/>
              <a:gd name="connsiteY420" fmla="*/ 620815 h 3012049"/>
              <a:gd name="connsiteX421" fmla="*/ 5818837 w 12192000"/>
              <a:gd name="connsiteY421" fmla="*/ 28838 h 3012049"/>
              <a:gd name="connsiteX422" fmla="*/ 5782789 w 12192000"/>
              <a:gd name="connsiteY422" fmla="*/ 16021 h 3012049"/>
              <a:gd name="connsiteX423" fmla="*/ 5777182 w 12192000"/>
              <a:gd name="connsiteY423" fmla="*/ 16021 h 3012049"/>
              <a:gd name="connsiteX424" fmla="*/ 5777182 w 12192000"/>
              <a:gd name="connsiteY424" fmla="*/ 20026 h 3012049"/>
              <a:gd name="connsiteX425" fmla="*/ 5659427 w 12192000"/>
              <a:gd name="connsiteY425" fmla="*/ 20026 h 3012049"/>
              <a:gd name="connsiteX426" fmla="*/ 5659427 w 12192000"/>
              <a:gd name="connsiteY426" fmla="*/ 0 h 3012049"/>
              <a:gd name="connsiteX427" fmla="*/ 5647412 w 12192000"/>
              <a:gd name="connsiteY427" fmla="*/ 0 h 3012049"/>
              <a:gd name="connsiteX428" fmla="*/ 5647412 w 12192000"/>
              <a:gd name="connsiteY428" fmla="*/ 16021 h 3012049"/>
              <a:gd name="connsiteX429" fmla="*/ 5598548 w 12192000"/>
              <a:gd name="connsiteY429" fmla="*/ 16021 h 3012049"/>
              <a:gd name="connsiteX430" fmla="*/ 5580123 w 12192000"/>
              <a:gd name="connsiteY430" fmla="*/ 686501 h 3012049"/>
              <a:gd name="connsiteX431" fmla="*/ 5580123 w 12192000"/>
              <a:gd name="connsiteY431" fmla="*/ 1188760 h 3012049"/>
              <a:gd name="connsiteX432" fmla="*/ 5557694 w 12192000"/>
              <a:gd name="connsiteY432" fmla="*/ 1188760 h 3012049"/>
              <a:gd name="connsiteX433" fmla="*/ 5557694 w 12192000"/>
              <a:gd name="connsiteY433" fmla="*/ 1272871 h 3012049"/>
              <a:gd name="connsiteX434" fmla="*/ 5543275 w 12192000"/>
              <a:gd name="connsiteY434" fmla="*/ 1272871 h 3012049"/>
              <a:gd name="connsiteX435" fmla="*/ 5543275 w 12192000"/>
              <a:gd name="connsiteY435" fmla="*/ 1292897 h 3012049"/>
              <a:gd name="connsiteX436" fmla="*/ 5496814 w 12192000"/>
              <a:gd name="connsiteY436" fmla="*/ 1292897 h 3012049"/>
              <a:gd name="connsiteX437" fmla="*/ 5496814 w 12192000"/>
              <a:gd name="connsiteY437" fmla="*/ 1256850 h 3012049"/>
              <a:gd name="connsiteX438" fmla="*/ 5475186 w 12192000"/>
              <a:gd name="connsiteY438" fmla="*/ 1256850 h 3012049"/>
              <a:gd name="connsiteX439" fmla="*/ 5475186 w 12192000"/>
              <a:gd name="connsiteY439" fmla="*/ 1273672 h 3012049"/>
              <a:gd name="connsiteX440" fmla="*/ 5368646 w 12192000"/>
              <a:gd name="connsiteY440" fmla="*/ 1273672 h 3012049"/>
              <a:gd name="connsiteX441" fmla="*/ 5368646 w 12192000"/>
              <a:gd name="connsiteY441" fmla="*/ 948445 h 3012049"/>
              <a:gd name="connsiteX442" fmla="*/ 5282132 w 12192000"/>
              <a:gd name="connsiteY442" fmla="*/ 948445 h 3012049"/>
              <a:gd name="connsiteX443" fmla="*/ 5282132 w 12192000"/>
              <a:gd name="connsiteY443" fmla="*/ 930021 h 3012049"/>
              <a:gd name="connsiteX444" fmla="*/ 5246085 w 12192000"/>
              <a:gd name="connsiteY444" fmla="*/ 930021 h 3012049"/>
              <a:gd name="connsiteX445" fmla="*/ 5242080 w 12192000"/>
              <a:gd name="connsiteY445" fmla="*/ 938832 h 3012049"/>
              <a:gd name="connsiteX446" fmla="*/ 5143550 w 12192000"/>
              <a:gd name="connsiteY446" fmla="*/ 938832 h 3012049"/>
              <a:gd name="connsiteX447" fmla="*/ 5143550 w 12192000"/>
              <a:gd name="connsiteY447" fmla="*/ 961262 h 3012049"/>
              <a:gd name="connsiteX448" fmla="*/ 5109105 w 12192000"/>
              <a:gd name="connsiteY448" fmla="*/ 961262 h 3012049"/>
              <a:gd name="connsiteX449" fmla="*/ 5109105 w 12192000"/>
              <a:gd name="connsiteY449" fmla="*/ 1134289 h 3012049"/>
              <a:gd name="connsiteX450" fmla="*/ 5089079 w 12192000"/>
              <a:gd name="connsiteY450" fmla="*/ 1153514 h 3012049"/>
              <a:gd name="connsiteX451" fmla="*/ 5089079 w 12192000"/>
              <a:gd name="connsiteY451" fmla="*/ 1202378 h 3012049"/>
              <a:gd name="connsiteX452" fmla="*/ 5076262 w 12192000"/>
              <a:gd name="connsiteY452" fmla="*/ 1202378 h 3012049"/>
              <a:gd name="connsiteX453" fmla="*/ 5076262 w 12192000"/>
              <a:gd name="connsiteY453" fmla="*/ 1262457 h 3012049"/>
              <a:gd name="connsiteX454" fmla="*/ 4999361 w 12192000"/>
              <a:gd name="connsiteY454" fmla="*/ 1262457 h 3012049"/>
              <a:gd name="connsiteX455" fmla="*/ 4999361 w 12192000"/>
              <a:gd name="connsiteY455" fmla="*/ 1314525 h 3012049"/>
              <a:gd name="connsiteX456" fmla="*/ 4974529 w 12192000"/>
              <a:gd name="connsiteY456" fmla="*/ 1314525 h 3012049"/>
              <a:gd name="connsiteX457" fmla="*/ 4974529 w 12192000"/>
              <a:gd name="connsiteY457" fmla="*/ 1568459 h 3012049"/>
              <a:gd name="connsiteX458" fmla="*/ 4953701 w 12192000"/>
              <a:gd name="connsiteY458" fmla="*/ 1568459 h 3012049"/>
              <a:gd name="connsiteX459" fmla="*/ 4953701 w 12192000"/>
              <a:gd name="connsiteY459" fmla="*/ 904387 h 3012049"/>
              <a:gd name="connsiteX460" fmla="*/ 4898429 w 12192000"/>
              <a:gd name="connsiteY460" fmla="*/ 904387 h 3012049"/>
              <a:gd name="connsiteX461" fmla="*/ 4898429 w 12192000"/>
              <a:gd name="connsiteY461" fmla="*/ 890769 h 3012049"/>
              <a:gd name="connsiteX462" fmla="*/ 4743024 w 12192000"/>
              <a:gd name="connsiteY462" fmla="*/ 890769 h 3012049"/>
              <a:gd name="connsiteX463" fmla="*/ 4743024 w 12192000"/>
              <a:gd name="connsiteY463" fmla="*/ 901984 h 3012049"/>
              <a:gd name="connsiteX464" fmla="*/ 4705375 w 12192000"/>
              <a:gd name="connsiteY464" fmla="*/ 901984 h 3012049"/>
              <a:gd name="connsiteX465" fmla="*/ 4705375 w 12192000"/>
              <a:gd name="connsiteY465" fmla="*/ 1249640 h 3012049"/>
              <a:gd name="connsiteX466" fmla="*/ 4694161 w 12192000"/>
              <a:gd name="connsiteY466" fmla="*/ 1249640 h 3012049"/>
              <a:gd name="connsiteX467" fmla="*/ 4694161 w 12192000"/>
              <a:gd name="connsiteY467" fmla="*/ 1229614 h 3012049"/>
              <a:gd name="connsiteX468" fmla="*/ 4678140 w 12192000"/>
              <a:gd name="connsiteY468" fmla="*/ 1229614 h 3012049"/>
              <a:gd name="connsiteX469" fmla="*/ 4678140 w 12192000"/>
              <a:gd name="connsiteY469" fmla="*/ 1207184 h 3012049"/>
              <a:gd name="connsiteX470" fmla="*/ 4578809 w 12192000"/>
              <a:gd name="connsiteY470" fmla="*/ 1207184 h 3012049"/>
              <a:gd name="connsiteX471" fmla="*/ 4578809 w 12192000"/>
              <a:gd name="connsiteY471" fmla="*/ 1147106 h 3012049"/>
              <a:gd name="connsiteX472" fmla="*/ 4571600 w 12192000"/>
              <a:gd name="connsiteY472" fmla="*/ 1147106 h 3012049"/>
              <a:gd name="connsiteX473" fmla="*/ 4571600 w 12192000"/>
              <a:gd name="connsiteY473" fmla="*/ 1259253 h 3012049"/>
              <a:gd name="connsiteX474" fmla="*/ 4537155 w 12192000"/>
              <a:gd name="connsiteY474" fmla="*/ 1256850 h 3012049"/>
              <a:gd name="connsiteX475" fmla="*/ 4537155 w 12192000"/>
              <a:gd name="connsiteY475" fmla="*/ 986895 h 3012049"/>
              <a:gd name="connsiteX476" fmla="*/ 4532348 w 12192000"/>
              <a:gd name="connsiteY476" fmla="*/ 979686 h 3012049"/>
              <a:gd name="connsiteX477" fmla="*/ 4516327 w 12192000"/>
              <a:gd name="connsiteY477" fmla="*/ 979686 h 3012049"/>
              <a:gd name="connsiteX478" fmla="*/ 4516327 w 12192000"/>
              <a:gd name="connsiteY478" fmla="*/ 967670 h 3012049"/>
              <a:gd name="connsiteX479" fmla="*/ 4470667 w 12192000"/>
              <a:gd name="connsiteY479" fmla="*/ 967670 h 3012049"/>
              <a:gd name="connsiteX480" fmla="*/ 4470667 w 12192000"/>
              <a:gd name="connsiteY480" fmla="*/ 950047 h 3012049"/>
              <a:gd name="connsiteX481" fmla="*/ 4367332 w 12192000"/>
              <a:gd name="connsiteY481" fmla="*/ 950047 h 3012049"/>
              <a:gd name="connsiteX482" fmla="*/ 4367332 w 12192000"/>
              <a:gd name="connsiteY482" fmla="*/ 954052 h 3012049"/>
              <a:gd name="connsiteX483" fmla="*/ 4361724 w 12192000"/>
              <a:gd name="connsiteY483" fmla="*/ 954052 h 3012049"/>
              <a:gd name="connsiteX484" fmla="*/ 4361724 w 12192000"/>
              <a:gd name="connsiteY484" fmla="*/ 942837 h 3012049"/>
              <a:gd name="connsiteX485" fmla="*/ 4346504 w 12192000"/>
              <a:gd name="connsiteY485" fmla="*/ 942837 h 3012049"/>
              <a:gd name="connsiteX486" fmla="*/ 4346504 w 12192000"/>
              <a:gd name="connsiteY486" fmla="*/ 971675 h 3012049"/>
              <a:gd name="connsiteX487" fmla="*/ 4296038 w 12192000"/>
              <a:gd name="connsiteY487" fmla="*/ 971675 h 3012049"/>
              <a:gd name="connsiteX488" fmla="*/ 4296038 w 12192000"/>
              <a:gd name="connsiteY488" fmla="*/ 983691 h 3012049"/>
              <a:gd name="connsiteX489" fmla="*/ 4158257 w 12192000"/>
              <a:gd name="connsiteY489" fmla="*/ 983691 h 3012049"/>
              <a:gd name="connsiteX490" fmla="*/ 4158257 w 12192000"/>
              <a:gd name="connsiteY490" fmla="*/ 997309 h 3012049"/>
              <a:gd name="connsiteX491" fmla="*/ 4098979 w 12192000"/>
              <a:gd name="connsiteY491" fmla="*/ 997309 h 3012049"/>
              <a:gd name="connsiteX492" fmla="*/ 4098979 w 12192000"/>
              <a:gd name="connsiteY492" fmla="*/ 1199174 h 3012049"/>
              <a:gd name="connsiteX493" fmla="*/ 4050115 w 12192000"/>
              <a:gd name="connsiteY493" fmla="*/ 1199174 h 3012049"/>
              <a:gd name="connsiteX494" fmla="*/ 4050115 w 12192000"/>
              <a:gd name="connsiteY494" fmla="*/ 1181551 h 3012049"/>
              <a:gd name="connsiteX495" fmla="*/ 3981225 w 12192000"/>
              <a:gd name="connsiteY495" fmla="*/ 1181551 h 3012049"/>
              <a:gd name="connsiteX496" fmla="*/ 3981225 w 12192000"/>
              <a:gd name="connsiteY496" fmla="*/ 1189561 h 3012049"/>
              <a:gd name="connsiteX497" fmla="*/ 3965204 w 12192000"/>
              <a:gd name="connsiteY497" fmla="*/ 1189561 h 3012049"/>
              <a:gd name="connsiteX498" fmla="*/ 3965204 w 12192000"/>
              <a:gd name="connsiteY498" fmla="*/ 1173540 h 3012049"/>
              <a:gd name="connsiteX499" fmla="*/ 3933162 w 12192000"/>
              <a:gd name="connsiteY499" fmla="*/ 1173540 h 3012049"/>
              <a:gd name="connsiteX500" fmla="*/ 3933162 w 12192000"/>
              <a:gd name="connsiteY500" fmla="*/ 1191964 h 3012049"/>
              <a:gd name="connsiteX501" fmla="*/ 3903523 w 12192000"/>
              <a:gd name="connsiteY501" fmla="*/ 1191964 h 3012049"/>
              <a:gd name="connsiteX502" fmla="*/ 3903523 w 12192000"/>
              <a:gd name="connsiteY502" fmla="*/ 1058189 h 3012049"/>
              <a:gd name="connsiteX503" fmla="*/ 3896313 w 12192000"/>
              <a:gd name="connsiteY503" fmla="*/ 1058189 h 3012049"/>
              <a:gd name="connsiteX504" fmla="*/ 3896313 w 12192000"/>
              <a:gd name="connsiteY504" fmla="*/ 1067801 h 3012049"/>
              <a:gd name="connsiteX505" fmla="*/ 3873884 w 12192000"/>
              <a:gd name="connsiteY505" fmla="*/ 1067801 h 3012049"/>
              <a:gd name="connsiteX506" fmla="*/ 3873884 w 12192000"/>
              <a:gd name="connsiteY506" fmla="*/ 945241 h 3012049"/>
              <a:gd name="connsiteX507" fmla="*/ 3856261 w 12192000"/>
              <a:gd name="connsiteY507" fmla="*/ 945241 h 3012049"/>
              <a:gd name="connsiteX508" fmla="*/ 3856261 w 12192000"/>
              <a:gd name="connsiteY508" fmla="*/ 953251 h 3012049"/>
              <a:gd name="connsiteX509" fmla="*/ 3839439 w 12192000"/>
              <a:gd name="connsiteY509" fmla="*/ 953251 h 3012049"/>
              <a:gd name="connsiteX510" fmla="*/ 3839439 w 12192000"/>
              <a:gd name="connsiteY510" fmla="*/ 949246 h 3012049"/>
              <a:gd name="connsiteX511" fmla="*/ 3821816 w 12192000"/>
              <a:gd name="connsiteY511" fmla="*/ 949246 h 3012049"/>
              <a:gd name="connsiteX512" fmla="*/ 3821816 w 12192000"/>
              <a:gd name="connsiteY512" fmla="*/ 952450 h 3012049"/>
              <a:gd name="connsiteX513" fmla="*/ 3771349 w 12192000"/>
              <a:gd name="connsiteY513" fmla="*/ 952450 h 3012049"/>
              <a:gd name="connsiteX514" fmla="*/ 3771349 w 12192000"/>
              <a:gd name="connsiteY514" fmla="*/ 966068 h 3012049"/>
              <a:gd name="connsiteX515" fmla="*/ 3717679 w 12192000"/>
              <a:gd name="connsiteY515" fmla="*/ 966068 h 3012049"/>
              <a:gd name="connsiteX516" fmla="*/ 3717679 w 12192000"/>
              <a:gd name="connsiteY516" fmla="*/ 913199 h 3012049"/>
              <a:gd name="connsiteX517" fmla="*/ 3714475 w 12192000"/>
              <a:gd name="connsiteY517" fmla="*/ 913199 h 3012049"/>
              <a:gd name="connsiteX518" fmla="*/ 3714475 w 12192000"/>
              <a:gd name="connsiteY518" fmla="*/ 966869 h 3012049"/>
              <a:gd name="connsiteX519" fmla="*/ 3687239 w 12192000"/>
              <a:gd name="connsiteY519" fmla="*/ 966869 h 3012049"/>
              <a:gd name="connsiteX520" fmla="*/ 3687239 w 12192000"/>
              <a:gd name="connsiteY520" fmla="*/ 986895 h 3012049"/>
              <a:gd name="connsiteX521" fmla="*/ 3657600 w 12192000"/>
              <a:gd name="connsiteY521" fmla="*/ 986895 h 3012049"/>
              <a:gd name="connsiteX522" fmla="*/ 3602328 w 12192000"/>
              <a:gd name="connsiteY522" fmla="*/ 1003717 h 3012049"/>
              <a:gd name="connsiteX523" fmla="*/ 3602328 w 12192000"/>
              <a:gd name="connsiteY523" fmla="*/ 1022141 h 3012049"/>
              <a:gd name="connsiteX524" fmla="*/ 3594317 w 12192000"/>
              <a:gd name="connsiteY524" fmla="*/ 1022141 h 3012049"/>
              <a:gd name="connsiteX525" fmla="*/ 3594317 w 12192000"/>
              <a:gd name="connsiteY525" fmla="*/ 1012529 h 3012049"/>
              <a:gd name="connsiteX526" fmla="*/ 3545453 w 12192000"/>
              <a:gd name="connsiteY526" fmla="*/ 1012529 h 3012049"/>
              <a:gd name="connsiteX527" fmla="*/ 3545453 w 12192000"/>
              <a:gd name="connsiteY527" fmla="*/ 461406 h 3012049"/>
              <a:gd name="connsiteX528" fmla="*/ 3402866 w 12192000"/>
              <a:gd name="connsiteY528" fmla="*/ 461406 h 3012049"/>
              <a:gd name="connsiteX529" fmla="*/ 3402866 w 12192000"/>
              <a:gd name="connsiteY529" fmla="*/ 437374 h 3012049"/>
              <a:gd name="connsiteX530" fmla="*/ 3394855 w 12192000"/>
              <a:gd name="connsiteY530" fmla="*/ 437374 h 3012049"/>
              <a:gd name="connsiteX531" fmla="*/ 3394855 w 12192000"/>
              <a:gd name="connsiteY531" fmla="*/ 449390 h 3012049"/>
              <a:gd name="connsiteX532" fmla="*/ 3281106 w 12192000"/>
              <a:gd name="connsiteY532" fmla="*/ 449390 h 3012049"/>
              <a:gd name="connsiteX533" fmla="*/ 3281106 w 12192000"/>
              <a:gd name="connsiteY533" fmla="*/ 781826 h 3012049"/>
              <a:gd name="connsiteX534" fmla="*/ 3208210 w 12192000"/>
              <a:gd name="connsiteY534" fmla="*/ 781826 h 3012049"/>
              <a:gd name="connsiteX535" fmla="*/ 3208210 w 12192000"/>
              <a:gd name="connsiteY535" fmla="*/ 1120671 h 3012049"/>
              <a:gd name="connsiteX536" fmla="*/ 3172163 w 12192000"/>
              <a:gd name="connsiteY536" fmla="*/ 1120671 h 3012049"/>
              <a:gd name="connsiteX537" fmla="*/ 3172163 w 12192000"/>
              <a:gd name="connsiteY537" fmla="*/ 759397 h 3012049"/>
              <a:gd name="connsiteX538" fmla="*/ 2893397 w 12192000"/>
              <a:gd name="connsiteY538" fmla="*/ 759397 h 3012049"/>
              <a:gd name="connsiteX539" fmla="*/ 2893397 w 12192000"/>
              <a:gd name="connsiteY539" fmla="*/ 1132687 h 3012049"/>
              <a:gd name="connsiteX540" fmla="*/ 2881382 w 12192000"/>
              <a:gd name="connsiteY540" fmla="*/ 1132687 h 3012049"/>
              <a:gd name="connsiteX541" fmla="*/ 2881382 w 12192000"/>
              <a:gd name="connsiteY541" fmla="*/ 1173540 h 3012049"/>
              <a:gd name="connsiteX542" fmla="*/ 2840528 w 12192000"/>
              <a:gd name="connsiteY542" fmla="*/ 1173540 h 3012049"/>
              <a:gd name="connsiteX543" fmla="*/ 2840528 w 12192000"/>
              <a:gd name="connsiteY543" fmla="*/ 1115063 h 3012049"/>
              <a:gd name="connsiteX544" fmla="*/ 2830915 w 12192000"/>
              <a:gd name="connsiteY544" fmla="*/ 1115063 h 3012049"/>
              <a:gd name="connsiteX545" fmla="*/ 2830915 w 12192000"/>
              <a:gd name="connsiteY545" fmla="*/ 1275274 h 3012049"/>
              <a:gd name="connsiteX546" fmla="*/ 2806083 w 12192000"/>
              <a:gd name="connsiteY546" fmla="*/ 1275274 h 3012049"/>
              <a:gd name="connsiteX547" fmla="*/ 2806083 w 12192000"/>
              <a:gd name="connsiteY547" fmla="*/ 1452306 h 3012049"/>
              <a:gd name="connsiteX548" fmla="*/ 2783653 w 12192000"/>
              <a:gd name="connsiteY548" fmla="*/ 1452306 h 3012049"/>
              <a:gd name="connsiteX549" fmla="*/ 2783653 w 12192000"/>
              <a:gd name="connsiteY549" fmla="*/ 1422667 h 3012049"/>
              <a:gd name="connsiteX550" fmla="*/ 2754014 w 12192000"/>
              <a:gd name="connsiteY550" fmla="*/ 1422667 h 3012049"/>
              <a:gd name="connsiteX551" fmla="*/ 2754014 w 12192000"/>
              <a:gd name="connsiteY551" fmla="*/ 1161524 h 3012049"/>
              <a:gd name="connsiteX552" fmla="*/ 2726779 w 12192000"/>
              <a:gd name="connsiteY552" fmla="*/ 1161524 h 3012049"/>
              <a:gd name="connsiteX553" fmla="*/ 2726779 w 12192000"/>
              <a:gd name="connsiteY553" fmla="*/ 990099 h 3012049"/>
              <a:gd name="connsiteX554" fmla="*/ 2701946 w 12192000"/>
              <a:gd name="connsiteY554" fmla="*/ 990099 h 3012049"/>
              <a:gd name="connsiteX555" fmla="*/ 2701946 w 12192000"/>
              <a:gd name="connsiteY555" fmla="*/ 903586 h 3012049"/>
              <a:gd name="connsiteX556" fmla="*/ 2698742 w 12192000"/>
              <a:gd name="connsiteY556" fmla="*/ 903586 h 3012049"/>
              <a:gd name="connsiteX557" fmla="*/ 2698742 w 12192000"/>
              <a:gd name="connsiteY557" fmla="*/ 955654 h 3012049"/>
              <a:gd name="connsiteX558" fmla="*/ 2673108 w 12192000"/>
              <a:gd name="connsiteY558" fmla="*/ 938832 h 3012049"/>
              <a:gd name="connsiteX559" fmla="*/ 2673108 w 12192000"/>
              <a:gd name="connsiteY559" fmla="*/ 909193 h 3012049"/>
              <a:gd name="connsiteX560" fmla="*/ 2659490 w 12192000"/>
              <a:gd name="connsiteY560" fmla="*/ 893172 h 3012049"/>
              <a:gd name="connsiteX561" fmla="*/ 2659490 w 12192000"/>
              <a:gd name="connsiteY561" fmla="*/ 873146 h 3012049"/>
              <a:gd name="connsiteX562" fmla="*/ 2651480 w 12192000"/>
              <a:gd name="connsiteY562" fmla="*/ 873146 h 3012049"/>
              <a:gd name="connsiteX563" fmla="*/ 2557757 w 12192000"/>
              <a:gd name="connsiteY563" fmla="*/ 961262 h 3012049"/>
              <a:gd name="connsiteX564" fmla="*/ 2557757 w 12192000"/>
              <a:gd name="connsiteY564" fmla="*/ 968471 h 3012049"/>
              <a:gd name="connsiteX565" fmla="*/ 2545741 w 12192000"/>
              <a:gd name="connsiteY565" fmla="*/ 978885 h 3012049"/>
              <a:gd name="connsiteX566" fmla="*/ 2545741 w 12192000"/>
              <a:gd name="connsiteY566" fmla="*/ 991702 h 3012049"/>
              <a:gd name="connsiteX567" fmla="*/ 2515301 w 12192000"/>
              <a:gd name="connsiteY567" fmla="*/ 991702 h 3012049"/>
              <a:gd name="connsiteX568" fmla="*/ 2515301 w 12192000"/>
              <a:gd name="connsiteY568" fmla="*/ 1124676 h 3012049"/>
              <a:gd name="connsiteX569" fmla="*/ 2503285 w 12192000"/>
              <a:gd name="connsiteY569" fmla="*/ 1124676 h 3012049"/>
              <a:gd name="connsiteX570" fmla="*/ 2503285 w 12192000"/>
              <a:gd name="connsiteY570" fmla="*/ 1271268 h 3012049"/>
              <a:gd name="connsiteX571" fmla="*/ 2496076 w 12192000"/>
              <a:gd name="connsiteY571" fmla="*/ 1271268 h 3012049"/>
              <a:gd name="connsiteX572" fmla="*/ 2496076 w 12192000"/>
              <a:gd name="connsiteY572" fmla="*/ 1284085 h 3012049"/>
              <a:gd name="connsiteX573" fmla="*/ 2475248 w 12192000"/>
              <a:gd name="connsiteY573" fmla="*/ 1306515 h 3012049"/>
              <a:gd name="connsiteX574" fmla="*/ 2475248 w 12192000"/>
              <a:gd name="connsiteY574" fmla="*/ 1322536 h 3012049"/>
              <a:gd name="connsiteX575" fmla="*/ 2448013 w 12192000"/>
              <a:gd name="connsiteY575" fmla="*/ 1322536 h 3012049"/>
              <a:gd name="connsiteX576" fmla="*/ 2448013 w 12192000"/>
              <a:gd name="connsiteY576" fmla="*/ 1340159 h 3012049"/>
              <a:gd name="connsiteX577" fmla="*/ 2453620 w 12192000"/>
              <a:gd name="connsiteY577" fmla="*/ 1340159 h 3012049"/>
              <a:gd name="connsiteX578" fmla="*/ 2453620 w 12192000"/>
              <a:gd name="connsiteY578" fmla="*/ 1390625 h 3012049"/>
              <a:gd name="connsiteX579" fmla="*/ 2413567 w 12192000"/>
              <a:gd name="connsiteY579" fmla="*/ 1390625 h 3012049"/>
              <a:gd name="connsiteX580" fmla="*/ 2413567 w 12192000"/>
              <a:gd name="connsiteY580" fmla="*/ 1419463 h 3012049"/>
              <a:gd name="connsiteX581" fmla="*/ 2410363 w 12192000"/>
              <a:gd name="connsiteY581" fmla="*/ 1416259 h 3012049"/>
              <a:gd name="connsiteX582" fmla="*/ 2403955 w 12192000"/>
              <a:gd name="connsiteY582" fmla="*/ 1407447 h 3012049"/>
              <a:gd name="connsiteX583" fmla="*/ 2382326 w 12192000"/>
              <a:gd name="connsiteY583" fmla="*/ 1407447 h 3012049"/>
              <a:gd name="connsiteX584" fmla="*/ 2382326 w 12192000"/>
              <a:gd name="connsiteY584" fmla="*/ 1398636 h 3012049"/>
              <a:gd name="connsiteX585" fmla="*/ 2363902 w 12192000"/>
              <a:gd name="connsiteY585" fmla="*/ 1398636 h 3012049"/>
              <a:gd name="connsiteX586" fmla="*/ 2363902 w 12192000"/>
              <a:gd name="connsiteY586" fmla="*/ 1391426 h 3012049"/>
              <a:gd name="connsiteX587" fmla="*/ 2348682 w 12192000"/>
              <a:gd name="connsiteY587" fmla="*/ 1391426 h 3012049"/>
              <a:gd name="connsiteX588" fmla="*/ 2340672 w 12192000"/>
              <a:gd name="connsiteY588" fmla="*/ 1384217 h 3012049"/>
              <a:gd name="connsiteX589" fmla="*/ 2340672 w 12192000"/>
              <a:gd name="connsiteY589" fmla="*/ 1374604 h 3012049"/>
              <a:gd name="connsiteX590" fmla="*/ 2312635 w 12192000"/>
              <a:gd name="connsiteY590" fmla="*/ 1374604 h 3012049"/>
              <a:gd name="connsiteX591" fmla="*/ 2312635 w 12192000"/>
              <a:gd name="connsiteY591" fmla="*/ 1368997 h 3012049"/>
              <a:gd name="connsiteX592" fmla="*/ 2303824 w 12192000"/>
              <a:gd name="connsiteY592" fmla="*/ 1368997 h 3012049"/>
              <a:gd name="connsiteX593" fmla="*/ 2303824 w 12192000"/>
              <a:gd name="connsiteY593" fmla="*/ 1374604 h 3012049"/>
              <a:gd name="connsiteX594" fmla="*/ 2265373 w 12192000"/>
              <a:gd name="connsiteY594" fmla="*/ 1374604 h 3012049"/>
              <a:gd name="connsiteX595" fmla="*/ 2265373 w 12192000"/>
              <a:gd name="connsiteY595" fmla="*/ 1408248 h 3012049"/>
              <a:gd name="connsiteX596" fmla="*/ 2238137 w 12192000"/>
              <a:gd name="connsiteY596" fmla="*/ 1408248 h 3012049"/>
              <a:gd name="connsiteX597" fmla="*/ 2238137 w 12192000"/>
              <a:gd name="connsiteY597" fmla="*/ 1429076 h 3012049"/>
              <a:gd name="connsiteX598" fmla="*/ 2227724 w 12192000"/>
              <a:gd name="connsiteY598" fmla="*/ 1429076 h 3012049"/>
              <a:gd name="connsiteX599" fmla="*/ 2227724 w 12192000"/>
              <a:gd name="connsiteY599" fmla="*/ 1437887 h 3012049"/>
              <a:gd name="connsiteX600" fmla="*/ 2181263 w 12192000"/>
              <a:gd name="connsiteY600" fmla="*/ 1437887 h 3012049"/>
              <a:gd name="connsiteX601" fmla="*/ 2181263 w 12192000"/>
              <a:gd name="connsiteY601" fmla="*/ 1335353 h 3012049"/>
              <a:gd name="connsiteX602" fmla="*/ 2178860 w 12192000"/>
              <a:gd name="connsiteY602" fmla="*/ 1335353 h 3012049"/>
              <a:gd name="connsiteX603" fmla="*/ 2178860 w 12192000"/>
              <a:gd name="connsiteY603" fmla="*/ 1254446 h 3012049"/>
              <a:gd name="connsiteX604" fmla="*/ 2182865 w 12192000"/>
              <a:gd name="connsiteY604" fmla="*/ 1254446 h 3012049"/>
              <a:gd name="connsiteX605" fmla="*/ 2182865 w 12192000"/>
              <a:gd name="connsiteY605" fmla="*/ 1236022 h 3012049"/>
              <a:gd name="connsiteX606" fmla="*/ 2174854 w 12192000"/>
              <a:gd name="connsiteY606" fmla="*/ 1210389 h 3012049"/>
              <a:gd name="connsiteX607" fmla="*/ 2162838 w 12192000"/>
              <a:gd name="connsiteY607" fmla="*/ 1210389 h 3012049"/>
              <a:gd name="connsiteX608" fmla="*/ 2162838 w 12192000"/>
              <a:gd name="connsiteY608" fmla="*/ 1195169 h 3012049"/>
              <a:gd name="connsiteX609" fmla="*/ 2084336 w 12192000"/>
              <a:gd name="connsiteY609" fmla="*/ 1159922 h 3012049"/>
              <a:gd name="connsiteX610" fmla="*/ 2008236 w 12192000"/>
              <a:gd name="connsiteY610" fmla="*/ 1151111 h 3012049"/>
              <a:gd name="connsiteX611" fmla="*/ 2004230 w 12192000"/>
              <a:gd name="connsiteY611" fmla="*/ 1157519 h 3012049"/>
              <a:gd name="connsiteX612" fmla="*/ 1994618 w 12192000"/>
              <a:gd name="connsiteY612" fmla="*/ 1157519 h 3012049"/>
              <a:gd name="connsiteX613" fmla="*/ 1994618 w 12192000"/>
              <a:gd name="connsiteY613" fmla="*/ 1114262 h 3012049"/>
              <a:gd name="connsiteX614" fmla="*/ 1990612 w 12192000"/>
              <a:gd name="connsiteY614" fmla="*/ 1114262 h 3012049"/>
              <a:gd name="connsiteX615" fmla="*/ 1990612 w 12192000"/>
              <a:gd name="connsiteY615" fmla="*/ 1157519 h 3012049"/>
              <a:gd name="connsiteX616" fmla="*/ 1973790 w 12192000"/>
              <a:gd name="connsiteY616" fmla="*/ 1157519 h 3012049"/>
              <a:gd name="connsiteX617" fmla="*/ 1973790 w 12192000"/>
              <a:gd name="connsiteY617" fmla="*/ 1121472 h 3012049"/>
              <a:gd name="connsiteX618" fmla="*/ 1968183 w 12192000"/>
              <a:gd name="connsiteY618" fmla="*/ 1121472 h 3012049"/>
              <a:gd name="connsiteX619" fmla="*/ 1956167 w 12192000"/>
              <a:gd name="connsiteY619" fmla="*/ 1109456 h 3012049"/>
              <a:gd name="connsiteX620" fmla="*/ 1952963 w 12192000"/>
              <a:gd name="connsiteY620" fmla="*/ 1109456 h 3012049"/>
              <a:gd name="connsiteX621" fmla="*/ 1952963 w 12192000"/>
              <a:gd name="connsiteY621" fmla="*/ 1134289 h 3012049"/>
              <a:gd name="connsiteX622" fmla="*/ 1933738 w 12192000"/>
              <a:gd name="connsiteY622" fmla="*/ 1134289 h 3012049"/>
              <a:gd name="connsiteX623" fmla="*/ 1933738 w 12192000"/>
              <a:gd name="connsiteY623" fmla="*/ 1142299 h 3012049"/>
              <a:gd name="connsiteX624" fmla="*/ 1938544 w 12192000"/>
              <a:gd name="connsiteY624" fmla="*/ 1145503 h 3012049"/>
              <a:gd name="connsiteX625" fmla="*/ 1938544 w 12192000"/>
              <a:gd name="connsiteY625" fmla="*/ 1150310 h 3012049"/>
              <a:gd name="connsiteX626" fmla="*/ 1866449 w 12192000"/>
              <a:gd name="connsiteY626" fmla="*/ 1150310 h 3012049"/>
              <a:gd name="connsiteX627" fmla="*/ 1866449 w 12192000"/>
              <a:gd name="connsiteY627" fmla="*/ 1157519 h 3012049"/>
              <a:gd name="connsiteX628" fmla="*/ 1794355 w 12192000"/>
              <a:gd name="connsiteY628" fmla="*/ 1171137 h 3012049"/>
              <a:gd name="connsiteX629" fmla="*/ 1736679 w 12192000"/>
              <a:gd name="connsiteY629" fmla="*/ 1192765 h 3012049"/>
              <a:gd name="connsiteX630" fmla="*/ 1729470 w 12192000"/>
              <a:gd name="connsiteY630" fmla="*/ 1192765 h 3012049"/>
              <a:gd name="connsiteX631" fmla="*/ 1729470 w 12192000"/>
              <a:gd name="connsiteY631" fmla="*/ 1207184 h 3012049"/>
              <a:gd name="connsiteX632" fmla="*/ 1721459 w 12192000"/>
              <a:gd name="connsiteY632" fmla="*/ 1207184 h 3012049"/>
              <a:gd name="connsiteX633" fmla="*/ 1721459 w 12192000"/>
              <a:gd name="connsiteY633" fmla="*/ 1203179 h 3012049"/>
              <a:gd name="connsiteX634" fmla="*/ 1703836 w 12192000"/>
              <a:gd name="connsiteY634" fmla="*/ 1203179 h 3012049"/>
              <a:gd name="connsiteX635" fmla="*/ 1703836 w 12192000"/>
              <a:gd name="connsiteY635" fmla="*/ 1207184 h 3012049"/>
              <a:gd name="connsiteX636" fmla="*/ 1698229 w 12192000"/>
              <a:gd name="connsiteY636" fmla="*/ 1207184 h 3012049"/>
              <a:gd name="connsiteX637" fmla="*/ 1668590 w 12192000"/>
              <a:gd name="connsiteY637" fmla="*/ 1227211 h 3012049"/>
              <a:gd name="connsiteX638" fmla="*/ 1647762 w 12192000"/>
              <a:gd name="connsiteY638" fmla="*/ 1246436 h 3012049"/>
              <a:gd name="connsiteX639" fmla="*/ 1647762 w 12192000"/>
              <a:gd name="connsiteY639" fmla="*/ 1331347 h 3012049"/>
              <a:gd name="connsiteX640" fmla="*/ 1642956 w 12192000"/>
              <a:gd name="connsiteY640" fmla="*/ 1331347 h 3012049"/>
              <a:gd name="connsiteX641" fmla="*/ 1642956 w 12192000"/>
              <a:gd name="connsiteY641" fmla="*/ 1406646 h 3012049"/>
              <a:gd name="connsiteX642" fmla="*/ 1590087 w 12192000"/>
              <a:gd name="connsiteY642" fmla="*/ 1406646 h 3012049"/>
              <a:gd name="connsiteX643" fmla="*/ 1590087 w 12192000"/>
              <a:gd name="connsiteY643" fmla="*/ 1416259 h 3012049"/>
              <a:gd name="connsiteX644" fmla="*/ 1582877 w 12192000"/>
              <a:gd name="connsiteY644" fmla="*/ 1416259 h 3012049"/>
              <a:gd name="connsiteX645" fmla="*/ 1582877 w 12192000"/>
              <a:gd name="connsiteY645" fmla="*/ 1421065 h 3012049"/>
              <a:gd name="connsiteX646" fmla="*/ 1556443 w 12192000"/>
              <a:gd name="connsiteY646" fmla="*/ 1421065 h 3012049"/>
              <a:gd name="connsiteX647" fmla="*/ 1556443 w 12192000"/>
              <a:gd name="connsiteY647" fmla="*/ 1426672 h 3012049"/>
              <a:gd name="connsiteX648" fmla="*/ 1546830 w 12192000"/>
              <a:gd name="connsiteY648" fmla="*/ 1426672 h 3012049"/>
              <a:gd name="connsiteX649" fmla="*/ 1546830 w 12192000"/>
              <a:gd name="connsiteY649" fmla="*/ 1429877 h 3012049"/>
              <a:gd name="connsiteX650" fmla="*/ 1543626 w 12192000"/>
              <a:gd name="connsiteY650" fmla="*/ 1429877 h 3012049"/>
              <a:gd name="connsiteX651" fmla="*/ 1543626 w 12192000"/>
              <a:gd name="connsiteY651" fmla="*/ 1420264 h 3012049"/>
              <a:gd name="connsiteX652" fmla="*/ 1517992 w 12192000"/>
              <a:gd name="connsiteY652" fmla="*/ 1420264 h 3012049"/>
              <a:gd name="connsiteX653" fmla="*/ 1517992 w 12192000"/>
              <a:gd name="connsiteY653" fmla="*/ 1441091 h 3012049"/>
              <a:gd name="connsiteX654" fmla="*/ 1522799 w 12192000"/>
              <a:gd name="connsiteY654" fmla="*/ 1441091 h 3012049"/>
              <a:gd name="connsiteX655" fmla="*/ 1522799 w 12192000"/>
              <a:gd name="connsiteY655" fmla="*/ 1457913 h 3012049"/>
              <a:gd name="connsiteX656" fmla="*/ 1493160 w 12192000"/>
              <a:gd name="connsiteY656" fmla="*/ 1457913 h 3012049"/>
              <a:gd name="connsiteX657" fmla="*/ 1493160 w 12192000"/>
              <a:gd name="connsiteY657" fmla="*/ 1527605 h 3012049"/>
              <a:gd name="connsiteX658" fmla="*/ 1458714 w 12192000"/>
              <a:gd name="connsiteY658" fmla="*/ 1527605 h 3012049"/>
              <a:gd name="connsiteX659" fmla="*/ 1435484 w 12192000"/>
              <a:gd name="connsiteY659" fmla="*/ 1010927 h 3012049"/>
              <a:gd name="connsiteX660" fmla="*/ 1449903 w 12192000"/>
              <a:gd name="connsiteY660" fmla="*/ 1006120 h 3012049"/>
              <a:gd name="connsiteX661" fmla="*/ 1449903 w 12192000"/>
              <a:gd name="connsiteY661" fmla="*/ 962864 h 3012049"/>
              <a:gd name="connsiteX662" fmla="*/ 1455510 w 12192000"/>
              <a:gd name="connsiteY662" fmla="*/ 955654 h 3012049"/>
              <a:gd name="connsiteX663" fmla="*/ 1455510 w 12192000"/>
              <a:gd name="connsiteY663" fmla="*/ 929220 h 3012049"/>
              <a:gd name="connsiteX664" fmla="*/ 1470730 w 12192000"/>
              <a:gd name="connsiteY664" fmla="*/ 920408 h 3012049"/>
              <a:gd name="connsiteX665" fmla="*/ 1478741 w 12192000"/>
              <a:gd name="connsiteY665" fmla="*/ 914000 h 3012049"/>
              <a:gd name="connsiteX666" fmla="*/ 1492359 w 12192000"/>
              <a:gd name="connsiteY666" fmla="*/ 883560 h 3012049"/>
              <a:gd name="connsiteX667" fmla="*/ 1492359 w 12192000"/>
              <a:gd name="connsiteY667" fmla="*/ 858727 h 3012049"/>
              <a:gd name="connsiteX668" fmla="*/ 1488353 w 12192000"/>
              <a:gd name="connsiteY668" fmla="*/ 857125 h 3012049"/>
              <a:gd name="connsiteX669" fmla="*/ 1488353 w 12192000"/>
              <a:gd name="connsiteY669" fmla="*/ 850716 h 3012049"/>
              <a:gd name="connsiteX670" fmla="*/ 1485950 w 12192000"/>
              <a:gd name="connsiteY670" fmla="*/ 849114 h 3012049"/>
              <a:gd name="connsiteX671" fmla="*/ 1485950 w 12192000"/>
              <a:gd name="connsiteY671" fmla="*/ 846711 h 3012049"/>
              <a:gd name="connsiteX672" fmla="*/ 1483547 w 12192000"/>
              <a:gd name="connsiteY672" fmla="*/ 845109 h 3012049"/>
              <a:gd name="connsiteX673" fmla="*/ 1483547 w 12192000"/>
              <a:gd name="connsiteY673" fmla="*/ 841104 h 3012049"/>
              <a:gd name="connsiteX674" fmla="*/ 1454709 w 12192000"/>
              <a:gd name="connsiteY674" fmla="*/ 834695 h 3012049"/>
              <a:gd name="connsiteX675" fmla="*/ 1457112 w 12192000"/>
              <a:gd name="connsiteY675" fmla="*/ 831491 h 3012049"/>
              <a:gd name="connsiteX676" fmla="*/ 1463521 w 12192000"/>
              <a:gd name="connsiteY676" fmla="*/ 806659 h 3012049"/>
              <a:gd name="connsiteX677" fmla="*/ 1463521 w 12192000"/>
              <a:gd name="connsiteY677" fmla="*/ 802653 h 3012049"/>
              <a:gd name="connsiteX678" fmla="*/ 1461117 w 12192000"/>
              <a:gd name="connsiteY678" fmla="*/ 802653 h 3012049"/>
              <a:gd name="connsiteX679" fmla="*/ 1461117 w 12192000"/>
              <a:gd name="connsiteY679" fmla="*/ 805057 h 3012049"/>
              <a:gd name="connsiteX680" fmla="*/ 1438688 w 12192000"/>
              <a:gd name="connsiteY680" fmla="*/ 791439 h 3012049"/>
              <a:gd name="connsiteX681" fmla="*/ 1438688 w 12192000"/>
              <a:gd name="connsiteY681" fmla="*/ 771412 h 3012049"/>
              <a:gd name="connsiteX682" fmla="*/ 1433882 w 12192000"/>
              <a:gd name="connsiteY682" fmla="*/ 771412 h 3012049"/>
              <a:gd name="connsiteX683" fmla="*/ 1433882 w 12192000"/>
              <a:gd name="connsiteY683" fmla="*/ 765805 h 3012049"/>
              <a:gd name="connsiteX684" fmla="*/ 1425070 w 12192000"/>
              <a:gd name="connsiteY684" fmla="*/ 764203 h 3012049"/>
              <a:gd name="connsiteX685" fmla="*/ 1423468 w 12192000"/>
              <a:gd name="connsiteY685" fmla="*/ 641642 h 3012049"/>
              <a:gd name="connsiteX686" fmla="*/ 1425070 w 12192000"/>
              <a:gd name="connsiteY686" fmla="*/ 639239 h 3012049"/>
              <a:gd name="connsiteX687" fmla="*/ 1425070 w 12192000"/>
              <a:gd name="connsiteY687" fmla="*/ 635234 h 3012049"/>
              <a:gd name="connsiteX688" fmla="*/ 1421065 w 12192000"/>
              <a:gd name="connsiteY688" fmla="*/ 633632 h 3012049"/>
              <a:gd name="connsiteX689" fmla="*/ 1423468 w 12192000"/>
              <a:gd name="connsiteY689" fmla="*/ 535102 h 3012049"/>
              <a:gd name="connsiteX690" fmla="*/ 1425871 w 12192000"/>
              <a:gd name="connsiteY690" fmla="*/ 528694 h 3012049"/>
              <a:gd name="connsiteX691" fmla="*/ 1421866 w 12192000"/>
              <a:gd name="connsiteY691" fmla="*/ 526291 h 3012049"/>
              <a:gd name="connsiteX692" fmla="*/ 1421866 w 12192000"/>
              <a:gd name="connsiteY692" fmla="*/ 521484 h 3012049"/>
              <a:gd name="connsiteX693" fmla="*/ 1418662 w 12192000"/>
              <a:gd name="connsiteY693" fmla="*/ 519081 h 3012049"/>
              <a:gd name="connsiteX694" fmla="*/ 1417861 w 12192000"/>
              <a:gd name="connsiteY694" fmla="*/ 417348 h 3012049"/>
              <a:gd name="connsiteX695" fmla="*/ 1423468 w 12192000"/>
              <a:gd name="connsiteY695" fmla="*/ 417348 h 3012049"/>
              <a:gd name="connsiteX696" fmla="*/ 1423468 w 12192000"/>
              <a:gd name="connsiteY696" fmla="*/ 412541 h 3012049"/>
              <a:gd name="connsiteX697" fmla="*/ 1417060 w 12192000"/>
              <a:gd name="connsiteY697" fmla="*/ 412541 h 3012049"/>
              <a:gd name="connsiteX698" fmla="*/ 1417060 w 12192000"/>
              <a:gd name="connsiteY698" fmla="*/ 410138 h 3012049"/>
              <a:gd name="connsiteX699" fmla="*/ 1420264 w 12192000"/>
              <a:gd name="connsiteY699" fmla="*/ 408536 h 3012049"/>
              <a:gd name="connsiteX700" fmla="*/ 1420264 w 12192000"/>
              <a:gd name="connsiteY700" fmla="*/ 406133 h 3012049"/>
              <a:gd name="connsiteX701" fmla="*/ 1421065 w 12192000"/>
              <a:gd name="connsiteY701" fmla="*/ 404531 h 3012049"/>
              <a:gd name="connsiteX702" fmla="*/ 1421065 w 12192000"/>
              <a:gd name="connsiteY702" fmla="*/ 401327 h 3012049"/>
              <a:gd name="connsiteX703" fmla="*/ 1416259 w 12192000"/>
              <a:gd name="connsiteY703" fmla="*/ 400526 h 3012049"/>
              <a:gd name="connsiteX704" fmla="*/ 1416259 w 12192000"/>
              <a:gd name="connsiteY704" fmla="*/ 286776 h 3012049"/>
              <a:gd name="connsiteX705" fmla="*/ 1417060 w 12192000"/>
              <a:gd name="connsiteY705" fmla="*/ 286776 h 3012049"/>
              <a:gd name="connsiteX706" fmla="*/ 1417060 w 12192000"/>
              <a:gd name="connsiteY706" fmla="*/ 284373 h 3012049"/>
              <a:gd name="connsiteX707" fmla="*/ 1414657 w 12192000"/>
              <a:gd name="connsiteY707" fmla="*/ 284373 h 3012049"/>
              <a:gd name="connsiteX708" fmla="*/ 1414657 w 12192000"/>
              <a:gd name="connsiteY708" fmla="*/ 266750 h 3012049"/>
              <a:gd name="connsiteX709" fmla="*/ 1412253 w 12192000"/>
              <a:gd name="connsiteY709" fmla="*/ 265148 h 3012049"/>
              <a:gd name="connsiteX710" fmla="*/ 1409850 w 12192000"/>
              <a:gd name="connsiteY710" fmla="*/ 266750 h 3012049"/>
              <a:gd name="connsiteX711" fmla="*/ 1409850 w 12192000"/>
              <a:gd name="connsiteY711" fmla="*/ 284373 h 3012049"/>
              <a:gd name="connsiteX712" fmla="*/ 1407447 w 12192000"/>
              <a:gd name="connsiteY712" fmla="*/ 284373 h 3012049"/>
              <a:gd name="connsiteX713" fmla="*/ 1407447 w 12192000"/>
              <a:gd name="connsiteY713" fmla="*/ 286776 h 3012049"/>
              <a:gd name="connsiteX714" fmla="*/ 1408248 w 12192000"/>
              <a:gd name="connsiteY714" fmla="*/ 286776 h 3012049"/>
              <a:gd name="connsiteX715" fmla="*/ 1408248 w 12192000"/>
              <a:gd name="connsiteY715" fmla="*/ 401327 h 3012049"/>
              <a:gd name="connsiteX716" fmla="*/ 1402641 w 12192000"/>
              <a:gd name="connsiteY716" fmla="*/ 402128 h 3012049"/>
              <a:gd name="connsiteX717" fmla="*/ 1402641 w 12192000"/>
              <a:gd name="connsiteY717" fmla="*/ 405332 h 3012049"/>
              <a:gd name="connsiteX718" fmla="*/ 1403442 w 12192000"/>
              <a:gd name="connsiteY718" fmla="*/ 406934 h 3012049"/>
              <a:gd name="connsiteX719" fmla="*/ 1403442 w 12192000"/>
              <a:gd name="connsiteY719" fmla="*/ 408536 h 3012049"/>
              <a:gd name="connsiteX720" fmla="*/ 1406646 w 12192000"/>
              <a:gd name="connsiteY720" fmla="*/ 410138 h 3012049"/>
              <a:gd name="connsiteX721" fmla="*/ 1406646 w 12192000"/>
              <a:gd name="connsiteY721" fmla="*/ 412541 h 3012049"/>
              <a:gd name="connsiteX722" fmla="*/ 1401840 w 12192000"/>
              <a:gd name="connsiteY722" fmla="*/ 412541 h 3012049"/>
              <a:gd name="connsiteX723" fmla="*/ 1401840 w 12192000"/>
              <a:gd name="connsiteY723" fmla="*/ 417348 h 3012049"/>
              <a:gd name="connsiteX724" fmla="*/ 1407447 w 12192000"/>
              <a:gd name="connsiteY724" fmla="*/ 417348 h 3012049"/>
              <a:gd name="connsiteX725" fmla="*/ 1406646 w 12192000"/>
              <a:gd name="connsiteY725" fmla="*/ 519882 h 3012049"/>
              <a:gd name="connsiteX726" fmla="*/ 1403442 w 12192000"/>
              <a:gd name="connsiteY726" fmla="*/ 522285 h 3012049"/>
              <a:gd name="connsiteX727" fmla="*/ 1403442 w 12192000"/>
              <a:gd name="connsiteY727" fmla="*/ 527092 h 3012049"/>
              <a:gd name="connsiteX728" fmla="*/ 1399437 w 12192000"/>
              <a:gd name="connsiteY728" fmla="*/ 529495 h 3012049"/>
              <a:gd name="connsiteX729" fmla="*/ 1401840 w 12192000"/>
              <a:gd name="connsiteY729" fmla="*/ 535903 h 3012049"/>
              <a:gd name="connsiteX730" fmla="*/ 1404243 w 12192000"/>
              <a:gd name="connsiteY730" fmla="*/ 634433 h 3012049"/>
              <a:gd name="connsiteX731" fmla="*/ 1400238 w 12192000"/>
              <a:gd name="connsiteY731" fmla="*/ 636035 h 3012049"/>
              <a:gd name="connsiteX732" fmla="*/ 1400238 w 12192000"/>
              <a:gd name="connsiteY732" fmla="*/ 640040 h 3012049"/>
              <a:gd name="connsiteX733" fmla="*/ 1401840 w 12192000"/>
              <a:gd name="connsiteY733" fmla="*/ 642443 h 3012049"/>
              <a:gd name="connsiteX734" fmla="*/ 1400238 w 12192000"/>
              <a:gd name="connsiteY734" fmla="*/ 765004 h 3012049"/>
              <a:gd name="connsiteX735" fmla="*/ 1391426 w 12192000"/>
              <a:gd name="connsiteY735" fmla="*/ 766606 h 3012049"/>
              <a:gd name="connsiteX736" fmla="*/ 1391426 w 12192000"/>
              <a:gd name="connsiteY736" fmla="*/ 772214 h 3012049"/>
              <a:gd name="connsiteX737" fmla="*/ 1387421 w 12192000"/>
              <a:gd name="connsiteY737" fmla="*/ 772214 h 3012049"/>
              <a:gd name="connsiteX738" fmla="*/ 1387421 w 12192000"/>
              <a:gd name="connsiteY738" fmla="*/ 793041 h 3012049"/>
              <a:gd name="connsiteX739" fmla="*/ 1364991 w 12192000"/>
              <a:gd name="connsiteY739" fmla="*/ 806659 h 3012049"/>
              <a:gd name="connsiteX740" fmla="*/ 1364991 w 12192000"/>
              <a:gd name="connsiteY740" fmla="*/ 804256 h 3012049"/>
              <a:gd name="connsiteX741" fmla="*/ 1362588 w 12192000"/>
              <a:gd name="connsiteY741" fmla="*/ 804256 h 3012049"/>
              <a:gd name="connsiteX742" fmla="*/ 1362588 w 12192000"/>
              <a:gd name="connsiteY742" fmla="*/ 808261 h 3012049"/>
              <a:gd name="connsiteX743" fmla="*/ 1368997 w 12192000"/>
              <a:gd name="connsiteY743" fmla="*/ 833093 h 3012049"/>
              <a:gd name="connsiteX744" fmla="*/ 1370599 w 12192000"/>
              <a:gd name="connsiteY744" fmla="*/ 836298 h 3012049"/>
              <a:gd name="connsiteX745" fmla="*/ 1341761 w 12192000"/>
              <a:gd name="connsiteY745" fmla="*/ 842706 h 3012049"/>
              <a:gd name="connsiteX746" fmla="*/ 1341761 w 12192000"/>
              <a:gd name="connsiteY746" fmla="*/ 846711 h 3012049"/>
              <a:gd name="connsiteX747" fmla="*/ 1339358 w 12192000"/>
              <a:gd name="connsiteY747" fmla="*/ 848313 h 3012049"/>
              <a:gd name="connsiteX748" fmla="*/ 1339358 w 12192000"/>
              <a:gd name="connsiteY748" fmla="*/ 850716 h 3012049"/>
              <a:gd name="connsiteX749" fmla="*/ 1336955 w 12192000"/>
              <a:gd name="connsiteY749" fmla="*/ 852319 h 3012049"/>
              <a:gd name="connsiteX750" fmla="*/ 1336955 w 12192000"/>
              <a:gd name="connsiteY750" fmla="*/ 858727 h 3012049"/>
              <a:gd name="connsiteX751" fmla="*/ 1332949 w 12192000"/>
              <a:gd name="connsiteY751" fmla="*/ 860329 h 3012049"/>
              <a:gd name="connsiteX752" fmla="*/ 1332949 w 12192000"/>
              <a:gd name="connsiteY752" fmla="*/ 885162 h 3012049"/>
              <a:gd name="connsiteX753" fmla="*/ 1346567 w 12192000"/>
              <a:gd name="connsiteY753" fmla="*/ 915602 h 3012049"/>
              <a:gd name="connsiteX754" fmla="*/ 1354578 w 12192000"/>
              <a:gd name="connsiteY754" fmla="*/ 922010 h 3012049"/>
              <a:gd name="connsiteX755" fmla="*/ 1369798 w 12192000"/>
              <a:gd name="connsiteY755" fmla="*/ 930822 h 3012049"/>
              <a:gd name="connsiteX756" fmla="*/ 1369798 w 12192000"/>
              <a:gd name="connsiteY756" fmla="*/ 958858 h 3012049"/>
              <a:gd name="connsiteX757" fmla="*/ 1375405 w 12192000"/>
              <a:gd name="connsiteY757" fmla="*/ 966068 h 3012049"/>
              <a:gd name="connsiteX758" fmla="*/ 1375405 w 12192000"/>
              <a:gd name="connsiteY758" fmla="*/ 1009325 h 3012049"/>
              <a:gd name="connsiteX759" fmla="*/ 1389824 w 12192000"/>
              <a:gd name="connsiteY759" fmla="*/ 1014131 h 3012049"/>
              <a:gd name="connsiteX760" fmla="*/ 1363389 w 12192000"/>
              <a:gd name="connsiteY760" fmla="*/ 1604506 h 3012049"/>
              <a:gd name="connsiteX761" fmla="*/ 1350573 w 12192000"/>
              <a:gd name="connsiteY761" fmla="*/ 1604506 h 3012049"/>
              <a:gd name="connsiteX762" fmla="*/ 1350573 w 12192000"/>
              <a:gd name="connsiteY762" fmla="*/ 1650967 h 3012049"/>
              <a:gd name="connsiteX763" fmla="*/ 1332949 w 12192000"/>
              <a:gd name="connsiteY763" fmla="*/ 1650967 h 3012049"/>
              <a:gd name="connsiteX764" fmla="*/ 1332949 w 12192000"/>
              <a:gd name="connsiteY764" fmla="*/ 1659778 h 3012049"/>
              <a:gd name="connsiteX765" fmla="*/ 1280881 w 12192000"/>
              <a:gd name="connsiteY765" fmla="*/ 1659778 h 3012049"/>
              <a:gd name="connsiteX766" fmla="*/ 1276876 w 12192000"/>
              <a:gd name="connsiteY766" fmla="*/ 1655773 h 3012049"/>
              <a:gd name="connsiteX767" fmla="*/ 1276876 w 12192000"/>
              <a:gd name="connsiteY767" fmla="*/ 1642956 h 3012049"/>
              <a:gd name="connsiteX768" fmla="*/ 1272870 w 12192000"/>
              <a:gd name="connsiteY768" fmla="*/ 1642956 h 3012049"/>
              <a:gd name="connsiteX769" fmla="*/ 1272870 w 12192000"/>
              <a:gd name="connsiteY769" fmla="*/ 1630139 h 3012049"/>
              <a:gd name="connsiteX770" fmla="*/ 1319331 w 12192000"/>
              <a:gd name="connsiteY770" fmla="*/ 1620527 h 3012049"/>
              <a:gd name="connsiteX771" fmla="*/ 1319331 w 12192000"/>
              <a:gd name="connsiteY771" fmla="*/ 1602103 h 3012049"/>
              <a:gd name="connsiteX772" fmla="*/ 1236823 w 12192000"/>
              <a:gd name="connsiteY772" fmla="*/ 1580474 h 3012049"/>
              <a:gd name="connsiteX773" fmla="*/ 1236823 w 12192000"/>
              <a:gd name="connsiteY773" fmla="*/ 1575668 h 3012049"/>
              <a:gd name="connsiteX774" fmla="*/ 1229614 w 12192000"/>
              <a:gd name="connsiteY774" fmla="*/ 1575668 h 3012049"/>
              <a:gd name="connsiteX775" fmla="*/ 1229614 w 12192000"/>
              <a:gd name="connsiteY775" fmla="*/ 1555642 h 3012049"/>
              <a:gd name="connsiteX776" fmla="*/ 1256048 w 12192000"/>
              <a:gd name="connsiteY776" fmla="*/ 1555642 h 3012049"/>
              <a:gd name="connsiteX777" fmla="*/ 1260054 w 12192000"/>
              <a:gd name="connsiteY777" fmla="*/ 1548432 h 3012049"/>
              <a:gd name="connsiteX778" fmla="*/ 1272870 w 12192000"/>
              <a:gd name="connsiteY778" fmla="*/ 1548432 h 3012049"/>
              <a:gd name="connsiteX779" fmla="*/ 1272870 w 12192000"/>
              <a:gd name="connsiteY779" fmla="*/ 1544427 h 3012049"/>
              <a:gd name="connsiteX780" fmla="*/ 1270467 w 12192000"/>
              <a:gd name="connsiteY780" fmla="*/ 1544427 h 3012049"/>
              <a:gd name="connsiteX781" fmla="*/ 1270467 w 12192000"/>
              <a:gd name="connsiteY781" fmla="*/ 1530008 h 3012049"/>
              <a:gd name="connsiteX782" fmla="*/ 1234420 w 12192000"/>
              <a:gd name="connsiteY782" fmla="*/ 1530008 h 3012049"/>
              <a:gd name="connsiteX783" fmla="*/ 1234420 w 12192000"/>
              <a:gd name="connsiteY783" fmla="*/ 1521196 h 3012049"/>
              <a:gd name="connsiteX784" fmla="*/ 1231216 w 12192000"/>
              <a:gd name="connsiteY784" fmla="*/ 1516390 h 3012049"/>
              <a:gd name="connsiteX785" fmla="*/ 1220802 w 12192000"/>
              <a:gd name="connsiteY785" fmla="*/ 1516390 h 3012049"/>
              <a:gd name="connsiteX786" fmla="*/ 1220802 w 12192000"/>
              <a:gd name="connsiteY786" fmla="*/ 1523600 h 3012049"/>
              <a:gd name="connsiteX787" fmla="*/ 1146304 w 12192000"/>
              <a:gd name="connsiteY787" fmla="*/ 1496364 h 3012049"/>
              <a:gd name="connsiteX788" fmla="*/ 1084623 w 12192000"/>
              <a:gd name="connsiteY788" fmla="*/ 1440290 h 3012049"/>
              <a:gd name="connsiteX789" fmla="*/ 1084623 w 12192000"/>
              <a:gd name="connsiteY789" fmla="*/ 1431479 h 3012049"/>
              <a:gd name="connsiteX790" fmla="*/ 1089430 w 12192000"/>
              <a:gd name="connsiteY790" fmla="*/ 1431479 h 3012049"/>
              <a:gd name="connsiteX791" fmla="*/ 1089430 w 12192000"/>
              <a:gd name="connsiteY791" fmla="*/ 1426672 h 3012049"/>
              <a:gd name="connsiteX792" fmla="*/ 1084623 w 12192000"/>
              <a:gd name="connsiteY792" fmla="*/ 1426672 h 3012049"/>
              <a:gd name="connsiteX793" fmla="*/ 1084623 w 12192000"/>
              <a:gd name="connsiteY793" fmla="*/ 1419463 h 3012049"/>
              <a:gd name="connsiteX794" fmla="*/ 1082220 w 12192000"/>
              <a:gd name="connsiteY794" fmla="*/ 1417861 h 3012049"/>
              <a:gd name="connsiteX795" fmla="*/ 1076613 w 12192000"/>
              <a:gd name="connsiteY795" fmla="*/ 1417861 h 3012049"/>
              <a:gd name="connsiteX796" fmla="*/ 1076613 w 12192000"/>
              <a:gd name="connsiteY796" fmla="*/ 1405845 h 3012049"/>
              <a:gd name="connsiteX797" fmla="*/ 1071006 w 12192000"/>
              <a:gd name="connsiteY797" fmla="*/ 1405845 h 3012049"/>
              <a:gd name="connsiteX798" fmla="*/ 1071006 w 12192000"/>
              <a:gd name="connsiteY798" fmla="*/ 1417060 h 3012049"/>
              <a:gd name="connsiteX799" fmla="*/ 1063796 w 12192000"/>
              <a:gd name="connsiteY799" fmla="*/ 1417060 h 3012049"/>
              <a:gd name="connsiteX800" fmla="*/ 1063796 w 12192000"/>
              <a:gd name="connsiteY800" fmla="*/ 1405845 h 3012049"/>
              <a:gd name="connsiteX801" fmla="*/ 1058990 w 12192000"/>
              <a:gd name="connsiteY801" fmla="*/ 1405845 h 3012049"/>
              <a:gd name="connsiteX802" fmla="*/ 1058990 w 12192000"/>
              <a:gd name="connsiteY802" fmla="*/ 1428275 h 3012049"/>
              <a:gd name="connsiteX803" fmla="*/ 1053382 w 12192000"/>
              <a:gd name="connsiteY803" fmla="*/ 1428275 h 3012049"/>
              <a:gd name="connsiteX804" fmla="*/ 1053382 w 12192000"/>
              <a:gd name="connsiteY804" fmla="*/ 1433081 h 3012049"/>
              <a:gd name="connsiteX805" fmla="*/ 902785 w 12192000"/>
              <a:gd name="connsiteY805" fmla="*/ 1433081 h 3012049"/>
              <a:gd name="connsiteX806" fmla="*/ 748983 w 12192000"/>
              <a:gd name="connsiteY806" fmla="*/ 1433081 h 3012049"/>
              <a:gd name="connsiteX807" fmla="*/ 748983 w 12192000"/>
              <a:gd name="connsiteY807" fmla="*/ 1428275 h 3012049"/>
              <a:gd name="connsiteX808" fmla="*/ 743376 w 12192000"/>
              <a:gd name="connsiteY808" fmla="*/ 1428275 h 3012049"/>
              <a:gd name="connsiteX809" fmla="*/ 743376 w 12192000"/>
              <a:gd name="connsiteY809" fmla="*/ 1405845 h 3012049"/>
              <a:gd name="connsiteX810" fmla="*/ 738569 w 12192000"/>
              <a:gd name="connsiteY810" fmla="*/ 1405845 h 3012049"/>
              <a:gd name="connsiteX811" fmla="*/ 738569 w 12192000"/>
              <a:gd name="connsiteY811" fmla="*/ 1417060 h 3012049"/>
              <a:gd name="connsiteX812" fmla="*/ 731360 w 12192000"/>
              <a:gd name="connsiteY812" fmla="*/ 1417060 h 3012049"/>
              <a:gd name="connsiteX813" fmla="*/ 731360 w 12192000"/>
              <a:gd name="connsiteY813" fmla="*/ 1405845 h 3012049"/>
              <a:gd name="connsiteX814" fmla="*/ 725752 w 12192000"/>
              <a:gd name="connsiteY814" fmla="*/ 1405845 h 3012049"/>
              <a:gd name="connsiteX815" fmla="*/ 725752 w 12192000"/>
              <a:gd name="connsiteY815" fmla="*/ 1417861 h 3012049"/>
              <a:gd name="connsiteX816" fmla="*/ 720145 w 12192000"/>
              <a:gd name="connsiteY816" fmla="*/ 1417861 h 3012049"/>
              <a:gd name="connsiteX817" fmla="*/ 717742 w 12192000"/>
              <a:gd name="connsiteY817" fmla="*/ 1419463 h 3012049"/>
              <a:gd name="connsiteX818" fmla="*/ 717742 w 12192000"/>
              <a:gd name="connsiteY818" fmla="*/ 1426672 h 3012049"/>
              <a:gd name="connsiteX819" fmla="*/ 712936 w 12192000"/>
              <a:gd name="connsiteY819" fmla="*/ 1426672 h 3012049"/>
              <a:gd name="connsiteX820" fmla="*/ 712936 w 12192000"/>
              <a:gd name="connsiteY820" fmla="*/ 1431479 h 3012049"/>
              <a:gd name="connsiteX821" fmla="*/ 717742 w 12192000"/>
              <a:gd name="connsiteY821" fmla="*/ 1431479 h 3012049"/>
              <a:gd name="connsiteX822" fmla="*/ 717742 w 12192000"/>
              <a:gd name="connsiteY822" fmla="*/ 1440290 h 3012049"/>
              <a:gd name="connsiteX823" fmla="*/ 656061 w 12192000"/>
              <a:gd name="connsiteY823" fmla="*/ 1496364 h 3012049"/>
              <a:gd name="connsiteX824" fmla="*/ 581563 w 12192000"/>
              <a:gd name="connsiteY824" fmla="*/ 1523600 h 3012049"/>
              <a:gd name="connsiteX825" fmla="*/ 581563 w 12192000"/>
              <a:gd name="connsiteY825" fmla="*/ 1516390 h 3012049"/>
              <a:gd name="connsiteX826" fmla="*/ 571150 w 12192000"/>
              <a:gd name="connsiteY826" fmla="*/ 1516390 h 3012049"/>
              <a:gd name="connsiteX827" fmla="*/ 567945 w 12192000"/>
              <a:gd name="connsiteY827" fmla="*/ 1521196 h 3012049"/>
              <a:gd name="connsiteX828" fmla="*/ 567945 w 12192000"/>
              <a:gd name="connsiteY828" fmla="*/ 1530008 h 3012049"/>
              <a:gd name="connsiteX829" fmla="*/ 531898 w 12192000"/>
              <a:gd name="connsiteY829" fmla="*/ 1530008 h 3012049"/>
              <a:gd name="connsiteX830" fmla="*/ 531898 w 12192000"/>
              <a:gd name="connsiteY830" fmla="*/ 1544427 h 3012049"/>
              <a:gd name="connsiteX831" fmla="*/ 528694 w 12192000"/>
              <a:gd name="connsiteY831" fmla="*/ 1544427 h 3012049"/>
              <a:gd name="connsiteX832" fmla="*/ 528694 w 12192000"/>
              <a:gd name="connsiteY832" fmla="*/ 1548432 h 3012049"/>
              <a:gd name="connsiteX833" fmla="*/ 541511 w 12192000"/>
              <a:gd name="connsiteY833" fmla="*/ 1548432 h 3012049"/>
              <a:gd name="connsiteX834" fmla="*/ 545516 w 12192000"/>
              <a:gd name="connsiteY834" fmla="*/ 1555642 h 3012049"/>
              <a:gd name="connsiteX835" fmla="*/ 571951 w 12192000"/>
              <a:gd name="connsiteY835" fmla="*/ 1555642 h 3012049"/>
              <a:gd name="connsiteX836" fmla="*/ 571951 w 12192000"/>
              <a:gd name="connsiteY836" fmla="*/ 1575668 h 3012049"/>
              <a:gd name="connsiteX837" fmla="*/ 564741 w 12192000"/>
              <a:gd name="connsiteY837" fmla="*/ 1575668 h 3012049"/>
              <a:gd name="connsiteX838" fmla="*/ 564741 w 12192000"/>
              <a:gd name="connsiteY838" fmla="*/ 1580474 h 3012049"/>
              <a:gd name="connsiteX839" fmla="*/ 482233 w 12192000"/>
              <a:gd name="connsiteY839" fmla="*/ 1602103 h 3012049"/>
              <a:gd name="connsiteX840" fmla="*/ 482233 w 12192000"/>
              <a:gd name="connsiteY840" fmla="*/ 1619726 h 3012049"/>
              <a:gd name="connsiteX841" fmla="*/ 528694 w 12192000"/>
              <a:gd name="connsiteY841" fmla="*/ 1629338 h 3012049"/>
              <a:gd name="connsiteX842" fmla="*/ 528694 w 12192000"/>
              <a:gd name="connsiteY842" fmla="*/ 1642155 h 3012049"/>
              <a:gd name="connsiteX843" fmla="*/ 524689 w 12192000"/>
              <a:gd name="connsiteY843" fmla="*/ 1642155 h 3012049"/>
              <a:gd name="connsiteX844" fmla="*/ 524689 w 12192000"/>
              <a:gd name="connsiteY844" fmla="*/ 1654972 h 3012049"/>
              <a:gd name="connsiteX845" fmla="*/ 520683 w 12192000"/>
              <a:gd name="connsiteY845" fmla="*/ 1658977 h 3012049"/>
              <a:gd name="connsiteX846" fmla="*/ 266750 w 12192000"/>
              <a:gd name="connsiteY846" fmla="*/ 1658977 h 3012049"/>
              <a:gd name="connsiteX847" fmla="*/ 266750 w 12192000"/>
              <a:gd name="connsiteY847" fmla="*/ 1654972 h 3012049"/>
              <a:gd name="connsiteX848" fmla="*/ 261143 w 12192000"/>
              <a:gd name="connsiteY848" fmla="*/ 1654972 h 3012049"/>
              <a:gd name="connsiteX849" fmla="*/ 261143 w 12192000"/>
              <a:gd name="connsiteY849" fmla="*/ 1662182 h 3012049"/>
              <a:gd name="connsiteX850" fmla="*/ 256336 w 12192000"/>
              <a:gd name="connsiteY850" fmla="*/ 1662182 h 3012049"/>
              <a:gd name="connsiteX851" fmla="*/ 256336 w 12192000"/>
              <a:gd name="connsiteY851" fmla="*/ 1670993 h 3012049"/>
              <a:gd name="connsiteX852" fmla="*/ 260342 w 12192000"/>
              <a:gd name="connsiteY852" fmla="*/ 1670993 h 3012049"/>
              <a:gd name="connsiteX853" fmla="*/ 260342 w 12192000"/>
              <a:gd name="connsiteY853" fmla="*/ 1683810 h 3012049"/>
              <a:gd name="connsiteX854" fmla="*/ 251530 w 12192000"/>
              <a:gd name="connsiteY854" fmla="*/ 1683810 h 3012049"/>
              <a:gd name="connsiteX855" fmla="*/ 251530 w 12192000"/>
              <a:gd name="connsiteY855" fmla="*/ 1689417 h 3012049"/>
              <a:gd name="connsiteX856" fmla="*/ 251530 w 12192000"/>
              <a:gd name="connsiteY856" fmla="*/ 1725465 h 3012049"/>
              <a:gd name="connsiteX857" fmla="*/ 202666 w 12192000"/>
              <a:gd name="connsiteY857" fmla="*/ 1725465 h 3012049"/>
              <a:gd name="connsiteX858" fmla="*/ 202666 w 12192000"/>
              <a:gd name="connsiteY858" fmla="*/ 1747894 h 3012049"/>
              <a:gd name="connsiteX859" fmla="*/ 120158 w 12192000"/>
              <a:gd name="connsiteY859" fmla="*/ 1747894 h 3012049"/>
              <a:gd name="connsiteX860" fmla="*/ 120158 w 12192000"/>
              <a:gd name="connsiteY860" fmla="*/ 1758308 h 3012049"/>
              <a:gd name="connsiteX861" fmla="*/ 106540 w 12192000"/>
              <a:gd name="connsiteY861" fmla="*/ 1758308 h 3012049"/>
              <a:gd name="connsiteX862" fmla="*/ 106540 w 12192000"/>
              <a:gd name="connsiteY862" fmla="*/ 1766318 h 3012049"/>
              <a:gd name="connsiteX863" fmla="*/ 112147 w 12192000"/>
              <a:gd name="connsiteY863" fmla="*/ 1766318 h 3012049"/>
              <a:gd name="connsiteX864" fmla="*/ 112147 w 12192000"/>
              <a:gd name="connsiteY864" fmla="*/ 1777533 h 3012049"/>
              <a:gd name="connsiteX865" fmla="*/ 20827 w 12192000"/>
              <a:gd name="connsiteY865" fmla="*/ 1777533 h 3012049"/>
              <a:gd name="connsiteX866" fmla="*/ 20827 w 12192000"/>
              <a:gd name="connsiteY866" fmla="*/ 1793554 h 3012049"/>
              <a:gd name="connsiteX867" fmla="*/ 12817 w 12192000"/>
              <a:gd name="connsiteY867" fmla="*/ 1793554 h 3012049"/>
              <a:gd name="connsiteX868" fmla="*/ 12817 w 12192000"/>
              <a:gd name="connsiteY868" fmla="*/ 1788748 h 3012049"/>
              <a:gd name="connsiteX869" fmla="*/ 0 w 12192000"/>
              <a:gd name="connsiteY869" fmla="*/ 1788748 h 3012049"/>
              <a:gd name="connsiteX870" fmla="*/ 0 w 12192000"/>
              <a:gd name="connsiteY870" fmla="*/ 1839214 h 3012049"/>
              <a:gd name="connsiteX871" fmla="*/ 5116976 w 12192000"/>
              <a:gd name="connsiteY871" fmla="*/ 2556356 h 3012049"/>
              <a:gd name="connsiteX872" fmla="*/ 8477701 w 12192000"/>
              <a:gd name="connsiteY872" fmla="*/ 3012049 h 3012049"/>
              <a:gd name="connsiteX873" fmla="*/ 12192000 w 12192000"/>
              <a:gd name="connsiteY873" fmla="*/ 1839214 h 3012049"/>
              <a:gd name="connsiteX874" fmla="*/ 12192000 w 12192000"/>
              <a:gd name="connsiteY874" fmla="*/ 1807172 h 3012049"/>
              <a:gd name="connsiteX875" fmla="*/ 12164764 w 12192000"/>
              <a:gd name="connsiteY875" fmla="*/ 1807172 h 3012049"/>
              <a:gd name="connsiteX876" fmla="*/ 12164764 w 12192000"/>
              <a:gd name="connsiteY876" fmla="*/ 1807973 h 3012049"/>
              <a:gd name="connsiteX877" fmla="*/ 2412767 w 12192000"/>
              <a:gd name="connsiteY877" fmla="*/ 1433081 h 3012049"/>
              <a:gd name="connsiteX878" fmla="*/ 2412767 w 12192000"/>
              <a:gd name="connsiteY878" fmla="*/ 1420264 h 3012049"/>
              <a:gd name="connsiteX879" fmla="*/ 2415170 w 12192000"/>
              <a:gd name="connsiteY879" fmla="*/ 1420264 h 3012049"/>
              <a:gd name="connsiteX880" fmla="*/ 2415170 w 12192000"/>
              <a:gd name="connsiteY880" fmla="*/ 1433081 h 3012049"/>
              <a:gd name="connsiteX881" fmla="*/ 2412767 w 12192000"/>
              <a:gd name="connsiteY881" fmla="*/ 1433081 h 3012049"/>
              <a:gd name="connsiteX882" fmla="*/ 6799323 w 12192000"/>
              <a:gd name="connsiteY882" fmla="*/ 1419463 h 3012049"/>
              <a:gd name="connsiteX883" fmla="*/ 6799323 w 12192000"/>
              <a:gd name="connsiteY883" fmla="*/ 1430678 h 3012049"/>
              <a:gd name="connsiteX884" fmla="*/ 6785705 w 12192000"/>
              <a:gd name="connsiteY884" fmla="*/ 1443494 h 3012049"/>
              <a:gd name="connsiteX885" fmla="*/ 6743250 w 12192000"/>
              <a:gd name="connsiteY885" fmla="*/ 1443494 h 3012049"/>
              <a:gd name="connsiteX886" fmla="*/ 6743250 w 12192000"/>
              <a:gd name="connsiteY886" fmla="*/ 1408248 h 3012049"/>
              <a:gd name="connsiteX887" fmla="*/ 6702396 w 12192000"/>
              <a:gd name="connsiteY887" fmla="*/ 1408248 h 3012049"/>
              <a:gd name="connsiteX888" fmla="*/ 6702396 w 12192000"/>
              <a:gd name="connsiteY888" fmla="*/ 1417861 h 3012049"/>
              <a:gd name="connsiteX889" fmla="*/ 6716815 w 12192000"/>
              <a:gd name="connsiteY889" fmla="*/ 1417861 h 3012049"/>
              <a:gd name="connsiteX890" fmla="*/ 6716815 w 12192000"/>
              <a:gd name="connsiteY890" fmla="*/ 1438688 h 3012049"/>
              <a:gd name="connsiteX891" fmla="*/ 6603066 w 12192000"/>
              <a:gd name="connsiteY891" fmla="*/ 1438688 h 3012049"/>
              <a:gd name="connsiteX892" fmla="*/ 6603066 w 12192000"/>
              <a:gd name="connsiteY892" fmla="*/ 1231216 h 3012049"/>
              <a:gd name="connsiteX893" fmla="*/ 6587045 w 12192000"/>
              <a:gd name="connsiteY893" fmla="*/ 1231216 h 3012049"/>
              <a:gd name="connsiteX894" fmla="*/ 6587045 w 12192000"/>
              <a:gd name="connsiteY894" fmla="*/ 1195169 h 3012049"/>
              <a:gd name="connsiteX895" fmla="*/ 6561411 w 12192000"/>
              <a:gd name="connsiteY895" fmla="*/ 1195169 h 3012049"/>
              <a:gd name="connsiteX896" fmla="*/ 6561411 w 12192000"/>
              <a:gd name="connsiteY896" fmla="*/ 1179949 h 3012049"/>
              <a:gd name="connsiteX897" fmla="*/ 6550997 w 12192000"/>
              <a:gd name="connsiteY897" fmla="*/ 1179949 h 3012049"/>
              <a:gd name="connsiteX898" fmla="*/ 6550997 w 12192000"/>
              <a:gd name="connsiteY898" fmla="*/ 1188760 h 3012049"/>
              <a:gd name="connsiteX899" fmla="*/ 6542987 w 12192000"/>
              <a:gd name="connsiteY899" fmla="*/ 1188760 h 3012049"/>
              <a:gd name="connsiteX900" fmla="*/ 6594254 w 12192000"/>
              <a:gd name="connsiteY900" fmla="*/ 808261 h 3012049"/>
              <a:gd name="connsiteX901" fmla="*/ 6771286 w 12192000"/>
              <a:gd name="connsiteY901" fmla="*/ 808261 h 3012049"/>
              <a:gd name="connsiteX902" fmla="*/ 6831365 w 12192000"/>
              <a:gd name="connsiteY902" fmla="*/ 1419463 h 3012049"/>
              <a:gd name="connsiteX903" fmla="*/ 6799323 w 12192000"/>
              <a:gd name="connsiteY903" fmla="*/ 1419463 h 3012049"/>
              <a:gd name="connsiteX904" fmla="*/ 9199273 w 12192000"/>
              <a:gd name="connsiteY904" fmla="*/ 711334 h 3012049"/>
              <a:gd name="connsiteX905" fmla="*/ 9292194 w 12192000"/>
              <a:gd name="connsiteY905" fmla="*/ 535903 h 3012049"/>
              <a:gd name="connsiteX906" fmla="*/ 9365090 w 12192000"/>
              <a:gd name="connsiteY906" fmla="*/ 711334 h 3012049"/>
              <a:gd name="connsiteX907" fmla="*/ 9199273 w 12192000"/>
              <a:gd name="connsiteY907" fmla="*/ 711334 h 3012049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6142282 w 12192000"/>
              <a:gd name="connsiteY871" fmla="*/ 3125971 h 3125971"/>
              <a:gd name="connsiteX872" fmla="*/ 8477701 w 12192000"/>
              <a:gd name="connsiteY872" fmla="*/ 3012049 h 3125971"/>
              <a:gd name="connsiteX873" fmla="*/ 12192000 w 12192000"/>
              <a:gd name="connsiteY873" fmla="*/ 1839214 h 3125971"/>
              <a:gd name="connsiteX874" fmla="*/ 12192000 w 12192000"/>
              <a:gd name="connsiteY874" fmla="*/ 1807172 h 3125971"/>
              <a:gd name="connsiteX875" fmla="*/ 12164764 w 12192000"/>
              <a:gd name="connsiteY875" fmla="*/ 1807172 h 3125971"/>
              <a:gd name="connsiteX876" fmla="*/ 12164764 w 12192000"/>
              <a:gd name="connsiteY876" fmla="*/ 1807973 h 3125971"/>
              <a:gd name="connsiteX877" fmla="*/ 2412767 w 12192000"/>
              <a:gd name="connsiteY877" fmla="*/ 1433081 h 3125971"/>
              <a:gd name="connsiteX878" fmla="*/ 2412767 w 12192000"/>
              <a:gd name="connsiteY878" fmla="*/ 1420264 h 3125971"/>
              <a:gd name="connsiteX879" fmla="*/ 2415170 w 12192000"/>
              <a:gd name="connsiteY879" fmla="*/ 1420264 h 3125971"/>
              <a:gd name="connsiteX880" fmla="*/ 2415170 w 12192000"/>
              <a:gd name="connsiteY880" fmla="*/ 1433081 h 3125971"/>
              <a:gd name="connsiteX881" fmla="*/ 2412767 w 12192000"/>
              <a:gd name="connsiteY881" fmla="*/ 1433081 h 3125971"/>
              <a:gd name="connsiteX882" fmla="*/ 6799323 w 12192000"/>
              <a:gd name="connsiteY882" fmla="*/ 1419463 h 3125971"/>
              <a:gd name="connsiteX883" fmla="*/ 6799323 w 12192000"/>
              <a:gd name="connsiteY883" fmla="*/ 1430678 h 3125971"/>
              <a:gd name="connsiteX884" fmla="*/ 6785705 w 12192000"/>
              <a:gd name="connsiteY884" fmla="*/ 1443494 h 3125971"/>
              <a:gd name="connsiteX885" fmla="*/ 6743250 w 12192000"/>
              <a:gd name="connsiteY885" fmla="*/ 1443494 h 3125971"/>
              <a:gd name="connsiteX886" fmla="*/ 6743250 w 12192000"/>
              <a:gd name="connsiteY886" fmla="*/ 1408248 h 3125971"/>
              <a:gd name="connsiteX887" fmla="*/ 6702396 w 12192000"/>
              <a:gd name="connsiteY887" fmla="*/ 1408248 h 3125971"/>
              <a:gd name="connsiteX888" fmla="*/ 6702396 w 12192000"/>
              <a:gd name="connsiteY888" fmla="*/ 1417861 h 3125971"/>
              <a:gd name="connsiteX889" fmla="*/ 6716815 w 12192000"/>
              <a:gd name="connsiteY889" fmla="*/ 1417861 h 3125971"/>
              <a:gd name="connsiteX890" fmla="*/ 6716815 w 12192000"/>
              <a:gd name="connsiteY890" fmla="*/ 1438688 h 3125971"/>
              <a:gd name="connsiteX891" fmla="*/ 6603066 w 12192000"/>
              <a:gd name="connsiteY891" fmla="*/ 1438688 h 3125971"/>
              <a:gd name="connsiteX892" fmla="*/ 6603066 w 12192000"/>
              <a:gd name="connsiteY892" fmla="*/ 1231216 h 3125971"/>
              <a:gd name="connsiteX893" fmla="*/ 6587045 w 12192000"/>
              <a:gd name="connsiteY893" fmla="*/ 1231216 h 3125971"/>
              <a:gd name="connsiteX894" fmla="*/ 6587045 w 12192000"/>
              <a:gd name="connsiteY894" fmla="*/ 1195169 h 3125971"/>
              <a:gd name="connsiteX895" fmla="*/ 6561411 w 12192000"/>
              <a:gd name="connsiteY895" fmla="*/ 1195169 h 3125971"/>
              <a:gd name="connsiteX896" fmla="*/ 6561411 w 12192000"/>
              <a:gd name="connsiteY896" fmla="*/ 1179949 h 3125971"/>
              <a:gd name="connsiteX897" fmla="*/ 6550997 w 12192000"/>
              <a:gd name="connsiteY897" fmla="*/ 1179949 h 3125971"/>
              <a:gd name="connsiteX898" fmla="*/ 6550997 w 12192000"/>
              <a:gd name="connsiteY898" fmla="*/ 1188760 h 3125971"/>
              <a:gd name="connsiteX899" fmla="*/ 6542987 w 12192000"/>
              <a:gd name="connsiteY899" fmla="*/ 1188760 h 3125971"/>
              <a:gd name="connsiteX900" fmla="*/ 6594254 w 12192000"/>
              <a:gd name="connsiteY900" fmla="*/ 808261 h 3125971"/>
              <a:gd name="connsiteX901" fmla="*/ 6771286 w 12192000"/>
              <a:gd name="connsiteY901" fmla="*/ 808261 h 3125971"/>
              <a:gd name="connsiteX902" fmla="*/ 6831365 w 12192000"/>
              <a:gd name="connsiteY902" fmla="*/ 1419463 h 3125971"/>
              <a:gd name="connsiteX903" fmla="*/ 6799323 w 12192000"/>
              <a:gd name="connsiteY903" fmla="*/ 1419463 h 3125971"/>
              <a:gd name="connsiteX904" fmla="*/ 9199273 w 12192000"/>
              <a:gd name="connsiteY904" fmla="*/ 711334 h 3125971"/>
              <a:gd name="connsiteX905" fmla="*/ 9292194 w 12192000"/>
              <a:gd name="connsiteY905" fmla="*/ 535903 h 3125971"/>
              <a:gd name="connsiteX906" fmla="*/ 9365090 w 12192000"/>
              <a:gd name="connsiteY906" fmla="*/ 711334 h 3125971"/>
              <a:gd name="connsiteX907" fmla="*/ 9199273 w 12192000"/>
              <a:gd name="connsiteY907" fmla="*/ 711334 h 3125971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3336931 w 12192000"/>
              <a:gd name="connsiteY871" fmla="*/ 2542116 h 3125971"/>
              <a:gd name="connsiteX872" fmla="*/ 6142282 w 12192000"/>
              <a:gd name="connsiteY872" fmla="*/ 3125971 h 3125971"/>
              <a:gd name="connsiteX873" fmla="*/ 8477701 w 12192000"/>
              <a:gd name="connsiteY873" fmla="*/ 3012049 h 3125971"/>
              <a:gd name="connsiteX874" fmla="*/ 12192000 w 12192000"/>
              <a:gd name="connsiteY874" fmla="*/ 1839214 h 3125971"/>
              <a:gd name="connsiteX875" fmla="*/ 12192000 w 12192000"/>
              <a:gd name="connsiteY875" fmla="*/ 1807172 h 3125971"/>
              <a:gd name="connsiteX876" fmla="*/ 12164764 w 12192000"/>
              <a:gd name="connsiteY876" fmla="*/ 1807172 h 3125971"/>
              <a:gd name="connsiteX877" fmla="*/ 12164764 w 12192000"/>
              <a:gd name="connsiteY877" fmla="*/ 1807973 h 3125971"/>
              <a:gd name="connsiteX878" fmla="*/ 2412767 w 12192000"/>
              <a:gd name="connsiteY878" fmla="*/ 1433081 h 3125971"/>
              <a:gd name="connsiteX879" fmla="*/ 2412767 w 12192000"/>
              <a:gd name="connsiteY879" fmla="*/ 1420264 h 3125971"/>
              <a:gd name="connsiteX880" fmla="*/ 2415170 w 12192000"/>
              <a:gd name="connsiteY880" fmla="*/ 1420264 h 3125971"/>
              <a:gd name="connsiteX881" fmla="*/ 2415170 w 12192000"/>
              <a:gd name="connsiteY881" fmla="*/ 1433081 h 3125971"/>
              <a:gd name="connsiteX882" fmla="*/ 2412767 w 12192000"/>
              <a:gd name="connsiteY882" fmla="*/ 1433081 h 3125971"/>
              <a:gd name="connsiteX883" fmla="*/ 6799323 w 12192000"/>
              <a:gd name="connsiteY883" fmla="*/ 1419463 h 3125971"/>
              <a:gd name="connsiteX884" fmla="*/ 6799323 w 12192000"/>
              <a:gd name="connsiteY884" fmla="*/ 1430678 h 3125971"/>
              <a:gd name="connsiteX885" fmla="*/ 6785705 w 12192000"/>
              <a:gd name="connsiteY885" fmla="*/ 1443494 h 3125971"/>
              <a:gd name="connsiteX886" fmla="*/ 6743250 w 12192000"/>
              <a:gd name="connsiteY886" fmla="*/ 1443494 h 3125971"/>
              <a:gd name="connsiteX887" fmla="*/ 6743250 w 12192000"/>
              <a:gd name="connsiteY887" fmla="*/ 1408248 h 3125971"/>
              <a:gd name="connsiteX888" fmla="*/ 6702396 w 12192000"/>
              <a:gd name="connsiteY888" fmla="*/ 1408248 h 3125971"/>
              <a:gd name="connsiteX889" fmla="*/ 6702396 w 12192000"/>
              <a:gd name="connsiteY889" fmla="*/ 1417861 h 3125971"/>
              <a:gd name="connsiteX890" fmla="*/ 6716815 w 12192000"/>
              <a:gd name="connsiteY890" fmla="*/ 1417861 h 3125971"/>
              <a:gd name="connsiteX891" fmla="*/ 6716815 w 12192000"/>
              <a:gd name="connsiteY891" fmla="*/ 1438688 h 3125971"/>
              <a:gd name="connsiteX892" fmla="*/ 6603066 w 12192000"/>
              <a:gd name="connsiteY892" fmla="*/ 1438688 h 3125971"/>
              <a:gd name="connsiteX893" fmla="*/ 6603066 w 12192000"/>
              <a:gd name="connsiteY893" fmla="*/ 1231216 h 3125971"/>
              <a:gd name="connsiteX894" fmla="*/ 6587045 w 12192000"/>
              <a:gd name="connsiteY894" fmla="*/ 1231216 h 3125971"/>
              <a:gd name="connsiteX895" fmla="*/ 6587045 w 12192000"/>
              <a:gd name="connsiteY895" fmla="*/ 1195169 h 3125971"/>
              <a:gd name="connsiteX896" fmla="*/ 6561411 w 12192000"/>
              <a:gd name="connsiteY896" fmla="*/ 1195169 h 3125971"/>
              <a:gd name="connsiteX897" fmla="*/ 6561411 w 12192000"/>
              <a:gd name="connsiteY897" fmla="*/ 1179949 h 3125971"/>
              <a:gd name="connsiteX898" fmla="*/ 6550997 w 12192000"/>
              <a:gd name="connsiteY898" fmla="*/ 1179949 h 3125971"/>
              <a:gd name="connsiteX899" fmla="*/ 6550997 w 12192000"/>
              <a:gd name="connsiteY899" fmla="*/ 1188760 h 3125971"/>
              <a:gd name="connsiteX900" fmla="*/ 6542987 w 12192000"/>
              <a:gd name="connsiteY900" fmla="*/ 1188760 h 3125971"/>
              <a:gd name="connsiteX901" fmla="*/ 6594254 w 12192000"/>
              <a:gd name="connsiteY901" fmla="*/ 808261 h 3125971"/>
              <a:gd name="connsiteX902" fmla="*/ 6771286 w 12192000"/>
              <a:gd name="connsiteY902" fmla="*/ 808261 h 3125971"/>
              <a:gd name="connsiteX903" fmla="*/ 6831365 w 12192000"/>
              <a:gd name="connsiteY903" fmla="*/ 1419463 h 3125971"/>
              <a:gd name="connsiteX904" fmla="*/ 6799323 w 12192000"/>
              <a:gd name="connsiteY904" fmla="*/ 1419463 h 3125971"/>
              <a:gd name="connsiteX905" fmla="*/ 9199273 w 12192000"/>
              <a:gd name="connsiteY905" fmla="*/ 711334 h 3125971"/>
              <a:gd name="connsiteX906" fmla="*/ 9292194 w 12192000"/>
              <a:gd name="connsiteY906" fmla="*/ 535903 h 3125971"/>
              <a:gd name="connsiteX907" fmla="*/ 9365090 w 12192000"/>
              <a:gd name="connsiteY907" fmla="*/ 711334 h 3125971"/>
              <a:gd name="connsiteX908" fmla="*/ 9199273 w 12192000"/>
              <a:gd name="connsiteY908" fmla="*/ 711334 h 3125971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3123326 w 12192000"/>
              <a:gd name="connsiteY871" fmla="*/ 1758896 h 3125971"/>
              <a:gd name="connsiteX872" fmla="*/ 6142282 w 12192000"/>
              <a:gd name="connsiteY872" fmla="*/ 3125971 h 3125971"/>
              <a:gd name="connsiteX873" fmla="*/ 8477701 w 12192000"/>
              <a:gd name="connsiteY873" fmla="*/ 3012049 h 3125971"/>
              <a:gd name="connsiteX874" fmla="*/ 12192000 w 12192000"/>
              <a:gd name="connsiteY874" fmla="*/ 1839214 h 3125971"/>
              <a:gd name="connsiteX875" fmla="*/ 12192000 w 12192000"/>
              <a:gd name="connsiteY875" fmla="*/ 1807172 h 3125971"/>
              <a:gd name="connsiteX876" fmla="*/ 12164764 w 12192000"/>
              <a:gd name="connsiteY876" fmla="*/ 1807172 h 3125971"/>
              <a:gd name="connsiteX877" fmla="*/ 12164764 w 12192000"/>
              <a:gd name="connsiteY877" fmla="*/ 1807973 h 3125971"/>
              <a:gd name="connsiteX878" fmla="*/ 2412767 w 12192000"/>
              <a:gd name="connsiteY878" fmla="*/ 1433081 h 3125971"/>
              <a:gd name="connsiteX879" fmla="*/ 2412767 w 12192000"/>
              <a:gd name="connsiteY879" fmla="*/ 1420264 h 3125971"/>
              <a:gd name="connsiteX880" fmla="*/ 2415170 w 12192000"/>
              <a:gd name="connsiteY880" fmla="*/ 1420264 h 3125971"/>
              <a:gd name="connsiteX881" fmla="*/ 2415170 w 12192000"/>
              <a:gd name="connsiteY881" fmla="*/ 1433081 h 3125971"/>
              <a:gd name="connsiteX882" fmla="*/ 2412767 w 12192000"/>
              <a:gd name="connsiteY882" fmla="*/ 1433081 h 3125971"/>
              <a:gd name="connsiteX883" fmla="*/ 6799323 w 12192000"/>
              <a:gd name="connsiteY883" fmla="*/ 1419463 h 3125971"/>
              <a:gd name="connsiteX884" fmla="*/ 6799323 w 12192000"/>
              <a:gd name="connsiteY884" fmla="*/ 1430678 h 3125971"/>
              <a:gd name="connsiteX885" fmla="*/ 6785705 w 12192000"/>
              <a:gd name="connsiteY885" fmla="*/ 1443494 h 3125971"/>
              <a:gd name="connsiteX886" fmla="*/ 6743250 w 12192000"/>
              <a:gd name="connsiteY886" fmla="*/ 1443494 h 3125971"/>
              <a:gd name="connsiteX887" fmla="*/ 6743250 w 12192000"/>
              <a:gd name="connsiteY887" fmla="*/ 1408248 h 3125971"/>
              <a:gd name="connsiteX888" fmla="*/ 6702396 w 12192000"/>
              <a:gd name="connsiteY888" fmla="*/ 1408248 h 3125971"/>
              <a:gd name="connsiteX889" fmla="*/ 6702396 w 12192000"/>
              <a:gd name="connsiteY889" fmla="*/ 1417861 h 3125971"/>
              <a:gd name="connsiteX890" fmla="*/ 6716815 w 12192000"/>
              <a:gd name="connsiteY890" fmla="*/ 1417861 h 3125971"/>
              <a:gd name="connsiteX891" fmla="*/ 6716815 w 12192000"/>
              <a:gd name="connsiteY891" fmla="*/ 1438688 h 3125971"/>
              <a:gd name="connsiteX892" fmla="*/ 6603066 w 12192000"/>
              <a:gd name="connsiteY892" fmla="*/ 1438688 h 3125971"/>
              <a:gd name="connsiteX893" fmla="*/ 6603066 w 12192000"/>
              <a:gd name="connsiteY893" fmla="*/ 1231216 h 3125971"/>
              <a:gd name="connsiteX894" fmla="*/ 6587045 w 12192000"/>
              <a:gd name="connsiteY894" fmla="*/ 1231216 h 3125971"/>
              <a:gd name="connsiteX895" fmla="*/ 6587045 w 12192000"/>
              <a:gd name="connsiteY895" fmla="*/ 1195169 h 3125971"/>
              <a:gd name="connsiteX896" fmla="*/ 6561411 w 12192000"/>
              <a:gd name="connsiteY896" fmla="*/ 1195169 h 3125971"/>
              <a:gd name="connsiteX897" fmla="*/ 6561411 w 12192000"/>
              <a:gd name="connsiteY897" fmla="*/ 1179949 h 3125971"/>
              <a:gd name="connsiteX898" fmla="*/ 6550997 w 12192000"/>
              <a:gd name="connsiteY898" fmla="*/ 1179949 h 3125971"/>
              <a:gd name="connsiteX899" fmla="*/ 6550997 w 12192000"/>
              <a:gd name="connsiteY899" fmla="*/ 1188760 h 3125971"/>
              <a:gd name="connsiteX900" fmla="*/ 6542987 w 12192000"/>
              <a:gd name="connsiteY900" fmla="*/ 1188760 h 3125971"/>
              <a:gd name="connsiteX901" fmla="*/ 6594254 w 12192000"/>
              <a:gd name="connsiteY901" fmla="*/ 808261 h 3125971"/>
              <a:gd name="connsiteX902" fmla="*/ 6771286 w 12192000"/>
              <a:gd name="connsiteY902" fmla="*/ 808261 h 3125971"/>
              <a:gd name="connsiteX903" fmla="*/ 6831365 w 12192000"/>
              <a:gd name="connsiteY903" fmla="*/ 1419463 h 3125971"/>
              <a:gd name="connsiteX904" fmla="*/ 6799323 w 12192000"/>
              <a:gd name="connsiteY904" fmla="*/ 1419463 h 3125971"/>
              <a:gd name="connsiteX905" fmla="*/ 9199273 w 12192000"/>
              <a:gd name="connsiteY905" fmla="*/ 711334 h 3125971"/>
              <a:gd name="connsiteX906" fmla="*/ 9292194 w 12192000"/>
              <a:gd name="connsiteY906" fmla="*/ 535903 h 3125971"/>
              <a:gd name="connsiteX907" fmla="*/ 9365090 w 12192000"/>
              <a:gd name="connsiteY907" fmla="*/ 711334 h 3125971"/>
              <a:gd name="connsiteX908" fmla="*/ 9199273 w 12192000"/>
              <a:gd name="connsiteY908" fmla="*/ 711334 h 312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</a:cxnLst>
            <a:rect l="l" t="t" r="r" b="b"/>
            <a:pathLst>
              <a:path w="12192000" h="3125971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lnTo>
                  <a:pt x="12048612" y="1685412"/>
                </a:ln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cubicBezTo>
                  <a:pt x="11666777" y="1618391"/>
                  <a:pt x="11666244" y="1609846"/>
                  <a:pt x="11665710" y="1601302"/>
                </a:cubicBez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lnTo>
                  <a:pt x="11291618" y="1320133"/>
                </a:ln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3123326" y="1758896"/>
                </a:lnTo>
                <a:lnTo>
                  <a:pt x="6142282" y="3125971"/>
                </a:lnTo>
                <a:lnTo>
                  <a:pt x="8477701" y="3012049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lnTo>
                  <a:pt x="12164764" y="1807973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100000">
                <a:srgbClr val="EE010F">
                  <a:alpha val="0"/>
                </a:srgbClr>
              </a:gs>
              <a:gs pos="0">
                <a:srgbClr val="FF0000">
                  <a:alpha val="22000"/>
                </a:srgbClr>
              </a:gs>
            </a:gsLst>
            <a:lin ang="54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AFBC109D-5DF9-8C53-2D3D-6DE109E7555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91876"/>
            <a:ext cx="12190413" cy="49242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469817" y="389198"/>
            <a:ext cx="32523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60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5"/>
                  <a:srcRect/>
                  <a:tile tx="-218440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6DE697A-F598-9558-C2C6-9D6859C51E26}"/>
              </a:ext>
            </a:extLst>
          </p:cNvPr>
          <p:cNvSpPr txBox="1"/>
          <p:nvPr/>
        </p:nvSpPr>
        <p:spPr>
          <a:xfrm>
            <a:off x="6129440" y="1262764"/>
            <a:ext cx="21101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100000">
                      <a:srgbClr val="EE010F">
                        <a:alpha val="0"/>
                      </a:srgbClr>
                    </a:gs>
                    <a:gs pos="0">
                      <a:srgbClr val="B82126"/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CONTENTS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5633211-832B-65BE-35B9-B4185BFAE841}"/>
              </a:ext>
            </a:extLst>
          </p:cNvPr>
          <p:cNvSpPr txBox="1"/>
          <p:nvPr/>
        </p:nvSpPr>
        <p:spPr>
          <a:xfrm>
            <a:off x="-63392514" y="-41431190"/>
            <a:ext cx="746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 P 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718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6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358D5336-71CD-7E43-FE6A-066C24F647F9}"/>
              </a:ext>
            </a:extLst>
          </p:cNvPr>
          <p:cNvGrpSpPr/>
          <p:nvPr/>
        </p:nvGrpSpPr>
        <p:grpSpPr>
          <a:xfrm>
            <a:off x="3063302" y="1405580"/>
            <a:ext cx="4030737" cy="3871403"/>
            <a:chOff x="2979738" y="435723"/>
            <a:chExt cx="6243637" cy="5996828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DB5BDF50-FE6B-06AA-9D38-B872622BA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738" y="2325688"/>
              <a:ext cx="3271838" cy="1244600"/>
            </a:xfrm>
            <a:custGeom>
              <a:avLst/>
              <a:gdLst>
                <a:gd name="T0" fmla="*/ 0 w 2061"/>
                <a:gd name="T1" fmla="*/ 0 h 784"/>
                <a:gd name="T2" fmla="*/ 0 w 2061"/>
                <a:gd name="T3" fmla="*/ 784 h 784"/>
                <a:gd name="T4" fmla="*/ 1278 w 2061"/>
                <a:gd name="T5" fmla="*/ 784 h 784"/>
                <a:gd name="T6" fmla="*/ 2061 w 2061"/>
                <a:gd name="T7" fmla="*/ 0 h 784"/>
                <a:gd name="T8" fmla="*/ 0 w 2061"/>
                <a:gd name="T9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1" h="784">
                  <a:moveTo>
                    <a:pt x="0" y="0"/>
                  </a:moveTo>
                  <a:lnTo>
                    <a:pt x="0" y="784"/>
                  </a:lnTo>
                  <a:lnTo>
                    <a:pt x="1278" y="784"/>
                  </a:lnTo>
                  <a:lnTo>
                    <a:pt x="20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F6C8CA79-AF32-076B-6A94-15E4650B8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2325" y="435723"/>
              <a:ext cx="2014538" cy="3136900"/>
            </a:xfrm>
            <a:custGeom>
              <a:avLst/>
              <a:gdLst>
                <a:gd name="T0" fmla="*/ 102 w 536"/>
                <a:gd name="T1" fmla="*/ 240 h 835"/>
                <a:gd name="T2" fmla="*/ 25 w 536"/>
                <a:gd name="T3" fmla="*/ 284 h 835"/>
                <a:gd name="T4" fmla="*/ 25 w 536"/>
                <a:gd name="T5" fmla="*/ 285 h 835"/>
                <a:gd name="T6" fmla="*/ 4 w 536"/>
                <a:gd name="T7" fmla="*/ 271 h 835"/>
                <a:gd name="T8" fmla="*/ 8 w 536"/>
                <a:gd name="T9" fmla="*/ 246 h 835"/>
                <a:gd name="T10" fmla="*/ 239 w 536"/>
                <a:gd name="T11" fmla="*/ 14 h 835"/>
                <a:gd name="T12" fmla="*/ 268 w 536"/>
                <a:gd name="T13" fmla="*/ 0 h 835"/>
                <a:gd name="T14" fmla="*/ 297 w 536"/>
                <a:gd name="T15" fmla="*/ 14 h 835"/>
                <a:gd name="T16" fmla="*/ 528 w 536"/>
                <a:gd name="T17" fmla="*/ 246 h 835"/>
                <a:gd name="T18" fmla="*/ 532 w 536"/>
                <a:gd name="T19" fmla="*/ 271 h 835"/>
                <a:gd name="T20" fmla="*/ 511 w 536"/>
                <a:gd name="T21" fmla="*/ 285 h 835"/>
                <a:gd name="T22" fmla="*/ 511 w 536"/>
                <a:gd name="T23" fmla="*/ 285 h 835"/>
                <a:gd name="T24" fmla="*/ 433 w 536"/>
                <a:gd name="T25" fmla="*/ 240 h 835"/>
                <a:gd name="T26" fmla="*/ 433 w 536"/>
                <a:gd name="T27" fmla="*/ 504 h 835"/>
                <a:gd name="T28" fmla="*/ 102 w 536"/>
                <a:gd name="T29" fmla="*/ 835 h 835"/>
                <a:gd name="T30" fmla="*/ 102 w 536"/>
                <a:gd name="T31" fmla="*/ 24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6" h="835">
                  <a:moveTo>
                    <a:pt x="102" y="240"/>
                  </a:moveTo>
                  <a:cubicBezTo>
                    <a:pt x="25" y="284"/>
                    <a:pt x="25" y="284"/>
                    <a:pt x="25" y="284"/>
                  </a:cubicBezTo>
                  <a:cubicBezTo>
                    <a:pt x="25" y="285"/>
                    <a:pt x="25" y="285"/>
                    <a:pt x="25" y="285"/>
                  </a:cubicBezTo>
                  <a:cubicBezTo>
                    <a:pt x="15" y="284"/>
                    <a:pt x="7" y="279"/>
                    <a:pt x="4" y="271"/>
                  </a:cubicBezTo>
                  <a:cubicBezTo>
                    <a:pt x="0" y="263"/>
                    <a:pt x="2" y="254"/>
                    <a:pt x="8" y="246"/>
                  </a:cubicBezTo>
                  <a:cubicBezTo>
                    <a:pt x="239" y="14"/>
                    <a:pt x="239" y="14"/>
                    <a:pt x="239" y="14"/>
                  </a:cubicBezTo>
                  <a:cubicBezTo>
                    <a:pt x="247" y="5"/>
                    <a:pt x="257" y="0"/>
                    <a:pt x="268" y="0"/>
                  </a:cubicBezTo>
                  <a:cubicBezTo>
                    <a:pt x="279" y="0"/>
                    <a:pt x="290" y="5"/>
                    <a:pt x="297" y="14"/>
                  </a:cubicBezTo>
                  <a:cubicBezTo>
                    <a:pt x="528" y="246"/>
                    <a:pt x="528" y="246"/>
                    <a:pt x="528" y="246"/>
                  </a:cubicBezTo>
                  <a:cubicBezTo>
                    <a:pt x="534" y="254"/>
                    <a:pt x="536" y="263"/>
                    <a:pt x="532" y="271"/>
                  </a:cubicBezTo>
                  <a:cubicBezTo>
                    <a:pt x="528" y="279"/>
                    <a:pt x="520" y="284"/>
                    <a:pt x="511" y="285"/>
                  </a:cubicBezTo>
                  <a:cubicBezTo>
                    <a:pt x="511" y="285"/>
                    <a:pt x="511" y="285"/>
                    <a:pt x="511" y="285"/>
                  </a:cubicBezTo>
                  <a:cubicBezTo>
                    <a:pt x="433" y="240"/>
                    <a:pt x="433" y="240"/>
                    <a:pt x="433" y="240"/>
                  </a:cubicBezTo>
                  <a:cubicBezTo>
                    <a:pt x="433" y="504"/>
                    <a:pt x="433" y="504"/>
                    <a:pt x="433" y="504"/>
                  </a:cubicBezTo>
                  <a:cubicBezTo>
                    <a:pt x="102" y="835"/>
                    <a:pt x="102" y="835"/>
                    <a:pt x="102" y="835"/>
                  </a:cubicBezTo>
                  <a:lnTo>
                    <a:pt x="102" y="2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F0120125-6FCD-0107-6136-24F9C3CCD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738" y="3757613"/>
              <a:ext cx="4564063" cy="1243013"/>
            </a:xfrm>
            <a:custGeom>
              <a:avLst/>
              <a:gdLst>
                <a:gd name="T0" fmla="*/ 0 w 2875"/>
                <a:gd name="T1" fmla="*/ 0 h 783"/>
                <a:gd name="T2" fmla="*/ 0 w 2875"/>
                <a:gd name="T3" fmla="*/ 783 h 783"/>
                <a:gd name="T4" fmla="*/ 2092 w 2875"/>
                <a:gd name="T5" fmla="*/ 783 h 783"/>
                <a:gd name="T6" fmla="*/ 2875 w 2875"/>
                <a:gd name="T7" fmla="*/ 0 h 783"/>
                <a:gd name="T8" fmla="*/ 0 w 2875"/>
                <a:gd name="T9" fmla="*/ 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5" h="783">
                  <a:moveTo>
                    <a:pt x="0" y="0"/>
                  </a:moveTo>
                  <a:lnTo>
                    <a:pt x="0" y="783"/>
                  </a:lnTo>
                  <a:lnTo>
                    <a:pt x="2092" y="783"/>
                  </a:lnTo>
                  <a:lnTo>
                    <a:pt x="28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B616129D-F275-063F-66D5-67B3AA4C0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1375" y="1866060"/>
              <a:ext cx="2012950" cy="3136900"/>
            </a:xfrm>
            <a:custGeom>
              <a:avLst/>
              <a:gdLst>
                <a:gd name="T0" fmla="*/ 102 w 536"/>
                <a:gd name="T1" fmla="*/ 240 h 835"/>
                <a:gd name="T2" fmla="*/ 25 w 536"/>
                <a:gd name="T3" fmla="*/ 285 h 835"/>
                <a:gd name="T4" fmla="*/ 25 w 536"/>
                <a:gd name="T5" fmla="*/ 285 h 835"/>
                <a:gd name="T6" fmla="*/ 4 w 536"/>
                <a:gd name="T7" fmla="*/ 271 h 835"/>
                <a:gd name="T8" fmla="*/ 8 w 536"/>
                <a:gd name="T9" fmla="*/ 246 h 835"/>
                <a:gd name="T10" fmla="*/ 239 w 536"/>
                <a:gd name="T11" fmla="*/ 14 h 835"/>
                <a:gd name="T12" fmla="*/ 268 w 536"/>
                <a:gd name="T13" fmla="*/ 0 h 835"/>
                <a:gd name="T14" fmla="*/ 298 w 536"/>
                <a:gd name="T15" fmla="*/ 14 h 835"/>
                <a:gd name="T16" fmla="*/ 528 w 536"/>
                <a:gd name="T17" fmla="*/ 246 h 835"/>
                <a:gd name="T18" fmla="*/ 532 w 536"/>
                <a:gd name="T19" fmla="*/ 271 h 835"/>
                <a:gd name="T20" fmla="*/ 512 w 536"/>
                <a:gd name="T21" fmla="*/ 285 h 835"/>
                <a:gd name="T22" fmla="*/ 512 w 536"/>
                <a:gd name="T23" fmla="*/ 285 h 835"/>
                <a:gd name="T24" fmla="*/ 433 w 536"/>
                <a:gd name="T25" fmla="*/ 240 h 835"/>
                <a:gd name="T26" fmla="*/ 433 w 536"/>
                <a:gd name="T27" fmla="*/ 504 h 835"/>
                <a:gd name="T28" fmla="*/ 102 w 536"/>
                <a:gd name="T29" fmla="*/ 835 h 835"/>
                <a:gd name="T30" fmla="*/ 102 w 536"/>
                <a:gd name="T31" fmla="*/ 24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6" h="835">
                  <a:moveTo>
                    <a:pt x="102" y="240"/>
                  </a:moveTo>
                  <a:cubicBezTo>
                    <a:pt x="25" y="285"/>
                    <a:pt x="25" y="285"/>
                    <a:pt x="25" y="285"/>
                  </a:cubicBezTo>
                  <a:cubicBezTo>
                    <a:pt x="25" y="285"/>
                    <a:pt x="25" y="285"/>
                    <a:pt x="25" y="285"/>
                  </a:cubicBezTo>
                  <a:cubicBezTo>
                    <a:pt x="16" y="285"/>
                    <a:pt x="8" y="279"/>
                    <a:pt x="4" y="271"/>
                  </a:cubicBezTo>
                  <a:cubicBezTo>
                    <a:pt x="0" y="263"/>
                    <a:pt x="2" y="254"/>
                    <a:pt x="8" y="246"/>
                  </a:cubicBezTo>
                  <a:cubicBezTo>
                    <a:pt x="239" y="14"/>
                    <a:pt x="239" y="14"/>
                    <a:pt x="239" y="14"/>
                  </a:cubicBezTo>
                  <a:cubicBezTo>
                    <a:pt x="247" y="5"/>
                    <a:pt x="257" y="0"/>
                    <a:pt x="268" y="0"/>
                  </a:cubicBezTo>
                  <a:cubicBezTo>
                    <a:pt x="279" y="0"/>
                    <a:pt x="290" y="5"/>
                    <a:pt x="298" y="14"/>
                  </a:cubicBezTo>
                  <a:cubicBezTo>
                    <a:pt x="528" y="246"/>
                    <a:pt x="528" y="246"/>
                    <a:pt x="528" y="246"/>
                  </a:cubicBezTo>
                  <a:cubicBezTo>
                    <a:pt x="535" y="254"/>
                    <a:pt x="536" y="263"/>
                    <a:pt x="532" y="271"/>
                  </a:cubicBezTo>
                  <a:cubicBezTo>
                    <a:pt x="529" y="279"/>
                    <a:pt x="521" y="284"/>
                    <a:pt x="512" y="285"/>
                  </a:cubicBezTo>
                  <a:cubicBezTo>
                    <a:pt x="512" y="285"/>
                    <a:pt x="512" y="285"/>
                    <a:pt x="512" y="285"/>
                  </a:cubicBezTo>
                  <a:cubicBezTo>
                    <a:pt x="433" y="240"/>
                    <a:pt x="433" y="240"/>
                    <a:pt x="433" y="240"/>
                  </a:cubicBezTo>
                  <a:cubicBezTo>
                    <a:pt x="433" y="504"/>
                    <a:pt x="433" y="504"/>
                    <a:pt x="433" y="504"/>
                  </a:cubicBezTo>
                  <a:cubicBezTo>
                    <a:pt x="102" y="835"/>
                    <a:pt x="102" y="835"/>
                    <a:pt x="102" y="835"/>
                  </a:cubicBezTo>
                  <a:lnTo>
                    <a:pt x="102" y="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DD4C02FA-AD4D-FDEE-B14C-CF8D4E43A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738" y="5189538"/>
              <a:ext cx="5853113" cy="1243013"/>
            </a:xfrm>
            <a:custGeom>
              <a:avLst/>
              <a:gdLst>
                <a:gd name="T0" fmla="*/ 0 w 3687"/>
                <a:gd name="T1" fmla="*/ 0 h 783"/>
                <a:gd name="T2" fmla="*/ 0 w 3687"/>
                <a:gd name="T3" fmla="*/ 783 h 783"/>
                <a:gd name="T4" fmla="*/ 2904 w 3687"/>
                <a:gd name="T5" fmla="*/ 783 h 783"/>
                <a:gd name="T6" fmla="*/ 3687 w 3687"/>
                <a:gd name="T7" fmla="*/ 0 h 783"/>
                <a:gd name="T8" fmla="*/ 0 w 3687"/>
                <a:gd name="T9" fmla="*/ 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7" h="783">
                  <a:moveTo>
                    <a:pt x="0" y="0"/>
                  </a:moveTo>
                  <a:lnTo>
                    <a:pt x="0" y="783"/>
                  </a:lnTo>
                  <a:lnTo>
                    <a:pt x="2904" y="783"/>
                  </a:lnTo>
                  <a:lnTo>
                    <a:pt x="368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D1837455-36F5-2C2E-45E2-80CE7B151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3600" y="3284538"/>
              <a:ext cx="2009775" cy="3136900"/>
            </a:xfrm>
            <a:custGeom>
              <a:avLst/>
              <a:gdLst>
                <a:gd name="T0" fmla="*/ 102 w 535"/>
                <a:gd name="T1" fmla="*/ 240 h 835"/>
                <a:gd name="T2" fmla="*/ 24 w 535"/>
                <a:gd name="T3" fmla="*/ 285 h 835"/>
                <a:gd name="T4" fmla="*/ 24 w 535"/>
                <a:gd name="T5" fmla="*/ 285 h 835"/>
                <a:gd name="T6" fmla="*/ 3 w 535"/>
                <a:gd name="T7" fmla="*/ 272 h 835"/>
                <a:gd name="T8" fmla="*/ 8 w 535"/>
                <a:gd name="T9" fmla="*/ 247 h 835"/>
                <a:gd name="T10" fmla="*/ 238 w 535"/>
                <a:gd name="T11" fmla="*/ 15 h 835"/>
                <a:gd name="T12" fmla="*/ 268 w 535"/>
                <a:gd name="T13" fmla="*/ 0 h 835"/>
                <a:gd name="T14" fmla="*/ 297 w 535"/>
                <a:gd name="T15" fmla="*/ 14 h 835"/>
                <a:gd name="T16" fmla="*/ 528 w 535"/>
                <a:gd name="T17" fmla="*/ 247 h 835"/>
                <a:gd name="T18" fmla="*/ 532 w 535"/>
                <a:gd name="T19" fmla="*/ 271 h 835"/>
                <a:gd name="T20" fmla="*/ 511 w 535"/>
                <a:gd name="T21" fmla="*/ 285 h 835"/>
                <a:gd name="T22" fmla="*/ 511 w 535"/>
                <a:gd name="T23" fmla="*/ 285 h 835"/>
                <a:gd name="T24" fmla="*/ 433 w 535"/>
                <a:gd name="T25" fmla="*/ 240 h 835"/>
                <a:gd name="T26" fmla="*/ 433 w 535"/>
                <a:gd name="T27" fmla="*/ 504 h 835"/>
                <a:gd name="T28" fmla="*/ 102 w 535"/>
                <a:gd name="T29" fmla="*/ 835 h 835"/>
                <a:gd name="T30" fmla="*/ 102 w 535"/>
                <a:gd name="T31" fmla="*/ 24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5" h="835">
                  <a:moveTo>
                    <a:pt x="102" y="240"/>
                  </a:moveTo>
                  <a:cubicBezTo>
                    <a:pt x="24" y="285"/>
                    <a:pt x="24" y="285"/>
                    <a:pt x="24" y="285"/>
                  </a:cubicBezTo>
                  <a:cubicBezTo>
                    <a:pt x="24" y="285"/>
                    <a:pt x="24" y="285"/>
                    <a:pt x="24" y="285"/>
                  </a:cubicBezTo>
                  <a:cubicBezTo>
                    <a:pt x="15" y="285"/>
                    <a:pt x="7" y="280"/>
                    <a:pt x="3" y="272"/>
                  </a:cubicBezTo>
                  <a:cubicBezTo>
                    <a:pt x="0" y="263"/>
                    <a:pt x="1" y="254"/>
                    <a:pt x="8" y="247"/>
                  </a:cubicBezTo>
                  <a:cubicBezTo>
                    <a:pt x="238" y="15"/>
                    <a:pt x="238" y="15"/>
                    <a:pt x="238" y="15"/>
                  </a:cubicBezTo>
                  <a:cubicBezTo>
                    <a:pt x="246" y="5"/>
                    <a:pt x="257" y="0"/>
                    <a:pt x="268" y="0"/>
                  </a:cubicBezTo>
                  <a:cubicBezTo>
                    <a:pt x="279" y="0"/>
                    <a:pt x="289" y="5"/>
                    <a:pt x="297" y="14"/>
                  </a:cubicBezTo>
                  <a:cubicBezTo>
                    <a:pt x="528" y="247"/>
                    <a:pt x="528" y="247"/>
                    <a:pt x="528" y="247"/>
                  </a:cubicBezTo>
                  <a:cubicBezTo>
                    <a:pt x="534" y="254"/>
                    <a:pt x="535" y="263"/>
                    <a:pt x="532" y="271"/>
                  </a:cubicBezTo>
                  <a:cubicBezTo>
                    <a:pt x="528" y="279"/>
                    <a:pt x="520" y="285"/>
                    <a:pt x="511" y="285"/>
                  </a:cubicBezTo>
                  <a:cubicBezTo>
                    <a:pt x="511" y="285"/>
                    <a:pt x="511" y="285"/>
                    <a:pt x="511" y="285"/>
                  </a:cubicBezTo>
                  <a:cubicBezTo>
                    <a:pt x="433" y="240"/>
                    <a:pt x="433" y="240"/>
                    <a:pt x="433" y="240"/>
                  </a:cubicBezTo>
                  <a:cubicBezTo>
                    <a:pt x="433" y="504"/>
                    <a:pt x="433" y="504"/>
                    <a:pt x="433" y="504"/>
                  </a:cubicBezTo>
                  <a:cubicBezTo>
                    <a:pt x="102" y="835"/>
                    <a:pt x="102" y="835"/>
                    <a:pt x="102" y="835"/>
                  </a:cubicBezTo>
                  <a:lnTo>
                    <a:pt x="102" y="2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5" name="Picture 3">
            <a:extLst>
              <a:ext uri="{FF2B5EF4-FFF2-40B4-BE49-F238E27FC236}">
                <a16:creationId xmlns:a16="http://schemas.microsoft.com/office/drawing/2014/main" id="{D7AB2D89-6090-EE3E-39B2-39428D3BFE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 flipH="1">
            <a:off x="669602" y="4094834"/>
            <a:ext cx="4896000" cy="109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94ABB2F5-C427-36A9-F9CC-6265F4D5B128}"/>
              </a:ext>
            </a:extLst>
          </p:cNvPr>
          <p:cNvGrpSpPr/>
          <p:nvPr/>
        </p:nvGrpSpPr>
        <p:grpSpPr>
          <a:xfrm>
            <a:off x="1503661" y="2846752"/>
            <a:ext cx="735914" cy="630077"/>
            <a:chOff x="2162176" y="-104775"/>
            <a:chExt cx="1655763" cy="1417638"/>
          </a:xfrm>
          <a:solidFill>
            <a:schemeClr val="accent1"/>
          </a:solidFill>
        </p:grpSpPr>
        <p:sp>
          <p:nvSpPr>
            <p:cNvPr id="28" name="Freeform 3767">
              <a:extLst>
                <a:ext uri="{FF2B5EF4-FFF2-40B4-BE49-F238E27FC236}">
                  <a16:creationId xmlns:a16="http://schemas.microsoft.com/office/drawing/2014/main" id="{D9D7A995-C2EB-B818-0253-66D9C0332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3768">
              <a:extLst>
                <a:ext uri="{FF2B5EF4-FFF2-40B4-BE49-F238E27FC236}">
                  <a16:creationId xmlns:a16="http://schemas.microsoft.com/office/drawing/2014/main" id="{2AC9677A-EC83-CE70-8CC3-BDC45E49C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文本框 31">
            <a:extLst>
              <a:ext uri="{FF2B5EF4-FFF2-40B4-BE49-F238E27FC236}">
                <a16:creationId xmlns:a16="http://schemas.microsoft.com/office/drawing/2014/main" id="{7CE02275-985F-8EB3-EC5B-DC574FEC63CE}"/>
              </a:ext>
            </a:extLst>
          </p:cNvPr>
          <p:cNvSpPr txBox="1"/>
          <p:nvPr/>
        </p:nvSpPr>
        <p:spPr>
          <a:xfrm>
            <a:off x="1307596" y="4006034"/>
            <a:ext cx="1191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文本标题</a:t>
            </a:r>
          </a:p>
        </p:txBody>
      </p:sp>
      <p:sp>
        <p:nvSpPr>
          <p:cNvPr id="31" name="文本框 48">
            <a:extLst>
              <a:ext uri="{FF2B5EF4-FFF2-40B4-BE49-F238E27FC236}">
                <a16:creationId xmlns:a16="http://schemas.microsoft.com/office/drawing/2014/main" id="{12229A03-31A0-59A0-ADEB-3174C3867CF5}"/>
              </a:ext>
            </a:extLst>
          </p:cNvPr>
          <p:cNvSpPr txBox="1"/>
          <p:nvPr/>
        </p:nvSpPr>
        <p:spPr>
          <a:xfrm>
            <a:off x="3179096" y="2597156"/>
            <a:ext cx="870751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132711C-43B5-7385-9DBA-7AC696902A5F}"/>
              </a:ext>
            </a:extLst>
          </p:cNvPr>
          <p:cNvGrpSpPr/>
          <p:nvPr/>
        </p:nvGrpSpPr>
        <p:grpSpPr>
          <a:xfrm>
            <a:off x="5791110" y="1587119"/>
            <a:ext cx="1868820" cy="518578"/>
            <a:chOff x="527312" y="1614772"/>
            <a:chExt cx="2591951" cy="518578"/>
          </a:xfrm>
        </p:grpSpPr>
        <p:sp>
          <p:nvSpPr>
            <p:cNvPr id="33" name="五边形 19">
              <a:extLst>
                <a:ext uri="{FF2B5EF4-FFF2-40B4-BE49-F238E27FC236}">
                  <a16:creationId xmlns:a16="http://schemas.microsoft.com/office/drawing/2014/main" id="{4C1A41D4-4BF4-4243-080C-5C717519BB54}"/>
                </a:ext>
              </a:extLst>
            </p:cNvPr>
            <p:cNvSpPr/>
            <p:nvPr/>
          </p:nvSpPr>
          <p:spPr>
            <a:xfrm>
              <a:off x="527312" y="1614772"/>
              <a:ext cx="2591951" cy="518578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79662263-A8E0-D037-E4B5-A826F2FE76C8}"/>
                </a:ext>
              </a:extLst>
            </p:cNvPr>
            <p:cNvSpPr/>
            <p:nvPr/>
          </p:nvSpPr>
          <p:spPr>
            <a:xfrm>
              <a:off x="696705" y="1677056"/>
              <a:ext cx="2253165" cy="430726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ctr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MH_Text_1">
            <a:extLst>
              <a:ext uri="{FF2B5EF4-FFF2-40B4-BE49-F238E27FC236}">
                <a16:creationId xmlns:a16="http://schemas.microsoft.com/office/drawing/2014/main" id="{8CA7B9DE-8ABE-53B9-7D62-8418B9DA9BE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659930" y="1543553"/>
            <a:ext cx="3444135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文本框 53">
            <a:extLst>
              <a:ext uri="{FF2B5EF4-FFF2-40B4-BE49-F238E27FC236}">
                <a16:creationId xmlns:a16="http://schemas.microsoft.com/office/drawing/2014/main" id="{8839FB27-443B-5F12-4BEC-B41B0BE45B20}"/>
              </a:ext>
            </a:extLst>
          </p:cNvPr>
          <p:cNvSpPr txBox="1"/>
          <p:nvPr/>
        </p:nvSpPr>
        <p:spPr>
          <a:xfrm>
            <a:off x="3698817" y="3521308"/>
            <a:ext cx="870751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A33AF1F-0656-8671-C46C-270CCAE76B14}"/>
              </a:ext>
            </a:extLst>
          </p:cNvPr>
          <p:cNvGrpSpPr/>
          <p:nvPr/>
        </p:nvGrpSpPr>
        <p:grpSpPr>
          <a:xfrm>
            <a:off x="6592567" y="2697817"/>
            <a:ext cx="1868820" cy="518578"/>
            <a:chOff x="527312" y="1614772"/>
            <a:chExt cx="2591951" cy="518578"/>
          </a:xfrm>
        </p:grpSpPr>
        <p:sp>
          <p:nvSpPr>
            <p:cNvPr id="38" name="五边形 24">
              <a:extLst>
                <a:ext uri="{FF2B5EF4-FFF2-40B4-BE49-F238E27FC236}">
                  <a16:creationId xmlns:a16="http://schemas.microsoft.com/office/drawing/2014/main" id="{FF23E512-6C3A-A673-9EC1-9613F7089508}"/>
                </a:ext>
              </a:extLst>
            </p:cNvPr>
            <p:cNvSpPr/>
            <p:nvPr/>
          </p:nvSpPr>
          <p:spPr>
            <a:xfrm>
              <a:off x="527312" y="1614772"/>
              <a:ext cx="2591951" cy="518578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20CE0D0D-E512-1D1D-1B89-502CA753142B}"/>
                </a:ext>
              </a:extLst>
            </p:cNvPr>
            <p:cNvSpPr/>
            <p:nvPr/>
          </p:nvSpPr>
          <p:spPr>
            <a:xfrm>
              <a:off x="696705" y="1677056"/>
              <a:ext cx="2253165" cy="434508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ctr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文本框 58">
            <a:extLst>
              <a:ext uri="{FF2B5EF4-FFF2-40B4-BE49-F238E27FC236}">
                <a16:creationId xmlns:a16="http://schemas.microsoft.com/office/drawing/2014/main" id="{5A4EEB00-FC0A-F07B-BCC4-43F01DF2AB62}"/>
              </a:ext>
            </a:extLst>
          </p:cNvPr>
          <p:cNvSpPr txBox="1"/>
          <p:nvPr/>
        </p:nvSpPr>
        <p:spPr>
          <a:xfrm>
            <a:off x="4233153" y="4460255"/>
            <a:ext cx="870751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23DBB29-EEE6-1F70-C5A1-478C4E99A593}"/>
              </a:ext>
            </a:extLst>
          </p:cNvPr>
          <p:cNvGrpSpPr/>
          <p:nvPr/>
        </p:nvGrpSpPr>
        <p:grpSpPr>
          <a:xfrm>
            <a:off x="7231281" y="4135572"/>
            <a:ext cx="1868820" cy="518578"/>
            <a:chOff x="527312" y="1614772"/>
            <a:chExt cx="2591951" cy="518578"/>
          </a:xfrm>
        </p:grpSpPr>
        <p:sp>
          <p:nvSpPr>
            <p:cNvPr id="43" name="五边形 29">
              <a:extLst>
                <a:ext uri="{FF2B5EF4-FFF2-40B4-BE49-F238E27FC236}">
                  <a16:creationId xmlns:a16="http://schemas.microsoft.com/office/drawing/2014/main" id="{A682C327-1E0F-A72C-04E6-ED290EF8F952}"/>
                </a:ext>
              </a:extLst>
            </p:cNvPr>
            <p:cNvSpPr/>
            <p:nvPr/>
          </p:nvSpPr>
          <p:spPr>
            <a:xfrm>
              <a:off x="527312" y="1614772"/>
              <a:ext cx="2591951" cy="518578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B85BF129-010A-B93C-9504-AFB1183CDF9E}"/>
                </a:ext>
              </a:extLst>
            </p:cNvPr>
            <p:cNvSpPr/>
            <p:nvPr/>
          </p:nvSpPr>
          <p:spPr>
            <a:xfrm>
              <a:off x="696705" y="1677056"/>
              <a:ext cx="2253165" cy="434508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ctr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MH_Text_1">
            <a:extLst>
              <a:ext uri="{FF2B5EF4-FFF2-40B4-BE49-F238E27FC236}">
                <a16:creationId xmlns:a16="http://schemas.microsoft.com/office/drawing/2014/main" id="{A90DDC00-5B7D-6FB4-52C4-1755B1EDF85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461387" y="2697817"/>
            <a:ext cx="3444135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7" name="MH_Text_1">
            <a:extLst>
              <a:ext uri="{FF2B5EF4-FFF2-40B4-BE49-F238E27FC236}">
                <a16:creationId xmlns:a16="http://schemas.microsoft.com/office/drawing/2014/main" id="{E19A05AE-8709-C8C7-068E-57C0F7FE23D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135199" y="4100151"/>
            <a:ext cx="236060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8615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3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210AECE-2C51-8E1C-2C4E-0036C644E69F}"/>
              </a:ext>
            </a:extLst>
          </p:cNvPr>
          <p:cNvSpPr txBox="1"/>
          <p:nvPr/>
        </p:nvSpPr>
        <p:spPr>
          <a:xfrm>
            <a:off x="5543216" y="2937237"/>
            <a:ext cx="1103979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0791346-6EB4-9AD6-B2AE-5D4F7DEF26BD}"/>
              </a:ext>
            </a:extLst>
          </p:cNvPr>
          <p:cNvGrpSpPr/>
          <p:nvPr/>
        </p:nvGrpSpPr>
        <p:grpSpPr>
          <a:xfrm>
            <a:off x="4439022" y="1773610"/>
            <a:ext cx="1591526" cy="1596336"/>
            <a:chOff x="3325813" y="1949271"/>
            <a:chExt cx="1193800" cy="1196975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F9F77BF9-C37B-B197-7E23-E3FDAC8EF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813" y="1949271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851078B2-8361-2C23-10D4-02FEF56F9874}"/>
                </a:ext>
              </a:extLst>
            </p:cNvPr>
            <p:cNvGrpSpPr/>
            <p:nvPr/>
          </p:nvGrpSpPr>
          <p:grpSpPr>
            <a:xfrm>
              <a:off x="3683368" y="2318392"/>
              <a:ext cx="351046" cy="351046"/>
              <a:chOff x="3683368" y="2342383"/>
              <a:chExt cx="351046" cy="351046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432DD47F-9ED2-0758-A3ED-B544E92EE6A6}"/>
                  </a:ext>
                </a:extLst>
              </p:cNvPr>
              <p:cNvSpPr/>
              <p:nvPr/>
            </p:nvSpPr>
            <p:spPr>
              <a:xfrm>
                <a:off x="3683368" y="2342383"/>
                <a:ext cx="351046" cy="351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TextBox 8">
                <a:extLst>
                  <a:ext uri="{FF2B5EF4-FFF2-40B4-BE49-F238E27FC236}">
                    <a16:creationId xmlns:a16="http://schemas.microsoft.com/office/drawing/2014/main" id="{5A36888A-17AD-D8F4-8792-F6B0899C8E02}"/>
                  </a:ext>
                </a:extLst>
              </p:cNvPr>
              <p:cNvSpPr txBox="1"/>
              <p:nvPr/>
            </p:nvSpPr>
            <p:spPr>
              <a:xfrm>
                <a:off x="3786883" y="2348629"/>
                <a:ext cx="144016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29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1</a:t>
                </a:r>
                <a:endParaRPr lang="zh-CN" altLang="en-US" sz="29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3D2DD27-6EA1-5CCB-7D9B-9D1C77D3B58E}"/>
              </a:ext>
            </a:extLst>
          </p:cNvPr>
          <p:cNvGrpSpPr/>
          <p:nvPr/>
        </p:nvGrpSpPr>
        <p:grpSpPr>
          <a:xfrm>
            <a:off x="6170230" y="1773610"/>
            <a:ext cx="1591526" cy="1596336"/>
            <a:chOff x="4624388" y="1949271"/>
            <a:chExt cx="1193800" cy="1196975"/>
          </a:xfrm>
        </p:grpSpPr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E45F641C-8DEB-704D-C961-A487420C13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4388" y="1949271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1AE2EAD-42F6-0E11-E3AC-A6402FD21030}"/>
                </a:ext>
              </a:extLst>
            </p:cNvPr>
            <p:cNvGrpSpPr/>
            <p:nvPr/>
          </p:nvGrpSpPr>
          <p:grpSpPr>
            <a:xfrm>
              <a:off x="5148064" y="2318392"/>
              <a:ext cx="351046" cy="351046"/>
              <a:chOff x="3683368" y="2342383"/>
              <a:chExt cx="351046" cy="351046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E54F1092-C95D-9082-3A68-256105C54E31}"/>
                  </a:ext>
                </a:extLst>
              </p:cNvPr>
              <p:cNvSpPr/>
              <p:nvPr/>
            </p:nvSpPr>
            <p:spPr>
              <a:xfrm>
                <a:off x="3683368" y="2342383"/>
                <a:ext cx="351046" cy="351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TextBox 13">
                <a:extLst>
                  <a:ext uri="{FF2B5EF4-FFF2-40B4-BE49-F238E27FC236}">
                    <a16:creationId xmlns:a16="http://schemas.microsoft.com/office/drawing/2014/main" id="{DD2EEFC6-209F-98D2-710C-100B1A90B267}"/>
                  </a:ext>
                </a:extLst>
              </p:cNvPr>
              <p:cNvSpPr txBox="1"/>
              <p:nvPr/>
            </p:nvSpPr>
            <p:spPr>
              <a:xfrm>
                <a:off x="3786883" y="2348629"/>
                <a:ext cx="144016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29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2</a:t>
                </a:r>
                <a:endParaRPr lang="zh-CN" altLang="en-US" sz="29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B53355D-2BD6-482C-795C-1802FC8B8542}"/>
              </a:ext>
            </a:extLst>
          </p:cNvPr>
          <p:cNvGrpSpPr/>
          <p:nvPr/>
        </p:nvGrpSpPr>
        <p:grpSpPr>
          <a:xfrm>
            <a:off x="4439022" y="3511795"/>
            <a:ext cx="1591526" cy="1598454"/>
            <a:chOff x="3325813" y="3252609"/>
            <a:chExt cx="1193800" cy="1198563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01DBF6A8-A3B7-D542-C80A-3E2EA13E5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813" y="3252609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E64278D-B57C-3D66-15AF-5DB82336D5DA}"/>
                </a:ext>
              </a:extLst>
            </p:cNvPr>
            <p:cNvGrpSpPr/>
            <p:nvPr/>
          </p:nvGrpSpPr>
          <p:grpSpPr>
            <a:xfrm>
              <a:off x="3683368" y="3737557"/>
              <a:ext cx="351046" cy="351046"/>
              <a:chOff x="3683368" y="2342383"/>
              <a:chExt cx="351046" cy="351046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4762585C-B76A-677B-E35C-55AFE8F1E51B}"/>
                  </a:ext>
                </a:extLst>
              </p:cNvPr>
              <p:cNvSpPr/>
              <p:nvPr/>
            </p:nvSpPr>
            <p:spPr>
              <a:xfrm>
                <a:off x="3683368" y="2342383"/>
                <a:ext cx="351046" cy="351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TextBox 18">
                <a:extLst>
                  <a:ext uri="{FF2B5EF4-FFF2-40B4-BE49-F238E27FC236}">
                    <a16:creationId xmlns:a16="http://schemas.microsoft.com/office/drawing/2014/main" id="{DD7D58BD-25E7-37F0-69F9-8C00164344DA}"/>
                  </a:ext>
                </a:extLst>
              </p:cNvPr>
              <p:cNvSpPr txBox="1"/>
              <p:nvPr/>
            </p:nvSpPr>
            <p:spPr>
              <a:xfrm>
                <a:off x="3786883" y="2348629"/>
                <a:ext cx="144016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29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4</a:t>
                </a:r>
                <a:endParaRPr lang="zh-CN" altLang="en-US" sz="29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58C620A-E226-078D-9F7E-223459C76B47}"/>
              </a:ext>
            </a:extLst>
          </p:cNvPr>
          <p:cNvGrpSpPr/>
          <p:nvPr/>
        </p:nvGrpSpPr>
        <p:grpSpPr>
          <a:xfrm>
            <a:off x="6170230" y="3511795"/>
            <a:ext cx="1591526" cy="1598454"/>
            <a:chOff x="4624388" y="3252609"/>
            <a:chExt cx="1193800" cy="1198563"/>
          </a:xfrm>
        </p:grpSpPr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2F4B8A1-DD08-3FD8-6E54-67509081D9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4388" y="3252609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75F15DB2-44F3-E7D0-E448-E26CDA2F08CA}"/>
                </a:ext>
              </a:extLst>
            </p:cNvPr>
            <p:cNvGrpSpPr/>
            <p:nvPr/>
          </p:nvGrpSpPr>
          <p:grpSpPr>
            <a:xfrm>
              <a:off x="5148064" y="3737557"/>
              <a:ext cx="351046" cy="351046"/>
              <a:chOff x="3683368" y="2342383"/>
              <a:chExt cx="351046" cy="351046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8D313709-941B-DB24-F5DF-B3AB1F1E2C99}"/>
                  </a:ext>
                </a:extLst>
              </p:cNvPr>
              <p:cNvSpPr/>
              <p:nvPr/>
            </p:nvSpPr>
            <p:spPr>
              <a:xfrm>
                <a:off x="3683368" y="2342383"/>
                <a:ext cx="351046" cy="351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TextBox 23">
                <a:extLst>
                  <a:ext uri="{FF2B5EF4-FFF2-40B4-BE49-F238E27FC236}">
                    <a16:creationId xmlns:a16="http://schemas.microsoft.com/office/drawing/2014/main" id="{85DDDABA-F166-3788-2A6C-1C1A30300969}"/>
                  </a:ext>
                </a:extLst>
              </p:cNvPr>
              <p:cNvSpPr txBox="1"/>
              <p:nvPr/>
            </p:nvSpPr>
            <p:spPr>
              <a:xfrm>
                <a:off x="3786883" y="2348629"/>
                <a:ext cx="144016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29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3</a:t>
                </a:r>
                <a:endParaRPr lang="zh-CN" altLang="en-US" sz="29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0A97D82-C31B-5F6D-588A-2D8F1727B52A}"/>
              </a:ext>
            </a:extLst>
          </p:cNvPr>
          <p:cNvGrpSpPr/>
          <p:nvPr/>
        </p:nvGrpSpPr>
        <p:grpSpPr>
          <a:xfrm>
            <a:off x="7792149" y="1993854"/>
            <a:ext cx="3560064" cy="924011"/>
            <a:chOff x="8499076" y="2508168"/>
            <a:chExt cx="3560064" cy="924011"/>
          </a:xfrm>
        </p:grpSpPr>
        <p:sp>
          <p:nvSpPr>
            <p:cNvPr id="28" name="矩形 60">
              <a:extLst>
                <a:ext uri="{FF2B5EF4-FFF2-40B4-BE49-F238E27FC236}">
                  <a16:creationId xmlns:a16="http://schemas.microsoft.com/office/drawing/2014/main" id="{83505D9C-7D2D-E8D1-2C96-46029B43F7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3560064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6527B15-119B-1FD2-769E-CFBB6F33D561}"/>
                </a:ext>
              </a:extLst>
            </p:cNvPr>
            <p:cNvSpPr txBox="1"/>
            <p:nvPr/>
          </p:nvSpPr>
          <p:spPr>
            <a:xfrm>
              <a:off x="849907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A4D0BC3-50BE-AC2D-6CED-4F260135889E}"/>
              </a:ext>
            </a:extLst>
          </p:cNvPr>
          <p:cNvGrpSpPr/>
          <p:nvPr/>
        </p:nvGrpSpPr>
        <p:grpSpPr>
          <a:xfrm>
            <a:off x="7792149" y="3849016"/>
            <a:ext cx="3560064" cy="924011"/>
            <a:chOff x="8499076" y="2508168"/>
            <a:chExt cx="3560064" cy="924011"/>
          </a:xfrm>
        </p:grpSpPr>
        <p:sp>
          <p:nvSpPr>
            <p:cNvPr id="31" name="矩形 60">
              <a:extLst>
                <a:ext uri="{FF2B5EF4-FFF2-40B4-BE49-F238E27FC236}">
                  <a16:creationId xmlns:a16="http://schemas.microsoft.com/office/drawing/2014/main" id="{3C78345B-9796-A450-3981-2D5B79AE0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3560064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A8589F7-1DD5-8796-5F12-82223728F7E0}"/>
                </a:ext>
              </a:extLst>
            </p:cNvPr>
            <p:cNvSpPr txBox="1"/>
            <p:nvPr/>
          </p:nvSpPr>
          <p:spPr>
            <a:xfrm>
              <a:off x="849907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4EC67EB-4244-BC7F-64BA-2171A7FA9EBC}"/>
              </a:ext>
            </a:extLst>
          </p:cNvPr>
          <p:cNvGrpSpPr/>
          <p:nvPr/>
        </p:nvGrpSpPr>
        <p:grpSpPr>
          <a:xfrm>
            <a:off x="759453" y="1993854"/>
            <a:ext cx="3560064" cy="924011"/>
            <a:chOff x="8499076" y="2508168"/>
            <a:chExt cx="3560064" cy="924011"/>
          </a:xfrm>
        </p:grpSpPr>
        <p:sp>
          <p:nvSpPr>
            <p:cNvPr id="34" name="矩形 60">
              <a:extLst>
                <a:ext uri="{FF2B5EF4-FFF2-40B4-BE49-F238E27FC236}">
                  <a16:creationId xmlns:a16="http://schemas.microsoft.com/office/drawing/2014/main" id="{083E5652-9C3C-28D7-AB8A-D9417318A0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3560064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13088FA-419C-32D5-4ED0-ABF13F111E23}"/>
                </a:ext>
              </a:extLst>
            </p:cNvPr>
            <p:cNvSpPr txBox="1"/>
            <p:nvPr/>
          </p:nvSpPr>
          <p:spPr>
            <a:xfrm>
              <a:off x="9754884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7783616-73CA-4556-3E7B-4321CC094D91}"/>
              </a:ext>
            </a:extLst>
          </p:cNvPr>
          <p:cNvGrpSpPr/>
          <p:nvPr/>
        </p:nvGrpSpPr>
        <p:grpSpPr>
          <a:xfrm>
            <a:off x="759453" y="3849016"/>
            <a:ext cx="3560064" cy="924011"/>
            <a:chOff x="8499076" y="2508168"/>
            <a:chExt cx="3560064" cy="924011"/>
          </a:xfrm>
        </p:grpSpPr>
        <p:sp>
          <p:nvSpPr>
            <p:cNvPr id="37" name="矩形 60">
              <a:extLst>
                <a:ext uri="{FF2B5EF4-FFF2-40B4-BE49-F238E27FC236}">
                  <a16:creationId xmlns:a16="http://schemas.microsoft.com/office/drawing/2014/main" id="{9D14ECE4-61E8-E40C-EACF-4075BDB775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3560064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282E3E8-BA2B-F637-289A-E65B610F6091}"/>
                </a:ext>
              </a:extLst>
            </p:cNvPr>
            <p:cNvSpPr txBox="1"/>
            <p:nvPr/>
          </p:nvSpPr>
          <p:spPr>
            <a:xfrm>
              <a:off x="9754884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87616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3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grpSp>
        <p:nvGrpSpPr>
          <p:cNvPr id="4" name="Group 43">
            <a:extLst>
              <a:ext uri="{FF2B5EF4-FFF2-40B4-BE49-F238E27FC236}">
                <a16:creationId xmlns:a16="http://schemas.microsoft.com/office/drawing/2014/main" id="{35698B2D-41A0-A4A5-B391-28BA89CE111A}"/>
              </a:ext>
            </a:extLst>
          </p:cNvPr>
          <p:cNvGrpSpPr/>
          <p:nvPr/>
        </p:nvGrpSpPr>
        <p:grpSpPr>
          <a:xfrm>
            <a:off x="3292421" y="2709714"/>
            <a:ext cx="2826923" cy="858836"/>
            <a:chOff x="2469637" y="2543073"/>
            <a:chExt cx="2120468" cy="643978"/>
          </a:xfrm>
        </p:grpSpPr>
        <p:sp>
          <p:nvSpPr>
            <p:cNvPr id="5" name="Flowchart: Data 40">
              <a:extLst>
                <a:ext uri="{FF2B5EF4-FFF2-40B4-BE49-F238E27FC236}">
                  <a16:creationId xmlns:a16="http://schemas.microsoft.com/office/drawing/2014/main" id="{31822FC9-339F-3248-7281-3726145D6297}"/>
                </a:ext>
              </a:extLst>
            </p:cNvPr>
            <p:cNvSpPr/>
            <p:nvPr/>
          </p:nvSpPr>
          <p:spPr>
            <a:xfrm rot="16200000" flipH="1" flipV="1">
              <a:off x="4163077" y="2756126"/>
              <a:ext cx="640080" cy="213975"/>
            </a:xfrm>
            <a:prstGeom prst="flowChartInputOutpu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grpSp>
          <p:nvGrpSpPr>
            <p:cNvPr id="6" name="Group 51">
              <a:extLst>
                <a:ext uri="{FF2B5EF4-FFF2-40B4-BE49-F238E27FC236}">
                  <a16:creationId xmlns:a16="http://schemas.microsoft.com/office/drawing/2014/main" id="{FA2720DD-D623-1E45-D37A-A7F35C1EBD81}"/>
                </a:ext>
              </a:extLst>
            </p:cNvPr>
            <p:cNvGrpSpPr/>
            <p:nvPr/>
          </p:nvGrpSpPr>
          <p:grpSpPr>
            <a:xfrm>
              <a:off x="2469637" y="2543073"/>
              <a:ext cx="2120468" cy="643978"/>
              <a:chOff x="2460112" y="2094062"/>
              <a:chExt cx="2120468" cy="643978"/>
            </a:xfrm>
          </p:grpSpPr>
          <p:sp>
            <p:nvSpPr>
              <p:cNvPr id="7" name="Flowchart: Data 32">
                <a:extLst>
                  <a:ext uri="{FF2B5EF4-FFF2-40B4-BE49-F238E27FC236}">
                    <a16:creationId xmlns:a16="http://schemas.microsoft.com/office/drawing/2014/main" id="{73096E87-C050-89B5-D60D-078F27EC10DB}"/>
                  </a:ext>
                </a:extLst>
              </p:cNvPr>
              <p:cNvSpPr/>
              <p:nvPr/>
            </p:nvSpPr>
            <p:spPr>
              <a:xfrm rot="16200000" flipH="1" flipV="1">
                <a:off x="2247060" y="2307114"/>
                <a:ext cx="640080" cy="213975"/>
              </a:xfrm>
              <a:prstGeom prst="flowChartInputOutput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>
                  <a:cs typeface="+mn-ea"/>
                  <a:sym typeface="+mn-lt"/>
                </a:endParaRPr>
              </a:p>
            </p:txBody>
          </p:sp>
          <p:sp>
            <p:nvSpPr>
              <p:cNvPr id="9" name="Rectangle 34">
                <a:extLst>
                  <a:ext uri="{FF2B5EF4-FFF2-40B4-BE49-F238E27FC236}">
                    <a16:creationId xmlns:a16="http://schemas.microsoft.com/office/drawing/2014/main" id="{BEDFEBDA-D975-3735-40AF-2F43B316FD2D}"/>
                  </a:ext>
                </a:extLst>
              </p:cNvPr>
              <p:cNvSpPr/>
              <p:nvPr/>
            </p:nvSpPr>
            <p:spPr>
              <a:xfrm>
                <a:off x="2673145" y="2224816"/>
                <a:ext cx="1907435" cy="51322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9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关键字</a:t>
                </a:r>
                <a:endParaRPr lang="en-US" altLang="zh-CN" sz="19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Group 28">
            <a:extLst>
              <a:ext uri="{FF2B5EF4-FFF2-40B4-BE49-F238E27FC236}">
                <a16:creationId xmlns:a16="http://schemas.microsoft.com/office/drawing/2014/main" id="{C37BADDF-012E-BC59-930F-9C08EC09CE2A}"/>
              </a:ext>
            </a:extLst>
          </p:cNvPr>
          <p:cNvGrpSpPr/>
          <p:nvPr/>
        </p:nvGrpSpPr>
        <p:grpSpPr>
          <a:xfrm>
            <a:off x="8370492" y="1349270"/>
            <a:ext cx="2828180" cy="858835"/>
            <a:chOff x="6278686" y="1246786"/>
            <a:chExt cx="2121411" cy="643977"/>
          </a:xfrm>
        </p:grpSpPr>
        <p:sp>
          <p:nvSpPr>
            <p:cNvPr id="12" name="Flowchart: Data 37">
              <a:extLst>
                <a:ext uri="{FF2B5EF4-FFF2-40B4-BE49-F238E27FC236}">
                  <a16:creationId xmlns:a16="http://schemas.microsoft.com/office/drawing/2014/main" id="{5DA2D904-B207-6D11-1A8B-1684E7C1C8F3}"/>
                </a:ext>
              </a:extLst>
            </p:cNvPr>
            <p:cNvSpPr/>
            <p:nvPr/>
          </p:nvSpPr>
          <p:spPr>
            <a:xfrm rot="16200000" flipH="1" flipV="1">
              <a:off x="6065634" y="1459838"/>
              <a:ext cx="640080" cy="213975"/>
            </a:xfrm>
            <a:prstGeom prst="flowChartInputOutpu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13" name="Pentagon 39">
              <a:extLst>
                <a:ext uri="{FF2B5EF4-FFF2-40B4-BE49-F238E27FC236}">
                  <a16:creationId xmlns:a16="http://schemas.microsoft.com/office/drawing/2014/main" id="{9252EF4E-740B-E71D-615E-8500D64AB928}"/>
                </a:ext>
              </a:extLst>
            </p:cNvPr>
            <p:cNvSpPr/>
            <p:nvPr/>
          </p:nvSpPr>
          <p:spPr>
            <a:xfrm>
              <a:off x="6492662" y="1377539"/>
              <a:ext cx="1907435" cy="51322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cs typeface="+mn-ea"/>
                  <a:sym typeface="+mn-lt"/>
                </a:rPr>
                <a:t>关键字</a:t>
              </a:r>
              <a:endParaRPr lang="en-US" altLang="zh-CN" sz="19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45">
            <a:extLst>
              <a:ext uri="{FF2B5EF4-FFF2-40B4-BE49-F238E27FC236}">
                <a16:creationId xmlns:a16="http://schemas.microsoft.com/office/drawing/2014/main" id="{C47FA83E-7F1A-DDF4-A64F-CE0974A8655D}"/>
              </a:ext>
            </a:extLst>
          </p:cNvPr>
          <p:cNvGrpSpPr/>
          <p:nvPr/>
        </p:nvGrpSpPr>
        <p:grpSpPr>
          <a:xfrm>
            <a:off x="5834080" y="2030343"/>
            <a:ext cx="2828180" cy="862105"/>
            <a:chOff x="4376129" y="2033662"/>
            <a:chExt cx="2121411" cy="646429"/>
          </a:xfrm>
        </p:grpSpPr>
        <p:sp>
          <p:nvSpPr>
            <p:cNvPr id="15" name="Flowchart: Data 42">
              <a:extLst>
                <a:ext uri="{FF2B5EF4-FFF2-40B4-BE49-F238E27FC236}">
                  <a16:creationId xmlns:a16="http://schemas.microsoft.com/office/drawing/2014/main" id="{1A2BBB99-A803-5086-066E-73FA480E5F3E}"/>
                </a:ext>
              </a:extLst>
            </p:cNvPr>
            <p:cNvSpPr/>
            <p:nvPr/>
          </p:nvSpPr>
          <p:spPr>
            <a:xfrm rot="16200000" flipH="1" flipV="1">
              <a:off x="6070512" y="2253063"/>
              <a:ext cx="640080" cy="213975"/>
            </a:xfrm>
            <a:prstGeom prst="flowChartInputOutpu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grpSp>
          <p:nvGrpSpPr>
            <p:cNvPr id="16" name="Group 52">
              <a:extLst>
                <a:ext uri="{FF2B5EF4-FFF2-40B4-BE49-F238E27FC236}">
                  <a16:creationId xmlns:a16="http://schemas.microsoft.com/office/drawing/2014/main" id="{90F436BF-03C2-58BA-B75A-A30F7149EE5D}"/>
                </a:ext>
              </a:extLst>
            </p:cNvPr>
            <p:cNvGrpSpPr/>
            <p:nvPr/>
          </p:nvGrpSpPr>
          <p:grpSpPr>
            <a:xfrm>
              <a:off x="4376129" y="2033662"/>
              <a:ext cx="2121411" cy="640165"/>
              <a:chOff x="4366604" y="1584651"/>
              <a:chExt cx="2121411" cy="640165"/>
            </a:xfrm>
          </p:grpSpPr>
          <p:sp>
            <p:nvSpPr>
              <p:cNvPr id="17" name="Rectangle 44">
                <a:extLst>
                  <a:ext uri="{FF2B5EF4-FFF2-40B4-BE49-F238E27FC236}">
                    <a16:creationId xmlns:a16="http://schemas.microsoft.com/office/drawing/2014/main" id="{630957B9-AE37-B105-B0D0-B81D30F8A804}"/>
                  </a:ext>
                </a:extLst>
              </p:cNvPr>
              <p:cNvSpPr/>
              <p:nvPr/>
            </p:nvSpPr>
            <p:spPr>
              <a:xfrm>
                <a:off x="4580580" y="1711592"/>
                <a:ext cx="1907435" cy="51322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9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关键字</a:t>
                </a:r>
                <a:endParaRPr lang="en-US" altLang="zh-CN" sz="19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lowchart: Data 41">
                <a:extLst>
                  <a:ext uri="{FF2B5EF4-FFF2-40B4-BE49-F238E27FC236}">
                    <a16:creationId xmlns:a16="http://schemas.microsoft.com/office/drawing/2014/main" id="{22C803BA-4209-ABAF-7B2A-6C20FE2C5B1C}"/>
                  </a:ext>
                </a:extLst>
              </p:cNvPr>
              <p:cNvSpPr/>
              <p:nvPr/>
            </p:nvSpPr>
            <p:spPr>
              <a:xfrm rot="16200000" flipH="1" flipV="1">
                <a:off x="4153552" y="1797703"/>
                <a:ext cx="640080" cy="213975"/>
              </a:xfrm>
              <a:prstGeom prst="flowChartInputOutpu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Group 30">
            <a:extLst>
              <a:ext uri="{FF2B5EF4-FFF2-40B4-BE49-F238E27FC236}">
                <a16:creationId xmlns:a16="http://schemas.microsoft.com/office/drawing/2014/main" id="{39E3D19F-0FCF-2C95-E1AD-BA4F0C05FAA1}"/>
              </a:ext>
            </a:extLst>
          </p:cNvPr>
          <p:cNvGrpSpPr/>
          <p:nvPr/>
        </p:nvGrpSpPr>
        <p:grpSpPr>
          <a:xfrm>
            <a:off x="1033511" y="3394171"/>
            <a:ext cx="2544173" cy="858836"/>
            <a:chOff x="775234" y="2780107"/>
            <a:chExt cx="1908378" cy="643978"/>
          </a:xfrm>
        </p:grpSpPr>
        <p:sp>
          <p:nvSpPr>
            <p:cNvPr id="20" name="Flowchart: Data 26">
              <a:extLst>
                <a:ext uri="{FF2B5EF4-FFF2-40B4-BE49-F238E27FC236}">
                  <a16:creationId xmlns:a16="http://schemas.microsoft.com/office/drawing/2014/main" id="{A7604E14-4EEE-2AD0-9C58-9521B01813D9}"/>
                </a:ext>
              </a:extLst>
            </p:cNvPr>
            <p:cNvSpPr/>
            <p:nvPr/>
          </p:nvSpPr>
          <p:spPr>
            <a:xfrm rot="16200000" flipH="1" flipV="1">
              <a:off x="2256585" y="2993159"/>
              <a:ext cx="640080" cy="213975"/>
            </a:xfrm>
            <a:prstGeom prst="flowChartInputOutpu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39F8C10E-5F1A-22C9-4A0E-1B83281C6933}"/>
                </a:ext>
              </a:extLst>
            </p:cNvPr>
            <p:cNvSpPr/>
            <p:nvPr/>
          </p:nvSpPr>
          <p:spPr>
            <a:xfrm>
              <a:off x="775234" y="2910861"/>
              <a:ext cx="1907435" cy="5132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cs typeface="+mn-ea"/>
                  <a:sym typeface="+mn-lt"/>
                </a:rPr>
                <a:t>关键字</a:t>
              </a:r>
              <a:endParaRPr lang="en-US" sz="19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Rectangle 49">
            <a:extLst>
              <a:ext uri="{FF2B5EF4-FFF2-40B4-BE49-F238E27FC236}">
                <a16:creationId xmlns:a16="http://schemas.microsoft.com/office/drawing/2014/main" id="{B638629C-210F-4EFE-CDCB-41C9ED1D2FFC}"/>
              </a:ext>
            </a:extLst>
          </p:cNvPr>
          <p:cNvSpPr/>
          <p:nvPr/>
        </p:nvSpPr>
        <p:spPr>
          <a:xfrm>
            <a:off x="1664023" y="3705548"/>
            <a:ext cx="246280" cy="415494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23" name="Freeform 42">
            <a:extLst>
              <a:ext uri="{FF2B5EF4-FFF2-40B4-BE49-F238E27FC236}">
                <a16:creationId xmlns:a16="http://schemas.microsoft.com/office/drawing/2014/main" id="{15E16CF4-D2B1-ED21-66EC-E7A419D89003}"/>
              </a:ext>
            </a:extLst>
          </p:cNvPr>
          <p:cNvSpPr>
            <a:spLocks noEditPoints="1"/>
          </p:cNvSpPr>
          <p:nvPr/>
        </p:nvSpPr>
        <p:spPr bwMode="auto">
          <a:xfrm>
            <a:off x="1871244" y="2732162"/>
            <a:ext cx="806470" cy="694427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4" name="Freeform 86">
            <a:extLst>
              <a:ext uri="{FF2B5EF4-FFF2-40B4-BE49-F238E27FC236}">
                <a16:creationId xmlns:a16="http://schemas.microsoft.com/office/drawing/2014/main" id="{01AF11DE-6542-01EB-C4BB-859D9CC3A139}"/>
              </a:ext>
            </a:extLst>
          </p:cNvPr>
          <p:cNvSpPr>
            <a:spLocks noEditPoints="1"/>
          </p:cNvSpPr>
          <p:nvPr/>
        </p:nvSpPr>
        <p:spPr bwMode="auto">
          <a:xfrm>
            <a:off x="4483639" y="1893391"/>
            <a:ext cx="460796" cy="775584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5" name="Freeform 57">
            <a:extLst>
              <a:ext uri="{FF2B5EF4-FFF2-40B4-BE49-F238E27FC236}">
                <a16:creationId xmlns:a16="http://schemas.microsoft.com/office/drawing/2014/main" id="{25BDE15A-E8BD-CBEE-C87B-80201CF2AEF9}"/>
              </a:ext>
            </a:extLst>
          </p:cNvPr>
          <p:cNvSpPr>
            <a:spLocks noEditPoints="1"/>
          </p:cNvSpPr>
          <p:nvPr/>
        </p:nvSpPr>
        <p:spPr bwMode="auto">
          <a:xfrm>
            <a:off x="6999867" y="1419018"/>
            <a:ext cx="614395" cy="544873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6" name="Freeform 152">
            <a:extLst>
              <a:ext uri="{FF2B5EF4-FFF2-40B4-BE49-F238E27FC236}">
                <a16:creationId xmlns:a16="http://schemas.microsoft.com/office/drawing/2014/main" id="{7F0FA977-A6DE-D83E-048B-576E2CD1D356}"/>
              </a:ext>
            </a:extLst>
          </p:cNvPr>
          <p:cNvSpPr>
            <a:spLocks noEditPoints="1"/>
          </p:cNvSpPr>
          <p:nvPr/>
        </p:nvSpPr>
        <p:spPr bwMode="auto">
          <a:xfrm>
            <a:off x="9438688" y="780367"/>
            <a:ext cx="690829" cy="638651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3A22FD7-76B0-17C4-9D9E-63BA2674844E}"/>
              </a:ext>
            </a:extLst>
          </p:cNvPr>
          <p:cNvGrpSpPr/>
          <p:nvPr/>
        </p:nvGrpSpPr>
        <p:grpSpPr>
          <a:xfrm>
            <a:off x="999925" y="4359044"/>
            <a:ext cx="2542916" cy="1201010"/>
            <a:chOff x="8499076" y="2508168"/>
            <a:chExt cx="2542916" cy="1201010"/>
          </a:xfrm>
        </p:grpSpPr>
        <p:sp>
          <p:nvSpPr>
            <p:cNvPr id="44" name="矩形 60">
              <a:extLst>
                <a:ext uri="{FF2B5EF4-FFF2-40B4-BE49-F238E27FC236}">
                  <a16:creationId xmlns:a16="http://schemas.microsoft.com/office/drawing/2014/main" id="{A4DEF8AB-B890-B5BE-336F-E3F2323D1D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254291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F7D32C9-D418-B0AE-C6AD-EED15AAC2EFE}"/>
                </a:ext>
              </a:extLst>
            </p:cNvPr>
            <p:cNvSpPr txBox="1"/>
            <p:nvPr/>
          </p:nvSpPr>
          <p:spPr>
            <a:xfrm>
              <a:off x="849907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508D868-8F48-7F5A-9A60-BE94741284E6}"/>
              </a:ext>
            </a:extLst>
          </p:cNvPr>
          <p:cNvGrpSpPr/>
          <p:nvPr/>
        </p:nvGrpSpPr>
        <p:grpSpPr>
          <a:xfrm>
            <a:off x="3718942" y="3705548"/>
            <a:ext cx="2542916" cy="1201010"/>
            <a:chOff x="8499076" y="2508168"/>
            <a:chExt cx="2542916" cy="1201010"/>
          </a:xfrm>
        </p:grpSpPr>
        <p:sp>
          <p:nvSpPr>
            <p:cNvPr id="47" name="矩形 60">
              <a:extLst>
                <a:ext uri="{FF2B5EF4-FFF2-40B4-BE49-F238E27FC236}">
                  <a16:creationId xmlns:a16="http://schemas.microsoft.com/office/drawing/2014/main" id="{6D8B44B7-2EDB-F4D7-592C-6D12FF1D5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254291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8963722-AF8F-3FDC-31C7-1543AE1D063F}"/>
                </a:ext>
              </a:extLst>
            </p:cNvPr>
            <p:cNvSpPr txBox="1"/>
            <p:nvPr/>
          </p:nvSpPr>
          <p:spPr>
            <a:xfrm>
              <a:off x="849907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2335FDD-9E10-CC1F-8154-9F172E3584C7}"/>
              </a:ext>
            </a:extLst>
          </p:cNvPr>
          <p:cNvGrpSpPr/>
          <p:nvPr/>
        </p:nvGrpSpPr>
        <p:grpSpPr>
          <a:xfrm>
            <a:off x="6311230" y="3020872"/>
            <a:ext cx="2542916" cy="1201010"/>
            <a:chOff x="8499076" y="2508168"/>
            <a:chExt cx="2542916" cy="1201010"/>
          </a:xfrm>
        </p:grpSpPr>
        <p:sp>
          <p:nvSpPr>
            <p:cNvPr id="50" name="矩形 60">
              <a:extLst>
                <a:ext uri="{FF2B5EF4-FFF2-40B4-BE49-F238E27FC236}">
                  <a16:creationId xmlns:a16="http://schemas.microsoft.com/office/drawing/2014/main" id="{1066DE5A-6D8E-341F-CB9D-0BEBCBE8E0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254291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514D56F-2C2F-32EF-177B-15642F2882A8}"/>
                </a:ext>
              </a:extLst>
            </p:cNvPr>
            <p:cNvSpPr txBox="1"/>
            <p:nvPr/>
          </p:nvSpPr>
          <p:spPr>
            <a:xfrm>
              <a:off x="849907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D132EE2-5CA7-FC10-4E2A-55500C39210F}"/>
              </a:ext>
            </a:extLst>
          </p:cNvPr>
          <p:cNvGrpSpPr/>
          <p:nvPr/>
        </p:nvGrpSpPr>
        <p:grpSpPr>
          <a:xfrm>
            <a:off x="8794761" y="2349674"/>
            <a:ext cx="2542916" cy="1201010"/>
            <a:chOff x="8499076" y="2508168"/>
            <a:chExt cx="2542916" cy="1201010"/>
          </a:xfrm>
        </p:grpSpPr>
        <p:sp>
          <p:nvSpPr>
            <p:cNvPr id="53" name="矩形 60">
              <a:extLst>
                <a:ext uri="{FF2B5EF4-FFF2-40B4-BE49-F238E27FC236}">
                  <a16:creationId xmlns:a16="http://schemas.microsoft.com/office/drawing/2014/main" id="{A0638CBD-BA29-0472-A0C5-E4B9A9E2B9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2542916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8E14E41-90FE-C583-57E1-7F55F764A387}"/>
                </a:ext>
              </a:extLst>
            </p:cNvPr>
            <p:cNvSpPr txBox="1"/>
            <p:nvPr/>
          </p:nvSpPr>
          <p:spPr>
            <a:xfrm>
              <a:off x="849907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69350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3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F03ADDF-B543-FE58-49D8-F5BB5E80CB99}"/>
              </a:ext>
            </a:extLst>
          </p:cNvPr>
          <p:cNvCxnSpPr/>
          <p:nvPr/>
        </p:nvCxnSpPr>
        <p:spPr>
          <a:xfrm>
            <a:off x="2763213" y="5274007"/>
            <a:ext cx="3014619" cy="0"/>
          </a:xfrm>
          <a:prstGeom prst="line">
            <a:avLst/>
          </a:prstGeom>
          <a:ln>
            <a:solidFill>
              <a:schemeClr val="accent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89192D2-F9B5-5D31-4864-64F82C36E188}"/>
              </a:ext>
            </a:extLst>
          </p:cNvPr>
          <p:cNvCxnSpPr/>
          <p:nvPr/>
        </p:nvCxnSpPr>
        <p:spPr>
          <a:xfrm>
            <a:off x="7402153" y="3997099"/>
            <a:ext cx="3446667" cy="0"/>
          </a:xfrm>
          <a:prstGeom prst="line">
            <a:avLst/>
          </a:prstGeom>
          <a:ln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C7C4AB3-7F7A-AE1F-8161-0261090D2911}"/>
              </a:ext>
            </a:extLst>
          </p:cNvPr>
          <p:cNvCxnSpPr/>
          <p:nvPr/>
        </p:nvCxnSpPr>
        <p:spPr>
          <a:xfrm>
            <a:off x="570433" y="3085807"/>
            <a:ext cx="3014619" cy="0"/>
          </a:xfrm>
          <a:prstGeom prst="line">
            <a:avLst/>
          </a:prstGeom>
          <a:ln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20">
            <a:extLst>
              <a:ext uri="{FF2B5EF4-FFF2-40B4-BE49-F238E27FC236}">
                <a16:creationId xmlns:a16="http://schemas.microsoft.com/office/drawing/2014/main" id="{E5D18DE7-C3C0-7960-04C2-76A7E58B373A}"/>
              </a:ext>
            </a:extLst>
          </p:cNvPr>
          <p:cNvSpPr txBox="1"/>
          <p:nvPr/>
        </p:nvSpPr>
        <p:spPr>
          <a:xfrm>
            <a:off x="1005371" y="2624166"/>
            <a:ext cx="1191303" cy="400085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76A26E7-B5FE-7F33-8384-EE0B22737D5D}"/>
              </a:ext>
            </a:extLst>
          </p:cNvPr>
          <p:cNvSpPr/>
          <p:nvPr/>
        </p:nvSpPr>
        <p:spPr>
          <a:xfrm>
            <a:off x="570433" y="3219394"/>
            <a:ext cx="2681370" cy="619633"/>
          </a:xfrm>
          <a:prstGeom prst="rect">
            <a:avLst/>
          </a:prstGeom>
          <a:noFill/>
        </p:spPr>
        <p:txBody>
          <a:bodyPr wrap="square" lIns="91416" tIns="45708" rIns="91416" bIns="4570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3540005-71F0-215C-80DC-8FFB8B3FAA0F}"/>
              </a:ext>
            </a:extLst>
          </p:cNvPr>
          <p:cNvCxnSpPr/>
          <p:nvPr/>
        </p:nvCxnSpPr>
        <p:spPr>
          <a:xfrm>
            <a:off x="7699225" y="1936074"/>
            <a:ext cx="3446667" cy="0"/>
          </a:xfrm>
          <a:prstGeom prst="line">
            <a:avLst/>
          </a:prstGeom>
          <a:ln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20">
            <a:extLst>
              <a:ext uri="{FF2B5EF4-FFF2-40B4-BE49-F238E27FC236}">
                <a16:creationId xmlns:a16="http://schemas.microsoft.com/office/drawing/2014/main" id="{950E21B1-20AD-0AC3-6F8F-9BAD881CE964}"/>
              </a:ext>
            </a:extLst>
          </p:cNvPr>
          <p:cNvSpPr txBox="1"/>
          <p:nvPr/>
        </p:nvSpPr>
        <p:spPr>
          <a:xfrm>
            <a:off x="9049414" y="1470944"/>
            <a:ext cx="1191303" cy="400085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DFA615F-B103-149A-899D-B5584B4884E3}"/>
              </a:ext>
            </a:extLst>
          </p:cNvPr>
          <p:cNvSpPr/>
          <p:nvPr/>
        </p:nvSpPr>
        <p:spPr>
          <a:xfrm>
            <a:off x="8518886" y="2066172"/>
            <a:ext cx="2681370" cy="619633"/>
          </a:xfrm>
          <a:prstGeom prst="rect">
            <a:avLst/>
          </a:prstGeom>
          <a:noFill/>
        </p:spPr>
        <p:txBody>
          <a:bodyPr wrap="square" lIns="91416" tIns="45708" rIns="91416" bIns="4570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AAF3D6D9-C431-C11E-8AD9-5076F1B77B89}"/>
              </a:ext>
            </a:extLst>
          </p:cNvPr>
          <p:cNvSpPr>
            <a:spLocks/>
          </p:cNvSpPr>
          <p:nvPr/>
        </p:nvSpPr>
        <p:spPr bwMode="auto">
          <a:xfrm>
            <a:off x="3378745" y="1121421"/>
            <a:ext cx="4989916" cy="3750054"/>
          </a:xfrm>
          <a:custGeom>
            <a:avLst/>
            <a:gdLst>
              <a:gd name="T0" fmla="*/ 6170 w 14555"/>
              <a:gd name="T1" fmla="*/ 6749 h 10963"/>
              <a:gd name="T2" fmla="*/ 7809 w 14555"/>
              <a:gd name="T3" fmla="*/ 8388 h 10963"/>
              <a:gd name="T4" fmla="*/ 5702 w 14555"/>
              <a:gd name="T5" fmla="*/ 9980 h 10963"/>
              <a:gd name="T6" fmla="*/ 5655 w 14555"/>
              <a:gd name="T7" fmla="*/ 10776 h 10963"/>
              <a:gd name="T8" fmla="*/ 4999 w 14555"/>
              <a:gd name="T9" fmla="*/ 10963 h 10963"/>
              <a:gd name="T10" fmla="*/ 5128 w 14555"/>
              <a:gd name="T11" fmla="*/ 10329 h 10963"/>
              <a:gd name="T12" fmla="*/ 4203 w 14555"/>
              <a:gd name="T13" fmla="*/ 10261 h 10963"/>
              <a:gd name="T14" fmla="*/ 4016 w 14555"/>
              <a:gd name="T15" fmla="*/ 10963 h 10963"/>
              <a:gd name="T16" fmla="*/ 3267 w 14555"/>
              <a:gd name="T17" fmla="*/ 10823 h 10963"/>
              <a:gd name="T18" fmla="*/ 3220 w 14555"/>
              <a:gd name="T19" fmla="*/ 10073 h 10963"/>
              <a:gd name="T20" fmla="*/ 2866 w 14555"/>
              <a:gd name="T21" fmla="*/ 9828 h 10963"/>
              <a:gd name="T22" fmla="*/ 2305 w 14555"/>
              <a:gd name="T23" fmla="*/ 10367 h 10963"/>
              <a:gd name="T24" fmla="*/ 1743 w 14555"/>
              <a:gd name="T25" fmla="*/ 9934 h 10963"/>
              <a:gd name="T26" fmla="*/ 2059 w 14555"/>
              <a:gd name="T27" fmla="*/ 9360 h 10963"/>
              <a:gd name="T28" fmla="*/ 1685 w 14555"/>
              <a:gd name="T29" fmla="*/ 8916 h 10963"/>
              <a:gd name="T30" fmla="*/ 994 w 14555"/>
              <a:gd name="T31" fmla="*/ 9290 h 10963"/>
              <a:gd name="T32" fmla="*/ 550 w 14555"/>
              <a:gd name="T33" fmla="*/ 8623 h 10963"/>
              <a:gd name="T34" fmla="*/ 1123 w 14555"/>
              <a:gd name="T35" fmla="*/ 8155 h 10963"/>
              <a:gd name="T36" fmla="*/ 936 w 14555"/>
              <a:gd name="T37" fmla="*/ 7652 h 10963"/>
              <a:gd name="T38" fmla="*/ 163 w 14555"/>
              <a:gd name="T39" fmla="*/ 7710 h 10963"/>
              <a:gd name="T40" fmla="*/ 0 w 14555"/>
              <a:gd name="T41" fmla="*/ 6961 h 10963"/>
              <a:gd name="T42" fmla="*/ 725 w 14555"/>
              <a:gd name="T43" fmla="*/ 6739 h 10963"/>
              <a:gd name="T44" fmla="*/ 725 w 14555"/>
              <a:gd name="T45" fmla="*/ 6142 h 10963"/>
              <a:gd name="T46" fmla="*/ 42 w 14555"/>
              <a:gd name="T47" fmla="*/ 5955 h 10963"/>
              <a:gd name="T48" fmla="*/ 153 w 14555"/>
              <a:gd name="T49" fmla="*/ 5228 h 10963"/>
              <a:gd name="T50" fmla="*/ 979 w 14555"/>
              <a:gd name="T51" fmla="*/ 5234 h 10963"/>
              <a:gd name="T52" fmla="*/ 1160 w 14555"/>
              <a:gd name="T53" fmla="*/ 4771 h 10963"/>
              <a:gd name="T54" fmla="*/ 575 w 14555"/>
              <a:gd name="T55" fmla="*/ 4284 h 10963"/>
              <a:gd name="T56" fmla="*/ 1006 w 14555"/>
              <a:gd name="T57" fmla="*/ 3626 h 10963"/>
              <a:gd name="T58" fmla="*/ 1638 w 14555"/>
              <a:gd name="T59" fmla="*/ 3942 h 10963"/>
              <a:gd name="T60" fmla="*/ 2024 w 14555"/>
              <a:gd name="T61" fmla="*/ 3603 h 10963"/>
              <a:gd name="T62" fmla="*/ 1673 w 14555"/>
              <a:gd name="T63" fmla="*/ 2971 h 10963"/>
              <a:gd name="T64" fmla="*/ 2340 w 14555"/>
              <a:gd name="T65" fmla="*/ 2480 h 10963"/>
              <a:gd name="T66" fmla="*/ 2820 w 14555"/>
              <a:gd name="T67" fmla="*/ 3018 h 10963"/>
              <a:gd name="T68" fmla="*/ 3299 w 14555"/>
              <a:gd name="T69" fmla="*/ 2866 h 10963"/>
              <a:gd name="T70" fmla="*/ 3226 w 14555"/>
              <a:gd name="T71" fmla="*/ 2133 h 10963"/>
              <a:gd name="T72" fmla="*/ 3978 w 14555"/>
              <a:gd name="T73" fmla="*/ 1965 h 10963"/>
              <a:gd name="T74" fmla="*/ 4236 w 14555"/>
              <a:gd name="T75" fmla="*/ 2608 h 10963"/>
              <a:gd name="T76" fmla="*/ 4786 w 14555"/>
              <a:gd name="T77" fmla="*/ 2632 h 10963"/>
              <a:gd name="T78" fmla="*/ 4985 w 14555"/>
              <a:gd name="T79" fmla="*/ 1976 h 10963"/>
              <a:gd name="T80" fmla="*/ 5733 w 14555"/>
              <a:gd name="T81" fmla="*/ 2093 h 10963"/>
              <a:gd name="T82" fmla="*/ 5745 w 14555"/>
              <a:gd name="T83" fmla="*/ 2831 h 10963"/>
              <a:gd name="T84" fmla="*/ 6798 w 14555"/>
              <a:gd name="T85" fmla="*/ 3439 h 10963"/>
              <a:gd name="T86" fmla="*/ 8074 w 14555"/>
              <a:gd name="T87" fmla="*/ 4680 h 10963"/>
              <a:gd name="T88" fmla="*/ 11630 w 14555"/>
              <a:gd name="T89" fmla="*/ 1311 h 10963"/>
              <a:gd name="T90" fmla="*/ 10530 w 14555"/>
              <a:gd name="T91" fmla="*/ 94 h 10963"/>
              <a:gd name="T92" fmla="*/ 14555 w 14555"/>
              <a:gd name="T93" fmla="*/ 0 h 10963"/>
              <a:gd name="T94" fmla="*/ 14536 w 14555"/>
              <a:gd name="T95" fmla="*/ 4019 h 10963"/>
              <a:gd name="T96" fmla="*/ 13382 w 14555"/>
              <a:gd name="T97" fmla="*/ 2934 h 10963"/>
              <a:gd name="T98" fmla="*/ 8062 w 14555"/>
              <a:gd name="T99" fmla="*/ 8132 h 10963"/>
              <a:gd name="T100" fmla="*/ 5418 w 14555"/>
              <a:gd name="T101" fmla="*/ 5440 h 10963"/>
              <a:gd name="T102" fmla="*/ 3826 w 14555"/>
              <a:gd name="T103" fmla="*/ 5370 h 10963"/>
              <a:gd name="T104" fmla="*/ 3358 w 14555"/>
              <a:gd name="T105" fmla="*/ 7125 h 10963"/>
              <a:gd name="T106" fmla="*/ 6170 w 14555"/>
              <a:gd name="T107" fmla="*/ 6749 h 10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555" h="10963">
                <a:moveTo>
                  <a:pt x="6170" y="6749"/>
                </a:moveTo>
                <a:lnTo>
                  <a:pt x="7809" y="8388"/>
                </a:lnTo>
                <a:cubicBezTo>
                  <a:pt x="7809" y="8388"/>
                  <a:pt x="6966" y="9699"/>
                  <a:pt x="5702" y="9980"/>
                </a:cubicBezTo>
                <a:cubicBezTo>
                  <a:pt x="5678" y="10343"/>
                  <a:pt x="5655" y="10776"/>
                  <a:pt x="5655" y="10776"/>
                </a:cubicBezTo>
                <a:lnTo>
                  <a:pt x="4999" y="10963"/>
                </a:lnTo>
                <a:lnTo>
                  <a:pt x="5128" y="10329"/>
                </a:lnTo>
                <a:lnTo>
                  <a:pt x="4203" y="10261"/>
                </a:lnTo>
                <a:lnTo>
                  <a:pt x="4016" y="10963"/>
                </a:lnTo>
                <a:lnTo>
                  <a:pt x="3267" y="10823"/>
                </a:lnTo>
                <a:lnTo>
                  <a:pt x="3220" y="10073"/>
                </a:lnTo>
                <a:lnTo>
                  <a:pt x="2866" y="9828"/>
                </a:lnTo>
                <a:lnTo>
                  <a:pt x="2305" y="10367"/>
                </a:lnTo>
                <a:lnTo>
                  <a:pt x="1743" y="9934"/>
                </a:lnTo>
                <a:lnTo>
                  <a:pt x="2059" y="9360"/>
                </a:lnTo>
                <a:lnTo>
                  <a:pt x="1685" y="8916"/>
                </a:lnTo>
                <a:lnTo>
                  <a:pt x="994" y="9290"/>
                </a:lnTo>
                <a:lnTo>
                  <a:pt x="550" y="8623"/>
                </a:lnTo>
                <a:lnTo>
                  <a:pt x="1123" y="8155"/>
                </a:lnTo>
                <a:lnTo>
                  <a:pt x="936" y="7652"/>
                </a:lnTo>
                <a:lnTo>
                  <a:pt x="163" y="7710"/>
                </a:lnTo>
                <a:lnTo>
                  <a:pt x="0" y="6961"/>
                </a:lnTo>
                <a:lnTo>
                  <a:pt x="725" y="6739"/>
                </a:lnTo>
                <a:lnTo>
                  <a:pt x="725" y="6142"/>
                </a:lnTo>
                <a:lnTo>
                  <a:pt x="42" y="5955"/>
                </a:lnTo>
                <a:lnTo>
                  <a:pt x="153" y="5228"/>
                </a:lnTo>
                <a:lnTo>
                  <a:pt x="979" y="5234"/>
                </a:lnTo>
                <a:lnTo>
                  <a:pt x="1160" y="4771"/>
                </a:lnTo>
                <a:lnTo>
                  <a:pt x="575" y="4284"/>
                </a:lnTo>
                <a:lnTo>
                  <a:pt x="1006" y="3626"/>
                </a:lnTo>
                <a:lnTo>
                  <a:pt x="1638" y="3942"/>
                </a:lnTo>
                <a:lnTo>
                  <a:pt x="2024" y="3603"/>
                </a:lnTo>
                <a:lnTo>
                  <a:pt x="1673" y="2971"/>
                </a:lnTo>
                <a:lnTo>
                  <a:pt x="2340" y="2480"/>
                </a:lnTo>
                <a:lnTo>
                  <a:pt x="2820" y="3018"/>
                </a:lnTo>
                <a:lnTo>
                  <a:pt x="3299" y="2866"/>
                </a:lnTo>
                <a:lnTo>
                  <a:pt x="3226" y="2133"/>
                </a:lnTo>
                <a:lnTo>
                  <a:pt x="3978" y="1965"/>
                </a:lnTo>
                <a:lnTo>
                  <a:pt x="4236" y="2608"/>
                </a:lnTo>
                <a:lnTo>
                  <a:pt x="4786" y="2632"/>
                </a:lnTo>
                <a:lnTo>
                  <a:pt x="4985" y="1976"/>
                </a:lnTo>
                <a:lnTo>
                  <a:pt x="5733" y="2093"/>
                </a:lnTo>
                <a:lnTo>
                  <a:pt x="5745" y="2831"/>
                </a:lnTo>
                <a:cubicBezTo>
                  <a:pt x="5745" y="2831"/>
                  <a:pt x="6319" y="3030"/>
                  <a:pt x="6798" y="3439"/>
                </a:cubicBezTo>
                <a:cubicBezTo>
                  <a:pt x="7278" y="3849"/>
                  <a:pt x="8062" y="4586"/>
                  <a:pt x="8074" y="4680"/>
                </a:cubicBezTo>
                <a:cubicBezTo>
                  <a:pt x="8086" y="4773"/>
                  <a:pt x="11630" y="1311"/>
                  <a:pt x="11630" y="1311"/>
                </a:cubicBezTo>
                <a:lnTo>
                  <a:pt x="10530" y="94"/>
                </a:lnTo>
                <a:lnTo>
                  <a:pt x="14555" y="0"/>
                </a:lnTo>
                <a:lnTo>
                  <a:pt x="14536" y="4019"/>
                </a:lnTo>
                <a:lnTo>
                  <a:pt x="13382" y="2934"/>
                </a:lnTo>
                <a:lnTo>
                  <a:pt x="8062" y="8132"/>
                </a:lnTo>
                <a:lnTo>
                  <a:pt x="5418" y="5440"/>
                </a:lnTo>
                <a:cubicBezTo>
                  <a:pt x="5418" y="5440"/>
                  <a:pt x="4519" y="4831"/>
                  <a:pt x="3826" y="5370"/>
                </a:cubicBezTo>
                <a:cubicBezTo>
                  <a:pt x="3194" y="5862"/>
                  <a:pt x="2913" y="6447"/>
                  <a:pt x="3358" y="7125"/>
                </a:cubicBezTo>
                <a:cubicBezTo>
                  <a:pt x="3803" y="7804"/>
                  <a:pt x="4622" y="8296"/>
                  <a:pt x="6170" y="6749"/>
                </a:cubicBez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7">
            <a:extLst>
              <a:ext uri="{FF2B5EF4-FFF2-40B4-BE49-F238E27FC236}">
                <a16:creationId xmlns:a16="http://schemas.microsoft.com/office/drawing/2014/main" id="{6D86E14F-FE29-2ECF-2654-F82BA2BB4612}"/>
              </a:ext>
            </a:extLst>
          </p:cNvPr>
          <p:cNvSpPr>
            <a:spLocks/>
          </p:cNvSpPr>
          <p:nvPr/>
        </p:nvSpPr>
        <p:spPr bwMode="auto">
          <a:xfrm>
            <a:off x="5319398" y="2787850"/>
            <a:ext cx="2636757" cy="3077389"/>
          </a:xfrm>
          <a:custGeom>
            <a:avLst/>
            <a:gdLst>
              <a:gd name="T0" fmla="*/ 1605 w 7692"/>
              <a:gd name="T1" fmla="*/ 4135 h 9001"/>
              <a:gd name="T2" fmla="*/ 0 w 7692"/>
              <a:gd name="T3" fmla="*/ 2352 h 9001"/>
              <a:gd name="T4" fmla="*/ 2153 w 7692"/>
              <a:gd name="T5" fmla="*/ 857 h 9001"/>
              <a:gd name="T6" fmla="*/ 2139 w 7692"/>
              <a:gd name="T7" fmla="*/ 153 h 9001"/>
              <a:gd name="T8" fmla="*/ 2872 w 7692"/>
              <a:gd name="T9" fmla="*/ 0 h 9001"/>
              <a:gd name="T10" fmla="*/ 3051 w 7692"/>
              <a:gd name="T11" fmla="*/ 687 h 9001"/>
              <a:gd name="T12" fmla="*/ 3635 w 7692"/>
              <a:gd name="T13" fmla="*/ 737 h 9001"/>
              <a:gd name="T14" fmla="*/ 3922 w 7692"/>
              <a:gd name="T15" fmla="*/ 94 h 9001"/>
              <a:gd name="T16" fmla="*/ 4572 w 7692"/>
              <a:gd name="T17" fmla="*/ 218 h 9001"/>
              <a:gd name="T18" fmla="*/ 4563 w 7692"/>
              <a:gd name="T19" fmla="*/ 920 h 9001"/>
              <a:gd name="T20" fmla="*/ 5021 w 7692"/>
              <a:gd name="T21" fmla="*/ 1152 h 9001"/>
              <a:gd name="T22" fmla="*/ 5560 w 7692"/>
              <a:gd name="T23" fmla="*/ 638 h 9001"/>
              <a:gd name="T24" fmla="*/ 6171 w 7692"/>
              <a:gd name="T25" fmla="*/ 1111 h 9001"/>
              <a:gd name="T26" fmla="*/ 5793 w 7692"/>
              <a:gd name="T27" fmla="*/ 1703 h 9001"/>
              <a:gd name="T28" fmla="*/ 6149 w 7692"/>
              <a:gd name="T29" fmla="*/ 2117 h 9001"/>
              <a:gd name="T30" fmla="*/ 6795 w 7692"/>
              <a:gd name="T31" fmla="*/ 1819 h 9001"/>
              <a:gd name="T32" fmla="*/ 7210 w 7692"/>
              <a:gd name="T33" fmla="*/ 2471 h 9001"/>
              <a:gd name="T34" fmla="*/ 6626 w 7692"/>
              <a:gd name="T35" fmla="*/ 2959 h 9001"/>
              <a:gd name="T36" fmla="*/ 6815 w 7692"/>
              <a:gd name="T37" fmla="*/ 3436 h 9001"/>
              <a:gd name="T38" fmla="*/ 7613 w 7692"/>
              <a:gd name="T39" fmla="*/ 3403 h 9001"/>
              <a:gd name="T40" fmla="*/ 7692 w 7692"/>
              <a:gd name="T41" fmla="*/ 4226 h 9001"/>
              <a:gd name="T42" fmla="*/ 6984 w 7692"/>
              <a:gd name="T43" fmla="*/ 4334 h 9001"/>
              <a:gd name="T44" fmla="*/ 6981 w 7692"/>
              <a:gd name="T45" fmla="*/ 4920 h 9001"/>
              <a:gd name="T46" fmla="*/ 7603 w 7692"/>
              <a:gd name="T47" fmla="*/ 5159 h 9001"/>
              <a:gd name="T48" fmla="*/ 7497 w 7692"/>
              <a:gd name="T49" fmla="*/ 5928 h 9001"/>
              <a:gd name="T50" fmla="*/ 6776 w 7692"/>
              <a:gd name="T51" fmla="*/ 5824 h 9001"/>
              <a:gd name="T52" fmla="*/ 6448 w 7692"/>
              <a:gd name="T53" fmla="*/ 6325 h 9001"/>
              <a:gd name="T54" fmla="*/ 7032 w 7692"/>
              <a:gd name="T55" fmla="*/ 6867 h 9001"/>
              <a:gd name="T56" fmla="*/ 6582 w 7692"/>
              <a:gd name="T57" fmla="*/ 7502 h 9001"/>
              <a:gd name="T58" fmla="*/ 5969 w 7692"/>
              <a:gd name="T59" fmla="*/ 7076 h 9001"/>
              <a:gd name="T60" fmla="*/ 5577 w 7692"/>
              <a:gd name="T61" fmla="*/ 7433 h 9001"/>
              <a:gd name="T62" fmla="*/ 5850 w 7692"/>
              <a:gd name="T63" fmla="*/ 8125 h 9001"/>
              <a:gd name="T64" fmla="*/ 5175 w 7692"/>
              <a:gd name="T65" fmla="*/ 8539 h 9001"/>
              <a:gd name="T66" fmla="*/ 4709 w 7692"/>
              <a:gd name="T67" fmla="*/ 7979 h 9001"/>
              <a:gd name="T68" fmla="*/ 4280 w 7692"/>
              <a:gd name="T69" fmla="*/ 8147 h 9001"/>
              <a:gd name="T70" fmla="*/ 4270 w 7692"/>
              <a:gd name="T71" fmla="*/ 8873 h 9001"/>
              <a:gd name="T72" fmla="*/ 3491 w 7692"/>
              <a:gd name="T73" fmla="*/ 9001 h 9001"/>
              <a:gd name="T74" fmla="*/ 3311 w 7692"/>
              <a:gd name="T75" fmla="*/ 8313 h 9001"/>
              <a:gd name="T76" fmla="*/ 2750 w 7692"/>
              <a:gd name="T77" fmla="*/ 8288 h 9001"/>
              <a:gd name="T78" fmla="*/ 2484 w 7692"/>
              <a:gd name="T79" fmla="*/ 8978 h 9001"/>
              <a:gd name="T80" fmla="*/ 1746 w 7692"/>
              <a:gd name="T81" fmla="*/ 8734 h 9001"/>
              <a:gd name="T82" fmla="*/ 1828 w 7692"/>
              <a:gd name="T83" fmla="*/ 7964 h 9001"/>
              <a:gd name="T84" fmla="*/ 639 w 7692"/>
              <a:gd name="T85" fmla="*/ 7324 h 9001"/>
              <a:gd name="T86" fmla="*/ 2292 w 7692"/>
              <a:gd name="T87" fmla="*/ 5379 h 9001"/>
              <a:gd name="T88" fmla="*/ 4000 w 7692"/>
              <a:gd name="T89" fmla="*/ 5557 h 9001"/>
              <a:gd name="T90" fmla="*/ 3449 w 7692"/>
              <a:gd name="T91" fmla="*/ 3259 h 9001"/>
              <a:gd name="T92" fmla="*/ 1605 w 7692"/>
              <a:gd name="T93" fmla="*/ 4135 h 9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692" h="9001">
                <a:moveTo>
                  <a:pt x="1605" y="4135"/>
                </a:moveTo>
                <a:lnTo>
                  <a:pt x="0" y="2352"/>
                </a:lnTo>
                <a:cubicBezTo>
                  <a:pt x="0" y="2352"/>
                  <a:pt x="1232" y="1026"/>
                  <a:pt x="2153" y="857"/>
                </a:cubicBezTo>
                <a:cubicBezTo>
                  <a:pt x="2140" y="616"/>
                  <a:pt x="2139" y="153"/>
                  <a:pt x="2139" y="153"/>
                </a:cubicBezTo>
                <a:lnTo>
                  <a:pt x="2872" y="0"/>
                </a:lnTo>
                <a:lnTo>
                  <a:pt x="3051" y="687"/>
                </a:lnTo>
                <a:lnTo>
                  <a:pt x="3635" y="737"/>
                </a:lnTo>
                <a:lnTo>
                  <a:pt x="3922" y="94"/>
                </a:lnTo>
                <a:lnTo>
                  <a:pt x="4572" y="218"/>
                </a:lnTo>
                <a:lnTo>
                  <a:pt x="4563" y="920"/>
                </a:lnTo>
                <a:lnTo>
                  <a:pt x="5021" y="1152"/>
                </a:lnTo>
                <a:lnTo>
                  <a:pt x="5560" y="638"/>
                </a:lnTo>
                <a:lnTo>
                  <a:pt x="6171" y="1111"/>
                </a:lnTo>
                <a:lnTo>
                  <a:pt x="5793" y="1703"/>
                </a:lnTo>
                <a:lnTo>
                  <a:pt x="6149" y="2117"/>
                </a:lnTo>
                <a:lnTo>
                  <a:pt x="6795" y="1819"/>
                </a:lnTo>
                <a:lnTo>
                  <a:pt x="7210" y="2471"/>
                </a:lnTo>
                <a:lnTo>
                  <a:pt x="6626" y="2959"/>
                </a:lnTo>
                <a:lnTo>
                  <a:pt x="6815" y="3436"/>
                </a:lnTo>
                <a:lnTo>
                  <a:pt x="7613" y="3403"/>
                </a:lnTo>
                <a:lnTo>
                  <a:pt x="7692" y="4226"/>
                </a:lnTo>
                <a:lnTo>
                  <a:pt x="6984" y="4334"/>
                </a:lnTo>
                <a:lnTo>
                  <a:pt x="6981" y="4920"/>
                </a:lnTo>
                <a:lnTo>
                  <a:pt x="7603" y="5159"/>
                </a:lnTo>
                <a:lnTo>
                  <a:pt x="7497" y="5928"/>
                </a:lnTo>
                <a:lnTo>
                  <a:pt x="6776" y="5824"/>
                </a:lnTo>
                <a:lnTo>
                  <a:pt x="6448" y="6325"/>
                </a:lnTo>
                <a:lnTo>
                  <a:pt x="7032" y="6867"/>
                </a:lnTo>
                <a:lnTo>
                  <a:pt x="6582" y="7502"/>
                </a:lnTo>
                <a:lnTo>
                  <a:pt x="5969" y="7076"/>
                </a:lnTo>
                <a:lnTo>
                  <a:pt x="5577" y="7433"/>
                </a:lnTo>
                <a:lnTo>
                  <a:pt x="5850" y="8125"/>
                </a:lnTo>
                <a:lnTo>
                  <a:pt x="5175" y="8539"/>
                </a:lnTo>
                <a:lnTo>
                  <a:pt x="4709" y="7979"/>
                </a:lnTo>
                <a:lnTo>
                  <a:pt x="4280" y="8147"/>
                </a:lnTo>
                <a:lnTo>
                  <a:pt x="4270" y="8873"/>
                </a:lnTo>
                <a:lnTo>
                  <a:pt x="3491" y="9001"/>
                </a:lnTo>
                <a:lnTo>
                  <a:pt x="3311" y="8313"/>
                </a:lnTo>
                <a:lnTo>
                  <a:pt x="2750" y="8288"/>
                </a:lnTo>
                <a:lnTo>
                  <a:pt x="2484" y="8978"/>
                </a:lnTo>
                <a:lnTo>
                  <a:pt x="1746" y="8734"/>
                </a:lnTo>
                <a:lnTo>
                  <a:pt x="1828" y="7964"/>
                </a:lnTo>
                <a:cubicBezTo>
                  <a:pt x="1828" y="7964"/>
                  <a:pt x="1086" y="7790"/>
                  <a:pt x="639" y="7324"/>
                </a:cubicBezTo>
                <a:cubicBezTo>
                  <a:pt x="1288" y="6544"/>
                  <a:pt x="1452" y="6285"/>
                  <a:pt x="2292" y="5379"/>
                </a:cubicBezTo>
                <a:cubicBezTo>
                  <a:pt x="2292" y="5379"/>
                  <a:pt x="3098" y="6305"/>
                  <a:pt x="4000" y="5557"/>
                </a:cubicBezTo>
                <a:cubicBezTo>
                  <a:pt x="5185" y="4574"/>
                  <a:pt x="4124" y="3360"/>
                  <a:pt x="3449" y="3259"/>
                </a:cubicBezTo>
                <a:cubicBezTo>
                  <a:pt x="2774" y="3158"/>
                  <a:pt x="2350" y="3466"/>
                  <a:pt x="1605" y="4135"/>
                </a:cubicBez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20">
            <a:extLst>
              <a:ext uri="{FF2B5EF4-FFF2-40B4-BE49-F238E27FC236}">
                <a16:creationId xmlns:a16="http://schemas.microsoft.com/office/drawing/2014/main" id="{371B78EE-6F66-D8C2-DDFA-8B1F59842965}"/>
              </a:ext>
            </a:extLst>
          </p:cNvPr>
          <p:cNvSpPr txBox="1"/>
          <p:nvPr/>
        </p:nvSpPr>
        <p:spPr>
          <a:xfrm>
            <a:off x="8752342" y="3531969"/>
            <a:ext cx="1191303" cy="400085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51FEEDE-E5C9-181B-21C8-D0487F567594}"/>
              </a:ext>
            </a:extLst>
          </p:cNvPr>
          <p:cNvSpPr/>
          <p:nvPr/>
        </p:nvSpPr>
        <p:spPr>
          <a:xfrm>
            <a:off x="8221814" y="4127197"/>
            <a:ext cx="2681370" cy="619633"/>
          </a:xfrm>
          <a:prstGeom prst="rect">
            <a:avLst/>
          </a:prstGeom>
          <a:noFill/>
        </p:spPr>
        <p:txBody>
          <a:bodyPr wrap="square" lIns="91416" tIns="45708" rIns="91416" bIns="4570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8" name="文本框 32">
            <a:extLst>
              <a:ext uri="{FF2B5EF4-FFF2-40B4-BE49-F238E27FC236}">
                <a16:creationId xmlns:a16="http://schemas.microsoft.com/office/drawing/2014/main" id="{BB502B6C-9B6F-B433-C7AD-CDAD0143D3B8}"/>
              </a:ext>
            </a:extLst>
          </p:cNvPr>
          <p:cNvSpPr txBox="1"/>
          <p:nvPr/>
        </p:nvSpPr>
        <p:spPr>
          <a:xfrm>
            <a:off x="5877536" y="3588714"/>
            <a:ext cx="1584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26">
            <a:extLst>
              <a:ext uri="{FF2B5EF4-FFF2-40B4-BE49-F238E27FC236}">
                <a16:creationId xmlns:a16="http://schemas.microsoft.com/office/drawing/2014/main" id="{B56312BF-5C16-F018-3BEB-F92C3887A8FF}"/>
              </a:ext>
            </a:extLst>
          </p:cNvPr>
          <p:cNvSpPr txBox="1"/>
          <p:nvPr/>
        </p:nvSpPr>
        <p:spPr>
          <a:xfrm>
            <a:off x="2765034" y="2804812"/>
            <a:ext cx="1584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22">
            <a:extLst>
              <a:ext uri="{FF2B5EF4-FFF2-40B4-BE49-F238E27FC236}">
                <a16:creationId xmlns:a16="http://schemas.microsoft.com/office/drawing/2014/main" id="{CDF45317-5DF4-765A-1988-EAC6472DE6BC}"/>
              </a:ext>
            </a:extLst>
          </p:cNvPr>
          <p:cNvSpPr txBox="1"/>
          <p:nvPr/>
        </p:nvSpPr>
        <p:spPr>
          <a:xfrm>
            <a:off x="6637776" y="1286254"/>
            <a:ext cx="1584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33">
            <a:extLst>
              <a:ext uri="{FF2B5EF4-FFF2-40B4-BE49-F238E27FC236}">
                <a16:creationId xmlns:a16="http://schemas.microsoft.com/office/drawing/2014/main" id="{8D41AF26-B169-C697-2FD0-2F20E92806A2}"/>
              </a:ext>
            </a:extLst>
          </p:cNvPr>
          <p:cNvSpPr txBox="1"/>
          <p:nvPr/>
        </p:nvSpPr>
        <p:spPr>
          <a:xfrm>
            <a:off x="5178945" y="4804970"/>
            <a:ext cx="1584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0">
            <a:extLst>
              <a:ext uri="{FF2B5EF4-FFF2-40B4-BE49-F238E27FC236}">
                <a16:creationId xmlns:a16="http://schemas.microsoft.com/office/drawing/2014/main" id="{EFF10E3E-E616-1391-FC13-F46FF97C74E3}"/>
              </a:ext>
            </a:extLst>
          </p:cNvPr>
          <p:cNvSpPr txBox="1"/>
          <p:nvPr/>
        </p:nvSpPr>
        <p:spPr>
          <a:xfrm>
            <a:off x="3198151" y="4812366"/>
            <a:ext cx="1191303" cy="400085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r>
              <a:rPr lang="zh-CN" altLang="en-US" sz="2000" b="1" dirty="0">
                <a:solidFill>
                  <a:schemeClr val="accent4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4BFE0F2-0FE5-22E2-9ADE-425D756D2CCC}"/>
              </a:ext>
            </a:extLst>
          </p:cNvPr>
          <p:cNvSpPr/>
          <p:nvPr/>
        </p:nvSpPr>
        <p:spPr>
          <a:xfrm>
            <a:off x="2763213" y="5389699"/>
            <a:ext cx="2681370" cy="619633"/>
          </a:xfrm>
          <a:prstGeom prst="rect">
            <a:avLst/>
          </a:prstGeom>
          <a:noFill/>
        </p:spPr>
        <p:txBody>
          <a:bodyPr wrap="square" lIns="91416" tIns="45708" rIns="91416" bIns="4570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7629103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3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504400A0-9742-D56F-3E15-0BA2C74EFE4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95727" y="1208044"/>
            <a:ext cx="3925034" cy="5651544"/>
            <a:chOff x="2830" y="131"/>
            <a:chExt cx="3110" cy="447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E8EFE6BB-D2AD-57DC-86E4-2B580B3B1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" y="146"/>
              <a:ext cx="3101" cy="4453"/>
            </a:xfrm>
            <a:custGeom>
              <a:avLst/>
              <a:gdLst>
                <a:gd name="T0" fmla="*/ 932 w 2147"/>
                <a:gd name="T1" fmla="*/ 269 h 3085"/>
                <a:gd name="T2" fmla="*/ 762 w 2147"/>
                <a:gd name="T3" fmla="*/ 464 h 3085"/>
                <a:gd name="T4" fmla="*/ 456 w 2147"/>
                <a:gd name="T5" fmla="*/ 705 h 3085"/>
                <a:gd name="T6" fmla="*/ 1356 w 2147"/>
                <a:gd name="T7" fmla="*/ 1132 h 3085"/>
                <a:gd name="T8" fmla="*/ 1 w 2147"/>
                <a:gd name="T9" fmla="*/ 1712 h 3085"/>
                <a:gd name="T10" fmla="*/ 1236 w 2147"/>
                <a:gd name="T11" fmla="*/ 2499 h 3085"/>
                <a:gd name="T12" fmla="*/ 1319 w 2147"/>
                <a:gd name="T13" fmla="*/ 3085 h 3085"/>
                <a:gd name="T14" fmla="*/ 2133 w 2147"/>
                <a:gd name="T15" fmla="*/ 3085 h 3085"/>
                <a:gd name="T16" fmla="*/ 1805 w 2147"/>
                <a:gd name="T17" fmla="*/ 2165 h 3085"/>
                <a:gd name="T18" fmla="*/ 971 w 2147"/>
                <a:gd name="T19" fmla="*/ 1729 h 3085"/>
                <a:gd name="T20" fmla="*/ 1840 w 2147"/>
                <a:gd name="T21" fmla="*/ 1259 h 3085"/>
                <a:gd name="T22" fmla="*/ 1076 w 2147"/>
                <a:gd name="T23" fmla="*/ 767 h 3085"/>
                <a:gd name="T24" fmla="*/ 759 w 2147"/>
                <a:gd name="T25" fmla="*/ 582 h 3085"/>
                <a:gd name="T26" fmla="*/ 1020 w 2147"/>
                <a:gd name="T27" fmla="*/ 271 h 3085"/>
                <a:gd name="T28" fmla="*/ 1178 w 2147"/>
                <a:gd name="T29" fmla="*/ 271 h 3085"/>
                <a:gd name="T30" fmla="*/ 980 w 2147"/>
                <a:gd name="T31" fmla="*/ 0 h 3085"/>
                <a:gd name="T32" fmla="*/ 782 w 2147"/>
                <a:gd name="T33" fmla="*/ 269 h 3085"/>
                <a:gd name="T34" fmla="*/ 932 w 2147"/>
                <a:gd name="T35" fmla="*/ 269 h 3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47" h="3085">
                  <a:moveTo>
                    <a:pt x="932" y="269"/>
                  </a:moveTo>
                  <a:cubicBezTo>
                    <a:pt x="940" y="312"/>
                    <a:pt x="924" y="391"/>
                    <a:pt x="762" y="464"/>
                  </a:cubicBezTo>
                  <a:cubicBezTo>
                    <a:pt x="601" y="537"/>
                    <a:pt x="416" y="570"/>
                    <a:pt x="456" y="705"/>
                  </a:cubicBezTo>
                  <a:cubicBezTo>
                    <a:pt x="518" y="917"/>
                    <a:pt x="1352" y="841"/>
                    <a:pt x="1356" y="1132"/>
                  </a:cubicBezTo>
                  <a:cubicBezTo>
                    <a:pt x="1361" y="1512"/>
                    <a:pt x="0" y="1240"/>
                    <a:pt x="1" y="1712"/>
                  </a:cubicBezTo>
                  <a:cubicBezTo>
                    <a:pt x="2" y="2185"/>
                    <a:pt x="961" y="2069"/>
                    <a:pt x="1236" y="2499"/>
                  </a:cubicBezTo>
                  <a:cubicBezTo>
                    <a:pt x="1415" y="2777"/>
                    <a:pt x="1319" y="3085"/>
                    <a:pt x="1319" y="3085"/>
                  </a:cubicBezTo>
                  <a:cubicBezTo>
                    <a:pt x="2133" y="3085"/>
                    <a:pt x="2133" y="3085"/>
                    <a:pt x="2133" y="3085"/>
                  </a:cubicBezTo>
                  <a:cubicBezTo>
                    <a:pt x="2133" y="3085"/>
                    <a:pt x="2147" y="2505"/>
                    <a:pt x="1805" y="2165"/>
                  </a:cubicBezTo>
                  <a:cubicBezTo>
                    <a:pt x="1489" y="1852"/>
                    <a:pt x="968" y="1871"/>
                    <a:pt x="971" y="1729"/>
                  </a:cubicBezTo>
                  <a:cubicBezTo>
                    <a:pt x="974" y="1588"/>
                    <a:pt x="1818" y="1577"/>
                    <a:pt x="1840" y="1259"/>
                  </a:cubicBezTo>
                  <a:cubicBezTo>
                    <a:pt x="1860" y="975"/>
                    <a:pt x="1479" y="839"/>
                    <a:pt x="1076" y="767"/>
                  </a:cubicBezTo>
                  <a:cubicBezTo>
                    <a:pt x="688" y="698"/>
                    <a:pt x="650" y="636"/>
                    <a:pt x="759" y="582"/>
                  </a:cubicBezTo>
                  <a:cubicBezTo>
                    <a:pt x="925" y="500"/>
                    <a:pt x="1011" y="429"/>
                    <a:pt x="1020" y="271"/>
                  </a:cubicBezTo>
                  <a:cubicBezTo>
                    <a:pt x="1178" y="271"/>
                    <a:pt x="1178" y="271"/>
                    <a:pt x="1178" y="271"/>
                  </a:cubicBezTo>
                  <a:cubicBezTo>
                    <a:pt x="980" y="0"/>
                    <a:pt x="980" y="0"/>
                    <a:pt x="980" y="0"/>
                  </a:cubicBezTo>
                  <a:cubicBezTo>
                    <a:pt x="782" y="269"/>
                    <a:pt x="782" y="269"/>
                    <a:pt x="782" y="269"/>
                  </a:cubicBezTo>
                  <a:cubicBezTo>
                    <a:pt x="932" y="269"/>
                    <a:pt x="932" y="269"/>
                    <a:pt x="932" y="269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4EC50298-0F7A-D28F-C528-8B7AC9CE1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" y="131"/>
              <a:ext cx="3101" cy="4478"/>
            </a:xfrm>
            <a:custGeom>
              <a:avLst/>
              <a:gdLst>
                <a:gd name="T0" fmla="*/ 933 w 2147"/>
                <a:gd name="T1" fmla="*/ 299 h 3103"/>
                <a:gd name="T2" fmla="*/ 554 w 2147"/>
                <a:gd name="T3" fmla="*/ 557 h 3103"/>
                <a:gd name="T4" fmla="*/ 450 w 2147"/>
                <a:gd name="T5" fmla="*/ 681 h 3103"/>
                <a:gd name="T6" fmla="*/ 558 w 2147"/>
                <a:gd name="T7" fmla="*/ 813 h 3103"/>
                <a:gd name="T8" fmla="*/ 1303 w 2147"/>
                <a:gd name="T9" fmla="*/ 1038 h 3103"/>
                <a:gd name="T10" fmla="*/ 1355 w 2147"/>
                <a:gd name="T11" fmla="*/ 1145 h 3103"/>
                <a:gd name="T12" fmla="*/ 1176 w 2147"/>
                <a:gd name="T13" fmla="*/ 1313 h 3103"/>
                <a:gd name="T14" fmla="*/ 79 w 2147"/>
                <a:gd name="T15" fmla="*/ 1556 h 3103"/>
                <a:gd name="T16" fmla="*/ 0 w 2147"/>
                <a:gd name="T17" fmla="*/ 1723 h 3103"/>
                <a:gd name="T18" fmla="*/ 140 w 2147"/>
                <a:gd name="T19" fmla="*/ 1979 h 3103"/>
                <a:gd name="T20" fmla="*/ 1082 w 2147"/>
                <a:gd name="T21" fmla="*/ 2361 h 3103"/>
                <a:gd name="T22" fmla="*/ 1331 w 2147"/>
                <a:gd name="T23" fmla="*/ 3039 h 3103"/>
                <a:gd name="T24" fmla="*/ 1319 w 2147"/>
                <a:gd name="T25" fmla="*/ 3093 h 3103"/>
                <a:gd name="T26" fmla="*/ 1316 w 2147"/>
                <a:gd name="T27" fmla="*/ 3103 h 3103"/>
                <a:gd name="T28" fmla="*/ 2147 w 2147"/>
                <a:gd name="T29" fmla="*/ 3086 h 3103"/>
                <a:gd name="T30" fmla="*/ 1278 w 2147"/>
                <a:gd name="T31" fmla="*/ 1888 h 3103"/>
                <a:gd name="T32" fmla="*/ 989 w 2147"/>
                <a:gd name="T33" fmla="*/ 1763 h 3103"/>
                <a:gd name="T34" fmla="*/ 984 w 2147"/>
                <a:gd name="T35" fmla="*/ 1740 h 3103"/>
                <a:gd name="T36" fmla="*/ 1096 w 2147"/>
                <a:gd name="T37" fmla="*/ 1664 h 3103"/>
                <a:gd name="T38" fmla="*/ 1795 w 2147"/>
                <a:gd name="T39" fmla="*/ 1394 h 3103"/>
                <a:gd name="T40" fmla="*/ 1788 w 2147"/>
                <a:gd name="T41" fmla="*/ 1067 h 3103"/>
                <a:gd name="T42" fmla="*/ 798 w 2147"/>
                <a:gd name="T43" fmla="*/ 702 h 3103"/>
                <a:gd name="T44" fmla="*/ 719 w 2147"/>
                <a:gd name="T45" fmla="*/ 645 h 3103"/>
                <a:gd name="T46" fmla="*/ 768 w 2147"/>
                <a:gd name="T47" fmla="*/ 600 h 3103"/>
                <a:gd name="T48" fmla="*/ 1033 w 2147"/>
                <a:gd name="T49" fmla="*/ 282 h 3103"/>
                <a:gd name="T50" fmla="*/ 1197 w 2147"/>
                <a:gd name="T51" fmla="*/ 289 h 3103"/>
                <a:gd name="T52" fmla="*/ 938 w 2147"/>
                <a:gd name="T53" fmla="*/ 287 h 3103"/>
                <a:gd name="T54" fmla="*/ 938 w 2147"/>
                <a:gd name="T55" fmla="*/ 280 h 3103"/>
                <a:gd name="T56" fmla="*/ 986 w 2147"/>
                <a:gd name="T57" fmla="*/ 23 h 3103"/>
                <a:gd name="T58" fmla="*/ 1019 w 2147"/>
                <a:gd name="T59" fmla="*/ 281 h 3103"/>
                <a:gd name="T60" fmla="*/ 762 w 2147"/>
                <a:gd name="T61" fmla="*/ 587 h 3103"/>
                <a:gd name="T62" fmla="*/ 705 w 2147"/>
                <a:gd name="T63" fmla="*/ 645 h 3103"/>
                <a:gd name="T64" fmla="*/ 867 w 2147"/>
                <a:gd name="T65" fmla="*/ 739 h 3103"/>
                <a:gd name="T66" fmla="*/ 1777 w 2147"/>
                <a:gd name="T67" fmla="*/ 1076 h 3103"/>
                <a:gd name="T68" fmla="*/ 1797 w 2147"/>
                <a:gd name="T69" fmla="*/ 1371 h 3103"/>
                <a:gd name="T70" fmla="*/ 1146 w 2147"/>
                <a:gd name="T71" fmla="*/ 1634 h 3103"/>
                <a:gd name="T72" fmla="*/ 970 w 2147"/>
                <a:gd name="T73" fmla="*/ 1740 h 3103"/>
                <a:gd name="T74" fmla="*/ 977 w 2147"/>
                <a:gd name="T75" fmla="*/ 1769 h 3103"/>
                <a:gd name="T76" fmla="*/ 1480 w 2147"/>
                <a:gd name="T77" fmla="*/ 1974 h 3103"/>
                <a:gd name="T78" fmla="*/ 2132 w 2147"/>
                <a:gd name="T79" fmla="*/ 3086 h 3103"/>
                <a:gd name="T80" fmla="*/ 2132 w 2147"/>
                <a:gd name="T81" fmla="*/ 3096 h 3103"/>
                <a:gd name="T82" fmla="*/ 1325 w 2147"/>
                <a:gd name="T83" fmla="*/ 3089 h 3103"/>
                <a:gd name="T84" fmla="*/ 1358 w 2147"/>
                <a:gd name="T85" fmla="*/ 2896 h 3103"/>
                <a:gd name="T86" fmla="*/ 785 w 2147"/>
                <a:gd name="T87" fmla="*/ 2207 h 3103"/>
                <a:gd name="T88" fmla="*/ 14 w 2147"/>
                <a:gd name="T89" fmla="*/ 1723 h 3103"/>
                <a:gd name="T90" fmla="*/ 14 w 2147"/>
                <a:gd name="T91" fmla="*/ 1723 h 3103"/>
                <a:gd name="T92" fmla="*/ 455 w 2147"/>
                <a:gd name="T93" fmla="*/ 1436 h 3103"/>
                <a:gd name="T94" fmla="*/ 1345 w 2147"/>
                <a:gd name="T95" fmla="*/ 1225 h 3103"/>
                <a:gd name="T96" fmla="*/ 1330 w 2147"/>
                <a:gd name="T97" fmla="*/ 1045 h 3103"/>
                <a:gd name="T98" fmla="*/ 670 w 2147"/>
                <a:gd name="T99" fmla="*/ 836 h 3103"/>
                <a:gd name="T100" fmla="*/ 469 w 2147"/>
                <a:gd name="T101" fmla="*/ 714 h 3103"/>
                <a:gd name="T102" fmla="*/ 512 w 2147"/>
                <a:gd name="T103" fmla="*/ 598 h 3103"/>
                <a:gd name="T104" fmla="*/ 912 w 2147"/>
                <a:gd name="T105" fmla="*/ 384 h 3103"/>
                <a:gd name="T106" fmla="*/ 944 w 2147"/>
                <a:gd name="T107" fmla="*/ 273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7" h="3103">
                  <a:moveTo>
                    <a:pt x="938" y="280"/>
                  </a:moveTo>
                  <a:cubicBezTo>
                    <a:pt x="931" y="282"/>
                    <a:pt x="931" y="282"/>
                    <a:pt x="931" y="282"/>
                  </a:cubicBezTo>
                  <a:cubicBezTo>
                    <a:pt x="932" y="287"/>
                    <a:pt x="933" y="292"/>
                    <a:pt x="933" y="299"/>
                  </a:cubicBezTo>
                  <a:cubicBezTo>
                    <a:pt x="933" y="319"/>
                    <a:pt x="926" y="346"/>
                    <a:pt x="901" y="375"/>
                  </a:cubicBezTo>
                  <a:cubicBezTo>
                    <a:pt x="877" y="405"/>
                    <a:pt x="835" y="437"/>
                    <a:pt x="765" y="469"/>
                  </a:cubicBezTo>
                  <a:cubicBezTo>
                    <a:pt x="693" y="502"/>
                    <a:pt x="615" y="526"/>
                    <a:pt x="554" y="557"/>
                  </a:cubicBezTo>
                  <a:cubicBezTo>
                    <a:pt x="524" y="572"/>
                    <a:pt x="498" y="588"/>
                    <a:pt x="480" y="608"/>
                  </a:cubicBezTo>
                  <a:cubicBezTo>
                    <a:pt x="470" y="618"/>
                    <a:pt x="463" y="629"/>
                    <a:pt x="458" y="641"/>
                  </a:cubicBezTo>
                  <a:cubicBezTo>
                    <a:pt x="452" y="653"/>
                    <a:pt x="450" y="666"/>
                    <a:pt x="450" y="681"/>
                  </a:cubicBezTo>
                  <a:cubicBezTo>
                    <a:pt x="450" y="692"/>
                    <a:pt x="452" y="705"/>
                    <a:pt x="455" y="718"/>
                  </a:cubicBezTo>
                  <a:cubicBezTo>
                    <a:pt x="460" y="732"/>
                    <a:pt x="467" y="745"/>
                    <a:pt x="477" y="757"/>
                  </a:cubicBezTo>
                  <a:cubicBezTo>
                    <a:pt x="496" y="779"/>
                    <a:pt x="524" y="797"/>
                    <a:pt x="558" y="813"/>
                  </a:cubicBezTo>
                  <a:cubicBezTo>
                    <a:pt x="618" y="839"/>
                    <a:pt x="698" y="859"/>
                    <a:pt x="784" y="877"/>
                  </a:cubicBezTo>
                  <a:cubicBezTo>
                    <a:pt x="913" y="904"/>
                    <a:pt x="1056" y="927"/>
                    <a:pt x="1167" y="966"/>
                  </a:cubicBezTo>
                  <a:cubicBezTo>
                    <a:pt x="1222" y="986"/>
                    <a:pt x="1270" y="1009"/>
                    <a:pt x="1303" y="1038"/>
                  </a:cubicBezTo>
                  <a:cubicBezTo>
                    <a:pt x="1319" y="1052"/>
                    <a:pt x="1332" y="1068"/>
                    <a:pt x="1341" y="1085"/>
                  </a:cubicBezTo>
                  <a:cubicBezTo>
                    <a:pt x="1350" y="1103"/>
                    <a:pt x="1355" y="1122"/>
                    <a:pt x="1355" y="1143"/>
                  </a:cubicBezTo>
                  <a:cubicBezTo>
                    <a:pt x="1355" y="1144"/>
                    <a:pt x="1355" y="1145"/>
                    <a:pt x="1355" y="1145"/>
                  </a:cubicBezTo>
                  <a:cubicBezTo>
                    <a:pt x="1355" y="1168"/>
                    <a:pt x="1350" y="1188"/>
                    <a:pt x="1341" y="1205"/>
                  </a:cubicBezTo>
                  <a:cubicBezTo>
                    <a:pt x="1332" y="1222"/>
                    <a:pt x="1319" y="1237"/>
                    <a:pt x="1303" y="1251"/>
                  </a:cubicBezTo>
                  <a:cubicBezTo>
                    <a:pt x="1272" y="1276"/>
                    <a:pt x="1229" y="1297"/>
                    <a:pt x="1176" y="1313"/>
                  </a:cubicBezTo>
                  <a:cubicBezTo>
                    <a:pt x="1085" y="1342"/>
                    <a:pt x="966" y="1359"/>
                    <a:pt x="838" y="1374"/>
                  </a:cubicBezTo>
                  <a:cubicBezTo>
                    <a:pt x="648" y="1397"/>
                    <a:pt x="439" y="1414"/>
                    <a:pt x="278" y="1460"/>
                  </a:cubicBezTo>
                  <a:cubicBezTo>
                    <a:pt x="197" y="1483"/>
                    <a:pt x="128" y="1514"/>
                    <a:pt x="79" y="1556"/>
                  </a:cubicBezTo>
                  <a:cubicBezTo>
                    <a:pt x="54" y="1577"/>
                    <a:pt x="34" y="1601"/>
                    <a:pt x="20" y="1629"/>
                  </a:cubicBezTo>
                  <a:cubicBezTo>
                    <a:pt x="7" y="1657"/>
                    <a:pt x="0" y="1688"/>
                    <a:pt x="0" y="1723"/>
                  </a:cubicBezTo>
                  <a:cubicBezTo>
                    <a:pt x="0" y="1723"/>
                    <a:pt x="0" y="1723"/>
                    <a:pt x="0" y="1723"/>
                  </a:cubicBezTo>
                  <a:cubicBezTo>
                    <a:pt x="0" y="1723"/>
                    <a:pt x="0" y="1723"/>
                    <a:pt x="0" y="1723"/>
                  </a:cubicBezTo>
                  <a:cubicBezTo>
                    <a:pt x="0" y="1784"/>
                    <a:pt x="15" y="1835"/>
                    <a:pt x="43" y="1879"/>
                  </a:cubicBezTo>
                  <a:cubicBezTo>
                    <a:pt x="67" y="1917"/>
                    <a:pt x="100" y="1950"/>
                    <a:pt x="140" y="1979"/>
                  </a:cubicBezTo>
                  <a:cubicBezTo>
                    <a:pt x="210" y="2029"/>
                    <a:pt x="300" y="2067"/>
                    <a:pt x="400" y="2101"/>
                  </a:cubicBezTo>
                  <a:cubicBezTo>
                    <a:pt x="549" y="2152"/>
                    <a:pt x="720" y="2194"/>
                    <a:pt x="872" y="2254"/>
                  </a:cubicBezTo>
                  <a:cubicBezTo>
                    <a:pt x="948" y="2284"/>
                    <a:pt x="1020" y="2319"/>
                    <a:pt x="1082" y="2361"/>
                  </a:cubicBezTo>
                  <a:cubicBezTo>
                    <a:pt x="1145" y="2403"/>
                    <a:pt x="1197" y="2453"/>
                    <a:pt x="1236" y="2514"/>
                  </a:cubicBezTo>
                  <a:cubicBezTo>
                    <a:pt x="1322" y="2647"/>
                    <a:pt x="1344" y="2787"/>
                    <a:pt x="1344" y="2896"/>
                  </a:cubicBezTo>
                  <a:cubicBezTo>
                    <a:pt x="1344" y="2954"/>
                    <a:pt x="1337" y="3004"/>
                    <a:pt x="1331" y="3039"/>
                  </a:cubicBezTo>
                  <a:cubicBezTo>
                    <a:pt x="1328" y="3056"/>
                    <a:pt x="1325" y="3070"/>
                    <a:pt x="1322" y="3079"/>
                  </a:cubicBezTo>
                  <a:cubicBezTo>
                    <a:pt x="1321" y="3084"/>
                    <a:pt x="1320" y="3088"/>
                    <a:pt x="1320" y="3090"/>
                  </a:cubicBezTo>
                  <a:cubicBezTo>
                    <a:pt x="1319" y="3091"/>
                    <a:pt x="1319" y="3092"/>
                    <a:pt x="1319" y="3093"/>
                  </a:cubicBezTo>
                  <a:cubicBezTo>
                    <a:pt x="1319" y="3093"/>
                    <a:pt x="1319" y="3093"/>
                    <a:pt x="1319" y="3093"/>
                  </a:cubicBezTo>
                  <a:cubicBezTo>
                    <a:pt x="1319" y="3094"/>
                    <a:pt x="1319" y="3094"/>
                    <a:pt x="1319" y="3094"/>
                  </a:cubicBezTo>
                  <a:cubicBezTo>
                    <a:pt x="1316" y="3103"/>
                    <a:pt x="1316" y="3103"/>
                    <a:pt x="1316" y="3103"/>
                  </a:cubicBezTo>
                  <a:cubicBezTo>
                    <a:pt x="2146" y="3103"/>
                    <a:pt x="2146" y="3103"/>
                    <a:pt x="2146" y="3103"/>
                  </a:cubicBezTo>
                  <a:cubicBezTo>
                    <a:pt x="2146" y="3096"/>
                    <a:pt x="2146" y="3096"/>
                    <a:pt x="2146" y="3096"/>
                  </a:cubicBezTo>
                  <a:cubicBezTo>
                    <a:pt x="2146" y="3096"/>
                    <a:pt x="2147" y="3092"/>
                    <a:pt x="2147" y="3086"/>
                  </a:cubicBezTo>
                  <a:cubicBezTo>
                    <a:pt x="2147" y="3048"/>
                    <a:pt x="2144" y="2898"/>
                    <a:pt x="2101" y="2719"/>
                  </a:cubicBezTo>
                  <a:cubicBezTo>
                    <a:pt x="2058" y="2539"/>
                    <a:pt x="1975" y="2330"/>
                    <a:pt x="1815" y="2171"/>
                  </a:cubicBezTo>
                  <a:cubicBezTo>
                    <a:pt x="1657" y="2014"/>
                    <a:pt x="1447" y="1940"/>
                    <a:pt x="1278" y="1888"/>
                  </a:cubicBezTo>
                  <a:cubicBezTo>
                    <a:pt x="1193" y="1862"/>
                    <a:pt x="1119" y="1841"/>
                    <a:pt x="1066" y="1818"/>
                  </a:cubicBezTo>
                  <a:cubicBezTo>
                    <a:pt x="1040" y="1807"/>
                    <a:pt x="1019" y="1795"/>
                    <a:pt x="1005" y="1782"/>
                  </a:cubicBezTo>
                  <a:cubicBezTo>
                    <a:pt x="998" y="1776"/>
                    <a:pt x="993" y="1770"/>
                    <a:pt x="989" y="1763"/>
                  </a:cubicBezTo>
                  <a:cubicBezTo>
                    <a:pt x="986" y="1756"/>
                    <a:pt x="984" y="1749"/>
                    <a:pt x="984" y="1741"/>
                  </a:cubicBezTo>
                  <a:cubicBezTo>
                    <a:pt x="984" y="1740"/>
                    <a:pt x="984" y="1740"/>
                    <a:pt x="984" y="1740"/>
                  </a:cubicBezTo>
                  <a:cubicBezTo>
                    <a:pt x="984" y="1740"/>
                    <a:pt x="984" y="1740"/>
                    <a:pt x="984" y="1740"/>
                  </a:cubicBezTo>
                  <a:cubicBezTo>
                    <a:pt x="984" y="1733"/>
                    <a:pt x="987" y="1727"/>
                    <a:pt x="993" y="1720"/>
                  </a:cubicBezTo>
                  <a:cubicBezTo>
                    <a:pt x="998" y="1713"/>
                    <a:pt x="1006" y="1706"/>
                    <a:pt x="1016" y="1700"/>
                  </a:cubicBezTo>
                  <a:cubicBezTo>
                    <a:pt x="1035" y="1688"/>
                    <a:pt x="1063" y="1676"/>
                    <a:pt x="1096" y="1664"/>
                  </a:cubicBezTo>
                  <a:cubicBezTo>
                    <a:pt x="1153" y="1644"/>
                    <a:pt x="1228" y="1625"/>
                    <a:pt x="1308" y="1604"/>
                  </a:cubicBezTo>
                  <a:cubicBezTo>
                    <a:pt x="1429" y="1573"/>
                    <a:pt x="1561" y="1537"/>
                    <a:pt x="1665" y="1485"/>
                  </a:cubicBezTo>
                  <a:cubicBezTo>
                    <a:pt x="1717" y="1459"/>
                    <a:pt x="1762" y="1430"/>
                    <a:pt x="1795" y="1394"/>
                  </a:cubicBezTo>
                  <a:cubicBezTo>
                    <a:pt x="1828" y="1359"/>
                    <a:pt x="1850" y="1318"/>
                    <a:pt x="1853" y="1270"/>
                  </a:cubicBezTo>
                  <a:cubicBezTo>
                    <a:pt x="1853" y="1263"/>
                    <a:pt x="1854" y="1256"/>
                    <a:pt x="1854" y="1249"/>
                  </a:cubicBezTo>
                  <a:cubicBezTo>
                    <a:pt x="1854" y="1180"/>
                    <a:pt x="1830" y="1119"/>
                    <a:pt x="1788" y="1067"/>
                  </a:cubicBezTo>
                  <a:cubicBezTo>
                    <a:pt x="1725" y="989"/>
                    <a:pt x="1623" y="928"/>
                    <a:pt x="1499" y="880"/>
                  </a:cubicBezTo>
                  <a:cubicBezTo>
                    <a:pt x="1375" y="833"/>
                    <a:pt x="1231" y="798"/>
                    <a:pt x="1083" y="771"/>
                  </a:cubicBezTo>
                  <a:cubicBezTo>
                    <a:pt x="949" y="747"/>
                    <a:pt x="856" y="724"/>
                    <a:pt x="798" y="702"/>
                  </a:cubicBezTo>
                  <a:cubicBezTo>
                    <a:pt x="769" y="691"/>
                    <a:pt x="749" y="680"/>
                    <a:pt x="736" y="671"/>
                  </a:cubicBezTo>
                  <a:cubicBezTo>
                    <a:pt x="730" y="666"/>
                    <a:pt x="725" y="661"/>
                    <a:pt x="723" y="657"/>
                  </a:cubicBezTo>
                  <a:cubicBezTo>
                    <a:pt x="720" y="652"/>
                    <a:pt x="719" y="649"/>
                    <a:pt x="719" y="645"/>
                  </a:cubicBezTo>
                  <a:cubicBezTo>
                    <a:pt x="719" y="642"/>
                    <a:pt x="720" y="639"/>
                    <a:pt x="722" y="635"/>
                  </a:cubicBezTo>
                  <a:cubicBezTo>
                    <a:pt x="724" y="630"/>
                    <a:pt x="730" y="624"/>
                    <a:pt x="738" y="618"/>
                  </a:cubicBezTo>
                  <a:cubicBezTo>
                    <a:pt x="745" y="612"/>
                    <a:pt x="756" y="606"/>
                    <a:pt x="768" y="600"/>
                  </a:cubicBezTo>
                  <a:cubicBezTo>
                    <a:pt x="851" y="558"/>
                    <a:pt x="915" y="520"/>
                    <a:pt x="960" y="471"/>
                  </a:cubicBezTo>
                  <a:cubicBezTo>
                    <a:pt x="982" y="446"/>
                    <a:pt x="999" y="419"/>
                    <a:pt x="1011" y="388"/>
                  </a:cubicBezTo>
                  <a:cubicBezTo>
                    <a:pt x="1024" y="357"/>
                    <a:pt x="1031" y="322"/>
                    <a:pt x="1033" y="282"/>
                  </a:cubicBezTo>
                  <a:cubicBezTo>
                    <a:pt x="1026" y="282"/>
                    <a:pt x="1026" y="282"/>
                    <a:pt x="1026" y="282"/>
                  </a:cubicBezTo>
                  <a:cubicBezTo>
                    <a:pt x="1026" y="289"/>
                    <a:pt x="1026" y="289"/>
                    <a:pt x="1026" y="289"/>
                  </a:cubicBezTo>
                  <a:cubicBezTo>
                    <a:pt x="1197" y="289"/>
                    <a:pt x="1197" y="289"/>
                    <a:pt x="1197" y="289"/>
                  </a:cubicBezTo>
                  <a:cubicBezTo>
                    <a:pt x="986" y="0"/>
                    <a:pt x="986" y="0"/>
                    <a:pt x="986" y="0"/>
                  </a:cubicBezTo>
                  <a:cubicBezTo>
                    <a:pt x="774" y="287"/>
                    <a:pt x="774" y="287"/>
                    <a:pt x="774" y="287"/>
                  </a:cubicBezTo>
                  <a:cubicBezTo>
                    <a:pt x="938" y="287"/>
                    <a:pt x="938" y="287"/>
                    <a:pt x="938" y="287"/>
                  </a:cubicBezTo>
                  <a:cubicBezTo>
                    <a:pt x="938" y="280"/>
                    <a:pt x="938" y="280"/>
                    <a:pt x="938" y="280"/>
                  </a:cubicBezTo>
                  <a:cubicBezTo>
                    <a:pt x="931" y="282"/>
                    <a:pt x="931" y="282"/>
                    <a:pt x="931" y="282"/>
                  </a:cubicBezTo>
                  <a:cubicBezTo>
                    <a:pt x="938" y="280"/>
                    <a:pt x="938" y="280"/>
                    <a:pt x="938" y="280"/>
                  </a:cubicBezTo>
                  <a:cubicBezTo>
                    <a:pt x="938" y="273"/>
                    <a:pt x="938" y="273"/>
                    <a:pt x="938" y="273"/>
                  </a:cubicBezTo>
                  <a:cubicBezTo>
                    <a:pt x="802" y="273"/>
                    <a:pt x="802" y="273"/>
                    <a:pt x="802" y="273"/>
                  </a:cubicBezTo>
                  <a:cubicBezTo>
                    <a:pt x="986" y="23"/>
                    <a:pt x="986" y="23"/>
                    <a:pt x="986" y="23"/>
                  </a:cubicBezTo>
                  <a:cubicBezTo>
                    <a:pt x="1170" y="275"/>
                    <a:pt x="1170" y="275"/>
                    <a:pt x="1170" y="275"/>
                  </a:cubicBezTo>
                  <a:cubicBezTo>
                    <a:pt x="1019" y="275"/>
                    <a:pt x="1019" y="275"/>
                    <a:pt x="1019" y="275"/>
                  </a:cubicBezTo>
                  <a:cubicBezTo>
                    <a:pt x="1019" y="281"/>
                    <a:pt x="1019" y="281"/>
                    <a:pt x="1019" y="281"/>
                  </a:cubicBezTo>
                  <a:cubicBezTo>
                    <a:pt x="1017" y="320"/>
                    <a:pt x="1010" y="354"/>
                    <a:pt x="998" y="383"/>
                  </a:cubicBezTo>
                  <a:cubicBezTo>
                    <a:pt x="981" y="427"/>
                    <a:pt x="953" y="463"/>
                    <a:pt x="914" y="495"/>
                  </a:cubicBezTo>
                  <a:cubicBezTo>
                    <a:pt x="874" y="527"/>
                    <a:pt x="824" y="556"/>
                    <a:pt x="762" y="587"/>
                  </a:cubicBezTo>
                  <a:cubicBezTo>
                    <a:pt x="745" y="595"/>
                    <a:pt x="731" y="604"/>
                    <a:pt x="721" y="614"/>
                  </a:cubicBezTo>
                  <a:cubicBezTo>
                    <a:pt x="716" y="618"/>
                    <a:pt x="712" y="623"/>
                    <a:pt x="709" y="628"/>
                  </a:cubicBezTo>
                  <a:cubicBezTo>
                    <a:pt x="706" y="634"/>
                    <a:pt x="705" y="639"/>
                    <a:pt x="705" y="645"/>
                  </a:cubicBezTo>
                  <a:cubicBezTo>
                    <a:pt x="705" y="652"/>
                    <a:pt x="707" y="658"/>
                    <a:pt x="711" y="664"/>
                  </a:cubicBezTo>
                  <a:cubicBezTo>
                    <a:pt x="718" y="675"/>
                    <a:pt x="729" y="685"/>
                    <a:pt x="747" y="694"/>
                  </a:cubicBezTo>
                  <a:cubicBezTo>
                    <a:pt x="773" y="709"/>
                    <a:pt x="812" y="724"/>
                    <a:pt x="867" y="739"/>
                  </a:cubicBezTo>
                  <a:cubicBezTo>
                    <a:pt x="922" y="754"/>
                    <a:pt x="992" y="769"/>
                    <a:pt x="1081" y="785"/>
                  </a:cubicBezTo>
                  <a:cubicBezTo>
                    <a:pt x="1277" y="820"/>
                    <a:pt x="1467" y="870"/>
                    <a:pt x="1608" y="945"/>
                  </a:cubicBezTo>
                  <a:cubicBezTo>
                    <a:pt x="1679" y="982"/>
                    <a:pt x="1737" y="1026"/>
                    <a:pt x="1777" y="1076"/>
                  </a:cubicBezTo>
                  <a:cubicBezTo>
                    <a:pt x="1817" y="1126"/>
                    <a:pt x="1840" y="1183"/>
                    <a:pt x="1840" y="1249"/>
                  </a:cubicBezTo>
                  <a:cubicBezTo>
                    <a:pt x="1840" y="1255"/>
                    <a:pt x="1839" y="1262"/>
                    <a:pt x="1839" y="1269"/>
                  </a:cubicBezTo>
                  <a:cubicBezTo>
                    <a:pt x="1836" y="1307"/>
                    <a:pt x="1821" y="1341"/>
                    <a:pt x="1797" y="1371"/>
                  </a:cubicBezTo>
                  <a:cubicBezTo>
                    <a:pt x="1776" y="1397"/>
                    <a:pt x="1747" y="1421"/>
                    <a:pt x="1713" y="1442"/>
                  </a:cubicBezTo>
                  <a:cubicBezTo>
                    <a:pt x="1653" y="1480"/>
                    <a:pt x="1577" y="1510"/>
                    <a:pt x="1497" y="1536"/>
                  </a:cubicBezTo>
                  <a:cubicBezTo>
                    <a:pt x="1377" y="1575"/>
                    <a:pt x="1247" y="1604"/>
                    <a:pt x="1146" y="1634"/>
                  </a:cubicBezTo>
                  <a:cubicBezTo>
                    <a:pt x="1096" y="1648"/>
                    <a:pt x="1053" y="1663"/>
                    <a:pt x="1022" y="1680"/>
                  </a:cubicBezTo>
                  <a:cubicBezTo>
                    <a:pt x="1007" y="1688"/>
                    <a:pt x="994" y="1697"/>
                    <a:pt x="985" y="1707"/>
                  </a:cubicBezTo>
                  <a:cubicBezTo>
                    <a:pt x="976" y="1717"/>
                    <a:pt x="970" y="1728"/>
                    <a:pt x="970" y="1740"/>
                  </a:cubicBezTo>
                  <a:cubicBezTo>
                    <a:pt x="970" y="1740"/>
                    <a:pt x="970" y="1740"/>
                    <a:pt x="970" y="1740"/>
                  </a:cubicBezTo>
                  <a:cubicBezTo>
                    <a:pt x="970" y="1741"/>
                    <a:pt x="970" y="1741"/>
                    <a:pt x="970" y="1741"/>
                  </a:cubicBezTo>
                  <a:cubicBezTo>
                    <a:pt x="970" y="1751"/>
                    <a:pt x="973" y="1761"/>
                    <a:pt x="977" y="1769"/>
                  </a:cubicBezTo>
                  <a:cubicBezTo>
                    <a:pt x="985" y="1785"/>
                    <a:pt x="1000" y="1799"/>
                    <a:pt x="1020" y="1811"/>
                  </a:cubicBezTo>
                  <a:cubicBezTo>
                    <a:pt x="1054" y="1832"/>
                    <a:pt x="1104" y="1849"/>
                    <a:pt x="1164" y="1868"/>
                  </a:cubicBezTo>
                  <a:cubicBezTo>
                    <a:pt x="1254" y="1896"/>
                    <a:pt x="1367" y="1926"/>
                    <a:pt x="1480" y="1974"/>
                  </a:cubicBezTo>
                  <a:cubicBezTo>
                    <a:pt x="1594" y="2022"/>
                    <a:pt x="1710" y="2086"/>
                    <a:pt x="1806" y="2181"/>
                  </a:cubicBezTo>
                  <a:cubicBezTo>
                    <a:pt x="1963" y="2337"/>
                    <a:pt x="2045" y="2544"/>
                    <a:pt x="2087" y="2722"/>
                  </a:cubicBezTo>
                  <a:cubicBezTo>
                    <a:pt x="2130" y="2900"/>
                    <a:pt x="2132" y="3048"/>
                    <a:pt x="2132" y="3086"/>
                  </a:cubicBezTo>
                  <a:cubicBezTo>
                    <a:pt x="2132" y="3089"/>
                    <a:pt x="2132" y="3092"/>
                    <a:pt x="2132" y="3093"/>
                  </a:cubicBezTo>
                  <a:cubicBezTo>
                    <a:pt x="2132" y="3094"/>
                    <a:pt x="2132" y="3095"/>
                    <a:pt x="2132" y="3095"/>
                  </a:cubicBezTo>
                  <a:cubicBezTo>
                    <a:pt x="2132" y="3095"/>
                    <a:pt x="2132" y="3096"/>
                    <a:pt x="2132" y="3096"/>
                  </a:cubicBezTo>
                  <a:cubicBezTo>
                    <a:pt x="2139" y="3096"/>
                    <a:pt x="2139" y="3096"/>
                    <a:pt x="2139" y="3096"/>
                  </a:cubicBezTo>
                  <a:cubicBezTo>
                    <a:pt x="2139" y="3089"/>
                    <a:pt x="2139" y="3089"/>
                    <a:pt x="2139" y="3089"/>
                  </a:cubicBezTo>
                  <a:cubicBezTo>
                    <a:pt x="1325" y="3089"/>
                    <a:pt x="1325" y="3089"/>
                    <a:pt x="1325" y="3089"/>
                  </a:cubicBezTo>
                  <a:cubicBezTo>
                    <a:pt x="1325" y="3096"/>
                    <a:pt x="1325" y="3096"/>
                    <a:pt x="1325" y="3096"/>
                  </a:cubicBezTo>
                  <a:cubicBezTo>
                    <a:pt x="1332" y="3098"/>
                    <a:pt x="1332" y="3098"/>
                    <a:pt x="1332" y="3098"/>
                  </a:cubicBezTo>
                  <a:cubicBezTo>
                    <a:pt x="1332" y="3097"/>
                    <a:pt x="1358" y="3015"/>
                    <a:pt x="1358" y="2896"/>
                  </a:cubicBezTo>
                  <a:cubicBezTo>
                    <a:pt x="1358" y="2785"/>
                    <a:pt x="1335" y="2642"/>
                    <a:pt x="1248" y="2506"/>
                  </a:cubicBezTo>
                  <a:cubicBezTo>
                    <a:pt x="1213" y="2452"/>
                    <a:pt x="1167" y="2406"/>
                    <a:pt x="1114" y="2366"/>
                  </a:cubicBezTo>
                  <a:cubicBezTo>
                    <a:pt x="1021" y="2298"/>
                    <a:pt x="906" y="2249"/>
                    <a:pt x="785" y="2207"/>
                  </a:cubicBezTo>
                  <a:cubicBezTo>
                    <a:pt x="603" y="2145"/>
                    <a:pt x="410" y="2100"/>
                    <a:pt x="262" y="2032"/>
                  </a:cubicBezTo>
                  <a:cubicBezTo>
                    <a:pt x="188" y="1998"/>
                    <a:pt x="126" y="1959"/>
                    <a:pt x="83" y="1909"/>
                  </a:cubicBezTo>
                  <a:cubicBezTo>
                    <a:pt x="39" y="1859"/>
                    <a:pt x="14" y="1799"/>
                    <a:pt x="14" y="1723"/>
                  </a:cubicBezTo>
                  <a:cubicBezTo>
                    <a:pt x="14" y="1723"/>
                    <a:pt x="14" y="1723"/>
                    <a:pt x="14" y="1723"/>
                  </a:cubicBezTo>
                  <a:cubicBezTo>
                    <a:pt x="14" y="1723"/>
                    <a:pt x="14" y="1723"/>
                    <a:pt x="14" y="1723"/>
                  </a:cubicBezTo>
                  <a:cubicBezTo>
                    <a:pt x="14" y="1723"/>
                    <a:pt x="14" y="1723"/>
                    <a:pt x="14" y="1723"/>
                  </a:cubicBezTo>
                  <a:cubicBezTo>
                    <a:pt x="14" y="1694"/>
                    <a:pt x="19" y="1669"/>
                    <a:pt x="28" y="1646"/>
                  </a:cubicBezTo>
                  <a:cubicBezTo>
                    <a:pt x="46" y="1602"/>
                    <a:pt x="80" y="1567"/>
                    <a:pt x="126" y="1539"/>
                  </a:cubicBezTo>
                  <a:cubicBezTo>
                    <a:pt x="206" y="1488"/>
                    <a:pt x="324" y="1458"/>
                    <a:pt x="455" y="1436"/>
                  </a:cubicBezTo>
                  <a:cubicBezTo>
                    <a:pt x="652" y="1404"/>
                    <a:pt x="879" y="1390"/>
                    <a:pt x="1058" y="1356"/>
                  </a:cubicBezTo>
                  <a:cubicBezTo>
                    <a:pt x="1147" y="1339"/>
                    <a:pt x="1224" y="1317"/>
                    <a:pt x="1279" y="1284"/>
                  </a:cubicBezTo>
                  <a:cubicBezTo>
                    <a:pt x="1307" y="1268"/>
                    <a:pt x="1330" y="1248"/>
                    <a:pt x="1345" y="1225"/>
                  </a:cubicBezTo>
                  <a:cubicBezTo>
                    <a:pt x="1361" y="1202"/>
                    <a:pt x="1369" y="1176"/>
                    <a:pt x="1369" y="1145"/>
                  </a:cubicBezTo>
                  <a:cubicBezTo>
                    <a:pt x="1369" y="1145"/>
                    <a:pt x="1369" y="1144"/>
                    <a:pt x="1369" y="1143"/>
                  </a:cubicBezTo>
                  <a:cubicBezTo>
                    <a:pt x="1369" y="1105"/>
                    <a:pt x="1354" y="1072"/>
                    <a:pt x="1330" y="1045"/>
                  </a:cubicBezTo>
                  <a:cubicBezTo>
                    <a:pt x="1309" y="1021"/>
                    <a:pt x="1280" y="1001"/>
                    <a:pt x="1246" y="984"/>
                  </a:cubicBezTo>
                  <a:cubicBezTo>
                    <a:pt x="1187" y="954"/>
                    <a:pt x="1112" y="932"/>
                    <a:pt x="1031" y="913"/>
                  </a:cubicBezTo>
                  <a:cubicBezTo>
                    <a:pt x="910" y="885"/>
                    <a:pt x="777" y="865"/>
                    <a:pt x="670" y="836"/>
                  </a:cubicBezTo>
                  <a:cubicBezTo>
                    <a:pt x="617" y="822"/>
                    <a:pt x="570" y="805"/>
                    <a:pt x="535" y="785"/>
                  </a:cubicBezTo>
                  <a:cubicBezTo>
                    <a:pt x="518" y="775"/>
                    <a:pt x="503" y="764"/>
                    <a:pt x="492" y="753"/>
                  </a:cubicBezTo>
                  <a:cubicBezTo>
                    <a:pt x="481" y="741"/>
                    <a:pt x="473" y="728"/>
                    <a:pt x="469" y="714"/>
                  </a:cubicBezTo>
                  <a:cubicBezTo>
                    <a:pt x="465" y="702"/>
                    <a:pt x="464" y="691"/>
                    <a:pt x="464" y="681"/>
                  </a:cubicBezTo>
                  <a:cubicBezTo>
                    <a:pt x="464" y="668"/>
                    <a:pt x="466" y="657"/>
                    <a:pt x="471" y="647"/>
                  </a:cubicBezTo>
                  <a:cubicBezTo>
                    <a:pt x="478" y="629"/>
                    <a:pt x="493" y="613"/>
                    <a:pt x="512" y="598"/>
                  </a:cubicBezTo>
                  <a:cubicBezTo>
                    <a:pt x="541" y="577"/>
                    <a:pt x="582" y="558"/>
                    <a:pt x="627" y="540"/>
                  </a:cubicBezTo>
                  <a:cubicBezTo>
                    <a:pt x="672" y="522"/>
                    <a:pt x="723" y="504"/>
                    <a:pt x="771" y="482"/>
                  </a:cubicBezTo>
                  <a:cubicBezTo>
                    <a:pt x="842" y="450"/>
                    <a:pt x="886" y="416"/>
                    <a:pt x="912" y="384"/>
                  </a:cubicBezTo>
                  <a:cubicBezTo>
                    <a:pt x="938" y="353"/>
                    <a:pt x="947" y="323"/>
                    <a:pt x="947" y="299"/>
                  </a:cubicBezTo>
                  <a:cubicBezTo>
                    <a:pt x="947" y="291"/>
                    <a:pt x="946" y="285"/>
                    <a:pt x="945" y="279"/>
                  </a:cubicBezTo>
                  <a:cubicBezTo>
                    <a:pt x="944" y="273"/>
                    <a:pt x="944" y="273"/>
                    <a:pt x="944" y="273"/>
                  </a:cubicBezTo>
                  <a:cubicBezTo>
                    <a:pt x="938" y="273"/>
                    <a:pt x="938" y="273"/>
                    <a:pt x="938" y="273"/>
                  </a:cubicBezTo>
                  <a:cubicBezTo>
                    <a:pt x="938" y="280"/>
                    <a:pt x="938" y="280"/>
                    <a:pt x="938" y="28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2B664C70-B3AC-8D95-5946-9FD7B85AA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" y="194"/>
              <a:ext cx="3030" cy="4379"/>
            </a:xfrm>
            <a:custGeom>
              <a:avLst/>
              <a:gdLst>
                <a:gd name="T0" fmla="*/ 1352 w 2098"/>
                <a:gd name="T1" fmla="*/ 2851 h 3034"/>
                <a:gd name="T2" fmla="*/ 568 w 2098"/>
                <a:gd name="T3" fmla="*/ 2084 h 3034"/>
                <a:gd name="T4" fmla="*/ 7 w 2098"/>
                <a:gd name="T5" fmla="*/ 1679 h 3034"/>
                <a:gd name="T6" fmla="*/ 339 w 2098"/>
                <a:gd name="T7" fmla="*/ 1427 h 3034"/>
                <a:gd name="T8" fmla="*/ 1308 w 2098"/>
                <a:gd name="T9" fmla="*/ 1224 h 3034"/>
                <a:gd name="T10" fmla="*/ 1317 w 2098"/>
                <a:gd name="T11" fmla="*/ 986 h 3034"/>
                <a:gd name="T12" fmla="*/ 598 w 2098"/>
                <a:gd name="T13" fmla="*/ 759 h 3034"/>
                <a:gd name="T14" fmla="*/ 458 w 2098"/>
                <a:gd name="T15" fmla="*/ 638 h 3034"/>
                <a:gd name="T16" fmla="*/ 652 w 2098"/>
                <a:gd name="T17" fmla="*/ 496 h 3034"/>
                <a:gd name="T18" fmla="*/ 919 w 2098"/>
                <a:gd name="T19" fmla="*/ 327 h 3034"/>
                <a:gd name="T20" fmla="*/ 935 w 2098"/>
                <a:gd name="T21" fmla="*/ 214 h 3034"/>
                <a:gd name="T22" fmla="*/ 962 w 2098"/>
                <a:gd name="T23" fmla="*/ 9 h 3034"/>
                <a:gd name="T24" fmla="*/ 978 w 2098"/>
                <a:gd name="T25" fmla="*/ 216 h 3034"/>
                <a:gd name="T26" fmla="*/ 730 w 2098"/>
                <a:gd name="T27" fmla="*/ 527 h 3034"/>
                <a:gd name="T28" fmla="*/ 663 w 2098"/>
                <a:gd name="T29" fmla="*/ 601 h 3034"/>
                <a:gd name="T30" fmla="*/ 787 w 2098"/>
                <a:gd name="T31" fmla="*/ 696 h 3034"/>
                <a:gd name="T32" fmla="*/ 1746 w 2098"/>
                <a:gd name="T33" fmla="*/ 1051 h 3034"/>
                <a:gd name="T34" fmla="*/ 1741 w 2098"/>
                <a:gd name="T35" fmla="*/ 1336 h 3034"/>
                <a:gd name="T36" fmla="*/ 1022 w 2098"/>
                <a:gd name="T37" fmla="*/ 1606 h 3034"/>
                <a:gd name="T38" fmla="*/ 929 w 2098"/>
                <a:gd name="T39" fmla="*/ 1698 h 3034"/>
                <a:gd name="T40" fmla="*/ 1191 w 2098"/>
                <a:gd name="T41" fmla="*/ 1858 h 3034"/>
                <a:gd name="T42" fmla="*/ 2091 w 2098"/>
                <a:gd name="T43" fmla="*/ 3031 h 3034"/>
                <a:gd name="T44" fmla="*/ 1329 w 2098"/>
                <a:gd name="T45" fmla="*/ 3027 h 3034"/>
                <a:gd name="T46" fmla="*/ 1329 w 2098"/>
                <a:gd name="T47" fmla="*/ 3031 h 3034"/>
                <a:gd name="T48" fmla="*/ 2097 w 2098"/>
                <a:gd name="T49" fmla="*/ 3033 h 3034"/>
                <a:gd name="T50" fmla="*/ 1774 w 2098"/>
                <a:gd name="T51" fmla="*/ 2145 h 3034"/>
                <a:gd name="T52" fmla="*/ 954 w 2098"/>
                <a:gd name="T53" fmla="*/ 1746 h 3034"/>
                <a:gd name="T54" fmla="*/ 959 w 2098"/>
                <a:gd name="T55" fmla="*/ 1650 h 3034"/>
                <a:gd name="T56" fmla="*/ 1613 w 2098"/>
                <a:gd name="T57" fmla="*/ 1428 h 3034"/>
                <a:gd name="T58" fmla="*/ 1805 w 2098"/>
                <a:gd name="T59" fmla="*/ 1204 h 3034"/>
                <a:gd name="T60" fmla="*/ 1055 w 2098"/>
                <a:gd name="T61" fmla="*/ 752 h 3034"/>
                <a:gd name="T62" fmla="*/ 671 w 2098"/>
                <a:gd name="T63" fmla="*/ 607 h 3034"/>
                <a:gd name="T64" fmla="*/ 706 w 2098"/>
                <a:gd name="T65" fmla="*/ 549 h 3034"/>
                <a:gd name="T66" fmla="*/ 984 w 2098"/>
                <a:gd name="T67" fmla="*/ 237 h 3034"/>
                <a:gd name="T68" fmla="*/ 1121 w 2098"/>
                <a:gd name="T69" fmla="*/ 218 h 3034"/>
                <a:gd name="T70" fmla="*/ 962 w 2098"/>
                <a:gd name="T71" fmla="*/ 0 h 3034"/>
                <a:gd name="T72" fmla="*/ 802 w 2098"/>
                <a:gd name="T73" fmla="*/ 217 h 3034"/>
                <a:gd name="T74" fmla="*/ 931 w 2098"/>
                <a:gd name="T75" fmla="*/ 233 h 3034"/>
                <a:gd name="T76" fmla="*/ 834 w 2098"/>
                <a:gd name="T77" fmla="*/ 401 h 3034"/>
                <a:gd name="T78" fmla="*/ 506 w 2098"/>
                <a:gd name="T79" fmla="*/ 555 h 3034"/>
                <a:gd name="T80" fmla="*/ 455 w 2098"/>
                <a:gd name="T81" fmla="*/ 667 h 3034"/>
                <a:gd name="T82" fmla="*/ 852 w 2098"/>
                <a:gd name="T83" fmla="*/ 826 h 3034"/>
                <a:gd name="T84" fmla="*/ 1356 w 2098"/>
                <a:gd name="T85" fmla="*/ 1099 h 3034"/>
                <a:gd name="T86" fmla="*/ 1066 w 2098"/>
                <a:gd name="T87" fmla="*/ 1317 h 3034"/>
                <a:gd name="T88" fmla="*/ 64 w 2098"/>
                <a:gd name="T89" fmla="*/ 1537 h 3034"/>
                <a:gd name="T90" fmla="*/ 47 w 2098"/>
                <a:gd name="T91" fmla="*/ 1833 h 3034"/>
                <a:gd name="T92" fmla="*/ 950 w 2098"/>
                <a:gd name="T93" fmla="*/ 2227 h 3034"/>
                <a:gd name="T94" fmla="*/ 1325 w 2098"/>
                <a:gd name="T95" fmla="*/ 3030 h 3034"/>
                <a:gd name="T96" fmla="*/ 1329 w 2098"/>
                <a:gd name="T97" fmla="*/ 3031 h 3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98" h="3034">
                  <a:moveTo>
                    <a:pt x="1329" y="3031"/>
                  </a:moveTo>
                  <a:cubicBezTo>
                    <a:pt x="1332" y="3031"/>
                    <a:pt x="1332" y="3031"/>
                    <a:pt x="1332" y="3031"/>
                  </a:cubicBezTo>
                  <a:cubicBezTo>
                    <a:pt x="1340" y="2997"/>
                    <a:pt x="1352" y="2932"/>
                    <a:pt x="1352" y="2851"/>
                  </a:cubicBezTo>
                  <a:cubicBezTo>
                    <a:pt x="1352" y="2738"/>
                    <a:pt x="1329" y="2592"/>
                    <a:pt x="1239" y="2453"/>
                  </a:cubicBezTo>
                  <a:cubicBezTo>
                    <a:pt x="1173" y="2349"/>
                    <a:pt x="1071" y="2277"/>
                    <a:pt x="953" y="2221"/>
                  </a:cubicBezTo>
                  <a:cubicBezTo>
                    <a:pt x="835" y="2165"/>
                    <a:pt x="700" y="2124"/>
                    <a:pt x="568" y="2084"/>
                  </a:cubicBezTo>
                  <a:cubicBezTo>
                    <a:pt x="417" y="2039"/>
                    <a:pt x="277" y="1996"/>
                    <a:pt x="174" y="1936"/>
                  </a:cubicBezTo>
                  <a:cubicBezTo>
                    <a:pt x="123" y="1906"/>
                    <a:pt x="81" y="1871"/>
                    <a:pt x="53" y="1829"/>
                  </a:cubicBezTo>
                  <a:cubicBezTo>
                    <a:pt x="24" y="1787"/>
                    <a:pt x="8" y="1738"/>
                    <a:pt x="7" y="1679"/>
                  </a:cubicBezTo>
                  <a:cubicBezTo>
                    <a:pt x="7" y="1679"/>
                    <a:pt x="7" y="1679"/>
                    <a:pt x="7" y="1679"/>
                  </a:cubicBezTo>
                  <a:cubicBezTo>
                    <a:pt x="7" y="1622"/>
                    <a:pt x="30" y="1578"/>
                    <a:pt x="69" y="1542"/>
                  </a:cubicBezTo>
                  <a:cubicBezTo>
                    <a:pt x="127" y="1487"/>
                    <a:pt x="224" y="1452"/>
                    <a:pt x="339" y="1427"/>
                  </a:cubicBezTo>
                  <a:cubicBezTo>
                    <a:pt x="455" y="1402"/>
                    <a:pt x="588" y="1387"/>
                    <a:pt x="720" y="1373"/>
                  </a:cubicBezTo>
                  <a:cubicBezTo>
                    <a:pt x="884" y="1354"/>
                    <a:pt x="1044" y="1337"/>
                    <a:pt x="1164" y="1299"/>
                  </a:cubicBezTo>
                  <a:cubicBezTo>
                    <a:pt x="1223" y="1280"/>
                    <a:pt x="1273" y="1256"/>
                    <a:pt x="1308" y="1224"/>
                  </a:cubicBezTo>
                  <a:cubicBezTo>
                    <a:pt x="1343" y="1192"/>
                    <a:pt x="1363" y="1152"/>
                    <a:pt x="1363" y="1102"/>
                  </a:cubicBezTo>
                  <a:cubicBezTo>
                    <a:pt x="1363" y="1101"/>
                    <a:pt x="1363" y="1100"/>
                    <a:pt x="1363" y="1099"/>
                  </a:cubicBezTo>
                  <a:cubicBezTo>
                    <a:pt x="1362" y="1054"/>
                    <a:pt x="1345" y="1017"/>
                    <a:pt x="1317" y="986"/>
                  </a:cubicBezTo>
                  <a:cubicBezTo>
                    <a:pt x="1273" y="940"/>
                    <a:pt x="1204" y="907"/>
                    <a:pt x="1122" y="882"/>
                  </a:cubicBezTo>
                  <a:cubicBezTo>
                    <a:pt x="1041" y="856"/>
                    <a:pt x="947" y="838"/>
                    <a:pt x="854" y="819"/>
                  </a:cubicBezTo>
                  <a:cubicBezTo>
                    <a:pt x="763" y="801"/>
                    <a:pt x="670" y="783"/>
                    <a:pt x="598" y="759"/>
                  </a:cubicBezTo>
                  <a:cubicBezTo>
                    <a:pt x="562" y="747"/>
                    <a:pt x="530" y="733"/>
                    <a:pt x="507" y="718"/>
                  </a:cubicBezTo>
                  <a:cubicBezTo>
                    <a:pt x="483" y="702"/>
                    <a:pt x="468" y="685"/>
                    <a:pt x="462" y="665"/>
                  </a:cubicBezTo>
                  <a:cubicBezTo>
                    <a:pt x="459" y="655"/>
                    <a:pt x="458" y="646"/>
                    <a:pt x="458" y="638"/>
                  </a:cubicBezTo>
                  <a:cubicBezTo>
                    <a:pt x="458" y="622"/>
                    <a:pt x="462" y="609"/>
                    <a:pt x="471" y="596"/>
                  </a:cubicBezTo>
                  <a:cubicBezTo>
                    <a:pt x="484" y="577"/>
                    <a:pt x="507" y="561"/>
                    <a:pt x="538" y="545"/>
                  </a:cubicBezTo>
                  <a:cubicBezTo>
                    <a:pt x="569" y="529"/>
                    <a:pt x="608" y="513"/>
                    <a:pt x="652" y="496"/>
                  </a:cubicBezTo>
                  <a:cubicBezTo>
                    <a:pt x="686" y="483"/>
                    <a:pt x="720" y="469"/>
                    <a:pt x="754" y="454"/>
                  </a:cubicBezTo>
                  <a:cubicBezTo>
                    <a:pt x="783" y="441"/>
                    <a:pt x="829" y="417"/>
                    <a:pt x="869" y="384"/>
                  </a:cubicBezTo>
                  <a:cubicBezTo>
                    <a:pt x="888" y="367"/>
                    <a:pt x="906" y="348"/>
                    <a:pt x="919" y="327"/>
                  </a:cubicBezTo>
                  <a:cubicBezTo>
                    <a:pt x="932" y="305"/>
                    <a:pt x="941" y="282"/>
                    <a:pt x="941" y="256"/>
                  </a:cubicBezTo>
                  <a:cubicBezTo>
                    <a:pt x="941" y="248"/>
                    <a:pt x="940" y="240"/>
                    <a:pt x="938" y="231"/>
                  </a:cubicBezTo>
                  <a:cubicBezTo>
                    <a:pt x="935" y="214"/>
                    <a:pt x="935" y="214"/>
                    <a:pt x="935" y="214"/>
                  </a:cubicBezTo>
                  <a:cubicBezTo>
                    <a:pt x="934" y="213"/>
                    <a:pt x="933" y="212"/>
                    <a:pt x="931" y="212"/>
                  </a:cubicBezTo>
                  <a:cubicBezTo>
                    <a:pt x="812" y="212"/>
                    <a:pt x="812" y="212"/>
                    <a:pt x="812" y="212"/>
                  </a:cubicBezTo>
                  <a:cubicBezTo>
                    <a:pt x="962" y="9"/>
                    <a:pt x="962" y="9"/>
                    <a:pt x="962" y="9"/>
                  </a:cubicBezTo>
                  <a:cubicBezTo>
                    <a:pt x="1111" y="213"/>
                    <a:pt x="1111" y="213"/>
                    <a:pt x="1111" y="213"/>
                  </a:cubicBezTo>
                  <a:cubicBezTo>
                    <a:pt x="982" y="213"/>
                    <a:pt x="982" y="213"/>
                    <a:pt x="982" y="213"/>
                  </a:cubicBezTo>
                  <a:cubicBezTo>
                    <a:pt x="980" y="213"/>
                    <a:pt x="979" y="214"/>
                    <a:pt x="978" y="216"/>
                  </a:cubicBezTo>
                  <a:cubicBezTo>
                    <a:pt x="977" y="236"/>
                    <a:pt x="977" y="236"/>
                    <a:pt x="977" y="236"/>
                  </a:cubicBezTo>
                  <a:cubicBezTo>
                    <a:pt x="973" y="310"/>
                    <a:pt x="952" y="362"/>
                    <a:pt x="912" y="407"/>
                  </a:cubicBezTo>
                  <a:cubicBezTo>
                    <a:pt x="871" y="451"/>
                    <a:pt x="811" y="487"/>
                    <a:pt x="730" y="527"/>
                  </a:cubicBezTo>
                  <a:cubicBezTo>
                    <a:pt x="722" y="531"/>
                    <a:pt x="705" y="539"/>
                    <a:pt x="691" y="552"/>
                  </a:cubicBezTo>
                  <a:cubicBezTo>
                    <a:pt x="683" y="558"/>
                    <a:pt x="677" y="565"/>
                    <a:pt x="671" y="573"/>
                  </a:cubicBezTo>
                  <a:cubicBezTo>
                    <a:pt x="666" y="581"/>
                    <a:pt x="663" y="590"/>
                    <a:pt x="663" y="601"/>
                  </a:cubicBezTo>
                  <a:cubicBezTo>
                    <a:pt x="663" y="603"/>
                    <a:pt x="663" y="606"/>
                    <a:pt x="664" y="608"/>
                  </a:cubicBezTo>
                  <a:cubicBezTo>
                    <a:pt x="665" y="618"/>
                    <a:pt x="670" y="630"/>
                    <a:pt x="681" y="641"/>
                  </a:cubicBezTo>
                  <a:cubicBezTo>
                    <a:pt x="698" y="659"/>
                    <a:pt x="729" y="677"/>
                    <a:pt x="787" y="696"/>
                  </a:cubicBezTo>
                  <a:cubicBezTo>
                    <a:pt x="845" y="715"/>
                    <a:pt x="929" y="736"/>
                    <a:pt x="1054" y="758"/>
                  </a:cubicBezTo>
                  <a:cubicBezTo>
                    <a:pt x="1288" y="800"/>
                    <a:pt x="1462" y="854"/>
                    <a:pt x="1586" y="922"/>
                  </a:cubicBezTo>
                  <a:cubicBezTo>
                    <a:pt x="1658" y="961"/>
                    <a:pt x="1711" y="1004"/>
                    <a:pt x="1746" y="1051"/>
                  </a:cubicBezTo>
                  <a:cubicBezTo>
                    <a:pt x="1781" y="1098"/>
                    <a:pt x="1798" y="1148"/>
                    <a:pt x="1798" y="1204"/>
                  </a:cubicBezTo>
                  <a:cubicBezTo>
                    <a:pt x="1798" y="1211"/>
                    <a:pt x="1798" y="1217"/>
                    <a:pt x="1797" y="1224"/>
                  </a:cubicBezTo>
                  <a:cubicBezTo>
                    <a:pt x="1794" y="1267"/>
                    <a:pt x="1774" y="1304"/>
                    <a:pt x="1741" y="1336"/>
                  </a:cubicBezTo>
                  <a:cubicBezTo>
                    <a:pt x="1692" y="1385"/>
                    <a:pt x="1614" y="1423"/>
                    <a:pt x="1526" y="1456"/>
                  </a:cubicBezTo>
                  <a:cubicBezTo>
                    <a:pt x="1438" y="1488"/>
                    <a:pt x="1340" y="1513"/>
                    <a:pt x="1250" y="1537"/>
                  </a:cubicBezTo>
                  <a:cubicBezTo>
                    <a:pt x="1158" y="1561"/>
                    <a:pt x="1078" y="1582"/>
                    <a:pt x="1022" y="1606"/>
                  </a:cubicBezTo>
                  <a:cubicBezTo>
                    <a:pt x="993" y="1618"/>
                    <a:pt x="970" y="1630"/>
                    <a:pt x="954" y="1645"/>
                  </a:cubicBezTo>
                  <a:cubicBezTo>
                    <a:pt x="938" y="1660"/>
                    <a:pt x="929" y="1677"/>
                    <a:pt x="929" y="1696"/>
                  </a:cubicBezTo>
                  <a:cubicBezTo>
                    <a:pt x="929" y="1696"/>
                    <a:pt x="929" y="1697"/>
                    <a:pt x="929" y="1698"/>
                  </a:cubicBezTo>
                  <a:cubicBezTo>
                    <a:pt x="929" y="1718"/>
                    <a:pt x="936" y="1736"/>
                    <a:pt x="949" y="1751"/>
                  </a:cubicBezTo>
                  <a:cubicBezTo>
                    <a:pt x="968" y="1774"/>
                    <a:pt x="1001" y="1792"/>
                    <a:pt x="1042" y="1809"/>
                  </a:cubicBezTo>
                  <a:cubicBezTo>
                    <a:pt x="1084" y="1825"/>
                    <a:pt x="1135" y="1841"/>
                    <a:pt x="1191" y="1858"/>
                  </a:cubicBezTo>
                  <a:cubicBezTo>
                    <a:pt x="1364" y="1910"/>
                    <a:pt x="1599" y="1981"/>
                    <a:pt x="1769" y="2150"/>
                  </a:cubicBezTo>
                  <a:cubicBezTo>
                    <a:pt x="1917" y="2296"/>
                    <a:pt x="1997" y="2490"/>
                    <a:pt x="2040" y="2660"/>
                  </a:cubicBezTo>
                  <a:cubicBezTo>
                    <a:pt x="2083" y="2831"/>
                    <a:pt x="2090" y="2978"/>
                    <a:pt x="2091" y="3031"/>
                  </a:cubicBezTo>
                  <a:cubicBezTo>
                    <a:pt x="2094" y="3031"/>
                    <a:pt x="2094" y="3031"/>
                    <a:pt x="2094" y="3031"/>
                  </a:cubicBezTo>
                  <a:cubicBezTo>
                    <a:pt x="2094" y="3027"/>
                    <a:pt x="2094" y="3027"/>
                    <a:pt x="2094" y="3027"/>
                  </a:cubicBezTo>
                  <a:cubicBezTo>
                    <a:pt x="1329" y="3027"/>
                    <a:pt x="1329" y="3027"/>
                    <a:pt x="1329" y="3027"/>
                  </a:cubicBezTo>
                  <a:cubicBezTo>
                    <a:pt x="1329" y="3031"/>
                    <a:pt x="1329" y="3031"/>
                    <a:pt x="1329" y="3031"/>
                  </a:cubicBezTo>
                  <a:cubicBezTo>
                    <a:pt x="1332" y="3031"/>
                    <a:pt x="1332" y="3031"/>
                    <a:pt x="1332" y="3031"/>
                  </a:cubicBezTo>
                  <a:cubicBezTo>
                    <a:pt x="1329" y="3031"/>
                    <a:pt x="1329" y="3031"/>
                    <a:pt x="1329" y="3031"/>
                  </a:cubicBezTo>
                  <a:cubicBezTo>
                    <a:pt x="1329" y="3034"/>
                    <a:pt x="1329" y="3034"/>
                    <a:pt x="1329" y="3034"/>
                  </a:cubicBezTo>
                  <a:cubicBezTo>
                    <a:pt x="2094" y="3034"/>
                    <a:pt x="2094" y="3034"/>
                    <a:pt x="2094" y="3034"/>
                  </a:cubicBezTo>
                  <a:cubicBezTo>
                    <a:pt x="2095" y="3034"/>
                    <a:pt x="2096" y="3034"/>
                    <a:pt x="2097" y="3033"/>
                  </a:cubicBezTo>
                  <a:cubicBezTo>
                    <a:pt x="2097" y="3032"/>
                    <a:pt x="2098" y="3031"/>
                    <a:pt x="2098" y="3030"/>
                  </a:cubicBezTo>
                  <a:cubicBezTo>
                    <a:pt x="2097" y="2978"/>
                    <a:pt x="2090" y="2830"/>
                    <a:pt x="2047" y="2659"/>
                  </a:cubicBezTo>
                  <a:cubicBezTo>
                    <a:pt x="2003" y="2487"/>
                    <a:pt x="1923" y="2292"/>
                    <a:pt x="1774" y="2145"/>
                  </a:cubicBezTo>
                  <a:cubicBezTo>
                    <a:pt x="1603" y="1975"/>
                    <a:pt x="1366" y="1903"/>
                    <a:pt x="1193" y="1851"/>
                  </a:cubicBezTo>
                  <a:cubicBezTo>
                    <a:pt x="1118" y="1828"/>
                    <a:pt x="1053" y="1808"/>
                    <a:pt x="1007" y="1785"/>
                  </a:cubicBezTo>
                  <a:cubicBezTo>
                    <a:pt x="984" y="1773"/>
                    <a:pt x="966" y="1761"/>
                    <a:pt x="954" y="1746"/>
                  </a:cubicBezTo>
                  <a:cubicBezTo>
                    <a:pt x="942" y="1732"/>
                    <a:pt x="936" y="1716"/>
                    <a:pt x="936" y="1698"/>
                  </a:cubicBezTo>
                  <a:cubicBezTo>
                    <a:pt x="936" y="1697"/>
                    <a:pt x="936" y="1697"/>
                    <a:pt x="936" y="1696"/>
                  </a:cubicBezTo>
                  <a:cubicBezTo>
                    <a:pt x="936" y="1679"/>
                    <a:pt x="944" y="1664"/>
                    <a:pt x="959" y="1650"/>
                  </a:cubicBezTo>
                  <a:cubicBezTo>
                    <a:pt x="982" y="1629"/>
                    <a:pt x="1020" y="1612"/>
                    <a:pt x="1070" y="1595"/>
                  </a:cubicBezTo>
                  <a:cubicBezTo>
                    <a:pt x="1121" y="1578"/>
                    <a:pt x="1182" y="1562"/>
                    <a:pt x="1251" y="1544"/>
                  </a:cubicBezTo>
                  <a:cubicBezTo>
                    <a:pt x="1371" y="1512"/>
                    <a:pt x="1506" y="1477"/>
                    <a:pt x="1613" y="1428"/>
                  </a:cubicBezTo>
                  <a:cubicBezTo>
                    <a:pt x="1666" y="1403"/>
                    <a:pt x="1712" y="1375"/>
                    <a:pt x="1746" y="1341"/>
                  </a:cubicBezTo>
                  <a:cubicBezTo>
                    <a:pt x="1780" y="1308"/>
                    <a:pt x="1801" y="1269"/>
                    <a:pt x="1804" y="1224"/>
                  </a:cubicBezTo>
                  <a:cubicBezTo>
                    <a:pt x="1805" y="1218"/>
                    <a:pt x="1805" y="1211"/>
                    <a:pt x="1805" y="1204"/>
                  </a:cubicBezTo>
                  <a:cubicBezTo>
                    <a:pt x="1805" y="1147"/>
                    <a:pt x="1787" y="1094"/>
                    <a:pt x="1751" y="1047"/>
                  </a:cubicBezTo>
                  <a:cubicBezTo>
                    <a:pt x="1716" y="999"/>
                    <a:pt x="1662" y="955"/>
                    <a:pt x="1590" y="916"/>
                  </a:cubicBezTo>
                  <a:cubicBezTo>
                    <a:pt x="1464" y="847"/>
                    <a:pt x="1289" y="794"/>
                    <a:pt x="1055" y="752"/>
                  </a:cubicBezTo>
                  <a:cubicBezTo>
                    <a:pt x="889" y="722"/>
                    <a:pt x="794" y="695"/>
                    <a:pt x="740" y="671"/>
                  </a:cubicBezTo>
                  <a:cubicBezTo>
                    <a:pt x="713" y="658"/>
                    <a:pt x="696" y="647"/>
                    <a:pt x="686" y="636"/>
                  </a:cubicBezTo>
                  <a:cubicBezTo>
                    <a:pt x="676" y="626"/>
                    <a:pt x="672" y="616"/>
                    <a:pt x="671" y="607"/>
                  </a:cubicBezTo>
                  <a:cubicBezTo>
                    <a:pt x="670" y="605"/>
                    <a:pt x="670" y="603"/>
                    <a:pt x="670" y="601"/>
                  </a:cubicBezTo>
                  <a:cubicBezTo>
                    <a:pt x="670" y="592"/>
                    <a:pt x="673" y="584"/>
                    <a:pt x="677" y="577"/>
                  </a:cubicBezTo>
                  <a:cubicBezTo>
                    <a:pt x="684" y="566"/>
                    <a:pt x="695" y="556"/>
                    <a:pt x="706" y="549"/>
                  </a:cubicBezTo>
                  <a:cubicBezTo>
                    <a:pt x="716" y="542"/>
                    <a:pt x="727" y="537"/>
                    <a:pt x="733" y="534"/>
                  </a:cubicBezTo>
                  <a:cubicBezTo>
                    <a:pt x="814" y="493"/>
                    <a:pt x="875" y="457"/>
                    <a:pt x="917" y="411"/>
                  </a:cubicBezTo>
                  <a:cubicBezTo>
                    <a:pt x="958" y="366"/>
                    <a:pt x="980" y="312"/>
                    <a:pt x="984" y="237"/>
                  </a:cubicBezTo>
                  <a:cubicBezTo>
                    <a:pt x="985" y="220"/>
                    <a:pt x="985" y="220"/>
                    <a:pt x="985" y="220"/>
                  </a:cubicBezTo>
                  <a:cubicBezTo>
                    <a:pt x="1118" y="220"/>
                    <a:pt x="1118" y="220"/>
                    <a:pt x="1118" y="220"/>
                  </a:cubicBezTo>
                  <a:cubicBezTo>
                    <a:pt x="1119" y="220"/>
                    <a:pt x="1120" y="219"/>
                    <a:pt x="1121" y="218"/>
                  </a:cubicBezTo>
                  <a:cubicBezTo>
                    <a:pt x="1122" y="217"/>
                    <a:pt x="1121" y="216"/>
                    <a:pt x="1121" y="215"/>
                  </a:cubicBezTo>
                  <a:cubicBezTo>
                    <a:pt x="964" y="1"/>
                    <a:pt x="964" y="1"/>
                    <a:pt x="964" y="1"/>
                  </a:cubicBezTo>
                  <a:cubicBezTo>
                    <a:pt x="964" y="0"/>
                    <a:pt x="963" y="0"/>
                    <a:pt x="962" y="0"/>
                  </a:cubicBezTo>
                  <a:cubicBezTo>
                    <a:pt x="960" y="0"/>
                    <a:pt x="959" y="0"/>
                    <a:pt x="959" y="1"/>
                  </a:cubicBezTo>
                  <a:cubicBezTo>
                    <a:pt x="803" y="213"/>
                    <a:pt x="803" y="213"/>
                    <a:pt x="803" y="213"/>
                  </a:cubicBezTo>
                  <a:cubicBezTo>
                    <a:pt x="802" y="214"/>
                    <a:pt x="802" y="216"/>
                    <a:pt x="802" y="217"/>
                  </a:cubicBezTo>
                  <a:cubicBezTo>
                    <a:pt x="803" y="218"/>
                    <a:pt x="804" y="219"/>
                    <a:pt x="805" y="219"/>
                  </a:cubicBezTo>
                  <a:cubicBezTo>
                    <a:pt x="928" y="219"/>
                    <a:pt x="928" y="219"/>
                    <a:pt x="928" y="219"/>
                  </a:cubicBezTo>
                  <a:cubicBezTo>
                    <a:pt x="931" y="233"/>
                    <a:pt x="931" y="233"/>
                    <a:pt x="931" y="233"/>
                  </a:cubicBezTo>
                  <a:cubicBezTo>
                    <a:pt x="933" y="241"/>
                    <a:pt x="934" y="248"/>
                    <a:pt x="934" y="256"/>
                  </a:cubicBezTo>
                  <a:cubicBezTo>
                    <a:pt x="934" y="280"/>
                    <a:pt x="926" y="303"/>
                    <a:pt x="913" y="323"/>
                  </a:cubicBezTo>
                  <a:cubicBezTo>
                    <a:pt x="895" y="354"/>
                    <a:pt x="865" y="380"/>
                    <a:pt x="834" y="401"/>
                  </a:cubicBezTo>
                  <a:cubicBezTo>
                    <a:pt x="804" y="422"/>
                    <a:pt x="773" y="438"/>
                    <a:pt x="751" y="448"/>
                  </a:cubicBezTo>
                  <a:cubicBezTo>
                    <a:pt x="717" y="463"/>
                    <a:pt x="683" y="476"/>
                    <a:pt x="650" y="489"/>
                  </a:cubicBezTo>
                  <a:cubicBezTo>
                    <a:pt x="590" y="512"/>
                    <a:pt x="541" y="532"/>
                    <a:pt x="506" y="555"/>
                  </a:cubicBezTo>
                  <a:cubicBezTo>
                    <a:pt x="488" y="566"/>
                    <a:pt x="475" y="578"/>
                    <a:pt x="465" y="592"/>
                  </a:cubicBezTo>
                  <a:cubicBezTo>
                    <a:pt x="456" y="605"/>
                    <a:pt x="450" y="621"/>
                    <a:pt x="450" y="638"/>
                  </a:cubicBezTo>
                  <a:cubicBezTo>
                    <a:pt x="450" y="647"/>
                    <a:pt x="452" y="657"/>
                    <a:pt x="455" y="667"/>
                  </a:cubicBezTo>
                  <a:cubicBezTo>
                    <a:pt x="462" y="689"/>
                    <a:pt x="479" y="708"/>
                    <a:pt x="503" y="724"/>
                  </a:cubicBezTo>
                  <a:cubicBezTo>
                    <a:pt x="539" y="748"/>
                    <a:pt x="593" y="767"/>
                    <a:pt x="654" y="783"/>
                  </a:cubicBezTo>
                  <a:cubicBezTo>
                    <a:pt x="715" y="799"/>
                    <a:pt x="784" y="813"/>
                    <a:pt x="852" y="826"/>
                  </a:cubicBezTo>
                  <a:cubicBezTo>
                    <a:pt x="976" y="851"/>
                    <a:pt x="1102" y="876"/>
                    <a:pt x="1197" y="916"/>
                  </a:cubicBezTo>
                  <a:cubicBezTo>
                    <a:pt x="1244" y="937"/>
                    <a:pt x="1284" y="961"/>
                    <a:pt x="1311" y="991"/>
                  </a:cubicBezTo>
                  <a:cubicBezTo>
                    <a:pt x="1339" y="1020"/>
                    <a:pt x="1355" y="1056"/>
                    <a:pt x="1356" y="1099"/>
                  </a:cubicBezTo>
                  <a:cubicBezTo>
                    <a:pt x="1356" y="1100"/>
                    <a:pt x="1356" y="1101"/>
                    <a:pt x="1356" y="1102"/>
                  </a:cubicBezTo>
                  <a:cubicBezTo>
                    <a:pt x="1356" y="1150"/>
                    <a:pt x="1337" y="1187"/>
                    <a:pt x="1303" y="1218"/>
                  </a:cubicBezTo>
                  <a:cubicBezTo>
                    <a:pt x="1253" y="1265"/>
                    <a:pt x="1168" y="1295"/>
                    <a:pt x="1066" y="1317"/>
                  </a:cubicBezTo>
                  <a:cubicBezTo>
                    <a:pt x="963" y="1338"/>
                    <a:pt x="843" y="1352"/>
                    <a:pt x="719" y="1366"/>
                  </a:cubicBezTo>
                  <a:cubicBezTo>
                    <a:pt x="543" y="1385"/>
                    <a:pt x="364" y="1405"/>
                    <a:pt x="229" y="1449"/>
                  </a:cubicBezTo>
                  <a:cubicBezTo>
                    <a:pt x="161" y="1471"/>
                    <a:pt x="104" y="1499"/>
                    <a:pt x="64" y="1537"/>
                  </a:cubicBezTo>
                  <a:cubicBezTo>
                    <a:pt x="24" y="1574"/>
                    <a:pt x="0" y="1620"/>
                    <a:pt x="0" y="1679"/>
                  </a:cubicBezTo>
                  <a:cubicBezTo>
                    <a:pt x="0" y="1679"/>
                    <a:pt x="0" y="1679"/>
                    <a:pt x="0" y="1679"/>
                  </a:cubicBezTo>
                  <a:cubicBezTo>
                    <a:pt x="0" y="1740"/>
                    <a:pt x="17" y="1790"/>
                    <a:pt x="47" y="1833"/>
                  </a:cubicBezTo>
                  <a:cubicBezTo>
                    <a:pt x="91" y="1897"/>
                    <a:pt x="165" y="1945"/>
                    <a:pt x="255" y="1985"/>
                  </a:cubicBezTo>
                  <a:cubicBezTo>
                    <a:pt x="345" y="2025"/>
                    <a:pt x="453" y="2057"/>
                    <a:pt x="566" y="2091"/>
                  </a:cubicBezTo>
                  <a:cubicBezTo>
                    <a:pt x="698" y="2131"/>
                    <a:pt x="833" y="2171"/>
                    <a:pt x="950" y="2227"/>
                  </a:cubicBezTo>
                  <a:cubicBezTo>
                    <a:pt x="1067" y="2283"/>
                    <a:pt x="1168" y="2355"/>
                    <a:pt x="1233" y="2456"/>
                  </a:cubicBezTo>
                  <a:cubicBezTo>
                    <a:pt x="1322" y="2595"/>
                    <a:pt x="1345" y="2739"/>
                    <a:pt x="1345" y="2851"/>
                  </a:cubicBezTo>
                  <a:cubicBezTo>
                    <a:pt x="1345" y="2931"/>
                    <a:pt x="1333" y="2995"/>
                    <a:pt x="1325" y="3030"/>
                  </a:cubicBezTo>
                  <a:cubicBezTo>
                    <a:pt x="1325" y="3031"/>
                    <a:pt x="1325" y="3032"/>
                    <a:pt x="1326" y="3033"/>
                  </a:cubicBezTo>
                  <a:cubicBezTo>
                    <a:pt x="1327" y="3034"/>
                    <a:pt x="1328" y="3034"/>
                    <a:pt x="1329" y="3034"/>
                  </a:cubicBezTo>
                  <a:cubicBezTo>
                    <a:pt x="1329" y="3031"/>
                    <a:pt x="1329" y="3031"/>
                    <a:pt x="1329" y="30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E733E13-86FE-5BE1-97C1-698D821B6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" y="2793"/>
              <a:ext cx="72" cy="64"/>
            </a:xfrm>
            <a:custGeom>
              <a:avLst/>
              <a:gdLst>
                <a:gd name="T0" fmla="*/ 10 w 50"/>
                <a:gd name="T1" fmla="*/ 0 h 44"/>
                <a:gd name="T2" fmla="*/ 11 w 50"/>
                <a:gd name="T3" fmla="*/ 2 h 44"/>
                <a:gd name="T4" fmla="*/ 15 w 50"/>
                <a:gd name="T5" fmla="*/ 6 h 44"/>
                <a:gd name="T6" fmla="*/ 29 w 50"/>
                <a:gd name="T7" fmla="*/ 17 h 44"/>
                <a:gd name="T8" fmla="*/ 50 w 50"/>
                <a:gd name="T9" fmla="*/ 31 h 44"/>
                <a:gd name="T10" fmla="*/ 42 w 50"/>
                <a:gd name="T11" fmla="*/ 44 h 44"/>
                <a:gd name="T12" fmla="*/ 20 w 50"/>
                <a:gd name="T13" fmla="*/ 28 h 44"/>
                <a:gd name="T14" fmla="*/ 6 w 50"/>
                <a:gd name="T15" fmla="*/ 16 h 44"/>
                <a:gd name="T16" fmla="*/ 1 w 50"/>
                <a:gd name="T17" fmla="*/ 12 h 44"/>
                <a:gd name="T18" fmla="*/ 0 w 50"/>
                <a:gd name="T19" fmla="*/ 10 h 44"/>
                <a:gd name="T20" fmla="*/ 10 w 50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4">
                  <a:moveTo>
                    <a:pt x="10" y="0"/>
                  </a:moveTo>
                  <a:cubicBezTo>
                    <a:pt x="10" y="0"/>
                    <a:pt x="10" y="1"/>
                    <a:pt x="11" y="2"/>
                  </a:cubicBezTo>
                  <a:cubicBezTo>
                    <a:pt x="12" y="3"/>
                    <a:pt x="14" y="4"/>
                    <a:pt x="15" y="6"/>
                  </a:cubicBezTo>
                  <a:cubicBezTo>
                    <a:pt x="19" y="9"/>
                    <a:pt x="24" y="13"/>
                    <a:pt x="29" y="17"/>
                  </a:cubicBezTo>
                  <a:cubicBezTo>
                    <a:pt x="39" y="25"/>
                    <a:pt x="50" y="31"/>
                    <a:pt x="50" y="3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31" y="37"/>
                    <a:pt x="20" y="28"/>
                  </a:cubicBezTo>
                  <a:cubicBezTo>
                    <a:pt x="15" y="24"/>
                    <a:pt x="10" y="19"/>
                    <a:pt x="6" y="16"/>
                  </a:cubicBezTo>
                  <a:cubicBezTo>
                    <a:pt x="4" y="14"/>
                    <a:pt x="2" y="13"/>
                    <a:pt x="1" y="12"/>
                  </a:cubicBezTo>
                  <a:cubicBezTo>
                    <a:pt x="0" y="11"/>
                    <a:pt x="0" y="10"/>
                    <a:pt x="0" y="1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E19B4F74-E2EF-EA9A-CD42-24C9560BA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1" y="2948"/>
              <a:ext cx="153" cy="62"/>
            </a:xfrm>
            <a:custGeom>
              <a:avLst/>
              <a:gdLst>
                <a:gd name="T0" fmla="*/ 7 w 153"/>
                <a:gd name="T1" fmla="*/ 0 h 62"/>
                <a:gd name="T2" fmla="*/ 153 w 153"/>
                <a:gd name="T3" fmla="*/ 39 h 62"/>
                <a:gd name="T4" fmla="*/ 147 w 153"/>
                <a:gd name="T5" fmla="*/ 62 h 62"/>
                <a:gd name="T6" fmla="*/ 0 w 153"/>
                <a:gd name="T7" fmla="*/ 21 h 62"/>
                <a:gd name="T8" fmla="*/ 7 w 15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62">
                  <a:moveTo>
                    <a:pt x="7" y="0"/>
                  </a:moveTo>
                  <a:lnTo>
                    <a:pt x="153" y="39"/>
                  </a:lnTo>
                  <a:lnTo>
                    <a:pt x="147" y="62"/>
                  </a:lnTo>
                  <a:lnTo>
                    <a:pt x="0" y="2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8EA3EC7A-FE7D-85BE-D1A9-BB965BE28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0" y="3072"/>
              <a:ext cx="153" cy="76"/>
            </a:xfrm>
            <a:custGeom>
              <a:avLst/>
              <a:gdLst>
                <a:gd name="T0" fmla="*/ 6 w 106"/>
                <a:gd name="T1" fmla="*/ 0 h 53"/>
                <a:gd name="T2" fmla="*/ 22 w 106"/>
                <a:gd name="T3" fmla="*/ 5 h 53"/>
                <a:gd name="T4" fmla="*/ 56 w 106"/>
                <a:gd name="T5" fmla="*/ 17 h 53"/>
                <a:gd name="T6" fmla="*/ 106 w 106"/>
                <a:gd name="T7" fmla="*/ 36 h 53"/>
                <a:gd name="T8" fmla="*/ 99 w 106"/>
                <a:gd name="T9" fmla="*/ 53 h 53"/>
                <a:gd name="T10" fmla="*/ 50 w 106"/>
                <a:gd name="T11" fmla="*/ 34 h 53"/>
                <a:gd name="T12" fmla="*/ 16 w 106"/>
                <a:gd name="T13" fmla="*/ 22 h 53"/>
                <a:gd name="T14" fmla="*/ 0 w 106"/>
                <a:gd name="T15" fmla="*/ 17 h 53"/>
                <a:gd name="T16" fmla="*/ 6 w 106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53">
                  <a:moveTo>
                    <a:pt x="6" y="0"/>
                  </a:moveTo>
                  <a:cubicBezTo>
                    <a:pt x="6" y="0"/>
                    <a:pt x="12" y="2"/>
                    <a:pt x="22" y="5"/>
                  </a:cubicBezTo>
                  <a:cubicBezTo>
                    <a:pt x="31" y="8"/>
                    <a:pt x="44" y="13"/>
                    <a:pt x="56" y="17"/>
                  </a:cubicBezTo>
                  <a:cubicBezTo>
                    <a:pt x="81" y="26"/>
                    <a:pt x="106" y="36"/>
                    <a:pt x="106" y="36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99" y="53"/>
                    <a:pt x="75" y="43"/>
                    <a:pt x="50" y="34"/>
                  </a:cubicBezTo>
                  <a:cubicBezTo>
                    <a:pt x="38" y="29"/>
                    <a:pt x="25" y="25"/>
                    <a:pt x="16" y="22"/>
                  </a:cubicBezTo>
                  <a:cubicBezTo>
                    <a:pt x="7" y="19"/>
                    <a:pt x="0" y="17"/>
                    <a:pt x="0" y="17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15978C5A-FC1B-EBBE-19F2-C206C5BC3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5" y="3258"/>
              <a:ext cx="141" cy="110"/>
            </a:xfrm>
            <a:custGeom>
              <a:avLst/>
              <a:gdLst>
                <a:gd name="T0" fmla="*/ 10 w 98"/>
                <a:gd name="T1" fmla="*/ 0 h 76"/>
                <a:gd name="T2" fmla="*/ 24 w 98"/>
                <a:gd name="T3" fmla="*/ 9 h 76"/>
                <a:gd name="T4" fmla="*/ 55 w 98"/>
                <a:gd name="T5" fmla="*/ 29 h 76"/>
                <a:gd name="T6" fmla="*/ 98 w 98"/>
                <a:gd name="T7" fmla="*/ 61 h 76"/>
                <a:gd name="T8" fmla="*/ 86 w 98"/>
                <a:gd name="T9" fmla="*/ 76 h 76"/>
                <a:gd name="T10" fmla="*/ 43 w 98"/>
                <a:gd name="T11" fmla="*/ 45 h 76"/>
                <a:gd name="T12" fmla="*/ 14 w 98"/>
                <a:gd name="T13" fmla="*/ 26 h 76"/>
                <a:gd name="T14" fmla="*/ 0 w 98"/>
                <a:gd name="T15" fmla="*/ 17 h 76"/>
                <a:gd name="T16" fmla="*/ 10 w 98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76">
                  <a:moveTo>
                    <a:pt x="10" y="0"/>
                  </a:moveTo>
                  <a:cubicBezTo>
                    <a:pt x="10" y="0"/>
                    <a:pt x="15" y="4"/>
                    <a:pt x="24" y="9"/>
                  </a:cubicBezTo>
                  <a:cubicBezTo>
                    <a:pt x="32" y="14"/>
                    <a:pt x="44" y="22"/>
                    <a:pt x="55" y="29"/>
                  </a:cubicBezTo>
                  <a:cubicBezTo>
                    <a:pt x="77" y="44"/>
                    <a:pt x="98" y="61"/>
                    <a:pt x="98" y="61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6" y="76"/>
                    <a:pt x="65" y="60"/>
                    <a:pt x="43" y="45"/>
                  </a:cubicBezTo>
                  <a:cubicBezTo>
                    <a:pt x="33" y="38"/>
                    <a:pt x="22" y="31"/>
                    <a:pt x="14" y="26"/>
                  </a:cubicBezTo>
                  <a:cubicBezTo>
                    <a:pt x="5" y="20"/>
                    <a:pt x="0" y="17"/>
                    <a:pt x="0" y="17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220ED56E-C01A-7826-264C-FBCD5F0AC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0" y="3563"/>
              <a:ext cx="111" cy="144"/>
            </a:xfrm>
            <a:custGeom>
              <a:avLst/>
              <a:gdLst>
                <a:gd name="T0" fmla="*/ 17 w 77"/>
                <a:gd name="T1" fmla="*/ 0 h 100"/>
                <a:gd name="T2" fmla="*/ 27 w 77"/>
                <a:gd name="T3" fmla="*/ 13 h 100"/>
                <a:gd name="T4" fmla="*/ 48 w 77"/>
                <a:gd name="T5" fmla="*/ 44 h 100"/>
                <a:gd name="T6" fmla="*/ 77 w 77"/>
                <a:gd name="T7" fmla="*/ 89 h 100"/>
                <a:gd name="T8" fmla="*/ 58 w 77"/>
                <a:gd name="T9" fmla="*/ 100 h 100"/>
                <a:gd name="T10" fmla="*/ 30 w 77"/>
                <a:gd name="T11" fmla="*/ 55 h 100"/>
                <a:gd name="T12" fmla="*/ 10 w 77"/>
                <a:gd name="T13" fmla="*/ 26 h 100"/>
                <a:gd name="T14" fmla="*/ 0 w 77"/>
                <a:gd name="T15" fmla="*/ 13 h 100"/>
                <a:gd name="T16" fmla="*/ 17 w 77"/>
                <a:gd name="T1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100">
                  <a:moveTo>
                    <a:pt x="17" y="0"/>
                  </a:moveTo>
                  <a:cubicBezTo>
                    <a:pt x="17" y="0"/>
                    <a:pt x="21" y="5"/>
                    <a:pt x="27" y="13"/>
                  </a:cubicBezTo>
                  <a:cubicBezTo>
                    <a:pt x="33" y="21"/>
                    <a:pt x="41" y="32"/>
                    <a:pt x="48" y="44"/>
                  </a:cubicBezTo>
                  <a:cubicBezTo>
                    <a:pt x="63" y="66"/>
                    <a:pt x="77" y="89"/>
                    <a:pt x="77" y="89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45" y="77"/>
                    <a:pt x="30" y="55"/>
                  </a:cubicBezTo>
                  <a:cubicBezTo>
                    <a:pt x="23" y="44"/>
                    <a:pt x="16" y="34"/>
                    <a:pt x="10" y="26"/>
                  </a:cubicBezTo>
                  <a:cubicBezTo>
                    <a:pt x="4" y="18"/>
                    <a:pt x="0" y="13"/>
                    <a:pt x="0" y="13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E30FA910-6378-F065-9DF7-EA308F48E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6" y="3975"/>
              <a:ext cx="66" cy="158"/>
            </a:xfrm>
            <a:custGeom>
              <a:avLst/>
              <a:gdLst>
                <a:gd name="T0" fmla="*/ 22 w 46"/>
                <a:gd name="T1" fmla="*/ 0 h 109"/>
                <a:gd name="T2" fmla="*/ 27 w 46"/>
                <a:gd name="T3" fmla="*/ 16 h 109"/>
                <a:gd name="T4" fmla="*/ 35 w 46"/>
                <a:gd name="T5" fmla="*/ 52 h 109"/>
                <a:gd name="T6" fmla="*/ 46 w 46"/>
                <a:gd name="T7" fmla="*/ 105 h 109"/>
                <a:gd name="T8" fmla="*/ 22 w 46"/>
                <a:gd name="T9" fmla="*/ 109 h 109"/>
                <a:gd name="T10" fmla="*/ 13 w 46"/>
                <a:gd name="T11" fmla="*/ 57 h 109"/>
                <a:gd name="T12" fmla="*/ 4 w 46"/>
                <a:gd name="T13" fmla="*/ 22 h 109"/>
                <a:gd name="T14" fmla="*/ 0 w 46"/>
                <a:gd name="T15" fmla="*/ 6 h 109"/>
                <a:gd name="T16" fmla="*/ 22 w 46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09">
                  <a:moveTo>
                    <a:pt x="22" y="0"/>
                  </a:moveTo>
                  <a:cubicBezTo>
                    <a:pt x="22" y="0"/>
                    <a:pt x="24" y="7"/>
                    <a:pt x="27" y="16"/>
                  </a:cubicBezTo>
                  <a:cubicBezTo>
                    <a:pt x="29" y="26"/>
                    <a:pt x="33" y="39"/>
                    <a:pt x="35" y="52"/>
                  </a:cubicBezTo>
                  <a:cubicBezTo>
                    <a:pt x="41" y="78"/>
                    <a:pt x="46" y="105"/>
                    <a:pt x="46" y="105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2" y="109"/>
                    <a:pt x="18" y="83"/>
                    <a:pt x="13" y="57"/>
                  </a:cubicBezTo>
                  <a:cubicBezTo>
                    <a:pt x="10" y="44"/>
                    <a:pt x="7" y="32"/>
                    <a:pt x="4" y="22"/>
                  </a:cubicBezTo>
                  <a:cubicBezTo>
                    <a:pt x="2" y="13"/>
                    <a:pt x="0" y="6"/>
                    <a:pt x="0" y="6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F9BC34B5-3535-4C1D-9038-BFCC085B4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9" y="4433"/>
              <a:ext cx="42" cy="79"/>
            </a:xfrm>
            <a:custGeom>
              <a:avLst/>
              <a:gdLst>
                <a:gd name="T0" fmla="*/ 29 w 29"/>
                <a:gd name="T1" fmla="*/ 1 h 55"/>
                <a:gd name="T2" fmla="*/ 29 w 29"/>
                <a:gd name="T3" fmla="*/ 9 h 55"/>
                <a:gd name="T4" fmla="*/ 28 w 29"/>
                <a:gd name="T5" fmla="*/ 27 h 55"/>
                <a:gd name="T6" fmla="*/ 26 w 29"/>
                <a:gd name="T7" fmla="*/ 46 h 55"/>
                <a:gd name="T8" fmla="*/ 26 w 29"/>
                <a:gd name="T9" fmla="*/ 52 h 55"/>
                <a:gd name="T10" fmla="*/ 25 w 29"/>
                <a:gd name="T11" fmla="*/ 55 h 55"/>
                <a:gd name="T12" fmla="*/ 0 w 29"/>
                <a:gd name="T13" fmla="*/ 51 h 55"/>
                <a:gd name="T14" fmla="*/ 1 w 29"/>
                <a:gd name="T15" fmla="*/ 43 h 55"/>
                <a:gd name="T16" fmla="*/ 3 w 29"/>
                <a:gd name="T17" fmla="*/ 26 h 55"/>
                <a:gd name="T18" fmla="*/ 4 w 29"/>
                <a:gd name="T19" fmla="*/ 8 h 55"/>
                <a:gd name="T20" fmla="*/ 5 w 29"/>
                <a:gd name="T21" fmla="*/ 0 h 55"/>
                <a:gd name="T22" fmla="*/ 29 w 29"/>
                <a:gd name="T23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55">
                  <a:moveTo>
                    <a:pt x="29" y="1"/>
                  </a:moveTo>
                  <a:cubicBezTo>
                    <a:pt x="29" y="1"/>
                    <a:pt x="29" y="4"/>
                    <a:pt x="29" y="9"/>
                  </a:cubicBezTo>
                  <a:cubicBezTo>
                    <a:pt x="29" y="14"/>
                    <a:pt x="28" y="21"/>
                    <a:pt x="28" y="27"/>
                  </a:cubicBezTo>
                  <a:cubicBezTo>
                    <a:pt x="28" y="34"/>
                    <a:pt x="27" y="41"/>
                    <a:pt x="26" y="46"/>
                  </a:cubicBezTo>
                  <a:cubicBezTo>
                    <a:pt x="26" y="48"/>
                    <a:pt x="26" y="51"/>
                    <a:pt x="26" y="52"/>
                  </a:cubicBezTo>
                  <a:cubicBezTo>
                    <a:pt x="26" y="54"/>
                    <a:pt x="25" y="55"/>
                    <a:pt x="25" y="55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" y="48"/>
                    <a:pt x="1" y="43"/>
                  </a:cubicBezTo>
                  <a:cubicBezTo>
                    <a:pt x="2" y="38"/>
                    <a:pt x="3" y="32"/>
                    <a:pt x="3" y="26"/>
                  </a:cubicBezTo>
                  <a:cubicBezTo>
                    <a:pt x="4" y="19"/>
                    <a:pt x="4" y="13"/>
                    <a:pt x="4" y="8"/>
                  </a:cubicBezTo>
                  <a:cubicBezTo>
                    <a:pt x="4" y="3"/>
                    <a:pt x="5" y="0"/>
                    <a:pt x="5" y="0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ED7E46D9-4348-48EE-152D-0AEB666DBE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3" y="611"/>
              <a:ext cx="1404" cy="1780"/>
            </a:xfrm>
            <a:custGeom>
              <a:avLst/>
              <a:gdLst>
                <a:gd name="T0" fmla="*/ 278 w 972"/>
                <a:gd name="T1" fmla="*/ 98 h 1233"/>
                <a:gd name="T2" fmla="*/ 326 w 972"/>
                <a:gd name="T3" fmla="*/ 2 h 1233"/>
                <a:gd name="T4" fmla="*/ 314 w 972"/>
                <a:gd name="T5" fmla="*/ 0 h 1233"/>
                <a:gd name="T6" fmla="*/ 269 w 972"/>
                <a:gd name="T7" fmla="*/ 90 h 1233"/>
                <a:gd name="T8" fmla="*/ 278 w 972"/>
                <a:gd name="T9" fmla="*/ 98 h 1233"/>
                <a:gd name="T10" fmla="*/ 7 w 972"/>
                <a:gd name="T11" fmla="*/ 263 h 1233"/>
                <a:gd name="T12" fmla="*/ 99 w 972"/>
                <a:gd name="T13" fmla="*/ 212 h 1233"/>
                <a:gd name="T14" fmla="*/ 93 w 972"/>
                <a:gd name="T15" fmla="*/ 201 h 1233"/>
                <a:gd name="T16" fmla="*/ 0 w 972"/>
                <a:gd name="T17" fmla="*/ 253 h 1233"/>
                <a:gd name="T18" fmla="*/ 7 w 972"/>
                <a:gd name="T19" fmla="*/ 263 h 1233"/>
                <a:gd name="T20" fmla="*/ 138 w 972"/>
                <a:gd name="T21" fmla="*/ 437 h 1233"/>
                <a:gd name="T22" fmla="*/ 38 w 972"/>
                <a:gd name="T23" fmla="*/ 404 h 1233"/>
                <a:gd name="T24" fmla="*/ 34 w 972"/>
                <a:gd name="T25" fmla="*/ 415 h 1233"/>
                <a:gd name="T26" fmla="*/ 134 w 972"/>
                <a:gd name="T27" fmla="*/ 449 h 1233"/>
                <a:gd name="T28" fmla="*/ 138 w 972"/>
                <a:gd name="T29" fmla="*/ 437 h 1233"/>
                <a:gd name="T30" fmla="*/ 446 w 972"/>
                <a:gd name="T31" fmla="*/ 509 h 1233"/>
                <a:gd name="T32" fmla="*/ 440 w 972"/>
                <a:gd name="T33" fmla="*/ 508 h 1233"/>
                <a:gd name="T34" fmla="*/ 343 w 972"/>
                <a:gd name="T35" fmla="*/ 487 h 1233"/>
                <a:gd name="T36" fmla="*/ 340 w 972"/>
                <a:gd name="T37" fmla="*/ 498 h 1233"/>
                <a:gd name="T38" fmla="*/ 437 w 972"/>
                <a:gd name="T39" fmla="*/ 520 h 1233"/>
                <a:gd name="T40" fmla="*/ 443 w 972"/>
                <a:gd name="T41" fmla="*/ 521 h 1233"/>
                <a:gd name="T42" fmla="*/ 446 w 972"/>
                <a:gd name="T43" fmla="*/ 509 h 1233"/>
                <a:gd name="T44" fmla="*/ 749 w 972"/>
                <a:gd name="T45" fmla="*/ 604 h 1233"/>
                <a:gd name="T46" fmla="*/ 650 w 972"/>
                <a:gd name="T47" fmla="*/ 565 h 1233"/>
                <a:gd name="T48" fmla="*/ 646 w 972"/>
                <a:gd name="T49" fmla="*/ 577 h 1233"/>
                <a:gd name="T50" fmla="*/ 744 w 972"/>
                <a:gd name="T51" fmla="*/ 615 h 1233"/>
                <a:gd name="T52" fmla="*/ 749 w 972"/>
                <a:gd name="T53" fmla="*/ 604 h 1233"/>
                <a:gd name="T54" fmla="*/ 972 w 972"/>
                <a:gd name="T55" fmla="*/ 820 h 1233"/>
                <a:gd name="T56" fmla="*/ 924 w 972"/>
                <a:gd name="T57" fmla="*/ 724 h 1233"/>
                <a:gd name="T58" fmla="*/ 915 w 972"/>
                <a:gd name="T59" fmla="*/ 732 h 1233"/>
                <a:gd name="T60" fmla="*/ 960 w 972"/>
                <a:gd name="T61" fmla="*/ 822 h 1233"/>
                <a:gd name="T62" fmla="*/ 972 w 972"/>
                <a:gd name="T63" fmla="*/ 820 h 1233"/>
                <a:gd name="T64" fmla="*/ 791 w 972"/>
                <a:gd name="T65" fmla="*/ 1060 h 1233"/>
                <a:gd name="T66" fmla="*/ 883 w 972"/>
                <a:gd name="T67" fmla="*/ 1005 h 1233"/>
                <a:gd name="T68" fmla="*/ 876 w 972"/>
                <a:gd name="T69" fmla="*/ 996 h 1233"/>
                <a:gd name="T70" fmla="*/ 786 w 972"/>
                <a:gd name="T71" fmla="*/ 1049 h 1233"/>
                <a:gd name="T72" fmla="*/ 791 w 972"/>
                <a:gd name="T73" fmla="*/ 1060 h 1233"/>
                <a:gd name="T74" fmla="*/ 491 w 972"/>
                <a:gd name="T75" fmla="*/ 1166 h 1233"/>
                <a:gd name="T76" fmla="*/ 593 w 972"/>
                <a:gd name="T77" fmla="*/ 1136 h 1233"/>
                <a:gd name="T78" fmla="*/ 589 w 972"/>
                <a:gd name="T79" fmla="*/ 1125 h 1233"/>
                <a:gd name="T80" fmla="*/ 488 w 972"/>
                <a:gd name="T81" fmla="*/ 1154 h 1233"/>
                <a:gd name="T82" fmla="*/ 491 w 972"/>
                <a:gd name="T83" fmla="*/ 1166 h 1233"/>
                <a:gd name="T84" fmla="*/ 180 w 972"/>
                <a:gd name="T85" fmla="*/ 1233 h 1233"/>
                <a:gd name="T86" fmla="*/ 284 w 972"/>
                <a:gd name="T87" fmla="*/ 1214 h 1233"/>
                <a:gd name="T88" fmla="*/ 282 w 972"/>
                <a:gd name="T89" fmla="*/ 1202 h 1233"/>
                <a:gd name="T90" fmla="*/ 206 w 972"/>
                <a:gd name="T91" fmla="*/ 1216 h 1233"/>
                <a:gd name="T92" fmla="*/ 185 w 972"/>
                <a:gd name="T93" fmla="*/ 1220 h 1233"/>
                <a:gd name="T94" fmla="*/ 178 w 972"/>
                <a:gd name="T95" fmla="*/ 1221 h 1233"/>
                <a:gd name="T96" fmla="*/ 180 w 972"/>
                <a:gd name="T97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72" h="1233">
                  <a:moveTo>
                    <a:pt x="278" y="98"/>
                  </a:moveTo>
                  <a:cubicBezTo>
                    <a:pt x="303" y="70"/>
                    <a:pt x="319" y="38"/>
                    <a:pt x="326" y="2"/>
                  </a:cubicBezTo>
                  <a:cubicBezTo>
                    <a:pt x="314" y="0"/>
                    <a:pt x="314" y="0"/>
                    <a:pt x="314" y="0"/>
                  </a:cubicBezTo>
                  <a:cubicBezTo>
                    <a:pt x="307" y="34"/>
                    <a:pt x="293" y="63"/>
                    <a:pt x="269" y="90"/>
                  </a:cubicBezTo>
                  <a:lnTo>
                    <a:pt x="278" y="98"/>
                  </a:lnTo>
                  <a:close/>
                  <a:moveTo>
                    <a:pt x="7" y="263"/>
                  </a:moveTo>
                  <a:cubicBezTo>
                    <a:pt x="29" y="247"/>
                    <a:pt x="60" y="231"/>
                    <a:pt x="99" y="212"/>
                  </a:cubicBezTo>
                  <a:cubicBezTo>
                    <a:pt x="93" y="201"/>
                    <a:pt x="93" y="201"/>
                    <a:pt x="93" y="201"/>
                  </a:cubicBezTo>
                  <a:cubicBezTo>
                    <a:pt x="55" y="220"/>
                    <a:pt x="24" y="237"/>
                    <a:pt x="0" y="253"/>
                  </a:cubicBezTo>
                  <a:lnTo>
                    <a:pt x="7" y="263"/>
                  </a:lnTo>
                  <a:close/>
                  <a:moveTo>
                    <a:pt x="138" y="437"/>
                  </a:moveTo>
                  <a:cubicBezTo>
                    <a:pt x="97" y="426"/>
                    <a:pt x="64" y="415"/>
                    <a:pt x="38" y="404"/>
                  </a:cubicBezTo>
                  <a:cubicBezTo>
                    <a:pt x="34" y="415"/>
                    <a:pt x="34" y="415"/>
                    <a:pt x="34" y="415"/>
                  </a:cubicBezTo>
                  <a:cubicBezTo>
                    <a:pt x="60" y="426"/>
                    <a:pt x="93" y="437"/>
                    <a:pt x="134" y="449"/>
                  </a:cubicBezTo>
                  <a:lnTo>
                    <a:pt x="138" y="437"/>
                  </a:lnTo>
                  <a:close/>
                  <a:moveTo>
                    <a:pt x="446" y="509"/>
                  </a:moveTo>
                  <a:cubicBezTo>
                    <a:pt x="444" y="509"/>
                    <a:pt x="442" y="508"/>
                    <a:pt x="440" y="508"/>
                  </a:cubicBezTo>
                  <a:cubicBezTo>
                    <a:pt x="405" y="501"/>
                    <a:pt x="373" y="493"/>
                    <a:pt x="343" y="487"/>
                  </a:cubicBezTo>
                  <a:cubicBezTo>
                    <a:pt x="340" y="498"/>
                    <a:pt x="340" y="498"/>
                    <a:pt x="340" y="498"/>
                  </a:cubicBezTo>
                  <a:cubicBezTo>
                    <a:pt x="370" y="505"/>
                    <a:pt x="403" y="512"/>
                    <a:pt x="437" y="520"/>
                  </a:cubicBezTo>
                  <a:cubicBezTo>
                    <a:pt x="439" y="520"/>
                    <a:pt x="441" y="521"/>
                    <a:pt x="443" y="521"/>
                  </a:cubicBezTo>
                  <a:lnTo>
                    <a:pt x="446" y="509"/>
                  </a:lnTo>
                  <a:close/>
                  <a:moveTo>
                    <a:pt x="749" y="604"/>
                  </a:moveTo>
                  <a:cubicBezTo>
                    <a:pt x="719" y="590"/>
                    <a:pt x="686" y="577"/>
                    <a:pt x="650" y="565"/>
                  </a:cubicBezTo>
                  <a:cubicBezTo>
                    <a:pt x="646" y="577"/>
                    <a:pt x="646" y="577"/>
                    <a:pt x="646" y="577"/>
                  </a:cubicBezTo>
                  <a:cubicBezTo>
                    <a:pt x="681" y="589"/>
                    <a:pt x="714" y="602"/>
                    <a:pt x="744" y="615"/>
                  </a:cubicBezTo>
                  <a:lnTo>
                    <a:pt x="749" y="604"/>
                  </a:lnTo>
                  <a:close/>
                  <a:moveTo>
                    <a:pt x="972" y="820"/>
                  </a:moveTo>
                  <a:cubicBezTo>
                    <a:pt x="966" y="786"/>
                    <a:pt x="950" y="753"/>
                    <a:pt x="924" y="724"/>
                  </a:cubicBezTo>
                  <a:cubicBezTo>
                    <a:pt x="915" y="732"/>
                    <a:pt x="915" y="732"/>
                    <a:pt x="915" y="732"/>
                  </a:cubicBezTo>
                  <a:cubicBezTo>
                    <a:pt x="940" y="760"/>
                    <a:pt x="955" y="790"/>
                    <a:pt x="960" y="822"/>
                  </a:cubicBezTo>
                  <a:lnTo>
                    <a:pt x="972" y="820"/>
                  </a:lnTo>
                  <a:close/>
                  <a:moveTo>
                    <a:pt x="791" y="1060"/>
                  </a:moveTo>
                  <a:cubicBezTo>
                    <a:pt x="826" y="1043"/>
                    <a:pt x="857" y="1025"/>
                    <a:pt x="883" y="1005"/>
                  </a:cubicBezTo>
                  <a:cubicBezTo>
                    <a:pt x="876" y="996"/>
                    <a:pt x="876" y="996"/>
                    <a:pt x="876" y="996"/>
                  </a:cubicBezTo>
                  <a:cubicBezTo>
                    <a:pt x="850" y="1014"/>
                    <a:pt x="820" y="1032"/>
                    <a:pt x="786" y="1049"/>
                  </a:cubicBezTo>
                  <a:cubicBezTo>
                    <a:pt x="791" y="1060"/>
                    <a:pt x="791" y="1060"/>
                    <a:pt x="791" y="1060"/>
                  </a:cubicBezTo>
                  <a:close/>
                  <a:moveTo>
                    <a:pt x="491" y="1166"/>
                  </a:moveTo>
                  <a:cubicBezTo>
                    <a:pt x="525" y="1157"/>
                    <a:pt x="559" y="1147"/>
                    <a:pt x="593" y="1136"/>
                  </a:cubicBezTo>
                  <a:cubicBezTo>
                    <a:pt x="589" y="1125"/>
                    <a:pt x="589" y="1125"/>
                    <a:pt x="589" y="1125"/>
                  </a:cubicBezTo>
                  <a:cubicBezTo>
                    <a:pt x="555" y="1135"/>
                    <a:pt x="521" y="1145"/>
                    <a:pt x="488" y="1154"/>
                  </a:cubicBezTo>
                  <a:lnTo>
                    <a:pt x="491" y="1166"/>
                  </a:lnTo>
                  <a:close/>
                  <a:moveTo>
                    <a:pt x="180" y="1233"/>
                  </a:moveTo>
                  <a:cubicBezTo>
                    <a:pt x="180" y="1233"/>
                    <a:pt x="221" y="1227"/>
                    <a:pt x="284" y="1214"/>
                  </a:cubicBezTo>
                  <a:cubicBezTo>
                    <a:pt x="282" y="1202"/>
                    <a:pt x="282" y="1202"/>
                    <a:pt x="282" y="1202"/>
                  </a:cubicBezTo>
                  <a:cubicBezTo>
                    <a:pt x="250" y="1208"/>
                    <a:pt x="224" y="1213"/>
                    <a:pt x="206" y="1216"/>
                  </a:cubicBezTo>
                  <a:cubicBezTo>
                    <a:pt x="197" y="1218"/>
                    <a:pt x="190" y="1219"/>
                    <a:pt x="185" y="1220"/>
                  </a:cubicBezTo>
                  <a:cubicBezTo>
                    <a:pt x="180" y="1221"/>
                    <a:pt x="178" y="1221"/>
                    <a:pt x="178" y="1221"/>
                  </a:cubicBezTo>
                  <a:lnTo>
                    <a:pt x="180" y="12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52160895-77D5-4108-8199-8D30A1F15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" y="2521"/>
              <a:ext cx="95" cy="163"/>
            </a:xfrm>
            <a:custGeom>
              <a:avLst/>
              <a:gdLst>
                <a:gd name="T0" fmla="*/ 63 w 95"/>
                <a:gd name="T1" fmla="*/ 163 h 163"/>
                <a:gd name="T2" fmla="*/ 0 w 95"/>
                <a:gd name="T3" fmla="*/ 163 h 163"/>
                <a:gd name="T4" fmla="*/ 31 w 95"/>
                <a:gd name="T5" fmla="*/ 0 h 163"/>
                <a:gd name="T6" fmla="*/ 95 w 95"/>
                <a:gd name="T7" fmla="*/ 0 h 163"/>
                <a:gd name="T8" fmla="*/ 63 w 95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63">
                  <a:moveTo>
                    <a:pt x="63" y="163"/>
                  </a:moveTo>
                  <a:lnTo>
                    <a:pt x="0" y="163"/>
                  </a:lnTo>
                  <a:lnTo>
                    <a:pt x="31" y="0"/>
                  </a:lnTo>
                  <a:lnTo>
                    <a:pt x="95" y="0"/>
                  </a:lnTo>
                  <a:lnTo>
                    <a:pt x="63" y="1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A98FC5E4-8078-A927-C73D-99041131E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3" y="2521"/>
              <a:ext cx="94" cy="163"/>
            </a:xfrm>
            <a:custGeom>
              <a:avLst/>
              <a:gdLst>
                <a:gd name="T0" fmla="*/ 94 w 94"/>
                <a:gd name="T1" fmla="*/ 0 h 163"/>
                <a:gd name="T2" fmla="*/ 62 w 94"/>
                <a:gd name="T3" fmla="*/ 163 h 163"/>
                <a:gd name="T4" fmla="*/ 0 w 94"/>
                <a:gd name="T5" fmla="*/ 163 h 163"/>
                <a:gd name="T6" fmla="*/ 30 w 94"/>
                <a:gd name="T7" fmla="*/ 0 h 163"/>
                <a:gd name="T8" fmla="*/ 94 w 9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63">
                  <a:moveTo>
                    <a:pt x="94" y="0"/>
                  </a:moveTo>
                  <a:lnTo>
                    <a:pt x="62" y="163"/>
                  </a:lnTo>
                  <a:lnTo>
                    <a:pt x="0" y="163"/>
                  </a:lnTo>
                  <a:lnTo>
                    <a:pt x="30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0EBE36CC-47EE-9764-3C72-94CA8BBF22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" y="2521"/>
              <a:ext cx="93" cy="163"/>
            </a:xfrm>
            <a:custGeom>
              <a:avLst/>
              <a:gdLst>
                <a:gd name="T0" fmla="*/ 93 w 93"/>
                <a:gd name="T1" fmla="*/ 0 h 163"/>
                <a:gd name="T2" fmla="*/ 62 w 93"/>
                <a:gd name="T3" fmla="*/ 163 h 163"/>
                <a:gd name="T4" fmla="*/ 0 w 93"/>
                <a:gd name="T5" fmla="*/ 163 h 163"/>
                <a:gd name="T6" fmla="*/ 31 w 93"/>
                <a:gd name="T7" fmla="*/ 0 h 163"/>
                <a:gd name="T8" fmla="*/ 93 w 93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63">
                  <a:moveTo>
                    <a:pt x="93" y="0"/>
                  </a:moveTo>
                  <a:lnTo>
                    <a:pt x="62" y="163"/>
                  </a:lnTo>
                  <a:lnTo>
                    <a:pt x="0" y="163"/>
                  </a:lnTo>
                  <a:lnTo>
                    <a:pt x="31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12AE1BD9-09F2-68DA-9341-CB00F9E74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0" y="2521"/>
              <a:ext cx="94" cy="163"/>
            </a:xfrm>
            <a:custGeom>
              <a:avLst/>
              <a:gdLst>
                <a:gd name="T0" fmla="*/ 94 w 94"/>
                <a:gd name="T1" fmla="*/ 0 h 163"/>
                <a:gd name="T2" fmla="*/ 64 w 94"/>
                <a:gd name="T3" fmla="*/ 163 h 163"/>
                <a:gd name="T4" fmla="*/ 0 w 94"/>
                <a:gd name="T5" fmla="*/ 163 h 163"/>
                <a:gd name="T6" fmla="*/ 32 w 94"/>
                <a:gd name="T7" fmla="*/ 0 h 163"/>
                <a:gd name="T8" fmla="*/ 94 w 9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63">
                  <a:moveTo>
                    <a:pt x="94" y="0"/>
                  </a:moveTo>
                  <a:lnTo>
                    <a:pt x="64" y="163"/>
                  </a:lnTo>
                  <a:lnTo>
                    <a:pt x="0" y="163"/>
                  </a:lnTo>
                  <a:lnTo>
                    <a:pt x="32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EC22E2A6-2CFF-8B13-B2FA-6EC278E84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4" y="2521"/>
              <a:ext cx="94" cy="163"/>
            </a:xfrm>
            <a:custGeom>
              <a:avLst/>
              <a:gdLst>
                <a:gd name="T0" fmla="*/ 94 w 94"/>
                <a:gd name="T1" fmla="*/ 0 h 163"/>
                <a:gd name="T2" fmla="*/ 64 w 94"/>
                <a:gd name="T3" fmla="*/ 163 h 163"/>
                <a:gd name="T4" fmla="*/ 0 w 94"/>
                <a:gd name="T5" fmla="*/ 163 h 163"/>
                <a:gd name="T6" fmla="*/ 32 w 94"/>
                <a:gd name="T7" fmla="*/ 0 h 163"/>
                <a:gd name="T8" fmla="*/ 94 w 9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63">
                  <a:moveTo>
                    <a:pt x="94" y="0"/>
                  </a:moveTo>
                  <a:lnTo>
                    <a:pt x="64" y="163"/>
                  </a:lnTo>
                  <a:lnTo>
                    <a:pt x="0" y="163"/>
                  </a:lnTo>
                  <a:lnTo>
                    <a:pt x="32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733E3EFF-A31C-DC5D-20B4-525589513B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8" y="2521"/>
              <a:ext cx="95" cy="163"/>
            </a:xfrm>
            <a:custGeom>
              <a:avLst/>
              <a:gdLst>
                <a:gd name="T0" fmla="*/ 63 w 95"/>
                <a:gd name="T1" fmla="*/ 163 h 163"/>
                <a:gd name="T2" fmla="*/ 0 w 95"/>
                <a:gd name="T3" fmla="*/ 163 h 163"/>
                <a:gd name="T4" fmla="*/ 32 w 95"/>
                <a:gd name="T5" fmla="*/ 0 h 163"/>
                <a:gd name="T6" fmla="*/ 95 w 95"/>
                <a:gd name="T7" fmla="*/ 0 h 163"/>
                <a:gd name="T8" fmla="*/ 63 w 95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63">
                  <a:moveTo>
                    <a:pt x="63" y="163"/>
                  </a:moveTo>
                  <a:lnTo>
                    <a:pt x="0" y="163"/>
                  </a:lnTo>
                  <a:lnTo>
                    <a:pt x="32" y="0"/>
                  </a:lnTo>
                  <a:lnTo>
                    <a:pt x="95" y="0"/>
                  </a:lnTo>
                  <a:lnTo>
                    <a:pt x="63" y="1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26">
              <a:extLst>
                <a:ext uri="{FF2B5EF4-FFF2-40B4-BE49-F238E27FC236}">
                  <a16:creationId xmlns:a16="http://schemas.microsoft.com/office/drawing/2014/main" id="{CC739D43-8CD0-FFAC-6262-C63C82EA0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6" y="2510"/>
              <a:ext cx="22" cy="3"/>
            </a:xfrm>
            <a:custGeom>
              <a:avLst/>
              <a:gdLst>
                <a:gd name="T0" fmla="*/ 8 w 15"/>
                <a:gd name="T1" fmla="*/ 0 h 2"/>
                <a:gd name="T2" fmla="*/ 0 w 15"/>
                <a:gd name="T3" fmla="*/ 2 h 2"/>
                <a:gd name="T4" fmla="*/ 15 w 15"/>
                <a:gd name="T5" fmla="*/ 2 h 2"/>
                <a:gd name="T6" fmla="*/ 8 w 1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">
                  <a:moveTo>
                    <a:pt x="8" y="0"/>
                  </a:moveTo>
                  <a:cubicBezTo>
                    <a:pt x="5" y="0"/>
                    <a:pt x="2" y="1"/>
                    <a:pt x="0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0B0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27">
              <a:extLst>
                <a:ext uri="{FF2B5EF4-FFF2-40B4-BE49-F238E27FC236}">
                  <a16:creationId xmlns:a16="http://schemas.microsoft.com/office/drawing/2014/main" id="{FD5122F0-99FE-6AB0-1410-EE462CE4B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5" y="2496"/>
              <a:ext cx="59" cy="17"/>
            </a:xfrm>
            <a:custGeom>
              <a:avLst/>
              <a:gdLst>
                <a:gd name="T0" fmla="*/ 30 w 41"/>
                <a:gd name="T1" fmla="*/ 0 h 12"/>
                <a:gd name="T2" fmla="*/ 4 w 41"/>
                <a:gd name="T3" fmla="*/ 11 h 12"/>
                <a:gd name="T4" fmla="*/ 0 w 41"/>
                <a:gd name="T5" fmla="*/ 12 h 12"/>
                <a:gd name="T6" fmla="*/ 18 w 41"/>
                <a:gd name="T7" fmla="*/ 12 h 12"/>
                <a:gd name="T8" fmla="*/ 41 w 41"/>
                <a:gd name="T9" fmla="*/ 4 h 12"/>
                <a:gd name="T10" fmla="*/ 30 w 4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2">
                  <a:moveTo>
                    <a:pt x="30" y="0"/>
                  </a:moveTo>
                  <a:cubicBezTo>
                    <a:pt x="21" y="4"/>
                    <a:pt x="12" y="7"/>
                    <a:pt x="4" y="11"/>
                  </a:cubicBezTo>
                  <a:cubicBezTo>
                    <a:pt x="2" y="11"/>
                    <a:pt x="1" y="12"/>
                    <a:pt x="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5" y="9"/>
                    <a:pt x="33" y="7"/>
                    <a:pt x="41" y="4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201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Group 4">
            <a:extLst>
              <a:ext uri="{FF2B5EF4-FFF2-40B4-BE49-F238E27FC236}">
                <a16:creationId xmlns:a16="http://schemas.microsoft.com/office/drawing/2014/main" id="{296ADCD1-D096-873F-0600-1F4CC15AB603}"/>
              </a:ext>
            </a:extLst>
          </p:cNvPr>
          <p:cNvGrpSpPr/>
          <p:nvPr/>
        </p:nvGrpSpPr>
        <p:grpSpPr>
          <a:xfrm>
            <a:off x="6903029" y="5049512"/>
            <a:ext cx="624725" cy="935733"/>
            <a:chOff x="6630616" y="5977851"/>
            <a:chExt cx="272765" cy="408556"/>
          </a:xfrm>
        </p:grpSpPr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F38AC903-B4E5-9784-B74A-F7E3DB05B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0616" y="5977851"/>
              <a:ext cx="272765" cy="408556"/>
            </a:xfrm>
            <a:custGeom>
              <a:avLst/>
              <a:gdLst>
                <a:gd name="T0" fmla="*/ 160 w 160"/>
                <a:gd name="T1" fmla="*/ 80 h 240"/>
                <a:gd name="T2" fmla="*/ 80 w 160"/>
                <a:gd name="T3" fmla="*/ 240 h 240"/>
                <a:gd name="T4" fmla="*/ 0 w 160"/>
                <a:gd name="T5" fmla="*/ 80 h 240"/>
                <a:gd name="T6" fmla="*/ 80 w 160"/>
                <a:gd name="T7" fmla="*/ 0 h 240"/>
                <a:gd name="T8" fmla="*/ 160 w 160"/>
                <a:gd name="T9" fmla="*/ 8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40">
                  <a:moveTo>
                    <a:pt x="160" y="80"/>
                  </a:moveTo>
                  <a:cubicBezTo>
                    <a:pt x="160" y="124"/>
                    <a:pt x="80" y="240"/>
                    <a:pt x="80" y="240"/>
                  </a:cubicBezTo>
                  <a:cubicBezTo>
                    <a:pt x="80" y="240"/>
                    <a:pt x="0" y="124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Oval 23">
              <a:extLst>
                <a:ext uri="{FF2B5EF4-FFF2-40B4-BE49-F238E27FC236}">
                  <a16:creationId xmlns:a16="http://schemas.microsoft.com/office/drawing/2014/main" id="{EE7DAC3E-94B6-A394-5DEF-B76DC7A5A8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0420" y="6009561"/>
              <a:ext cx="213148" cy="2131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Group 50">
            <a:extLst>
              <a:ext uri="{FF2B5EF4-FFF2-40B4-BE49-F238E27FC236}">
                <a16:creationId xmlns:a16="http://schemas.microsoft.com/office/drawing/2014/main" id="{F4CED782-C197-39FE-5E42-99D905435E2B}"/>
              </a:ext>
            </a:extLst>
          </p:cNvPr>
          <p:cNvGrpSpPr/>
          <p:nvPr/>
        </p:nvGrpSpPr>
        <p:grpSpPr>
          <a:xfrm>
            <a:off x="4572017" y="3912005"/>
            <a:ext cx="624725" cy="935733"/>
            <a:chOff x="6630616" y="5977851"/>
            <a:chExt cx="272765" cy="408556"/>
          </a:xfrm>
        </p:grpSpPr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CB24DED6-ABE7-C54A-8026-82532FBE05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0616" y="5977851"/>
              <a:ext cx="272765" cy="408556"/>
            </a:xfrm>
            <a:custGeom>
              <a:avLst/>
              <a:gdLst>
                <a:gd name="T0" fmla="*/ 160 w 160"/>
                <a:gd name="T1" fmla="*/ 80 h 240"/>
                <a:gd name="T2" fmla="*/ 80 w 160"/>
                <a:gd name="T3" fmla="*/ 240 h 240"/>
                <a:gd name="T4" fmla="*/ 0 w 160"/>
                <a:gd name="T5" fmla="*/ 80 h 240"/>
                <a:gd name="T6" fmla="*/ 80 w 160"/>
                <a:gd name="T7" fmla="*/ 0 h 240"/>
                <a:gd name="T8" fmla="*/ 160 w 160"/>
                <a:gd name="T9" fmla="*/ 8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40">
                  <a:moveTo>
                    <a:pt x="160" y="80"/>
                  </a:moveTo>
                  <a:cubicBezTo>
                    <a:pt x="160" y="124"/>
                    <a:pt x="80" y="240"/>
                    <a:pt x="80" y="240"/>
                  </a:cubicBezTo>
                  <a:cubicBezTo>
                    <a:pt x="80" y="240"/>
                    <a:pt x="0" y="124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Oval 23">
              <a:extLst>
                <a:ext uri="{FF2B5EF4-FFF2-40B4-BE49-F238E27FC236}">
                  <a16:creationId xmlns:a16="http://schemas.microsoft.com/office/drawing/2014/main" id="{99E43503-F304-2DF0-386B-76DF971297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0425" y="6009561"/>
              <a:ext cx="213148" cy="2131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Group 53">
            <a:extLst>
              <a:ext uri="{FF2B5EF4-FFF2-40B4-BE49-F238E27FC236}">
                <a16:creationId xmlns:a16="http://schemas.microsoft.com/office/drawing/2014/main" id="{B44C9C26-C812-662B-9769-60E7A731635A}"/>
              </a:ext>
            </a:extLst>
          </p:cNvPr>
          <p:cNvGrpSpPr/>
          <p:nvPr/>
        </p:nvGrpSpPr>
        <p:grpSpPr>
          <a:xfrm>
            <a:off x="6601454" y="2750343"/>
            <a:ext cx="624725" cy="935733"/>
            <a:chOff x="6630616" y="5977851"/>
            <a:chExt cx="272765" cy="408556"/>
          </a:xfrm>
        </p:grpSpPr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id="{D242793B-00B1-CF4F-0490-0D528D29E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0616" y="5977851"/>
              <a:ext cx="272765" cy="408556"/>
            </a:xfrm>
            <a:custGeom>
              <a:avLst/>
              <a:gdLst>
                <a:gd name="T0" fmla="*/ 160 w 160"/>
                <a:gd name="T1" fmla="*/ 80 h 240"/>
                <a:gd name="T2" fmla="*/ 80 w 160"/>
                <a:gd name="T3" fmla="*/ 240 h 240"/>
                <a:gd name="T4" fmla="*/ 0 w 160"/>
                <a:gd name="T5" fmla="*/ 80 h 240"/>
                <a:gd name="T6" fmla="*/ 80 w 160"/>
                <a:gd name="T7" fmla="*/ 0 h 240"/>
                <a:gd name="T8" fmla="*/ 160 w 160"/>
                <a:gd name="T9" fmla="*/ 8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40">
                  <a:moveTo>
                    <a:pt x="160" y="80"/>
                  </a:moveTo>
                  <a:cubicBezTo>
                    <a:pt x="160" y="124"/>
                    <a:pt x="80" y="240"/>
                    <a:pt x="80" y="240"/>
                  </a:cubicBezTo>
                  <a:cubicBezTo>
                    <a:pt x="80" y="240"/>
                    <a:pt x="0" y="124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Oval 23">
              <a:extLst>
                <a:ext uri="{FF2B5EF4-FFF2-40B4-BE49-F238E27FC236}">
                  <a16:creationId xmlns:a16="http://schemas.microsoft.com/office/drawing/2014/main" id="{9370D84C-AA69-FD21-9B68-9C811C4733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0425" y="6009561"/>
              <a:ext cx="213148" cy="2131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Group 56">
            <a:extLst>
              <a:ext uri="{FF2B5EF4-FFF2-40B4-BE49-F238E27FC236}">
                <a16:creationId xmlns:a16="http://schemas.microsoft.com/office/drawing/2014/main" id="{8B009B1B-47B7-9ADA-C429-571ECEFDCFF5}"/>
              </a:ext>
            </a:extLst>
          </p:cNvPr>
          <p:cNvGrpSpPr/>
          <p:nvPr/>
        </p:nvGrpSpPr>
        <p:grpSpPr>
          <a:xfrm>
            <a:off x="4685781" y="1569451"/>
            <a:ext cx="624725" cy="935733"/>
            <a:chOff x="6630616" y="5977851"/>
            <a:chExt cx="272765" cy="408556"/>
          </a:xfrm>
        </p:grpSpPr>
        <p:sp>
          <p:nvSpPr>
            <p:cNvPr id="36" name="Freeform 22">
              <a:extLst>
                <a:ext uri="{FF2B5EF4-FFF2-40B4-BE49-F238E27FC236}">
                  <a16:creationId xmlns:a16="http://schemas.microsoft.com/office/drawing/2014/main" id="{044C6696-CDF0-5EB8-37E7-CD0F19927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0616" y="5977851"/>
              <a:ext cx="272765" cy="408556"/>
            </a:xfrm>
            <a:custGeom>
              <a:avLst/>
              <a:gdLst>
                <a:gd name="T0" fmla="*/ 160 w 160"/>
                <a:gd name="T1" fmla="*/ 80 h 240"/>
                <a:gd name="T2" fmla="*/ 80 w 160"/>
                <a:gd name="T3" fmla="*/ 240 h 240"/>
                <a:gd name="T4" fmla="*/ 0 w 160"/>
                <a:gd name="T5" fmla="*/ 80 h 240"/>
                <a:gd name="T6" fmla="*/ 80 w 160"/>
                <a:gd name="T7" fmla="*/ 0 h 240"/>
                <a:gd name="T8" fmla="*/ 160 w 160"/>
                <a:gd name="T9" fmla="*/ 8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40">
                  <a:moveTo>
                    <a:pt x="160" y="80"/>
                  </a:moveTo>
                  <a:cubicBezTo>
                    <a:pt x="160" y="124"/>
                    <a:pt x="80" y="240"/>
                    <a:pt x="80" y="240"/>
                  </a:cubicBezTo>
                  <a:cubicBezTo>
                    <a:pt x="80" y="240"/>
                    <a:pt x="0" y="124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Oval 23">
              <a:extLst>
                <a:ext uri="{FF2B5EF4-FFF2-40B4-BE49-F238E27FC236}">
                  <a16:creationId xmlns:a16="http://schemas.microsoft.com/office/drawing/2014/main" id="{53A98EA6-0974-14B1-DD46-8796AFAA3C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0425" y="6009561"/>
              <a:ext cx="213148" cy="2131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8" name="Freeform 26">
            <a:extLst>
              <a:ext uri="{FF2B5EF4-FFF2-40B4-BE49-F238E27FC236}">
                <a16:creationId xmlns:a16="http://schemas.microsoft.com/office/drawing/2014/main" id="{457C342D-0956-5B50-7948-370F40EB2D17}"/>
              </a:ext>
            </a:extLst>
          </p:cNvPr>
          <p:cNvSpPr>
            <a:spLocks noEditPoints="1"/>
          </p:cNvSpPr>
          <p:nvPr/>
        </p:nvSpPr>
        <p:spPr bwMode="auto">
          <a:xfrm>
            <a:off x="4881157" y="1734906"/>
            <a:ext cx="250197" cy="280315"/>
          </a:xfrm>
          <a:custGeom>
            <a:avLst/>
            <a:gdLst>
              <a:gd name="T0" fmla="*/ 92 w 182"/>
              <a:gd name="T1" fmla="*/ 104 h 204"/>
              <a:gd name="T2" fmla="*/ 92 w 182"/>
              <a:gd name="T3" fmla="*/ 52 h 204"/>
              <a:gd name="T4" fmla="*/ 84 w 182"/>
              <a:gd name="T5" fmla="*/ 52 h 204"/>
              <a:gd name="T6" fmla="*/ 84 w 182"/>
              <a:gd name="T7" fmla="*/ 104 h 204"/>
              <a:gd name="T8" fmla="*/ 76 w 182"/>
              <a:gd name="T9" fmla="*/ 116 h 204"/>
              <a:gd name="T10" fmla="*/ 84 w 182"/>
              <a:gd name="T11" fmla="*/ 127 h 204"/>
              <a:gd name="T12" fmla="*/ 84 w 182"/>
              <a:gd name="T13" fmla="*/ 140 h 204"/>
              <a:gd name="T14" fmla="*/ 92 w 182"/>
              <a:gd name="T15" fmla="*/ 140 h 204"/>
              <a:gd name="T16" fmla="*/ 92 w 182"/>
              <a:gd name="T17" fmla="*/ 127 h 204"/>
              <a:gd name="T18" fmla="*/ 100 w 182"/>
              <a:gd name="T19" fmla="*/ 116 h 204"/>
              <a:gd name="T20" fmla="*/ 92 w 182"/>
              <a:gd name="T21" fmla="*/ 104 h 204"/>
              <a:gd name="T22" fmla="*/ 96 w 182"/>
              <a:gd name="T23" fmla="*/ 8 h 204"/>
              <a:gd name="T24" fmla="*/ 88 w 182"/>
              <a:gd name="T25" fmla="*/ 0 h 204"/>
              <a:gd name="T26" fmla="*/ 80 w 182"/>
              <a:gd name="T27" fmla="*/ 8 h 204"/>
              <a:gd name="T28" fmla="*/ 80 w 182"/>
              <a:gd name="T29" fmla="*/ 20 h 204"/>
              <a:gd name="T30" fmla="*/ 96 w 182"/>
              <a:gd name="T31" fmla="*/ 20 h 204"/>
              <a:gd name="T32" fmla="*/ 96 w 182"/>
              <a:gd name="T33" fmla="*/ 8 h 204"/>
              <a:gd name="T34" fmla="*/ 159 w 182"/>
              <a:gd name="T35" fmla="*/ 19 h 204"/>
              <a:gd name="T36" fmla="*/ 154 w 182"/>
              <a:gd name="T37" fmla="*/ 25 h 204"/>
              <a:gd name="T38" fmla="*/ 162 w 182"/>
              <a:gd name="T39" fmla="*/ 33 h 204"/>
              <a:gd name="T40" fmla="*/ 154 w 182"/>
              <a:gd name="T41" fmla="*/ 42 h 204"/>
              <a:gd name="T42" fmla="*/ 159 w 182"/>
              <a:gd name="T43" fmla="*/ 47 h 204"/>
              <a:gd name="T44" fmla="*/ 168 w 182"/>
              <a:gd name="T45" fmla="*/ 39 h 204"/>
              <a:gd name="T46" fmla="*/ 176 w 182"/>
              <a:gd name="T47" fmla="*/ 47 h 204"/>
              <a:gd name="T48" fmla="*/ 182 w 182"/>
              <a:gd name="T49" fmla="*/ 42 h 204"/>
              <a:gd name="T50" fmla="*/ 159 w 182"/>
              <a:gd name="T51" fmla="*/ 19 h 204"/>
              <a:gd name="T52" fmla="*/ 88 w 182"/>
              <a:gd name="T53" fmla="*/ 28 h 204"/>
              <a:gd name="T54" fmla="*/ 0 w 182"/>
              <a:gd name="T55" fmla="*/ 116 h 204"/>
              <a:gd name="T56" fmla="*/ 88 w 182"/>
              <a:gd name="T57" fmla="*/ 204 h 204"/>
              <a:gd name="T58" fmla="*/ 176 w 182"/>
              <a:gd name="T59" fmla="*/ 116 h 204"/>
              <a:gd name="T60" fmla="*/ 88 w 182"/>
              <a:gd name="T61" fmla="*/ 28 h 204"/>
              <a:gd name="T62" fmla="*/ 88 w 182"/>
              <a:gd name="T63" fmla="*/ 196 h 204"/>
              <a:gd name="T64" fmla="*/ 8 w 182"/>
              <a:gd name="T65" fmla="*/ 116 h 204"/>
              <a:gd name="T66" fmla="*/ 88 w 182"/>
              <a:gd name="T67" fmla="*/ 36 h 204"/>
              <a:gd name="T68" fmla="*/ 168 w 182"/>
              <a:gd name="T69" fmla="*/ 116 h 204"/>
              <a:gd name="T70" fmla="*/ 88 w 182"/>
              <a:gd name="T71" fmla="*/ 196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2" h="204">
                <a:moveTo>
                  <a:pt x="92" y="104"/>
                </a:moveTo>
                <a:cubicBezTo>
                  <a:pt x="92" y="52"/>
                  <a:pt x="92" y="52"/>
                  <a:pt x="92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79" y="106"/>
                  <a:pt x="76" y="110"/>
                  <a:pt x="76" y="116"/>
                </a:cubicBezTo>
                <a:cubicBezTo>
                  <a:pt x="76" y="121"/>
                  <a:pt x="79" y="125"/>
                  <a:pt x="84" y="127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92" y="140"/>
                  <a:pt x="92" y="140"/>
                  <a:pt x="92" y="140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6" y="125"/>
                  <a:pt x="100" y="121"/>
                  <a:pt x="100" y="116"/>
                </a:cubicBezTo>
                <a:cubicBezTo>
                  <a:pt x="100" y="110"/>
                  <a:pt x="96" y="106"/>
                  <a:pt x="92" y="104"/>
                </a:cubicBezTo>
                <a:close/>
                <a:moveTo>
                  <a:pt x="96" y="8"/>
                </a:moveTo>
                <a:cubicBezTo>
                  <a:pt x="96" y="3"/>
                  <a:pt x="92" y="0"/>
                  <a:pt x="88" y="0"/>
                </a:cubicBezTo>
                <a:cubicBezTo>
                  <a:pt x="83" y="0"/>
                  <a:pt x="80" y="3"/>
                  <a:pt x="80" y="8"/>
                </a:cubicBezTo>
                <a:cubicBezTo>
                  <a:pt x="80" y="20"/>
                  <a:pt x="80" y="20"/>
                  <a:pt x="80" y="20"/>
                </a:cubicBezTo>
                <a:cubicBezTo>
                  <a:pt x="96" y="20"/>
                  <a:pt x="96" y="20"/>
                  <a:pt x="96" y="20"/>
                </a:cubicBezTo>
                <a:lnTo>
                  <a:pt x="96" y="8"/>
                </a:lnTo>
                <a:close/>
                <a:moveTo>
                  <a:pt x="159" y="19"/>
                </a:moveTo>
                <a:cubicBezTo>
                  <a:pt x="154" y="25"/>
                  <a:pt x="154" y="25"/>
                  <a:pt x="154" y="25"/>
                </a:cubicBezTo>
                <a:cubicBezTo>
                  <a:pt x="162" y="33"/>
                  <a:pt x="162" y="33"/>
                  <a:pt x="162" y="33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9" y="47"/>
                  <a:pt x="159" y="47"/>
                  <a:pt x="159" y="47"/>
                </a:cubicBezTo>
                <a:cubicBezTo>
                  <a:pt x="168" y="39"/>
                  <a:pt x="168" y="39"/>
                  <a:pt x="168" y="39"/>
                </a:cubicBezTo>
                <a:cubicBezTo>
                  <a:pt x="176" y="47"/>
                  <a:pt x="176" y="47"/>
                  <a:pt x="176" y="47"/>
                </a:cubicBezTo>
                <a:cubicBezTo>
                  <a:pt x="182" y="42"/>
                  <a:pt x="182" y="42"/>
                  <a:pt x="182" y="42"/>
                </a:cubicBezTo>
                <a:lnTo>
                  <a:pt x="159" y="19"/>
                </a:lnTo>
                <a:close/>
                <a:moveTo>
                  <a:pt x="88" y="28"/>
                </a:moveTo>
                <a:cubicBezTo>
                  <a:pt x="39" y="28"/>
                  <a:pt x="0" y="67"/>
                  <a:pt x="0" y="116"/>
                </a:cubicBezTo>
                <a:cubicBezTo>
                  <a:pt x="0" y="164"/>
                  <a:pt x="39" y="204"/>
                  <a:pt x="88" y="204"/>
                </a:cubicBezTo>
                <a:cubicBezTo>
                  <a:pt x="136" y="204"/>
                  <a:pt x="176" y="164"/>
                  <a:pt x="176" y="116"/>
                </a:cubicBezTo>
                <a:cubicBezTo>
                  <a:pt x="176" y="67"/>
                  <a:pt x="136" y="28"/>
                  <a:pt x="88" y="28"/>
                </a:cubicBezTo>
                <a:close/>
                <a:moveTo>
                  <a:pt x="88" y="196"/>
                </a:moveTo>
                <a:cubicBezTo>
                  <a:pt x="43" y="196"/>
                  <a:pt x="8" y="160"/>
                  <a:pt x="8" y="116"/>
                </a:cubicBezTo>
                <a:cubicBezTo>
                  <a:pt x="8" y="71"/>
                  <a:pt x="43" y="36"/>
                  <a:pt x="88" y="36"/>
                </a:cubicBezTo>
                <a:cubicBezTo>
                  <a:pt x="132" y="36"/>
                  <a:pt x="168" y="71"/>
                  <a:pt x="168" y="116"/>
                </a:cubicBezTo>
                <a:cubicBezTo>
                  <a:pt x="168" y="160"/>
                  <a:pt x="132" y="196"/>
                  <a:pt x="88" y="1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Freeform 39">
            <a:extLst>
              <a:ext uri="{FF2B5EF4-FFF2-40B4-BE49-F238E27FC236}">
                <a16:creationId xmlns:a16="http://schemas.microsoft.com/office/drawing/2014/main" id="{A177BE68-B484-BF11-EF19-5CF861EB4EBF}"/>
              </a:ext>
            </a:extLst>
          </p:cNvPr>
          <p:cNvSpPr>
            <a:spLocks noEditPoints="1"/>
          </p:cNvSpPr>
          <p:nvPr/>
        </p:nvSpPr>
        <p:spPr bwMode="auto">
          <a:xfrm>
            <a:off x="6781004" y="2937077"/>
            <a:ext cx="266415" cy="252515"/>
          </a:xfrm>
          <a:custGeom>
            <a:avLst/>
            <a:gdLst>
              <a:gd name="T0" fmla="*/ 152 w 192"/>
              <a:gd name="T1" fmla="*/ 184 h 184"/>
              <a:gd name="T2" fmla="*/ 151 w 192"/>
              <a:gd name="T3" fmla="*/ 183 h 184"/>
              <a:gd name="T4" fmla="*/ 96 w 192"/>
              <a:gd name="T5" fmla="*/ 154 h 184"/>
              <a:gd name="T6" fmla="*/ 41 w 192"/>
              <a:gd name="T7" fmla="*/ 183 h 184"/>
              <a:gd name="T8" fmla="*/ 37 w 192"/>
              <a:gd name="T9" fmla="*/ 183 h 184"/>
              <a:gd name="T10" fmla="*/ 35 w 192"/>
              <a:gd name="T11" fmla="*/ 179 h 184"/>
              <a:gd name="T12" fmla="*/ 46 w 192"/>
              <a:gd name="T13" fmla="*/ 118 h 184"/>
              <a:gd name="T14" fmla="*/ 1 w 192"/>
              <a:gd name="T15" fmla="*/ 74 h 184"/>
              <a:gd name="T16" fmla="*/ 0 w 192"/>
              <a:gd name="T17" fmla="*/ 70 h 184"/>
              <a:gd name="T18" fmla="*/ 3 w 192"/>
              <a:gd name="T19" fmla="*/ 67 h 184"/>
              <a:gd name="T20" fmla="*/ 65 w 192"/>
              <a:gd name="T21" fmla="*/ 58 h 184"/>
              <a:gd name="T22" fmla="*/ 92 w 192"/>
              <a:gd name="T23" fmla="*/ 3 h 184"/>
              <a:gd name="T24" fmla="*/ 99 w 192"/>
              <a:gd name="T25" fmla="*/ 3 h 184"/>
              <a:gd name="T26" fmla="*/ 127 w 192"/>
              <a:gd name="T27" fmla="*/ 58 h 184"/>
              <a:gd name="T28" fmla="*/ 188 w 192"/>
              <a:gd name="T29" fmla="*/ 67 h 184"/>
              <a:gd name="T30" fmla="*/ 191 w 192"/>
              <a:gd name="T31" fmla="*/ 70 h 184"/>
              <a:gd name="T32" fmla="*/ 190 w 192"/>
              <a:gd name="T33" fmla="*/ 74 h 184"/>
              <a:gd name="T34" fmla="*/ 146 w 192"/>
              <a:gd name="T35" fmla="*/ 118 h 184"/>
              <a:gd name="T36" fmla="*/ 156 w 192"/>
              <a:gd name="T37" fmla="*/ 179 h 184"/>
              <a:gd name="T38" fmla="*/ 155 w 192"/>
              <a:gd name="T39" fmla="*/ 183 h 184"/>
              <a:gd name="T40" fmla="*/ 152 w 192"/>
              <a:gd name="T41" fmla="*/ 184 h 184"/>
              <a:gd name="T42" fmla="*/ 96 w 192"/>
              <a:gd name="T43" fmla="*/ 146 h 184"/>
              <a:gd name="T44" fmla="*/ 98 w 192"/>
              <a:gd name="T45" fmla="*/ 146 h 184"/>
              <a:gd name="T46" fmla="*/ 147 w 192"/>
              <a:gd name="T47" fmla="*/ 172 h 184"/>
              <a:gd name="T48" fmla="*/ 138 w 192"/>
              <a:gd name="T49" fmla="*/ 117 h 184"/>
              <a:gd name="T50" fmla="*/ 139 w 192"/>
              <a:gd name="T51" fmla="*/ 113 h 184"/>
              <a:gd name="T52" fmla="*/ 179 w 192"/>
              <a:gd name="T53" fmla="*/ 74 h 184"/>
              <a:gd name="T54" fmla="*/ 123 w 192"/>
              <a:gd name="T55" fmla="*/ 66 h 184"/>
              <a:gd name="T56" fmla="*/ 120 w 192"/>
              <a:gd name="T57" fmla="*/ 64 h 184"/>
              <a:gd name="T58" fmla="*/ 96 w 192"/>
              <a:gd name="T59" fmla="*/ 14 h 184"/>
              <a:gd name="T60" fmla="*/ 71 w 192"/>
              <a:gd name="T61" fmla="*/ 64 h 184"/>
              <a:gd name="T62" fmla="*/ 68 w 192"/>
              <a:gd name="T63" fmla="*/ 66 h 184"/>
              <a:gd name="T64" fmla="*/ 13 w 192"/>
              <a:gd name="T65" fmla="*/ 74 h 184"/>
              <a:gd name="T66" fmla="*/ 53 w 192"/>
              <a:gd name="T67" fmla="*/ 113 h 184"/>
              <a:gd name="T68" fmla="*/ 54 w 192"/>
              <a:gd name="T69" fmla="*/ 117 h 184"/>
              <a:gd name="T70" fmla="*/ 44 w 192"/>
              <a:gd name="T71" fmla="*/ 172 h 184"/>
              <a:gd name="T72" fmla="*/ 94 w 192"/>
              <a:gd name="T73" fmla="*/ 146 h 184"/>
              <a:gd name="T74" fmla="*/ 96 w 192"/>
              <a:gd name="T75" fmla="*/ 14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2" h="184">
                <a:moveTo>
                  <a:pt x="152" y="184"/>
                </a:moveTo>
                <a:cubicBezTo>
                  <a:pt x="152" y="184"/>
                  <a:pt x="151" y="183"/>
                  <a:pt x="151" y="183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41" y="183"/>
                  <a:pt x="41" y="183"/>
                  <a:pt x="41" y="183"/>
                </a:cubicBezTo>
                <a:cubicBezTo>
                  <a:pt x="40" y="184"/>
                  <a:pt x="38" y="184"/>
                  <a:pt x="37" y="183"/>
                </a:cubicBezTo>
                <a:cubicBezTo>
                  <a:pt x="35" y="182"/>
                  <a:pt x="35" y="180"/>
                  <a:pt x="35" y="179"/>
                </a:cubicBezTo>
                <a:cubicBezTo>
                  <a:pt x="46" y="118"/>
                  <a:pt x="46" y="118"/>
                  <a:pt x="46" y="118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73"/>
                  <a:pt x="0" y="72"/>
                  <a:pt x="0" y="70"/>
                </a:cubicBezTo>
                <a:cubicBezTo>
                  <a:pt x="1" y="69"/>
                  <a:pt x="2" y="68"/>
                  <a:pt x="3" y="67"/>
                </a:cubicBezTo>
                <a:cubicBezTo>
                  <a:pt x="65" y="58"/>
                  <a:pt x="65" y="58"/>
                  <a:pt x="65" y="58"/>
                </a:cubicBezTo>
                <a:cubicBezTo>
                  <a:pt x="92" y="3"/>
                  <a:pt x="92" y="3"/>
                  <a:pt x="92" y="3"/>
                </a:cubicBezTo>
                <a:cubicBezTo>
                  <a:pt x="93" y="0"/>
                  <a:pt x="98" y="0"/>
                  <a:pt x="99" y="3"/>
                </a:cubicBezTo>
                <a:cubicBezTo>
                  <a:pt x="127" y="58"/>
                  <a:pt x="127" y="58"/>
                  <a:pt x="127" y="58"/>
                </a:cubicBezTo>
                <a:cubicBezTo>
                  <a:pt x="188" y="67"/>
                  <a:pt x="188" y="67"/>
                  <a:pt x="188" y="67"/>
                </a:cubicBezTo>
                <a:cubicBezTo>
                  <a:pt x="190" y="68"/>
                  <a:pt x="191" y="69"/>
                  <a:pt x="191" y="70"/>
                </a:cubicBezTo>
                <a:cubicBezTo>
                  <a:pt x="192" y="72"/>
                  <a:pt x="191" y="73"/>
                  <a:pt x="190" y="74"/>
                </a:cubicBezTo>
                <a:cubicBezTo>
                  <a:pt x="146" y="118"/>
                  <a:pt x="146" y="118"/>
                  <a:pt x="146" y="118"/>
                </a:cubicBezTo>
                <a:cubicBezTo>
                  <a:pt x="156" y="179"/>
                  <a:pt x="156" y="179"/>
                  <a:pt x="156" y="179"/>
                </a:cubicBezTo>
                <a:cubicBezTo>
                  <a:pt x="157" y="180"/>
                  <a:pt x="156" y="182"/>
                  <a:pt x="155" y="183"/>
                </a:cubicBezTo>
                <a:cubicBezTo>
                  <a:pt x="154" y="183"/>
                  <a:pt x="153" y="184"/>
                  <a:pt x="152" y="184"/>
                </a:cubicBezTo>
                <a:close/>
                <a:moveTo>
                  <a:pt x="96" y="146"/>
                </a:moveTo>
                <a:cubicBezTo>
                  <a:pt x="96" y="146"/>
                  <a:pt x="97" y="146"/>
                  <a:pt x="98" y="146"/>
                </a:cubicBezTo>
                <a:cubicBezTo>
                  <a:pt x="147" y="172"/>
                  <a:pt x="147" y="172"/>
                  <a:pt x="147" y="172"/>
                </a:cubicBezTo>
                <a:cubicBezTo>
                  <a:pt x="138" y="117"/>
                  <a:pt x="138" y="117"/>
                  <a:pt x="138" y="117"/>
                </a:cubicBezTo>
                <a:cubicBezTo>
                  <a:pt x="137" y="116"/>
                  <a:pt x="138" y="114"/>
                  <a:pt x="139" y="113"/>
                </a:cubicBezTo>
                <a:cubicBezTo>
                  <a:pt x="179" y="74"/>
                  <a:pt x="179" y="74"/>
                  <a:pt x="179" y="74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2" y="66"/>
                  <a:pt x="121" y="65"/>
                  <a:pt x="120" y="64"/>
                </a:cubicBezTo>
                <a:cubicBezTo>
                  <a:pt x="96" y="14"/>
                  <a:pt x="96" y="14"/>
                  <a:pt x="96" y="14"/>
                </a:cubicBezTo>
                <a:cubicBezTo>
                  <a:pt x="71" y="64"/>
                  <a:pt x="71" y="64"/>
                  <a:pt x="71" y="64"/>
                </a:cubicBezTo>
                <a:cubicBezTo>
                  <a:pt x="70" y="65"/>
                  <a:pt x="69" y="66"/>
                  <a:pt x="68" y="66"/>
                </a:cubicBezTo>
                <a:cubicBezTo>
                  <a:pt x="13" y="74"/>
                  <a:pt x="13" y="74"/>
                  <a:pt x="13" y="74"/>
                </a:cubicBezTo>
                <a:cubicBezTo>
                  <a:pt x="53" y="113"/>
                  <a:pt x="53" y="113"/>
                  <a:pt x="53" y="113"/>
                </a:cubicBezTo>
                <a:cubicBezTo>
                  <a:pt x="54" y="114"/>
                  <a:pt x="54" y="116"/>
                  <a:pt x="54" y="117"/>
                </a:cubicBezTo>
                <a:cubicBezTo>
                  <a:pt x="44" y="172"/>
                  <a:pt x="44" y="172"/>
                  <a:pt x="44" y="172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6"/>
                  <a:pt x="95" y="146"/>
                  <a:pt x="96" y="14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Freeform 54">
            <a:extLst>
              <a:ext uri="{FF2B5EF4-FFF2-40B4-BE49-F238E27FC236}">
                <a16:creationId xmlns:a16="http://schemas.microsoft.com/office/drawing/2014/main" id="{42347B6D-0444-02DD-8B63-899EACD1332D}"/>
              </a:ext>
            </a:extLst>
          </p:cNvPr>
          <p:cNvSpPr>
            <a:spLocks noEditPoints="1"/>
          </p:cNvSpPr>
          <p:nvPr/>
        </p:nvSpPr>
        <p:spPr bwMode="auto">
          <a:xfrm>
            <a:off x="4752000" y="4092694"/>
            <a:ext cx="275681" cy="275681"/>
          </a:xfrm>
          <a:custGeom>
            <a:avLst/>
            <a:gdLst>
              <a:gd name="T0" fmla="*/ 100 w 200"/>
              <a:gd name="T1" fmla="*/ 0 h 200"/>
              <a:gd name="T2" fmla="*/ 100 w 200"/>
              <a:gd name="T3" fmla="*/ 0 h 200"/>
              <a:gd name="T4" fmla="*/ 100 w 200"/>
              <a:gd name="T5" fmla="*/ 200 h 200"/>
              <a:gd name="T6" fmla="*/ 100 w 200"/>
              <a:gd name="T7" fmla="*/ 200 h 200"/>
              <a:gd name="T8" fmla="*/ 200 w 200"/>
              <a:gd name="T9" fmla="*/ 100 h 200"/>
              <a:gd name="T10" fmla="*/ 104 w 200"/>
              <a:gd name="T11" fmla="*/ 59 h 200"/>
              <a:gd name="T12" fmla="*/ 140 w 200"/>
              <a:gd name="T13" fmla="*/ 96 h 200"/>
              <a:gd name="T14" fmla="*/ 104 w 200"/>
              <a:gd name="T15" fmla="*/ 59 h 200"/>
              <a:gd name="T16" fmla="*/ 104 w 200"/>
              <a:gd name="T17" fmla="*/ 8 h 200"/>
              <a:gd name="T18" fmla="*/ 104 w 200"/>
              <a:gd name="T19" fmla="*/ 51 h 200"/>
              <a:gd name="T20" fmla="*/ 96 w 200"/>
              <a:gd name="T21" fmla="*/ 51 h 200"/>
              <a:gd name="T22" fmla="*/ 96 w 200"/>
              <a:gd name="T23" fmla="*/ 8 h 200"/>
              <a:gd name="T24" fmla="*/ 96 w 200"/>
              <a:gd name="T25" fmla="*/ 96 h 200"/>
              <a:gd name="T26" fmla="*/ 65 w 200"/>
              <a:gd name="T27" fmla="*/ 55 h 200"/>
              <a:gd name="T28" fmla="*/ 52 w 200"/>
              <a:gd name="T29" fmla="*/ 96 h 200"/>
              <a:gd name="T30" fmla="*/ 29 w 200"/>
              <a:gd name="T31" fmla="*/ 41 h 200"/>
              <a:gd name="T32" fmla="*/ 52 w 200"/>
              <a:gd name="T33" fmla="*/ 96 h 200"/>
              <a:gd name="T34" fmla="*/ 57 w 200"/>
              <a:gd name="T35" fmla="*/ 146 h 200"/>
              <a:gd name="T36" fmla="*/ 8 w 200"/>
              <a:gd name="T37" fmla="*/ 104 h 200"/>
              <a:gd name="T38" fmla="*/ 60 w 200"/>
              <a:gd name="T39" fmla="*/ 104 h 200"/>
              <a:gd name="T40" fmla="*/ 96 w 200"/>
              <a:gd name="T41" fmla="*/ 140 h 200"/>
              <a:gd name="T42" fmla="*/ 60 w 200"/>
              <a:gd name="T43" fmla="*/ 104 h 200"/>
              <a:gd name="T44" fmla="*/ 96 w 200"/>
              <a:gd name="T45" fmla="*/ 191 h 200"/>
              <a:gd name="T46" fmla="*/ 96 w 200"/>
              <a:gd name="T47" fmla="*/ 148 h 200"/>
              <a:gd name="T48" fmla="*/ 104 w 200"/>
              <a:gd name="T49" fmla="*/ 148 h 200"/>
              <a:gd name="T50" fmla="*/ 104 w 200"/>
              <a:gd name="T51" fmla="*/ 191 h 200"/>
              <a:gd name="T52" fmla="*/ 104 w 200"/>
              <a:gd name="T53" fmla="*/ 104 h 200"/>
              <a:gd name="T54" fmla="*/ 135 w 200"/>
              <a:gd name="T55" fmla="*/ 144 h 200"/>
              <a:gd name="T56" fmla="*/ 148 w 200"/>
              <a:gd name="T57" fmla="*/ 104 h 200"/>
              <a:gd name="T58" fmla="*/ 171 w 200"/>
              <a:gd name="T59" fmla="*/ 158 h 200"/>
              <a:gd name="T60" fmla="*/ 148 w 200"/>
              <a:gd name="T61" fmla="*/ 104 h 200"/>
              <a:gd name="T62" fmla="*/ 143 w 200"/>
              <a:gd name="T63" fmla="*/ 53 h 200"/>
              <a:gd name="T64" fmla="*/ 192 w 200"/>
              <a:gd name="T65" fmla="*/ 96 h 200"/>
              <a:gd name="T66" fmla="*/ 166 w 200"/>
              <a:gd name="T67" fmla="*/ 35 h 200"/>
              <a:gd name="T68" fmla="*/ 121 w 200"/>
              <a:gd name="T69" fmla="*/ 10 h 200"/>
              <a:gd name="T70" fmla="*/ 78 w 200"/>
              <a:gd name="T71" fmla="*/ 10 h 200"/>
              <a:gd name="T72" fmla="*/ 34 w 200"/>
              <a:gd name="T73" fmla="*/ 35 h 200"/>
              <a:gd name="T74" fmla="*/ 34 w 200"/>
              <a:gd name="T75" fmla="*/ 164 h 200"/>
              <a:gd name="T76" fmla="*/ 78 w 200"/>
              <a:gd name="T77" fmla="*/ 189 h 200"/>
              <a:gd name="T78" fmla="*/ 121 w 200"/>
              <a:gd name="T79" fmla="*/ 189 h 200"/>
              <a:gd name="T80" fmla="*/ 166 w 200"/>
              <a:gd name="T81" fmla="*/ 1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4"/>
                  <a:pt x="0" y="100"/>
                </a:cubicBezTo>
                <a:cubicBezTo>
                  <a:pt x="0" y="155"/>
                  <a:pt x="45" y="199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55" y="200"/>
                  <a:pt x="200" y="155"/>
                  <a:pt x="200" y="100"/>
                </a:cubicBezTo>
                <a:cubicBezTo>
                  <a:pt x="200" y="44"/>
                  <a:pt x="155" y="0"/>
                  <a:pt x="100" y="0"/>
                </a:cubicBezTo>
                <a:close/>
                <a:moveTo>
                  <a:pt x="104" y="59"/>
                </a:moveTo>
                <a:cubicBezTo>
                  <a:pt x="115" y="59"/>
                  <a:pt x="125" y="58"/>
                  <a:pt x="135" y="55"/>
                </a:cubicBezTo>
                <a:cubicBezTo>
                  <a:pt x="138" y="67"/>
                  <a:pt x="140" y="81"/>
                  <a:pt x="140" y="96"/>
                </a:cubicBezTo>
                <a:cubicBezTo>
                  <a:pt x="104" y="96"/>
                  <a:pt x="104" y="96"/>
                  <a:pt x="104" y="96"/>
                </a:cubicBezTo>
                <a:lnTo>
                  <a:pt x="104" y="59"/>
                </a:lnTo>
                <a:close/>
                <a:moveTo>
                  <a:pt x="104" y="51"/>
                </a:moveTo>
                <a:cubicBezTo>
                  <a:pt x="104" y="8"/>
                  <a:pt x="104" y="8"/>
                  <a:pt x="104" y="8"/>
                </a:cubicBezTo>
                <a:cubicBezTo>
                  <a:pt x="115" y="11"/>
                  <a:pt x="126" y="26"/>
                  <a:pt x="133" y="48"/>
                </a:cubicBezTo>
                <a:cubicBezTo>
                  <a:pt x="123" y="50"/>
                  <a:pt x="114" y="51"/>
                  <a:pt x="104" y="51"/>
                </a:cubicBezTo>
                <a:close/>
                <a:moveTo>
                  <a:pt x="96" y="8"/>
                </a:moveTo>
                <a:cubicBezTo>
                  <a:pt x="96" y="51"/>
                  <a:pt x="96" y="51"/>
                  <a:pt x="96" y="51"/>
                </a:cubicBezTo>
                <a:cubicBezTo>
                  <a:pt x="86" y="51"/>
                  <a:pt x="76" y="50"/>
                  <a:pt x="67" y="48"/>
                </a:cubicBezTo>
                <a:cubicBezTo>
                  <a:pt x="74" y="25"/>
                  <a:pt x="85" y="11"/>
                  <a:pt x="96" y="8"/>
                </a:cubicBezTo>
                <a:close/>
                <a:moveTo>
                  <a:pt x="96" y="59"/>
                </a:moveTo>
                <a:cubicBezTo>
                  <a:pt x="96" y="96"/>
                  <a:pt x="96" y="96"/>
                  <a:pt x="96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81"/>
                  <a:pt x="62" y="67"/>
                  <a:pt x="65" y="55"/>
                </a:cubicBezTo>
                <a:cubicBezTo>
                  <a:pt x="75" y="58"/>
                  <a:pt x="85" y="59"/>
                  <a:pt x="96" y="59"/>
                </a:cubicBezTo>
                <a:close/>
                <a:moveTo>
                  <a:pt x="52" y="96"/>
                </a:moveTo>
                <a:cubicBezTo>
                  <a:pt x="8" y="96"/>
                  <a:pt x="8" y="96"/>
                  <a:pt x="8" y="96"/>
                </a:cubicBezTo>
                <a:cubicBezTo>
                  <a:pt x="9" y="75"/>
                  <a:pt x="17" y="56"/>
                  <a:pt x="29" y="41"/>
                </a:cubicBezTo>
                <a:cubicBezTo>
                  <a:pt x="38" y="46"/>
                  <a:pt x="47" y="50"/>
                  <a:pt x="57" y="53"/>
                </a:cubicBezTo>
                <a:cubicBezTo>
                  <a:pt x="54" y="66"/>
                  <a:pt x="52" y="80"/>
                  <a:pt x="52" y="96"/>
                </a:cubicBezTo>
                <a:close/>
                <a:moveTo>
                  <a:pt x="52" y="104"/>
                </a:moveTo>
                <a:cubicBezTo>
                  <a:pt x="52" y="119"/>
                  <a:pt x="54" y="133"/>
                  <a:pt x="57" y="146"/>
                </a:cubicBezTo>
                <a:cubicBezTo>
                  <a:pt x="47" y="149"/>
                  <a:pt x="38" y="153"/>
                  <a:pt x="29" y="158"/>
                </a:cubicBezTo>
                <a:cubicBezTo>
                  <a:pt x="17" y="143"/>
                  <a:pt x="9" y="124"/>
                  <a:pt x="8" y="104"/>
                </a:cubicBezTo>
                <a:lnTo>
                  <a:pt x="52" y="104"/>
                </a:lnTo>
                <a:close/>
                <a:moveTo>
                  <a:pt x="60" y="104"/>
                </a:moveTo>
                <a:cubicBezTo>
                  <a:pt x="96" y="104"/>
                  <a:pt x="96" y="104"/>
                  <a:pt x="96" y="104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85" y="140"/>
                  <a:pt x="75" y="141"/>
                  <a:pt x="65" y="144"/>
                </a:cubicBezTo>
                <a:cubicBezTo>
                  <a:pt x="62" y="132"/>
                  <a:pt x="60" y="118"/>
                  <a:pt x="60" y="104"/>
                </a:cubicBezTo>
                <a:close/>
                <a:moveTo>
                  <a:pt x="96" y="148"/>
                </a:moveTo>
                <a:cubicBezTo>
                  <a:pt x="96" y="191"/>
                  <a:pt x="96" y="191"/>
                  <a:pt x="96" y="191"/>
                </a:cubicBezTo>
                <a:cubicBezTo>
                  <a:pt x="85" y="188"/>
                  <a:pt x="74" y="174"/>
                  <a:pt x="67" y="152"/>
                </a:cubicBezTo>
                <a:cubicBezTo>
                  <a:pt x="76" y="149"/>
                  <a:pt x="86" y="148"/>
                  <a:pt x="96" y="148"/>
                </a:cubicBezTo>
                <a:close/>
                <a:moveTo>
                  <a:pt x="104" y="191"/>
                </a:moveTo>
                <a:cubicBezTo>
                  <a:pt x="104" y="148"/>
                  <a:pt x="104" y="148"/>
                  <a:pt x="104" y="148"/>
                </a:cubicBezTo>
                <a:cubicBezTo>
                  <a:pt x="114" y="148"/>
                  <a:pt x="123" y="149"/>
                  <a:pt x="133" y="152"/>
                </a:cubicBezTo>
                <a:cubicBezTo>
                  <a:pt x="126" y="174"/>
                  <a:pt x="115" y="188"/>
                  <a:pt x="104" y="191"/>
                </a:cubicBezTo>
                <a:close/>
                <a:moveTo>
                  <a:pt x="104" y="140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18"/>
                  <a:pt x="138" y="132"/>
                  <a:pt x="135" y="144"/>
                </a:cubicBezTo>
                <a:cubicBezTo>
                  <a:pt x="125" y="141"/>
                  <a:pt x="115" y="140"/>
                  <a:pt x="104" y="140"/>
                </a:cubicBezTo>
                <a:close/>
                <a:moveTo>
                  <a:pt x="148" y="104"/>
                </a:moveTo>
                <a:cubicBezTo>
                  <a:pt x="192" y="104"/>
                  <a:pt x="192" y="104"/>
                  <a:pt x="192" y="104"/>
                </a:cubicBezTo>
                <a:cubicBezTo>
                  <a:pt x="191" y="124"/>
                  <a:pt x="183" y="143"/>
                  <a:pt x="171" y="158"/>
                </a:cubicBezTo>
                <a:cubicBezTo>
                  <a:pt x="162" y="153"/>
                  <a:pt x="153" y="149"/>
                  <a:pt x="143" y="146"/>
                </a:cubicBezTo>
                <a:cubicBezTo>
                  <a:pt x="146" y="133"/>
                  <a:pt x="148" y="119"/>
                  <a:pt x="148" y="104"/>
                </a:cubicBezTo>
                <a:close/>
                <a:moveTo>
                  <a:pt x="148" y="96"/>
                </a:moveTo>
                <a:cubicBezTo>
                  <a:pt x="148" y="80"/>
                  <a:pt x="146" y="66"/>
                  <a:pt x="143" y="53"/>
                </a:cubicBezTo>
                <a:cubicBezTo>
                  <a:pt x="153" y="50"/>
                  <a:pt x="162" y="46"/>
                  <a:pt x="171" y="41"/>
                </a:cubicBezTo>
                <a:cubicBezTo>
                  <a:pt x="183" y="56"/>
                  <a:pt x="191" y="75"/>
                  <a:pt x="192" y="96"/>
                </a:cubicBezTo>
                <a:lnTo>
                  <a:pt x="148" y="96"/>
                </a:lnTo>
                <a:close/>
                <a:moveTo>
                  <a:pt x="166" y="35"/>
                </a:moveTo>
                <a:cubicBezTo>
                  <a:pt x="158" y="39"/>
                  <a:pt x="149" y="43"/>
                  <a:pt x="140" y="46"/>
                </a:cubicBezTo>
                <a:cubicBezTo>
                  <a:pt x="136" y="30"/>
                  <a:pt x="129" y="18"/>
                  <a:pt x="121" y="10"/>
                </a:cubicBezTo>
                <a:cubicBezTo>
                  <a:pt x="138" y="14"/>
                  <a:pt x="154" y="23"/>
                  <a:pt x="166" y="35"/>
                </a:cubicBezTo>
                <a:close/>
                <a:moveTo>
                  <a:pt x="78" y="10"/>
                </a:moveTo>
                <a:cubicBezTo>
                  <a:pt x="71" y="18"/>
                  <a:pt x="64" y="30"/>
                  <a:pt x="59" y="45"/>
                </a:cubicBezTo>
                <a:cubicBezTo>
                  <a:pt x="51" y="43"/>
                  <a:pt x="42" y="39"/>
                  <a:pt x="34" y="35"/>
                </a:cubicBezTo>
                <a:cubicBezTo>
                  <a:pt x="46" y="23"/>
                  <a:pt x="61" y="14"/>
                  <a:pt x="78" y="10"/>
                </a:cubicBezTo>
                <a:close/>
                <a:moveTo>
                  <a:pt x="34" y="164"/>
                </a:moveTo>
                <a:cubicBezTo>
                  <a:pt x="42" y="160"/>
                  <a:pt x="51" y="156"/>
                  <a:pt x="59" y="154"/>
                </a:cubicBezTo>
                <a:cubicBezTo>
                  <a:pt x="64" y="169"/>
                  <a:pt x="71" y="181"/>
                  <a:pt x="78" y="189"/>
                </a:cubicBezTo>
                <a:cubicBezTo>
                  <a:pt x="61" y="185"/>
                  <a:pt x="46" y="176"/>
                  <a:pt x="34" y="164"/>
                </a:cubicBezTo>
                <a:close/>
                <a:moveTo>
                  <a:pt x="121" y="189"/>
                </a:moveTo>
                <a:cubicBezTo>
                  <a:pt x="129" y="181"/>
                  <a:pt x="136" y="169"/>
                  <a:pt x="140" y="154"/>
                </a:cubicBezTo>
                <a:cubicBezTo>
                  <a:pt x="149" y="156"/>
                  <a:pt x="158" y="160"/>
                  <a:pt x="166" y="164"/>
                </a:cubicBezTo>
                <a:cubicBezTo>
                  <a:pt x="154" y="176"/>
                  <a:pt x="138" y="185"/>
                  <a:pt x="121" y="18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Freeform 99">
            <a:extLst>
              <a:ext uri="{FF2B5EF4-FFF2-40B4-BE49-F238E27FC236}">
                <a16:creationId xmlns:a16="http://schemas.microsoft.com/office/drawing/2014/main" id="{D8DB5B4E-5D39-A4A1-8542-E279D7B269D1}"/>
              </a:ext>
            </a:extLst>
          </p:cNvPr>
          <p:cNvSpPr>
            <a:spLocks noEditPoints="1"/>
          </p:cNvSpPr>
          <p:nvPr/>
        </p:nvSpPr>
        <p:spPr bwMode="auto">
          <a:xfrm>
            <a:off x="7068668" y="5223947"/>
            <a:ext cx="275681" cy="254830"/>
          </a:xfrm>
          <a:custGeom>
            <a:avLst/>
            <a:gdLst>
              <a:gd name="T0" fmla="*/ 200 w 200"/>
              <a:gd name="T1" fmla="*/ 0 h 184"/>
              <a:gd name="T2" fmla="*/ 0 w 200"/>
              <a:gd name="T3" fmla="*/ 74 h 184"/>
              <a:gd name="T4" fmla="*/ 64 w 200"/>
              <a:gd name="T5" fmla="*/ 123 h 184"/>
              <a:gd name="T6" fmla="*/ 64 w 200"/>
              <a:gd name="T7" fmla="*/ 154 h 184"/>
              <a:gd name="T8" fmla="*/ 65 w 200"/>
              <a:gd name="T9" fmla="*/ 156 h 184"/>
              <a:gd name="T10" fmla="*/ 65 w 200"/>
              <a:gd name="T11" fmla="*/ 157 h 184"/>
              <a:gd name="T12" fmla="*/ 69 w 200"/>
              <a:gd name="T13" fmla="*/ 159 h 184"/>
              <a:gd name="T14" fmla="*/ 71 w 200"/>
              <a:gd name="T15" fmla="*/ 158 h 184"/>
              <a:gd name="T16" fmla="*/ 93 w 200"/>
              <a:gd name="T17" fmla="*/ 144 h 184"/>
              <a:gd name="T18" fmla="*/ 147 w 200"/>
              <a:gd name="T19" fmla="*/ 184 h 184"/>
              <a:gd name="T20" fmla="*/ 200 w 200"/>
              <a:gd name="T21" fmla="*/ 0 h 184"/>
              <a:gd name="T22" fmla="*/ 178 w 200"/>
              <a:gd name="T23" fmla="*/ 17 h 184"/>
              <a:gd name="T24" fmla="*/ 70 w 200"/>
              <a:gd name="T25" fmla="*/ 117 h 184"/>
              <a:gd name="T26" fmla="*/ 17 w 200"/>
              <a:gd name="T27" fmla="*/ 77 h 184"/>
              <a:gd name="T28" fmla="*/ 178 w 200"/>
              <a:gd name="T29" fmla="*/ 17 h 184"/>
              <a:gd name="T30" fmla="*/ 72 w 200"/>
              <a:gd name="T31" fmla="*/ 148 h 184"/>
              <a:gd name="T32" fmla="*/ 72 w 200"/>
              <a:gd name="T33" fmla="*/ 129 h 184"/>
              <a:gd name="T34" fmla="*/ 87 w 200"/>
              <a:gd name="T35" fmla="*/ 139 h 184"/>
              <a:gd name="T36" fmla="*/ 72 w 200"/>
              <a:gd name="T37" fmla="*/ 148 h 184"/>
              <a:gd name="T38" fmla="*/ 77 w 200"/>
              <a:gd name="T39" fmla="*/ 122 h 184"/>
              <a:gd name="T40" fmla="*/ 186 w 200"/>
              <a:gd name="T41" fmla="*/ 21 h 184"/>
              <a:gd name="T42" fmla="*/ 142 w 200"/>
              <a:gd name="T43" fmla="*/ 171 h 184"/>
              <a:gd name="T44" fmla="*/ 77 w 200"/>
              <a:gd name="T45" fmla="*/ 12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0" h="184">
                <a:moveTo>
                  <a:pt x="200" y="0"/>
                </a:moveTo>
                <a:cubicBezTo>
                  <a:pt x="0" y="74"/>
                  <a:pt x="0" y="74"/>
                  <a:pt x="0" y="74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54"/>
                  <a:pt x="64" y="154"/>
                  <a:pt x="64" y="154"/>
                </a:cubicBezTo>
                <a:cubicBezTo>
                  <a:pt x="64" y="155"/>
                  <a:pt x="65" y="156"/>
                  <a:pt x="65" y="156"/>
                </a:cubicBezTo>
                <a:cubicBezTo>
                  <a:pt x="65" y="156"/>
                  <a:pt x="65" y="157"/>
                  <a:pt x="65" y="157"/>
                </a:cubicBezTo>
                <a:cubicBezTo>
                  <a:pt x="66" y="158"/>
                  <a:pt x="67" y="159"/>
                  <a:pt x="69" y="159"/>
                </a:cubicBezTo>
                <a:cubicBezTo>
                  <a:pt x="69" y="159"/>
                  <a:pt x="70" y="159"/>
                  <a:pt x="71" y="158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147" y="184"/>
                  <a:pt x="147" y="184"/>
                  <a:pt x="147" y="184"/>
                </a:cubicBezTo>
                <a:lnTo>
                  <a:pt x="200" y="0"/>
                </a:lnTo>
                <a:close/>
                <a:moveTo>
                  <a:pt x="178" y="17"/>
                </a:moveTo>
                <a:cubicBezTo>
                  <a:pt x="70" y="117"/>
                  <a:pt x="70" y="117"/>
                  <a:pt x="70" y="117"/>
                </a:cubicBezTo>
                <a:cubicBezTo>
                  <a:pt x="17" y="77"/>
                  <a:pt x="17" y="77"/>
                  <a:pt x="17" y="77"/>
                </a:cubicBezTo>
                <a:lnTo>
                  <a:pt x="178" y="17"/>
                </a:lnTo>
                <a:close/>
                <a:moveTo>
                  <a:pt x="72" y="148"/>
                </a:moveTo>
                <a:cubicBezTo>
                  <a:pt x="72" y="129"/>
                  <a:pt x="72" y="129"/>
                  <a:pt x="72" y="129"/>
                </a:cubicBezTo>
                <a:cubicBezTo>
                  <a:pt x="87" y="139"/>
                  <a:pt x="87" y="139"/>
                  <a:pt x="87" y="139"/>
                </a:cubicBezTo>
                <a:lnTo>
                  <a:pt x="72" y="148"/>
                </a:lnTo>
                <a:close/>
                <a:moveTo>
                  <a:pt x="77" y="122"/>
                </a:moveTo>
                <a:cubicBezTo>
                  <a:pt x="186" y="21"/>
                  <a:pt x="186" y="21"/>
                  <a:pt x="186" y="21"/>
                </a:cubicBezTo>
                <a:cubicBezTo>
                  <a:pt x="142" y="171"/>
                  <a:pt x="142" y="171"/>
                  <a:pt x="142" y="171"/>
                </a:cubicBezTo>
                <a:lnTo>
                  <a:pt x="77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49B095B-E45E-10B8-810A-E918504B14C1}"/>
              </a:ext>
            </a:extLst>
          </p:cNvPr>
          <p:cNvGrpSpPr/>
          <p:nvPr/>
        </p:nvGrpSpPr>
        <p:grpSpPr>
          <a:xfrm>
            <a:off x="1342678" y="1930205"/>
            <a:ext cx="3162547" cy="1117271"/>
            <a:chOff x="1342678" y="1930205"/>
            <a:chExt cx="3162547" cy="1117271"/>
          </a:xfrm>
        </p:grpSpPr>
        <p:cxnSp>
          <p:nvCxnSpPr>
            <p:cNvPr id="48" name="Straight Connector 67">
              <a:extLst>
                <a:ext uri="{FF2B5EF4-FFF2-40B4-BE49-F238E27FC236}">
                  <a16:creationId xmlns:a16="http://schemas.microsoft.com/office/drawing/2014/main" id="{ECBF3306-F535-B45A-D628-0A8F4B0431B8}"/>
                </a:ext>
              </a:extLst>
            </p:cNvPr>
            <p:cNvCxnSpPr>
              <a:cxnSpLocks/>
            </p:cNvCxnSpPr>
            <p:nvPr/>
          </p:nvCxnSpPr>
          <p:spPr>
            <a:xfrm>
              <a:off x="2247286" y="2370565"/>
              <a:ext cx="225793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39450642-B6FC-54AC-3640-7691BB655C58}"/>
                </a:ext>
              </a:extLst>
            </p:cNvPr>
            <p:cNvGrpSpPr/>
            <p:nvPr/>
          </p:nvGrpSpPr>
          <p:grpSpPr>
            <a:xfrm>
              <a:off x="1342678" y="1930205"/>
              <a:ext cx="3162547" cy="1117271"/>
              <a:chOff x="-881503" y="3431994"/>
              <a:chExt cx="7020621" cy="2480260"/>
            </a:xfrm>
          </p:grpSpPr>
          <p:sp>
            <p:nvSpPr>
              <p:cNvPr id="50" name="TextBox 86">
                <a:extLst>
                  <a:ext uri="{FF2B5EF4-FFF2-40B4-BE49-F238E27FC236}">
                    <a16:creationId xmlns:a16="http://schemas.microsoft.com/office/drawing/2014/main" id="{95E7DC5C-13C6-82F0-C0E8-A1A283ADF169}"/>
                  </a:ext>
                </a:extLst>
              </p:cNvPr>
              <p:cNvSpPr txBox="1"/>
              <p:nvPr/>
            </p:nvSpPr>
            <p:spPr>
              <a:xfrm>
                <a:off x="-881503" y="4536661"/>
                <a:ext cx="7020621" cy="13755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TextBox 87">
                <a:extLst>
                  <a:ext uri="{FF2B5EF4-FFF2-40B4-BE49-F238E27FC236}">
                    <a16:creationId xmlns:a16="http://schemas.microsoft.com/office/drawing/2014/main" id="{33020E71-3268-1D38-BAAE-960697956A9E}"/>
                  </a:ext>
                </a:extLst>
              </p:cNvPr>
              <p:cNvSpPr txBox="1"/>
              <p:nvPr/>
            </p:nvSpPr>
            <p:spPr>
              <a:xfrm>
                <a:off x="886111" y="3431994"/>
                <a:ext cx="5226381" cy="888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id-ID" sz="2000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7A1EEAD-BA27-97E0-947E-725AD4B90620}"/>
              </a:ext>
            </a:extLst>
          </p:cNvPr>
          <p:cNvGrpSpPr/>
          <p:nvPr/>
        </p:nvGrpSpPr>
        <p:grpSpPr>
          <a:xfrm>
            <a:off x="580291" y="4009035"/>
            <a:ext cx="3162547" cy="1117271"/>
            <a:chOff x="1342678" y="1930205"/>
            <a:chExt cx="3162547" cy="1117271"/>
          </a:xfrm>
        </p:grpSpPr>
        <p:cxnSp>
          <p:nvCxnSpPr>
            <p:cNvPr id="63" name="Straight Connector 67">
              <a:extLst>
                <a:ext uri="{FF2B5EF4-FFF2-40B4-BE49-F238E27FC236}">
                  <a16:creationId xmlns:a16="http://schemas.microsoft.com/office/drawing/2014/main" id="{003C14ED-28B7-DF7F-0B0D-AD9D348F3141}"/>
                </a:ext>
              </a:extLst>
            </p:cNvPr>
            <p:cNvCxnSpPr>
              <a:cxnSpLocks/>
            </p:cNvCxnSpPr>
            <p:nvPr/>
          </p:nvCxnSpPr>
          <p:spPr>
            <a:xfrm>
              <a:off x="2247286" y="2370565"/>
              <a:ext cx="225793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6063B7AE-D802-FE44-BD3F-F60632A9B41A}"/>
                </a:ext>
              </a:extLst>
            </p:cNvPr>
            <p:cNvGrpSpPr/>
            <p:nvPr/>
          </p:nvGrpSpPr>
          <p:grpSpPr>
            <a:xfrm>
              <a:off x="1342678" y="1930205"/>
              <a:ext cx="3162547" cy="1117271"/>
              <a:chOff x="-881503" y="3431994"/>
              <a:chExt cx="7020621" cy="2480260"/>
            </a:xfrm>
          </p:grpSpPr>
          <p:sp>
            <p:nvSpPr>
              <p:cNvPr id="65" name="TextBox 86">
                <a:extLst>
                  <a:ext uri="{FF2B5EF4-FFF2-40B4-BE49-F238E27FC236}">
                    <a16:creationId xmlns:a16="http://schemas.microsoft.com/office/drawing/2014/main" id="{FA9B4A72-1B1B-D3CC-E5F7-DDA5A7A2C677}"/>
                  </a:ext>
                </a:extLst>
              </p:cNvPr>
              <p:cNvSpPr txBox="1"/>
              <p:nvPr/>
            </p:nvSpPr>
            <p:spPr>
              <a:xfrm>
                <a:off x="-881503" y="4536661"/>
                <a:ext cx="7020621" cy="13755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TextBox 87">
                <a:extLst>
                  <a:ext uri="{FF2B5EF4-FFF2-40B4-BE49-F238E27FC236}">
                    <a16:creationId xmlns:a16="http://schemas.microsoft.com/office/drawing/2014/main" id="{4B5E92DF-F22C-ED18-FBFB-460BA2B09680}"/>
                  </a:ext>
                </a:extLst>
              </p:cNvPr>
              <p:cNvSpPr txBox="1"/>
              <p:nvPr/>
            </p:nvSpPr>
            <p:spPr>
              <a:xfrm>
                <a:off x="886111" y="3431994"/>
                <a:ext cx="5226381" cy="888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id-ID" sz="2000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80743F28-538F-E62A-57D4-FAD0CFE6BA22}"/>
              </a:ext>
            </a:extLst>
          </p:cNvPr>
          <p:cNvGrpSpPr/>
          <p:nvPr/>
        </p:nvGrpSpPr>
        <p:grpSpPr>
          <a:xfrm>
            <a:off x="7459472" y="2919283"/>
            <a:ext cx="3162547" cy="1117271"/>
            <a:chOff x="2138167" y="1930205"/>
            <a:chExt cx="3162547" cy="1117271"/>
          </a:xfrm>
        </p:grpSpPr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8477206F-B1CB-4C42-8211-6DF47C643D86}"/>
                </a:ext>
              </a:extLst>
            </p:cNvPr>
            <p:cNvCxnSpPr>
              <a:cxnSpLocks/>
            </p:cNvCxnSpPr>
            <p:nvPr/>
          </p:nvCxnSpPr>
          <p:spPr>
            <a:xfrm>
              <a:off x="2138167" y="2370565"/>
              <a:ext cx="225793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050A0F20-94BE-C73F-6297-20A5D2221977}"/>
                </a:ext>
              </a:extLst>
            </p:cNvPr>
            <p:cNvGrpSpPr/>
            <p:nvPr/>
          </p:nvGrpSpPr>
          <p:grpSpPr>
            <a:xfrm>
              <a:off x="2138167" y="1930205"/>
              <a:ext cx="3162547" cy="1117271"/>
              <a:chOff x="884424" y="3431994"/>
              <a:chExt cx="7020621" cy="2480260"/>
            </a:xfrm>
          </p:grpSpPr>
          <p:sp>
            <p:nvSpPr>
              <p:cNvPr id="70" name="TextBox 86">
                <a:extLst>
                  <a:ext uri="{FF2B5EF4-FFF2-40B4-BE49-F238E27FC236}">
                    <a16:creationId xmlns:a16="http://schemas.microsoft.com/office/drawing/2014/main" id="{CABA2750-2A8A-FA6B-96C0-169A5EC561CC}"/>
                  </a:ext>
                </a:extLst>
              </p:cNvPr>
              <p:cNvSpPr txBox="1"/>
              <p:nvPr/>
            </p:nvSpPr>
            <p:spPr>
              <a:xfrm>
                <a:off x="884424" y="4536661"/>
                <a:ext cx="7020621" cy="13755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1" name="TextBox 87">
                <a:extLst>
                  <a:ext uri="{FF2B5EF4-FFF2-40B4-BE49-F238E27FC236}">
                    <a16:creationId xmlns:a16="http://schemas.microsoft.com/office/drawing/2014/main" id="{46EF9534-C1FB-99B5-B2FD-285B2C07264C}"/>
                  </a:ext>
                </a:extLst>
              </p:cNvPr>
              <p:cNvSpPr txBox="1"/>
              <p:nvPr/>
            </p:nvSpPr>
            <p:spPr>
              <a:xfrm>
                <a:off x="886111" y="3431994"/>
                <a:ext cx="5226381" cy="888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id-ID" sz="2000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AC5E7CDF-B8BC-409E-1715-BBB9597C2E0B}"/>
              </a:ext>
            </a:extLst>
          </p:cNvPr>
          <p:cNvGrpSpPr/>
          <p:nvPr/>
        </p:nvGrpSpPr>
        <p:grpSpPr>
          <a:xfrm>
            <a:off x="7792565" y="4884244"/>
            <a:ext cx="3162547" cy="1117271"/>
            <a:chOff x="2138167" y="1930205"/>
            <a:chExt cx="3162547" cy="1117271"/>
          </a:xfrm>
        </p:grpSpPr>
        <p:cxnSp>
          <p:nvCxnSpPr>
            <p:cNvPr id="73" name="Straight Connector 67">
              <a:extLst>
                <a:ext uri="{FF2B5EF4-FFF2-40B4-BE49-F238E27FC236}">
                  <a16:creationId xmlns:a16="http://schemas.microsoft.com/office/drawing/2014/main" id="{E4419ABC-9D9E-DA95-17EB-D36711747178}"/>
                </a:ext>
              </a:extLst>
            </p:cNvPr>
            <p:cNvCxnSpPr>
              <a:cxnSpLocks/>
            </p:cNvCxnSpPr>
            <p:nvPr/>
          </p:nvCxnSpPr>
          <p:spPr>
            <a:xfrm>
              <a:off x="2138167" y="2370565"/>
              <a:ext cx="225793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3407B466-FF18-2E1C-731E-0F679E0A5525}"/>
                </a:ext>
              </a:extLst>
            </p:cNvPr>
            <p:cNvGrpSpPr/>
            <p:nvPr/>
          </p:nvGrpSpPr>
          <p:grpSpPr>
            <a:xfrm>
              <a:off x="2138167" y="1930205"/>
              <a:ext cx="3162547" cy="1117271"/>
              <a:chOff x="884424" y="3431994"/>
              <a:chExt cx="7020621" cy="2480260"/>
            </a:xfrm>
          </p:grpSpPr>
          <p:sp>
            <p:nvSpPr>
              <p:cNvPr id="75" name="TextBox 86">
                <a:extLst>
                  <a:ext uri="{FF2B5EF4-FFF2-40B4-BE49-F238E27FC236}">
                    <a16:creationId xmlns:a16="http://schemas.microsoft.com/office/drawing/2014/main" id="{504EDA7C-5D11-66EF-E494-0CF736872036}"/>
                  </a:ext>
                </a:extLst>
              </p:cNvPr>
              <p:cNvSpPr txBox="1"/>
              <p:nvPr/>
            </p:nvSpPr>
            <p:spPr>
              <a:xfrm>
                <a:off x="884424" y="4536661"/>
                <a:ext cx="7020621" cy="13755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TextBox 87">
                <a:extLst>
                  <a:ext uri="{FF2B5EF4-FFF2-40B4-BE49-F238E27FC236}">
                    <a16:creationId xmlns:a16="http://schemas.microsoft.com/office/drawing/2014/main" id="{D7765FDA-EED1-D10C-0743-F767B07FD144}"/>
                  </a:ext>
                </a:extLst>
              </p:cNvPr>
              <p:cNvSpPr txBox="1"/>
              <p:nvPr/>
            </p:nvSpPr>
            <p:spPr>
              <a:xfrm>
                <a:off x="886111" y="3431994"/>
                <a:ext cx="5226381" cy="888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id-ID" sz="2000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795784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图片 137">
            <a:extLst>
              <a:ext uri="{FF2B5EF4-FFF2-40B4-BE49-F238E27FC236}">
                <a16:creationId xmlns:a16="http://schemas.microsoft.com/office/drawing/2014/main" id="{D6A9FD7C-F8A9-EE04-D980-92AE083B00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79" r="6528"/>
          <a:stretch/>
        </p:blipFill>
        <p:spPr>
          <a:xfrm>
            <a:off x="1" y="1241"/>
            <a:ext cx="12190412" cy="6857107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399BCC36-88C7-45BA-4462-E6EE96949C3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5865686"/>
            <a:ext cx="5375126" cy="993901"/>
          </a:xfrm>
          <a:prstGeom prst="rect">
            <a:avLst/>
          </a:prstGeom>
        </p:spPr>
      </p:pic>
      <p:sp>
        <p:nvSpPr>
          <p:cNvPr id="49" name="图形 4">
            <a:extLst>
              <a:ext uri="{FF2B5EF4-FFF2-40B4-BE49-F238E27FC236}">
                <a16:creationId xmlns:a16="http://schemas.microsoft.com/office/drawing/2014/main" id="{2B21242A-9C8E-0127-1F3B-DDA63F3A95C2}"/>
              </a:ext>
            </a:extLst>
          </p:cNvPr>
          <p:cNvSpPr/>
          <p:nvPr/>
        </p:nvSpPr>
        <p:spPr>
          <a:xfrm>
            <a:off x="2532030" y="3125454"/>
            <a:ext cx="7646492" cy="1960524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  <a:gd name="connsiteX0" fmla="*/ 12164764 w 12192000"/>
              <a:gd name="connsiteY0" fmla="*/ 1807973 h 1839214"/>
              <a:gd name="connsiteX1" fmla="*/ 12164764 w 12192000"/>
              <a:gd name="connsiteY1" fmla="*/ 1776732 h 1839214"/>
              <a:gd name="connsiteX2" fmla="*/ 12141533 w 12192000"/>
              <a:gd name="connsiteY2" fmla="*/ 1776732 h 1839214"/>
              <a:gd name="connsiteX3" fmla="*/ 12141533 w 12192000"/>
              <a:gd name="connsiteY3" fmla="*/ 1765517 h 1839214"/>
              <a:gd name="connsiteX4" fmla="*/ 12119105 w 12192000"/>
              <a:gd name="connsiteY4" fmla="*/ 1754302 h 1839214"/>
              <a:gd name="connsiteX5" fmla="*/ 12020575 w 12192000"/>
              <a:gd name="connsiteY5" fmla="*/ 1754302 h 1839214"/>
              <a:gd name="connsiteX6" fmla="*/ 12020575 w 12192000"/>
              <a:gd name="connsiteY6" fmla="*/ 1711847 h 1839214"/>
              <a:gd name="connsiteX7" fmla="*/ 12022178 w 12192000"/>
              <a:gd name="connsiteY7" fmla="*/ 1709443 h 1839214"/>
              <a:gd name="connsiteX8" fmla="*/ 12022178 w 12192000"/>
              <a:gd name="connsiteY8" fmla="*/ 1697428 h 1839214"/>
              <a:gd name="connsiteX9" fmla="*/ 12048612 w 12192000"/>
              <a:gd name="connsiteY9" fmla="*/ 1690218 h 1839214"/>
              <a:gd name="connsiteX10" fmla="*/ 12048612 w 12192000"/>
              <a:gd name="connsiteY10" fmla="*/ 1685412 h 1839214"/>
              <a:gd name="connsiteX11" fmla="*/ 12027784 w 12192000"/>
              <a:gd name="connsiteY11" fmla="*/ 1672595 h 1839214"/>
              <a:gd name="connsiteX12" fmla="*/ 12001349 w 12192000"/>
              <a:gd name="connsiteY12" fmla="*/ 1661380 h 1839214"/>
              <a:gd name="connsiteX13" fmla="*/ 12001349 w 12192000"/>
              <a:gd name="connsiteY13" fmla="*/ 1654171 h 1839214"/>
              <a:gd name="connsiteX14" fmla="*/ 11998146 w 12192000"/>
              <a:gd name="connsiteY14" fmla="*/ 1651768 h 1839214"/>
              <a:gd name="connsiteX15" fmla="*/ 11998146 w 12192000"/>
              <a:gd name="connsiteY15" fmla="*/ 1642956 h 1839214"/>
              <a:gd name="connsiteX16" fmla="*/ 12022978 w 12192000"/>
              <a:gd name="connsiteY16" fmla="*/ 1629338 h 1839214"/>
              <a:gd name="connsiteX17" fmla="*/ 12024580 w 12192000"/>
              <a:gd name="connsiteY17" fmla="*/ 1618124 h 1839214"/>
              <a:gd name="connsiteX18" fmla="*/ 11997344 w 12192000"/>
              <a:gd name="connsiteY18" fmla="*/ 1605307 h 1839214"/>
              <a:gd name="connsiteX19" fmla="*/ 11965302 w 12192000"/>
              <a:gd name="connsiteY19" fmla="*/ 1591689 h 1839214"/>
              <a:gd name="connsiteX20" fmla="*/ 11965302 w 12192000"/>
              <a:gd name="connsiteY20" fmla="*/ 1584480 h 1839214"/>
              <a:gd name="connsiteX21" fmla="*/ 11963700 w 12192000"/>
              <a:gd name="connsiteY21" fmla="*/ 1581275 h 1839214"/>
              <a:gd name="connsiteX22" fmla="*/ 11963700 w 12192000"/>
              <a:gd name="connsiteY22" fmla="*/ 1561249 h 1839214"/>
              <a:gd name="connsiteX23" fmla="*/ 11990936 w 12192000"/>
              <a:gd name="connsiteY23" fmla="*/ 1554040 h 1839214"/>
              <a:gd name="connsiteX24" fmla="*/ 11990936 w 12192000"/>
              <a:gd name="connsiteY24" fmla="*/ 1542024 h 1839214"/>
              <a:gd name="connsiteX25" fmla="*/ 11933260 w 12192000"/>
              <a:gd name="connsiteY25" fmla="*/ 1507579 h 1839214"/>
              <a:gd name="connsiteX26" fmla="*/ 11899616 w 12192000"/>
              <a:gd name="connsiteY26" fmla="*/ 1477139 h 1839214"/>
              <a:gd name="connsiteX27" fmla="*/ 11899616 w 12192000"/>
              <a:gd name="connsiteY27" fmla="*/ 1474736 h 1839214"/>
              <a:gd name="connsiteX28" fmla="*/ 11901218 w 12192000"/>
              <a:gd name="connsiteY28" fmla="*/ 1474736 h 1839214"/>
              <a:gd name="connsiteX29" fmla="*/ 11901218 w 12192000"/>
              <a:gd name="connsiteY29" fmla="*/ 1464322 h 1839214"/>
              <a:gd name="connsiteX30" fmla="*/ 11894810 w 12192000"/>
              <a:gd name="connsiteY30" fmla="*/ 1453107 h 1839214"/>
              <a:gd name="connsiteX31" fmla="*/ 11896412 w 12192000"/>
              <a:gd name="connsiteY31" fmla="*/ 1453107 h 1839214"/>
              <a:gd name="connsiteX32" fmla="*/ 11898015 w 12192000"/>
              <a:gd name="connsiteY32" fmla="*/ 1451505 h 1839214"/>
              <a:gd name="connsiteX33" fmla="*/ 11898015 w 12192000"/>
              <a:gd name="connsiteY33" fmla="*/ 1447500 h 1839214"/>
              <a:gd name="connsiteX34" fmla="*/ 11895611 w 12192000"/>
              <a:gd name="connsiteY34" fmla="*/ 1447500 h 1839214"/>
              <a:gd name="connsiteX35" fmla="*/ 11898815 w 12192000"/>
              <a:gd name="connsiteY35" fmla="*/ 1435484 h 1839214"/>
              <a:gd name="connsiteX36" fmla="*/ 11887601 w 12192000"/>
              <a:gd name="connsiteY36" fmla="*/ 1425871 h 1839214"/>
              <a:gd name="connsiteX37" fmla="*/ 11876386 w 12192000"/>
              <a:gd name="connsiteY37" fmla="*/ 1435484 h 1839214"/>
              <a:gd name="connsiteX38" fmla="*/ 11879590 w 12192000"/>
              <a:gd name="connsiteY38" fmla="*/ 1447500 h 1839214"/>
              <a:gd name="connsiteX39" fmla="*/ 11877186 w 12192000"/>
              <a:gd name="connsiteY39" fmla="*/ 1447500 h 1839214"/>
              <a:gd name="connsiteX40" fmla="*/ 11877186 w 12192000"/>
              <a:gd name="connsiteY40" fmla="*/ 1451505 h 1839214"/>
              <a:gd name="connsiteX41" fmla="*/ 11878789 w 12192000"/>
              <a:gd name="connsiteY41" fmla="*/ 1453107 h 1839214"/>
              <a:gd name="connsiteX42" fmla="*/ 11880391 w 12192000"/>
              <a:gd name="connsiteY42" fmla="*/ 1453107 h 1839214"/>
              <a:gd name="connsiteX43" fmla="*/ 11873983 w 12192000"/>
              <a:gd name="connsiteY43" fmla="*/ 1464322 h 1839214"/>
              <a:gd name="connsiteX44" fmla="*/ 11873983 w 12192000"/>
              <a:gd name="connsiteY44" fmla="*/ 1474736 h 1839214"/>
              <a:gd name="connsiteX45" fmla="*/ 11875585 w 12192000"/>
              <a:gd name="connsiteY45" fmla="*/ 1474736 h 1839214"/>
              <a:gd name="connsiteX46" fmla="*/ 11875585 w 12192000"/>
              <a:gd name="connsiteY46" fmla="*/ 1477139 h 1839214"/>
              <a:gd name="connsiteX47" fmla="*/ 11841941 w 12192000"/>
              <a:gd name="connsiteY47" fmla="*/ 1507579 h 1839214"/>
              <a:gd name="connsiteX48" fmla="*/ 11784265 w 12192000"/>
              <a:gd name="connsiteY48" fmla="*/ 1542024 h 1839214"/>
              <a:gd name="connsiteX49" fmla="*/ 11784265 w 12192000"/>
              <a:gd name="connsiteY49" fmla="*/ 1554040 h 1839214"/>
              <a:gd name="connsiteX50" fmla="*/ 11811501 w 12192000"/>
              <a:gd name="connsiteY50" fmla="*/ 1561249 h 1839214"/>
              <a:gd name="connsiteX51" fmla="*/ 11811501 w 12192000"/>
              <a:gd name="connsiteY51" fmla="*/ 1581275 h 1839214"/>
              <a:gd name="connsiteX52" fmla="*/ 11809899 w 12192000"/>
              <a:gd name="connsiteY52" fmla="*/ 1584480 h 1839214"/>
              <a:gd name="connsiteX53" fmla="*/ 11809899 w 12192000"/>
              <a:gd name="connsiteY53" fmla="*/ 1591689 h 1839214"/>
              <a:gd name="connsiteX54" fmla="*/ 11777857 w 12192000"/>
              <a:gd name="connsiteY54" fmla="*/ 1605307 h 1839214"/>
              <a:gd name="connsiteX55" fmla="*/ 11750621 w 12192000"/>
              <a:gd name="connsiteY55" fmla="*/ 1618124 h 1839214"/>
              <a:gd name="connsiteX56" fmla="*/ 11752223 w 12192000"/>
              <a:gd name="connsiteY56" fmla="*/ 1629338 h 1839214"/>
              <a:gd name="connsiteX57" fmla="*/ 11777055 w 12192000"/>
              <a:gd name="connsiteY57" fmla="*/ 1642956 h 1839214"/>
              <a:gd name="connsiteX58" fmla="*/ 11777055 w 12192000"/>
              <a:gd name="connsiteY58" fmla="*/ 1651768 h 1839214"/>
              <a:gd name="connsiteX59" fmla="*/ 11773852 w 12192000"/>
              <a:gd name="connsiteY59" fmla="*/ 1654171 h 1839214"/>
              <a:gd name="connsiteX60" fmla="*/ 11773852 w 12192000"/>
              <a:gd name="connsiteY60" fmla="*/ 1661380 h 1839214"/>
              <a:gd name="connsiteX61" fmla="*/ 11747417 w 12192000"/>
              <a:gd name="connsiteY61" fmla="*/ 1672595 h 1839214"/>
              <a:gd name="connsiteX62" fmla="*/ 11726589 w 12192000"/>
              <a:gd name="connsiteY62" fmla="*/ 1685412 h 1839214"/>
              <a:gd name="connsiteX63" fmla="*/ 11726589 w 12192000"/>
              <a:gd name="connsiteY63" fmla="*/ 1690218 h 1839214"/>
              <a:gd name="connsiteX64" fmla="*/ 11753825 w 12192000"/>
              <a:gd name="connsiteY64" fmla="*/ 1697428 h 1839214"/>
              <a:gd name="connsiteX65" fmla="*/ 11753825 w 12192000"/>
              <a:gd name="connsiteY65" fmla="*/ 1709443 h 1839214"/>
              <a:gd name="connsiteX66" fmla="*/ 11755427 w 12192000"/>
              <a:gd name="connsiteY66" fmla="*/ 1711847 h 1839214"/>
              <a:gd name="connsiteX67" fmla="*/ 11755427 w 12192000"/>
              <a:gd name="connsiteY67" fmla="*/ 1754302 h 1839214"/>
              <a:gd name="connsiteX68" fmla="*/ 11708165 w 12192000"/>
              <a:gd name="connsiteY68" fmla="*/ 1754302 h 1839214"/>
              <a:gd name="connsiteX69" fmla="*/ 11672118 w 12192000"/>
              <a:gd name="connsiteY69" fmla="*/ 1738281 h 1839214"/>
              <a:gd name="connsiteX70" fmla="*/ 11670516 w 12192000"/>
              <a:gd name="connsiteY70" fmla="*/ 1713449 h 1839214"/>
              <a:gd name="connsiteX71" fmla="*/ 11692945 w 12192000"/>
              <a:gd name="connsiteY71" fmla="*/ 1698229 h 1839214"/>
              <a:gd name="connsiteX72" fmla="*/ 11700154 w 12192000"/>
              <a:gd name="connsiteY72" fmla="*/ 1688616 h 1839214"/>
              <a:gd name="connsiteX73" fmla="*/ 11669715 w 12192000"/>
              <a:gd name="connsiteY73" fmla="*/ 1681407 h 1839214"/>
              <a:gd name="connsiteX74" fmla="*/ 11668112 w 12192000"/>
              <a:gd name="connsiteY74" fmla="*/ 1657375 h 1839214"/>
              <a:gd name="connsiteX75" fmla="*/ 11692144 w 12192000"/>
              <a:gd name="connsiteY75" fmla="*/ 1644558 h 1839214"/>
              <a:gd name="connsiteX76" fmla="*/ 11696149 w 12192000"/>
              <a:gd name="connsiteY76" fmla="*/ 1635747 h 1839214"/>
              <a:gd name="connsiteX77" fmla="*/ 11667311 w 12192000"/>
              <a:gd name="connsiteY77" fmla="*/ 1626935 h 1839214"/>
              <a:gd name="connsiteX78" fmla="*/ 11665710 w 12192000"/>
              <a:gd name="connsiteY78" fmla="*/ 1601302 h 1839214"/>
              <a:gd name="connsiteX79" fmla="*/ 11691343 w 12192000"/>
              <a:gd name="connsiteY79" fmla="*/ 1586082 h 1839214"/>
              <a:gd name="connsiteX80" fmla="*/ 11695348 w 12192000"/>
              <a:gd name="connsiteY80" fmla="*/ 1580474 h 1839214"/>
              <a:gd name="connsiteX81" fmla="*/ 11663306 w 12192000"/>
              <a:gd name="connsiteY81" fmla="*/ 1570061 h 1839214"/>
              <a:gd name="connsiteX82" fmla="*/ 11663306 w 12192000"/>
              <a:gd name="connsiteY82" fmla="*/ 1544427 h 1839214"/>
              <a:gd name="connsiteX83" fmla="*/ 11688139 w 12192000"/>
              <a:gd name="connsiteY83" fmla="*/ 1533212 h 1839214"/>
              <a:gd name="connsiteX84" fmla="*/ 11692144 w 12192000"/>
              <a:gd name="connsiteY84" fmla="*/ 1527605 h 1839214"/>
              <a:gd name="connsiteX85" fmla="*/ 11660903 w 12192000"/>
              <a:gd name="connsiteY85" fmla="*/ 1515589 h 1839214"/>
              <a:gd name="connsiteX86" fmla="*/ 11662505 w 12192000"/>
              <a:gd name="connsiteY86" fmla="*/ 1492359 h 1839214"/>
              <a:gd name="connsiteX87" fmla="*/ 11682532 w 12192000"/>
              <a:gd name="connsiteY87" fmla="*/ 1481144 h 1839214"/>
              <a:gd name="connsiteX88" fmla="*/ 11686537 w 12192000"/>
              <a:gd name="connsiteY88" fmla="*/ 1472332 h 1839214"/>
              <a:gd name="connsiteX89" fmla="*/ 11660102 w 12192000"/>
              <a:gd name="connsiteY89" fmla="*/ 1459516 h 1839214"/>
              <a:gd name="connsiteX90" fmla="*/ 11660102 w 12192000"/>
              <a:gd name="connsiteY90" fmla="*/ 1435484 h 1839214"/>
              <a:gd name="connsiteX91" fmla="*/ 11682532 w 12192000"/>
              <a:gd name="connsiteY91" fmla="*/ 1430678 h 1839214"/>
              <a:gd name="connsiteX92" fmla="*/ 11686537 w 12192000"/>
              <a:gd name="connsiteY92" fmla="*/ 1422667 h 1839214"/>
              <a:gd name="connsiteX93" fmla="*/ 11659301 w 12192000"/>
              <a:gd name="connsiteY93" fmla="*/ 1409850 h 1839214"/>
              <a:gd name="connsiteX94" fmla="*/ 11659301 w 12192000"/>
              <a:gd name="connsiteY94" fmla="*/ 1387421 h 1839214"/>
              <a:gd name="connsiteX95" fmla="*/ 11680128 w 12192000"/>
              <a:gd name="connsiteY95" fmla="*/ 1378609 h 1839214"/>
              <a:gd name="connsiteX96" fmla="*/ 11684133 w 12192000"/>
              <a:gd name="connsiteY96" fmla="*/ 1369798 h 1839214"/>
              <a:gd name="connsiteX97" fmla="*/ 11653694 w 12192000"/>
              <a:gd name="connsiteY97" fmla="*/ 1357782 h 1839214"/>
              <a:gd name="connsiteX98" fmla="*/ 11653694 w 12192000"/>
              <a:gd name="connsiteY98" fmla="*/ 1340960 h 1839214"/>
              <a:gd name="connsiteX99" fmla="*/ 11678526 w 12192000"/>
              <a:gd name="connsiteY99" fmla="*/ 1323337 h 1839214"/>
              <a:gd name="connsiteX100" fmla="*/ 11684133 w 12192000"/>
              <a:gd name="connsiteY100" fmla="*/ 1306515 h 1839214"/>
              <a:gd name="connsiteX101" fmla="*/ 11582400 w 12192000"/>
              <a:gd name="connsiteY101" fmla="*/ 1256049 h 1839214"/>
              <a:gd name="connsiteX102" fmla="*/ 11582400 w 12192000"/>
              <a:gd name="connsiteY102" fmla="*/ 1253645 h 1839214"/>
              <a:gd name="connsiteX103" fmla="*/ 11584803 w 12192000"/>
              <a:gd name="connsiteY103" fmla="*/ 1251242 h 1839214"/>
              <a:gd name="connsiteX104" fmla="*/ 11584803 w 12192000"/>
              <a:gd name="connsiteY104" fmla="*/ 1249640 h 1839214"/>
              <a:gd name="connsiteX105" fmla="*/ 11581599 w 12192000"/>
              <a:gd name="connsiteY105" fmla="*/ 1248038 h 1839214"/>
              <a:gd name="connsiteX106" fmla="*/ 11581599 w 12192000"/>
              <a:gd name="connsiteY106" fmla="*/ 1236022 h 1839214"/>
              <a:gd name="connsiteX107" fmla="*/ 11593615 w 12192000"/>
              <a:gd name="connsiteY107" fmla="*/ 1232818 h 1839214"/>
              <a:gd name="connsiteX108" fmla="*/ 11593615 w 12192000"/>
              <a:gd name="connsiteY108" fmla="*/ 1225609 h 1839214"/>
              <a:gd name="connsiteX109" fmla="*/ 11574390 w 12192000"/>
              <a:gd name="connsiteY109" fmla="*/ 1209588 h 1839214"/>
              <a:gd name="connsiteX110" fmla="*/ 11574390 w 12192000"/>
              <a:gd name="connsiteY110" fmla="*/ 1204781 h 1839214"/>
              <a:gd name="connsiteX111" fmla="*/ 11581599 w 12192000"/>
              <a:gd name="connsiteY111" fmla="*/ 1199975 h 1839214"/>
              <a:gd name="connsiteX112" fmla="*/ 11581599 w 12192000"/>
              <a:gd name="connsiteY112" fmla="*/ 1195970 h 1839214"/>
              <a:gd name="connsiteX113" fmla="*/ 11574390 w 12192000"/>
              <a:gd name="connsiteY113" fmla="*/ 1189561 h 1839214"/>
              <a:gd name="connsiteX114" fmla="*/ 11563175 w 12192000"/>
              <a:gd name="connsiteY114" fmla="*/ 1177545 h 1839214"/>
              <a:gd name="connsiteX115" fmla="*/ 11570384 w 12192000"/>
              <a:gd name="connsiteY115" fmla="*/ 1164729 h 1839214"/>
              <a:gd name="connsiteX116" fmla="*/ 11555965 w 12192000"/>
              <a:gd name="connsiteY116" fmla="*/ 1152713 h 1839214"/>
              <a:gd name="connsiteX117" fmla="*/ 11541547 w 12192000"/>
              <a:gd name="connsiteY117" fmla="*/ 1164729 h 1839214"/>
              <a:gd name="connsiteX118" fmla="*/ 11548755 w 12192000"/>
              <a:gd name="connsiteY118" fmla="*/ 1177545 h 1839214"/>
              <a:gd name="connsiteX119" fmla="*/ 11537542 w 12192000"/>
              <a:gd name="connsiteY119" fmla="*/ 1189561 h 1839214"/>
              <a:gd name="connsiteX120" fmla="*/ 11530332 w 12192000"/>
              <a:gd name="connsiteY120" fmla="*/ 1195970 h 1839214"/>
              <a:gd name="connsiteX121" fmla="*/ 11530332 w 12192000"/>
              <a:gd name="connsiteY121" fmla="*/ 1199975 h 1839214"/>
              <a:gd name="connsiteX122" fmla="*/ 11537542 w 12192000"/>
              <a:gd name="connsiteY122" fmla="*/ 1204781 h 1839214"/>
              <a:gd name="connsiteX123" fmla="*/ 11537542 w 12192000"/>
              <a:gd name="connsiteY123" fmla="*/ 1209588 h 1839214"/>
              <a:gd name="connsiteX124" fmla="*/ 11517515 w 12192000"/>
              <a:gd name="connsiteY124" fmla="*/ 1225609 h 1839214"/>
              <a:gd name="connsiteX125" fmla="*/ 11517515 w 12192000"/>
              <a:gd name="connsiteY125" fmla="*/ 1232017 h 1839214"/>
              <a:gd name="connsiteX126" fmla="*/ 11530332 w 12192000"/>
              <a:gd name="connsiteY126" fmla="*/ 1235221 h 1839214"/>
              <a:gd name="connsiteX127" fmla="*/ 11530332 w 12192000"/>
              <a:gd name="connsiteY127" fmla="*/ 1247237 h 1839214"/>
              <a:gd name="connsiteX128" fmla="*/ 11527127 w 12192000"/>
              <a:gd name="connsiteY128" fmla="*/ 1248839 h 1839214"/>
              <a:gd name="connsiteX129" fmla="*/ 11527127 w 12192000"/>
              <a:gd name="connsiteY129" fmla="*/ 1252043 h 1839214"/>
              <a:gd name="connsiteX130" fmla="*/ 11528729 w 12192000"/>
              <a:gd name="connsiteY130" fmla="*/ 1254446 h 1839214"/>
              <a:gd name="connsiteX131" fmla="*/ 11528729 w 12192000"/>
              <a:gd name="connsiteY131" fmla="*/ 1256850 h 1839214"/>
              <a:gd name="connsiteX132" fmla="*/ 11426996 w 12192000"/>
              <a:gd name="connsiteY132" fmla="*/ 1307316 h 1839214"/>
              <a:gd name="connsiteX133" fmla="*/ 11432603 w 12192000"/>
              <a:gd name="connsiteY133" fmla="*/ 1324138 h 1839214"/>
              <a:gd name="connsiteX134" fmla="*/ 11457436 w 12192000"/>
              <a:gd name="connsiteY134" fmla="*/ 1341761 h 1839214"/>
              <a:gd name="connsiteX135" fmla="*/ 11457436 w 12192000"/>
              <a:gd name="connsiteY135" fmla="*/ 1358583 h 1839214"/>
              <a:gd name="connsiteX136" fmla="*/ 11426996 w 12192000"/>
              <a:gd name="connsiteY136" fmla="*/ 1370599 h 1839214"/>
              <a:gd name="connsiteX137" fmla="*/ 11431001 w 12192000"/>
              <a:gd name="connsiteY137" fmla="*/ 1379410 h 1839214"/>
              <a:gd name="connsiteX138" fmla="*/ 11451828 w 12192000"/>
              <a:gd name="connsiteY138" fmla="*/ 1388222 h 1839214"/>
              <a:gd name="connsiteX139" fmla="*/ 11451828 w 12192000"/>
              <a:gd name="connsiteY139" fmla="*/ 1410651 h 1839214"/>
              <a:gd name="connsiteX140" fmla="*/ 11424593 w 12192000"/>
              <a:gd name="connsiteY140" fmla="*/ 1423468 h 1839214"/>
              <a:gd name="connsiteX141" fmla="*/ 11428598 w 12192000"/>
              <a:gd name="connsiteY141" fmla="*/ 1431479 h 1839214"/>
              <a:gd name="connsiteX142" fmla="*/ 11451028 w 12192000"/>
              <a:gd name="connsiteY142" fmla="*/ 1436285 h 1839214"/>
              <a:gd name="connsiteX143" fmla="*/ 11451028 w 12192000"/>
              <a:gd name="connsiteY143" fmla="*/ 1460317 h 1839214"/>
              <a:gd name="connsiteX144" fmla="*/ 11424593 w 12192000"/>
              <a:gd name="connsiteY144" fmla="*/ 1473133 h 1839214"/>
              <a:gd name="connsiteX145" fmla="*/ 11428598 w 12192000"/>
              <a:gd name="connsiteY145" fmla="*/ 1481945 h 1839214"/>
              <a:gd name="connsiteX146" fmla="*/ 11449426 w 12192000"/>
              <a:gd name="connsiteY146" fmla="*/ 1493160 h 1839214"/>
              <a:gd name="connsiteX147" fmla="*/ 11450227 w 12192000"/>
              <a:gd name="connsiteY147" fmla="*/ 1509181 h 1839214"/>
              <a:gd name="connsiteX148" fmla="*/ 11442216 w 12192000"/>
              <a:gd name="connsiteY148" fmla="*/ 1509181 h 1839214"/>
              <a:gd name="connsiteX149" fmla="*/ 11442216 w 12192000"/>
              <a:gd name="connsiteY149" fmla="*/ 1502772 h 1839214"/>
              <a:gd name="connsiteX150" fmla="*/ 11387744 w 12192000"/>
              <a:gd name="connsiteY150" fmla="*/ 1502772 h 1839214"/>
              <a:gd name="connsiteX151" fmla="*/ 11387744 w 12192000"/>
              <a:gd name="connsiteY151" fmla="*/ 1420264 h 1839214"/>
              <a:gd name="connsiteX152" fmla="*/ 11378933 w 12192000"/>
              <a:gd name="connsiteY152" fmla="*/ 1420264 h 1839214"/>
              <a:gd name="connsiteX153" fmla="*/ 11378933 w 12192000"/>
              <a:gd name="connsiteY153" fmla="*/ 1393829 h 1839214"/>
              <a:gd name="connsiteX154" fmla="*/ 11370122 w 12192000"/>
              <a:gd name="connsiteY154" fmla="*/ 1393829 h 1839214"/>
              <a:gd name="connsiteX155" fmla="*/ 11370122 w 12192000"/>
              <a:gd name="connsiteY155" fmla="*/ 1399437 h 1839214"/>
              <a:gd name="connsiteX156" fmla="*/ 11364514 w 12192000"/>
              <a:gd name="connsiteY156" fmla="*/ 1399437 h 1839214"/>
              <a:gd name="connsiteX157" fmla="*/ 11364514 w 12192000"/>
              <a:gd name="connsiteY157" fmla="*/ 1388222 h 1839214"/>
              <a:gd name="connsiteX158" fmla="*/ 11374127 w 12192000"/>
              <a:gd name="connsiteY158" fmla="*/ 1377808 h 1839214"/>
              <a:gd name="connsiteX159" fmla="*/ 11382137 w 12192000"/>
              <a:gd name="connsiteY159" fmla="*/ 1360185 h 1839214"/>
              <a:gd name="connsiteX160" fmla="*/ 11359708 w 12192000"/>
              <a:gd name="connsiteY160" fmla="*/ 1360185 h 1839214"/>
              <a:gd name="connsiteX161" fmla="*/ 11359708 w 12192000"/>
              <a:gd name="connsiteY161" fmla="*/ 1352976 h 1839214"/>
              <a:gd name="connsiteX162" fmla="*/ 11308440 w 12192000"/>
              <a:gd name="connsiteY162" fmla="*/ 1352976 h 1839214"/>
              <a:gd name="connsiteX163" fmla="*/ 11308440 w 12192000"/>
              <a:gd name="connsiteY163" fmla="*/ 1357782 h 1839214"/>
              <a:gd name="connsiteX164" fmla="*/ 11291618 w 12192000"/>
              <a:gd name="connsiteY164" fmla="*/ 1357782 h 1839214"/>
              <a:gd name="connsiteX165" fmla="*/ 11291618 w 12192000"/>
              <a:gd name="connsiteY165" fmla="*/ 1320133 h 1839214"/>
              <a:gd name="connsiteX166" fmla="*/ 11244356 w 12192000"/>
              <a:gd name="connsiteY166" fmla="*/ 1320133 h 1839214"/>
              <a:gd name="connsiteX167" fmla="*/ 11244356 w 12192000"/>
              <a:gd name="connsiteY167" fmla="*/ 1324138 h 1839214"/>
              <a:gd name="connsiteX168" fmla="*/ 11239550 w 12192000"/>
              <a:gd name="connsiteY168" fmla="*/ 1324138 h 1839214"/>
              <a:gd name="connsiteX169" fmla="*/ 11239550 w 12192000"/>
              <a:gd name="connsiteY169" fmla="*/ 1356180 h 1839214"/>
              <a:gd name="connsiteX170" fmla="*/ 11235545 w 12192000"/>
              <a:gd name="connsiteY170" fmla="*/ 1356180 h 1839214"/>
              <a:gd name="connsiteX171" fmla="*/ 11235545 w 12192000"/>
              <a:gd name="connsiteY171" fmla="*/ 1225609 h 1839214"/>
              <a:gd name="connsiteX172" fmla="*/ 11210712 w 12192000"/>
              <a:gd name="connsiteY172" fmla="*/ 1225609 h 1839214"/>
              <a:gd name="connsiteX173" fmla="*/ 11210712 w 12192000"/>
              <a:gd name="connsiteY173" fmla="*/ 1195970 h 1839214"/>
              <a:gd name="connsiteX174" fmla="*/ 11205906 w 12192000"/>
              <a:gd name="connsiteY174" fmla="*/ 1195970 h 1839214"/>
              <a:gd name="connsiteX175" fmla="*/ 11205906 w 12192000"/>
              <a:gd name="connsiteY175" fmla="*/ 1199174 h 1839214"/>
              <a:gd name="connsiteX176" fmla="*/ 11186681 w 12192000"/>
              <a:gd name="connsiteY176" fmla="*/ 1199174 h 1839214"/>
              <a:gd name="connsiteX177" fmla="*/ 11141822 w 12192000"/>
              <a:gd name="connsiteY177" fmla="*/ 1147907 h 1839214"/>
              <a:gd name="connsiteX178" fmla="*/ 11141822 w 12192000"/>
              <a:gd name="connsiteY178" fmla="*/ 1067000 h 1839214"/>
              <a:gd name="connsiteX179" fmla="*/ 11137016 w 12192000"/>
              <a:gd name="connsiteY179" fmla="*/ 1067000 h 1839214"/>
              <a:gd name="connsiteX180" fmla="*/ 11137016 w 12192000"/>
              <a:gd name="connsiteY180" fmla="*/ 1145503 h 1839214"/>
              <a:gd name="connsiteX181" fmla="*/ 11100167 w 12192000"/>
              <a:gd name="connsiteY181" fmla="*/ 1103849 h 1839214"/>
              <a:gd name="connsiteX182" fmla="*/ 11100167 w 12192000"/>
              <a:gd name="connsiteY182" fmla="*/ 1095838 h 1839214"/>
              <a:gd name="connsiteX183" fmla="*/ 11094560 w 12192000"/>
              <a:gd name="connsiteY183" fmla="*/ 1095838 h 1839214"/>
              <a:gd name="connsiteX184" fmla="*/ 11094560 w 12192000"/>
              <a:gd name="connsiteY184" fmla="*/ 1120671 h 1839214"/>
              <a:gd name="connsiteX185" fmla="*/ 11046497 w 12192000"/>
              <a:gd name="connsiteY185" fmla="*/ 1203179 h 1839214"/>
              <a:gd name="connsiteX186" fmla="*/ 11046497 w 12192000"/>
              <a:gd name="connsiteY186" fmla="*/ 1041367 h 1839214"/>
              <a:gd name="connsiteX187" fmla="*/ 11042491 w 12192000"/>
              <a:gd name="connsiteY187" fmla="*/ 1041367 h 1839214"/>
              <a:gd name="connsiteX188" fmla="*/ 11042491 w 12192000"/>
              <a:gd name="connsiteY188" fmla="*/ 1221603 h 1839214"/>
              <a:gd name="connsiteX189" fmla="*/ 11035282 w 12192000"/>
              <a:gd name="connsiteY189" fmla="*/ 1221603 h 1839214"/>
              <a:gd name="connsiteX190" fmla="*/ 11035282 w 12192000"/>
              <a:gd name="connsiteY190" fmla="*/ 1210389 h 1839214"/>
              <a:gd name="connsiteX191" fmla="*/ 11028072 w 12192000"/>
              <a:gd name="connsiteY191" fmla="*/ 1210389 h 1839214"/>
              <a:gd name="connsiteX192" fmla="*/ 11028072 w 12192000"/>
              <a:gd name="connsiteY192" fmla="*/ 1220001 h 1839214"/>
              <a:gd name="connsiteX193" fmla="*/ 11021664 w 12192000"/>
              <a:gd name="connsiteY193" fmla="*/ 1220001 h 1839214"/>
              <a:gd name="connsiteX194" fmla="*/ 11021664 w 12192000"/>
              <a:gd name="connsiteY194" fmla="*/ 1208786 h 1839214"/>
              <a:gd name="connsiteX195" fmla="*/ 11016056 w 12192000"/>
              <a:gd name="connsiteY195" fmla="*/ 1208786 h 1839214"/>
              <a:gd name="connsiteX196" fmla="*/ 11016056 w 12192000"/>
              <a:gd name="connsiteY196" fmla="*/ 1242431 h 1839214"/>
              <a:gd name="connsiteX197" fmla="*/ 11002439 w 12192000"/>
              <a:gd name="connsiteY197" fmla="*/ 1242431 h 1839214"/>
              <a:gd name="connsiteX198" fmla="*/ 11002439 w 12192000"/>
              <a:gd name="connsiteY198" fmla="*/ 1353777 h 1839214"/>
              <a:gd name="connsiteX199" fmla="*/ 10997633 w 12192000"/>
              <a:gd name="connsiteY199" fmla="*/ 1353777 h 1839214"/>
              <a:gd name="connsiteX200" fmla="*/ 10997633 w 12192000"/>
              <a:gd name="connsiteY200" fmla="*/ 1358583 h 1839214"/>
              <a:gd name="connsiteX201" fmla="*/ 11001638 w 12192000"/>
              <a:gd name="connsiteY201" fmla="*/ 1358583 h 1839214"/>
              <a:gd name="connsiteX202" fmla="*/ 11001638 w 12192000"/>
              <a:gd name="connsiteY202" fmla="*/ 1368997 h 1839214"/>
              <a:gd name="connsiteX203" fmla="*/ 10971198 w 12192000"/>
              <a:gd name="connsiteY203" fmla="*/ 1368997 h 1839214"/>
              <a:gd name="connsiteX204" fmla="*/ 10971198 w 12192000"/>
              <a:gd name="connsiteY204" fmla="*/ 1364190 h 1839214"/>
              <a:gd name="connsiteX205" fmla="*/ 10963187 w 12192000"/>
              <a:gd name="connsiteY205" fmla="*/ 1364190 h 1839214"/>
              <a:gd name="connsiteX206" fmla="*/ 10963187 w 12192000"/>
              <a:gd name="connsiteY206" fmla="*/ 1370599 h 1839214"/>
              <a:gd name="connsiteX207" fmla="*/ 10937554 w 12192000"/>
              <a:gd name="connsiteY207" fmla="*/ 1370599 h 1839214"/>
              <a:gd name="connsiteX208" fmla="*/ 10937554 w 12192000"/>
              <a:gd name="connsiteY208" fmla="*/ 1405845 h 1839214"/>
              <a:gd name="connsiteX209" fmla="*/ 10923935 w 12192000"/>
              <a:gd name="connsiteY209" fmla="*/ 1405845 h 1839214"/>
              <a:gd name="connsiteX210" fmla="*/ 10923935 w 12192000"/>
              <a:gd name="connsiteY210" fmla="*/ 1397835 h 1839214"/>
              <a:gd name="connsiteX211" fmla="*/ 10883082 w 12192000"/>
              <a:gd name="connsiteY211" fmla="*/ 1397835 h 1839214"/>
              <a:gd name="connsiteX212" fmla="*/ 10883082 w 12192000"/>
              <a:gd name="connsiteY212" fmla="*/ 1323337 h 1839214"/>
              <a:gd name="connsiteX213" fmla="*/ 10871066 w 12192000"/>
              <a:gd name="connsiteY213" fmla="*/ 1323337 h 1839214"/>
              <a:gd name="connsiteX214" fmla="*/ 10871066 w 12192000"/>
              <a:gd name="connsiteY214" fmla="*/ 1345766 h 1839214"/>
              <a:gd name="connsiteX215" fmla="*/ 10857449 w 12192000"/>
              <a:gd name="connsiteY215" fmla="*/ 1345766 h 1839214"/>
              <a:gd name="connsiteX216" fmla="*/ 10857449 w 12192000"/>
              <a:gd name="connsiteY216" fmla="*/ 1337756 h 1839214"/>
              <a:gd name="connsiteX217" fmla="*/ 10849438 w 12192000"/>
              <a:gd name="connsiteY217" fmla="*/ 1337756 h 1839214"/>
              <a:gd name="connsiteX218" fmla="*/ 10849438 w 12192000"/>
              <a:gd name="connsiteY218" fmla="*/ 1344965 h 1839214"/>
              <a:gd name="connsiteX219" fmla="*/ 10826208 w 12192000"/>
              <a:gd name="connsiteY219" fmla="*/ 1344965 h 1839214"/>
              <a:gd name="connsiteX220" fmla="*/ 10826208 w 12192000"/>
              <a:gd name="connsiteY220" fmla="*/ 1018937 h 1839214"/>
              <a:gd name="connsiteX221" fmla="*/ 10818197 w 12192000"/>
              <a:gd name="connsiteY221" fmla="*/ 1018937 h 1839214"/>
              <a:gd name="connsiteX222" fmla="*/ 10818197 w 12192000"/>
              <a:gd name="connsiteY222" fmla="*/ 1099844 h 1839214"/>
              <a:gd name="connsiteX223" fmla="*/ 10756517 w 12192000"/>
              <a:gd name="connsiteY223" fmla="*/ 1099844 h 1839214"/>
              <a:gd name="connsiteX224" fmla="*/ 10756517 w 12192000"/>
              <a:gd name="connsiteY224" fmla="*/ 1018937 h 1839214"/>
              <a:gd name="connsiteX225" fmla="*/ 10750909 w 12192000"/>
              <a:gd name="connsiteY225" fmla="*/ 1018937 h 1839214"/>
              <a:gd name="connsiteX226" fmla="*/ 10750909 w 12192000"/>
              <a:gd name="connsiteY226" fmla="*/ 1083021 h 1839214"/>
              <a:gd name="connsiteX227" fmla="*/ 10730081 w 12192000"/>
              <a:gd name="connsiteY227" fmla="*/ 1083021 h 1839214"/>
              <a:gd name="connsiteX228" fmla="*/ 10730081 w 12192000"/>
              <a:gd name="connsiteY228" fmla="*/ 1099844 h 1839214"/>
              <a:gd name="connsiteX229" fmla="*/ 10661191 w 12192000"/>
              <a:gd name="connsiteY229" fmla="*/ 1099844 h 1839214"/>
              <a:gd name="connsiteX230" fmla="*/ 10661191 w 12192000"/>
              <a:gd name="connsiteY230" fmla="*/ 1062995 h 1839214"/>
              <a:gd name="connsiteX231" fmla="*/ 10581887 w 12192000"/>
              <a:gd name="connsiteY231" fmla="*/ 1062995 h 1839214"/>
              <a:gd name="connsiteX232" fmla="*/ 10581887 w 12192000"/>
              <a:gd name="connsiteY232" fmla="*/ 1054985 h 1839214"/>
              <a:gd name="connsiteX233" fmla="*/ 10558656 w 12192000"/>
              <a:gd name="connsiteY233" fmla="*/ 1054985 h 1839214"/>
              <a:gd name="connsiteX234" fmla="*/ 10541834 w 12192000"/>
              <a:gd name="connsiteY234" fmla="*/ 1067000 h 1839214"/>
              <a:gd name="connsiteX235" fmla="*/ 10526614 w 12192000"/>
              <a:gd name="connsiteY235" fmla="*/ 1067000 h 1839214"/>
              <a:gd name="connsiteX236" fmla="*/ 10526614 w 12192000"/>
              <a:gd name="connsiteY236" fmla="*/ 1056587 h 1839214"/>
              <a:gd name="connsiteX237" fmla="*/ 10471342 w 12192000"/>
              <a:gd name="connsiteY237" fmla="*/ 1056587 h 1839214"/>
              <a:gd name="connsiteX238" fmla="*/ 10471342 w 12192000"/>
              <a:gd name="connsiteY238" fmla="*/ 1062995 h 1839214"/>
              <a:gd name="connsiteX239" fmla="*/ 10457724 w 12192000"/>
              <a:gd name="connsiteY239" fmla="*/ 1062995 h 1839214"/>
              <a:gd name="connsiteX240" fmla="*/ 10457724 w 12192000"/>
              <a:gd name="connsiteY240" fmla="*/ 1054985 h 1839214"/>
              <a:gd name="connsiteX241" fmla="*/ 10376017 w 12192000"/>
              <a:gd name="connsiteY241" fmla="*/ 1054985 h 1839214"/>
              <a:gd name="connsiteX242" fmla="*/ 10354388 w 12192000"/>
              <a:gd name="connsiteY242" fmla="*/ 1071006 h 1839214"/>
              <a:gd name="connsiteX243" fmla="*/ 10263870 w 12192000"/>
              <a:gd name="connsiteY243" fmla="*/ 1071006 h 1839214"/>
              <a:gd name="connsiteX244" fmla="*/ 10263870 w 12192000"/>
              <a:gd name="connsiteY244" fmla="*/ 1085425 h 1839214"/>
              <a:gd name="connsiteX245" fmla="*/ 10207796 w 12192000"/>
              <a:gd name="connsiteY245" fmla="*/ 1085425 h 1839214"/>
              <a:gd name="connsiteX246" fmla="*/ 10207796 w 12192000"/>
              <a:gd name="connsiteY246" fmla="*/ 1018937 h 1839214"/>
              <a:gd name="connsiteX247" fmla="*/ 10202189 w 12192000"/>
              <a:gd name="connsiteY247" fmla="*/ 1018937 h 1839214"/>
              <a:gd name="connsiteX248" fmla="*/ 10202189 w 12192000"/>
              <a:gd name="connsiteY248" fmla="*/ 1077414 h 1839214"/>
              <a:gd name="connsiteX249" fmla="*/ 10186167 w 12192000"/>
              <a:gd name="connsiteY249" fmla="*/ 1077414 h 1839214"/>
              <a:gd name="connsiteX250" fmla="*/ 10186167 w 12192000"/>
              <a:gd name="connsiteY250" fmla="*/ 1103849 h 1839214"/>
              <a:gd name="connsiteX251" fmla="*/ 10162937 w 12192000"/>
              <a:gd name="connsiteY251" fmla="*/ 1103849 h 1839214"/>
              <a:gd name="connsiteX252" fmla="*/ 10162937 w 12192000"/>
              <a:gd name="connsiteY252" fmla="*/ 1133488 h 1839214"/>
              <a:gd name="connsiteX253" fmla="*/ 10131697 w 12192000"/>
              <a:gd name="connsiteY253" fmla="*/ 1133488 h 1839214"/>
              <a:gd name="connsiteX254" fmla="*/ 10131697 w 12192000"/>
              <a:gd name="connsiteY254" fmla="*/ 1125477 h 1839214"/>
              <a:gd name="connsiteX255" fmla="*/ 10108466 w 12192000"/>
              <a:gd name="connsiteY255" fmla="*/ 1125477 h 1839214"/>
              <a:gd name="connsiteX256" fmla="*/ 10108466 w 12192000"/>
              <a:gd name="connsiteY256" fmla="*/ 1147907 h 1839214"/>
              <a:gd name="connsiteX257" fmla="*/ 10089240 w 12192000"/>
              <a:gd name="connsiteY257" fmla="*/ 1166331 h 1839214"/>
              <a:gd name="connsiteX258" fmla="*/ 10089240 w 12192000"/>
              <a:gd name="connsiteY258" fmla="*/ 1339358 h 1839214"/>
              <a:gd name="connsiteX259" fmla="*/ 10082031 w 12192000"/>
              <a:gd name="connsiteY259" fmla="*/ 1347368 h 1839214"/>
              <a:gd name="connsiteX260" fmla="*/ 10082031 w 12192000"/>
              <a:gd name="connsiteY260" fmla="*/ 1377808 h 1839214"/>
              <a:gd name="connsiteX261" fmla="*/ 10074821 w 12192000"/>
              <a:gd name="connsiteY261" fmla="*/ 1377808 h 1839214"/>
              <a:gd name="connsiteX262" fmla="*/ 10074821 w 12192000"/>
              <a:gd name="connsiteY262" fmla="*/ 1385819 h 1839214"/>
              <a:gd name="connsiteX263" fmla="*/ 10052392 w 12192000"/>
              <a:gd name="connsiteY263" fmla="*/ 1385819 h 1839214"/>
              <a:gd name="connsiteX264" fmla="*/ 10052392 w 12192000"/>
              <a:gd name="connsiteY264" fmla="*/ 785831 h 1839214"/>
              <a:gd name="connsiteX265" fmla="*/ 10016345 w 12192000"/>
              <a:gd name="connsiteY265" fmla="*/ 785831 h 1839214"/>
              <a:gd name="connsiteX266" fmla="*/ 10016345 w 12192000"/>
              <a:gd name="connsiteY266" fmla="*/ 777020 h 1839214"/>
              <a:gd name="connsiteX267" fmla="*/ 10001926 w 12192000"/>
              <a:gd name="connsiteY267" fmla="*/ 777020 h 1839214"/>
              <a:gd name="connsiteX268" fmla="*/ 10001926 w 12192000"/>
              <a:gd name="connsiteY268" fmla="*/ 785030 h 1839214"/>
              <a:gd name="connsiteX269" fmla="*/ 9967481 w 12192000"/>
              <a:gd name="connsiteY269" fmla="*/ 785030 h 1839214"/>
              <a:gd name="connsiteX270" fmla="*/ 9967481 w 12192000"/>
              <a:gd name="connsiteY270" fmla="*/ 563940 h 1839214"/>
              <a:gd name="connsiteX271" fmla="*/ 9917014 w 12192000"/>
              <a:gd name="connsiteY271" fmla="*/ 563940 h 1839214"/>
              <a:gd name="connsiteX272" fmla="*/ 9917014 w 12192000"/>
              <a:gd name="connsiteY272" fmla="*/ 504662 h 1839214"/>
              <a:gd name="connsiteX273" fmla="*/ 9909805 w 12192000"/>
              <a:gd name="connsiteY273" fmla="*/ 504662 h 1839214"/>
              <a:gd name="connsiteX274" fmla="*/ 9909805 w 12192000"/>
              <a:gd name="connsiteY274" fmla="*/ 541511 h 1839214"/>
              <a:gd name="connsiteX275" fmla="*/ 9868951 w 12192000"/>
              <a:gd name="connsiteY275" fmla="*/ 541511 h 1839214"/>
              <a:gd name="connsiteX276" fmla="*/ 9868951 w 12192000"/>
              <a:gd name="connsiteY276" fmla="*/ 528694 h 1839214"/>
              <a:gd name="connsiteX277" fmla="*/ 9863344 w 12192000"/>
              <a:gd name="connsiteY277" fmla="*/ 528694 h 1839214"/>
              <a:gd name="connsiteX278" fmla="*/ 9863344 w 12192000"/>
              <a:gd name="connsiteY278" fmla="*/ 539108 h 1839214"/>
              <a:gd name="connsiteX279" fmla="*/ 9775229 w 12192000"/>
              <a:gd name="connsiteY279" fmla="*/ 539108 h 1839214"/>
              <a:gd name="connsiteX280" fmla="*/ 9775229 w 12192000"/>
              <a:gd name="connsiteY280" fmla="*/ 504662 h 1839214"/>
              <a:gd name="connsiteX281" fmla="*/ 9769621 w 12192000"/>
              <a:gd name="connsiteY281" fmla="*/ 504662 h 1839214"/>
              <a:gd name="connsiteX282" fmla="*/ 9769621 w 12192000"/>
              <a:gd name="connsiteY282" fmla="*/ 552725 h 1839214"/>
              <a:gd name="connsiteX283" fmla="*/ 9756804 w 12192000"/>
              <a:gd name="connsiteY283" fmla="*/ 552725 h 1839214"/>
              <a:gd name="connsiteX284" fmla="*/ 9756804 w 12192000"/>
              <a:gd name="connsiteY284" fmla="*/ 546317 h 1839214"/>
              <a:gd name="connsiteX285" fmla="*/ 9747192 w 12192000"/>
              <a:gd name="connsiteY285" fmla="*/ 546317 h 1839214"/>
              <a:gd name="connsiteX286" fmla="*/ 9747192 w 12192000"/>
              <a:gd name="connsiteY286" fmla="*/ 573553 h 1839214"/>
              <a:gd name="connsiteX287" fmla="*/ 9699129 w 12192000"/>
              <a:gd name="connsiteY287" fmla="*/ 573553 h 1839214"/>
              <a:gd name="connsiteX288" fmla="*/ 9682306 w 12192000"/>
              <a:gd name="connsiteY288" fmla="*/ 585569 h 1839214"/>
              <a:gd name="connsiteX289" fmla="*/ 9682306 w 12192000"/>
              <a:gd name="connsiteY289" fmla="*/ 863533 h 1839214"/>
              <a:gd name="connsiteX290" fmla="*/ 9685510 w 12192000"/>
              <a:gd name="connsiteY290" fmla="*/ 863533 h 1839214"/>
              <a:gd name="connsiteX291" fmla="*/ 9685510 w 12192000"/>
              <a:gd name="connsiteY291" fmla="*/ 877952 h 1839214"/>
              <a:gd name="connsiteX292" fmla="*/ 9682306 w 12192000"/>
              <a:gd name="connsiteY292" fmla="*/ 877952 h 1839214"/>
              <a:gd name="connsiteX293" fmla="*/ 9682306 w 12192000"/>
              <a:gd name="connsiteY293" fmla="*/ 1441091 h 1839214"/>
              <a:gd name="connsiteX294" fmla="*/ 9672694 w 12192000"/>
              <a:gd name="connsiteY294" fmla="*/ 1451505 h 1839214"/>
              <a:gd name="connsiteX295" fmla="*/ 9672694 w 12192000"/>
              <a:gd name="connsiteY295" fmla="*/ 1466725 h 1839214"/>
              <a:gd name="connsiteX296" fmla="*/ 9621426 w 12192000"/>
              <a:gd name="connsiteY296" fmla="*/ 1466725 h 1839214"/>
              <a:gd name="connsiteX297" fmla="*/ 9621426 w 12192000"/>
              <a:gd name="connsiteY297" fmla="*/ 1484348 h 1839214"/>
              <a:gd name="connsiteX298" fmla="*/ 9627835 w 12192000"/>
              <a:gd name="connsiteY298" fmla="*/ 1484348 h 1839214"/>
              <a:gd name="connsiteX299" fmla="*/ 9627835 w 12192000"/>
              <a:gd name="connsiteY299" fmla="*/ 1509181 h 1839214"/>
              <a:gd name="connsiteX300" fmla="*/ 9566955 w 12192000"/>
              <a:gd name="connsiteY300" fmla="*/ 1509181 h 1839214"/>
              <a:gd name="connsiteX301" fmla="*/ 9566955 w 12192000"/>
              <a:gd name="connsiteY301" fmla="*/ 1414657 h 1839214"/>
              <a:gd name="connsiteX302" fmla="*/ 9528505 w 12192000"/>
              <a:gd name="connsiteY302" fmla="*/ 1414657 h 1839214"/>
              <a:gd name="connsiteX303" fmla="*/ 9527704 w 12192000"/>
              <a:gd name="connsiteY303" fmla="*/ 1256850 h 1839214"/>
              <a:gd name="connsiteX304" fmla="*/ 9458814 w 12192000"/>
              <a:gd name="connsiteY304" fmla="*/ 732962 h 1839214"/>
              <a:gd name="connsiteX305" fmla="*/ 9299404 w 12192000"/>
              <a:gd name="connsiteY305" fmla="*/ 485437 h 1839214"/>
              <a:gd name="connsiteX306" fmla="*/ 9139995 w 12192000"/>
              <a:gd name="connsiteY306" fmla="*/ 732962 h 1839214"/>
              <a:gd name="connsiteX307" fmla="*/ 9072706 w 12192000"/>
              <a:gd name="connsiteY307" fmla="*/ 1205582 h 1839214"/>
              <a:gd name="connsiteX308" fmla="*/ 9024643 w 12192000"/>
              <a:gd name="connsiteY308" fmla="*/ 1205582 h 1839214"/>
              <a:gd name="connsiteX309" fmla="*/ 9024643 w 12192000"/>
              <a:gd name="connsiteY309" fmla="*/ 1191163 h 1839214"/>
              <a:gd name="connsiteX310" fmla="*/ 9003816 w 12192000"/>
              <a:gd name="connsiteY310" fmla="*/ 1191163 h 1839214"/>
              <a:gd name="connsiteX311" fmla="*/ 9003816 w 12192000"/>
              <a:gd name="connsiteY311" fmla="*/ 1202378 h 1839214"/>
              <a:gd name="connsiteX312" fmla="*/ 8988596 w 12192000"/>
              <a:gd name="connsiteY312" fmla="*/ 1202378 h 1839214"/>
              <a:gd name="connsiteX313" fmla="*/ 8988596 w 12192000"/>
              <a:gd name="connsiteY313" fmla="*/ 1199174 h 1839214"/>
              <a:gd name="connsiteX314" fmla="*/ 8974978 w 12192000"/>
              <a:gd name="connsiteY314" fmla="*/ 1199174 h 1839214"/>
              <a:gd name="connsiteX315" fmla="*/ 8974978 w 12192000"/>
              <a:gd name="connsiteY315" fmla="*/ 1210389 h 1839214"/>
              <a:gd name="connsiteX316" fmla="*/ 8914099 w 12192000"/>
              <a:gd name="connsiteY316" fmla="*/ 1210389 h 1839214"/>
              <a:gd name="connsiteX317" fmla="*/ 8914099 w 12192000"/>
              <a:gd name="connsiteY317" fmla="*/ 1238425 h 1839214"/>
              <a:gd name="connsiteX318" fmla="*/ 8878852 w 12192000"/>
              <a:gd name="connsiteY318" fmla="*/ 1238425 h 1839214"/>
              <a:gd name="connsiteX319" fmla="*/ 8878852 w 12192000"/>
              <a:gd name="connsiteY319" fmla="*/ 1372201 h 1839214"/>
              <a:gd name="connsiteX320" fmla="*/ 8866036 w 12192000"/>
              <a:gd name="connsiteY320" fmla="*/ 1372201 h 1839214"/>
              <a:gd name="connsiteX321" fmla="*/ 8866036 w 12192000"/>
              <a:gd name="connsiteY321" fmla="*/ 1423468 h 1839214"/>
              <a:gd name="connsiteX322" fmla="*/ 8843606 w 12192000"/>
              <a:gd name="connsiteY322" fmla="*/ 1423468 h 1839214"/>
              <a:gd name="connsiteX323" fmla="*/ 8843606 w 12192000"/>
              <a:gd name="connsiteY323" fmla="*/ 1306515 h 1839214"/>
              <a:gd name="connsiteX324" fmla="*/ 8835595 w 12192000"/>
              <a:gd name="connsiteY324" fmla="*/ 1306515 h 1839214"/>
              <a:gd name="connsiteX325" fmla="*/ 8835595 w 12192000"/>
              <a:gd name="connsiteY325" fmla="*/ 1335353 h 1839214"/>
              <a:gd name="connsiteX326" fmla="*/ 8797144 w 12192000"/>
              <a:gd name="connsiteY326" fmla="*/ 1335353 h 1839214"/>
              <a:gd name="connsiteX327" fmla="*/ 8797144 w 12192000"/>
              <a:gd name="connsiteY327" fmla="*/ 1223205 h 1839214"/>
              <a:gd name="connsiteX328" fmla="*/ 8753888 w 12192000"/>
              <a:gd name="connsiteY328" fmla="*/ 1223205 h 1839214"/>
              <a:gd name="connsiteX329" fmla="*/ 8753888 w 12192000"/>
              <a:gd name="connsiteY329" fmla="*/ 1204781 h 1839214"/>
              <a:gd name="connsiteX330" fmla="*/ 8685799 w 12192000"/>
              <a:gd name="connsiteY330" fmla="*/ 1204781 h 1839214"/>
              <a:gd name="connsiteX331" fmla="*/ 8685799 w 12192000"/>
              <a:gd name="connsiteY331" fmla="*/ 1155917 h 1839214"/>
              <a:gd name="connsiteX332" fmla="*/ 8673783 w 12192000"/>
              <a:gd name="connsiteY332" fmla="*/ 1155917 h 1839214"/>
              <a:gd name="connsiteX333" fmla="*/ 8673783 w 12192000"/>
              <a:gd name="connsiteY333" fmla="*/ 1201577 h 1839214"/>
              <a:gd name="connsiteX334" fmla="*/ 8659364 w 12192000"/>
              <a:gd name="connsiteY334" fmla="*/ 1201577 h 1839214"/>
              <a:gd name="connsiteX335" fmla="*/ 8659364 w 12192000"/>
              <a:gd name="connsiteY335" fmla="*/ 1215996 h 1839214"/>
              <a:gd name="connsiteX336" fmla="*/ 8646547 w 12192000"/>
              <a:gd name="connsiteY336" fmla="*/ 1215996 h 1839214"/>
              <a:gd name="connsiteX337" fmla="*/ 8646547 w 12192000"/>
              <a:gd name="connsiteY337" fmla="*/ 1244033 h 1839214"/>
              <a:gd name="connsiteX338" fmla="*/ 8604091 w 12192000"/>
              <a:gd name="connsiteY338" fmla="*/ 1244033 h 1839214"/>
              <a:gd name="connsiteX339" fmla="*/ 8604091 w 12192000"/>
              <a:gd name="connsiteY339" fmla="*/ 1393028 h 1839214"/>
              <a:gd name="connsiteX340" fmla="*/ 8569647 w 12192000"/>
              <a:gd name="connsiteY340" fmla="*/ 1393028 h 1839214"/>
              <a:gd name="connsiteX341" fmla="*/ 8569647 w 12192000"/>
              <a:gd name="connsiteY341" fmla="*/ 672082 h 1839214"/>
              <a:gd name="connsiteX342" fmla="*/ 8516776 w 12192000"/>
              <a:gd name="connsiteY342" fmla="*/ 672082 h 1839214"/>
              <a:gd name="connsiteX343" fmla="*/ 8516776 w 12192000"/>
              <a:gd name="connsiteY343" fmla="*/ 647250 h 1839214"/>
              <a:gd name="connsiteX344" fmla="*/ 8522384 w 12192000"/>
              <a:gd name="connsiteY344" fmla="*/ 647250 h 1839214"/>
              <a:gd name="connsiteX345" fmla="*/ 8522384 w 12192000"/>
              <a:gd name="connsiteY345" fmla="*/ 292384 h 1839214"/>
              <a:gd name="connsiteX346" fmla="*/ 8512771 w 12192000"/>
              <a:gd name="connsiteY346" fmla="*/ 292384 h 1839214"/>
              <a:gd name="connsiteX347" fmla="*/ 8512771 w 12192000"/>
              <a:gd name="connsiteY347" fmla="*/ 284373 h 1839214"/>
              <a:gd name="connsiteX348" fmla="*/ 8485536 w 12192000"/>
              <a:gd name="connsiteY348" fmla="*/ 284373 h 1839214"/>
              <a:gd name="connsiteX349" fmla="*/ 8485536 w 12192000"/>
              <a:gd name="connsiteY349" fmla="*/ 289981 h 1839214"/>
              <a:gd name="connsiteX350" fmla="*/ 8262043 w 12192000"/>
              <a:gd name="connsiteY350" fmla="*/ 289981 h 1839214"/>
              <a:gd name="connsiteX351" fmla="*/ 8262043 w 12192000"/>
              <a:gd name="connsiteY351" fmla="*/ 297991 h 1839214"/>
              <a:gd name="connsiteX352" fmla="*/ 8213179 w 12192000"/>
              <a:gd name="connsiteY352" fmla="*/ 297991 h 1839214"/>
              <a:gd name="connsiteX353" fmla="*/ 8213179 w 12192000"/>
              <a:gd name="connsiteY353" fmla="*/ 285174 h 1839214"/>
              <a:gd name="connsiteX354" fmla="*/ 8195555 w 12192000"/>
              <a:gd name="connsiteY354" fmla="*/ 285174 h 1839214"/>
              <a:gd name="connsiteX355" fmla="*/ 8195555 w 12192000"/>
              <a:gd name="connsiteY355" fmla="*/ 1401039 h 1839214"/>
              <a:gd name="connsiteX356" fmla="*/ 8138681 w 12192000"/>
              <a:gd name="connsiteY356" fmla="*/ 1401039 h 1839214"/>
              <a:gd name="connsiteX357" fmla="*/ 8138681 w 12192000"/>
              <a:gd name="connsiteY357" fmla="*/ 1415458 h 1839214"/>
              <a:gd name="connsiteX358" fmla="*/ 8123461 w 12192000"/>
              <a:gd name="connsiteY358" fmla="*/ 1415458 h 1839214"/>
              <a:gd name="connsiteX359" fmla="*/ 8123461 w 12192000"/>
              <a:gd name="connsiteY359" fmla="*/ 1409049 h 1839214"/>
              <a:gd name="connsiteX360" fmla="*/ 8067387 w 12192000"/>
              <a:gd name="connsiteY360" fmla="*/ 1409049 h 1839214"/>
              <a:gd name="connsiteX361" fmla="*/ 8067387 w 12192000"/>
              <a:gd name="connsiteY361" fmla="*/ 1354578 h 1839214"/>
              <a:gd name="connsiteX362" fmla="*/ 8060979 w 12192000"/>
              <a:gd name="connsiteY362" fmla="*/ 1354578 h 1839214"/>
              <a:gd name="connsiteX363" fmla="*/ 8060979 w 12192000"/>
              <a:gd name="connsiteY363" fmla="*/ 1438688 h 1839214"/>
              <a:gd name="connsiteX364" fmla="*/ 8000099 w 12192000"/>
              <a:gd name="connsiteY364" fmla="*/ 1438688 h 1839214"/>
              <a:gd name="connsiteX365" fmla="*/ 8000099 w 12192000"/>
              <a:gd name="connsiteY365" fmla="*/ 1563652 h 1839214"/>
              <a:gd name="connsiteX366" fmla="*/ 7994492 w 12192000"/>
              <a:gd name="connsiteY366" fmla="*/ 1563652 h 1839214"/>
              <a:gd name="connsiteX367" fmla="*/ 7965654 w 12192000"/>
              <a:gd name="connsiteY367" fmla="*/ 1303311 h 1839214"/>
              <a:gd name="connsiteX368" fmla="*/ 7965654 w 12192000"/>
              <a:gd name="connsiteY368" fmla="*/ 805057 h 1839214"/>
              <a:gd name="connsiteX369" fmla="*/ 7626809 w 12192000"/>
              <a:gd name="connsiteY369" fmla="*/ 805057 h 1839214"/>
              <a:gd name="connsiteX370" fmla="*/ 7626809 w 12192000"/>
              <a:gd name="connsiteY370" fmla="*/ 1364190 h 1839214"/>
              <a:gd name="connsiteX371" fmla="*/ 7586756 w 12192000"/>
              <a:gd name="connsiteY371" fmla="*/ 1364190 h 1839214"/>
              <a:gd name="connsiteX372" fmla="*/ 7586756 w 12192000"/>
              <a:gd name="connsiteY372" fmla="*/ 1374604 h 1839214"/>
              <a:gd name="connsiteX373" fmla="*/ 7564327 w 12192000"/>
              <a:gd name="connsiteY373" fmla="*/ 1374604 h 1839214"/>
              <a:gd name="connsiteX374" fmla="*/ 7564327 w 12192000"/>
              <a:gd name="connsiteY374" fmla="*/ 1031754 h 1839214"/>
              <a:gd name="connsiteX375" fmla="*/ 7555516 w 12192000"/>
              <a:gd name="connsiteY375" fmla="*/ 1031754 h 1839214"/>
              <a:gd name="connsiteX376" fmla="*/ 7555516 w 12192000"/>
              <a:gd name="connsiteY376" fmla="*/ 867539 h 1839214"/>
              <a:gd name="connsiteX377" fmla="*/ 7502646 w 12192000"/>
              <a:gd name="connsiteY377" fmla="*/ 867539 h 1839214"/>
              <a:gd name="connsiteX378" fmla="*/ 7502646 w 12192000"/>
              <a:gd name="connsiteY378" fmla="*/ 809863 h 1839214"/>
              <a:gd name="connsiteX379" fmla="*/ 7481819 w 12192000"/>
              <a:gd name="connsiteY379" fmla="*/ 809863 h 1839214"/>
              <a:gd name="connsiteX380" fmla="*/ 7481819 w 12192000"/>
              <a:gd name="connsiteY380" fmla="*/ 821078 h 1839214"/>
              <a:gd name="connsiteX381" fmla="*/ 7435358 w 12192000"/>
              <a:gd name="connsiteY381" fmla="*/ 821078 h 1839214"/>
              <a:gd name="connsiteX382" fmla="*/ 7435358 w 12192000"/>
              <a:gd name="connsiteY382" fmla="*/ 809062 h 1839214"/>
              <a:gd name="connsiteX383" fmla="*/ 7381688 w 12192000"/>
              <a:gd name="connsiteY383" fmla="*/ 809062 h 1839214"/>
              <a:gd name="connsiteX384" fmla="*/ 7381688 w 12192000"/>
              <a:gd name="connsiteY384" fmla="*/ 820277 h 1839214"/>
              <a:gd name="connsiteX385" fmla="*/ 7356855 w 12192000"/>
              <a:gd name="connsiteY385" fmla="*/ 820277 h 1839214"/>
              <a:gd name="connsiteX386" fmla="*/ 7356855 w 12192000"/>
              <a:gd name="connsiteY386" fmla="*/ 935628 h 1839214"/>
              <a:gd name="connsiteX387" fmla="*/ 7297577 w 12192000"/>
              <a:gd name="connsiteY387" fmla="*/ 935628 h 1839214"/>
              <a:gd name="connsiteX388" fmla="*/ 7297577 w 12192000"/>
              <a:gd name="connsiteY388" fmla="*/ 1091833 h 1839214"/>
              <a:gd name="connsiteX389" fmla="*/ 7282357 w 12192000"/>
              <a:gd name="connsiteY389" fmla="*/ 1091833 h 1839214"/>
              <a:gd name="connsiteX390" fmla="*/ 7273546 w 12192000"/>
              <a:gd name="connsiteY390" fmla="*/ 1101446 h 1839214"/>
              <a:gd name="connsiteX391" fmla="*/ 7273546 w 12192000"/>
              <a:gd name="connsiteY391" fmla="*/ 1331347 h 1839214"/>
              <a:gd name="connsiteX392" fmla="*/ 7254320 w 12192000"/>
              <a:gd name="connsiteY392" fmla="*/ 1331347 h 1839214"/>
              <a:gd name="connsiteX393" fmla="*/ 7254320 w 12192000"/>
              <a:gd name="connsiteY393" fmla="*/ 1422667 h 1839214"/>
              <a:gd name="connsiteX394" fmla="*/ 7187032 w 12192000"/>
              <a:gd name="connsiteY394" fmla="*/ 1422667 h 1839214"/>
              <a:gd name="connsiteX395" fmla="*/ 7062869 w 12192000"/>
              <a:gd name="connsiteY395" fmla="*/ 416547 h 1839214"/>
              <a:gd name="connsiteX396" fmla="*/ 6476500 w 12192000"/>
              <a:gd name="connsiteY396" fmla="*/ 525490 h 1839214"/>
              <a:gd name="connsiteX397" fmla="*/ 6337918 w 12192000"/>
              <a:gd name="connsiteY397" fmla="*/ 631228 h 1839214"/>
              <a:gd name="connsiteX398" fmla="*/ 6250603 w 12192000"/>
              <a:gd name="connsiteY398" fmla="*/ 1228012 h 1839214"/>
              <a:gd name="connsiteX399" fmla="*/ 6224168 w 12192000"/>
              <a:gd name="connsiteY399" fmla="*/ 1228012 h 1839214"/>
              <a:gd name="connsiteX400" fmla="*/ 6224168 w 12192000"/>
              <a:gd name="connsiteY400" fmla="*/ 1199174 h 1839214"/>
              <a:gd name="connsiteX401" fmla="*/ 6214556 w 12192000"/>
              <a:gd name="connsiteY401" fmla="*/ 1199174 h 1839214"/>
              <a:gd name="connsiteX402" fmla="*/ 6214556 w 12192000"/>
              <a:gd name="connsiteY402" fmla="*/ 1124676 h 1839214"/>
              <a:gd name="connsiteX403" fmla="*/ 6197734 w 12192000"/>
              <a:gd name="connsiteY403" fmla="*/ 1124676 h 1839214"/>
              <a:gd name="connsiteX404" fmla="*/ 6197734 w 12192000"/>
              <a:gd name="connsiteY404" fmla="*/ 1135090 h 1839214"/>
              <a:gd name="connsiteX405" fmla="*/ 6134451 w 12192000"/>
              <a:gd name="connsiteY405" fmla="*/ 1135090 h 1839214"/>
              <a:gd name="connsiteX406" fmla="*/ 6134451 w 12192000"/>
              <a:gd name="connsiteY406" fmla="*/ 1212792 h 1839214"/>
              <a:gd name="connsiteX407" fmla="*/ 6059152 w 12192000"/>
              <a:gd name="connsiteY407" fmla="*/ 1212792 h 1839214"/>
              <a:gd name="connsiteX408" fmla="*/ 6059152 w 12192000"/>
              <a:gd name="connsiteY408" fmla="*/ 1232017 h 1839214"/>
              <a:gd name="connsiteX409" fmla="*/ 6064759 w 12192000"/>
              <a:gd name="connsiteY409" fmla="*/ 1232017 h 1839214"/>
              <a:gd name="connsiteX410" fmla="*/ 6064759 w 12192000"/>
              <a:gd name="connsiteY410" fmla="*/ 1318531 h 1839214"/>
              <a:gd name="connsiteX411" fmla="*/ 6042330 w 12192000"/>
              <a:gd name="connsiteY411" fmla="*/ 1318531 h 1839214"/>
              <a:gd name="connsiteX412" fmla="*/ 6042330 w 12192000"/>
              <a:gd name="connsiteY412" fmla="*/ 1562050 h 1839214"/>
              <a:gd name="connsiteX413" fmla="*/ 6003879 w 12192000"/>
              <a:gd name="connsiteY413" fmla="*/ 1562050 h 1839214"/>
              <a:gd name="connsiteX414" fmla="*/ 6003879 w 12192000"/>
              <a:gd name="connsiteY414" fmla="*/ 1539621 h 1839214"/>
              <a:gd name="connsiteX415" fmla="*/ 5962225 w 12192000"/>
              <a:gd name="connsiteY415" fmla="*/ 1539621 h 1839214"/>
              <a:gd name="connsiteX416" fmla="*/ 5962225 w 12192000"/>
              <a:gd name="connsiteY416" fmla="*/ 1489955 h 1839214"/>
              <a:gd name="connsiteX417" fmla="*/ 5954214 w 12192000"/>
              <a:gd name="connsiteY417" fmla="*/ 1489955 h 1839214"/>
              <a:gd name="connsiteX418" fmla="*/ 5954214 w 12192000"/>
              <a:gd name="connsiteY418" fmla="*/ 1283284 h 1839214"/>
              <a:gd name="connsiteX419" fmla="*/ 5898140 w 12192000"/>
              <a:gd name="connsiteY419" fmla="*/ 1283284 h 1839214"/>
              <a:gd name="connsiteX420" fmla="*/ 5860491 w 12192000"/>
              <a:gd name="connsiteY420" fmla="*/ 620815 h 1839214"/>
              <a:gd name="connsiteX421" fmla="*/ 5818837 w 12192000"/>
              <a:gd name="connsiteY421" fmla="*/ 28838 h 1839214"/>
              <a:gd name="connsiteX422" fmla="*/ 5782789 w 12192000"/>
              <a:gd name="connsiteY422" fmla="*/ 16021 h 1839214"/>
              <a:gd name="connsiteX423" fmla="*/ 5777182 w 12192000"/>
              <a:gd name="connsiteY423" fmla="*/ 16021 h 1839214"/>
              <a:gd name="connsiteX424" fmla="*/ 5777182 w 12192000"/>
              <a:gd name="connsiteY424" fmla="*/ 20026 h 1839214"/>
              <a:gd name="connsiteX425" fmla="*/ 5659427 w 12192000"/>
              <a:gd name="connsiteY425" fmla="*/ 20026 h 1839214"/>
              <a:gd name="connsiteX426" fmla="*/ 5659427 w 12192000"/>
              <a:gd name="connsiteY426" fmla="*/ 0 h 1839214"/>
              <a:gd name="connsiteX427" fmla="*/ 5647412 w 12192000"/>
              <a:gd name="connsiteY427" fmla="*/ 0 h 1839214"/>
              <a:gd name="connsiteX428" fmla="*/ 5647412 w 12192000"/>
              <a:gd name="connsiteY428" fmla="*/ 16021 h 1839214"/>
              <a:gd name="connsiteX429" fmla="*/ 5598548 w 12192000"/>
              <a:gd name="connsiteY429" fmla="*/ 16021 h 1839214"/>
              <a:gd name="connsiteX430" fmla="*/ 5580123 w 12192000"/>
              <a:gd name="connsiteY430" fmla="*/ 686501 h 1839214"/>
              <a:gd name="connsiteX431" fmla="*/ 5580123 w 12192000"/>
              <a:gd name="connsiteY431" fmla="*/ 1188760 h 1839214"/>
              <a:gd name="connsiteX432" fmla="*/ 5557694 w 12192000"/>
              <a:gd name="connsiteY432" fmla="*/ 1188760 h 1839214"/>
              <a:gd name="connsiteX433" fmla="*/ 5557694 w 12192000"/>
              <a:gd name="connsiteY433" fmla="*/ 1272871 h 1839214"/>
              <a:gd name="connsiteX434" fmla="*/ 5543275 w 12192000"/>
              <a:gd name="connsiteY434" fmla="*/ 1272871 h 1839214"/>
              <a:gd name="connsiteX435" fmla="*/ 5543275 w 12192000"/>
              <a:gd name="connsiteY435" fmla="*/ 1292897 h 1839214"/>
              <a:gd name="connsiteX436" fmla="*/ 5496814 w 12192000"/>
              <a:gd name="connsiteY436" fmla="*/ 1292897 h 1839214"/>
              <a:gd name="connsiteX437" fmla="*/ 5496814 w 12192000"/>
              <a:gd name="connsiteY437" fmla="*/ 1256850 h 1839214"/>
              <a:gd name="connsiteX438" fmla="*/ 5475186 w 12192000"/>
              <a:gd name="connsiteY438" fmla="*/ 1256850 h 1839214"/>
              <a:gd name="connsiteX439" fmla="*/ 5475186 w 12192000"/>
              <a:gd name="connsiteY439" fmla="*/ 1273672 h 1839214"/>
              <a:gd name="connsiteX440" fmla="*/ 5368646 w 12192000"/>
              <a:gd name="connsiteY440" fmla="*/ 1273672 h 1839214"/>
              <a:gd name="connsiteX441" fmla="*/ 5368646 w 12192000"/>
              <a:gd name="connsiteY441" fmla="*/ 948445 h 1839214"/>
              <a:gd name="connsiteX442" fmla="*/ 5282132 w 12192000"/>
              <a:gd name="connsiteY442" fmla="*/ 948445 h 1839214"/>
              <a:gd name="connsiteX443" fmla="*/ 5282132 w 12192000"/>
              <a:gd name="connsiteY443" fmla="*/ 930021 h 1839214"/>
              <a:gd name="connsiteX444" fmla="*/ 5246085 w 12192000"/>
              <a:gd name="connsiteY444" fmla="*/ 930021 h 1839214"/>
              <a:gd name="connsiteX445" fmla="*/ 5242080 w 12192000"/>
              <a:gd name="connsiteY445" fmla="*/ 938832 h 1839214"/>
              <a:gd name="connsiteX446" fmla="*/ 5143550 w 12192000"/>
              <a:gd name="connsiteY446" fmla="*/ 938832 h 1839214"/>
              <a:gd name="connsiteX447" fmla="*/ 5143550 w 12192000"/>
              <a:gd name="connsiteY447" fmla="*/ 961262 h 1839214"/>
              <a:gd name="connsiteX448" fmla="*/ 5109105 w 12192000"/>
              <a:gd name="connsiteY448" fmla="*/ 961262 h 1839214"/>
              <a:gd name="connsiteX449" fmla="*/ 5109105 w 12192000"/>
              <a:gd name="connsiteY449" fmla="*/ 1134289 h 1839214"/>
              <a:gd name="connsiteX450" fmla="*/ 5089079 w 12192000"/>
              <a:gd name="connsiteY450" fmla="*/ 1153514 h 1839214"/>
              <a:gd name="connsiteX451" fmla="*/ 5089079 w 12192000"/>
              <a:gd name="connsiteY451" fmla="*/ 1202378 h 1839214"/>
              <a:gd name="connsiteX452" fmla="*/ 5076262 w 12192000"/>
              <a:gd name="connsiteY452" fmla="*/ 1202378 h 1839214"/>
              <a:gd name="connsiteX453" fmla="*/ 5076262 w 12192000"/>
              <a:gd name="connsiteY453" fmla="*/ 1262457 h 1839214"/>
              <a:gd name="connsiteX454" fmla="*/ 4999361 w 12192000"/>
              <a:gd name="connsiteY454" fmla="*/ 1262457 h 1839214"/>
              <a:gd name="connsiteX455" fmla="*/ 4999361 w 12192000"/>
              <a:gd name="connsiteY455" fmla="*/ 1314525 h 1839214"/>
              <a:gd name="connsiteX456" fmla="*/ 4974529 w 12192000"/>
              <a:gd name="connsiteY456" fmla="*/ 1314525 h 1839214"/>
              <a:gd name="connsiteX457" fmla="*/ 4974529 w 12192000"/>
              <a:gd name="connsiteY457" fmla="*/ 1568459 h 1839214"/>
              <a:gd name="connsiteX458" fmla="*/ 4953701 w 12192000"/>
              <a:gd name="connsiteY458" fmla="*/ 1568459 h 1839214"/>
              <a:gd name="connsiteX459" fmla="*/ 4953701 w 12192000"/>
              <a:gd name="connsiteY459" fmla="*/ 904387 h 1839214"/>
              <a:gd name="connsiteX460" fmla="*/ 4898429 w 12192000"/>
              <a:gd name="connsiteY460" fmla="*/ 904387 h 1839214"/>
              <a:gd name="connsiteX461" fmla="*/ 4898429 w 12192000"/>
              <a:gd name="connsiteY461" fmla="*/ 890769 h 1839214"/>
              <a:gd name="connsiteX462" fmla="*/ 4743024 w 12192000"/>
              <a:gd name="connsiteY462" fmla="*/ 890769 h 1839214"/>
              <a:gd name="connsiteX463" fmla="*/ 4743024 w 12192000"/>
              <a:gd name="connsiteY463" fmla="*/ 901984 h 1839214"/>
              <a:gd name="connsiteX464" fmla="*/ 4705375 w 12192000"/>
              <a:gd name="connsiteY464" fmla="*/ 901984 h 1839214"/>
              <a:gd name="connsiteX465" fmla="*/ 4705375 w 12192000"/>
              <a:gd name="connsiteY465" fmla="*/ 1249640 h 1839214"/>
              <a:gd name="connsiteX466" fmla="*/ 4694161 w 12192000"/>
              <a:gd name="connsiteY466" fmla="*/ 1249640 h 1839214"/>
              <a:gd name="connsiteX467" fmla="*/ 4694161 w 12192000"/>
              <a:gd name="connsiteY467" fmla="*/ 1229614 h 1839214"/>
              <a:gd name="connsiteX468" fmla="*/ 4678140 w 12192000"/>
              <a:gd name="connsiteY468" fmla="*/ 1229614 h 1839214"/>
              <a:gd name="connsiteX469" fmla="*/ 4678140 w 12192000"/>
              <a:gd name="connsiteY469" fmla="*/ 1207184 h 1839214"/>
              <a:gd name="connsiteX470" fmla="*/ 4578809 w 12192000"/>
              <a:gd name="connsiteY470" fmla="*/ 1207184 h 1839214"/>
              <a:gd name="connsiteX471" fmla="*/ 4578809 w 12192000"/>
              <a:gd name="connsiteY471" fmla="*/ 1147106 h 1839214"/>
              <a:gd name="connsiteX472" fmla="*/ 4571600 w 12192000"/>
              <a:gd name="connsiteY472" fmla="*/ 1147106 h 1839214"/>
              <a:gd name="connsiteX473" fmla="*/ 4571600 w 12192000"/>
              <a:gd name="connsiteY473" fmla="*/ 1259253 h 1839214"/>
              <a:gd name="connsiteX474" fmla="*/ 4537155 w 12192000"/>
              <a:gd name="connsiteY474" fmla="*/ 1256850 h 1839214"/>
              <a:gd name="connsiteX475" fmla="*/ 4537155 w 12192000"/>
              <a:gd name="connsiteY475" fmla="*/ 986895 h 1839214"/>
              <a:gd name="connsiteX476" fmla="*/ 4532348 w 12192000"/>
              <a:gd name="connsiteY476" fmla="*/ 979686 h 1839214"/>
              <a:gd name="connsiteX477" fmla="*/ 4516327 w 12192000"/>
              <a:gd name="connsiteY477" fmla="*/ 979686 h 1839214"/>
              <a:gd name="connsiteX478" fmla="*/ 4516327 w 12192000"/>
              <a:gd name="connsiteY478" fmla="*/ 967670 h 1839214"/>
              <a:gd name="connsiteX479" fmla="*/ 4470667 w 12192000"/>
              <a:gd name="connsiteY479" fmla="*/ 967670 h 1839214"/>
              <a:gd name="connsiteX480" fmla="*/ 4470667 w 12192000"/>
              <a:gd name="connsiteY480" fmla="*/ 950047 h 1839214"/>
              <a:gd name="connsiteX481" fmla="*/ 4367332 w 12192000"/>
              <a:gd name="connsiteY481" fmla="*/ 950047 h 1839214"/>
              <a:gd name="connsiteX482" fmla="*/ 4367332 w 12192000"/>
              <a:gd name="connsiteY482" fmla="*/ 954052 h 1839214"/>
              <a:gd name="connsiteX483" fmla="*/ 4361724 w 12192000"/>
              <a:gd name="connsiteY483" fmla="*/ 954052 h 1839214"/>
              <a:gd name="connsiteX484" fmla="*/ 4361724 w 12192000"/>
              <a:gd name="connsiteY484" fmla="*/ 942837 h 1839214"/>
              <a:gd name="connsiteX485" fmla="*/ 4346504 w 12192000"/>
              <a:gd name="connsiteY485" fmla="*/ 942837 h 1839214"/>
              <a:gd name="connsiteX486" fmla="*/ 4346504 w 12192000"/>
              <a:gd name="connsiteY486" fmla="*/ 971675 h 1839214"/>
              <a:gd name="connsiteX487" fmla="*/ 4296038 w 12192000"/>
              <a:gd name="connsiteY487" fmla="*/ 971675 h 1839214"/>
              <a:gd name="connsiteX488" fmla="*/ 4296038 w 12192000"/>
              <a:gd name="connsiteY488" fmla="*/ 983691 h 1839214"/>
              <a:gd name="connsiteX489" fmla="*/ 4158257 w 12192000"/>
              <a:gd name="connsiteY489" fmla="*/ 983691 h 1839214"/>
              <a:gd name="connsiteX490" fmla="*/ 4158257 w 12192000"/>
              <a:gd name="connsiteY490" fmla="*/ 997309 h 1839214"/>
              <a:gd name="connsiteX491" fmla="*/ 4098979 w 12192000"/>
              <a:gd name="connsiteY491" fmla="*/ 997309 h 1839214"/>
              <a:gd name="connsiteX492" fmla="*/ 4098979 w 12192000"/>
              <a:gd name="connsiteY492" fmla="*/ 1199174 h 1839214"/>
              <a:gd name="connsiteX493" fmla="*/ 4050115 w 12192000"/>
              <a:gd name="connsiteY493" fmla="*/ 1199174 h 1839214"/>
              <a:gd name="connsiteX494" fmla="*/ 4050115 w 12192000"/>
              <a:gd name="connsiteY494" fmla="*/ 1181551 h 1839214"/>
              <a:gd name="connsiteX495" fmla="*/ 3981225 w 12192000"/>
              <a:gd name="connsiteY495" fmla="*/ 1181551 h 1839214"/>
              <a:gd name="connsiteX496" fmla="*/ 3981225 w 12192000"/>
              <a:gd name="connsiteY496" fmla="*/ 1189561 h 1839214"/>
              <a:gd name="connsiteX497" fmla="*/ 3965204 w 12192000"/>
              <a:gd name="connsiteY497" fmla="*/ 1189561 h 1839214"/>
              <a:gd name="connsiteX498" fmla="*/ 3965204 w 12192000"/>
              <a:gd name="connsiteY498" fmla="*/ 1173540 h 1839214"/>
              <a:gd name="connsiteX499" fmla="*/ 3933162 w 12192000"/>
              <a:gd name="connsiteY499" fmla="*/ 1173540 h 1839214"/>
              <a:gd name="connsiteX500" fmla="*/ 3933162 w 12192000"/>
              <a:gd name="connsiteY500" fmla="*/ 1191964 h 1839214"/>
              <a:gd name="connsiteX501" fmla="*/ 3903523 w 12192000"/>
              <a:gd name="connsiteY501" fmla="*/ 1191964 h 1839214"/>
              <a:gd name="connsiteX502" fmla="*/ 3903523 w 12192000"/>
              <a:gd name="connsiteY502" fmla="*/ 1058189 h 1839214"/>
              <a:gd name="connsiteX503" fmla="*/ 3896313 w 12192000"/>
              <a:gd name="connsiteY503" fmla="*/ 1058189 h 1839214"/>
              <a:gd name="connsiteX504" fmla="*/ 3896313 w 12192000"/>
              <a:gd name="connsiteY504" fmla="*/ 1067801 h 1839214"/>
              <a:gd name="connsiteX505" fmla="*/ 3873884 w 12192000"/>
              <a:gd name="connsiteY505" fmla="*/ 1067801 h 1839214"/>
              <a:gd name="connsiteX506" fmla="*/ 3873884 w 12192000"/>
              <a:gd name="connsiteY506" fmla="*/ 945241 h 1839214"/>
              <a:gd name="connsiteX507" fmla="*/ 3856261 w 12192000"/>
              <a:gd name="connsiteY507" fmla="*/ 945241 h 1839214"/>
              <a:gd name="connsiteX508" fmla="*/ 3856261 w 12192000"/>
              <a:gd name="connsiteY508" fmla="*/ 953251 h 1839214"/>
              <a:gd name="connsiteX509" fmla="*/ 3839439 w 12192000"/>
              <a:gd name="connsiteY509" fmla="*/ 953251 h 1839214"/>
              <a:gd name="connsiteX510" fmla="*/ 3839439 w 12192000"/>
              <a:gd name="connsiteY510" fmla="*/ 949246 h 1839214"/>
              <a:gd name="connsiteX511" fmla="*/ 3821816 w 12192000"/>
              <a:gd name="connsiteY511" fmla="*/ 949246 h 1839214"/>
              <a:gd name="connsiteX512" fmla="*/ 3821816 w 12192000"/>
              <a:gd name="connsiteY512" fmla="*/ 952450 h 1839214"/>
              <a:gd name="connsiteX513" fmla="*/ 3771349 w 12192000"/>
              <a:gd name="connsiteY513" fmla="*/ 952450 h 1839214"/>
              <a:gd name="connsiteX514" fmla="*/ 3771349 w 12192000"/>
              <a:gd name="connsiteY514" fmla="*/ 966068 h 1839214"/>
              <a:gd name="connsiteX515" fmla="*/ 3717679 w 12192000"/>
              <a:gd name="connsiteY515" fmla="*/ 966068 h 1839214"/>
              <a:gd name="connsiteX516" fmla="*/ 3717679 w 12192000"/>
              <a:gd name="connsiteY516" fmla="*/ 913199 h 1839214"/>
              <a:gd name="connsiteX517" fmla="*/ 3714475 w 12192000"/>
              <a:gd name="connsiteY517" fmla="*/ 913199 h 1839214"/>
              <a:gd name="connsiteX518" fmla="*/ 3714475 w 12192000"/>
              <a:gd name="connsiteY518" fmla="*/ 966869 h 1839214"/>
              <a:gd name="connsiteX519" fmla="*/ 3687239 w 12192000"/>
              <a:gd name="connsiteY519" fmla="*/ 966869 h 1839214"/>
              <a:gd name="connsiteX520" fmla="*/ 3687239 w 12192000"/>
              <a:gd name="connsiteY520" fmla="*/ 986895 h 1839214"/>
              <a:gd name="connsiteX521" fmla="*/ 3657600 w 12192000"/>
              <a:gd name="connsiteY521" fmla="*/ 986895 h 1839214"/>
              <a:gd name="connsiteX522" fmla="*/ 3602328 w 12192000"/>
              <a:gd name="connsiteY522" fmla="*/ 1003717 h 1839214"/>
              <a:gd name="connsiteX523" fmla="*/ 3602328 w 12192000"/>
              <a:gd name="connsiteY523" fmla="*/ 1022141 h 1839214"/>
              <a:gd name="connsiteX524" fmla="*/ 3594317 w 12192000"/>
              <a:gd name="connsiteY524" fmla="*/ 1022141 h 1839214"/>
              <a:gd name="connsiteX525" fmla="*/ 3594317 w 12192000"/>
              <a:gd name="connsiteY525" fmla="*/ 1012529 h 1839214"/>
              <a:gd name="connsiteX526" fmla="*/ 3545453 w 12192000"/>
              <a:gd name="connsiteY526" fmla="*/ 1012529 h 1839214"/>
              <a:gd name="connsiteX527" fmla="*/ 3545453 w 12192000"/>
              <a:gd name="connsiteY527" fmla="*/ 461406 h 1839214"/>
              <a:gd name="connsiteX528" fmla="*/ 3402866 w 12192000"/>
              <a:gd name="connsiteY528" fmla="*/ 461406 h 1839214"/>
              <a:gd name="connsiteX529" fmla="*/ 3402866 w 12192000"/>
              <a:gd name="connsiteY529" fmla="*/ 437374 h 1839214"/>
              <a:gd name="connsiteX530" fmla="*/ 3394855 w 12192000"/>
              <a:gd name="connsiteY530" fmla="*/ 437374 h 1839214"/>
              <a:gd name="connsiteX531" fmla="*/ 3394855 w 12192000"/>
              <a:gd name="connsiteY531" fmla="*/ 449390 h 1839214"/>
              <a:gd name="connsiteX532" fmla="*/ 3281106 w 12192000"/>
              <a:gd name="connsiteY532" fmla="*/ 449390 h 1839214"/>
              <a:gd name="connsiteX533" fmla="*/ 3281106 w 12192000"/>
              <a:gd name="connsiteY533" fmla="*/ 781826 h 1839214"/>
              <a:gd name="connsiteX534" fmla="*/ 3208210 w 12192000"/>
              <a:gd name="connsiteY534" fmla="*/ 781826 h 1839214"/>
              <a:gd name="connsiteX535" fmla="*/ 3208210 w 12192000"/>
              <a:gd name="connsiteY535" fmla="*/ 1120671 h 1839214"/>
              <a:gd name="connsiteX536" fmla="*/ 3172163 w 12192000"/>
              <a:gd name="connsiteY536" fmla="*/ 1120671 h 1839214"/>
              <a:gd name="connsiteX537" fmla="*/ 3172163 w 12192000"/>
              <a:gd name="connsiteY537" fmla="*/ 759397 h 1839214"/>
              <a:gd name="connsiteX538" fmla="*/ 2893397 w 12192000"/>
              <a:gd name="connsiteY538" fmla="*/ 759397 h 1839214"/>
              <a:gd name="connsiteX539" fmla="*/ 2893397 w 12192000"/>
              <a:gd name="connsiteY539" fmla="*/ 1132687 h 1839214"/>
              <a:gd name="connsiteX540" fmla="*/ 2881382 w 12192000"/>
              <a:gd name="connsiteY540" fmla="*/ 1132687 h 1839214"/>
              <a:gd name="connsiteX541" fmla="*/ 2881382 w 12192000"/>
              <a:gd name="connsiteY541" fmla="*/ 1173540 h 1839214"/>
              <a:gd name="connsiteX542" fmla="*/ 2840528 w 12192000"/>
              <a:gd name="connsiteY542" fmla="*/ 1173540 h 1839214"/>
              <a:gd name="connsiteX543" fmla="*/ 2840528 w 12192000"/>
              <a:gd name="connsiteY543" fmla="*/ 1115063 h 1839214"/>
              <a:gd name="connsiteX544" fmla="*/ 2830915 w 12192000"/>
              <a:gd name="connsiteY544" fmla="*/ 1115063 h 1839214"/>
              <a:gd name="connsiteX545" fmla="*/ 2830915 w 12192000"/>
              <a:gd name="connsiteY545" fmla="*/ 1275274 h 1839214"/>
              <a:gd name="connsiteX546" fmla="*/ 2806083 w 12192000"/>
              <a:gd name="connsiteY546" fmla="*/ 1275274 h 1839214"/>
              <a:gd name="connsiteX547" fmla="*/ 2806083 w 12192000"/>
              <a:gd name="connsiteY547" fmla="*/ 1452306 h 1839214"/>
              <a:gd name="connsiteX548" fmla="*/ 2783653 w 12192000"/>
              <a:gd name="connsiteY548" fmla="*/ 1452306 h 1839214"/>
              <a:gd name="connsiteX549" fmla="*/ 2783653 w 12192000"/>
              <a:gd name="connsiteY549" fmla="*/ 1422667 h 1839214"/>
              <a:gd name="connsiteX550" fmla="*/ 2754014 w 12192000"/>
              <a:gd name="connsiteY550" fmla="*/ 1422667 h 1839214"/>
              <a:gd name="connsiteX551" fmla="*/ 2754014 w 12192000"/>
              <a:gd name="connsiteY551" fmla="*/ 1161524 h 1839214"/>
              <a:gd name="connsiteX552" fmla="*/ 2726779 w 12192000"/>
              <a:gd name="connsiteY552" fmla="*/ 1161524 h 1839214"/>
              <a:gd name="connsiteX553" fmla="*/ 2726779 w 12192000"/>
              <a:gd name="connsiteY553" fmla="*/ 990099 h 1839214"/>
              <a:gd name="connsiteX554" fmla="*/ 2701946 w 12192000"/>
              <a:gd name="connsiteY554" fmla="*/ 990099 h 1839214"/>
              <a:gd name="connsiteX555" fmla="*/ 2701946 w 12192000"/>
              <a:gd name="connsiteY555" fmla="*/ 903586 h 1839214"/>
              <a:gd name="connsiteX556" fmla="*/ 2698742 w 12192000"/>
              <a:gd name="connsiteY556" fmla="*/ 903586 h 1839214"/>
              <a:gd name="connsiteX557" fmla="*/ 2698742 w 12192000"/>
              <a:gd name="connsiteY557" fmla="*/ 955654 h 1839214"/>
              <a:gd name="connsiteX558" fmla="*/ 2673108 w 12192000"/>
              <a:gd name="connsiteY558" fmla="*/ 938832 h 1839214"/>
              <a:gd name="connsiteX559" fmla="*/ 2673108 w 12192000"/>
              <a:gd name="connsiteY559" fmla="*/ 909193 h 1839214"/>
              <a:gd name="connsiteX560" fmla="*/ 2659490 w 12192000"/>
              <a:gd name="connsiteY560" fmla="*/ 893172 h 1839214"/>
              <a:gd name="connsiteX561" fmla="*/ 2659490 w 12192000"/>
              <a:gd name="connsiteY561" fmla="*/ 873146 h 1839214"/>
              <a:gd name="connsiteX562" fmla="*/ 2651480 w 12192000"/>
              <a:gd name="connsiteY562" fmla="*/ 873146 h 1839214"/>
              <a:gd name="connsiteX563" fmla="*/ 2557757 w 12192000"/>
              <a:gd name="connsiteY563" fmla="*/ 961262 h 1839214"/>
              <a:gd name="connsiteX564" fmla="*/ 2557757 w 12192000"/>
              <a:gd name="connsiteY564" fmla="*/ 968471 h 1839214"/>
              <a:gd name="connsiteX565" fmla="*/ 2545741 w 12192000"/>
              <a:gd name="connsiteY565" fmla="*/ 978885 h 1839214"/>
              <a:gd name="connsiteX566" fmla="*/ 2545741 w 12192000"/>
              <a:gd name="connsiteY566" fmla="*/ 991702 h 1839214"/>
              <a:gd name="connsiteX567" fmla="*/ 2515301 w 12192000"/>
              <a:gd name="connsiteY567" fmla="*/ 991702 h 1839214"/>
              <a:gd name="connsiteX568" fmla="*/ 2515301 w 12192000"/>
              <a:gd name="connsiteY568" fmla="*/ 1124676 h 1839214"/>
              <a:gd name="connsiteX569" fmla="*/ 2503285 w 12192000"/>
              <a:gd name="connsiteY569" fmla="*/ 1124676 h 1839214"/>
              <a:gd name="connsiteX570" fmla="*/ 2503285 w 12192000"/>
              <a:gd name="connsiteY570" fmla="*/ 1271268 h 1839214"/>
              <a:gd name="connsiteX571" fmla="*/ 2496076 w 12192000"/>
              <a:gd name="connsiteY571" fmla="*/ 1271268 h 1839214"/>
              <a:gd name="connsiteX572" fmla="*/ 2496076 w 12192000"/>
              <a:gd name="connsiteY572" fmla="*/ 1284085 h 1839214"/>
              <a:gd name="connsiteX573" fmla="*/ 2475248 w 12192000"/>
              <a:gd name="connsiteY573" fmla="*/ 1306515 h 1839214"/>
              <a:gd name="connsiteX574" fmla="*/ 2475248 w 12192000"/>
              <a:gd name="connsiteY574" fmla="*/ 1322536 h 1839214"/>
              <a:gd name="connsiteX575" fmla="*/ 2448013 w 12192000"/>
              <a:gd name="connsiteY575" fmla="*/ 1322536 h 1839214"/>
              <a:gd name="connsiteX576" fmla="*/ 2448013 w 12192000"/>
              <a:gd name="connsiteY576" fmla="*/ 1340159 h 1839214"/>
              <a:gd name="connsiteX577" fmla="*/ 2453620 w 12192000"/>
              <a:gd name="connsiteY577" fmla="*/ 1340159 h 1839214"/>
              <a:gd name="connsiteX578" fmla="*/ 2453620 w 12192000"/>
              <a:gd name="connsiteY578" fmla="*/ 1390625 h 1839214"/>
              <a:gd name="connsiteX579" fmla="*/ 2413567 w 12192000"/>
              <a:gd name="connsiteY579" fmla="*/ 1390625 h 1839214"/>
              <a:gd name="connsiteX580" fmla="*/ 2413567 w 12192000"/>
              <a:gd name="connsiteY580" fmla="*/ 1419463 h 1839214"/>
              <a:gd name="connsiteX581" fmla="*/ 2410363 w 12192000"/>
              <a:gd name="connsiteY581" fmla="*/ 1416259 h 1839214"/>
              <a:gd name="connsiteX582" fmla="*/ 2403955 w 12192000"/>
              <a:gd name="connsiteY582" fmla="*/ 1407447 h 1839214"/>
              <a:gd name="connsiteX583" fmla="*/ 2382326 w 12192000"/>
              <a:gd name="connsiteY583" fmla="*/ 1407447 h 1839214"/>
              <a:gd name="connsiteX584" fmla="*/ 2382326 w 12192000"/>
              <a:gd name="connsiteY584" fmla="*/ 1398636 h 1839214"/>
              <a:gd name="connsiteX585" fmla="*/ 2363902 w 12192000"/>
              <a:gd name="connsiteY585" fmla="*/ 1398636 h 1839214"/>
              <a:gd name="connsiteX586" fmla="*/ 2363902 w 12192000"/>
              <a:gd name="connsiteY586" fmla="*/ 1391426 h 1839214"/>
              <a:gd name="connsiteX587" fmla="*/ 2348682 w 12192000"/>
              <a:gd name="connsiteY587" fmla="*/ 1391426 h 1839214"/>
              <a:gd name="connsiteX588" fmla="*/ 2340672 w 12192000"/>
              <a:gd name="connsiteY588" fmla="*/ 1384217 h 1839214"/>
              <a:gd name="connsiteX589" fmla="*/ 2340672 w 12192000"/>
              <a:gd name="connsiteY589" fmla="*/ 1374604 h 1839214"/>
              <a:gd name="connsiteX590" fmla="*/ 2312635 w 12192000"/>
              <a:gd name="connsiteY590" fmla="*/ 1374604 h 1839214"/>
              <a:gd name="connsiteX591" fmla="*/ 2312635 w 12192000"/>
              <a:gd name="connsiteY591" fmla="*/ 1368997 h 1839214"/>
              <a:gd name="connsiteX592" fmla="*/ 2303824 w 12192000"/>
              <a:gd name="connsiteY592" fmla="*/ 1368997 h 1839214"/>
              <a:gd name="connsiteX593" fmla="*/ 2303824 w 12192000"/>
              <a:gd name="connsiteY593" fmla="*/ 1374604 h 1839214"/>
              <a:gd name="connsiteX594" fmla="*/ 2265373 w 12192000"/>
              <a:gd name="connsiteY594" fmla="*/ 1374604 h 1839214"/>
              <a:gd name="connsiteX595" fmla="*/ 2265373 w 12192000"/>
              <a:gd name="connsiteY595" fmla="*/ 1408248 h 1839214"/>
              <a:gd name="connsiteX596" fmla="*/ 2238137 w 12192000"/>
              <a:gd name="connsiteY596" fmla="*/ 1408248 h 1839214"/>
              <a:gd name="connsiteX597" fmla="*/ 2238137 w 12192000"/>
              <a:gd name="connsiteY597" fmla="*/ 1429076 h 1839214"/>
              <a:gd name="connsiteX598" fmla="*/ 2227724 w 12192000"/>
              <a:gd name="connsiteY598" fmla="*/ 1429076 h 1839214"/>
              <a:gd name="connsiteX599" fmla="*/ 2227724 w 12192000"/>
              <a:gd name="connsiteY599" fmla="*/ 1437887 h 1839214"/>
              <a:gd name="connsiteX600" fmla="*/ 2181263 w 12192000"/>
              <a:gd name="connsiteY600" fmla="*/ 1437887 h 1839214"/>
              <a:gd name="connsiteX601" fmla="*/ 2181263 w 12192000"/>
              <a:gd name="connsiteY601" fmla="*/ 1335353 h 1839214"/>
              <a:gd name="connsiteX602" fmla="*/ 2178860 w 12192000"/>
              <a:gd name="connsiteY602" fmla="*/ 1335353 h 1839214"/>
              <a:gd name="connsiteX603" fmla="*/ 2178860 w 12192000"/>
              <a:gd name="connsiteY603" fmla="*/ 1254446 h 1839214"/>
              <a:gd name="connsiteX604" fmla="*/ 2182865 w 12192000"/>
              <a:gd name="connsiteY604" fmla="*/ 1254446 h 1839214"/>
              <a:gd name="connsiteX605" fmla="*/ 2182865 w 12192000"/>
              <a:gd name="connsiteY605" fmla="*/ 1236022 h 1839214"/>
              <a:gd name="connsiteX606" fmla="*/ 2174854 w 12192000"/>
              <a:gd name="connsiteY606" fmla="*/ 1210389 h 1839214"/>
              <a:gd name="connsiteX607" fmla="*/ 2162838 w 12192000"/>
              <a:gd name="connsiteY607" fmla="*/ 1210389 h 1839214"/>
              <a:gd name="connsiteX608" fmla="*/ 2162838 w 12192000"/>
              <a:gd name="connsiteY608" fmla="*/ 1195169 h 1839214"/>
              <a:gd name="connsiteX609" fmla="*/ 2084336 w 12192000"/>
              <a:gd name="connsiteY609" fmla="*/ 1159922 h 1839214"/>
              <a:gd name="connsiteX610" fmla="*/ 2008236 w 12192000"/>
              <a:gd name="connsiteY610" fmla="*/ 1151111 h 1839214"/>
              <a:gd name="connsiteX611" fmla="*/ 2004230 w 12192000"/>
              <a:gd name="connsiteY611" fmla="*/ 1157519 h 1839214"/>
              <a:gd name="connsiteX612" fmla="*/ 1994618 w 12192000"/>
              <a:gd name="connsiteY612" fmla="*/ 1157519 h 1839214"/>
              <a:gd name="connsiteX613" fmla="*/ 1994618 w 12192000"/>
              <a:gd name="connsiteY613" fmla="*/ 1114262 h 1839214"/>
              <a:gd name="connsiteX614" fmla="*/ 1990612 w 12192000"/>
              <a:gd name="connsiteY614" fmla="*/ 1114262 h 1839214"/>
              <a:gd name="connsiteX615" fmla="*/ 1990612 w 12192000"/>
              <a:gd name="connsiteY615" fmla="*/ 1157519 h 1839214"/>
              <a:gd name="connsiteX616" fmla="*/ 1973790 w 12192000"/>
              <a:gd name="connsiteY616" fmla="*/ 1157519 h 1839214"/>
              <a:gd name="connsiteX617" fmla="*/ 1973790 w 12192000"/>
              <a:gd name="connsiteY617" fmla="*/ 1121472 h 1839214"/>
              <a:gd name="connsiteX618" fmla="*/ 1968183 w 12192000"/>
              <a:gd name="connsiteY618" fmla="*/ 1121472 h 1839214"/>
              <a:gd name="connsiteX619" fmla="*/ 1956167 w 12192000"/>
              <a:gd name="connsiteY619" fmla="*/ 1109456 h 1839214"/>
              <a:gd name="connsiteX620" fmla="*/ 1952963 w 12192000"/>
              <a:gd name="connsiteY620" fmla="*/ 1109456 h 1839214"/>
              <a:gd name="connsiteX621" fmla="*/ 1952963 w 12192000"/>
              <a:gd name="connsiteY621" fmla="*/ 1134289 h 1839214"/>
              <a:gd name="connsiteX622" fmla="*/ 1933738 w 12192000"/>
              <a:gd name="connsiteY622" fmla="*/ 1134289 h 1839214"/>
              <a:gd name="connsiteX623" fmla="*/ 1933738 w 12192000"/>
              <a:gd name="connsiteY623" fmla="*/ 1142299 h 1839214"/>
              <a:gd name="connsiteX624" fmla="*/ 1938544 w 12192000"/>
              <a:gd name="connsiteY624" fmla="*/ 1145503 h 1839214"/>
              <a:gd name="connsiteX625" fmla="*/ 1938544 w 12192000"/>
              <a:gd name="connsiteY625" fmla="*/ 1150310 h 1839214"/>
              <a:gd name="connsiteX626" fmla="*/ 1866449 w 12192000"/>
              <a:gd name="connsiteY626" fmla="*/ 1150310 h 1839214"/>
              <a:gd name="connsiteX627" fmla="*/ 1866449 w 12192000"/>
              <a:gd name="connsiteY627" fmla="*/ 1157519 h 1839214"/>
              <a:gd name="connsiteX628" fmla="*/ 1794355 w 12192000"/>
              <a:gd name="connsiteY628" fmla="*/ 1171137 h 1839214"/>
              <a:gd name="connsiteX629" fmla="*/ 1736679 w 12192000"/>
              <a:gd name="connsiteY629" fmla="*/ 1192765 h 1839214"/>
              <a:gd name="connsiteX630" fmla="*/ 1729470 w 12192000"/>
              <a:gd name="connsiteY630" fmla="*/ 1192765 h 1839214"/>
              <a:gd name="connsiteX631" fmla="*/ 1729470 w 12192000"/>
              <a:gd name="connsiteY631" fmla="*/ 1207184 h 1839214"/>
              <a:gd name="connsiteX632" fmla="*/ 1721459 w 12192000"/>
              <a:gd name="connsiteY632" fmla="*/ 1207184 h 1839214"/>
              <a:gd name="connsiteX633" fmla="*/ 1721459 w 12192000"/>
              <a:gd name="connsiteY633" fmla="*/ 1203179 h 1839214"/>
              <a:gd name="connsiteX634" fmla="*/ 1703836 w 12192000"/>
              <a:gd name="connsiteY634" fmla="*/ 1203179 h 1839214"/>
              <a:gd name="connsiteX635" fmla="*/ 1703836 w 12192000"/>
              <a:gd name="connsiteY635" fmla="*/ 1207184 h 1839214"/>
              <a:gd name="connsiteX636" fmla="*/ 1698229 w 12192000"/>
              <a:gd name="connsiteY636" fmla="*/ 1207184 h 1839214"/>
              <a:gd name="connsiteX637" fmla="*/ 1668590 w 12192000"/>
              <a:gd name="connsiteY637" fmla="*/ 1227211 h 1839214"/>
              <a:gd name="connsiteX638" fmla="*/ 1647762 w 12192000"/>
              <a:gd name="connsiteY638" fmla="*/ 1246436 h 1839214"/>
              <a:gd name="connsiteX639" fmla="*/ 1647762 w 12192000"/>
              <a:gd name="connsiteY639" fmla="*/ 1331347 h 1839214"/>
              <a:gd name="connsiteX640" fmla="*/ 1642956 w 12192000"/>
              <a:gd name="connsiteY640" fmla="*/ 1331347 h 1839214"/>
              <a:gd name="connsiteX641" fmla="*/ 1642956 w 12192000"/>
              <a:gd name="connsiteY641" fmla="*/ 1406646 h 1839214"/>
              <a:gd name="connsiteX642" fmla="*/ 1590087 w 12192000"/>
              <a:gd name="connsiteY642" fmla="*/ 1406646 h 1839214"/>
              <a:gd name="connsiteX643" fmla="*/ 1590087 w 12192000"/>
              <a:gd name="connsiteY643" fmla="*/ 1416259 h 1839214"/>
              <a:gd name="connsiteX644" fmla="*/ 1582877 w 12192000"/>
              <a:gd name="connsiteY644" fmla="*/ 1416259 h 1839214"/>
              <a:gd name="connsiteX645" fmla="*/ 1582877 w 12192000"/>
              <a:gd name="connsiteY645" fmla="*/ 1421065 h 1839214"/>
              <a:gd name="connsiteX646" fmla="*/ 1556443 w 12192000"/>
              <a:gd name="connsiteY646" fmla="*/ 1421065 h 1839214"/>
              <a:gd name="connsiteX647" fmla="*/ 1556443 w 12192000"/>
              <a:gd name="connsiteY647" fmla="*/ 1426672 h 1839214"/>
              <a:gd name="connsiteX648" fmla="*/ 1546830 w 12192000"/>
              <a:gd name="connsiteY648" fmla="*/ 1426672 h 1839214"/>
              <a:gd name="connsiteX649" fmla="*/ 1546830 w 12192000"/>
              <a:gd name="connsiteY649" fmla="*/ 1429877 h 1839214"/>
              <a:gd name="connsiteX650" fmla="*/ 1543626 w 12192000"/>
              <a:gd name="connsiteY650" fmla="*/ 1429877 h 1839214"/>
              <a:gd name="connsiteX651" fmla="*/ 1543626 w 12192000"/>
              <a:gd name="connsiteY651" fmla="*/ 1420264 h 1839214"/>
              <a:gd name="connsiteX652" fmla="*/ 1517992 w 12192000"/>
              <a:gd name="connsiteY652" fmla="*/ 1420264 h 1839214"/>
              <a:gd name="connsiteX653" fmla="*/ 1517992 w 12192000"/>
              <a:gd name="connsiteY653" fmla="*/ 1441091 h 1839214"/>
              <a:gd name="connsiteX654" fmla="*/ 1522799 w 12192000"/>
              <a:gd name="connsiteY654" fmla="*/ 1441091 h 1839214"/>
              <a:gd name="connsiteX655" fmla="*/ 1522799 w 12192000"/>
              <a:gd name="connsiteY655" fmla="*/ 1457913 h 1839214"/>
              <a:gd name="connsiteX656" fmla="*/ 1493160 w 12192000"/>
              <a:gd name="connsiteY656" fmla="*/ 1457913 h 1839214"/>
              <a:gd name="connsiteX657" fmla="*/ 1493160 w 12192000"/>
              <a:gd name="connsiteY657" fmla="*/ 1527605 h 1839214"/>
              <a:gd name="connsiteX658" fmla="*/ 1458714 w 12192000"/>
              <a:gd name="connsiteY658" fmla="*/ 1527605 h 1839214"/>
              <a:gd name="connsiteX659" fmla="*/ 1435484 w 12192000"/>
              <a:gd name="connsiteY659" fmla="*/ 1010927 h 1839214"/>
              <a:gd name="connsiteX660" fmla="*/ 1449903 w 12192000"/>
              <a:gd name="connsiteY660" fmla="*/ 1006120 h 1839214"/>
              <a:gd name="connsiteX661" fmla="*/ 1449903 w 12192000"/>
              <a:gd name="connsiteY661" fmla="*/ 962864 h 1839214"/>
              <a:gd name="connsiteX662" fmla="*/ 1455510 w 12192000"/>
              <a:gd name="connsiteY662" fmla="*/ 955654 h 1839214"/>
              <a:gd name="connsiteX663" fmla="*/ 1455510 w 12192000"/>
              <a:gd name="connsiteY663" fmla="*/ 929220 h 1839214"/>
              <a:gd name="connsiteX664" fmla="*/ 1470730 w 12192000"/>
              <a:gd name="connsiteY664" fmla="*/ 920408 h 1839214"/>
              <a:gd name="connsiteX665" fmla="*/ 1478741 w 12192000"/>
              <a:gd name="connsiteY665" fmla="*/ 914000 h 1839214"/>
              <a:gd name="connsiteX666" fmla="*/ 1492359 w 12192000"/>
              <a:gd name="connsiteY666" fmla="*/ 883560 h 1839214"/>
              <a:gd name="connsiteX667" fmla="*/ 1492359 w 12192000"/>
              <a:gd name="connsiteY667" fmla="*/ 858727 h 1839214"/>
              <a:gd name="connsiteX668" fmla="*/ 1488353 w 12192000"/>
              <a:gd name="connsiteY668" fmla="*/ 857125 h 1839214"/>
              <a:gd name="connsiteX669" fmla="*/ 1488353 w 12192000"/>
              <a:gd name="connsiteY669" fmla="*/ 850716 h 1839214"/>
              <a:gd name="connsiteX670" fmla="*/ 1485950 w 12192000"/>
              <a:gd name="connsiteY670" fmla="*/ 849114 h 1839214"/>
              <a:gd name="connsiteX671" fmla="*/ 1485950 w 12192000"/>
              <a:gd name="connsiteY671" fmla="*/ 846711 h 1839214"/>
              <a:gd name="connsiteX672" fmla="*/ 1483547 w 12192000"/>
              <a:gd name="connsiteY672" fmla="*/ 845109 h 1839214"/>
              <a:gd name="connsiteX673" fmla="*/ 1483547 w 12192000"/>
              <a:gd name="connsiteY673" fmla="*/ 841104 h 1839214"/>
              <a:gd name="connsiteX674" fmla="*/ 1454709 w 12192000"/>
              <a:gd name="connsiteY674" fmla="*/ 834695 h 1839214"/>
              <a:gd name="connsiteX675" fmla="*/ 1457112 w 12192000"/>
              <a:gd name="connsiteY675" fmla="*/ 831491 h 1839214"/>
              <a:gd name="connsiteX676" fmla="*/ 1463521 w 12192000"/>
              <a:gd name="connsiteY676" fmla="*/ 806659 h 1839214"/>
              <a:gd name="connsiteX677" fmla="*/ 1463521 w 12192000"/>
              <a:gd name="connsiteY677" fmla="*/ 802653 h 1839214"/>
              <a:gd name="connsiteX678" fmla="*/ 1461117 w 12192000"/>
              <a:gd name="connsiteY678" fmla="*/ 802653 h 1839214"/>
              <a:gd name="connsiteX679" fmla="*/ 1461117 w 12192000"/>
              <a:gd name="connsiteY679" fmla="*/ 805057 h 1839214"/>
              <a:gd name="connsiteX680" fmla="*/ 1438688 w 12192000"/>
              <a:gd name="connsiteY680" fmla="*/ 791439 h 1839214"/>
              <a:gd name="connsiteX681" fmla="*/ 1438688 w 12192000"/>
              <a:gd name="connsiteY681" fmla="*/ 771412 h 1839214"/>
              <a:gd name="connsiteX682" fmla="*/ 1433882 w 12192000"/>
              <a:gd name="connsiteY682" fmla="*/ 771412 h 1839214"/>
              <a:gd name="connsiteX683" fmla="*/ 1433882 w 12192000"/>
              <a:gd name="connsiteY683" fmla="*/ 765805 h 1839214"/>
              <a:gd name="connsiteX684" fmla="*/ 1425070 w 12192000"/>
              <a:gd name="connsiteY684" fmla="*/ 764203 h 1839214"/>
              <a:gd name="connsiteX685" fmla="*/ 1423468 w 12192000"/>
              <a:gd name="connsiteY685" fmla="*/ 641642 h 1839214"/>
              <a:gd name="connsiteX686" fmla="*/ 1425070 w 12192000"/>
              <a:gd name="connsiteY686" fmla="*/ 639239 h 1839214"/>
              <a:gd name="connsiteX687" fmla="*/ 1425070 w 12192000"/>
              <a:gd name="connsiteY687" fmla="*/ 635234 h 1839214"/>
              <a:gd name="connsiteX688" fmla="*/ 1421065 w 12192000"/>
              <a:gd name="connsiteY688" fmla="*/ 633632 h 1839214"/>
              <a:gd name="connsiteX689" fmla="*/ 1423468 w 12192000"/>
              <a:gd name="connsiteY689" fmla="*/ 535102 h 1839214"/>
              <a:gd name="connsiteX690" fmla="*/ 1425871 w 12192000"/>
              <a:gd name="connsiteY690" fmla="*/ 528694 h 1839214"/>
              <a:gd name="connsiteX691" fmla="*/ 1421866 w 12192000"/>
              <a:gd name="connsiteY691" fmla="*/ 526291 h 1839214"/>
              <a:gd name="connsiteX692" fmla="*/ 1421866 w 12192000"/>
              <a:gd name="connsiteY692" fmla="*/ 521484 h 1839214"/>
              <a:gd name="connsiteX693" fmla="*/ 1418662 w 12192000"/>
              <a:gd name="connsiteY693" fmla="*/ 519081 h 1839214"/>
              <a:gd name="connsiteX694" fmla="*/ 1417861 w 12192000"/>
              <a:gd name="connsiteY694" fmla="*/ 417348 h 1839214"/>
              <a:gd name="connsiteX695" fmla="*/ 1423468 w 12192000"/>
              <a:gd name="connsiteY695" fmla="*/ 417348 h 1839214"/>
              <a:gd name="connsiteX696" fmla="*/ 1423468 w 12192000"/>
              <a:gd name="connsiteY696" fmla="*/ 412541 h 1839214"/>
              <a:gd name="connsiteX697" fmla="*/ 1417060 w 12192000"/>
              <a:gd name="connsiteY697" fmla="*/ 412541 h 1839214"/>
              <a:gd name="connsiteX698" fmla="*/ 1417060 w 12192000"/>
              <a:gd name="connsiteY698" fmla="*/ 410138 h 1839214"/>
              <a:gd name="connsiteX699" fmla="*/ 1420264 w 12192000"/>
              <a:gd name="connsiteY699" fmla="*/ 408536 h 1839214"/>
              <a:gd name="connsiteX700" fmla="*/ 1420264 w 12192000"/>
              <a:gd name="connsiteY700" fmla="*/ 406133 h 1839214"/>
              <a:gd name="connsiteX701" fmla="*/ 1421065 w 12192000"/>
              <a:gd name="connsiteY701" fmla="*/ 404531 h 1839214"/>
              <a:gd name="connsiteX702" fmla="*/ 1421065 w 12192000"/>
              <a:gd name="connsiteY702" fmla="*/ 401327 h 1839214"/>
              <a:gd name="connsiteX703" fmla="*/ 1416259 w 12192000"/>
              <a:gd name="connsiteY703" fmla="*/ 400526 h 1839214"/>
              <a:gd name="connsiteX704" fmla="*/ 1416259 w 12192000"/>
              <a:gd name="connsiteY704" fmla="*/ 286776 h 1839214"/>
              <a:gd name="connsiteX705" fmla="*/ 1417060 w 12192000"/>
              <a:gd name="connsiteY705" fmla="*/ 286776 h 1839214"/>
              <a:gd name="connsiteX706" fmla="*/ 1417060 w 12192000"/>
              <a:gd name="connsiteY706" fmla="*/ 284373 h 1839214"/>
              <a:gd name="connsiteX707" fmla="*/ 1414657 w 12192000"/>
              <a:gd name="connsiteY707" fmla="*/ 284373 h 1839214"/>
              <a:gd name="connsiteX708" fmla="*/ 1414657 w 12192000"/>
              <a:gd name="connsiteY708" fmla="*/ 266750 h 1839214"/>
              <a:gd name="connsiteX709" fmla="*/ 1412253 w 12192000"/>
              <a:gd name="connsiteY709" fmla="*/ 265148 h 1839214"/>
              <a:gd name="connsiteX710" fmla="*/ 1409850 w 12192000"/>
              <a:gd name="connsiteY710" fmla="*/ 266750 h 1839214"/>
              <a:gd name="connsiteX711" fmla="*/ 1409850 w 12192000"/>
              <a:gd name="connsiteY711" fmla="*/ 284373 h 1839214"/>
              <a:gd name="connsiteX712" fmla="*/ 1407447 w 12192000"/>
              <a:gd name="connsiteY712" fmla="*/ 284373 h 1839214"/>
              <a:gd name="connsiteX713" fmla="*/ 1407447 w 12192000"/>
              <a:gd name="connsiteY713" fmla="*/ 286776 h 1839214"/>
              <a:gd name="connsiteX714" fmla="*/ 1408248 w 12192000"/>
              <a:gd name="connsiteY714" fmla="*/ 286776 h 1839214"/>
              <a:gd name="connsiteX715" fmla="*/ 1408248 w 12192000"/>
              <a:gd name="connsiteY715" fmla="*/ 401327 h 1839214"/>
              <a:gd name="connsiteX716" fmla="*/ 1402641 w 12192000"/>
              <a:gd name="connsiteY716" fmla="*/ 402128 h 1839214"/>
              <a:gd name="connsiteX717" fmla="*/ 1402641 w 12192000"/>
              <a:gd name="connsiteY717" fmla="*/ 405332 h 1839214"/>
              <a:gd name="connsiteX718" fmla="*/ 1403442 w 12192000"/>
              <a:gd name="connsiteY718" fmla="*/ 406934 h 1839214"/>
              <a:gd name="connsiteX719" fmla="*/ 1403442 w 12192000"/>
              <a:gd name="connsiteY719" fmla="*/ 408536 h 1839214"/>
              <a:gd name="connsiteX720" fmla="*/ 1406646 w 12192000"/>
              <a:gd name="connsiteY720" fmla="*/ 410138 h 1839214"/>
              <a:gd name="connsiteX721" fmla="*/ 1406646 w 12192000"/>
              <a:gd name="connsiteY721" fmla="*/ 412541 h 1839214"/>
              <a:gd name="connsiteX722" fmla="*/ 1401840 w 12192000"/>
              <a:gd name="connsiteY722" fmla="*/ 412541 h 1839214"/>
              <a:gd name="connsiteX723" fmla="*/ 1401840 w 12192000"/>
              <a:gd name="connsiteY723" fmla="*/ 417348 h 1839214"/>
              <a:gd name="connsiteX724" fmla="*/ 1407447 w 12192000"/>
              <a:gd name="connsiteY724" fmla="*/ 417348 h 1839214"/>
              <a:gd name="connsiteX725" fmla="*/ 1406646 w 12192000"/>
              <a:gd name="connsiteY725" fmla="*/ 519882 h 1839214"/>
              <a:gd name="connsiteX726" fmla="*/ 1403442 w 12192000"/>
              <a:gd name="connsiteY726" fmla="*/ 522285 h 1839214"/>
              <a:gd name="connsiteX727" fmla="*/ 1403442 w 12192000"/>
              <a:gd name="connsiteY727" fmla="*/ 527092 h 1839214"/>
              <a:gd name="connsiteX728" fmla="*/ 1399437 w 12192000"/>
              <a:gd name="connsiteY728" fmla="*/ 529495 h 1839214"/>
              <a:gd name="connsiteX729" fmla="*/ 1401840 w 12192000"/>
              <a:gd name="connsiteY729" fmla="*/ 535903 h 1839214"/>
              <a:gd name="connsiteX730" fmla="*/ 1404243 w 12192000"/>
              <a:gd name="connsiteY730" fmla="*/ 634433 h 1839214"/>
              <a:gd name="connsiteX731" fmla="*/ 1400238 w 12192000"/>
              <a:gd name="connsiteY731" fmla="*/ 636035 h 1839214"/>
              <a:gd name="connsiteX732" fmla="*/ 1400238 w 12192000"/>
              <a:gd name="connsiteY732" fmla="*/ 640040 h 1839214"/>
              <a:gd name="connsiteX733" fmla="*/ 1401840 w 12192000"/>
              <a:gd name="connsiteY733" fmla="*/ 642443 h 1839214"/>
              <a:gd name="connsiteX734" fmla="*/ 1400238 w 12192000"/>
              <a:gd name="connsiteY734" fmla="*/ 765004 h 1839214"/>
              <a:gd name="connsiteX735" fmla="*/ 1391426 w 12192000"/>
              <a:gd name="connsiteY735" fmla="*/ 766606 h 1839214"/>
              <a:gd name="connsiteX736" fmla="*/ 1391426 w 12192000"/>
              <a:gd name="connsiteY736" fmla="*/ 772214 h 1839214"/>
              <a:gd name="connsiteX737" fmla="*/ 1387421 w 12192000"/>
              <a:gd name="connsiteY737" fmla="*/ 772214 h 1839214"/>
              <a:gd name="connsiteX738" fmla="*/ 1387421 w 12192000"/>
              <a:gd name="connsiteY738" fmla="*/ 793041 h 1839214"/>
              <a:gd name="connsiteX739" fmla="*/ 1364991 w 12192000"/>
              <a:gd name="connsiteY739" fmla="*/ 806659 h 1839214"/>
              <a:gd name="connsiteX740" fmla="*/ 1364991 w 12192000"/>
              <a:gd name="connsiteY740" fmla="*/ 804256 h 1839214"/>
              <a:gd name="connsiteX741" fmla="*/ 1362588 w 12192000"/>
              <a:gd name="connsiteY741" fmla="*/ 804256 h 1839214"/>
              <a:gd name="connsiteX742" fmla="*/ 1362588 w 12192000"/>
              <a:gd name="connsiteY742" fmla="*/ 808261 h 1839214"/>
              <a:gd name="connsiteX743" fmla="*/ 1368997 w 12192000"/>
              <a:gd name="connsiteY743" fmla="*/ 833093 h 1839214"/>
              <a:gd name="connsiteX744" fmla="*/ 1370599 w 12192000"/>
              <a:gd name="connsiteY744" fmla="*/ 836298 h 1839214"/>
              <a:gd name="connsiteX745" fmla="*/ 1341761 w 12192000"/>
              <a:gd name="connsiteY745" fmla="*/ 842706 h 1839214"/>
              <a:gd name="connsiteX746" fmla="*/ 1341761 w 12192000"/>
              <a:gd name="connsiteY746" fmla="*/ 846711 h 1839214"/>
              <a:gd name="connsiteX747" fmla="*/ 1339358 w 12192000"/>
              <a:gd name="connsiteY747" fmla="*/ 848313 h 1839214"/>
              <a:gd name="connsiteX748" fmla="*/ 1339358 w 12192000"/>
              <a:gd name="connsiteY748" fmla="*/ 850716 h 1839214"/>
              <a:gd name="connsiteX749" fmla="*/ 1336955 w 12192000"/>
              <a:gd name="connsiteY749" fmla="*/ 852319 h 1839214"/>
              <a:gd name="connsiteX750" fmla="*/ 1336955 w 12192000"/>
              <a:gd name="connsiteY750" fmla="*/ 858727 h 1839214"/>
              <a:gd name="connsiteX751" fmla="*/ 1332949 w 12192000"/>
              <a:gd name="connsiteY751" fmla="*/ 860329 h 1839214"/>
              <a:gd name="connsiteX752" fmla="*/ 1332949 w 12192000"/>
              <a:gd name="connsiteY752" fmla="*/ 885162 h 1839214"/>
              <a:gd name="connsiteX753" fmla="*/ 1346567 w 12192000"/>
              <a:gd name="connsiteY753" fmla="*/ 915602 h 1839214"/>
              <a:gd name="connsiteX754" fmla="*/ 1354578 w 12192000"/>
              <a:gd name="connsiteY754" fmla="*/ 922010 h 1839214"/>
              <a:gd name="connsiteX755" fmla="*/ 1369798 w 12192000"/>
              <a:gd name="connsiteY755" fmla="*/ 930822 h 1839214"/>
              <a:gd name="connsiteX756" fmla="*/ 1369798 w 12192000"/>
              <a:gd name="connsiteY756" fmla="*/ 958858 h 1839214"/>
              <a:gd name="connsiteX757" fmla="*/ 1375405 w 12192000"/>
              <a:gd name="connsiteY757" fmla="*/ 966068 h 1839214"/>
              <a:gd name="connsiteX758" fmla="*/ 1375405 w 12192000"/>
              <a:gd name="connsiteY758" fmla="*/ 1009325 h 1839214"/>
              <a:gd name="connsiteX759" fmla="*/ 1389824 w 12192000"/>
              <a:gd name="connsiteY759" fmla="*/ 1014131 h 1839214"/>
              <a:gd name="connsiteX760" fmla="*/ 1363389 w 12192000"/>
              <a:gd name="connsiteY760" fmla="*/ 1604506 h 1839214"/>
              <a:gd name="connsiteX761" fmla="*/ 1350573 w 12192000"/>
              <a:gd name="connsiteY761" fmla="*/ 1604506 h 1839214"/>
              <a:gd name="connsiteX762" fmla="*/ 1350573 w 12192000"/>
              <a:gd name="connsiteY762" fmla="*/ 1650967 h 1839214"/>
              <a:gd name="connsiteX763" fmla="*/ 1332949 w 12192000"/>
              <a:gd name="connsiteY763" fmla="*/ 1650967 h 1839214"/>
              <a:gd name="connsiteX764" fmla="*/ 1332949 w 12192000"/>
              <a:gd name="connsiteY764" fmla="*/ 1659778 h 1839214"/>
              <a:gd name="connsiteX765" fmla="*/ 1280881 w 12192000"/>
              <a:gd name="connsiteY765" fmla="*/ 1659778 h 1839214"/>
              <a:gd name="connsiteX766" fmla="*/ 1276876 w 12192000"/>
              <a:gd name="connsiteY766" fmla="*/ 1655773 h 1839214"/>
              <a:gd name="connsiteX767" fmla="*/ 1276876 w 12192000"/>
              <a:gd name="connsiteY767" fmla="*/ 1642956 h 1839214"/>
              <a:gd name="connsiteX768" fmla="*/ 1272870 w 12192000"/>
              <a:gd name="connsiteY768" fmla="*/ 1642956 h 1839214"/>
              <a:gd name="connsiteX769" fmla="*/ 1272870 w 12192000"/>
              <a:gd name="connsiteY769" fmla="*/ 1630139 h 1839214"/>
              <a:gd name="connsiteX770" fmla="*/ 1319331 w 12192000"/>
              <a:gd name="connsiteY770" fmla="*/ 1620527 h 1839214"/>
              <a:gd name="connsiteX771" fmla="*/ 1319331 w 12192000"/>
              <a:gd name="connsiteY771" fmla="*/ 1602103 h 1839214"/>
              <a:gd name="connsiteX772" fmla="*/ 1236823 w 12192000"/>
              <a:gd name="connsiteY772" fmla="*/ 1580474 h 1839214"/>
              <a:gd name="connsiteX773" fmla="*/ 1236823 w 12192000"/>
              <a:gd name="connsiteY773" fmla="*/ 1575668 h 1839214"/>
              <a:gd name="connsiteX774" fmla="*/ 1229614 w 12192000"/>
              <a:gd name="connsiteY774" fmla="*/ 1575668 h 1839214"/>
              <a:gd name="connsiteX775" fmla="*/ 1229614 w 12192000"/>
              <a:gd name="connsiteY775" fmla="*/ 1555642 h 1839214"/>
              <a:gd name="connsiteX776" fmla="*/ 1256048 w 12192000"/>
              <a:gd name="connsiteY776" fmla="*/ 1555642 h 1839214"/>
              <a:gd name="connsiteX777" fmla="*/ 1260054 w 12192000"/>
              <a:gd name="connsiteY777" fmla="*/ 1548432 h 1839214"/>
              <a:gd name="connsiteX778" fmla="*/ 1272870 w 12192000"/>
              <a:gd name="connsiteY778" fmla="*/ 1548432 h 1839214"/>
              <a:gd name="connsiteX779" fmla="*/ 1272870 w 12192000"/>
              <a:gd name="connsiteY779" fmla="*/ 1544427 h 1839214"/>
              <a:gd name="connsiteX780" fmla="*/ 1270467 w 12192000"/>
              <a:gd name="connsiteY780" fmla="*/ 1544427 h 1839214"/>
              <a:gd name="connsiteX781" fmla="*/ 1270467 w 12192000"/>
              <a:gd name="connsiteY781" fmla="*/ 1530008 h 1839214"/>
              <a:gd name="connsiteX782" fmla="*/ 1234420 w 12192000"/>
              <a:gd name="connsiteY782" fmla="*/ 1530008 h 1839214"/>
              <a:gd name="connsiteX783" fmla="*/ 1234420 w 12192000"/>
              <a:gd name="connsiteY783" fmla="*/ 1521196 h 1839214"/>
              <a:gd name="connsiteX784" fmla="*/ 1231216 w 12192000"/>
              <a:gd name="connsiteY784" fmla="*/ 1516390 h 1839214"/>
              <a:gd name="connsiteX785" fmla="*/ 1220802 w 12192000"/>
              <a:gd name="connsiteY785" fmla="*/ 1516390 h 1839214"/>
              <a:gd name="connsiteX786" fmla="*/ 1220802 w 12192000"/>
              <a:gd name="connsiteY786" fmla="*/ 1523600 h 1839214"/>
              <a:gd name="connsiteX787" fmla="*/ 1146304 w 12192000"/>
              <a:gd name="connsiteY787" fmla="*/ 1496364 h 1839214"/>
              <a:gd name="connsiteX788" fmla="*/ 1084623 w 12192000"/>
              <a:gd name="connsiteY788" fmla="*/ 1440290 h 1839214"/>
              <a:gd name="connsiteX789" fmla="*/ 1084623 w 12192000"/>
              <a:gd name="connsiteY789" fmla="*/ 1431479 h 1839214"/>
              <a:gd name="connsiteX790" fmla="*/ 1089430 w 12192000"/>
              <a:gd name="connsiteY790" fmla="*/ 1431479 h 1839214"/>
              <a:gd name="connsiteX791" fmla="*/ 1089430 w 12192000"/>
              <a:gd name="connsiteY791" fmla="*/ 1426672 h 1839214"/>
              <a:gd name="connsiteX792" fmla="*/ 1084623 w 12192000"/>
              <a:gd name="connsiteY792" fmla="*/ 1426672 h 1839214"/>
              <a:gd name="connsiteX793" fmla="*/ 1084623 w 12192000"/>
              <a:gd name="connsiteY793" fmla="*/ 1419463 h 1839214"/>
              <a:gd name="connsiteX794" fmla="*/ 1082220 w 12192000"/>
              <a:gd name="connsiteY794" fmla="*/ 1417861 h 1839214"/>
              <a:gd name="connsiteX795" fmla="*/ 1076613 w 12192000"/>
              <a:gd name="connsiteY795" fmla="*/ 1417861 h 1839214"/>
              <a:gd name="connsiteX796" fmla="*/ 1076613 w 12192000"/>
              <a:gd name="connsiteY796" fmla="*/ 1405845 h 1839214"/>
              <a:gd name="connsiteX797" fmla="*/ 1071006 w 12192000"/>
              <a:gd name="connsiteY797" fmla="*/ 1405845 h 1839214"/>
              <a:gd name="connsiteX798" fmla="*/ 1071006 w 12192000"/>
              <a:gd name="connsiteY798" fmla="*/ 1417060 h 1839214"/>
              <a:gd name="connsiteX799" fmla="*/ 1063796 w 12192000"/>
              <a:gd name="connsiteY799" fmla="*/ 1417060 h 1839214"/>
              <a:gd name="connsiteX800" fmla="*/ 1063796 w 12192000"/>
              <a:gd name="connsiteY800" fmla="*/ 1405845 h 1839214"/>
              <a:gd name="connsiteX801" fmla="*/ 1058990 w 12192000"/>
              <a:gd name="connsiteY801" fmla="*/ 1405845 h 1839214"/>
              <a:gd name="connsiteX802" fmla="*/ 1058990 w 12192000"/>
              <a:gd name="connsiteY802" fmla="*/ 1428275 h 1839214"/>
              <a:gd name="connsiteX803" fmla="*/ 1053382 w 12192000"/>
              <a:gd name="connsiteY803" fmla="*/ 1428275 h 1839214"/>
              <a:gd name="connsiteX804" fmla="*/ 1053382 w 12192000"/>
              <a:gd name="connsiteY804" fmla="*/ 1433081 h 1839214"/>
              <a:gd name="connsiteX805" fmla="*/ 902785 w 12192000"/>
              <a:gd name="connsiteY805" fmla="*/ 1433081 h 1839214"/>
              <a:gd name="connsiteX806" fmla="*/ 748983 w 12192000"/>
              <a:gd name="connsiteY806" fmla="*/ 1433081 h 1839214"/>
              <a:gd name="connsiteX807" fmla="*/ 748983 w 12192000"/>
              <a:gd name="connsiteY807" fmla="*/ 1428275 h 1839214"/>
              <a:gd name="connsiteX808" fmla="*/ 743376 w 12192000"/>
              <a:gd name="connsiteY808" fmla="*/ 1428275 h 1839214"/>
              <a:gd name="connsiteX809" fmla="*/ 743376 w 12192000"/>
              <a:gd name="connsiteY809" fmla="*/ 1405845 h 1839214"/>
              <a:gd name="connsiteX810" fmla="*/ 738569 w 12192000"/>
              <a:gd name="connsiteY810" fmla="*/ 1405845 h 1839214"/>
              <a:gd name="connsiteX811" fmla="*/ 738569 w 12192000"/>
              <a:gd name="connsiteY811" fmla="*/ 1417060 h 1839214"/>
              <a:gd name="connsiteX812" fmla="*/ 731360 w 12192000"/>
              <a:gd name="connsiteY812" fmla="*/ 1417060 h 1839214"/>
              <a:gd name="connsiteX813" fmla="*/ 731360 w 12192000"/>
              <a:gd name="connsiteY813" fmla="*/ 1405845 h 1839214"/>
              <a:gd name="connsiteX814" fmla="*/ 725752 w 12192000"/>
              <a:gd name="connsiteY814" fmla="*/ 1405845 h 1839214"/>
              <a:gd name="connsiteX815" fmla="*/ 725752 w 12192000"/>
              <a:gd name="connsiteY815" fmla="*/ 1417861 h 1839214"/>
              <a:gd name="connsiteX816" fmla="*/ 720145 w 12192000"/>
              <a:gd name="connsiteY816" fmla="*/ 1417861 h 1839214"/>
              <a:gd name="connsiteX817" fmla="*/ 717742 w 12192000"/>
              <a:gd name="connsiteY817" fmla="*/ 1419463 h 1839214"/>
              <a:gd name="connsiteX818" fmla="*/ 717742 w 12192000"/>
              <a:gd name="connsiteY818" fmla="*/ 1426672 h 1839214"/>
              <a:gd name="connsiteX819" fmla="*/ 712936 w 12192000"/>
              <a:gd name="connsiteY819" fmla="*/ 1426672 h 1839214"/>
              <a:gd name="connsiteX820" fmla="*/ 712936 w 12192000"/>
              <a:gd name="connsiteY820" fmla="*/ 1431479 h 1839214"/>
              <a:gd name="connsiteX821" fmla="*/ 717742 w 12192000"/>
              <a:gd name="connsiteY821" fmla="*/ 1431479 h 1839214"/>
              <a:gd name="connsiteX822" fmla="*/ 717742 w 12192000"/>
              <a:gd name="connsiteY822" fmla="*/ 1440290 h 1839214"/>
              <a:gd name="connsiteX823" fmla="*/ 656061 w 12192000"/>
              <a:gd name="connsiteY823" fmla="*/ 1496364 h 1839214"/>
              <a:gd name="connsiteX824" fmla="*/ 581563 w 12192000"/>
              <a:gd name="connsiteY824" fmla="*/ 1523600 h 1839214"/>
              <a:gd name="connsiteX825" fmla="*/ 581563 w 12192000"/>
              <a:gd name="connsiteY825" fmla="*/ 1516390 h 1839214"/>
              <a:gd name="connsiteX826" fmla="*/ 571150 w 12192000"/>
              <a:gd name="connsiteY826" fmla="*/ 1516390 h 1839214"/>
              <a:gd name="connsiteX827" fmla="*/ 567945 w 12192000"/>
              <a:gd name="connsiteY827" fmla="*/ 1521196 h 1839214"/>
              <a:gd name="connsiteX828" fmla="*/ 567945 w 12192000"/>
              <a:gd name="connsiteY828" fmla="*/ 1530008 h 1839214"/>
              <a:gd name="connsiteX829" fmla="*/ 531898 w 12192000"/>
              <a:gd name="connsiteY829" fmla="*/ 1530008 h 1839214"/>
              <a:gd name="connsiteX830" fmla="*/ 531898 w 12192000"/>
              <a:gd name="connsiteY830" fmla="*/ 1544427 h 1839214"/>
              <a:gd name="connsiteX831" fmla="*/ 528694 w 12192000"/>
              <a:gd name="connsiteY831" fmla="*/ 1544427 h 1839214"/>
              <a:gd name="connsiteX832" fmla="*/ 528694 w 12192000"/>
              <a:gd name="connsiteY832" fmla="*/ 1548432 h 1839214"/>
              <a:gd name="connsiteX833" fmla="*/ 541511 w 12192000"/>
              <a:gd name="connsiteY833" fmla="*/ 1548432 h 1839214"/>
              <a:gd name="connsiteX834" fmla="*/ 545516 w 12192000"/>
              <a:gd name="connsiteY834" fmla="*/ 1555642 h 1839214"/>
              <a:gd name="connsiteX835" fmla="*/ 571951 w 12192000"/>
              <a:gd name="connsiteY835" fmla="*/ 1555642 h 1839214"/>
              <a:gd name="connsiteX836" fmla="*/ 571951 w 12192000"/>
              <a:gd name="connsiteY836" fmla="*/ 1575668 h 1839214"/>
              <a:gd name="connsiteX837" fmla="*/ 564741 w 12192000"/>
              <a:gd name="connsiteY837" fmla="*/ 1575668 h 1839214"/>
              <a:gd name="connsiteX838" fmla="*/ 564741 w 12192000"/>
              <a:gd name="connsiteY838" fmla="*/ 1580474 h 1839214"/>
              <a:gd name="connsiteX839" fmla="*/ 482233 w 12192000"/>
              <a:gd name="connsiteY839" fmla="*/ 1602103 h 1839214"/>
              <a:gd name="connsiteX840" fmla="*/ 482233 w 12192000"/>
              <a:gd name="connsiteY840" fmla="*/ 1619726 h 1839214"/>
              <a:gd name="connsiteX841" fmla="*/ 528694 w 12192000"/>
              <a:gd name="connsiteY841" fmla="*/ 1629338 h 1839214"/>
              <a:gd name="connsiteX842" fmla="*/ 528694 w 12192000"/>
              <a:gd name="connsiteY842" fmla="*/ 1642155 h 1839214"/>
              <a:gd name="connsiteX843" fmla="*/ 524689 w 12192000"/>
              <a:gd name="connsiteY843" fmla="*/ 1642155 h 1839214"/>
              <a:gd name="connsiteX844" fmla="*/ 524689 w 12192000"/>
              <a:gd name="connsiteY844" fmla="*/ 1654972 h 1839214"/>
              <a:gd name="connsiteX845" fmla="*/ 520683 w 12192000"/>
              <a:gd name="connsiteY845" fmla="*/ 1658977 h 1839214"/>
              <a:gd name="connsiteX846" fmla="*/ 266750 w 12192000"/>
              <a:gd name="connsiteY846" fmla="*/ 1658977 h 1839214"/>
              <a:gd name="connsiteX847" fmla="*/ 266750 w 12192000"/>
              <a:gd name="connsiteY847" fmla="*/ 1654972 h 1839214"/>
              <a:gd name="connsiteX848" fmla="*/ 261143 w 12192000"/>
              <a:gd name="connsiteY848" fmla="*/ 1654972 h 1839214"/>
              <a:gd name="connsiteX849" fmla="*/ 261143 w 12192000"/>
              <a:gd name="connsiteY849" fmla="*/ 1662182 h 1839214"/>
              <a:gd name="connsiteX850" fmla="*/ 256336 w 12192000"/>
              <a:gd name="connsiteY850" fmla="*/ 1662182 h 1839214"/>
              <a:gd name="connsiteX851" fmla="*/ 256336 w 12192000"/>
              <a:gd name="connsiteY851" fmla="*/ 1670993 h 1839214"/>
              <a:gd name="connsiteX852" fmla="*/ 260342 w 12192000"/>
              <a:gd name="connsiteY852" fmla="*/ 1670993 h 1839214"/>
              <a:gd name="connsiteX853" fmla="*/ 260342 w 12192000"/>
              <a:gd name="connsiteY853" fmla="*/ 1683810 h 1839214"/>
              <a:gd name="connsiteX854" fmla="*/ 251530 w 12192000"/>
              <a:gd name="connsiteY854" fmla="*/ 1683810 h 1839214"/>
              <a:gd name="connsiteX855" fmla="*/ 251530 w 12192000"/>
              <a:gd name="connsiteY855" fmla="*/ 1689417 h 1839214"/>
              <a:gd name="connsiteX856" fmla="*/ 251530 w 12192000"/>
              <a:gd name="connsiteY856" fmla="*/ 1725465 h 1839214"/>
              <a:gd name="connsiteX857" fmla="*/ 202666 w 12192000"/>
              <a:gd name="connsiteY857" fmla="*/ 1725465 h 1839214"/>
              <a:gd name="connsiteX858" fmla="*/ 202666 w 12192000"/>
              <a:gd name="connsiteY858" fmla="*/ 1747894 h 1839214"/>
              <a:gd name="connsiteX859" fmla="*/ 120158 w 12192000"/>
              <a:gd name="connsiteY859" fmla="*/ 1747894 h 1839214"/>
              <a:gd name="connsiteX860" fmla="*/ 120158 w 12192000"/>
              <a:gd name="connsiteY860" fmla="*/ 1758308 h 1839214"/>
              <a:gd name="connsiteX861" fmla="*/ 106540 w 12192000"/>
              <a:gd name="connsiteY861" fmla="*/ 1758308 h 1839214"/>
              <a:gd name="connsiteX862" fmla="*/ 106540 w 12192000"/>
              <a:gd name="connsiteY862" fmla="*/ 1766318 h 1839214"/>
              <a:gd name="connsiteX863" fmla="*/ 112147 w 12192000"/>
              <a:gd name="connsiteY863" fmla="*/ 1766318 h 1839214"/>
              <a:gd name="connsiteX864" fmla="*/ 112147 w 12192000"/>
              <a:gd name="connsiteY864" fmla="*/ 1777533 h 1839214"/>
              <a:gd name="connsiteX865" fmla="*/ 20827 w 12192000"/>
              <a:gd name="connsiteY865" fmla="*/ 1777533 h 1839214"/>
              <a:gd name="connsiteX866" fmla="*/ 20827 w 12192000"/>
              <a:gd name="connsiteY866" fmla="*/ 1793554 h 1839214"/>
              <a:gd name="connsiteX867" fmla="*/ 12817 w 12192000"/>
              <a:gd name="connsiteY867" fmla="*/ 1793554 h 1839214"/>
              <a:gd name="connsiteX868" fmla="*/ 12817 w 12192000"/>
              <a:gd name="connsiteY868" fmla="*/ 1788748 h 1839214"/>
              <a:gd name="connsiteX869" fmla="*/ 0 w 12192000"/>
              <a:gd name="connsiteY869" fmla="*/ 1788748 h 1839214"/>
              <a:gd name="connsiteX870" fmla="*/ 0 w 12192000"/>
              <a:gd name="connsiteY870" fmla="*/ 1839214 h 1839214"/>
              <a:gd name="connsiteX871" fmla="*/ 8520422 w 12192000"/>
              <a:gd name="connsiteY871" fmla="*/ 1830099 h 1839214"/>
              <a:gd name="connsiteX872" fmla="*/ 12192000 w 12192000"/>
              <a:gd name="connsiteY872" fmla="*/ 1839214 h 1839214"/>
              <a:gd name="connsiteX873" fmla="*/ 12192000 w 12192000"/>
              <a:gd name="connsiteY873" fmla="*/ 1807172 h 1839214"/>
              <a:gd name="connsiteX874" fmla="*/ 12164764 w 12192000"/>
              <a:gd name="connsiteY874" fmla="*/ 1807172 h 1839214"/>
              <a:gd name="connsiteX875" fmla="*/ 12164764 w 12192000"/>
              <a:gd name="connsiteY875" fmla="*/ 1807973 h 1839214"/>
              <a:gd name="connsiteX876" fmla="*/ 2412767 w 12192000"/>
              <a:gd name="connsiteY876" fmla="*/ 1433081 h 1839214"/>
              <a:gd name="connsiteX877" fmla="*/ 2412767 w 12192000"/>
              <a:gd name="connsiteY877" fmla="*/ 1420264 h 1839214"/>
              <a:gd name="connsiteX878" fmla="*/ 2415170 w 12192000"/>
              <a:gd name="connsiteY878" fmla="*/ 1420264 h 1839214"/>
              <a:gd name="connsiteX879" fmla="*/ 2415170 w 12192000"/>
              <a:gd name="connsiteY879" fmla="*/ 1433081 h 1839214"/>
              <a:gd name="connsiteX880" fmla="*/ 2412767 w 12192000"/>
              <a:gd name="connsiteY880" fmla="*/ 1433081 h 1839214"/>
              <a:gd name="connsiteX881" fmla="*/ 6799323 w 12192000"/>
              <a:gd name="connsiteY881" fmla="*/ 1419463 h 1839214"/>
              <a:gd name="connsiteX882" fmla="*/ 6799323 w 12192000"/>
              <a:gd name="connsiteY882" fmla="*/ 1430678 h 1839214"/>
              <a:gd name="connsiteX883" fmla="*/ 6785705 w 12192000"/>
              <a:gd name="connsiteY883" fmla="*/ 1443494 h 1839214"/>
              <a:gd name="connsiteX884" fmla="*/ 6743250 w 12192000"/>
              <a:gd name="connsiteY884" fmla="*/ 1443494 h 1839214"/>
              <a:gd name="connsiteX885" fmla="*/ 6743250 w 12192000"/>
              <a:gd name="connsiteY885" fmla="*/ 1408248 h 1839214"/>
              <a:gd name="connsiteX886" fmla="*/ 6702396 w 12192000"/>
              <a:gd name="connsiteY886" fmla="*/ 1408248 h 1839214"/>
              <a:gd name="connsiteX887" fmla="*/ 6702396 w 12192000"/>
              <a:gd name="connsiteY887" fmla="*/ 1417861 h 1839214"/>
              <a:gd name="connsiteX888" fmla="*/ 6716815 w 12192000"/>
              <a:gd name="connsiteY888" fmla="*/ 1417861 h 1839214"/>
              <a:gd name="connsiteX889" fmla="*/ 6716815 w 12192000"/>
              <a:gd name="connsiteY889" fmla="*/ 1438688 h 1839214"/>
              <a:gd name="connsiteX890" fmla="*/ 6603066 w 12192000"/>
              <a:gd name="connsiteY890" fmla="*/ 1438688 h 1839214"/>
              <a:gd name="connsiteX891" fmla="*/ 6603066 w 12192000"/>
              <a:gd name="connsiteY891" fmla="*/ 1231216 h 1839214"/>
              <a:gd name="connsiteX892" fmla="*/ 6587045 w 12192000"/>
              <a:gd name="connsiteY892" fmla="*/ 1231216 h 1839214"/>
              <a:gd name="connsiteX893" fmla="*/ 6587045 w 12192000"/>
              <a:gd name="connsiteY893" fmla="*/ 1195169 h 1839214"/>
              <a:gd name="connsiteX894" fmla="*/ 6561411 w 12192000"/>
              <a:gd name="connsiteY894" fmla="*/ 1195169 h 1839214"/>
              <a:gd name="connsiteX895" fmla="*/ 6561411 w 12192000"/>
              <a:gd name="connsiteY895" fmla="*/ 1179949 h 1839214"/>
              <a:gd name="connsiteX896" fmla="*/ 6550997 w 12192000"/>
              <a:gd name="connsiteY896" fmla="*/ 1179949 h 1839214"/>
              <a:gd name="connsiteX897" fmla="*/ 6550997 w 12192000"/>
              <a:gd name="connsiteY897" fmla="*/ 1188760 h 1839214"/>
              <a:gd name="connsiteX898" fmla="*/ 6542987 w 12192000"/>
              <a:gd name="connsiteY898" fmla="*/ 1188760 h 1839214"/>
              <a:gd name="connsiteX899" fmla="*/ 6594254 w 12192000"/>
              <a:gd name="connsiteY899" fmla="*/ 808261 h 1839214"/>
              <a:gd name="connsiteX900" fmla="*/ 6771286 w 12192000"/>
              <a:gd name="connsiteY900" fmla="*/ 808261 h 1839214"/>
              <a:gd name="connsiteX901" fmla="*/ 6831365 w 12192000"/>
              <a:gd name="connsiteY901" fmla="*/ 1419463 h 1839214"/>
              <a:gd name="connsiteX902" fmla="*/ 6799323 w 12192000"/>
              <a:gd name="connsiteY902" fmla="*/ 1419463 h 1839214"/>
              <a:gd name="connsiteX903" fmla="*/ 9199273 w 12192000"/>
              <a:gd name="connsiteY903" fmla="*/ 711334 h 1839214"/>
              <a:gd name="connsiteX904" fmla="*/ 9292194 w 12192000"/>
              <a:gd name="connsiteY904" fmla="*/ 535903 h 1839214"/>
              <a:gd name="connsiteX905" fmla="*/ 9365090 w 12192000"/>
              <a:gd name="connsiteY905" fmla="*/ 711334 h 1839214"/>
              <a:gd name="connsiteX906" fmla="*/ 9199273 w 12192000"/>
              <a:gd name="connsiteY906" fmla="*/ 711334 h 1839214"/>
              <a:gd name="connsiteX0" fmla="*/ 12164764 w 12192000"/>
              <a:gd name="connsiteY0" fmla="*/ 1807973 h 3012049"/>
              <a:gd name="connsiteX1" fmla="*/ 12164764 w 12192000"/>
              <a:gd name="connsiteY1" fmla="*/ 1776732 h 3012049"/>
              <a:gd name="connsiteX2" fmla="*/ 12141533 w 12192000"/>
              <a:gd name="connsiteY2" fmla="*/ 1776732 h 3012049"/>
              <a:gd name="connsiteX3" fmla="*/ 12141533 w 12192000"/>
              <a:gd name="connsiteY3" fmla="*/ 1765517 h 3012049"/>
              <a:gd name="connsiteX4" fmla="*/ 12119105 w 12192000"/>
              <a:gd name="connsiteY4" fmla="*/ 1754302 h 3012049"/>
              <a:gd name="connsiteX5" fmla="*/ 12020575 w 12192000"/>
              <a:gd name="connsiteY5" fmla="*/ 1754302 h 3012049"/>
              <a:gd name="connsiteX6" fmla="*/ 12020575 w 12192000"/>
              <a:gd name="connsiteY6" fmla="*/ 1711847 h 3012049"/>
              <a:gd name="connsiteX7" fmla="*/ 12022178 w 12192000"/>
              <a:gd name="connsiteY7" fmla="*/ 1709443 h 3012049"/>
              <a:gd name="connsiteX8" fmla="*/ 12022178 w 12192000"/>
              <a:gd name="connsiteY8" fmla="*/ 1697428 h 3012049"/>
              <a:gd name="connsiteX9" fmla="*/ 12048612 w 12192000"/>
              <a:gd name="connsiteY9" fmla="*/ 1690218 h 3012049"/>
              <a:gd name="connsiteX10" fmla="*/ 12048612 w 12192000"/>
              <a:gd name="connsiteY10" fmla="*/ 1685412 h 3012049"/>
              <a:gd name="connsiteX11" fmla="*/ 12027784 w 12192000"/>
              <a:gd name="connsiteY11" fmla="*/ 1672595 h 3012049"/>
              <a:gd name="connsiteX12" fmla="*/ 12001349 w 12192000"/>
              <a:gd name="connsiteY12" fmla="*/ 1661380 h 3012049"/>
              <a:gd name="connsiteX13" fmla="*/ 12001349 w 12192000"/>
              <a:gd name="connsiteY13" fmla="*/ 1654171 h 3012049"/>
              <a:gd name="connsiteX14" fmla="*/ 11998146 w 12192000"/>
              <a:gd name="connsiteY14" fmla="*/ 1651768 h 3012049"/>
              <a:gd name="connsiteX15" fmla="*/ 11998146 w 12192000"/>
              <a:gd name="connsiteY15" fmla="*/ 1642956 h 3012049"/>
              <a:gd name="connsiteX16" fmla="*/ 12022978 w 12192000"/>
              <a:gd name="connsiteY16" fmla="*/ 1629338 h 3012049"/>
              <a:gd name="connsiteX17" fmla="*/ 12024580 w 12192000"/>
              <a:gd name="connsiteY17" fmla="*/ 1618124 h 3012049"/>
              <a:gd name="connsiteX18" fmla="*/ 11997344 w 12192000"/>
              <a:gd name="connsiteY18" fmla="*/ 1605307 h 3012049"/>
              <a:gd name="connsiteX19" fmla="*/ 11965302 w 12192000"/>
              <a:gd name="connsiteY19" fmla="*/ 1591689 h 3012049"/>
              <a:gd name="connsiteX20" fmla="*/ 11965302 w 12192000"/>
              <a:gd name="connsiteY20" fmla="*/ 1584480 h 3012049"/>
              <a:gd name="connsiteX21" fmla="*/ 11963700 w 12192000"/>
              <a:gd name="connsiteY21" fmla="*/ 1581275 h 3012049"/>
              <a:gd name="connsiteX22" fmla="*/ 11963700 w 12192000"/>
              <a:gd name="connsiteY22" fmla="*/ 1561249 h 3012049"/>
              <a:gd name="connsiteX23" fmla="*/ 11990936 w 12192000"/>
              <a:gd name="connsiteY23" fmla="*/ 1554040 h 3012049"/>
              <a:gd name="connsiteX24" fmla="*/ 11990936 w 12192000"/>
              <a:gd name="connsiteY24" fmla="*/ 1542024 h 3012049"/>
              <a:gd name="connsiteX25" fmla="*/ 11933260 w 12192000"/>
              <a:gd name="connsiteY25" fmla="*/ 1507579 h 3012049"/>
              <a:gd name="connsiteX26" fmla="*/ 11899616 w 12192000"/>
              <a:gd name="connsiteY26" fmla="*/ 1477139 h 3012049"/>
              <a:gd name="connsiteX27" fmla="*/ 11899616 w 12192000"/>
              <a:gd name="connsiteY27" fmla="*/ 1474736 h 3012049"/>
              <a:gd name="connsiteX28" fmla="*/ 11901218 w 12192000"/>
              <a:gd name="connsiteY28" fmla="*/ 1474736 h 3012049"/>
              <a:gd name="connsiteX29" fmla="*/ 11901218 w 12192000"/>
              <a:gd name="connsiteY29" fmla="*/ 1464322 h 3012049"/>
              <a:gd name="connsiteX30" fmla="*/ 11894810 w 12192000"/>
              <a:gd name="connsiteY30" fmla="*/ 1453107 h 3012049"/>
              <a:gd name="connsiteX31" fmla="*/ 11896412 w 12192000"/>
              <a:gd name="connsiteY31" fmla="*/ 1453107 h 3012049"/>
              <a:gd name="connsiteX32" fmla="*/ 11898015 w 12192000"/>
              <a:gd name="connsiteY32" fmla="*/ 1451505 h 3012049"/>
              <a:gd name="connsiteX33" fmla="*/ 11898015 w 12192000"/>
              <a:gd name="connsiteY33" fmla="*/ 1447500 h 3012049"/>
              <a:gd name="connsiteX34" fmla="*/ 11895611 w 12192000"/>
              <a:gd name="connsiteY34" fmla="*/ 1447500 h 3012049"/>
              <a:gd name="connsiteX35" fmla="*/ 11898815 w 12192000"/>
              <a:gd name="connsiteY35" fmla="*/ 1435484 h 3012049"/>
              <a:gd name="connsiteX36" fmla="*/ 11887601 w 12192000"/>
              <a:gd name="connsiteY36" fmla="*/ 1425871 h 3012049"/>
              <a:gd name="connsiteX37" fmla="*/ 11876386 w 12192000"/>
              <a:gd name="connsiteY37" fmla="*/ 1435484 h 3012049"/>
              <a:gd name="connsiteX38" fmla="*/ 11879590 w 12192000"/>
              <a:gd name="connsiteY38" fmla="*/ 1447500 h 3012049"/>
              <a:gd name="connsiteX39" fmla="*/ 11877186 w 12192000"/>
              <a:gd name="connsiteY39" fmla="*/ 1447500 h 3012049"/>
              <a:gd name="connsiteX40" fmla="*/ 11877186 w 12192000"/>
              <a:gd name="connsiteY40" fmla="*/ 1451505 h 3012049"/>
              <a:gd name="connsiteX41" fmla="*/ 11878789 w 12192000"/>
              <a:gd name="connsiteY41" fmla="*/ 1453107 h 3012049"/>
              <a:gd name="connsiteX42" fmla="*/ 11880391 w 12192000"/>
              <a:gd name="connsiteY42" fmla="*/ 1453107 h 3012049"/>
              <a:gd name="connsiteX43" fmla="*/ 11873983 w 12192000"/>
              <a:gd name="connsiteY43" fmla="*/ 1464322 h 3012049"/>
              <a:gd name="connsiteX44" fmla="*/ 11873983 w 12192000"/>
              <a:gd name="connsiteY44" fmla="*/ 1474736 h 3012049"/>
              <a:gd name="connsiteX45" fmla="*/ 11875585 w 12192000"/>
              <a:gd name="connsiteY45" fmla="*/ 1474736 h 3012049"/>
              <a:gd name="connsiteX46" fmla="*/ 11875585 w 12192000"/>
              <a:gd name="connsiteY46" fmla="*/ 1477139 h 3012049"/>
              <a:gd name="connsiteX47" fmla="*/ 11841941 w 12192000"/>
              <a:gd name="connsiteY47" fmla="*/ 1507579 h 3012049"/>
              <a:gd name="connsiteX48" fmla="*/ 11784265 w 12192000"/>
              <a:gd name="connsiteY48" fmla="*/ 1542024 h 3012049"/>
              <a:gd name="connsiteX49" fmla="*/ 11784265 w 12192000"/>
              <a:gd name="connsiteY49" fmla="*/ 1554040 h 3012049"/>
              <a:gd name="connsiteX50" fmla="*/ 11811501 w 12192000"/>
              <a:gd name="connsiteY50" fmla="*/ 1561249 h 3012049"/>
              <a:gd name="connsiteX51" fmla="*/ 11811501 w 12192000"/>
              <a:gd name="connsiteY51" fmla="*/ 1581275 h 3012049"/>
              <a:gd name="connsiteX52" fmla="*/ 11809899 w 12192000"/>
              <a:gd name="connsiteY52" fmla="*/ 1584480 h 3012049"/>
              <a:gd name="connsiteX53" fmla="*/ 11809899 w 12192000"/>
              <a:gd name="connsiteY53" fmla="*/ 1591689 h 3012049"/>
              <a:gd name="connsiteX54" fmla="*/ 11777857 w 12192000"/>
              <a:gd name="connsiteY54" fmla="*/ 1605307 h 3012049"/>
              <a:gd name="connsiteX55" fmla="*/ 11750621 w 12192000"/>
              <a:gd name="connsiteY55" fmla="*/ 1618124 h 3012049"/>
              <a:gd name="connsiteX56" fmla="*/ 11752223 w 12192000"/>
              <a:gd name="connsiteY56" fmla="*/ 1629338 h 3012049"/>
              <a:gd name="connsiteX57" fmla="*/ 11777055 w 12192000"/>
              <a:gd name="connsiteY57" fmla="*/ 1642956 h 3012049"/>
              <a:gd name="connsiteX58" fmla="*/ 11777055 w 12192000"/>
              <a:gd name="connsiteY58" fmla="*/ 1651768 h 3012049"/>
              <a:gd name="connsiteX59" fmla="*/ 11773852 w 12192000"/>
              <a:gd name="connsiteY59" fmla="*/ 1654171 h 3012049"/>
              <a:gd name="connsiteX60" fmla="*/ 11773852 w 12192000"/>
              <a:gd name="connsiteY60" fmla="*/ 1661380 h 3012049"/>
              <a:gd name="connsiteX61" fmla="*/ 11747417 w 12192000"/>
              <a:gd name="connsiteY61" fmla="*/ 1672595 h 3012049"/>
              <a:gd name="connsiteX62" fmla="*/ 11726589 w 12192000"/>
              <a:gd name="connsiteY62" fmla="*/ 1685412 h 3012049"/>
              <a:gd name="connsiteX63" fmla="*/ 11726589 w 12192000"/>
              <a:gd name="connsiteY63" fmla="*/ 1690218 h 3012049"/>
              <a:gd name="connsiteX64" fmla="*/ 11753825 w 12192000"/>
              <a:gd name="connsiteY64" fmla="*/ 1697428 h 3012049"/>
              <a:gd name="connsiteX65" fmla="*/ 11753825 w 12192000"/>
              <a:gd name="connsiteY65" fmla="*/ 1709443 h 3012049"/>
              <a:gd name="connsiteX66" fmla="*/ 11755427 w 12192000"/>
              <a:gd name="connsiteY66" fmla="*/ 1711847 h 3012049"/>
              <a:gd name="connsiteX67" fmla="*/ 11755427 w 12192000"/>
              <a:gd name="connsiteY67" fmla="*/ 1754302 h 3012049"/>
              <a:gd name="connsiteX68" fmla="*/ 11708165 w 12192000"/>
              <a:gd name="connsiteY68" fmla="*/ 1754302 h 3012049"/>
              <a:gd name="connsiteX69" fmla="*/ 11672118 w 12192000"/>
              <a:gd name="connsiteY69" fmla="*/ 1738281 h 3012049"/>
              <a:gd name="connsiteX70" fmla="*/ 11670516 w 12192000"/>
              <a:gd name="connsiteY70" fmla="*/ 1713449 h 3012049"/>
              <a:gd name="connsiteX71" fmla="*/ 11692945 w 12192000"/>
              <a:gd name="connsiteY71" fmla="*/ 1698229 h 3012049"/>
              <a:gd name="connsiteX72" fmla="*/ 11700154 w 12192000"/>
              <a:gd name="connsiteY72" fmla="*/ 1688616 h 3012049"/>
              <a:gd name="connsiteX73" fmla="*/ 11669715 w 12192000"/>
              <a:gd name="connsiteY73" fmla="*/ 1681407 h 3012049"/>
              <a:gd name="connsiteX74" fmla="*/ 11668112 w 12192000"/>
              <a:gd name="connsiteY74" fmla="*/ 1657375 h 3012049"/>
              <a:gd name="connsiteX75" fmla="*/ 11692144 w 12192000"/>
              <a:gd name="connsiteY75" fmla="*/ 1644558 h 3012049"/>
              <a:gd name="connsiteX76" fmla="*/ 11696149 w 12192000"/>
              <a:gd name="connsiteY76" fmla="*/ 1635747 h 3012049"/>
              <a:gd name="connsiteX77" fmla="*/ 11667311 w 12192000"/>
              <a:gd name="connsiteY77" fmla="*/ 1626935 h 3012049"/>
              <a:gd name="connsiteX78" fmla="*/ 11665710 w 12192000"/>
              <a:gd name="connsiteY78" fmla="*/ 1601302 h 3012049"/>
              <a:gd name="connsiteX79" fmla="*/ 11691343 w 12192000"/>
              <a:gd name="connsiteY79" fmla="*/ 1586082 h 3012049"/>
              <a:gd name="connsiteX80" fmla="*/ 11695348 w 12192000"/>
              <a:gd name="connsiteY80" fmla="*/ 1580474 h 3012049"/>
              <a:gd name="connsiteX81" fmla="*/ 11663306 w 12192000"/>
              <a:gd name="connsiteY81" fmla="*/ 1570061 h 3012049"/>
              <a:gd name="connsiteX82" fmla="*/ 11663306 w 12192000"/>
              <a:gd name="connsiteY82" fmla="*/ 1544427 h 3012049"/>
              <a:gd name="connsiteX83" fmla="*/ 11688139 w 12192000"/>
              <a:gd name="connsiteY83" fmla="*/ 1533212 h 3012049"/>
              <a:gd name="connsiteX84" fmla="*/ 11692144 w 12192000"/>
              <a:gd name="connsiteY84" fmla="*/ 1527605 h 3012049"/>
              <a:gd name="connsiteX85" fmla="*/ 11660903 w 12192000"/>
              <a:gd name="connsiteY85" fmla="*/ 1515589 h 3012049"/>
              <a:gd name="connsiteX86" fmla="*/ 11662505 w 12192000"/>
              <a:gd name="connsiteY86" fmla="*/ 1492359 h 3012049"/>
              <a:gd name="connsiteX87" fmla="*/ 11682532 w 12192000"/>
              <a:gd name="connsiteY87" fmla="*/ 1481144 h 3012049"/>
              <a:gd name="connsiteX88" fmla="*/ 11686537 w 12192000"/>
              <a:gd name="connsiteY88" fmla="*/ 1472332 h 3012049"/>
              <a:gd name="connsiteX89" fmla="*/ 11660102 w 12192000"/>
              <a:gd name="connsiteY89" fmla="*/ 1459516 h 3012049"/>
              <a:gd name="connsiteX90" fmla="*/ 11660102 w 12192000"/>
              <a:gd name="connsiteY90" fmla="*/ 1435484 h 3012049"/>
              <a:gd name="connsiteX91" fmla="*/ 11682532 w 12192000"/>
              <a:gd name="connsiteY91" fmla="*/ 1430678 h 3012049"/>
              <a:gd name="connsiteX92" fmla="*/ 11686537 w 12192000"/>
              <a:gd name="connsiteY92" fmla="*/ 1422667 h 3012049"/>
              <a:gd name="connsiteX93" fmla="*/ 11659301 w 12192000"/>
              <a:gd name="connsiteY93" fmla="*/ 1409850 h 3012049"/>
              <a:gd name="connsiteX94" fmla="*/ 11659301 w 12192000"/>
              <a:gd name="connsiteY94" fmla="*/ 1387421 h 3012049"/>
              <a:gd name="connsiteX95" fmla="*/ 11680128 w 12192000"/>
              <a:gd name="connsiteY95" fmla="*/ 1378609 h 3012049"/>
              <a:gd name="connsiteX96" fmla="*/ 11684133 w 12192000"/>
              <a:gd name="connsiteY96" fmla="*/ 1369798 h 3012049"/>
              <a:gd name="connsiteX97" fmla="*/ 11653694 w 12192000"/>
              <a:gd name="connsiteY97" fmla="*/ 1357782 h 3012049"/>
              <a:gd name="connsiteX98" fmla="*/ 11653694 w 12192000"/>
              <a:gd name="connsiteY98" fmla="*/ 1340960 h 3012049"/>
              <a:gd name="connsiteX99" fmla="*/ 11678526 w 12192000"/>
              <a:gd name="connsiteY99" fmla="*/ 1323337 h 3012049"/>
              <a:gd name="connsiteX100" fmla="*/ 11684133 w 12192000"/>
              <a:gd name="connsiteY100" fmla="*/ 1306515 h 3012049"/>
              <a:gd name="connsiteX101" fmla="*/ 11582400 w 12192000"/>
              <a:gd name="connsiteY101" fmla="*/ 1256049 h 3012049"/>
              <a:gd name="connsiteX102" fmla="*/ 11582400 w 12192000"/>
              <a:gd name="connsiteY102" fmla="*/ 1253645 h 3012049"/>
              <a:gd name="connsiteX103" fmla="*/ 11584803 w 12192000"/>
              <a:gd name="connsiteY103" fmla="*/ 1251242 h 3012049"/>
              <a:gd name="connsiteX104" fmla="*/ 11584803 w 12192000"/>
              <a:gd name="connsiteY104" fmla="*/ 1249640 h 3012049"/>
              <a:gd name="connsiteX105" fmla="*/ 11581599 w 12192000"/>
              <a:gd name="connsiteY105" fmla="*/ 1248038 h 3012049"/>
              <a:gd name="connsiteX106" fmla="*/ 11581599 w 12192000"/>
              <a:gd name="connsiteY106" fmla="*/ 1236022 h 3012049"/>
              <a:gd name="connsiteX107" fmla="*/ 11593615 w 12192000"/>
              <a:gd name="connsiteY107" fmla="*/ 1232818 h 3012049"/>
              <a:gd name="connsiteX108" fmla="*/ 11593615 w 12192000"/>
              <a:gd name="connsiteY108" fmla="*/ 1225609 h 3012049"/>
              <a:gd name="connsiteX109" fmla="*/ 11574390 w 12192000"/>
              <a:gd name="connsiteY109" fmla="*/ 1209588 h 3012049"/>
              <a:gd name="connsiteX110" fmla="*/ 11574390 w 12192000"/>
              <a:gd name="connsiteY110" fmla="*/ 1204781 h 3012049"/>
              <a:gd name="connsiteX111" fmla="*/ 11581599 w 12192000"/>
              <a:gd name="connsiteY111" fmla="*/ 1199975 h 3012049"/>
              <a:gd name="connsiteX112" fmla="*/ 11581599 w 12192000"/>
              <a:gd name="connsiteY112" fmla="*/ 1195970 h 3012049"/>
              <a:gd name="connsiteX113" fmla="*/ 11574390 w 12192000"/>
              <a:gd name="connsiteY113" fmla="*/ 1189561 h 3012049"/>
              <a:gd name="connsiteX114" fmla="*/ 11563175 w 12192000"/>
              <a:gd name="connsiteY114" fmla="*/ 1177545 h 3012049"/>
              <a:gd name="connsiteX115" fmla="*/ 11570384 w 12192000"/>
              <a:gd name="connsiteY115" fmla="*/ 1164729 h 3012049"/>
              <a:gd name="connsiteX116" fmla="*/ 11555965 w 12192000"/>
              <a:gd name="connsiteY116" fmla="*/ 1152713 h 3012049"/>
              <a:gd name="connsiteX117" fmla="*/ 11541547 w 12192000"/>
              <a:gd name="connsiteY117" fmla="*/ 1164729 h 3012049"/>
              <a:gd name="connsiteX118" fmla="*/ 11548755 w 12192000"/>
              <a:gd name="connsiteY118" fmla="*/ 1177545 h 3012049"/>
              <a:gd name="connsiteX119" fmla="*/ 11537542 w 12192000"/>
              <a:gd name="connsiteY119" fmla="*/ 1189561 h 3012049"/>
              <a:gd name="connsiteX120" fmla="*/ 11530332 w 12192000"/>
              <a:gd name="connsiteY120" fmla="*/ 1195970 h 3012049"/>
              <a:gd name="connsiteX121" fmla="*/ 11530332 w 12192000"/>
              <a:gd name="connsiteY121" fmla="*/ 1199975 h 3012049"/>
              <a:gd name="connsiteX122" fmla="*/ 11537542 w 12192000"/>
              <a:gd name="connsiteY122" fmla="*/ 1204781 h 3012049"/>
              <a:gd name="connsiteX123" fmla="*/ 11537542 w 12192000"/>
              <a:gd name="connsiteY123" fmla="*/ 1209588 h 3012049"/>
              <a:gd name="connsiteX124" fmla="*/ 11517515 w 12192000"/>
              <a:gd name="connsiteY124" fmla="*/ 1225609 h 3012049"/>
              <a:gd name="connsiteX125" fmla="*/ 11517515 w 12192000"/>
              <a:gd name="connsiteY125" fmla="*/ 1232017 h 3012049"/>
              <a:gd name="connsiteX126" fmla="*/ 11530332 w 12192000"/>
              <a:gd name="connsiteY126" fmla="*/ 1235221 h 3012049"/>
              <a:gd name="connsiteX127" fmla="*/ 11530332 w 12192000"/>
              <a:gd name="connsiteY127" fmla="*/ 1247237 h 3012049"/>
              <a:gd name="connsiteX128" fmla="*/ 11527127 w 12192000"/>
              <a:gd name="connsiteY128" fmla="*/ 1248839 h 3012049"/>
              <a:gd name="connsiteX129" fmla="*/ 11527127 w 12192000"/>
              <a:gd name="connsiteY129" fmla="*/ 1252043 h 3012049"/>
              <a:gd name="connsiteX130" fmla="*/ 11528729 w 12192000"/>
              <a:gd name="connsiteY130" fmla="*/ 1254446 h 3012049"/>
              <a:gd name="connsiteX131" fmla="*/ 11528729 w 12192000"/>
              <a:gd name="connsiteY131" fmla="*/ 1256850 h 3012049"/>
              <a:gd name="connsiteX132" fmla="*/ 11426996 w 12192000"/>
              <a:gd name="connsiteY132" fmla="*/ 1307316 h 3012049"/>
              <a:gd name="connsiteX133" fmla="*/ 11432603 w 12192000"/>
              <a:gd name="connsiteY133" fmla="*/ 1324138 h 3012049"/>
              <a:gd name="connsiteX134" fmla="*/ 11457436 w 12192000"/>
              <a:gd name="connsiteY134" fmla="*/ 1341761 h 3012049"/>
              <a:gd name="connsiteX135" fmla="*/ 11457436 w 12192000"/>
              <a:gd name="connsiteY135" fmla="*/ 1358583 h 3012049"/>
              <a:gd name="connsiteX136" fmla="*/ 11426996 w 12192000"/>
              <a:gd name="connsiteY136" fmla="*/ 1370599 h 3012049"/>
              <a:gd name="connsiteX137" fmla="*/ 11431001 w 12192000"/>
              <a:gd name="connsiteY137" fmla="*/ 1379410 h 3012049"/>
              <a:gd name="connsiteX138" fmla="*/ 11451828 w 12192000"/>
              <a:gd name="connsiteY138" fmla="*/ 1388222 h 3012049"/>
              <a:gd name="connsiteX139" fmla="*/ 11451828 w 12192000"/>
              <a:gd name="connsiteY139" fmla="*/ 1410651 h 3012049"/>
              <a:gd name="connsiteX140" fmla="*/ 11424593 w 12192000"/>
              <a:gd name="connsiteY140" fmla="*/ 1423468 h 3012049"/>
              <a:gd name="connsiteX141" fmla="*/ 11428598 w 12192000"/>
              <a:gd name="connsiteY141" fmla="*/ 1431479 h 3012049"/>
              <a:gd name="connsiteX142" fmla="*/ 11451028 w 12192000"/>
              <a:gd name="connsiteY142" fmla="*/ 1436285 h 3012049"/>
              <a:gd name="connsiteX143" fmla="*/ 11451028 w 12192000"/>
              <a:gd name="connsiteY143" fmla="*/ 1460317 h 3012049"/>
              <a:gd name="connsiteX144" fmla="*/ 11424593 w 12192000"/>
              <a:gd name="connsiteY144" fmla="*/ 1473133 h 3012049"/>
              <a:gd name="connsiteX145" fmla="*/ 11428598 w 12192000"/>
              <a:gd name="connsiteY145" fmla="*/ 1481945 h 3012049"/>
              <a:gd name="connsiteX146" fmla="*/ 11449426 w 12192000"/>
              <a:gd name="connsiteY146" fmla="*/ 1493160 h 3012049"/>
              <a:gd name="connsiteX147" fmla="*/ 11450227 w 12192000"/>
              <a:gd name="connsiteY147" fmla="*/ 1509181 h 3012049"/>
              <a:gd name="connsiteX148" fmla="*/ 11442216 w 12192000"/>
              <a:gd name="connsiteY148" fmla="*/ 1509181 h 3012049"/>
              <a:gd name="connsiteX149" fmla="*/ 11442216 w 12192000"/>
              <a:gd name="connsiteY149" fmla="*/ 1502772 h 3012049"/>
              <a:gd name="connsiteX150" fmla="*/ 11387744 w 12192000"/>
              <a:gd name="connsiteY150" fmla="*/ 1502772 h 3012049"/>
              <a:gd name="connsiteX151" fmla="*/ 11387744 w 12192000"/>
              <a:gd name="connsiteY151" fmla="*/ 1420264 h 3012049"/>
              <a:gd name="connsiteX152" fmla="*/ 11378933 w 12192000"/>
              <a:gd name="connsiteY152" fmla="*/ 1420264 h 3012049"/>
              <a:gd name="connsiteX153" fmla="*/ 11378933 w 12192000"/>
              <a:gd name="connsiteY153" fmla="*/ 1393829 h 3012049"/>
              <a:gd name="connsiteX154" fmla="*/ 11370122 w 12192000"/>
              <a:gd name="connsiteY154" fmla="*/ 1393829 h 3012049"/>
              <a:gd name="connsiteX155" fmla="*/ 11370122 w 12192000"/>
              <a:gd name="connsiteY155" fmla="*/ 1399437 h 3012049"/>
              <a:gd name="connsiteX156" fmla="*/ 11364514 w 12192000"/>
              <a:gd name="connsiteY156" fmla="*/ 1399437 h 3012049"/>
              <a:gd name="connsiteX157" fmla="*/ 11364514 w 12192000"/>
              <a:gd name="connsiteY157" fmla="*/ 1388222 h 3012049"/>
              <a:gd name="connsiteX158" fmla="*/ 11374127 w 12192000"/>
              <a:gd name="connsiteY158" fmla="*/ 1377808 h 3012049"/>
              <a:gd name="connsiteX159" fmla="*/ 11382137 w 12192000"/>
              <a:gd name="connsiteY159" fmla="*/ 1360185 h 3012049"/>
              <a:gd name="connsiteX160" fmla="*/ 11359708 w 12192000"/>
              <a:gd name="connsiteY160" fmla="*/ 1360185 h 3012049"/>
              <a:gd name="connsiteX161" fmla="*/ 11359708 w 12192000"/>
              <a:gd name="connsiteY161" fmla="*/ 1352976 h 3012049"/>
              <a:gd name="connsiteX162" fmla="*/ 11308440 w 12192000"/>
              <a:gd name="connsiteY162" fmla="*/ 1352976 h 3012049"/>
              <a:gd name="connsiteX163" fmla="*/ 11308440 w 12192000"/>
              <a:gd name="connsiteY163" fmla="*/ 1357782 h 3012049"/>
              <a:gd name="connsiteX164" fmla="*/ 11291618 w 12192000"/>
              <a:gd name="connsiteY164" fmla="*/ 1357782 h 3012049"/>
              <a:gd name="connsiteX165" fmla="*/ 11291618 w 12192000"/>
              <a:gd name="connsiteY165" fmla="*/ 1320133 h 3012049"/>
              <a:gd name="connsiteX166" fmla="*/ 11244356 w 12192000"/>
              <a:gd name="connsiteY166" fmla="*/ 1320133 h 3012049"/>
              <a:gd name="connsiteX167" fmla="*/ 11244356 w 12192000"/>
              <a:gd name="connsiteY167" fmla="*/ 1324138 h 3012049"/>
              <a:gd name="connsiteX168" fmla="*/ 11239550 w 12192000"/>
              <a:gd name="connsiteY168" fmla="*/ 1324138 h 3012049"/>
              <a:gd name="connsiteX169" fmla="*/ 11239550 w 12192000"/>
              <a:gd name="connsiteY169" fmla="*/ 1356180 h 3012049"/>
              <a:gd name="connsiteX170" fmla="*/ 11235545 w 12192000"/>
              <a:gd name="connsiteY170" fmla="*/ 1356180 h 3012049"/>
              <a:gd name="connsiteX171" fmla="*/ 11235545 w 12192000"/>
              <a:gd name="connsiteY171" fmla="*/ 1225609 h 3012049"/>
              <a:gd name="connsiteX172" fmla="*/ 11210712 w 12192000"/>
              <a:gd name="connsiteY172" fmla="*/ 1225609 h 3012049"/>
              <a:gd name="connsiteX173" fmla="*/ 11210712 w 12192000"/>
              <a:gd name="connsiteY173" fmla="*/ 1195970 h 3012049"/>
              <a:gd name="connsiteX174" fmla="*/ 11205906 w 12192000"/>
              <a:gd name="connsiteY174" fmla="*/ 1195970 h 3012049"/>
              <a:gd name="connsiteX175" fmla="*/ 11205906 w 12192000"/>
              <a:gd name="connsiteY175" fmla="*/ 1199174 h 3012049"/>
              <a:gd name="connsiteX176" fmla="*/ 11186681 w 12192000"/>
              <a:gd name="connsiteY176" fmla="*/ 1199174 h 3012049"/>
              <a:gd name="connsiteX177" fmla="*/ 11141822 w 12192000"/>
              <a:gd name="connsiteY177" fmla="*/ 1147907 h 3012049"/>
              <a:gd name="connsiteX178" fmla="*/ 11141822 w 12192000"/>
              <a:gd name="connsiteY178" fmla="*/ 1067000 h 3012049"/>
              <a:gd name="connsiteX179" fmla="*/ 11137016 w 12192000"/>
              <a:gd name="connsiteY179" fmla="*/ 1067000 h 3012049"/>
              <a:gd name="connsiteX180" fmla="*/ 11137016 w 12192000"/>
              <a:gd name="connsiteY180" fmla="*/ 1145503 h 3012049"/>
              <a:gd name="connsiteX181" fmla="*/ 11100167 w 12192000"/>
              <a:gd name="connsiteY181" fmla="*/ 1103849 h 3012049"/>
              <a:gd name="connsiteX182" fmla="*/ 11100167 w 12192000"/>
              <a:gd name="connsiteY182" fmla="*/ 1095838 h 3012049"/>
              <a:gd name="connsiteX183" fmla="*/ 11094560 w 12192000"/>
              <a:gd name="connsiteY183" fmla="*/ 1095838 h 3012049"/>
              <a:gd name="connsiteX184" fmla="*/ 11094560 w 12192000"/>
              <a:gd name="connsiteY184" fmla="*/ 1120671 h 3012049"/>
              <a:gd name="connsiteX185" fmla="*/ 11046497 w 12192000"/>
              <a:gd name="connsiteY185" fmla="*/ 1203179 h 3012049"/>
              <a:gd name="connsiteX186" fmla="*/ 11046497 w 12192000"/>
              <a:gd name="connsiteY186" fmla="*/ 1041367 h 3012049"/>
              <a:gd name="connsiteX187" fmla="*/ 11042491 w 12192000"/>
              <a:gd name="connsiteY187" fmla="*/ 1041367 h 3012049"/>
              <a:gd name="connsiteX188" fmla="*/ 11042491 w 12192000"/>
              <a:gd name="connsiteY188" fmla="*/ 1221603 h 3012049"/>
              <a:gd name="connsiteX189" fmla="*/ 11035282 w 12192000"/>
              <a:gd name="connsiteY189" fmla="*/ 1221603 h 3012049"/>
              <a:gd name="connsiteX190" fmla="*/ 11035282 w 12192000"/>
              <a:gd name="connsiteY190" fmla="*/ 1210389 h 3012049"/>
              <a:gd name="connsiteX191" fmla="*/ 11028072 w 12192000"/>
              <a:gd name="connsiteY191" fmla="*/ 1210389 h 3012049"/>
              <a:gd name="connsiteX192" fmla="*/ 11028072 w 12192000"/>
              <a:gd name="connsiteY192" fmla="*/ 1220001 h 3012049"/>
              <a:gd name="connsiteX193" fmla="*/ 11021664 w 12192000"/>
              <a:gd name="connsiteY193" fmla="*/ 1220001 h 3012049"/>
              <a:gd name="connsiteX194" fmla="*/ 11021664 w 12192000"/>
              <a:gd name="connsiteY194" fmla="*/ 1208786 h 3012049"/>
              <a:gd name="connsiteX195" fmla="*/ 11016056 w 12192000"/>
              <a:gd name="connsiteY195" fmla="*/ 1208786 h 3012049"/>
              <a:gd name="connsiteX196" fmla="*/ 11016056 w 12192000"/>
              <a:gd name="connsiteY196" fmla="*/ 1242431 h 3012049"/>
              <a:gd name="connsiteX197" fmla="*/ 11002439 w 12192000"/>
              <a:gd name="connsiteY197" fmla="*/ 1242431 h 3012049"/>
              <a:gd name="connsiteX198" fmla="*/ 11002439 w 12192000"/>
              <a:gd name="connsiteY198" fmla="*/ 1353777 h 3012049"/>
              <a:gd name="connsiteX199" fmla="*/ 10997633 w 12192000"/>
              <a:gd name="connsiteY199" fmla="*/ 1353777 h 3012049"/>
              <a:gd name="connsiteX200" fmla="*/ 10997633 w 12192000"/>
              <a:gd name="connsiteY200" fmla="*/ 1358583 h 3012049"/>
              <a:gd name="connsiteX201" fmla="*/ 11001638 w 12192000"/>
              <a:gd name="connsiteY201" fmla="*/ 1358583 h 3012049"/>
              <a:gd name="connsiteX202" fmla="*/ 11001638 w 12192000"/>
              <a:gd name="connsiteY202" fmla="*/ 1368997 h 3012049"/>
              <a:gd name="connsiteX203" fmla="*/ 10971198 w 12192000"/>
              <a:gd name="connsiteY203" fmla="*/ 1368997 h 3012049"/>
              <a:gd name="connsiteX204" fmla="*/ 10971198 w 12192000"/>
              <a:gd name="connsiteY204" fmla="*/ 1364190 h 3012049"/>
              <a:gd name="connsiteX205" fmla="*/ 10963187 w 12192000"/>
              <a:gd name="connsiteY205" fmla="*/ 1364190 h 3012049"/>
              <a:gd name="connsiteX206" fmla="*/ 10963187 w 12192000"/>
              <a:gd name="connsiteY206" fmla="*/ 1370599 h 3012049"/>
              <a:gd name="connsiteX207" fmla="*/ 10937554 w 12192000"/>
              <a:gd name="connsiteY207" fmla="*/ 1370599 h 3012049"/>
              <a:gd name="connsiteX208" fmla="*/ 10937554 w 12192000"/>
              <a:gd name="connsiteY208" fmla="*/ 1405845 h 3012049"/>
              <a:gd name="connsiteX209" fmla="*/ 10923935 w 12192000"/>
              <a:gd name="connsiteY209" fmla="*/ 1405845 h 3012049"/>
              <a:gd name="connsiteX210" fmla="*/ 10923935 w 12192000"/>
              <a:gd name="connsiteY210" fmla="*/ 1397835 h 3012049"/>
              <a:gd name="connsiteX211" fmla="*/ 10883082 w 12192000"/>
              <a:gd name="connsiteY211" fmla="*/ 1397835 h 3012049"/>
              <a:gd name="connsiteX212" fmla="*/ 10883082 w 12192000"/>
              <a:gd name="connsiteY212" fmla="*/ 1323337 h 3012049"/>
              <a:gd name="connsiteX213" fmla="*/ 10871066 w 12192000"/>
              <a:gd name="connsiteY213" fmla="*/ 1323337 h 3012049"/>
              <a:gd name="connsiteX214" fmla="*/ 10871066 w 12192000"/>
              <a:gd name="connsiteY214" fmla="*/ 1345766 h 3012049"/>
              <a:gd name="connsiteX215" fmla="*/ 10857449 w 12192000"/>
              <a:gd name="connsiteY215" fmla="*/ 1345766 h 3012049"/>
              <a:gd name="connsiteX216" fmla="*/ 10857449 w 12192000"/>
              <a:gd name="connsiteY216" fmla="*/ 1337756 h 3012049"/>
              <a:gd name="connsiteX217" fmla="*/ 10849438 w 12192000"/>
              <a:gd name="connsiteY217" fmla="*/ 1337756 h 3012049"/>
              <a:gd name="connsiteX218" fmla="*/ 10849438 w 12192000"/>
              <a:gd name="connsiteY218" fmla="*/ 1344965 h 3012049"/>
              <a:gd name="connsiteX219" fmla="*/ 10826208 w 12192000"/>
              <a:gd name="connsiteY219" fmla="*/ 1344965 h 3012049"/>
              <a:gd name="connsiteX220" fmla="*/ 10826208 w 12192000"/>
              <a:gd name="connsiteY220" fmla="*/ 1018937 h 3012049"/>
              <a:gd name="connsiteX221" fmla="*/ 10818197 w 12192000"/>
              <a:gd name="connsiteY221" fmla="*/ 1018937 h 3012049"/>
              <a:gd name="connsiteX222" fmla="*/ 10818197 w 12192000"/>
              <a:gd name="connsiteY222" fmla="*/ 1099844 h 3012049"/>
              <a:gd name="connsiteX223" fmla="*/ 10756517 w 12192000"/>
              <a:gd name="connsiteY223" fmla="*/ 1099844 h 3012049"/>
              <a:gd name="connsiteX224" fmla="*/ 10756517 w 12192000"/>
              <a:gd name="connsiteY224" fmla="*/ 1018937 h 3012049"/>
              <a:gd name="connsiteX225" fmla="*/ 10750909 w 12192000"/>
              <a:gd name="connsiteY225" fmla="*/ 1018937 h 3012049"/>
              <a:gd name="connsiteX226" fmla="*/ 10750909 w 12192000"/>
              <a:gd name="connsiteY226" fmla="*/ 1083021 h 3012049"/>
              <a:gd name="connsiteX227" fmla="*/ 10730081 w 12192000"/>
              <a:gd name="connsiteY227" fmla="*/ 1083021 h 3012049"/>
              <a:gd name="connsiteX228" fmla="*/ 10730081 w 12192000"/>
              <a:gd name="connsiteY228" fmla="*/ 1099844 h 3012049"/>
              <a:gd name="connsiteX229" fmla="*/ 10661191 w 12192000"/>
              <a:gd name="connsiteY229" fmla="*/ 1099844 h 3012049"/>
              <a:gd name="connsiteX230" fmla="*/ 10661191 w 12192000"/>
              <a:gd name="connsiteY230" fmla="*/ 1062995 h 3012049"/>
              <a:gd name="connsiteX231" fmla="*/ 10581887 w 12192000"/>
              <a:gd name="connsiteY231" fmla="*/ 1062995 h 3012049"/>
              <a:gd name="connsiteX232" fmla="*/ 10581887 w 12192000"/>
              <a:gd name="connsiteY232" fmla="*/ 1054985 h 3012049"/>
              <a:gd name="connsiteX233" fmla="*/ 10558656 w 12192000"/>
              <a:gd name="connsiteY233" fmla="*/ 1054985 h 3012049"/>
              <a:gd name="connsiteX234" fmla="*/ 10541834 w 12192000"/>
              <a:gd name="connsiteY234" fmla="*/ 1067000 h 3012049"/>
              <a:gd name="connsiteX235" fmla="*/ 10526614 w 12192000"/>
              <a:gd name="connsiteY235" fmla="*/ 1067000 h 3012049"/>
              <a:gd name="connsiteX236" fmla="*/ 10526614 w 12192000"/>
              <a:gd name="connsiteY236" fmla="*/ 1056587 h 3012049"/>
              <a:gd name="connsiteX237" fmla="*/ 10471342 w 12192000"/>
              <a:gd name="connsiteY237" fmla="*/ 1056587 h 3012049"/>
              <a:gd name="connsiteX238" fmla="*/ 10471342 w 12192000"/>
              <a:gd name="connsiteY238" fmla="*/ 1062995 h 3012049"/>
              <a:gd name="connsiteX239" fmla="*/ 10457724 w 12192000"/>
              <a:gd name="connsiteY239" fmla="*/ 1062995 h 3012049"/>
              <a:gd name="connsiteX240" fmla="*/ 10457724 w 12192000"/>
              <a:gd name="connsiteY240" fmla="*/ 1054985 h 3012049"/>
              <a:gd name="connsiteX241" fmla="*/ 10376017 w 12192000"/>
              <a:gd name="connsiteY241" fmla="*/ 1054985 h 3012049"/>
              <a:gd name="connsiteX242" fmla="*/ 10354388 w 12192000"/>
              <a:gd name="connsiteY242" fmla="*/ 1071006 h 3012049"/>
              <a:gd name="connsiteX243" fmla="*/ 10263870 w 12192000"/>
              <a:gd name="connsiteY243" fmla="*/ 1071006 h 3012049"/>
              <a:gd name="connsiteX244" fmla="*/ 10263870 w 12192000"/>
              <a:gd name="connsiteY244" fmla="*/ 1085425 h 3012049"/>
              <a:gd name="connsiteX245" fmla="*/ 10207796 w 12192000"/>
              <a:gd name="connsiteY245" fmla="*/ 1085425 h 3012049"/>
              <a:gd name="connsiteX246" fmla="*/ 10207796 w 12192000"/>
              <a:gd name="connsiteY246" fmla="*/ 1018937 h 3012049"/>
              <a:gd name="connsiteX247" fmla="*/ 10202189 w 12192000"/>
              <a:gd name="connsiteY247" fmla="*/ 1018937 h 3012049"/>
              <a:gd name="connsiteX248" fmla="*/ 10202189 w 12192000"/>
              <a:gd name="connsiteY248" fmla="*/ 1077414 h 3012049"/>
              <a:gd name="connsiteX249" fmla="*/ 10186167 w 12192000"/>
              <a:gd name="connsiteY249" fmla="*/ 1077414 h 3012049"/>
              <a:gd name="connsiteX250" fmla="*/ 10186167 w 12192000"/>
              <a:gd name="connsiteY250" fmla="*/ 1103849 h 3012049"/>
              <a:gd name="connsiteX251" fmla="*/ 10162937 w 12192000"/>
              <a:gd name="connsiteY251" fmla="*/ 1103849 h 3012049"/>
              <a:gd name="connsiteX252" fmla="*/ 10162937 w 12192000"/>
              <a:gd name="connsiteY252" fmla="*/ 1133488 h 3012049"/>
              <a:gd name="connsiteX253" fmla="*/ 10131697 w 12192000"/>
              <a:gd name="connsiteY253" fmla="*/ 1133488 h 3012049"/>
              <a:gd name="connsiteX254" fmla="*/ 10131697 w 12192000"/>
              <a:gd name="connsiteY254" fmla="*/ 1125477 h 3012049"/>
              <a:gd name="connsiteX255" fmla="*/ 10108466 w 12192000"/>
              <a:gd name="connsiteY255" fmla="*/ 1125477 h 3012049"/>
              <a:gd name="connsiteX256" fmla="*/ 10108466 w 12192000"/>
              <a:gd name="connsiteY256" fmla="*/ 1147907 h 3012049"/>
              <a:gd name="connsiteX257" fmla="*/ 10089240 w 12192000"/>
              <a:gd name="connsiteY257" fmla="*/ 1166331 h 3012049"/>
              <a:gd name="connsiteX258" fmla="*/ 10089240 w 12192000"/>
              <a:gd name="connsiteY258" fmla="*/ 1339358 h 3012049"/>
              <a:gd name="connsiteX259" fmla="*/ 10082031 w 12192000"/>
              <a:gd name="connsiteY259" fmla="*/ 1347368 h 3012049"/>
              <a:gd name="connsiteX260" fmla="*/ 10082031 w 12192000"/>
              <a:gd name="connsiteY260" fmla="*/ 1377808 h 3012049"/>
              <a:gd name="connsiteX261" fmla="*/ 10074821 w 12192000"/>
              <a:gd name="connsiteY261" fmla="*/ 1377808 h 3012049"/>
              <a:gd name="connsiteX262" fmla="*/ 10074821 w 12192000"/>
              <a:gd name="connsiteY262" fmla="*/ 1385819 h 3012049"/>
              <a:gd name="connsiteX263" fmla="*/ 10052392 w 12192000"/>
              <a:gd name="connsiteY263" fmla="*/ 1385819 h 3012049"/>
              <a:gd name="connsiteX264" fmla="*/ 10052392 w 12192000"/>
              <a:gd name="connsiteY264" fmla="*/ 785831 h 3012049"/>
              <a:gd name="connsiteX265" fmla="*/ 10016345 w 12192000"/>
              <a:gd name="connsiteY265" fmla="*/ 785831 h 3012049"/>
              <a:gd name="connsiteX266" fmla="*/ 10016345 w 12192000"/>
              <a:gd name="connsiteY266" fmla="*/ 777020 h 3012049"/>
              <a:gd name="connsiteX267" fmla="*/ 10001926 w 12192000"/>
              <a:gd name="connsiteY267" fmla="*/ 777020 h 3012049"/>
              <a:gd name="connsiteX268" fmla="*/ 10001926 w 12192000"/>
              <a:gd name="connsiteY268" fmla="*/ 785030 h 3012049"/>
              <a:gd name="connsiteX269" fmla="*/ 9967481 w 12192000"/>
              <a:gd name="connsiteY269" fmla="*/ 785030 h 3012049"/>
              <a:gd name="connsiteX270" fmla="*/ 9967481 w 12192000"/>
              <a:gd name="connsiteY270" fmla="*/ 563940 h 3012049"/>
              <a:gd name="connsiteX271" fmla="*/ 9917014 w 12192000"/>
              <a:gd name="connsiteY271" fmla="*/ 563940 h 3012049"/>
              <a:gd name="connsiteX272" fmla="*/ 9917014 w 12192000"/>
              <a:gd name="connsiteY272" fmla="*/ 504662 h 3012049"/>
              <a:gd name="connsiteX273" fmla="*/ 9909805 w 12192000"/>
              <a:gd name="connsiteY273" fmla="*/ 504662 h 3012049"/>
              <a:gd name="connsiteX274" fmla="*/ 9909805 w 12192000"/>
              <a:gd name="connsiteY274" fmla="*/ 541511 h 3012049"/>
              <a:gd name="connsiteX275" fmla="*/ 9868951 w 12192000"/>
              <a:gd name="connsiteY275" fmla="*/ 541511 h 3012049"/>
              <a:gd name="connsiteX276" fmla="*/ 9868951 w 12192000"/>
              <a:gd name="connsiteY276" fmla="*/ 528694 h 3012049"/>
              <a:gd name="connsiteX277" fmla="*/ 9863344 w 12192000"/>
              <a:gd name="connsiteY277" fmla="*/ 528694 h 3012049"/>
              <a:gd name="connsiteX278" fmla="*/ 9863344 w 12192000"/>
              <a:gd name="connsiteY278" fmla="*/ 539108 h 3012049"/>
              <a:gd name="connsiteX279" fmla="*/ 9775229 w 12192000"/>
              <a:gd name="connsiteY279" fmla="*/ 539108 h 3012049"/>
              <a:gd name="connsiteX280" fmla="*/ 9775229 w 12192000"/>
              <a:gd name="connsiteY280" fmla="*/ 504662 h 3012049"/>
              <a:gd name="connsiteX281" fmla="*/ 9769621 w 12192000"/>
              <a:gd name="connsiteY281" fmla="*/ 504662 h 3012049"/>
              <a:gd name="connsiteX282" fmla="*/ 9769621 w 12192000"/>
              <a:gd name="connsiteY282" fmla="*/ 552725 h 3012049"/>
              <a:gd name="connsiteX283" fmla="*/ 9756804 w 12192000"/>
              <a:gd name="connsiteY283" fmla="*/ 552725 h 3012049"/>
              <a:gd name="connsiteX284" fmla="*/ 9756804 w 12192000"/>
              <a:gd name="connsiteY284" fmla="*/ 546317 h 3012049"/>
              <a:gd name="connsiteX285" fmla="*/ 9747192 w 12192000"/>
              <a:gd name="connsiteY285" fmla="*/ 546317 h 3012049"/>
              <a:gd name="connsiteX286" fmla="*/ 9747192 w 12192000"/>
              <a:gd name="connsiteY286" fmla="*/ 573553 h 3012049"/>
              <a:gd name="connsiteX287" fmla="*/ 9699129 w 12192000"/>
              <a:gd name="connsiteY287" fmla="*/ 573553 h 3012049"/>
              <a:gd name="connsiteX288" fmla="*/ 9682306 w 12192000"/>
              <a:gd name="connsiteY288" fmla="*/ 585569 h 3012049"/>
              <a:gd name="connsiteX289" fmla="*/ 9682306 w 12192000"/>
              <a:gd name="connsiteY289" fmla="*/ 863533 h 3012049"/>
              <a:gd name="connsiteX290" fmla="*/ 9685510 w 12192000"/>
              <a:gd name="connsiteY290" fmla="*/ 863533 h 3012049"/>
              <a:gd name="connsiteX291" fmla="*/ 9685510 w 12192000"/>
              <a:gd name="connsiteY291" fmla="*/ 877952 h 3012049"/>
              <a:gd name="connsiteX292" fmla="*/ 9682306 w 12192000"/>
              <a:gd name="connsiteY292" fmla="*/ 877952 h 3012049"/>
              <a:gd name="connsiteX293" fmla="*/ 9682306 w 12192000"/>
              <a:gd name="connsiteY293" fmla="*/ 1441091 h 3012049"/>
              <a:gd name="connsiteX294" fmla="*/ 9672694 w 12192000"/>
              <a:gd name="connsiteY294" fmla="*/ 1451505 h 3012049"/>
              <a:gd name="connsiteX295" fmla="*/ 9672694 w 12192000"/>
              <a:gd name="connsiteY295" fmla="*/ 1466725 h 3012049"/>
              <a:gd name="connsiteX296" fmla="*/ 9621426 w 12192000"/>
              <a:gd name="connsiteY296" fmla="*/ 1466725 h 3012049"/>
              <a:gd name="connsiteX297" fmla="*/ 9621426 w 12192000"/>
              <a:gd name="connsiteY297" fmla="*/ 1484348 h 3012049"/>
              <a:gd name="connsiteX298" fmla="*/ 9627835 w 12192000"/>
              <a:gd name="connsiteY298" fmla="*/ 1484348 h 3012049"/>
              <a:gd name="connsiteX299" fmla="*/ 9627835 w 12192000"/>
              <a:gd name="connsiteY299" fmla="*/ 1509181 h 3012049"/>
              <a:gd name="connsiteX300" fmla="*/ 9566955 w 12192000"/>
              <a:gd name="connsiteY300" fmla="*/ 1509181 h 3012049"/>
              <a:gd name="connsiteX301" fmla="*/ 9566955 w 12192000"/>
              <a:gd name="connsiteY301" fmla="*/ 1414657 h 3012049"/>
              <a:gd name="connsiteX302" fmla="*/ 9528505 w 12192000"/>
              <a:gd name="connsiteY302" fmla="*/ 1414657 h 3012049"/>
              <a:gd name="connsiteX303" fmla="*/ 9527704 w 12192000"/>
              <a:gd name="connsiteY303" fmla="*/ 1256850 h 3012049"/>
              <a:gd name="connsiteX304" fmla="*/ 9458814 w 12192000"/>
              <a:gd name="connsiteY304" fmla="*/ 732962 h 3012049"/>
              <a:gd name="connsiteX305" fmla="*/ 9299404 w 12192000"/>
              <a:gd name="connsiteY305" fmla="*/ 485437 h 3012049"/>
              <a:gd name="connsiteX306" fmla="*/ 9139995 w 12192000"/>
              <a:gd name="connsiteY306" fmla="*/ 732962 h 3012049"/>
              <a:gd name="connsiteX307" fmla="*/ 9072706 w 12192000"/>
              <a:gd name="connsiteY307" fmla="*/ 1205582 h 3012049"/>
              <a:gd name="connsiteX308" fmla="*/ 9024643 w 12192000"/>
              <a:gd name="connsiteY308" fmla="*/ 1205582 h 3012049"/>
              <a:gd name="connsiteX309" fmla="*/ 9024643 w 12192000"/>
              <a:gd name="connsiteY309" fmla="*/ 1191163 h 3012049"/>
              <a:gd name="connsiteX310" fmla="*/ 9003816 w 12192000"/>
              <a:gd name="connsiteY310" fmla="*/ 1191163 h 3012049"/>
              <a:gd name="connsiteX311" fmla="*/ 9003816 w 12192000"/>
              <a:gd name="connsiteY311" fmla="*/ 1202378 h 3012049"/>
              <a:gd name="connsiteX312" fmla="*/ 8988596 w 12192000"/>
              <a:gd name="connsiteY312" fmla="*/ 1202378 h 3012049"/>
              <a:gd name="connsiteX313" fmla="*/ 8988596 w 12192000"/>
              <a:gd name="connsiteY313" fmla="*/ 1199174 h 3012049"/>
              <a:gd name="connsiteX314" fmla="*/ 8974978 w 12192000"/>
              <a:gd name="connsiteY314" fmla="*/ 1199174 h 3012049"/>
              <a:gd name="connsiteX315" fmla="*/ 8974978 w 12192000"/>
              <a:gd name="connsiteY315" fmla="*/ 1210389 h 3012049"/>
              <a:gd name="connsiteX316" fmla="*/ 8914099 w 12192000"/>
              <a:gd name="connsiteY316" fmla="*/ 1210389 h 3012049"/>
              <a:gd name="connsiteX317" fmla="*/ 8914099 w 12192000"/>
              <a:gd name="connsiteY317" fmla="*/ 1238425 h 3012049"/>
              <a:gd name="connsiteX318" fmla="*/ 8878852 w 12192000"/>
              <a:gd name="connsiteY318" fmla="*/ 1238425 h 3012049"/>
              <a:gd name="connsiteX319" fmla="*/ 8878852 w 12192000"/>
              <a:gd name="connsiteY319" fmla="*/ 1372201 h 3012049"/>
              <a:gd name="connsiteX320" fmla="*/ 8866036 w 12192000"/>
              <a:gd name="connsiteY320" fmla="*/ 1372201 h 3012049"/>
              <a:gd name="connsiteX321" fmla="*/ 8866036 w 12192000"/>
              <a:gd name="connsiteY321" fmla="*/ 1423468 h 3012049"/>
              <a:gd name="connsiteX322" fmla="*/ 8843606 w 12192000"/>
              <a:gd name="connsiteY322" fmla="*/ 1423468 h 3012049"/>
              <a:gd name="connsiteX323" fmla="*/ 8843606 w 12192000"/>
              <a:gd name="connsiteY323" fmla="*/ 1306515 h 3012049"/>
              <a:gd name="connsiteX324" fmla="*/ 8835595 w 12192000"/>
              <a:gd name="connsiteY324" fmla="*/ 1306515 h 3012049"/>
              <a:gd name="connsiteX325" fmla="*/ 8835595 w 12192000"/>
              <a:gd name="connsiteY325" fmla="*/ 1335353 h 3012049"/>
              <a:gd name="connsiteX326" fmla="*/ 8797144 w 12192000"/>
              <a:gd name="connsiteY326" fmla="*/ 1335353 h 3012049"/>
              <a:gd name="connsiteX327" fmla="*/ 8797144 w 12192000"/>
              <a:gd name="connsiteY327" fmla="*/ 1223205 h 3012049"/>
              <a:gd name="connsiteX328" fmla="*/ 8753888 w 12192000"/>
              <a:gd name="connsiteY328" fmla="*/ 1223205 h 3012049"/>
              <a:gd name="connsiteX329" fmla="*/ 8753888 w 12192000"/>
              <a:gd name="connsiteY329" fmla="*/ 1204781 h 3012049"/>
              <a:gd name="connsiteX330" fmla="*/ 8685799 w 12192000"/>
              <a:gd name="connsiteY330" fmla="*/ 1204781 h 3012049"/>
              <a:gd name="connsiteX331" fmla="*/ 8685799 w 12192000"/>
              <a:gd name="connsiteY331" fmla="*/ 1155917 h 3012049"/>
              <a:gd name="connsiteX332" fmla="*/ 8673783 w 12192000"/>
              <a:gd name="connsiteY332" fmla="*/ 1155917 h 3012049"/>
              <a:gd name="connsiteX333" fmla="*/ 8673783 w 12192000"/>
              <a:gd name="connsiteY333" fmla="*/ 1201577 h 3012049"/>
              <a:gd name="connsiteX334" fmla="*/ 8659364 w 12192000"/>
              <a:gd name="connsiteY334" fmla="*/ 1201577 h 3012049"/>
              <a:gd name="connsiteX335" fmla="*/ 8659364 w 12192000"/>
              <a:gd name="connsiteY335" fmla="*/ 1215996 h 3012049"/>
              <a:gd name="connsiteX336" fmla="*/ 8646547 w 12192000"/>
              <a:gd name="connsiteY336" fmla="*/ 1215996 h 3012049"/>
              <a:gd name="connsiteX337" fmla="*/ 8646547 w 12192000"/>
              <a:gd name="connsiteY337" fmla="*/ 1244033 h 3012049"/>
              <a:gd name="connsiteX338" fmla="*/ 8604091 w 12192000"/>
              <a:gd name="connsiteY338" fmla="*/ 1244033 h 3012049"/>
              <a:gd name="connsiteX339" fmla="*/ 8604091 w 12192000"/>
              <a:gd name="connsiteY339" fmla="*/ 1393028 h 3012049"/>
              <a:gd name="connsiteX340" fmla="*/ 8569647 w 12192000"/>
              <a:gd name="connsiteY340" fmla="*/ 1393028 h 3012049"/>
              <a:gd name="connsiteX341" fmla="*/ 8569647 w 12192000"/>
              <a:gd name="connsiteY341" fmla="*/ 672082 h 3012049"/>
              <a:gd name="connsiteX342" fmla="*/ 8516776 w 12192000"/>
              <a:gd name="connsiteY342" fmla="*/ 672082 h 3012049"/>
              <a:gd name="connsiteX343" fmla="*/ 8516776 w 12192000"/>
              <a:gd name="connsiteY343" fmla="*/ 647250 h 3012049"/>
              <a:gd name="connsiteX344" fmla="*/ 8522384 w 12192000"/>
              <a:gd name="connsiteY344" fmla="*/ 647250 h 3012049"/>
              <a:gd name="connsiteX345" fmla="*/ 8522384 w 12192000"/>
              <a:gd name="connsiteY345" fmla="*/ 292384 h 3012049"/>
              <a:gd name="connsiteX346" fmla="*/ 8512771 w 12192000"/>
              <a:gd name="connsiteY346" fmla="*/ 292384 h 3012049"/>
              <a:gd name="connsiteX347" fmla="*/ 8512771 w 12192000"/>
              <a:gd name="connsiteY347" fmla="*/ 284373 h 3012049"/>
              <a:gd name="connsiteX348" fmla="*/ 8485536 w 12192000"/>
              <a:gd name="connsiteY348" fmla="*/ 284373 h 3012049"/>
              <a:gd name="connsiteX349" fmla="*/ 8485536 w 12192000"/>
              <a:gd name="connsiteY349" fmla="*/ 289981 h 3012049"/>
              <a:gd name="connsiteX350" fmla="*/ 8262043 w 12192000"/>
              <a:gd name="connsiteY350" fmla="*/ 289981 h 3012049"/>
              <a:gd name="connsiteX351" fmla="*/ 8262043 w 12192000"/>
              <a:gd name="connsiteY351" fmla="*/ 297991 h 3012049"/>
              <a:gd name="connsiteX352" fmla="*/ 8213179 w 12192000"/>
              <a:gd name="connsiteY352" fmla="*/ 297991 h 3012049"/>
              <a:gd name="connsiteX353" fmla="*/ 8213179 w 12192000"/>
              <a:gd name="connsiteY353" fmla="*/ 285174 h 3012049"/>
              <a:gd name="connsiteX354" fmla="*/ 8195555 w 12192000"/>
              <a:gd name="connsiteY354" fmla="*/ 285174 h 3012049"/>
              <a:gd name="connsiteX355" fmla="*/ 8195555 w 12192000"/>
              <a:gd name="connsiteY355" fmla="*/ 1401039 h 3012049"/>
              <a:gd name="connsiteX356" fmla="*/ 8138681 w 12192000"/>
              <a:gd name="connsiteY356" fmla="*/ 1401039 h 3012049"/>
              <a:gd name="connsiteX357" fmla="*/ 8138681 w 12192000"/>
              <a:gd name="connsiteY357" fmla="*/ 1415458 h 3012049"/>
              <a:gd name="connsiteX358" fmla="*/ 8123461 w 12192000"/>
              <a:gd name="connsiteY358" fmla="*/ 1415458 h 3012049"/>
              <a:gd name="connsiteX359" fmla="*/ 8123461 w 12192000"/>
              <a:gd name="connsiteY359" fmla="*/ 1409049 h 3012049"/>
              <a:gd name="connsiteX360" fmla="*/ 8067387 w 12192000"/>
              <a:gd name="connsiteY360" fmla="*/ 1409049 h 3012049"/>
              <a:gd name="connsiteX361" fmla="*/ 8067387 w 12192000"/>
              <a:gd name="connsiteY361" fmla="*/ 1354578 h 3012049"/>
              <a:gd name="connsiteX362" fmla="*/ 8060979 w 12192000"/>
              <a:gd name="connsiteY362" fmla="*/ 1354578 h 3012049"/>
              <a:gd name="connsiteX363" fmla="*/ 8060979 w 12192000"/>
              <a:gd name="connsiteY363" fmla="*/ 1438688 h 3012049"/>
              <a:gd name="connsiteX364" fmla="*/ 8000099 w 12192000"/>
              <a:gd name="connsiteY364" fmla="*/ 1438688 h 3012049"/>
              <a:gd name="connsiteX365" fmla="*/ 8000099 w 12192000"/>
              <a:gd name="connsiteY365" fmla="*/ 1563652 h 3012049"/>
              <a:gd name="connsiteX366" fmla="*/ 7994492 w 12192000"/>
              <a:gd name="connsiteY366" fmla="*/ 1563652 h 3012049"/>
              <a:gd name="connsiteX367" fmla="*/ 7965654 w 12192000"/>
              <a:gd name="connsiteY367" fmla="*/ 1303311 h 3012049"/>
              <a:gd name="connsiteX368" fmla="*/ 7965654 w 12192000"/>
              <a:gd name="connsiteY368" fmla="*/ 805057 h 3012049"/>
              <a:gd name="connsiteX369" fmla="*/ 7626809 w 12192000"/>
              <a:gd name="connsiteY369" fmla="*/ 805057 h 3012049"/>
              <a:gd name="connsiteX370" fmla="*/ 7626809 w 12192000"/>
              <a:gd name="connsiteY370" fmla="*/ 1364190 h 3012049"/>
              <a:gd name="connsiteX371" fmla="*/ 7586756 w 12192000"/>
              <a:gd name="connsiteY371" fmla="*/ 1364190 h 3012049"/>
              <a:gd name="connsiteX372" fmla="*/ 7586756 w 12192000"/>
              <a:gd name="connsiteY372" fmla="*/ 1374604 h 3012049"/>
              <a:gd name="connsiteX373" fmla="*/ 7564327 w 12192000"/>
              <a:gd name="connsiteY373" fmla="*/ 1374604 h 3012049"/>
              <a:gd name="connsiteX374" fmla="*/ 7564327 w 12192000"/>
              <a:gd name="connsiteY374" fmla="*/ 1031754 h 3012049"/>
              <a:gd name="connsiteX375" fmla="*/ 7555516 w 12192000"/>
              <a:gd name="connsiteY375" fmla="*/ 1031754 h 3012049"/>
              <a:gd name="connsiteX376" fmla="*/ 7555516 w 12192000"/>
              <a:gd name="connsiteY376" fmla="*/ 867539 h 3012049"/>
              <a:gd name="connsiteX377" fmla="*/ 7502646 w 12192000"/>
              <a:gd name="connsiteY377" fmla="*/ 867539 h 3012049"/>
              <a:gd name="connsiteX378" fmla="*/ 7502646 w 12192000"/>
              <a:gd name="connsiteY378" fmla="*/ 809863 h 3012049"/>
              <a:gd name="connsiteX379" fmla="*/ 7481819 w 12192000"/>
              <a:gd name="connsiteY379" fmla="*/ 809863 h 3012049"/>
              <a:gd name="connsiteX380" fmla="*/ 7481819 w 12192000"/>
              <a:gd name="connsiteY380" fmla="*/ 821078 h 3012049"/>
              <a:gd name="connsiteX381" fmla="*/ 7435358 w 12192000"/>
              <a:gd name="connsiteY381" fmla="*/ 821078 h 3012049"/>
              <a:gd name="connsiteX382" fmla="*/ 7435358 w 12192000"/>
              <a:gd name="connsiteY382" fmla="*/ 809062 h 3012049"/>
              <a:gd name="connsiteX383" fmla="*/ 7381688 w 12192000"/>
              <a:gd name="connsiteY383" fmla="*/ 809062 h 3012049"/>
              <a:gd name="connsiteX384" fmla="*/ 7381688 w 12192000"/>
              <a:gd name="connsiteY384" fmla="*/ 820277 h 3012049"/>
              <a:gd name="connsiteX385" fmla="*/ 7356855 w 12192000"/>
              <a:gd name="connsiteY385" fmla="*/ 820277 h 3012049"/>
              <a:gd name="connsiteX386" fmla="*/ 7356855 w 12192000"/>
              <a:gd name="connsiteY386" fmla="*/ 935628 h 3012049"/>
              <a:gd name="connsiteX387" fmla="*/ 7297577 w 12192000"/>
              <a:gd name="connsiteY387" fmla="*/ 935628 h 3012049"/>
              <a:gd name="connsiteX388" fmla="*/ 7297577 w 12192000"/>
              <a:gd name="connsiteY388" fmla="*/ 1091833 h 3012049"/>
              <a:gd name="connsiteX389" fmla="*/ 7282357 w 12192000"/>
              <a:gd name="connsiteY389" fmla="*/ 1091833 h 3012049"/>
              <a:gd name="connsiteX390" fmla="*/ 7273546 w 12192000"/>
              <a:gd name="connsiteY390" fmla="*/ 1101446 h 3012049"/>
              <a:gd name="connsiteX391" fmla="*/ 7273546 w 12192000"/>
              <a:gd name="connsiteY391" fmla="*/ 1331347 h 3012049"/>
              <a:gd name="connsiteX392" fmla="*/ 7254320 w 12192000"/>
              <a:gd name="connsiteY392" fmla="*/ 1331347 h 3012049"/>
              <a:gd name="connsiteX393" fmla="*/ 7254320 w 12192000"/>
              <a:gd name="connsiteY393" fmla="*/ 1422667 h 3012049"/>
              <a:gd name="connsiteX394" fmla="*/ 7187032 w 12192000"/>
              <a:gd name="connsiteY394" fmla="*/ 1422667 h 3012049"/>
              <a:gd name="connsiteX395" fmla="*/ 7062869 w 12192000"/>
              <a:gd name="connsiteY395" fmla="*/ 416547 h 3012049"/>
              <a:gd name="connsiteX396" fmla="*/ 6476500 w 12192000"/>
              <a:gd name="connsiteY396" fmla="*/ 525490 h 3012049"/>
              <a:gd name="connsiteX397" fmla="*/ 6337918 w 12192000"/>
              <a:gd name="connsiteY397" fmla="*/ 631228 h 3012049"/>
              <a:gd name="connsiteX398" fmla="*/ 6250603 w 12192000"/>
              <a:gd name="connsiteY398" fmla="*/ 1228012 h 3012049"/>
              <a:gd name="connsiteX399" fmla="*/ 6224168 w 12192000"/>
              <a:gd name="connsiteY399" fmla="*/ 1228012 h 3012049"/>
              <a:gd name="connsiteX400" fmla="*/ 6224168 w 12192000"/>
              <a:gd name="connsiteY400" fmla="*/ 1199174 h 3012049"/>
              <a:gd name="connsiteX401" fmla="*/ 6214556 w 12192000"/>
              <a:gd name="connsiteY401" fmla="*/ 1199174 h 3012049"/>
              <a:gd name="connsiteX402" fmla="*/ 6214556 w 12192000"/>
              <a:gd name="connsiteY402" fmla="*/ 1124676 h 3012049"/>
              <a:gd name="connsiteX403" fmla="*/ 6197734 w 12192000"/>
              <a:gd name="connsiteY403" fmla="*/ 1124676 h 3012049"/>
              <a:gd name="connsiteX404" fmla="*/ 6197734 w 12192000"/>
              <a:gd name="connsiteY404" fmla="*/ 1135090 h 3012049"/>
              <a:gd name="connsiteX405" fmla="*/ 6134451 w 12192000"/>
              <a:gd name="connsiteY405" fmla="*/ 1135090 h 3012049"/>
              <a:gd name="connsiteX406" fmla="*/ 6134451 w 12192000"/>
              <a:gd name="connsiteY406" fmla="*/ 1212792 h 3012049"/>
              <a:gd name="connsiteX407" fmla="*/ 6059152 w 12192000"/>
              <a:gd name="connsiteY407" fmla="*/ 1212792 h 3012049"/>
              <a:gd name="connsiteX408" fmla="*/ 6059152 w 12192000"/>
              <a:gd name="connsiteY408" fmla="*/ 1232017 h 3012049"/>
              <a:gd name="connsiteX409" fmla="*/ 6064759 w 12192000"/>
              <a:gd name="connsiteY409" fmla="*/ 1232017 h 3012049"/>
              <a:gd name="connsiteX410" fmla="*/ 6064759 w 12192000"/>
              <a:gd name="connsiteY410" fmla="*/ 1318531 h 3012049"/>
              <a:gd name="connsiteX411" fmla="*/ 6042330 w 12192000"/>
              <a:gd name="connsiteY411" fmla="*/ 1318531 h 3012049"/>
              <a:gd name="connsiteX412" fmla="*/ 6042330 w 12192000"/>
              <a:gd name="connsiteY412" fmla="*/ 1562050 h 3012049"/>
              <a:gd name="connsiteX413" fmla="*/ 6003879 w 12192000"/>
              <a:gd name="connsiteY413" fmla="*/ 1562050 h 3012049"/>
              <a:gd name="connsiteX414" fmla="*/ 6003879 w 12192000"/>
              <a:gd name="connsiteY414" fmla="*/ 1539621 h 3012049"/>
              <a:gd name="connsiteX415" fmla="*/ 5962225 w 12192000"/>
              <a:gd name="connsiteY415" fmla="*/ 1539621 h 3012049"/>
              <a:gd name="connsiteX416" fmla="*/ 5962225 w 12192000"/>
              <a:gd name="connsiteY416" fmla="*/ 1489955 h 3012049"/>
              <a:gd name="connsiteX417" fmla="*/ 5954214 w 12192000"/>
              <a:gd name="connsiteY417" fmla="*/ 1489955 h 3012049"/>
              <a:gd name="connsiteX418" fmla="*/ 5954214 w 12192000"/>
              <a:gd name="connsiteY418" fmla="*/ 1283284 h 3012049"/>
              <a:gd name="connsiteX419" fmla="*/ 5898140 w 12192000"/>
              <a:gd name="connsiteY419" fmla="*/ 1283284 h 3012049"/>
              <a:gd name="connsiteX420" fmla="*/ 5860491 w 12192000"/>
              <a:gd name="connsiteY420" fmla="*/ 620815 h 3012049"/>
              <a:gd name="connsiteX421" fmla="*/ 5818837 w 12192000"/>
              <a:gd name="connsiteY421" fmla="*/ 28838 h 3012049"/>
              <a:gd name="connsiteX422" fmla="*/ 5782789 w 12192000"/>
              <a:gd name="connsiteY422" fmla="*/ 16021 h 3012049"/>
              <a:gd name="connsiteX423" fmla="*/ 5777182 w 12192000"/>
              <a:gd name="connsiteY423" fmla="*/ 16021 h 3012049"/>
              <a:gd name="connsiteX424" fmla="*/ 5777182 w 12192000"/>
              <a:gd name="connsiteY424" fmla="*/ 20026 h 3012049"/>
              <a:gd name="connsiteX425" fmla="*/ 5659427 w 12192000"/>
              <a:gd name="connsiteY425" fmla="*/ 20026 h 3012049"/>
              <a:gd name="connsiteX426" fmla="*/ 5659427 w 12192000"/>
              <a:gd name="connsiteY426" fmla="*/ 0 h 3012049"/>
              <a:gd name="connsiteX427" fmla="*/ 5647412 w 12192000"/>
              <a:gd name="connsiteY427" fmla="*/ 0 h 3012049"/>
              <a:gd name="connsiteX428" fmla="*/ 5647412 w 12192000"/>
              <a:gd name="connsiteY428" fmla="*/ 16021 h 3012049"/>
              <a:gd name="connsiteX429" fmla="*/ 5598548 w 12192000"/>
              <a:gd name="connsiteY429" fmla="*/ 16021 h 3012049"/>
              <a:gd name="connsiteX430" fmla="*/ 5580123 w 12192000"/>
              <a:gd name="connsiteY430" fmla="*/ 686501 h 3012049"/>
              <a:gd name="connsiteX431" fmla="*/ 5580123 w 12192000"/>
              <a:gd name="connsiteY431" fmla="*/ 1188760 h 3012049"/>
              <a:gd name="connsiteX432" fmla="*/ 5557694 w 12192000"/>
              <a:gd name="connsiteY432" fmla="*/ 1188760 h 3012049"/>
              <a:gd name="connsiteX433" fmla="*/ 5557694 w 12192000"/>
              <a:gd name="connsiteY433" fmla="*/ 1272871 h 3012049"/>
              <a:gd name="connsiteX434" fmla="*/ 5543275 w 12192000"/>
              <a:gd name="connsiteY434" fmla="*/ 1272871 h 3012049"/>
              <a:gd name="connsiteX435" fmla="*/ 5543275 w 12192000"/>
              <a:gd name="connsiteY435" fmla="*/ 1292897 h 3012049"/>
              <a:gd name="connsiteX436" fmla="*/ 5496814 w 12192000"/>
              <a:gd name="connsiteY436" fmla="*/ 1292897 h 3012049"/>
              <a:gd name="connsiteX437" fmla="*/ 5496814 w 12192000"/>
              <a:gd name="connsiteY437" fmla="*/ 1256850 h 3012049"/>
              <a:gd name="connsiteX438" fmla="*/ 5475186 w 12192000"/>
              <a:gd name="connsiteY438" fmla="*/ 1256850 h 3012049"/>
              <a:gd name="connsiteX439" fmla="*/ 5475186 w 12192000"/>
              <a:gd name="connsiteY439" fmla="*/ 1273672 h 3012049"/>
              <a:gd name="connsiteX440" fmla="*/ 5368646 w 12192000"/>
              <a:gd name="connsiteY440" fmla="*/ 1273672 h 3012049"/>
              <a:gd name="connsiteX441" fmla="*/ 5368646 w 12192000"/>
              <a:gd name="connsiteY441" fmla="*/ 948445 h 3012049"/>
              <a:gd name="connsiteX442" fmla="*/ 5282132 w 12192000"/>
              <a:gd name="connsiteY442" fmla="*/ 948445 h 3012049"/>
              <a:gd name="connsiteX443" fmla="*/ 5282132 w 12192000"/>
              <a:gd name="connsiteY443" fmla="*/ 930021 h 3012049"/>
              <a:gd name="connsiteX444" fmla="*/ 5246085 w 12192000"/>
              <a:gd name="connsiteY444" fmla="*/ 930021 h 3012049"/>
              <a:gd name="connsiteX445" fmla="*/ 5242080 w 12192000"/>
              <a:gd name="connsiteY445" fmla="*/ 938832 h 3012049"/>
              <a:gd name="connsiteX446" fmla="*/ 5143550 w 12192000"/>
              <a:gd name="connsiteY446" fmla="*/ 938832 h 3012049"/>
              <a:gd name="connsiteX447" fmla="*/ 5143550 w 12192000"/>
              <a:gd name="connsiteY447" fmla="*/ 961262 h 3012049"/>
              <a:gd name="connsiteX448" fmla="*/ 5109105 w 12192000"/>
              <a:gd name="connsiteY448" fmla="*/ 961262 h 3012049"/>
              <a:gd name="connsiteX449" fmla="*/ 5109105 w 12192000"/>
              <a:gd name="connsiteY449" fmla="*/ 1134289 h 3012049"/>
              <a:gd name="connsiteX450" fmla="*/ 5089079 w 12192000"/>
              <a:gd name="connsiteY450" fmla="*/ 1153514 h 3012049"/>
              <a:gd name="connsiteX451" fmla="*/ 5089079 w 12192000"/>
              <a:gd name="connsiteY451" fmla="*/ 1202378 h 3012049"/>
              <a:gd name="connsiteX452" fmla="*/ 5076262 w 12192000"/>
              <a:gd name="connsiteY452" fmla="*/ 1202378 h 3012049"/>
              <a:gd name="connsiteX453" fmla="*/ 5076262 w 12192000"/>
              <a:gd name="connsiteY453" fmla="*/ 1262457 h 3012049"/>
              <a:gd name="connsiteX454" fmla="*/ 4999361 w 12192000"/>
              <a:gd name="connsiteY454" fmla="*/ 1262457 h 3012049"/>
              <a:gd name="connsiteX455" fmla="*/ 4999361 w 12192000"/>
              <a:gd name="connsiteY455" fmla="*/ 1314525 h 3012049"/>
              <a:gd name="connsiteX456" fmla="*/ 4974529 w 12192000"/>
              <a:gd name="connsiteY456" fmla="*/ 1314525 h 3012049"/>
              <a:gd name="connsiteX457" fmla="*/ 4974529 w 12192000"/>
              <a:gd name="connsiteY457" fmla="*/ 1568459 h 3012049"/>
              <a:gd name="connsiteX458" fmla="*/ 4953701 w 12192000"/>
              <a:gd name="connsiteY458" fmla="*/ 1568459 h 3012049"/>
              <a:gd name="connsiteX459" fmla="*/ 4953701 w 12192000"/>
              <a:gd name="connsiteY459" fmla="*/ 904387 h 3012049"/>
              <a:gd name="connsiteX460" fmla="*/ 4898429 w 12192000"/>
              <a:gd name="connsiteY460" fmla="*/ 904387 h 3012049"/>
              <a:gd name="connsiteX461" fmla="*/ 4898429 w 12192000"/>
              <a:gd name="connsiteY461" fmla="*/ 890769 h 3012049"/>
              <a:gd name="connsiteX462" fmla="*/ 4743024 w 12192000"/>
              <a:gd name="connsiteY462" fmla="*/ 890769 h 3012049"/>
              <a:gd name="connsiteX463" fmla="*/ 4743024 w 12192000"/>
              <a:gd name="connsiteY463" fmla="*/ 901984 h 3012049"/>
              <a:gd name="connsiteX464" fmla="*/ 4705375 w 12192000"/>
              <a:gd name="connsiteY464" fmla="*/ 901984 h 3012049"/>
              <a:gd name="connsiteX465" fmla="*/ 4705375 w 12192000"/>
              <a:gd name="connsiteY465" fmla="*/ 1249640 h 3012049"/>
              <a:gd name="connsiteX466" fmla="*/ 4694161 w 12192000"/>
              <a:gd name="connsiteY466" fmla="*/ 1249640 h 3012049"/>
              <a:gd name="connsiteX467" fmla="*/ 4694161 w 12192000"/>
              <a:gd name="connsiteY467" fmla="*/ 1229614 h 3012049"/>
              <a:gd name="connsiteX468" fmla="*/ 4678140 w 12192000"/>
              <a:gd name="connsiteY468" fmla="*/ 1229614 h 3012049"/>
              <a:gd name="connsiteX469" fmla="*/ 4678140 w 12192000"/>
              <a:gd name="connsiteY469" fmla="*/ 1207184 h 3012049"/>
              <a:gd name="connsiteX470" fmla="*/ 4578809 w 12192000"/>
              <a:gd name="connsiteY470" fmla="*/ 1207184 h 3012049"/>
              <a:gd name="connsiteX471" fmla="*/ 4578809 w 12192000"/>
              <a:gd name="connsiteY471" fmla="*/ 1147106 h 3012049"/>
              <a:gd name="connsiteX472" fmla="*/ 4571600 w 12192000"/>
              <a:gd name="connsiteY472" fmla="*/ 1147106 h 3012049"/>
              <a:gd name="connsiteX473" fmla="*/ 4571600 w 12192000"/>
              <a:gd name="connsiteY473" fmla="*/ 1259253 h 3012049"/>
              <a:gd name="connsiteX474" fmla="*/ 4537155 w 12192000"/>
              <a:gd name="connsiteY474" fmla="*/ 1256850 h 3012049"/>
              <a:gd name="connsiteX475" fmla="*/ 4537155 w 12192000"/>
              <a:gd name="connsiteY475" fmla="*/ 986895 h 3012049"/>
              <a:gd name="connsiteX476" fmla="*/ 4532348 w 12192000"/>
              <a:gd name="connsiteY476" fmla="*/ 979686 h 3012049"/>
              <a:gd name="connsiteX477" fmla="*/ 4516327 w 12192000"/>
              <a:gd name="connsiteY477" fmla="*/ 979686 h 3012049"/>
              <a:gd name="connsiteX478" fmla="*/ 4516327 w 12192000"/>
              <a:gd name="connsiteY478" fmla="*/ 967670 h 3012049"/>
              <a:gd name="connsiteX479" fmla="*/ 4470667 w 12192000"/>
              <a:gd name="connsiteY479" fmla="*/ 967670 h 3012049"/>
              <a:gd name="connsiteX480" fmla="*/ 4470667 w 12192000"/>
              <a:gd name="connsiteY480" fmla="*/ 950047 h 3012049"/>
              <a:gd name="connsiteX481" fmla="*/ 4367332 w 12192000"/>
              <a:gd name="connsiteY481" fmla="*/ 950047 h 3012049"/>
              <a:gd name="connsiteX482" fmla="*/ 4367332 w 12192000"/>
              <a:gd name="connsiteY482" fmla="*/ 954052 h 3012049"/>
              <a:gd name="connsiteX483" fmla="*/ 4361724 w 12192000"/>
              <a:gd name="connsiteY483" fmla="*/ 954052 h 3012049"/>
              <a:gd name="connsiteX484" fmla="*/ 4361724 w 12192000"/>
              <a:gd name="connsiteY484" fmla="*/ 942837 h 3012049"/>
              <a:gd name="connsiteX485" fmla="*/ 4346504 w 12192000"/>
              <a:gd name="connsiteY485" fmla="*/ 942837 h 3012049"/>
              <a:gd name="connsiteX486" fmla="*/ 4346504 w 12192000"/>
              <a:gd name="connsiteY486" fmla="*/ 971675 h 3012049"/>
              <a:gd name="connsiteX487" fmla="*/ 4296038 w 12192000"/>
              <a:gd name="connsiteY487" fmla="*/ 971675 h 3012049"/>
              <a:gd name="connsiteX488" fmla="*/ 4296038 w 12192000"/>
              <a:gd name="connsiteY488" fmla="*/ 983691 h 3012049"/>
              <a:gd name="connsiteX489" fmla="*/ 4158257 w 12192000"/>
              <a:gd name="connsiteY489" fmla="*/ 983691 h 3012049"/>
              <a:gd name="connsiteX490" fmla="*/ 4158257 w 12192000"/>
              <a:gd name="connsiteY490" fmla="*/ 997309 h 3012049"/>
              <a:gd name="connsiteX491" fmla="*/ 4098979 w 12192000"/>
              <a:gd name="connsiteY491" fmla="*/ 997309 h 3012049"/>
              <a:gd name="connsiteX492" fmla="*/ 4098979 w 12192000"/>
              <a:gd name="connsiteY492" fmla="*/ 1199174 h 3012049"/>
              <a:gd name="connsiteX493" fmla="*/ 4050115 w 12192000"/>
              <a:gd name="connsiteY493" fmla="*/ 1199174 h 3012049"/>
              <a:gd name="connsiteX494" fmla="*/ 4050115 w 12192000"/>
              <a:gd name="connsiteY494" fmla="*/ 1181551 h 3012049"/>
              <a:gd name="connsiteX495" fmla="*/ 3981225 w 12192000"/>
              <a:gd name="connsiteY495" fmla="*/ 1181551 h 3012049"/>
              <a:gd name="connsiteX496" fmla="*/ 3981225 w 12192000"/>
              <a:gd name="connsiteY496" fmla="*/ 1189561 h 3012049"/>
              <a:gd name="connsiteX497" fmla="*/ 3965204 w 12192000"/>
              <a:gd name="connsiteY497" fmla="*/ 1189561 h 3012049"/>
              <a:gd name="connsiteX498" fmla="*/ 3965204 w 12192000"/>
              <a:gd name="connsiteY498" fmla="*/ 1173540 h 3012049"/>
              <a:gd name="connsiteX499" fmla="*/ 3933162 w 12192000"/>
              <a:gd name="connsiteY499" fmla="*/ 1173540 h 3012049"/>
              <a:gd name="connsiteX500" fmla="*/ 3933162 w 12192000"/>
              <a:gd name="connsiteY500" fmla="*/ 1191964 h 3012049"/>
              <a:gd name="connsiteX501" fmla="*/ 3903523 w 12192000"/>
              <a:gd name="connsiteY501" fmla="*/ 1191964 h 3012049"/>
              <a:gd name="connsiteX502" fmla="*/ 3903523 w 12192000"/>
              <a:gd name="connsiteY502" fmla="*/ 1058189 h 3012049"/>
              <a:gd name="connsiteX503" fmla="*/ 3896313 w 12192000"/>
              <a:gd name="connsiteY503" fmla="*/ 1058189 h 3012049"/>
              <a:gd name="connsiteX504" fmla="*/ 3896313 w 12192000"/>
              <a:gd name="connsiteY504" fmla="*/ 1067801 h 3012049"/>
              <a:gd name="connsiteX505" fmla="*/ 3873884 w 12192000"/>
              <a:gd name="connsiteY505" fmla="*/ 1067801 h 3012049"/>
              <a:gd name="connsiteX506" fmla="*/ 3873884 w 12192000"/>
              <a:gd name="connsiteY506" fmla="*/ 945241 h 3012049"/>
              <a:gd name="connsiteX507" fmla="*/ 3856261 w 12192000"/>
              <a:gd name="connsiteY507" fmla="*/ 945241 h 3012049"/>
              <a:gd name="connsiteX508" fmla="*/ 3856261 w 12192000"/>
              <a:gd name="connsiteY508" fmla="*/ 953251 h 3012049"/>
              <a:gd name="connsiteX509" fmla="*/ 3839439 w 12192000"/>
              <a:gd name="connsiteY509" fmla="*/ 953251 h 3012049"/>
              <a:gd name="connsiteX510" fmla="*/ 3839439 w 12192000"/>
              <a:gd name="connsiteY510" fmla="*/ 949246 h 3012049"/>
              <a:gd name="connsiteX511" fmla="*/ 3821816 w 12192000"/>
              <a:gd name="connsiteY511" fmla="*/ 949246 h 3012049"/>
              <a:gd name="connsiteX512" fmla="*/ 3821816 w 12192000"/>
              <a:gd name="connsiteY512" fmla="*/ 952450 h 3012049"/>
              <a:gd name="connsiteX513" fmla="*/ 3771349 w 12192000"/>
              <a:gd name="connsiteY513" fmla="*/ 952450 h 3012049"/>
              <a:gd name="connsiteX514" fmla="*/ 3771349 w 12192000"/>
              <a:gd name="connsiteY514" fmla="*/ 966068 h 3012049"/>
              <a:gd name="connsiteX515" fmla="*/ 3717679 w 12192000"/>
              <a:gd name="connsiteY515" fmla="*/ 966068 h 3012049"/>
              <a:gd name="connsiteX516" fmla="*/ 3717679 w 12192000"/>
              <a:gd name="connsiteY516" fmla="*/ 913199 h 3012049"/>
              <a:gd name="connsiteX517" fmla="*/ 3714475 w 12192000"/>
              <a:gd name="connsiteY517" fmla="*/ 913199 h 3012049"/>
              <a:gd name="connsiteX518" fmla="*/ 3714475 w 12192000"/>
              <a:gd name="connsiteY518" fmla="*/ 966869 h 3012049"/>
              <a:gd name="connsiteX519" fmla="*/ 3687239 w 12192000"/>
              <a:gd name="connsiteY519" fmla="*/ 966869 h 3012049"/>
              <a:gd name="connsiteX520" fmla="*/ 3687239 w 12192000"/>
              <a:gd name="connsiteY520" fmla="*/ 986895 h 3012049"/>
              <a:gd name="connsiteX521" fmla="*/ 3657600 w 12192000"/>
              <a:gd name="connsiteY521" fmla="*/ 986895 h 3012049"/>
              <a:gd name="connsiteX522" fmla="*/ 3602328 w 12192000"/>
              <a:gd name="connsiteY522" fmla="*/ 1003717 h 3012049"/>
              <a:gd name="connsiteX523" fmla="*/ 3602328 w 12192000"/>
              <a:gd name="connsiteY523" fmla="*/ 1022141 h 3012049"/>
              <a:gd name="connsiteX524" fmla="*/ 3594317 w 12192000"/>
              <a:gd name="connsiteY524" fmla="*/ 1022141 h 3012049"/>
              <a:gd name="connsiteX525" fmla="*/ 3594317 w 12192000"/>
              <a:gd name="connsiteY525" fmla="*/ 1012529 h 3012049"/>
              <a:gd name="connsiteX526" fmla="*/ 3545453 w 12192000"/>
              <a:gd name="connsiteY526" fmla="*/ 1012529 h 3012049"/>
              <a:gd name="connsiteX527" fmla="*/ 3545453 w 12192000"/>
              <a:gd name="connsiteY527" fmla="*/ 461406 h 3012049"/>
              <a:gd name="connsiteX528" fmla="*/ 3402866 w 12192000"/>
              <a:gd name="connsiteY528" fmla="*/ 461406 h 3012049"/>
              <a:gd name="connsiteX529" fmla="*/ 3402866 w 12192000"/>
              <a:gd name="connsiteY529" fmla="*/ 437374 h 3012049"/>
              <a:gd name="connsiteX530" fmla="*/ 3394855 w 12192000"/>
              <a:gd name="connsiteY530" fmla="*/ 437374 h 3012049"/>
              <a:gd name="connsiteX531" fmla="*/ 3394855 w 12192000"/>
              <a:gd name="connsiteY531" fmla="*/ 449390 h 3012049"/>
              <a:gd name="connsiteX532" fmla="*/ 3281106 w 12192000"/>
              <a:gd name="connsiteY532" fmla="*/ 449390 h 3012049"/>
              <a:gd name="connsiteX533" fmla="*/ 3281106 w 12192000"/>
              <a:gd name="connsiteY533" fmla="*/ 781826 h 3012049"/>
              <a:gd name="connsiteX534" fmla="*/ 3208210 w 12192000"/>
              <a:gd name="connsiteY534" fmla="*/ 781826 h 3012049"/>
              <a:gd name="connsiteX535" fmla="*/ 3208210 w 12192000"/>
              <a:gd name="connsiteY535" fmla="*/ 1120671 h 3012049"/>
              <a:gd name="connsiteX536" fmla="*/ 3172163 w 12192000"/>
              <a:gd name="connsiteY536" fmla="*/ 1120671 h 3012049"/>
              <a:gd name="connsiteX537" fmla="*/ 3172163 w 12192000"/>
              <a:gd name="connsiteY537" fmla="*/ 759397 h 3012049"/>
              <a:gd name="connsiteX538" fmla="*/ 2893397 w 12192000"/>
              <a:gd name="connsiteY538" fmla="*/ 759397 h 3012049"/>
              <a:gd name="connsiteX539" fmla="*/ 2893397 w 12192000"/>
              <a:gd name="connsiteY539" fmla="*/ 1132687 h 3012049"/>
              <a:gd name="connsiteX540" fmla="*/ 2881382 w 12192000"/>
              <a:gd name="connsiteY540" fmla="*/ 1132687 h 3012049"/>
              <a:gd name="connsiteX541" fmla="*/ 2881382 w 12192000"/>
              <a:gd name="connsiteY541" fmla="*/ 1173540 h 3012049"/>
              <a:gd name="connsiteX542" fmla="*/ 2840528 w 12192000"/>
              <a:gd name="connsiteY542" fmla="*/ 1173540 h 3012049"/>
              <a:gd name="connsiteX543" fmla="*/ 2840528 w 12192000"/>
              <a:gd name="connsiteY543" fmla="*/ 1115063 h 3012049"/>
              <a:gd name="connsiteX544" fmla="*/ 2830915 w 12192000"/>
              <a:gd name="connsiteY544" fmla="*/ 1115063 h 3012049"/>
              <a:gd name="connsiteX545" fmla="*/ 2830915 w 12192000"/>
              <a:gd name="connsiteY545" fmla="*/ 1275274 h 3012049"/>
              <a:gd name="connsiteX546" fmla="*/ 2806083 w 12192000"/>
              <a:gd name="connsiteY546" fmla="*/ 1275274 h 3012049"/>
              <a:gd name="connsiteX547" fmla="*/ 2806083 w 12192000"/>
              <a:gd name="connsiteY547" fmla="*/ 1452306 h 3012049"/>
              <a:gd name="connsiteX548" fmla="*/ 2783653 w 12192000"/>
              <a:gd name="connsiteY548" fmla="*/ 1452306 h 3012049"/>
              <a:gd name="connsiteX549" fmla="*/ 2783653 w 12192000"/>
              <a:gd name="connsiteY549" fmla="*/ 1422667 h 3012049"/>
              <a:gd name="connsiteX550" fmla="*/ 2754014 w 12192000"/>
              <a:gd name="connsiteY550" fmla="*/ 1422667 h 3012049"/>
              <a:gd name="connsiteX551" fmla="*/ 2754014 w 12192000"/>
              <a:gd name="connsiteY551" fmla="*/ 1161524 h 3012049"/>
              <a:gd name="connsiteX552" fmla="*/ 2726779 w 12192000"/>
              <a:gd name="connsiteY552" fmla="*/ 1161524 h 3012049"/>
              <a:gd name="connsiteX553" fmla="*/ 2726779 w 12192000"/>
              <a:gd name="connsiteY553" fmla="*/ 990099 h 3012049"/>
              <a:gd name="connsiteX554" fmla="*/ 2701946 w 12192000"/>
              <a:gd name="connsiteY554" fmla="*/ 990099 h 3012049"/>
              <a:gd name="connsiteX555" fmla="*/ 2701946 w 12192000"/>
              <a:gd name="connsiteY555" fmla="*/ 903586 h 3012049"/>
              <a:gd name="connsiteX556" fmla="*/ 2698742 w 12192000"/>
              <a:gd name="connsiteY556" fmla="*/ 903586 h 3012049"/>
              <a:gd name="connsiteX557" fmla="*/ 2698742 w 12192000"/>
              <a:gd name="connsiteY557" fmla="*/ 955654 h 3012049"/>
              <a:gd name="connsiteX558" fmla="*/ 2673108 w 12192000"/>
              <a:gd name="connsiteY558" fmla="*/ 938832 h 3012049"/>
              <a:gd name="connsiteX559" fmla="*/ 2673108 w 12192000"/>
              <a:gd name="connsiteY559" fmla="*/ 909193 h 3012049"/>
              <a:gd name="connsiteX560" fmla="*/ 2659490 w 12192000"/>
              <a:gd name="connsiteY560" fmla="*/ 893172 h 3012049"/>
              <a:gd name="connsiteX561" fmla="*/ 2659490 w 12192000"/>
              <a:gd name="connsiteY561" fmla="*/ 873146 h 3012049"/>
              <a:gd name="connsiteX562" fmla="*/ 2651480 w 12192000"/>
              <a:gd name="connsiteY562" fmla="*/ 873146 h 3012049"/>
              <a:gd name="connsiteX563" fmla="*/ 2557757 w 12192000"/>
              <a:gd name="connsiteY563" fmla="*/ 961262 h 3012049"/>
              <a:gd name="connsiteX564" fmla="*/ 2557757 w 12192000"/>
              <a:gd name="connsiteY564" fmla="*/ 968471 h 3012049"/>
              <a:gd name="connsiteX565" fmla="*/ 2545741 w 12192000"/>
              <a:gd name="connsiteY565" fmla="*/ 978885 h 3012049"/>
              <a:gd name="connsiteX566" fmla="*/ 2545741 w 12192000"/>
              <a:gd name="connsiteY566" fmla="*/ 991702 h 3012049"/>
              <a:gd name="connsiteX567" fmla="*/ 2515301 w 12192000"/>
              <a:gd name="connsiteY567" fmla="*/ 991702 h 3012049"/>
              <a:gd name="connsiteX568" fmla="*/ 2515301 w 12192000"/>
              <a:gd name="connsiteY568" fmla="*/ 1124676 h 3012049"/>
              <a:gd name="connsiteX569" fmla="*/ 2503285 w 12192000"/>
              <a:gd name="connsiteY569" fmla="*/ 1124676 h 3012049"/>
              <a:gd name="connsiteX570" fmla="*/ 2503285 w 12192000"/>
              <a:gd name="connsiteY570" fmla="*/ 1271268 h 3012049"/>
              <a:gd name="connsiteX571" fmla="*/ 2496076 w 12192000"/>
              <a:gd name="connsiteY571" fmla="*/ 1271268 h 3012049"/>
              <a:gd name="connsiteX572" fmla="*/ 2496076 w 12192000"/>
              <a:gd name="connsiteY572" fmla="*/ 1284085 h 3012049"/>
              <a:gd name="connsiteX573" fmla="*/ 2475248 w 12192000"/>
              <a:gd name="connsiteY573" fmla="*/ 1306515 h 3012049"/>
              <a:gd name="connsiteX574" fmla="*/ 2475248 w 12192000"/>
              <a:gd name="connsiteY574" fmla="*/ 1322536 h 3012049"/>
              <a:gd name="connsiteX575" fmla="*/ 2448013 w 12192000"/>
              <a:gd name="connsiteY575" fmla="*/ 1322536 h 3012049"/>
              <a:gd name="connsiteX576" fmla="*/ 2448013 w 12192000"/>
              <a:gd name="connsiteY576" fmla="*/ 1340159 h 3012049"/>
              <a:gd name="connsiteX577" fmla="*/ 2453620 w 12192000"/>
              <a:gd name="connsiteY577" fmla="*/ 1340159 h 3012049"/>
              <a:gd name="connsiteX578" fmla="*/ 2453620 w 12192000"/>
              <a:gd name="connsiteY578" fmla="*/ 1390625 h 3012049"/>
              <a:gd name="connsiteX579" fmla="*/ 2413567 w 12192000"/>
              <a:gd name="connsiteY579" fmla="*/ 1390625 h 3012049"/>
              <a:gd name="connsiteX580" fmla="*/ 2413567 w 12192000"/>
              <a:gd name="connsiteY580" fmla="*/ 1419463 h 3012049"/>
              <a:gd name="connsiteX581" fmla="*/ 2410363 w 12192000"/>
              <a:gd name="connsiteY581" fmla="*/ 1416259 h 3012049"/>
              <a:gd name="connsiteX582" fmla="*/ 2403955 w 12192000"/>
              <a:gd name="connsiteY582" fmla="*/ 1407447 h 3012049"/>
              <a:gd name="connsiteX583" fmla="*/ 2382326 w 12192000"/>
              <a:gd name="connsiteY583" fmla="*/ 1407447 h 3012049"/>
              <a:gd name="connsiteX584" fmla="*/ 2382326 w 12192000"/>
              <a:gd name="connsiteY584" fmla="*/ 1398636 h 3012049"/>
              <a:gd name="connsiteX585" fmla="*/ 2363902 w 12192000"/>
              <a:gd name="connsiteY585" fmla="*/ 1398636 h 3012049"/>
              <a:gd name="connsiteX586" fmla="*/ 2363902 w 12192000"/>
              <a:gd name="connsiteY586" fmla="*/ 1391426 h 3012049"/>
              <a:gd name="connsiteX587" fmla="*/ 2348682 w 12192000"/>
              <a:gd name="connsiteY587" fmla="*/ 1391426 h 3012049"/>
              <a:gd name="connsiteX588" fmla="*/ 2340672 w 12192000"/>
              <a:gd name="connsiteY588" fmla="*/ 1384217 h 3012049"/>
              <a:gd name="connsiteX589" fmla="*/ 2340672 w 12192000"/>
              <a:gd name="connsiteY589" fmla="*/ 1374604 h 3012049"/>
              <a:gd name="connsiteX590" fmla="*/ 2312635 w 12192000"/>
              <a:gd name="connsiteY590" fmla="*/ 1374604 h 3012049"/>
              <a:gd name="connsiteX591" fmla="*/ 2312635 w 12192000"/>
              <a:gd name="connsiteY591" fmla="*/ 1368997 h 3012049"/>
              <a:gd name="connsiteX592" fmla="*/ 2303824 w 12192000"/>
              <a:gd name="connsiteY592" fmla="*/ 1368997 h 3012049"/>
              <a:gd name="connsiteX593" fmla="*/ 2303824 w 12192000"/>
              <a:gd name="connsiteY593" fmla="*/ 1374604 h 3012049"/>
              <a:gd name="connsiteX594" fmla="*/ 2265373 w 12192000"/>
              <a:gd name="connsiteY594" fmla="*/ 1374604 h 3012049"/>
              <a:gd name="connsiteX595" fmla="*/ 2265373 w 12192000"/>
              <a:gd name="connsiteY595" fmla="*/ 1408248 h 3012049"/>
              <a:gd name="connsiteX596" fmla="*/ 2238137 w 12192000"/>
              <a:gd name="connsiteY596" fmla="*/ 1408248 h 3012049"/>
              <a:gd name="connsiteX597" fmla="*/ 2238137 w 12192000"/>
              <a:gd name="connsiteY597" fmla="*/ 1429076 h 3012049"/>
              <a:gd name="connsiteX598" fmla="*/ 2227724 w 12192000"/>
              <a:gd name="connsiteY598" fmla="*/ 1429076 h 3012049"/>
              <a:gd name="connsiteX599" fmla="*/ 2227724 w 12192000"/>
              <a:gd name="connsiteY599" fmla="*/ 1437887 h 3012049"/>
              <a:gd name="connsiteX600" fmla="*/ 2181263 w 12192000"/>
              <a:gd name="connsiteY600" fmla="*/ 1437887 h 3012049"/>
              <a:gd name="connsiteX601" fmla="*/ 2181263 w 12192000"/>
              <a:gd name="connsiteY601" fmla="*/ 1335353 h 3012049"/>
              <a:gd name="connsiteX602" fmla="*/ 2178860 w 12192000"/>
              <a:gd name="connsiteY602" fmla="*/ 1335353 h 3012049"/>
              <a:gd name="connsiteX603" fmla="*/ 2178860 w 12192000"/>
              <a:gd name="connsiteY603" fmla="*/ 1254446 h 3012049"/>
              <a:gd name="connsiteX604" fmla="*/ 2182865 w 12192000"/>
              <a:gd name="connsiteY604" fmla="*/ 1254446 h 3012049"/>
              <a:gd name="connsiteX605" fmla="*/ 2182865 w 12192000"/>
              <a:gd name="connsiteY605" fmla="*/ 1236022 h 3012049"/>
              <a:gd name="connsiteX606" fmla="*/ 2174854 w 12192000"/>
              <a:gd name="connsiteY606" fmla="*/ 1210389 h 3012049"/>
              <a:gd name="connsiteX607" fmla="*/ 2162838 w 12192000"/>
              <a:gd name="connsiteY607" fmla="*/ 1210389 h 3012049"/>
              <a:gd name="connsiteX608" fmla="*/ 2162838 w 12192000"/>
              <a:gd name="connsiteY608" fmla="*/ 1195169 h 3012049"/>
              <a:gd name="connsiteX609" fmla="*/ 2084336 w 12192000"/>
              <a:gd name="connsiteY609" fmla="*/ 1159922 h 3012049"/>
              <a:gd name="connsiteX610" fmla="*/ 2008236 w 12192000"/>
              <a:gd name="connsiteY610" fmla="*/ 1151111 h 3012049"/>
              <a:gd name="connsiteX611" fmla="*/ 2004230 w 12192000"/>
              <a:gd name="connsiteY611" fmla="*/ 1157519 h 3012049"/>
              <a:gd name="connsiteX612" fmla="*/ 1994618 w 12192000"/>
              <a:gd name="connsiteY612" fmla="*/ 1157519 h 3012049"/>
              <a:gd name="connsiteX613" fmla="*/ 1994618 w 12192000"/>
              <a:gd name="connsiteY613" fmla="*/ 1114262 h 3012049"/>
              <a:gd name="connsiteX614" fmla="*/ 1990612 w 12192000"/>
              <a:gd name="connsiteY614" fmla="*/ 1114262 h 3012049"/>
              <a:gd name="connsiteX615" fmla="*/ 1990612 w 12192000"/>
              <a:gd name="connsiteY615" fmla="*/ 1157519 h 3012049"/>
              <a:gd name="connsiteX616" fmla="*/ 1973790 w 12192000"/>
              <a:gd name="connsiteY616" fmla="*/ 1157519 h 3012049"/>
              <a:gd name="connsiteX617" fmla="*/ 1973790 w 12192000"/>
              <a:gd name="connsiteY617" fmla="*/ 1121472 h 3012049"/>
              <a:gd name="connsiteX618" fmla="*/ 1968183 w 12192000"/>
              <a:gd name="connsiteY618" fmla="*/ 1121472 h 3012049"/>
              <a:gd name="connsiteX619" fmla="*/ 1956167 w 12192000"/>
              <a:gd name="connsiteY619" fmla="*/ 1109456 h 3012049"/>
              <a:gd name="connsiteX620" fmla="*/ 1952963 w 12192000"/>
              <a:gd name="connsiteY620" fmla="*/ 1109456 h 3012049"/>
              <a:gd name="connsiteX621" fmla="*/ 1952963 w 12192000"/>
              <a:gd name="connsiteY621" fmla="*/ 1134289 h 3012049"/>
              <a:gd name="connsiteX622" fmla="*/ 1933738 w 12192000"/>
              <a:gd name="connsiteY622" fmla="*/ 1134289 h 3012049"/>
              <a:gd name="connsiteX623" fmla="*/ 1933738 w 12192000"/>
              <a:gd name="connsiteY623" fmla="*/ 1142299 h 3012049"/>
              <a:gd name="connsiteX624" fmla="*/ 1938544 w 12192000"/>
              <a:gd name="connsiteY624" fmla="*/ 1145503 h 3012049"/>
              <a:gd name="connsiteX625" fmla="*/ 1938544 w 12192000"/>
              <a:gd name="connsiteY625" fmla="*/ 1150310 h 3012049"/>
              <a:gd name="connsiteX626" fmla="*/ 1866449 w 12192000"/>
              <a:gd name="connsiteY626" fmla="*/ 1150310 h 3012049"/>
              <a:gd name="connsiteX627" fmla="*/ 1866449 w 12192000"/>
              <a:gd name="connsiteY627" fmla="*/ 1157519 h 3012049"/>
              <a:gd name="connsiteX628" fmla="*/ 1794355 w 12192000"/>
              <a:gd name="connsiteY628" fmla="*/ 1171137 h 3012049"/>
              <a:gd name="connsiteX629" fmla="*/ 1736679 w 12192000"/>
              <a:gd name="connsiteY629" fmla="*/ 1192765 h 3012049"/>
              <a:gd name="connsiteX630" fmla="*/ 1729470 w 12192000"/>
              <a:gd name="connsiteY630" fmla="*/ 1192765 h 3012049"/>
              <a:gd name="connsiteX631" fmla="*/ 1729470 w 12192000"/>
              <a:gd name="connsiteY631" fmla="*/ 1207184 h 3012049"/>
              <a:gd name="connsiteX632" fmla="*/ 1721459 w 12192000"/>
              <a:gd name="connsiteY632" fmla="*/ 1207184 h 3012049"/>
              <a:gd name="connsiteX633" fmla="*/ 1721459 w 12192000"/>
              <a:gd name="connsiteY633" fmla="*/ 1203179 h 3012049"/>
              <a:gd name="connsiteX634" fmla="*/ 1703836 w 12192000"/>
              <a:gd name="connsiteY634" fmla="*/ 1203179 h 3012049"/>
              <a:gd name="connsiteX635" fmla="*/ 1703836 w 12192000"/>
              <a:gd name="connsiteY635" fmla="*/ 1207184 h 3012049"/>
              <a:gd name="connsiteX636" fmla="*/ 1698229 w 12192000"/>
              <a:gd name="connsiteY636" fmla="*/ 1207184 h 3012049"/>
              <a:gd name="connsiteX637" fmla="*/ 1668590 w 12192000"/>
              <a:gd name="connsiteY637" fmla="*/ 1227211 h 3012049"/>
              <a:gd name="connsiteX638" fmla="*/ 1647762 w 12192000"/>
              <a:gd name="connsiteY638" fmla="*/ 1246436 h 3012049"/>
              <a:gd name="connsiteX639" fmla="*/ 1647762 w 12192000"/>
              <a:gd name="connsiteY639" fmla="*/ 1331347 h 3012049"/>
              <a:gd name="connsiteX640" fmla="*/ 1642956 w 12192000"/>
              <a:gd name="connsiteY640" fmla="*/ 1331347 h 3012049"/>
              <a:gd name="connsiteX641" fmla="*/ 1642956 w 12192000"/>
              <a:gd name="connsiteY641" fmla="*/ 1406646 h 3012049"/>
              <a:gd name="connsiteX642" fmla="*/ 1590087 w 12192000"/>
              <a:gd name="connsiteY642" fmla="*/ 1406646 h 3012049"/>
              <a:gd name="connsiteX643" fmla="*/ 1590087 w 12192000"/>
              <a:gd name="connsiteY643" fmla="*/ 1416259 h 3012049"/>
              <a:gd name="connsiteX644" fmla="*/ 1582877 w 12192000"/>
              <a:gd name="connsiteY644" fmla="*/ 1416259 h 3012049"/>
              <a:gd name="connsiteX645" fmla="*/ 1582877 w 12192000"/>
              <a:gd name="connsiteY645" fmla="*/ 1421065 h 3012049"/>
              <a:gd name="connsiteX646" fmla="*/ 1556443 w 12192000"/>
              <a:gd name="connsiteY646" fmla="*/ 1421065 h 3012049"/>
              <a:gd name="connsiteX647" fmla="*/ 1556443 w 12192000"/>
              <a:gd name="connsiteY647" fmla="*/ 1426672 h 3012049"/>
              <a:gd name="connsiteX648" fmla="*/ 1546830 w 12192000"/>
              <a:gd name="connsiteY648" fmla="*/ 1426672 h 3012049"/>
              <a:gd name="connsiteX649" fmla="*/ 1546830 w 12192000"/>
              <a:gd name="connsiteY649" fmla="*/ 1429877 h 3012049"/>
              <a:gd name="connsiteX650" fmla="*/ 1543626 w 12192000"/>
              <a:gd name="connsiteY650" fmla="*/ 1429877 h 3012049"/>
              <a:gd name="connsiteX651" fmla="*/ 1543626 w 12192000"/>
              <a:gd name="connsiteY651" fmla="*/ 1420264 h 3012049"/>
              <a:gd name="connsiteX652" fmla="*/ 1517992 w 12192000"/>
              <a:gd name="connsiteY652" fmla="*/ 1420264 h 3012049"/>
              <a:gd name="connsiteX653" fmla="*/ 1517992 w 12192000"/>
              <a:gd name="connsiteY653" fmla="*/ 1441091 h 3012049"/>
              <a:gd name="connsiteX654" fmla="*/ 1522799 w 12192000"/>
              <a:gd name="connsiteY654" fmla="*/ 1441091 h 3012049"/>
              <a:gd name="connsiteX655" fmla="*/ 1522799 w 12192000"/>
              <a:gd name="connsiteY655" fmla="*/ 1457913 h 3012049"/>
              <a:gd name="connsiteX656" fmla="*/ 1493160 w 12192000"/>
              <a:gd name="connsiteY656" fmla="*/ 1457913 h 3012049"/>
              <a:gd name="connsiteX657" fmla="*/ 1493160 w 12192000"/>
              <a:gd name="connsiteY657" fmla="*/ 1527605 h 3012049"/>
              <a:gd name="connsiteX658" fmla="*/ 1458714 w 12192000"/>
              <a:gd name="connsiteY658" fmla="*/ 1527605 h 3012049"/>
              <a:gd name="connsiteX659" fmla="*/ 1435484 w 12192000"/>
              <a:gd name="connsiteY659" fmla="*/ 1010927 h 3012049"/>
              <a:gd name="connsiteX660" fmla="*/ 1449903 w 12192000"/>
              <a:gd name="connsiteY660" fmla="*/ 1006120 h 3012049"/>
              <a:gd name="connsiteX661" fmla="*/ 1449903 w 12192000"/>
              <a:gd name="connsiteY661" fmla="*/ 962864 h 3012049"/>
              <a:gd name="connsiteX662" fmla="*/ 1455510 w 12192000"/>
              <a:gd name="connsiteY662" fmla="*/ 955654 h 3012049"/>
              <a:gd name="connsiteX663" fmla="*/ 1455510 w 12192000"/>
              <a:gd name="connsiteY663" fmla="*/ 929220 h 3012049"/>
              <a:gd name="connsiteX664" fmla="*/ 1470730 w 12192000"/>
              <a:gd name="connsiteY664" fmla="*/ 920408 h 3012049"/>
              <a:gd name="connsiteX665" fmla="*/ 1478741 w 12192000"/>
              <a:gd name="connsiteY665" fmla="*/ 914000 h 3012049"/>
              <a:gd name="connsiteX666" fmla="*/ 1492359 w 12192000"/>
              <a:gd name="connsiteY666" fmla="*/ 883560 h 3012049"/>
              <a:gd name="connsiteX667" fmla="*/ 1492359 w 12192000"/>
              <a:gd name="connsiteY667" fmla="*/ 858727 h 3012049"/>
              <a:gd name="connsiteX668" fmla="*/ 1488353 w 12192000"/>
              <a:gd name="connsiteY668" fmla="*/ 857125 h 3012049"/>
              <a:gd name="connsiteX669" fmla="*/ 1488353 w 12192000"/>
              <a:gd name="connsiteY669" fmla="*/ 850716 h 3012049"/>
              <a:gd name="connsiteX670" fmla="*/ 1485950 w 12192000"/>
              <a:gd name="connsiteY670" fmla="*/ 849114 h 3012049"/>
              <a:gd name="connsiteX671" fmla="*/ 1485950 w 12192000"/>
              <a:gd name="connsiteY671" fmla="*/ 846711 h 3012049"/>
              <a:gd name="connsiteX672" fmla="*/ 1483547 w 12192000"/>
              <a:gd name="connsiteY672" fmla="*/ 845109 h 3012049"/>
              <a:gd name="connsiteX673" fmla="*/ 1483547 w 12192000"/>
              <a:gd name="connsiteY673" fmla="*/ 841104 h 3012049"/>
              <a:gd name="connsiteX674" fmla="*/ 1454709 w 12192000"/>
              <a:gd name="connsiteY674" fmla="*/ 834695 h 3012049"/>
              <a:gd name="connsiteX675" fmla="*/ 1457112 w 12192000"/>
              <a:gd name="connsiteY675" fmla="*/ 831491 h 3012049"/>
              <a:gd name="connsiteX676" fmla="*/ 1463521 w 12192000"/>
              <a:gd name="connsiteY676" fmla="*/ 806659 h 3012049"/>
              <a:gd name="connsiteX677" fmla="*/ 1463521 w 12192000"/>
              <a:gd name="connsiteY677" fmla="*/ 802653 h 3012049"/>
              <a:gd name="connsiteX678" fmla="*/ 1461117 w 12192000"/>
              <a:gd name="connsiteY678" fmla="*/ 802653 h 3012049"/>
              <a:gd name="connsiteX679" fmla="*/ 1461117 w 12192000"/>
              <a:gd name="connsiteY679" fmla="*/ 805057 h 3012049"/>
              <a:gd name="connsiteX680" fmla="*/ 1438688 w 12192000"/>
              <a:gd name="connsiteY680" fmla="*/ 791439 h 3012049"/>
              <a:gd name="connsiteX681" fmla="*/ 1438688 w 12192000"/>
              <a:gd name="connsiteY681" fmla="*/ 771412 h 3012049"/>
              <a:gd name="connsiteX682" fmla="*/ 1433882 w 12192000"/>
              <a:gd name="connsiteY682" fmla="*/ 771412 h 3012049"/>
              <a:gd name="connsiteX683" fmla="*/ 1433882 w 12192000"/>
              <a:gd name="connsiteY683" fmla="*/ 765805 h 3012049"/>
              <a:gd name="connsiteX684" fmla="*/ 1425070 w 12192000"/>
              <a:gd name="connsiteY684" fmla="*/ 764203 h 3012049"/>
              <a:gd name="connsiteX685" fmla="*/ 1423468 w 12192000"/>
              <a:gd name="connsiteY685" fmla="*/ 641642 h 3012049"/>
              <a:gd name="connsiteX686" fmla="*/ 1425070 w 12192000"/>
              <a:gd name="connsiteY686" fmla="*/ 639239 h 3012049"/>
              <a:gd name="connsiteX687" fmla="*/ 1425070 w 12192000"/>
              <a:gd name="connsiteY687" fmla="*/ 635234 h 3012049"/>
              <a:gd name="connsiteX688" fmla="*/ 1421065 w 12192000"/>
              <a:gd name="connsiteY688" fmla="*/ 633632 h 3012049"/>
              <a:gd name="connsiteX689" fmla="*/ 1423468 w 12192000"/>
              <a:gd name="connsiteY689" fmla="*/ 535102 h 3012049"/>
              <a:gd name="connsiteX690" fmla="*/ 1425871 w 12192000"/>
              <a:gd name="connsiteY690" fmla="*/ 528694 h 3012049"/>
              <a:gd name="connsiteX691" fmla="*/ 1421866 w 12192000"/>
              <a:gd name="connsiteY691" fmla="*/ 526291 h 3012049"/>
              <a:gd name="connsiteX692" fmla="*/ 1421866 w 12192000"/>
              <a:gd name="connsiteY692" fmla="*/ 521484 h 3012049"/>
              <a:gd name="connsiteX693" fmla="*/ 1418662 w 12192000"/>
              <a:gd name="connsiteY693" fmla="*/ 519081 h 3012049"/>
              <a:gd name="connsiteX694" fmla="*/ 1417861 w 12192000"/>
              <a:gd name="connsiteY694" fmla="*/ 417348 h 3012049"/>
              <a:gd name="connsiteX695" fmla="*/ 1423468 w 12192000"/>
              <a:gd name="connsiteY695" fmla="*/ 417348 h 3012049"/>
              <a:gd name="connsiteX696" fmla="*/ 1423468 w 12192000"/>
              <a:gd name="connsiteY696" fmla="*/ 412541 h 3012049"/>
              <a:gd name="connsiteX697" fmla="*/ 1417060 w 12192000"/>
              <a:gd name="connsiteY697" fmla="*/ 412541 h 3012049"/>
              <a:gd name="connsiteX698" fmla="*/ 1417060 w 12192000"/>
              <a:gd name="connsiteY698" fmla="*/ 410138 h 3012049"/>
              <a:gd name="connsiteX699" fmla="*/ 1420264 w 12192000"/>
              <a:gd name="connsiteY699" fmla="*/ 408536 h 3012049"/>
              <a:gd name="connsiteX700" fmla="*/ 1420264 w 12192000"/>
              <a:gd name="connsiteY700" fmla="*/ 406133 h 3012049"/>
              <a:gd name="connsiteX701" fmla="*/ 1421065 w 12192000"/>
              <a:gd name="connsiteY701" fmla="*/ 404531 h 3012049"/>
              <a:gd name="connsiteX702" fmla="*/ 1421065 w 12192000"/>
              <a:gd name="connsiteY702" fmla="*/ 401327 h 3012049"/>
              <a:gd name="connsiteX703" fmla="*/ 1416259 w 12192000"/>
              <a:gd name="connsiteY703" fmla="*/ 400526 h 3012049"/>
              <a:gd name="connsiteX704" fmla="*/ 1416259 w 12192000"/>
              <a:gd name="connsiteY704" fmla="*/ 286776 h 3012049"/>
              <a:gd name="connsiteX705" fmla="*/ 1417060 w 12192000"/>
              <a:gd name="connsiteY705" fmla="*/ 286776 h 3012049"/>
              <a:gd name="connsiteX706" fmla="*/ 1417060 w 12192000"/>
              <a:gd name="connsiteY706" fmla="*/ 284373 h 3012049"/>
              <a:gd name="connsiteX707" fmla="*/ 1414657 w 12192000"/>
              <a:gd name="connsiteY707" fmla="*/ 284373 h 3012049"/>
              <a:gd name="connsiteX708" fmla="*/ 1414657 w 12192000"/>
              <a:gd name="connsiteY708" fmla="*/ 266750 h 3012049"/>
              <a:gd name="connsiteX709" fmla="*/ 1412253 w 12192000"/>
              <a:gd name="connsiteY709" fmla="*/ 265148 h 3012049"/>
              <a:gd name="connsiteX710" fmla="*/ 1409850 w 12192000"/>
              <a:gd name="connsiteY710" fmla="*/ 266750 h 3012049"/>
              <a:gd name="connsiteX711" fmla="*/ 1409850 w 12192000"/>
              <a:gd name="connsiteY711" fmla="*/ 284373 h 3012049"/>
              <a:gd name="connsiteX712" fmla="*/ 1407447 w 12192000"/>
              <a:gd name="connsiteY712" fmla="*/ 284373 h 3012049"/>
              <a:gd name="connsiteX713" fmla="*/ 1407447 w 12192000"/>
              <a:gd name="connsiteY713" fmla="*/ 286776 h 3012049"/>
              <a:gd name="connsiteX714" fmla="*/ 1408248 w 12192000"/>
              <a:gd name="connsiteY714" fmla="*/ 286776 h 3012049"/>
              <a:gd name="connsiteX715" fmla="*/ 1408248 w 12192000"/>
              <a:gd name="connsiteY715" fmla="*/ 401327 h 3012049"/>
              <a:gd name="connsiteX716" fmla="*/ 1402641 w 12192000"/>
              <a:gd name="connsiteY716" fmla="*/ 402128 h 3012049"/>
              <a:gd name="connsiteX717" fmla="*/ 1402641 w 12192000"/>
              <a:gd name="connsiteY717" fmla="*/ 405332 h 3012049"/>
              <a:gd name="connsiteX718" fmla="*/ 1403442 w 12192000"/>
              <a:gd name="connsiteY718" fmla="*/ 406934 h 3012049"/>
              <a:gd name="connsiteX719" fmla="*/ 1403442 w 12192000"/>
              <a:gd name="connsiteY719" fmla="*/ 408536 h 3012049"/>
              <a:gd name="connsiteX720" fmla="*/ 1406646 w 12192000"/>
              <a:gd name="connsiteY720" fmla="*/ 410138 h 3012049"/>
              <a:gd name="connsiteX721" fmla="*/ 1406646 w 12192000"/>
              <a:gd name="connsiteY721" fmla="*/ 412541 h 3012049"/>
              <a:gd name="connsiteX722" fmla="*/ 1401840 w 12192000"/>
              <a:gd name="connsiteY722" fmla="*/ 412541 h 3012049"/>
              <a:gd name="connsiteX723" fmla="*/ 1401840 w 12192000"/>
              <a:gd name="connsiteY723" fmla="*/ 417348 h 3012049"/>
              <a:gd name="connsiteX724" fmla="*/ 1407447 w 12192000"/>
              <a:gd name="connsiteY724" fmla="*/ 417348 h 3012049"/>
              <a:gd name="connsiteX725" fmla="*/ 1406646 w 12192000"/>
              <a:gd name="connsiteY725" fmla="*/ 519882 h 3012049"/>
              <a:gd name="connsiteX726" fmla="*/ 1403442 w 12192000"/>
              <a:gd name="connsiteY726" fmla="*/ 522285 h 3012049"/>
              <a:gd name="connsiteX727" fmla="*/ 1403442 w 12192000"/>
              <a:gd name="connsiteY727" fmla="*/ 527092 h 3012049"/>
              <a:gd name="connsiteX728" fmla="*/ 1399437 w 12192000"/>
              <a:gd name="connsiteY728" fmla="*/ 529495 h 3012049"/>
              <a:gd name="connsiteX729" fmla="*/ 1401840 w 12192000"/>
              <a:gd name="connsiteY729" fmla="*/ 535903 h 3012049"/>
              <a:gd name="connsiteX730" fmla="*/ 1404243 w 12192000"/>
              <a:gd name="connsiteY730" fmla="*/ 634433 h 3012049"/>
              <a:gd name="connsiteX731" fmla="*/ 1400238 w 12192000"/>
              <a:gd name="connsiteY731" fmla="*/ 636035 h 3012049"/>
              <a:gd name="connsiteX732" fmla="*/ 1400238 w 12192000"/>
              <a:gd name="connsiteY732" fmla="*/ 640040 h 3012049"/>
              <a:gd name="connsiteX733" fmla="*/ 1401840 w 12192000"/>
              <a:gd name="connsiteY733" fmla="*/ 642443 h 3012049"/>
              <a:gd name="connsiteX734" fmla="*/ 1400238 w 12192000"/>
              <a:gd name="connsiteY734" fmla="*/ 765004 h 3012049"/>
              <a:gd name="connsiteX735" fmla="*/ 1391426 w 12192000"/>
              <a:gd name="connsiteY735" fmla="*/ 766606 h 3012049"/>
              <a:gd name="connsiteX736" fmla="*/ 1391426 w 12192000"/>
              <a:gd name="connsiteY736" fmla="*/ 772214 h 3012049"/>
              <a:gd name="connsiteX737" fmla="*/ 1387421 w 12192000"/>
              <a:gd name="connsiteY737" fmla="*/ 772214 h 3012049"/>
              <a:gd name="connsiteX738" fmla="*/ 1387421 w 12192000"/>
              <a:gd name="connsiteY738" fmla="*/ 793041 h 3012049"/>
              <a:gd name="connsiteX739" fmla="*/ 1364991 w 12192000"/>
              <a:gd name="connsiteY739" fmla="*/ 806659 h 3012049"/>
              <a:gd name="connsiteX740" fmla="*/ 1364991 w 12192000"/>
              <a:gd name="connsiteY740" fmla="*/ 804256 h 3012049"/>
              <a:gd name="connsiteX741" fmla="*/ 1362588 w 12192000"/>
              <a:gd name="connsiteY741" fmla="*/ 804256 h 3012049"/>
              <a:gd name="connsiteX742" fmla="*/ 1362588 w 12192000"/>
              <a:gd name="connsiteY742" fmla="*/ 808261 h 3012049"/>
              <a:gd name="connsiteX743" fmla="*/ 1368997 w 12192000"/>
              <a:gd name="connsiteY743" fmla="*/ 833093 h 3012049"/>
              <a:gd name="connsiteX744" fmla="*/ 1370599 w 12192000"/>
              <a:gd name="connsiteY744" fmla="*/ 836298 h 3012049"/>
              <a:gd name="connsiteX745" fmla="*/ 1341761 w 12192000"/>
              <a:gd name="connsiteY745" fmla="*/ 842706 h 3012049"/>
              <a:gd name="connsiteX746" fmla="*/ 1341761 w 12192000"/>
              <a:gd name="connsiteY746" fmla="*/ 846711 h 3012049"/>
              <a:gd name="connsiteX747" fmla="*/ 1339358 w 12192000"/>
              <a:gd name="connsiteY747" fmla="*/ 848313 h 3012049"/>
              <a:gd name="connsiteX748" fmla="*/ 1339358 w 12192000"/>
              <a:gd name="connsiteY748" fmla="*/ 850716 h 3012049"/>
              <a:gd name="connsiteX749" fmla="*/ 1336955 w 12192000"/>
              <a:gd name="connsiteY749" fmla="*/ 852319 h 3012049"/>
              <a:gd name="connsiteX750" fmla="*/ 1336955 w 12192000"/>
              <a:gd name="connsiteY750" fmla="*/ 858727 h 3012049"/>
              <a:gd name="connsiteX751" fmla="*/ 1332949 w 12192000"/>
              <a:gd name="connsiteY751" fmla="*/ 860329 h 3012049"/>
              <a:gd name="connsiteX752" fmla="*/ 1332949 w 12192000"/>
              <a:gd name="connsiteY752" fmla="*/ 885162 h 3012049"/>
              <a:gd name="connsiteX753" fmla="*/ 1346567 w 12192000"/>
              <a:gd name="connsiteY753" fmla="*/ 915602 h 3012049"/>
              <a:gd name="connsiteX754" fmla="*/ 1354578 w 12192000"/>
              <a:gd name="connsiteY754" fmla="*/ 922010 h 3012049"/>
              <a:gd name="connsiteX755" fmla="*/ 1369798 w 12192000"/>
              <a:gd name="connsiteY755" fmla="*/ 930822 h 3012049"/>
              <a:gd name="connsiteX756" fmla="*/ 1369798 w 12192000"/>
              <a:gd name="connsiteY756" fmla="*/ 958858 h 3012049"/>
              <a:gd name="connsiteX757" fmla="*/ 1375405 w 12192000"/>
              <a:gd name="connsiteY757" fmla="*/ 966068 h 3012049"/>
              <a:gd name="connsiteX758" fmla="*/ 1375405 w 12192000"/>
              <a:gd name="connsiteY758" fmla="*/ 1009325 h 3012049"/>
              <a:gd name="connsiteX759" fmla="*/ 1389824 w 12192000"/>
              <a:gd name="connsiteY759" fmla="*/ 1014131 h 3012049"/>
              <a:gd name="connsiteX760" fmla="*/ 1363389 w 12192000"/>
              <a:gd name="connsiteY760" fmla="*/ 1604506 h 3012049"/>
              <a:gd name="connsiteX761" fmla="*/ 1350573 w 12192000"/>
              <a:gd name="connsiteY761" fmla="*/ 1604506 h 3012049"/>
              <a:gd name="connsiteX762" fmla="*/ 1350573 w 12192000"/>
              <a:gd name="connsiteY762" fmla="*/ 1650967 h 3012049"/>
              <a:gd name="connsiteX763" fmla="*/ 1332949 w 12192000"/>
              <a:gd name="connsiteY763" fmla="*/ 1650967 h 3012049"/>
              <a:gd name="connsiteX764" fmla="*/ 1332949 w 12192000"/>
              <a:gd name="connsiteY764" fmla="*/ 1659778 h 3012049"/>
              <a:gd name="connsiteX765" fmla="*/ 1280881 w 12192000"/>
              <a:gd name="connsiteY765" fmla="*/ 1659778 h 3012049"/>
              <a:gd name="connsiteX766" fmla="*/ 1276876 w 12192000"/>
              <a:gd name="connsiteY766" fmla="*/ 1655773 h 3012049"/>
              <a:gd name="connsiteX767" fmla="*/ 1276876 w 12192000"/>
              <a:gd name="connsiteY767" fmla="*/ 1642956 h 3012049"/>
              <a:gd name="connsiteX768" fmla="*/ 1272870 w 12192000"/>
              <a:gd name="connsiteY768" fmla="*/ 1642956 h 3012049"/>
              <a:gd name="connsiteX769" fmla="*/ 1272870 w 12192000"/>
              <a:gd name="connsiteY769" fmla="*/ 1630139 h 3012049"/>
              <a:gd name="connsiteX770" fmla="*/ 1319331 w 12192000"/>
              <a:gd name="connsiteY770" fmla="*/ 1620527 h 3012049"/>
              <a:gd name="connsiteX771" fmla="*/ 1319331 w 12192000"/>
              <a:gd name="connsiteY771" fmla="*/ 1602103 h 3012049"/>
              <a:gd name="connsiteX772" fmla="*/ 1236823 w 12192000"/>
              <a:gd name="connsiteY772" fmla="*/ 1580474 h 3012049"/>
              <a:gd name="connsiteX773" fmla="*/ 1236823 w 12192000"/>
              <a:gd name="connsiteY773" fmla="*/ 1575668 h 3012049"/>
              <a:gd name="connsiteX774" fmla="*/ 1229614 w 12192000"/>
              <a:gd name="connsiteY774" fmla="*/ 1575668 h 3012049"/>
              <a:gd name="connsiteX775" fmla="*/ 1229614 w 12192000"/>
              <a:gd name="connsiteY775" fmla="*/ 1555642 h 3012049"/>
              <a:gd name="connsiteX776" fmla="*/ 1256048 w 12192000"/>
              <a:gd name="connsiteY776" fmla="*/ 1555642 h 3012049"/>
              <a:gd name="connsiteX777" fmla="*/ 1260054 w 12192000"/>
              <a:gd name="connsiteY777" fmla="*/ 1548432 h 3012049"/>
              <a:gd name="connsiteX778" fmla="*/ 1272870 w 12192000"/>
              <a:gd name="connsiteY778" fmla="*/ 1548432 h 3012049"/>
              <a:gd name="connsiteX779" fmla="*/ 1272870 w 12192000"/>
              <a:gd name="connsiteY779" fmla="*/ 1544427 h 3012049"/>
              <a:gd name="connsiteX780" fmla="*/ 1270467 w 12192000"/>
              <a:gd name="connsiteY780" fmla="*/ 1544427 h 3012049"/>
              <a:gd name="connsiteX781" fmla="*/ 1270467 w 12192000"/>
              <a:gd name="connsiteY781" fmla="*/ 1530008 h 3012049"/>
              <a:gd name="connsiteX782" fmla="*/ 1234420 w 12192000"/>
              <a:gd name="connsiteY782" fmla="*/ 1530008 h 3012049"/>
              <a:gd name="connsiteX783" fmla="*/ 1234420 w 12192000"/>
              <a:gd name="connsiteY783" fmla="*/ 1521196 h 3012049"/>
              <a:gd name="connsiteX784" fmla="*/ 1231216 w 12192000"/>
              <a:gd name="connsiteY784" fmla="*/ 1516390 h 3012049"/>
              <a:gd name="connsiteX785" fmla="*/ 1220802 w 12192000"/>
              <a:gd name="connsiteY785" fmla="*/ 1516390 h 3012049"/>
              <a:gd name="connsiteX786" fmla="*/ 1220802 w 12192000"/>
              <a:gd name="connsiteY786" fmla="*/ 1523600 h 3012049"/>
              <a:gd name="connsiteX787" fmla="*/ 1146304 w 12192000"/>
              <a:gd name="connsiteY787" fmla="*/ 1496364 h 3012049"/>
              <a:gd name="connsiteX788" fmla="*/ 1084623 w 12192000"/>
              <a:gd name="connsiteY788" fmla="*/ 1440290 h 3012049"/>
              <a:gd name="connsiteX789" fmla="*/ 1084623 w 12192000"/>
              <a:gd name="connsiteY789" fmla="*/ 1431479 h 3012049"/>
              <a:gd name="connsiteX790" fmla="*/ 1089430 w 12192000"/>
              <a:gd name="connsiteY790" fmla="*/ 1431479 h 3012049"/>
              <a:gd name="connsiteX791" fmla="*/ 1089430 w 12192000"/>
              <a:gd name="connsiteY791" fmla="*/ 1426672 h 3012049"/>
              <a:gd name="connsiteX792" fmla="*/ 1084623 w 12192000"/>
              <a:gd name="connsiteY792" fmla="*/ 1426672 h 3012049"/>
              <a:gd name="connsiteX793" fmla="*/ 1084623 w 12192000"/>
              <a:gd name="connsiteY793" fmla="*/ 1419463 h 3012049"/>
              <a:gd name="connsiteX794" fmla="*/ 1082220 w 12192000"/>
              <a:gd name="connsiteY794" fmla="*/ 1417861 h 3012049"/>
              <a:gd name="connsiteX795" fmla="*/ 1076613 w 12192000"/>
              <a:gd name="connsiteY795" fmla="*/ 1417861 h 3012049"/>
              <a:gd name="connsiteX796" fmla="*/ 1076613 w 12192000"/>
              <a:gd name="connsiteY796" fmla="*/ 1405845 h 3012049"/>
              <a:gd name="connsiteX797" fmla="*/ 1071006 w 12192000"/>
              <a:gd name="connsiteY797" fmla="*/ 1405845 h 3012049"/>
              <a:gd name="connsiteX798" fmla="*/ 1071006 w 12192000"/>
              <a:gd name="connsiteY798" fmla="*/ 1417060 h 3012049"/>
              <a:gd name="connsiteX799" fmla="*/ 1063796 w 12192000"/>
              <a:gd name="connsiteY799" fmla="*/ 1417060 h 3012049"/>
              <a:gd name="connsiteX800" fmla="*/ 1063796 w 12192000"/>
              <a:gd name="connsiteY800" fmla="*/ 1405845 h 3012049"/>
              <a:gd name="connsiteX801" fmla="*/ 1058990 w 12192000"/>
              <a:gd name="connsiteY801" fmla="*/ 1405845 h 3012049"/>
              <a:gd name="connsiteX802" fmla="*/ 1058990 w 12192000"/>
              <a:gd name="connsiteY802" fmla="*/ 1428275 h 3012049"/>
              <a:gd name="connsiteX803" fmla="*/ 1053382 w 12192000"/>
              <a:gd name="connsiteY803" fmla="*/ 1428275 h 3012049"/>
              <a:gd name="connsiteX804" fmla="*/ 1053382 w 12192000"/>
              <a:gd name="connsiteY804" fmla="*/ 1433081 h 3012049"/>
              <a:gd name="connsiteX805" fmla="*/ 902785 w 12192000"/>
              <a:gd name="connsiteY805" fmla="*/ 1433081 h 3012049"/>
              <a:gd name="connsiteX806" fmla="*/ 748983 w 12192000"/>
              <a:gd name="connsiteY806" fmla="*/ 1433081 h 3012049"/>
              <a:gd name="connsiteX807" fmla="*/ 748983 w 12192000"/>
              <a:gd name="connsiteY807" fmla="*/ 1428275 h 3012049"/>
              <a:gd name="connsiteX808" fmla="*/ 743376 w 12192000"/>
              <a:gd name="connsiteY808" fmla="*/ 1428275 h 3012049"/>
              <a:gd name="connsiteX809" fmla="*/ 743376 w 12192000"/>
              <a:gd name="connsiteY809" fmla="*/ 1405845 h 3012049"/>
              <a:gd name="connsiteX810" fmla="*/ 738569 w 12192000"/>
              <a:gd name="connsiteY810" fmla="*/ 1405845 h 3012049"/>
              <a:gd name="connsiteX811" fmla="*/ 738569 w 12192000"/>
              <a:gd name="connsiteY811" fmla="*/ 1417060 h 3012049"/>
              <a:gd name="connsiteX812" fmla="*/ 731360 w 12192000"/>
              <a:gd name="connsiteY812" fmla="*/ 1417060 h 3012049"/>
              <a:gd name="connsiteX813" fmla="*/ 731360 w 12192000"/>
              <a:gd name="connsiteY813" fmla="*/ 1405845 h 3012049"/>
              <a:gd name="connsiteX814" fmla="*/ 725752 w 12192000"/>
              <a:gd name="connsiteY814" fmla="*/ 1405845 h 3012049"/>
              <a:gd name="connsiteX815" fmla="*/ 725752 w 12192000"/>
              <a:gd name="connsiteY815" fmla="*/ 1417861 h 3012049"/>
              <a:gd name="connsiteX816" fmla="*/ 720145 w 12192000"/>
              <a:gd name="connsiteY816" fmla="*/ 1417861 h 3012049"/>
              <a:gd name="connsiteX817" fmla="*/ 717742 w 12192000"/>
              <a:gd name="connsiteY817" fmla="*/ 1419463 h 3012049"/>
              <a:gd name="connsiteX818" fmla="*/ 717742 w 12192000"/>
              <a:gd name="connsiteY818" fmla="*/ 1426672 h 3012049"/>
              <a:gd name="connsiteX819" fmla="*/ 712936 w 12192000"/>
              <a:gd name="connsiteY819" fmla="*/ 1426672 h 3012049"/>
              <a:gd name="connsiteX820" fmla="*/ 712936 w 12192000"/>
              <a:gd name="connsiteY820" fmla="*/ 1431479 h 3012049"/>
              <a:gd name="connsiteX821" fmla="*/ 717742 w 12192000"/>
              <a:gd name="connsiteY821" fmla="*/ 1431479 h 3012049"/>
              <a:gd name="connsiteX822" fmla="*/ 717742 w 12192000"/>
              <a:gd name="connsiteY822" fmla="*/ 1440290 h 3012049"/>
              <a:gd name="connsiteX823" fmla="*/ 656061 w 12192000"/>
              <a:gd name="connsiteY823" fmla="*/ 1496364 h 3012049"/>
              <a:gd name="connsiteX824" fmla="*/ 581563 w 12192000"/>
              <a:gd name="connsiteY824" fmla="*/ 1523600 h 3012049"/>
              <a:gd name="connsiteX825" fmla="*/ 581563 w 12192000"/>
              <a:gd name="connsiteY825" fmla="*/ 1516390 h 3012049"/>
              <a:gd name="connsiteX826" fmla="*/ 571150 w 12192000"/>
              <a:gd name="connsiteY826" fmla="*/ 1516390 h 3012049"/>
              <a:gd name="connsiteX827" fmla="*/ 567945 w 12192000"/>
              <a:gd name="connsiteY827" fmla="*/ 1521196 h 3012049"/>
              <a:gd name="connsiteX828" fmla="*/ 567945 w 12192000"/>
              <a:gd name="connsiteY828" fmla="*/ 1530008 h 3012049"/>
              <a:gd name="connsiteX829" fmla="*/ 531898 w 12192000"/>
              <a:gd name="connsiteY829" fmla="*/ 1530008 h 3012049"/>
              <a:gd name="connsiteX830" fmla="*/ 531898 w 12192000"/>
              <a:gd name="connsiteY830" fmla="*/ 1544427 h 3012049"/>
              <a:gd name="connsiteX831" fmla="*/ 528694 w 12192000"/>
              <a:gd name="connsiteY831" fmla="*/ 1544427 h 3012049"/>
              <a:gd name="connsiteX832" fmla="*/ 528694 w 12192000"/>
              <a:gd name="connsiteY832" fmla="*/ 1548432 h 3012049"/>
              <a:gd name="connsiteX833" fmla="*/ 541511 w 12192000"/>
              <a:gd name="connsiteY833" fmla="*/ 1548432 h 3012049"/>
              <a:gd name="connsiteX834" fmla="*/ 545516 w 12192000"/>
              <a:gd name="connsiteY834" fmla="*/ 1555642 h 3012049"/>
              <a:gd name="connsiteX835" fmla="*/ 571951 w 12192000"/>
              <a:gd name="connsiteY835" fmla="*/ 1555642 h 3012049"/>
              <a:gd name="connsiteX836" fmla="*/ 571951 w 12192000"/>
              <a:gd name="connsiteY836" fmla="*/ 1575668 h 3012049"/>
              <a:gd name="connsiteX837" fmla="*/ 564741 w 12192000"/>
              <a:gd name="connsiteY837" fmla="*/ 1575668 h 3012049"/>
              <a:gd name="connsiteX838" fmla="*/ 564741 w 12192000"/>
              <a:gd name="connsiteY838" fmla="*/ 1580474 h 3012049"/>
              <a:gd name="connsiteX839" fmla="*/ 482233 w 12192000"/>
              <a:gd name="connsiteY839" fmla="*/ 1602103 h 3012049"/>
              <a:gd name="connsiteX840" fmla="*/ 482233 w 12192000"/>
              <a:gd name="connsiteY840" fmla="*/ 1619726 h 3012049"/>
              <a:gd name="connsiteX841" fmla="*/ 528694 w 12192000"/>
              <a:gd name="connsiteY841" fmla="*/ 1629338 h 3012049"/>
              <a:gd name="connsiteX842" fmla="*/ 528694 w 12192000"/>
              <a:gd name="connsiteY842" fmla="*/ 1642155 h 3012049"/>
              <a:gd name="connsiteX843" fmla="*/ 524689 w 12192000"/>
              <a:gd name="connsiteY843" fmla="*/ 1642155 h 3012049"/>
              <a:gd name="connsiteX844" fmla="*/ 524689 w 12192000"/>
              <a:gd name="connsiteY844" fmla="*/ 1654972 h 3012049"/>
              <a:gd name="connsiteX845" fmla="*/ 520683 w 12192000"/>
              <a:gd name="connsiteY845" fmla="*/ 1658977 h 3012049"/>
              <a:gd name="connsiteX846" fmla="*/ 266750 w 12192000"/>
              <a:gd name="connsiteY846" fmla="*/ 1658977 h 3012049"/>
              <a:gd name="connsiteX847" fmla="*/ 266750 w 12192000"/>
              <a:gd name="connsiteY847" fmla="*/ 1654972 h 3012049"/>
              <a:gd name="connsiteX848" fmla="*/ 261143 w 12192000"/>
              <a:gd name="connsiteY848" fmla="*/ 1654972 h 3012049"/>
              <a:gd name="connsiteX849" fmla="*/ 261143 w 12192000"/>
              <a:gd name="connsiteY849" fmla="*/ 1662182 h 3012049"/>
              <a:gd name="connsiteX850" fmla="*/ 256336 w 12192000"/>
              <a:gd name="connsiteY850" fmla="*/ 1662182 h 3012049"/>
              <a:gd name="connsiteX851" fmla="*/ 256336 w 12192000"/>
              <a:gd name="connsiteY851" fmla="*/ 1670993 h 3012049"/>
              <a:gd name="connsiteX852" fmla="*/ 260342 w 12192000"/>
              <a:gd name="connsiteY852" fmla="*/ 1670993 h 3012049"/>
              <a:gd name="connsiteX853" fmla="*/ 260342 w 12192000"/>
              <a:gd name="connsiteY853" fmla="*/ 1683810 h 3012049"/>
              <a:gd name="connsiteX854" fmla="*/ 251530 w 12192000"/>
              <a:gd name="connsiteY854" fmla="*/ 1683810 h 3012049"/>
              <a:gd name="connsiteX855" fmla="*/ 251530 w 12192000"/>
              <a:gd name="connsiteY855" fmla="*/ 1689417 h 3012049"/>
              <a:gd name="connsiteX856" fmla="*/ 251530 w 12192000"/>
              <a:gd name="connsiteY856" fmla="*/ 1725465 h 3012049"/>
              <a:gd name="connsiteX857" fmla="*/ 202666 w 12192000"/>
              <a:gd name="connsiteY857" fmla="*/ 1725465 h 3012049"/>
              <a:gd name="connsiteX858" fmla="*/ 202666 w 12192000"/>
              <a:gd name="connsiteY858" fmla="*/ 1747894 h 3012049"/>
              <a:gd name="connsiteX859" fmla="*/ 120158 w 12192000"/>
              <a:gd name="connsiteY859" fmla="*/ 1747894 h 3012049"/>
              <a:gd name="connsiteX860" fmla="*/ 120158 w 12192000"/>
              <a:gd name="connsiteY860" fmla="*/ 1758308 h 3012049"/>
              <a:gd name="connsiteX861" fmla="*/ 106540 w 12192000"/>
              <a:gd name="connsiteY861" fmla="*/ 1758308 h 3012049"/>
              <a:gd name="connsiteX862" fmla="*/ 106540 w 12192000"/>
              <a:gd name="connsiteY862" fmla="*/ 1766318 h 3012049"/>
              <a:gd name="connsiteX863" fmla="*/ 112147 w 12192000"/>
              <a:gd name="connsiteY863" fmla="*/ 1766318 h 3012049"/>
              <a:gd name="connsiteX864" fmla="*/ 112147 w 12192000"/>
              <a:gd name="connsiteY864" fmla="*/ 1777533 h 3012049"/>
              <a:gd name="connsiteX865" fmla="*/ 20827 w 12192000"/>
              <a:gd name="connsiteY865" fmla="*/ 1777533 h 3012049"/>
              <a:gd name="connsiteX866" fmla="*/ 20827 w 12192000"/>
              <a:gd name="connsiteY866" fmla="*/ 1793554 h 3012049"/>
              <a:gd name="connsiteX867" fmla="*/ 12817 w 12192000"/>
              <a:gd name="connsiteY867" fmla="*/ 1793554 h 3012049"/>
              <a:gd name="connsiteX868" fmla="*/ 12817 w 12192000"/>
              <a:gd name="connsiteY868" fmla="*/ 1788748 h 3012049"/>
              <a:gd name="connsiteX869" fmla="*/ 0 w 12192000"/>
              <a:gd name="connsiteY869" fmla="*/ 1788748 h 3012049"/>
              <a:gd name="connsiteX870" fmla="*/ 0 w 12192000"/>
              <a:gd name="connsiteY870" fmla="*/ 1839214 h 3012049"/>
              <a:gd name="connsiteX871" fmla="*/ 8477701 w 12192000"/>
              <a:gd name="connsiteY871" fmla="*/ 3012049 h 3012049"/>
              <a:gd name="connsiteX872" fmla="*/ 12192000 w 12192000"/>
              <a:gd name="connsiteY872" fmla="*/ 1839214 h 3012049"/>
              <a:gd name="connsiteX873" fmla="*/ 12192000 w 12192000"/>
              <a:gd name="connsiteY873" fmla="*/ 1807172 h 3012049"/>
              <a:gd name="connsiteX874" fmla="*/ 12164764 w 12192000"/>
              <a:gd name="connsiteY874" fmla="*/ 1807172 h 3012049"/>
              <a:gd name="connsiteX875" fmla="*/ 12164764 w 12192000"/>
              <a:gd name="connsiteY875" fmla="*/ 1807973 h 3012049"/>
              <a:gd name="connsiteX876" fmla="*/ 2412767 w 12192000"/>
              <a:gd name="connsiteY876" fmla="*/ 1433081 h 3012049"/>
              <a:gd name="connsiteX877" fmla="*/ 2412767 w 12192000"/>
              <a:gd name="connsiteY877" fmla="*/ 1420264 h 3012049"/>
              <a:gd name="connsiteX878" fmla="*/ 2415170 w 12192000"/>
              <a:gd name="connsiteY878" fmla="*/ 1420264 h 3012049"/>
              <a:gd name="connsiteX879" fmla="*/ 2415170 w 12192000"/>
              <a:gd name="connsiteY879" fmla="*/ 1433081 h 3012049"/>
              <a:gd name="connsiteX880" fmla="*/ 2412767 w 12192000"/>
              <a:gd name="connsiteY880" fmla="*/ 1433081 h 3012049"/>
              <a:gd name="connsiteX881" fmla="*/ 6799323 w 12192000"/>
              <a:gd name="connsiteY881" fmla="*/ 1419463 h 3012049"/>
              <a:gd name="connsiteX882" fmla="*/ 6799323 w 12192000"/>
              <a:gd name="connsiteY882" fmla="*/ 1430678 h 3012049"/>
              <a:gd name="connsiteX883" fmla="*/ 6785705 w 12192000"/>
              <a:gd name="connsiteY883" fmla="*/ 1443494 h 3012049"/>
              <a:gd name="connsiteX884" fmla="*/ 6743250 w 12192000"/>
              <a:gd name="connsiteY884" fmla="*/ 1443494 h 3012049"/>
              <a:gd name="connsiteX885" fmla="*/ 6743250 w 12192000"/>
              <a:gd name="connsiteY885" fmla="*/ 1408248 h 3012049"/>
              <a:gd name="connsiteX886" fmla="*/ 6702396 w 12192000"/>
              <a:gd name="connsiteY886" fmla="*/ 1408248 h 3012049"/>
              <a:gd name="connsiteX887" fmla="*/ 6702396 w 12192000"/>
              <a:gd name="connsiteY887" fmla="*/ 1417861 h 3012049"/>
              <a:gd name="connsiteX888" fmla="*/ 6716815 w 12192000"/>
              <a:gd name="connsiteY888" fmla="*/ 1417861 h 3012049"/>
              <a:gd name="connsiteX889" fmla="*/ 6716815 w 12192000"/>
              <a:gd name="connsiteY889" fmla="*/ 1438688 h 3012049"/>
              <a:gd name="connsiteX890" fmla="*/ 6603066 w 12192000"/>
              <a:gd name="connsiteY890" fmla="*/ 1438688 h 3012049"/>
              <a:gd name="connsiteX891" fmla="*/ 6603066 w 12192000"/>
              <a:gd name="connsiteY891" fmla="*/ 1231216 h 3012049"/>
              <a:gd name="connsiteX892" fmla="*/ 6587045 w 12192000"/>
              <a:gd name="connsiteY892" fmla="*/ 1231216 h 3012049"/>
              <a:gd name="connsiteX893" fmla="*/ 6587045 w 12192000"/>
              <a:gd name="connsiteY893" fmla="*/ 1195169 h 3012049"/>
              <a:gd name="connsiteX894" fmla="*/ 6561411 w 12192000"/>
              <a:gd name="connsiteY894" fmla="*/ 1195169 h 3012049"/>
              <a:gd name="connsiteX895" fmla="*/ 6561411 w 12192000"/>
              <a:gd name="connsiteY895" fmla="*/ 1179949 h 3012049"/>
              <a:gd name="connsiteX896" fmla="*/ 6550997 w 12192000"/>
              <a:gd name="connsiteY896" fmla="*/ 1179949 h 3012049"/>
              <a:gd name="connsiteX897" fmla="*/ 6550997 w 12192000"/>
              <a:gd name="connsiteY897" fmla="*/ 1188760 h 3012049"/>
              <a:gd name="connsiteX898" fmla="*/ 6542987 w 12192000"/>
              <a:gd name="connsiteY898" fmla="*/ 1188760 h 3012049"/>
              <a:gd name="connsiteX899" fmla="*/ 6594254 w 12192000"/>
              <a:gd name="connsiteY899" fmla="*/ 808261 h 3012049"/>
              <a:gd name="connsiteX900" fmla="*/ 6771286 w 12192000"/>
              <a:gd name="connsiteY900" fmla="*/ 808261 h 3012049"/>
              <a:gd name="connsiteX901" fmla="*/ 6831365 w 12192000"/>
              <a:gd name="connsiteY901" fmla="*/ 1419463 h 3012049"/>
              <a:gd name="connsiteX902" fmla="*/ 6799323 w 12192000"/>
              <a:gd name="connsiteY902" fmla="*/ 1419463 h 3012049"/>
              <a:gd name="connsiteX903" fmla="*/ 9199273 w 12192000"/>
              <a:gd name="connsiteY903" fmla="*/ 711334 h 3012049"/>
              <a:gd name="connsiteX904" fmla="*/ 9292194 w 12192000"/>
              <a:gd name="connsiteY904" fmla="*/ 535903 h 3012049"/>
              <a:gd name="connsiteX905" fmla="*/ 9365090 w 12192000"/>
              <a:gd name="connsiteY905" fmla="*/ 711334 h 3012049"/>
              <a:gd name="connsiteX906" fmla="*/ 9199273 w 12192000"/>
              <a:gd name="connsiteY906" fmla="*/ 711334 h 3012049"/>
              <a:gd name="connsiteX0" fmla="*/ 12164764 w 12192000"/>
              <a:gd name="connsiteY0" fmla="*/ 1807973 h 3012049"/>
              <a:gd name="connsiteX1" fmla="*/ 12164764 w 12192000"/>
              <a:gd name="connsiteY1" fmla="*/ 1776732 h 3012049"/>
              <a:gd name="connsiteX2" fmla="*/ 12141533 w 12192000"/>
              <a:gd name="connsiteY2" fmla="*/ 1776732 h 3012049"/>
              <a:gd name="connsiteX3" fmla="*/ 12141533 w 12192000"/>
              <a:gd name="connsiteY3" fmla="*/ 1765517 h 3012049"/>
              <a:gd name="connsiteX4" fmla="*/ 12119105 w 12192000"/>
              <a:gd name="connsiteY4" fmla="*/ 1754302 h 3012049"/>
              <a:gd name="connsiteX5" fmla="*/ 12020575 w 12192000"/>
              <a:gd name="connsiteY5" fmla="*/ 1754302 h 3012049"/>
              <a:gd name="connsiteX6" fmla="*/ 12020575 w 12192000"/>
              <a:gd name="connsiteY6" fmla="*/ 1711847 h 3012049"/>
              <a:gd name="connsiteX7" fmla="*/ 12022178 w 12192000"/>
              <a:gd name="connsiteY7" fmla="*/ 1709443 h 3012049"/>
              <a:gd name="connsiteX8" fmla="*/ 12022178 w 12192000"/>
              <a:gd name="connsiteY8" fmla="*/ 1697428 h 3012049"/>
              <a:gd name="connsiteX9" fmla="*/ 12048612 w 12192000"/>
              <a:gd name="connsiteY9" fmla="*/ 1690218 h 3012049"/>
              <a:gd name="connsiteX10" fmla="*/ 12048612 w 12192000"/>
              <a:gd name="connsiteY10" fmla="*/ 1685412 h 3012049"/>
              <a:gd name="connsiteX11" fmla="*/ 12027784 w 12192000"/>
              <a:gd name="connsiteY11" fmla="*/ 1672595 h 3012049"/>
              <a:gd name="connsiteX12" fmla="*/ 12001349 w 12192000"/>
              <a:gd name="connsiteY12" fmla="*/ 1661380 h 3012049"/>
              <a:gd name="connsiteX13" fmla="*/ 12001349 w 12192000"/>
              <a:gd name="connsiteY13" fmla="*/ 1654171 h 3012049"/>
              <a:gd name="connsiteX14" fmla="*/ 11998146 w 12192000"/>
              <a:gd name="connsiteY14" fmla="*/ 1651768 h 3012049"/>
              <a:gd name="connsiteX15" fmla="*/ 11998146 w 12192000"/>
              <a:gd name="connsiteY15" fmla="*/ 1642956 h 3012049"/>
              <a:gd name="connsiteX16" fmla="*/ 12022978 w 12192000"/>
              <a:gd name="connsiteY16" fmla="*/ 1629338 h 3012049"/>
              <a:gd name="connsiteX17" fmla="*/ 12024580 w 12192000"/>
              <a:gd name="connsiteY17" fmla="*/ 1618124 h 3012049"/>
              <a:gd name="connsiteX18" fmla="*/ 11997344 w 12192000"/>
              <a:gd name="connsiteY18" fmla="*/ 1605307 h 3012049"/>
              <a:gd name="connsiteX19" fmla="*/ 11965302 w 12192000"/>
              <a:gd name="connsiteY19" fmla="*/ 1591689 h 3012049"/>
              <a:gd name="connsiteX20" fmla="*/ 11965302 w 12192000"/>
              <a:gd name="connsiteY20" fmla="*/ 1584480 h 3012049"/>
              <a:gd name="connsiteX21" fmla="*/ 11963700 w 12192000"/>
              <a:gd name="connsiteY21" fmla="*/ 1581275 h 3012049"/>
              <a:gd name="connsiteX22" fmla="*/ 11963700 w 12192000"/>
              <a:gd name="connsiteY22" fmla="*/ 1561249 h 3012049"/>
              <a:gd name="connsiteX23" fmla="*/ 11990936 w 12192000"/>
              <a:gd name="connsiteY23" fmla="*/ 1554040 h 3012049"/>
              <a:gd name="connsiteX24" fmla="*/ 11990936 w 12192000"/>
              <a:gd name="connsiteY24" fmla="*/ 1542024 h 3012049"/>
              <a:gd name="connsiteX25" fmla="*/ 11933260 w 12192000"/>
              <a:gd name="connsiteY25" fmla="*/ 1507579 h 3012049"/>
              <a:gd name="connsiteX26" fmla="*/ 11899616 w 12192000"/>
              <a:gd name="connsiteY26" fmla="*/ 1477139 h 3012049"/>
              <a:gd name="connsiteX27" fmla="*/ 11899616 w 12192000"/>
              <a:gd name="connsiteY27" fmla="*/ 1474736 h 3012049"/>
              <a:gd name="connsiteX28" fmla="*/ 11901218 w 12192000"/>
              <a:gd name="connsiteY28" fmla="*/ 1474736 h 3012049"/>
              <a:gd name="connsiteX29" fmla="*/ 11901218 w 12192000"/>
              <a:gd name="connsiteY29" fmla="*/ 1464322 h 3012049"/>
              <a:gd name="connsiteX30" fmla="*/ 11894810 w 12192000"/>
              <a:gd name="connsiteY30" fmla="*/ 1453107 h 3012049"/>
              <a:gd name="connsiteX31" fmla="*/ 11896412 w 12192000"/>
              <a:gd name="connsiteY31" fmla="*/ 1453107 h 3012049"/>
              <a:gd name="connsiteX32" fmla="*/ 11898015 w 12192000"/>
              <a:gd name="connsiteY32" fmla="*/ 1451505 h 3012049"/>
              <a:gd name="connsiteX33" fmla="*/ 11898015 w 12192000"/>
              <a:gd name="connsiteY33" fmla="*/ 1447500 h 3012049"/>
              <a:gd name="connsiteX34" fmla="*/ 11895611 w 12192000"/>
              <a:gd name="connsiteY34" fmla="*/ 1447500 h 3012049"/>
              <a:gd name="connsiteX35" fmla="*/ 11898815 w 12192000"/>
              <a:gd name="connsiteY35" fmla="*/ 1435484 h 3012049"/>
              <a:gd name="connsiteX36" fmla="*/ 11887601 w 12192000"/>
              <a:gd name="connsiteY36" fmla="*/ 1425871 h 3012049"/>
              <a:gd name="connsiteX37" fmla="*/ 11876386 w 12192000"/>
              <a:gd name="connsiteY37" fmla="*/ 1435484 h 3012049"/>
              <a:gd name="connsiteX38" fmla="*/ 11879590 w 12192000"/>
              <a:gd name="connsiteY38" fmla="*/ 1447500 h 3012049"/>
              <a:gd name="connsiteX39" fmla="*/ 11877186 w 12192000"/>
              <a:gd name="connsiteY39" fmla="*/ 1447500 h 3012049"/>
              <a:gd name="connsiteX40" fmla="*/ 11877186 w 12192000"/>
              <a:gd name="connsiteY40" fmla="*/ 1451505 h 3012049"/>
              <a:gd name="connsiteX41" fmla="*/ 11878789 w 12192000"/>
              <a:gd name="connsiteY41" fmla="*/ 1453107 h 3012049"/>
              <a:gd name="connsiteX42" fmla="*/ 11880391 w 12192000"/>
              <a:gd name="connsiteY42" fmla="*/ 1453107 h 3012049"/>
              <a:gd name="connsiteX43" fmla="*/ 11873983 w 12192000"/>
              <a:gd name="connsiteY43" fmla="*/ 1464322 h 3012049"/>
              <a:gd name="connsiteX44" fmla="*/ 11873983 w 12192000"/>
              <a:gd name="connsiteY44" fmla="*/ 1474736 h 3012049"/>
              <a:gd name="connsiteX45" fmla="*/ 11875585 w 12192000"/>
              <a:gd name="connsiteY45" fmla="*/ 1474736 h 3012049"/>
              <a:gd name="connsiteX46" fmla="*/ 11875585 w 12192000"/>
              <a:gd name="connsiteY46" fmla="*/ 1477139 h 3012049"/>
              <a:gd name="connsiteX47" fmla="*/ 11841941 w 12192000"/>
              <a:gd name="connsiteY47" fmla="*/ 1507579 h 3012049"/>
              <a:gd name="connsiteX48" fmla="*/ 11784265 w 12192000"/>
              <a:gd name="connsiteY48" fmla="*/ 1542024 h 3012049"/>
              <a:gd name="connsiteX49" fmla="*/ 11784265 w 12192000"/>
              <a:gd name="connsiteY49" fmla="*/ 1554040 h 3012049"/>
              <a:gd name="connsiteX50" fmla="*/ 11811501 w 12192000"/>
              <a:gd name="connsiteY50" fmla="*/ 1561249 h 3012049"/>
              <a:gd name="connsiteX51" fmla="*/ 11811501 w 12192000"/>
              <a:gd name="connsiteY51" fmla="*/ 1581275 h 3012049"/>
              <a:gd name="connsiteX52" fmla="*/ 11809899 w 12192000"/>
              <a:gd name="connsiteY52" fmla="*/ 1584480 h 3012049"/>
              <a:gd name="connsiteX53" fmla="*/ 11809899 w 12192000"/>
              <a:gd name="connsiteY53" fmla="*/ 1591689 h 3012049"/>
              <a:gd name="connsiteX54" fmla="*/ 11777857 w 12192000"/>
              <a:gd name="connsiteY54" fmla="*/ 1605307 h 3012049"/>
              <a:gd name="connsiteX55" fmla="*/ 11750621 w 12192000"/>
              <a:gd name="connsiteY55" fmla="*/ 1618124 h 3012049"/>
              <a:gd name="connsiteX56" fmla="*/ 11752223 w 12192000"/>
              <a:gd name="connsiteY56" fmla="*/ 1629338 h 3012049"/>
              <a:gd name="connsiteX57" fmla="*/ 11777055 w 12192000"/>
              <a:gd name="connsiteY57" fmla="*/ 1642956 h 3012049"/>
              <a:gd name="connsiteX58" fmla="*/ 11777055 w 12192000"/>
              <a:gd name="connsiteY58" fmla="*/ 1651768 h 3012049"/>
              <a:gd name="connsiteX59" fmla="*/ 11773852 w 12192000"/>
              <a:gd name="connsiteY59" fmla="*/ 1654171 h 3012049"/>
              <a:gd name="connsiteX60" fmla="*/ 11773852 w 12192000"/>
              <a:gd name="connsiteY60" fmla="*/ 1661380 h 3012049"/>
              <a:gd name="connsiteX61" fmla="*/ 11747417 w 12192000"/>
              <a:gd name="connsiteY61" fmla="*/ 1672595 h 3012049"/>
              <a:gd name="connsiteX62" fmla="*/ 11726589 w 12192000"/>
              <a:gd name="connsiteY62" fmla="*/ 1685412 h 3012049"/>
              <a:gd name="connsiteX63" fmla="*/ 11726589 w 12192000"/>
              <a:gd name="connsiteY63" fmla="*/ 1690218 h 3012049"/>
              <a:gd name="connsiteX64" fmla="*/ 11753825 w 12192000"/>
              <a:gd name="connsiteY64" fmla="*/ 1697428 h 3012049"/>
              <a:gd name="connsiteX65" fmla="*/ 11753825 w 12192000"/>
              <a:gd name="connsiteY65" fmla="*/ 1709443 h 3012049"/>
              <a:gd name="connsiteX66" fmla="*/ 11755427 w 12192000"/>
              <a:gd name="connsiteY66" fmla="*/ 1711847 h 3012049"/>
              <a:gd name="connsiteX67" fmla="*/ 11755427 w 12192000"/>
              <a:gd name="connsiteY67" fmla="*/ 1754302 h 3012049"/>
              <a:gd name="connsiteX68" fmla="*/ 11708165 w 12192000"/>
              <a:gd name="connsiteY68" fmla="*/ 1754302 h 3012049"/>
              <a:gd name="connsiteX69" fmla="*/ 11672118 w 12192000"/>
              <a:gd name="connsiteY69" fmla="*/ 1738281 h 3012049"/>
              <a:gd name="connsiteX70" fmla="*/ 11670516 w 12192000"/>
              <a:gd name="connsiteY70" fmla="*/ 1713449 h 3012049"/>
              <a:gd name="connsiteX71" fmla="*/ 11692945 w 12192000"/>
              <a:gd name="connsiteY71" fmla="*/ 1698229 h 3012049"/>
              <a:gd name="connsiteX72" fmla="*/ 11700154 w 12192000"/>
              <a:gd name="connsiteY72" fmla="*/ 1688616 h 3012049"/>
              <a:gd name="connsiteX73" fmla="*/ 11669715 w 12192000"/>
              <a:gd name="connsiteY73" fmla="*/ 1681407 h 3012049"/>
              <a:gd name="connsiteX74" fmla="*/ 11668112 w 12192000"/>
              <a:gd name="connsiteY74" fmla="*/ 1657375 h 3012049"/>
              <a:gd name="connsiteX75" fmla="*/ 11692144 w 12192000"/>
              <a:gd name="connsiteY75" fmla="*/ 1644558 h 3012049"/>
              <a:gd name="connsiteX76" fmla="*/ 11696149 w 12192000"/>
              <a:gd name="connsiteY76" fmla="*/ 1635747 h 3012049"/>
              <a:gd name="connsiteX77" fmla="*/ 11667311 w 12192000"/>
              <a:gd name="connsiteY77" fmla="*/ 1626935 h 3012049"/>
              <a:gd name="connsiteX78" fmla="*/ 11665710 w 12192000"/>
              <a:gd name="connsiteY78" fmla="*/ 1601302 h 3012049"/>
              <a:gd name="connsiteX79" fmla="*/ 11691343 w 12192000"/>
              <a:gd name="connsiteY79" fmla="*/ 1586082 h 3012049"/>
              <a:gd name="connsiteX80" fmla="*/ 11695348 w 12192000"/>
              <a:gd name="connsiteY80" fmla="*/ 1580474 h 3012049"/>
              <a:gd name="connsiteX81" fmla="*/ 11663306 w 12192000"/>
              <a:gd name="connsiteY81" fmla="*/ 1570061 h 3012049"/>
              <a:gd name="connsiteX82" fmla="*/ 11663306 w 12192000"/>
              <a:gd name="connsiteY82" fmla="*/ 1544427 h 3012049"/>
              <a:gd name="connsiteX83" fmla="*/ 11688139 w 12192000"/>
              <a:gd name="connsiteY83" fmla="*/ 1533212 h 3012049"/>
              <a:gd name="connsiteX84" fmla="*/ 11692144 w 12192000"/>
              <a:gd name="connsiteY84" fmla="*/ 1527605 h 3012049"/>
              <a:gd name="connsiteX85" fmla="*/ 11660903 w 12192000"/>
              <a:gd name="connsiteY85" fmla="*/ 1515589 h 3012049"/>
              <a:gd name="connsiteX86" fmla="*/ 11662505 w 12192000"/>
              <a:gd name="connsiteY86" fmla="*/ 1492359 h 3012049"/>
              <a:gd name="connsiteX87" fmla="*/ 11682532 w 12192000"/>
              <a:gd name="connsiteY87" fmla="*/ 1481144 h 3012049"/>
              <a:gd name="connsiteX88" fmla="*/ 11686537 w 12192000"/>
              <a:gd name="connsiteY88" fmla="*/ 1472332 h 3012049"/>
              <a:gd name="connsiteX89" fmla="*/ 11660102 w 12192000"/>
              <a:gd name="connsiteY89" fmla="*/ 1459516 h 3012049"/>
              <a:gd name="connsiteX90" fmla="*/ 11660102 w 12192000"/>
              <a:gd name="connsiteY90" fmla="*/ 1435484 h 3012049"/>
              <a:gd name="connsiteX91" fmla="*/ 11682532 w 12192000"/>
              <a:gd name="connsiteY91" fmla="*/ 1430678 h 3012049"/>
              <a:gd name="connsiteX92" fmla="*/ 11686537 w 12192000"/>
              <a:gd name="connsiteY92" fmla="*/ 1422667 h 3012049"/>
              <a:gd name="connsiteX93" fmla="*/ 11659301 w 12192000"/>
              <a:gd name="connsiteY93" fmla="*/ 1409850 h 3012049"/>
              <a:gd name="connsiteX94" fmla="*/ 11659301 w 12192000"/>
              <a:gd name="connsiteY94" fmla="*/ 1387421 h 3012049"/>
              <a:gd name="connsiteX95" fmla="*/ 11680128 w 12192000"/>
              <a:gd name="connsiteY95" fmla="*/ 1378609 h 3012049"/>
              <a:gd name="connsiteX96" fmla="*/ 11684133 w 12192000"/>
              <a:gd name="connsiteY96" fmla="*/ 1369798 h 3012049"/>
              <a:gd name="connsiteX97" fmla="*/ 11653694 w 12192000"/>
              <a:gd name="connsiteY97" fmla="*/ 1357782 h 3012049"/>
              <a:gd name="connsiteX98" fmla="*/ 11653694 w 12192000"/>
              <a:gd name="connsiteY98" fmla="*/ 1340960 h 3012049"/>
              <a:gd name="connsiteX99" fmla="*/ 11678526 w 12192000"/>
              <a:gd name="connsiteY99" fmla="*/ 1323337 h 3012049"/>
              <a:gd name="connsiteX100" fmla="*/ 11684133 w 12192000"/>
              <a:gd name="connsiteY100" fmla="*/ 1306515 h 3012049"/>
              <a:gd name="connsiteX101" fmla="*/ 11582400 w 12192000"/>
              <a:gd name="connsiteY101" fmla="*/ 1256049 h 3012049"/>
              <a:gd name="connsiteX102" fmla="*/ 11582400 w 12192000"/>
              <a:gd name="connsiteY102" fmla="*/ 1253645 h 3012049"/>
              <a:gd name="connsiteX103" fmla="*/ 11584803 w 12192000"/>
              <a:gd name="connsiteY103" fmla="*/ 1251242 h 3012049"/>
              <a:gd name="connsiteX104" fmla="*/ 11584803 w 12192000"/>
              <a:gd name="connsiteY104" fmla="*/ 1249640 h 3012049"/>
              <a:gd name="connsiteX105" fmla="*/ 11581599 w 12192000"/>
              <a:gd name="connsiteY105" fmla="*/ 1248038 h 3012049"/>
              <a:gd name="connsiteX106" fmla="*/ 11581599 w 12192000"/>
              <a:gd name="connsiteY106" fmla="*/ 1236022 h 3012049"/>
              <a:gd name="connsiteX107" fmla="*/ 11593615 w 12192000"/>
              <a:gd name="connsiteY107" fmla="*/ 1232818 h 3012049"/>
              <a:gd name="connsiteX108" fmla="*/ 11593615 w 12192000"/>
              <a:gd name="connsiteY108" fmla="*/ 1225609 h 3012049"/>
              <a:gd name="connsiteX109" fmla="*/ 11574390 w 12192000"/>
              <a:gd name="connsiteY109" fmla="*/ 1209588 h 3012049"/>
              <a:gd name="connsiteX110" fmla="*/ 11574390 w 12192000"/>
              <a:gd name="connsiteY110" fmla="*/ 1204781 h 3012049"/>
              <a:gd name="connsiteX111" fmla="*/ 11581599 w 12192000"/>
              <a:gd name="connsiteY111" fmla="*/ 1199975 h 3012049"/>
              <a:gd name="connsiteX112" fmla="*/ 11581599 w 12192000"/>
              <a:gd name="connsiteY112" fmla="*/ 1195970 h 3012049"/>
              <a:gd name="connsiteX113" fmla="*/ 11574390 w 12192000"/>
              <a:gd name="connsiteY113" fmla="*/ 1189561 h 3012049"/>
              <a:gd name="connsiteX114" fmla="*/ 11563175 w 12192000"/>
              <a:gd name="connsiteY114" fmla="*/ 1177545 h 3012049"/>
              <a:gd name="connsiteX115" fmla="*/ 11570384 w 12192000"/>
              <a:gd name="connsiteY115" fmla="*/ 1164729 h 3012049"/>
              <a:gd name="connsiteX116" fmla="*/ 11555965 w 12192000"/>
              <a:gd name="connsiteY116" fmla="*/ 1152713 h 3012049"/>
              <a:gd name="connsiteX117" fmla="*/ 11541547 w 12192000"/>
              <a:gd name="connsiteY117" fmla="*/ 1164729 h 3012049"/>
              <a:gd name="connsiteX118" fmla="*/ 11548755 w 12192000"/>
              <a:gd name="connsiteY118" fmla="*/ 1177545 h 3012049"/>
              <a:gd name="connsiteX119" fmla="*/ 11537542 w 12192000"/>
              <a:gd name="connsiteY119" fmla="*/ 1189561 h 3012049"/>
              <a:gd name="connsiteX120" fmla="*/ 11530332 w 12192000"/>
              <a:gd name="connsiteY120" fmla="*/ 1195970 h 3012049"/>
              <a:gd name="connsiteX121" fmla="*/ 11530332 w 12192000"/>
              <a:gd name="connsiteY121" fmla="*/ 1199975 h 3012049"/>
              <a:gd name="connsiteX122" fmla="*/ 11537542 w 12192000"/>
              <a:gd name="connsiteY122" fmla="*/ 1204781 h 3012049"/>
              <a:gd name="connsiteX123" fmla="*/ 11537542 w 12192000"/>
              <a:gd name="connsiteY123" fmla="*/ 1209588 h 3012049"/>
              <a:gd name="connsiteX124" fmla="*/ 11517515 w 12192000"/>
              <a:gd name="connsiteY124" fmla="*/ 1225609 h 3012049"/>
              <a:gd name="connsiteX125" fmla="*/ 11517515 w 12192000"/>
              <a:gd name="connsiteY125" fmla="*/ 1232017 h 3012049"/>
              <a:gd name="connsiteX126" fmla="*/ 11530332 w 12192000"/>
              <a:gd name="connsiteY126" fmla="*/ 1235221 h 3012049"/>
              <a:gd name="connsiteX127" fmla="*/ 11530332 w 12192000"/>
              <a:gd name="connsiteY127" fmla="*/ 1247237 h 3012049"/>
              <a:gd name="connsiteX128" fmla="*/ 11527127 w 12192000"/>
              <a:gd name="connsiteY128" fmla="*/ 1248839 h 3012049"/>
              <a:gd name="connsiteX129" fmla="*/ 11527127 w 12192000"/>
              <a:gd name="connsiteY129" fmla="*/ 1252043 h 3012049"/>
              <a:gd name="connsiteX130" fmla="*/ 11528729 w 12192000"/>
              <a:gd name="connsiteY130" fmla="*/ 1254446 h 3012049"/>
              <a:gd name="connsiteX131" fmla="*/ 11528729 w 12192000"/>
              <a:gd name="connsiteY131" fmla="*/ 1256850 h 3012049"/>
              <a:gd name="connsiteX132" fmla="*/ 11426996 w 12192000"/>
              <a:gd name="connsiteY132" fmla="*/ 1307316 h 3012049"/>
              <a:gd name="connsiteX133" fmla="*/ 11432603 w 12192000"/>
              <a:gd name="connsiteY133" fmla="*/ 1324138 h 3012049"/>
              <a:gd name="connsiteX134" fmla="*/ 11457436 w 12192000"/>
              <a:gd name="connsiteY134" fmla="*/ 1341761 h 3012049"/>
              <a:gd name="connsiteX135" fmla="*/ 11457436 w 12192000"/>
              <a:gd name="connsiteY135" fmla="*/ 1358583 h 3012049"/>
              <a:gd name="connsiteX136" fmla="*/ 11426996 w 12192000"/>
              <a:gd name="connsiteY136" fmla="*/ 1370599 h 3012049"/>
              <a:gd name="connsiteX137" fmla="*/ 11431001 w 12192000"/>
              <a:gd name="connsiteY137" fmla="*/ 1379410 h 3012049"/>
              <a:gd name="connsiteX138" fmla="*/ 11451828 w 12192000"/>
              <a:gd name="connsiteY138" fmla="*/ 1388222 h 3012049"/>
              <a:gd name="connsiteX139" fmla="*/ 11451828 w 12192000"/>
              <a:gd name="connsiteY139" fmla="*/ 1410651 h 3012049"/>
              <a:gd name="connsiteX140" fmla="*/ 11424593 w 12192000"/>
              <a:gd name="connsiteY140" fmla="*/ 1423468 h 3012049"/>
              <a:gd name="connsiteX141" fmla="*/ 11428598 w 12192000"/>
              <a:gd name="connsiteY141" fmla="*/ 1431479 h 3012049"/>
              <a:gd name="connsiteX142" fmla="*/ 11451028 w 12192000"/>
              <a:gd name="connsiteY142" fmla="*/ 1436285 h 3012049"/>
              <a:gd name="connsiteX143" fmla="*/ 11451028 w 12192000"/>
              <a:gd name="connsiteY143" fmla="*/ 1460317 h 3012049"/>
              <a:gd name="connsiteX144" fmla="*/ 11424593 w 12192000"/>
              <a:gd name="connsiteY144" fmla="*/ 1473133 h 3012049"/>
              <a:gd name="connsiteX145" fmla="*/ 11428598 w 12192000"/>
              <a:gd name="connsiteY145" fmla="*/ 1481945 h 3012049"/>
              <a:gd name="connsiteX146" fmla="*/ 11449426 w 12192000"/>
              <a:gd name="connsiteY146" fmla="*/ 1493160 h 3012049"/>
              <a:gd name="connsiteX147" fmla="*/ 11450227 w 12192000"/>
              <a:gd name="connsiteY147" fmla="*/ 1509181 h 3012049"/>
              <a:gd name="connsiteX148" fmla="*/ 11442216 w 12192000"/>
              <a:gd name="connsiteY148" fmla="*/ 1509181 h 3012049"/>
              <a:gd name="connsiteX149" fmla="*/ 11442216 w 12192000"/>
              <a:gd name="connsiteY149" fmla="*/ 1502772 h 3012049"/>
              <a:gd name="connsiteX150" fmla="*/ 11387744 w 12192000"/>
              <a:gd name="connsiteY150" fmla="*/ 1502772 h 3012049"/>
              <a:gd name="connsiteX151" fmla="*/ 11387744 w 12192000"/>
              <a:gd name="connsiteY151" fmla="*/ 1420264 h 3012049"/>
              <a:gd name="connsiteX152" fmla="*/ 11378933 w 12192000"/>
              <a:gd name="connsiteY152" fmla="*/ 1420264 h 3012049"/>
              <a:gd name="connsiteX153" fmla="*/ 11378933 w 12192000"/>
              <a:gd name="connsiteY153" fmla="*/ 1393829 h 3012049"/>
              <a:gd name="connsiteX154" fmla="*/ 11370122 w 12192000"/>
              <a:gd name="connsiteY154" fmla="*/ 1393829 h 3012049"/>
              <a:gd name="connsiteX155" fmla="*/ 11370122 w 12192000"/>
              <a:gd name="connsiteY155" fmla="*/ 1399437 h 3012049"/>
              <a:gd name="connsiteX156" fmla="*/ 11364514 w 12192000"/>
              <a:gd name="connsiteY156" fmla="*/ 1399437 h 3012049"/>
              <a:gd name="connsiteX157" fmla="*/ 11364514 w 12192000"/>
              <a:gd name="connsiteY157" fmla="*/ 1388222 h 3012049"/>
              <a:gd name="connsiteX158" fmla="*/ 11374127 w 12192000"/>
              <a:gd name="connsiteY158" fmla="*/ 1377808 h 3012049"/>
              <a:gd name="connsiteX159" fmla="*/ 11382137 w 12192000"/>
              <a:gd name="connsiteY159" fmla="*/ 1360185 h 3012049"/>
              <a:gd name="connsiteX160" fmla="*/ 11359708 w 12192000"/>
              <a:gd name="connsiteY160" fmla="*/ 1360185 h 3012049"/>
              <a:gd name="connsiteX161" fmla="*/ 11359708 w 12192000"/>
              <a:gd name="connsiteY161" fmla="*/ 1352976 h 3012049"/>
              <a:gd name="connsiteX162" fmla="*/ 11308440 w 12192000"/>
              <a:gd name="connsiteY162" fmla="*/ 1352976 h 3012049"/>
              <a:gd name="connsiteX163" fmla="*/ 11308440 w 12192000"/>
              <a:gd name="connsiteY163" fmla="*/ 1357782 h 3012049"/>
              <a:gd name="connsiteX164" fmla="*/ 11291618 w 12192000"/>
              <a:gd name="connsiteY164" fmla="*/ 1357782 h 3012049"/>
              <a:gd name="connsiteX165" fmla="*/ 11291618 w 12192000"/>
              <a:gd name="connsiteY165" fmla="*/ 1320133 h 3012049"/>
              <a:gd name="connsiteX166" fmla="*/ 11244356 w 12192000"/>
              <a:gd name="connsiteY166" fmla="*/ 1320133 h 3012049"/>
              <a:gd name="connsiteX167" fmla="*/ 11244356 w 12192000"/>
              <a:gd name="connsiteY167" fmla="*/ 1324138 h 3012049"/>
              <a:gd name="connsiteX168" fmla="*/ 11239550 w 12192000"/>
              <a:gd name="connsiteY168" fmla="*/ 1324138 h 3012049"/>
              <a:gd name="connsiteX169" fmla="*/ 11239550 w 12192000"/>
              <a:gd name="connsiteY169" fmla="*/ 1356180 h 3012049"/>
              <a:gd name="connsiteX170" fmla="*/ 11235545 w 12192000"/>
              <a:gd name="connsiteY170" fmla="*/ 1356180 h 3012049"/>
              <a:gd name="connsiteX171" fmla="*/ 11235545 w 12192000"/>
              <a:gd name="connsiteY171" fmla="*/ 1225609 h 3012049"/>
              <a:gd name="connsiteX172" fmla="*/ 11210712 w 12192000"/>
              <a:gd name="connsiteY172" fmla="*/ 1225609 h 3012049"/>
              <a:gd name="connsiteX173" fmla="*/ 11210712 w 12192000"/>
              <a:gd name="connsiteY173" fmla="*/ 1195970 h 3012049"/>
              <a:gd name="connsiteX174" fmla="*/ 11205906 w 12192000"/>
              <a:gd name="connsiteY174" fmla="*/ 1195970 h 3012049"/>
              <a:gd name="connsiteX175" fmla="*/ 11205906 w 12192000"/>
              <a:gd name="connsiteY175" fmla="*/ 1199174 h 3012049"/>
              <a:gd name="connsiteX176" fmla="*/ 11186681 w 12192000"/>
              <a:gd name="connsiteY176" fmla="*/ 1199174 h 3012049"/>
              <a:gd name="connsiteX177" fmla="*/ 11141822 w 12192000"/>
              <a:gd name="connsiteY177" fmla="*/ 1147907 h 3012049"/>
              <a:gd name="connsiteX178" fmla="*/ 11141822 w 12192000"/>
              <a:gd name="connsiteY178" fmla="*/ 1067000 h 3012049"/>
              <a:gd name="connsiteX179" fmla="*/ 11137016 w 12192000"/>
              <a:gd name="connsiteY179" fmla="*/ 1067000 h 3012049"/>
              <a:gd name="connsiteX180" fmla="*/ 11137016 w 12192000"/>
              <a:gd name="connsiteY180" fmla="*/ 1145503 h 3012049"/>
              <a:gd name="connsiteX181" fmla="*/ 11100167 w 12192000"/>
              <a:gd name="connsiteY181" fmla="*/ 1103849 h 3012049"/>
              <a:gd name="connsiteX182" fmla="*/ 11100167 w 12192000"/>
              <a:gd name="connsiteY182" fmla="*/ 1095838 h 3012049"/>
              <a:gd name="connsiteX183" fmla="*/ 11094560 w 12192000"/>
              <a:gd name="connsiteY183" fmla="*/ 1095838 h 3012049"/>
              <a:gd name="connsiteX184" fmla="*/ 11094560 w 12192000"/>
              <a:gd name="connsiteY184" fmla="*/ 1120671 h 3012049"/>
              <a:gd name="connsiteX185" fmla="*/ 11046497 w 12192000"/>
              <a:gd name="connsiteY185" fmla="*/ 1203179 h 3012049"/>
              <a:gd name="connsiteX186" fmla="*/ 11046497 w 12192000"/>
              <a:gd name="connsiteY186" fmla="*/ 1041367 h 3012049"/>
              <a:gd name="connsiteX187" fmla="*/ 11042491 w 12192000"/>
              <a:gd name="connsiteY187" fmla="*/ 1041367 h 3012049"/>
              <a:gd name="connsiteX188" fmla="*/ 11042491 w 12192000"/>
              <a:gd name="connsiteY188" fmla="*/ 1221603 h 3012049"/>
              <a:gd name="connsiteX189" fmla="*/ 11035282 w 12192000"/>
              <a:gd name="connsiteY189" fmla="*/ 1221603 h 3012049"/>
              <a:gd name="connsiteX190" fmla="*/ 11035282 w 12192000"/>
              <a:gd name="connsiteY190" fmla="*/ 1210389 h 3012049"/>
              <a:gd name="connsiteX191" fmla="*/ 11028072 w 12192000"/>
              <a:gd name="connsiteY191" fmla="*/ 1210389 h 3012049"/>
              <a:gd name="connsiteX192" fmla="*/ 11028072 w 12192000"/>
              <a:gd name="connsiteY192" fmla="*/ 1220001 h 3012049"/>
              <a:gd name="connsiteX193" fmla="*/ 11021664 w 12192000"/>
              <a:gd name="connsiteY193" fmla="*/ 1220001 h 3012049"/>
              <a:gd name="connsiteX194" fmla="*/ 11021664 w 12192000"/>
              <a:gd name="connsiteY194" fmla="*/ 1208786 h 3012049"/>
              <a:gd name="connsiteX195" fmla="*/ 11016056 w 12192000"/>
              <a:gd name="connsiteY195" fmla="*/ 1208786 h 3012049"/>
              <a:gd name="connsiteX196" fmla="*/ 11016056 w 12192000"/>
              <a:gd name="connsiteY196" fmla="*/ 1242431 h 3012049"/>
              <a:gd name="connsiteX197" fmla="*/ 11002439 w 12192000"/>
              <a:gd name="connsiteY197" fmla="*/ 1242431 h 3012049"/>
              <a:gd name="connsiteX198" fmla="*/ 11002439 w 12192000"/>
              <a:gd name="connsiteY198" fmla="*/ 1353777 h 3012049"/>
              <a:gd name="connsiteX199" fmla="*/ 10997633 w 12192000"/>
              <a:gd name="connsiteY199" fmla="*/ 1353777 h 3012049"/>
              <a:gd name="connsiteX200" fmla="*/ 10997633 w 12192000"/>
              <a:gd name="connsiteY200" fmla="*/ 1358583 h 3012049"/>
              <a:gd name="connsiteX201" fmla="*/ 11001638 w 12192000"/>
              <a:gd name="connsiteY201" fmla="*/ 1358583 h 3012049"/>
              <a:gd name="connsiteX202" fmla="*/ 11001638 w 12192000"/>
              <a:gd name="connsiteY202" fmla="*/ 1368997 h 3012049"/>
              <a:gd name="connsiteX203" fmla="*/ 10971198 w 12192000"/>
              <a:gd name="connsiteY203" fmla="*/ 1368997 h 3012049"/>
              <a:gd name="connsiteX204" fmla="*/ 10971198 w 12192000"/>
              <a:gd name="connsiteY204" fmla="*/ 1364190 h 3012049"/>
              <a:gd name="connsiteX205" fmla="*/ 10963187 w 12192000"/>
              <a:gd name="connsiteY205" fmla="*/ 1364190 h 3012049"/>
              <a:gd name="connsiteX206" fmla="*/ 10963187 w 12192000"/>
              <a:gd name="connsiteY206" fmla="*/ 1370599 h 3012049"/>
              <a:gd name="connsiteX207" fmla="*/ 10937554 w 12192000"/>
              <a:gd name="connsiteY207" fmla="*/ 1370599 h 3012049"/>
              <a:gd name="connsiteX208" fmla="*/ 10937554 w 12192000"/>
              <a:gd name="connsiteY208" fmla="*/ 1405845 h 3012049"/>
              <a:gd name="connsiteX209" fmla="*/ 10923935 w 12192000"/>
              <a:gd name="connsiteY209" fmla="*/ 1405845 h 3012049"/>
              <a:gd name="connsiteX210" fmla="*/ 10923935 w 12192000"/>
              <a:gd name="connsiteY210" fmla="*/ 1397835 h 3012049"/>
              <a:gd name="connsiteX211" fmla="*/ 10883082 w 12192000"/>
              <a:gd name="connsiteY211" fmla="*/ 1397835 h 3012049"/>
              <a:gd name="connsiteX212" fmla="*/ 10883082 w 12192000"/>
              <a:gd name="connsiteY212" fmla="*/ 1323337 h 3012049"/>
              <a:gd name="connsiteX213" fmla="*/ 10871066 w 12192000"/>
              <a:gd name="connsiteY213" fmla="*/ 1323337 h 3012049"/>
              <a:gd name="connsiteX214" fmla="*/ 10871066 w 12192000"/>
              <a:gd name="connsiteY214" fmla="*/ 1345766 h 3012049"/>
              <a:gd name="connsiteX215" fmla="*/ 10857449 w 12192000"/>
              <a:gd name="connsiteY215" fmla="*/ 1345766 h 3012049"/>
              <a:gd name="connsiteX216" fmla="*/ 10857449 w 12192000"/>
              <a:gd name="connsiteY216" fmla="*/ 1337756 h 3012049"/>
              <a:gd name="connsiteX217" fmla="*/ 10849438 w 12192000"/>
              <a:gd name="connsiteY217" fmla="*/ 1337756 h 3012049"/>
              <a:gd name="connsiteX218" fmla="*/ 10849438 w 12192000"/>
              <a:gd name="connsiteY218" fmla="*/ 1344965 h 3012049"/>
              <a:gd name="connsiteX219" fmla="*/ 10826208 w 12192000"/>
              <a:gd name="connsiteY219" fmla="*/ 1344965 h 3012049"/>
              <a:gd name="connsiteX220" fmla="*/ 10826208 w 12192000"/>
              <a:gd name="connsiteY220" fmla="*/ 1018937 h 3012049"/>
              <a:gd name="connsiteX221" fmla="*/ 10818197 w 12192000"/>
              <a:gd name="connsiteY221" fmla="*/ 1018937 h 3012049"/>
              <a:gd name="connsiteX222" fmla="*/ 10818197 w 12192000"/>
              <a:gd name="connsiteY222" fmla="*/ 1099844 h 3012049"/>
              <a:gd name="connsiteX223" fmla="*/ 10756517 w 12192000"/>
              <a:gd name="connsiteY223" fmla="*/ 1099844 h 3012049"/>
              <a:gd name="connsiteX224" fmla="*/ 10756517 w 12192000"/>
              <a:gd name="connsiteY224" fmla="*/ 1018937 h 3012049"/>
              <a:gd name="connsiteX225" fmla="*/ 10750909 w 12192000"/>
              <a:gd name="connsiteY225" fmla="*/ 1018937 h 3012049"/>
              <a:gd name="connsiteX226" fmla="*/ 10750909 w 12192000"/>
              <a:gd name="connsiteY226" fmla="*/ 1083021 h 3012049"/>
              <a:gd name="connsiteX227" fmla="*/ 10730081 w 12192000"/>
              <a:gd name="connsiteY227" fmla="*/ 1083021 h 3012049"/>
              <a:gd name="connsiteX228" fmla="*/ 10730081 w 12192000"/>
              <a:gd name="connsiteY228" fmla="*/ 1099844 h 3012049"/>
              <a:gd name="connsiteX229" fmla="*/ 10661191 w 12192000"/>
              <a:gd name="connsiteY229" fmla="*/ 1099844 h 3012049"/>
              <a:gd name="connsiteX230" fmla="*/ 10661191 w 12192000"/>
              <a:gd name="connsiteY230" fmla="*/ 1062995 h 3012049"/>
              <a:gd name="connsiteX231" fmla="*/ 10581887 w 12192000"/>
              <a:gd name="connsiteY231" fmla="*/ 1062995 h 3012049"/>
              <a:gd name="connsiteX232" fmla="*/ 10581887 w 12192000"/>
              <a:gd name="connsiteY232" fmla="*/ 1054985 h 3012049"/>
              <a:gd name="connsiteX233" fmla="*/ 10558656 w 12192000"/>
              <a:gd name="connsiteY233" fmla="*/ 1054985 h 3012049"/>
              <a:gd name="connsiteX234" fmla="*/ 10541834 w 12192000"/>
              <a:gd name="connsiteY234" fmla="*/ 1067000 h 3012049"/>
              <a:gd name="connsiteX235" fmla="*/ 10526614 w 12192000"/>
              <a:gd name="connsiteY235" fmla="*/ 1067000 h 3012049"/>
              <a:gd name="connsiteX236" fmla="*/ 10526614 w 12192000"/>
              <a:gd name="connsiteY236" fmla="*/ 1056587 h 3012049"/>
              <a:gd name="connsiteX237" fmla="*/ 10471342 w 12192000"/>
              <a:gd name="connsiteY237" fmla="*/ 1056587 h 3012049"/>
              <a:gd name="connsiteX238" fmla="*/ 10471342 w 12192000"/>
              <a:gd name="connsiteY238" fmla="*/ 1062995 h 3012049"/>
              <a:gd name="connsiteX239" fmla="*/ 10457724 w 12192000"/>
              <a:gd name="connsiteY239" fmla="*/ 1062995 h 3012049"/>
              <a:gd name="connsiteX240" fmla="*/ 10457724 w 12192000"/>
              <a:gd name="connsiteY240" fmla="*/ 1054985 h 3012049"/>
              <a:gd name="connsiteX241" fmla="*/ 10376017 w 12192000"/>
              <a:gd name="connsiteY241" fmla="*/ 1054985 h 3012049"/>
              <a:gd name="connsiteX242" fmla="*/ 10354388 w 12192000"/>
              <a:gd name="connsiteY242" fmla="*/ 1071006 h 3012049"/>
              <a:gd name="connsiteX243" fmla="*/ 10263870 w 12192000"/>
              <a:gd name="connsiteY243" fmla="*/ 1071006 h 3012049"/>
              <a:gd name="connsiteX244" fmla="*/ 10263870 w 12192000"/>
              <a:gd name="connsiteY244" fmla="*/ 1085425 h 3012049"/>
              <a:gd name="connsiteX245" fmla="*/ 10207796 w 12192000"/>
              <a:gd name="connsiteY245" fmla="*/ 1085425 h 3012049"/>
              <a:gd name="connsiteX246" fmla="*/ 10207796 w 12192000"/>
              <a:gd name="connsiteY246" fmla="*/ 1018937 h 3012049"/>
              <a:gd name="connsiteX247" fmla="*/ 10202189 w 12192000"/>
              <a:gd name="connsiteY247" fmla="*/ 1018937 h 3012049"/>
              <a:gd name="connsiteX248" fmla="*/ 10202189 w 12192000"/>
              <a:gd name="connsiteY248" fmla="*/ 1077414 h 3012049"/>
              <a:gd name="connsiteX249" fmla="*/ 10186167 w 12192000"/>
              <a:gd name="connsiteY249" fmla="*/ 1077414 h 3012049"/>
              <a:gd name="connsiteX250" fmla="*/ 10186167 w 12192000"/>
              <a:gd name="connsiteY250" fmla="*/ 1103849 h 3012049"/>
              <a:gd name="connsiteX251" fmla="*/ 10162937 w 12192000"/>
              <a:gd name="connsiteY251" fmla="*/ 1103849 h 3012049"/>
              <a:gd name="connsiteX252" fmla="*/ 10162937 w 12192000"/>
              <a:gd name="connsiteY252" fmla="*/ 1133488 h 3012049"/>
              <a:gd name="connsiteX253" fmla="*/ 10131697 w 12192000"/>
              <a:gd name="connsiteY253" fmla="*/ 1133488 h 3012049"/>
              <a:gd name="connsiteX254" fmla="*/ 10131697 w 12192000"/>
              <a:gd name="connsiteY254" fmla="*/ 1125477 h 3012049"/>
              <a:gd name="connsiteX255" fmla="*/ 10108466 w 12192000"/>
              <a:gd name="connsiteY255" fmla="*/ 1125477 h 3012049"/>
              <a:gd name="connsiteX256" fmla="*/ 10108466 w 12192000"/>
              <a:gd name="connsiteY256" fmla="*/ 1147907 h 3012049"/>
              <a:gd name="connsiteX257" fmla="*/ 10089240 w 12192000"/>
              <a:gd name="connsiteY257" fmla="*/ 1166331 h 3012049"/>
              <a:gd name="connsiteX258" fmla="*/ 10089240 w 12192000"/>
              <a:gd name="connsiteY258" fmla="*/ 1339358 h 3012049"/>
              <a:gd name="connsiteX259" fmla="*/ 10082031 w 12192000"/>
              <a:gd name="connsiteY259" fmla="*/ 1347368 h 3012049"/>
              <a:gd name="connsiteX260" fmla="*/ 10082031 w 12192000"/>
              <a:gd name="connsiteY260" fmla="*/ 1377808 h 3012049"/>
              <a:gd name="connsiteX261" fmla="*/ 10074821 w 12192000"/>
              <a:gd name="connsiteY261" fmla="*/ 1377808 h 3012049"/>
              <a:gd name="connsiteX262" fmla="*/ 10074821 w 12192000"/>
              <a:gd name="connsiteY262" fmla="*/ 1385819 h 3012049"/>
              <a:gd name="connsiteX263" fmla="*/ 10052392 w 12192000"/>
              <a:gd name="connsiteY263" fmla="*/ 1385819 h 3012049"/>
              <a:gd name="connsiteX264" fmla="*/ 10052392 w 12192000"/>
              <a:gd name="connsiteY264" fmla="*/ 785831 h 3012049"/>
              <a:gd name="connsiteX265" fmla="*/ 10016345 w 12192000"/>
              <a:gd name="connsiteY265" fmla="*/ 785831 h 3012049"/>
              <a:gd name="connsiteX266" fmla="*/ 10016345 w 12192000"/>
              <a:gd name="connsiteY266" fmla="*/ 777020 h 3012049"/>
              <a:gd name="connsiteX267" fmla="*/ 10001926 w 12192000"/>
              <a:gd name="connsiteY267" fmla="*/ 777020 h 3012049"/>
              <a:gd name="connsiteX268" fmla="*/ 10001926 w 12192000"/>
              <a:gd name="connsiteY268" fmla="*/ 785030 h 3012049"/>
              <a:gd name="connsiteX269" fmla="*/ 9967481 w 12192000"/>
              <a:gd name="connsiteY269" fmla="*/ 785030 h 3012049"/>
              <a:gd name="connsiteX270" fmla="*/ 9967481 w 12192000"/>
              <a:gd name="connsiteY270" fmla="*/ 563940 h 3012049"/>
              <a:gd name="connsiteX271" fmla="*/ 9917014 w 12192000"/>
              <a:gd name="connsiteY271" fmla="*/ 563940 h 3012049"/>
              <a:gd name="connsiteX272" fmla="*/ 9917014 w 12192000"/>
              <a:gd name="connsiteY272" fmla="*/ 504662 h 3012049"/>
              <a:gd name="connsiteX273" fmla="*/ 9909805 w 12192000"/>
              <a:gd name="connsiteY273" fmla="*/ 504662 h 3012049"/>
              <a:gd name="connsiteX274" fmla="*/ 9909805 w 12192000"/>
              <a:gd name="connsiteY274" fmla="*/ 541511 h 3012049"/>
              <a:gd name="connsiteX275" fmla="*/ 9868951 w 12192000"/>
              <a:gd name="connsiteY275" fmla="*/ 541511 h 3012049"/>
              <a:gd name="connsiteX276" fmla="*/ 9868951 w 12192000"/>
              <a:gd name="connsiteY276" fmla="*/ 528694 h 3012049"/>
              <a:gd name="connsiteX277" fmla="*/ 9863344 w 12192000"/>
              <a:gd name="connsiteY277" fmla="*/ 528694 h 3012049"/>
              <a:gd name="connsiteX278" fmla="*/ 9863344 w 12192000"/>
              <a:gd name="connsiteY278" fmla="*/ 539108 h 3012049"/>
              <a:gd name="connsiteX279" fmla="*/ 9775229 w 12192000"/>
              <a:gd name="connsiteY279" fmla="*/ 539108 h 3012049"/>
              <a:gd name="connsiteX280" fmla="*/ 9775229 w 12192000"/>
              <a:gd name="connsiteY280" fmla="*/ 504662 h 3012049"/>
              <a:gd name="connsiteX281" fmla="*/ 9769621 w 12192000"/>
              <a:gd name="connsiteY281" fmla="*/ 504662 h 3012049"/>
              <a:gd name="connsiteX282" fmla="*/ 9769621 w 12192000"/>
              <a:gd name="connsiteY282" fmla="*/ 552725 h 3012049"/>
              <a:gd name="connsiteX283" fmla="*/ 9756804 w 12192000"/>
              <a:gd name="connsiteY283" fmla="*/ 552725 h 3012049"/>
              <a:gd name="connsiteX284" fmla="*/ 9756804 w 12192000"/>
              <a:gd name="connsiteY284" fmla="*/ 546317 h 3012049"/>
              <a:gd name="connsiteX285" fmla="*/ 9747192 w 12192000"/>
              <a:gd name="connsiteY285" fmla="*/ 546317 h 3012049"/>
              <a:gd name="connsiteX286" fmla="*/ 9747192 w 12192000"/>
              <a:gd name="connsiteY286" fmla="*/ 573553 h 3012049"/>
              <a:gd name="connsiteX287" fmla="*/ 9699129 w 12192000"/>
              <a:gd name="connsiteY287" fmla="*/ 573553 h 3012049"/>
              <a:gd name="connsiteX288" fmla="*/ 9682306 w 12192000"/>
              <a:gd name="connsiteY288" fmla="*/ 585569 h 3012049"/>
              <a:gd name="connsiteX289" fmla="*/ 9682306 w 12192000"/>
              <a:gd name="connsiteY289" fmla="*/ 863533 h 3012049"/>
              <a:gd name="connsiteX290" fmla="*/ 9685510 w 12192000"/>
              <a:gd name="connsiteY290" fmla="*/ 863533 h 3012049"/>
              <a:gd name="connsiteX291" fmla="*/ 9685510 w 12192000"/>
              <a:gd name="connsiteY291" fmla="*/ 877952 h 3012049"/>
              <a:gd name="connsiteX292" fmla="*/ 9682306 w 12192000"/>
              <a:gd name="connsiteY292" fmla="*/ 877952 h 3012049"/>
              <a:gd name="connsiteX293" fmla="*/ 9682306 w 12192000"/>
              <a:gd name="connsiteY293" fmla="*/ 1441091 h 3012049"/>
              <a:gd name="connsiteX294" fmla="*/ 9672694 w 12192000"/>
              <a:gd name="connsiteY294" fmla="*/ 1451505 h 3012049"/>
              <a:gd name="connsiteX295" fmla="*/ 9672694 w 12192000"/>
              <a:gd name="connsiteY295" fmla="*/ 1466725 h 3012049"/>
              <a:gd name="connsiteX296" fmla="*/ 9621426 w 12192000"/>
              <a:gd name="connsiteY296" fmla="*/ 1466725 h 3012049"/>
              <a:gd name="connsiteX297" fmla="*/ 9621426 w 12192000"/>
              <a:gd name="connsiteY297" fmla="*/ 1484348 h 3012049"/>
              <a:gd name="connsiteX298" fmla="*/ 9627835 w 12192000"/>
              <a:gd name="connsiteY298" fmla="*/ 1484348 h 3012049"/>
              <a:gd name="connsiteX299" fmla="*/ 9627835 w 12192000"/>
              <a:gd name="connsiteY299" fmla="*/ 1509181 h 3012049"/>
              <a:gd name="connsiteX300" fmla="*/ 9566955 w 12192000"/>
              <a:gd name="connsiteY300" fmla="*/ 1509181 h 3012049"/>
              <a:gd name="connsiteX301" fmla="*/ 9566955 w 12192000"/>
              <a:gd name="connsiteY301" fmla="*/ 1414657 h 3012049"/>
              <a:gd name="connsiteX302" fmla="*/ 9528505 w 12192000"/>
              <a:gd name="connsiteY302" fmla="*/ 1414657 h 3012049"/>
              <a:gd name="connsiteX303" fmla="*/ 9527704 w 12192000"/>
              <a:gd name="connsiteY303" fmla="*/ 1256850 h 3012049"/>
              <a:gd name="connsiteX304" fmla="*/ 9458814 w 12192000"/>
              <a:gd name="connsiteY304" fmla="*/ 732962 h 3012049"/>
              <a:gd name="connsiteX305" fmla="*/ 9299404 w 12192000"/>
              <a:gd name="connsiteY305" fmla="*/ 485437 h 3012049"/>
              <a:gd name="connsiteX306" fmla="*/ 9139995 w 12192000"/>
              <a:gd name="connsiteY306" fmla="*/ 732962 h 3012049"/>
              <a:gd name="connsiteX307" fmla="*/ 9072706 w 12192000"/>
              <a:gd name="connsiteY307" fmla="*/ 1205582 h 3012049"/>
              <a:gd name="connsiteX308" fmla="*/ 9024643 w 12192000"/>
              <a:gd name="connsiteY308" fmla="*/ 1205582 h 3012049"/>
              <a:gd name="connsiteX309" fmla="*/ 9024643 w 12192000"/>
              <a:gd name="connsiteY309" fmla="*/ 1191163 h 3012049"/>
              <a:gd name="connsiteX310" fmla="*/ 9003816 w 12192000"/>
              <a:gd name="connsiteY310" fmla="*/ 1191163 h 3012049"/>
              <a:gd name="connsiteX311" fmla="*/ 9003816 w 12192000"/>
              <a:gd name="connsiteY311" fmla="*/ 1202378 h 3012049"/>
              <a:gd name="connsiteX312" fmla="*/ 8988596 w 12192000"/>
              <a:gd name="connsiteY312" fmla="*/ 1202378 h 3012049"/>
              <a:gd name="connsiteX313" fmla="*/ 8988596 w 12192000"/>
              <a:gd name="connsiteY313" fmla="*/ 1199174 h 3012049"/>
              <a:gd name="connsiteX314" fmla="*/ 8974978 w 12192000"/>
              <a:gd name="connsiteY314" fmla="*/ 1199174 h 3012049"/>
              <a:gd name="connsiteX315" fmla="*/ 8974978 w 12192000"/>
              <a:gd name="connsiteY315" fmla="*/ 1210389 h 3012049"/>
              <a:gd name="connsiteX316" fmla="*/ 8914099 w 12192000"/>
              <a:gd name="connsiteY316" fmla="*/ 1210389 h 3012049"/>
              <a:gd name="connsiteX317" fmla="*/ 8914099 w 12192000"/>
              <a:gd name="connsiteY317" fmla="*/ 1238425 h 3012049"/>
              <a:gd name="connsiteX318" fmla="*/ 8878852 w 12192000"/>
              <a:gd name="connsiteY318" fmla="*/ 1238425 h 3012049"/>
              <a:gd name="connsiteX319" fmla="*/ 8878852 w 12192000"/>
              <a:gd name="connsiteY319" fmla="*/ 1372201 h 3012049"/>
              <a:gd name="connsiteX320" fmla="*/ 8866036 w 12192000"/>
              <a:gd name="connsiteY320" fmla="*/ 1372201 h 3012049"/>
              <a:gd name="connsiteX321" fmla="*/ 8866036 w 12192000"/>
              <a:gd name="connsiteY321" fmla="*/ 1423468 h 3012049"/>
              <a:gd name="connsiteX322" fmla="*/ 8843606 w 12192000"/>
              <a:gd name="connsiteY322" fmla="*/ 1423468 h 3012049"/>
              <a:gd name="connsiteX323" fmla="*/ 8843606 w 12192000"/>
              <a:gd name="connsiteY323" fmla="*/ 1306515 h 3012049"/>
              <a:gd name="connsiteX324" fmla="*/ 8835595 w 12192000"/>
              <a:gd name="connsiteY324" fmla="*/ 1306515 h 3012049"/>
              <a:gd name="connsiteX325" fmla="*/ 8835595 w 12192000"/>
              <a:gd name="connsiteY325" fmla="*/ 1335353 h 3012049"/>
              <a:gd name="connsiteX326" fmla="*/ 8797144 w 12192000"/>
              <a:gd name="connsiteY326" fmla="*/ 1335353 h 3012049"/>
              <a:gd name="connsiteX327" fmla="*/ 8797144 w 12192000"/>
              <a:gd name="connsiteY327" fmla="*/ 1223205 h 3012049"/>
              <a:gd name="connsiteX328" fmla="*/ 8753888 w 12192000"/>
              <a:gd name="connsiteY328" fmla="*/ 1223205 h 3012049"/>
              <a:gd name="connsiteX329" fmla="*/ 8753888 w 12192000"/>
              <a:gd name="connsiteY329" fmla="*/ 1204781 h 3012049"/>
              <a:gd name="connsiteX330" fmla="*/ 8685799 w 12192000"/>
              <a:gd name="connsiteY330" fmla="*/ 1204781 h 3012049"/>
              <a:gd name="connsiteX331" fmla="*/ 8685799 w 12192000"/>
              <a:gd name="connsiteY331" fmla="*/ 1155917 h 3012049"/>
              <a:gd name="connsiteX332" fmla="*/ 8673783 w 12192000"/>
              <a:gd name="connsiteY332" fmla="*/ 1155917 h 3012049"/>
              <a:gd name="connsiteX333" fmla="*/ 8673783 w 12192000"/>
              <a:gd name="connsiteY333" fmla="*/ 1201577 h 3012049"/>
              <a:gd name="connsiteX334" fmla="*/ 8659364 w 12192000"/>
              <a:gd name="connsiteY334" fmla="*/ 1201577 h 3012049"/>
              <a:gd name="connsiteX335" fmla="*/ 8659364 w 12192000"/>
              <a:gd name="connsiteY335" fmla="*/ 1215996 h 3012049"/>
              <a:gd name="connsiteX336" fmla="*/ 8646547 w 12192000"/>
              <a:gd name="connsiteY336" fmla="*/ 1215996 h 3012049"/>
              <a:gd name="connsiteX337" fmla="*/ 8646547 w 12192000"/>
              <a:gd name="connsiteY337" fmla="*/ 1244033 h 3012049"/>
              <a:gd name="connsiteX338" fmla="*/ 8604091 w 12192000"/>
              <a:gd name="connsiteY338" fmla="*/ 1244033 h 3012049"/>
              <a:gd name="connsiteX339" fmla="*/ 8604091 w 12192000"/>
              <a:gd name="connsiteY339" fmla="*/ 1393028 h 3012049"/>
              <a:gd name="connsiteX340" fmla="*/ 8569647 w 12192000"/>
              <a:gd name="connsiteY340" fmla="*/ 1393028 h 3012049"/>
              <a:gd name="connsiteX341" fmla="*/ 8569647 w 12192000"/>
              <a:gd name="connsiteY341" fmla="*/ 672082 h 3012049"/>
              <a:gd name="connsiteX342" fmla="*/ 8516776 w 12192000"/>
              <a:gd name="connsiteY342" fmla="*/ 672082 h 3012049"/>
              <a:gd name="connsiteX343" fmla="*/ 8516776 w 12192000"/>
              <a:gd name="connsiteY343" fmla="*/ 647250 h 3012049"/>
              <a:gd name="connsiteX344" fmla="*/ 8522384 w 12192000"/>
              <a:gd name="connsiteY344" fmla="*/ 647250 h 3012049"/>
              <a:gd name="connsiteX345" fmla="*/ 8522384 w 12192000"/>
              <a:gd name="connsiteY345" fmla="*/ 292384 h 3012049"/>
              <a:gd name="connsiteX346" fmla="*/ 8512771 w 12192000"/>
              <a:gd name="connsiteY346" fmla="*/ 292384 h 3012049"/>
              <a:gd name="connsiteX347" fmla="*/ 8512771 w 12192000"/>
              <a:gd name="connsiteY347" fmla="*/ 284373 h 3012049"/>
              <a:gd name="connsiteX348" fmla="*/ 8485536 w 12192000"/>
              <a:gd name="connsiteY348" fmla="*/ 284373 h 3012049"/>
              <a:gd name="connsiteX349" fmla="*/ 8485536 w 12192000"/>
              <a:gd name="connsiteY349" fmla="*/ 289981 h 3012049"/>
              <a:gd name="connsiteX350" fmla="*/ 8262043 w 12192000"/>
              <a:gd name="connsiteY350" fmla="*/ 289981 h 3012049"/>
              <a:gd name="connsiteX351" fmla="*/ 8262043 w 12192000"/>
              <a:gd name="connsiteY351" fmla="*/ 297991 h 3012049"/>
              <a:gd name="connsiteX352" fmla="*/ 8213179 w 12192000"/>
              <a:gd name="connsiteY352" fmla="*/ 297991 h 3012049"/>
              <a:gd name="connsiteX353" fmla="*/ 8213179 w 12192000"/>
              <a:gd name="connsiteY353" fmla="*/ 285174 h 3012049"/>
              <a:gd name="connsiteX354" fmla="*/ 8195555 w 12192000"/>
              <a:gd name="connsiteY354" fmla="*/ 285174 h 3012049"/>
              <a:gd name="connsiteX355" fmla="*/ 8195555 w 12192000"/>
              <a:gd name="connsiteY355" fmla="*/ 1401039 h 3012049"/>
              <a:gd name="connsiteX356" fmla="*/ 8138681 w 12192000"/>
              <a:gd name="connsiteY356" fmla="*/ 1401039 h 3012049"/>
              <a:gd name="connsiteX357" fmla="*/ 8138681 w 12192000"/>
              <a:gd name="connsiteY357" fmla="*/ 1415458 h 3012049"/>
              <a:gd name="connsiteX358" fmla="*/ 8123461 w 12192000"/>
              <a:gd name="connsiteY358" fmla="*/ 1415458 h 3012049"/>
              <a:gd name="connsiteX359" fmla="*/ 8123461 w 12192000"/>
              <a:gd name="connsiteY359" fmla="*/ 1409049 h 3012049"/>
              <a:gd name="connsiteX360" fmla="*/ 8067387 w 12192000"/>
              <a:gd name="connsiteY360" fmla="*/ 1409049 h 3012049"/>
              <a:gd name="connsiteX361" fmla="*/ 8067387 w 12192000"/>
              <a:gd name="connsiteY361" fmla="*/ 1354578 h 3012049"/>
              <a:gd name="connsiteX362" fmla="*/ 8060979 w 12192000"/>
              <a:gd name="connsiteY362" fmla="*/ 1354578 h 3012049"/>
              <a:gd name="connsiteX363" fmla="*/ 8060979 w 12192000"/>
              <a:gd name="connsiteY363" fmla="*/ 1438688 h 3012049"/>
              <a:gd name="connsiteX364" fmla="*/ 8000099 w 12192000"/>
              <a:gd name="connsiteY364" fmla="*/ 1438688 h 3012049"/>
              <a:gd name="connsiteX365" fmla="*/ 8000099 w 12192000"/>
              <a:gd name="connsiteY365" fmla="*/ 1563652 h 3012049"/>
              <a:gd name="connsiteX366" fmla="*/ 7994492 w 12192000"/>
              <a:gd name="connsiteY366" fmla="*/ 1563652 h 3012049"/>
              <a:gd name="connsiteX367" fmla="*/ 7965654 w 12192000"/>
              <a:gd name="connsiteY367" fmla="*/ 1303311 h 3012049"/>
              <a:gd name="connsiteX368" fmla="*/ 7965654 w 12192000"/>
              <a:gd name="connsiteY368" fmla="*/ 805057 h 3012049"/>
              <a:gd name="connsiteX369" fmla="*/ 7626809 w 12192000"/>
              <a:gd name="connsiteY369" fmla="*/ 805057 h 3012049"/>
              <a:gd name="connsiteX370" fmla="*/ 7626809 w 12192000"/>
              <a:gd name="connsiteY370" fmla="*/ 1364190 h 3012049"/>
              <a:gd name="connsiteX371" fmla="*/ 7586756 w 12192000"/>
              <a:gd name="connsiteY371" fmla="*/ 1364190 h 3012049"/>
              <a:gd name="connsiteX372" fmla="*/ 7586756 w 12192000"/>
              <a:gd name="connsiteY372" fmla="*/ 1374604 h 3012049"/>
              <a:gd name="connsiteX373" fmla="*/ 7564327 w 12192000"/>
              <a:gd name="connsiteY373" fmla="*/ 1374604 h 3012049"/>
              <a:gd name="connsiteX374" fmla="*/ 7564327 w 12192000"/>
              <a:gd name="connsiteY374" fmla="*/ 1031754 h 3012049"/>
              <a:gd name="connsiteX375" fmla="*/ 7555516 w 12192000"/>
              <a:gd name="connsiteY375" fmla="*/ 1031754 h 3012049"/>
              <a:gd name="connsiteX376" fmla="*/ 7555516 w 12192000"/>
              <a:gd name="connsiteY376" fmla="*/ 867539 h 3012049"/>
              <a:gd name="connsiteX377" fmla="*/ 7502646 w 12192000"/>
              <a:gd name="connsiteY377" fmla="*/ 867539 h 3012049"/>
              <a:gd name="connsiteX378" fmla="*/ 7502646 w 12192000"/>
              <a:gd name="connsiteY378" fmla="*/ 809863 h 3012049"/>
              <a:gd name="connsiteX379" fmla="*/ 7481819 w 12192000"/>
              <a:gd name="connsiteY379" fmla="*/ 809863 h 3012049"/>
              <a:gd name="connsiteX380" fmla="*/ 7481819 w 12192000"/>
              <a:gd name="connsiteY380" fmla="*/ 821078 h 3012049"/>
              <a:gd name="connsiteX381" fmla="*/ 7435358 w 12192000"/>
              <a:gd name="connsiteY381" fmla="*/ 821078 h 3012049"/>
              <a:gd name="connsiteX382" fmla="*/ 7435358 w 12192000"/>
              <a:gd name="connsiteY382" fmla="*/ 809062 h 3012049"/>
              <a:gd name="connsiteX383" fmla="*/ 7381688 w 12192000"/>
              <a:gd name="connsiteY383" fmla="*/ 809062 h 3012049"/>
              <a:gd name="connsiteX384" fmla="*/ 7381688 w 12192000"/>
              <a:gd name="connsiteY384" fmla="*/ 820277 h 3012049"/>
              <a:gd name="connsiteX385" fmla="*/ 7356855 w 12192000"/>
              <a:gd name="connsiteY385" fmla="*/ 820277 h 3012049"/>
              <a:gd name="connsiteX386" fmla="*/ 7356855 w 12192000"/>
              <a:gd name="connsiteY386" fmla="*/ 935628 h 3012049"/>
              <a:gd name="connsiteX387" fmla="*/ 7297577 w 12192000"/>
              <a:gd name="connsiteY387" fmla="*/ 935628 h 3012049"/>
              <a:gd name="connsiteX388" fmla="*/ 7297577 w 12192000"/>
              <a:gd name="connsiteY388" fmla="*/ 1091833 h 3012049"/>
              <a:gd name="connsiteX389" fmla="*/ 7282357 w 12192000"/>
              <a:gd name="connsiteY389" fmla="*/ 1091833 h 3012049"/>
              <a:gd name="connsiteX390" fmla="*/ 7273546 w 12192000"/>
              <a:gd name="connsiteY390" fmla="*/ 1101446 h 3012049"/>
              <a:gd name="connsiteX391" fmla="*/ 7273546 w 12192000"/>
              <a:gd name="connsiteY391" fmla="*/ 1331347 h 3012049"/>
              <a:gd name="connsiteX392" fmla="*/ 7254320 w 12192000"/>
              <a:gd name="connsiteY392" fmla="*/ 1331347 h 3012049"/>
              <a:gd name="connsiteX393" fmla="*/ 7254320 w 12192000"/>
              <a:gd name="connsiteY393" fmla="*/ 1422667 h 3012049"/>
              <a:gd name="connsiteX394" fmla="*/ 7187032 w 12192000"/>
              <a:gd name="connsiteY394" fmla="*/ 1422667 h 3012049"/>
              <a:gd name="connsiteX395" fmla="*/ 7062869 w 12192000"/>
              <a:gd name="connsiteY395" fmla="*/ 416547 h 3012049"/>
              <a:gd name="connsiteX396" fmla="*/ 6476500 w 12192000"/>
              <a:gd name="connsiteY396" fmla="*/ 525490 h 3012049"/>
              <a:gd name="connsiteX397" fmla="*/ 6337918 w 12192000"/>
              <a:gd name="connsiteY397" fmla="*/ 631228 h 3012049"/>
              <a:gd name="connsiteX398" fmla="*/ 6250603 w 12192000"/>
              <a:gd name="connsiteY398" fmla="*/ 1228012 h 3012049"/>
              <a:gd name="connsiteX399" fmla="*/ 6224168 w 12192000"/>
              <a:gd name="connsiteY399" fmla="*/ 1228012 h 3012049"/>
              <a:gd name="connsiteX400" fmla="*/ 6224168 w 12192000"/>
              <a:gd name="connsiteY400" fmla="*/ 1199174 h 3012049"/>
              <a:gd name="connsiteX401" fmla="*/ 6214556 w 12192000"/>
              <a:gd name="connsiteY401" fmla="*/ 1199174 h 3012049"/>
              <a:gd name="connsiteX402" fmla="*/ 6214556 w 12192000"/>
              <a:gd name="connsiteY402" fmla="*/ 1124676 h 3012049"/>
              <a:gd name="connsiteX403" fmla="*/ 6197734 w 12192000"/>
              <a:gd name="connsiteY403" fmla="*/ 1124676 h 3012049"/>
              <a:gd name="connsiteX404" fmla="*/ 6197734 w 12192000"/>
              <a:gd name="connsiteY404" fmla="*/ 1135090 h 3012049"/>
              <a:gd name="connsiteX405" fmla="*/ 6134451 w 12192000"/>
              <a:gd name="connsiteY405" fmla="*/ 1135090 h 3012049"/>
              <a:gd name="connsiteX406" fmla="*/ 6134451 w 12192000"/>
              <a:gd name="connsiteY406" fmla="*/ 1212792 h 3012049"/>
              <a:gd name="connsiteX407" fmla="*/ 6059152 w 12192000"/>
              <a:gd name="connsiteY407" fmla="*/ 1212792 h 3012049"/>
              <a:gd name="connsiteX408" fmla="*/ 6059152 w 12192000"/>
              <a:gd name="connsiteY408" fmla="*/ 1232017 h 3012049"/>
              <a:gd name="connsiteX409" fmla="*/ 6064759 w 12192000"/>
              <a:gd name="connsiteY409" fmla="*/ 1232017 h 3012049"/>
              <a:gd name="connsiteX410" fmla="*/ 6064759 w 12192000"/>
              <a:gd name="connsiteY410" fmla="*/ 1318531 h 3012049"/>
              <a:gd name="connsiteX411" fmla="*/ 6042330 w 12192000"/>
              <a:gd name="connsiteY411" fmla="*/ 1318531 h 3012049"/>
              <a:gd name="connsiteX412" fmla="*/ 6042330 w 12192000"/>
              <a:gd name="connsiteY412" fmla="*/ 1562050 h 3012049"/>
              <a:gd name="connsiteX413" fmla="*/ 6003879 w 12192000"/>
              <a:gd name="connsiteY413" fmla="*/ 1562050 h 3012049"/>
              <a:gd name="connsiteX414" fmla="*/ 6003879 w 12192000"/>
              <a:gd name="connsiteY414" fmla="*/ 1539621 h 3012049"/>
              <a:gd name="connsiteX415" fmla="*/ 5962225 w 12192000"/>
              <a:gd name="connsiteY415" fmla="*/ 1539621 h 3012049"/>
              <a:gd name="connsiteX416" fmla="*/ 5962225 w 12192000"/>
              <a:gd name="connsiteY416" fmla="*/ 1489955 h 3012049"/>
              <a:gd name="connsiteX417" fmla="*/ 5954214 w 12192000"/>
              <a:gd name="connsiteY417" fmla="*/ 1489955 h 3012049"/>
              <a:gd name="connsiteX418" fmla="*/ 5954214 w 12192000"/>
              <a:gd name="connsiteY418" fmla="*/ 1283284 h 3012049"/>
              <a:gd name="connsiteX419" fmla="*/ 5898140 w 12192000"/>
              <a:gd name="connsiteY419" fmla="*/ 1283284 h 3012049"/>
              <a:gd name="connsiteX420" fmla="*/ 5860491 w 12192000"/>
              <a:gd name="connsiteY420" fmla="*/ 620815 h 3012049"/>
              <a:gd name="connsiteX421" fmla="*/ 5818837 w 12192000"/>
              <a:gd name="connsiteY421" fmla="*/ 28838 h 3012049"/>
              <a:gd name="connsiteX422" fmla="*/ 5782789 w 12192000"/>
              <a:gd name="connsiteY422" fmla="*/ 16021 h 3012049"/>
              <a:gd name="connsiteX423" fmla="*/ 5777182 w 12192000"/>
              <a:gd name="connsiteY423" fmla="*/ 16021 h 3012049"/>
              <a:gd name="connsiteX424" fmla="*/ 5777182 w 12192000"/>
              <a:gd name="connsiteY424" fmla="*/ 20026 h 3012049"/>
              <a:gd name="connsiteX425" fmla="*/ 5659427 w 12192000"/>
              <a:gd name="connsiteY425" fmla="*/ 20026 h 3012049"/>
              <a:gd name="connsiteX426" fmla="*/ 5659427 w 12192000"/>
              <a:gd name="connsiteY426" fmla="*/ 0 h 3012049"/>
              <a:gd name="connsiteX427" fmla="*/ 5647412 w 12192000"/>
              <a:gd name="connsiteY427" fmla="*/ 0 h 3012049"/>
              <a:gd name="connsiteX428" fmla="*/ 5647412 w 12192000"/>
              <a:gd name="connsiteY428" fmla="*/ 16021 h 3012049"/>
              <a:gd name="connsiteX429" fmla="*/ 5598548 w 12192000"/>
              <a:gd name="connsiteY429" fmla="*/ 16021 h 3012049"/>
              <a:gd name="connsiteX430" fmla="*/ 5580123 w 12192000"/>
              <a:gd name="connsiteY430" fmla="*/ 686501 h 3012049"/>
              <a:gd name="connsiteX431" fmla="*/ 5580123 w 12192000"/>
              <a:gd name="connsiteY431" fmla="*/ 1188760 h 3012049"/>
              <a:gd name="connsiteX432" fmla="*/ 5557694 w 12192000"/>
              <a:gd name="connsiteY432" fmla="*/ 1188760 h 3012049"/>
              <a:gd name="connsiteX433" fmla="*/ 5557694 w 12192000"/>
              <a:gd name="connsiteY433" fmla="*/ 1272871 h 3012049"/>
              <a:gd name="connsiteX434" fmla="*/ 5543275 w 12192000"/>
              <a:gd name="connsiteY434" fmla="*/ 1272871 h 3012049"/>
              <a:gd name="connsiteX435" fmla="*/ 5543275 w 12192000"/>
              <a:gd name="connsiteY435" fmla="*/ 1292897 h 3012049"/>
              <a:gd name="connsiteX436" fmla="*/ 5496814 w 12192000"/>
              <a:gd name="connsiteY436" fmla="*/ 1292897 h 3012049"/>
              <a:gd name="connsiteX437" fmla="*/ 5496814 w 12192000"/>
              <a:gd name="connsiteY437" fmla="*/ 1256850 h 3012049"/>
              <a:gd name="connsiteX438" fmla="*/ 5475186 w 12192000"/>
              <a:gd name="connsiteY438" fmla="*/ 1256850 h 3012049"/>
              <a:gd name="connsiteX439" fmla="*/ 5475186 w 12192000"/>
              <a:gd name="connsiteY439" fmla="*/ 1273672 h 3012049"/>
              <a:gd name="connsiteX440" fmla="*/ 5368646 w 12192000"/>
              <a:gd name="connsiteY440" fmla="*/ 1273672 h 3012049"/>
              <a:gd name="connsiteX441" fmla="*/ 5368646 w 12192000"/>
              <a:gd name="connsiteY441" fmla="*/ 948445 h 3012049"/>
              <a:gd name="connsiteX442" fmla="*/ 5282132 w 12192000"/>
              <a:gd name="connsiteY442" fmla="*/ 948445 h 3012049"/>
              <a:gd name="connsiteX443" fmla="*/ 5282132 w 12192000"/>
              <a:gd name="connsiteY443" fmla="*/ 930021 h 3012049"/>
              <a:gd name="connsiteX444" fmla="*/ 5246085 w 12192000"/>
              <a:gd name="connsiteY444" fmla="*/ 930021 h 3012049"/>
              <a:gd name="connsiteX445" fmla="*/ 5242080 w 12192000"/>
              <a:gd name="connsiteY445" fmla="*/ 938832 h 3012049"/>
              <a:gd name="connsiteX446" fmla="*/ 5143550 w 12192000"/>
              <a:gd name="connsiteY446" fmla="*/ 938832 h 3012049"/>
              <a:gd name="connsiteX447" fmla="*/ 5143550 w 12192000"/>
              <a:gd name="connsiteY447" fmla="*/ 961262 h 3012049"/>
              <a:gd name="connsiteX448" fmla="*/ 5109105 w 12192000"/>
              <a:gd name="connsiteY448" fmla="*/ 961262 h 3012049"/>
              <a:gd name="connsiteX449" fmla="*/ 5109105 w 12192000"/>
              <a:gd name="connsiteY449" fmla="*/ 1134289 h 3012049"/>
              <a:gd name="connsiteX450" fmla="*/ 5089079 w 12192000"/>
              <a:gd name="connsiteY450" fmla="*/ 1153514 h 3012049"/>
              <a:gd name="connsiteX451" fmla="*/ 5089079 w 12192000"/>
              <a:gd name="connsiteY451" fmla="*/ 1202378 h 3012049"/>
              <a:gd name="connsiteX452" fmla="*/ 5076262 w 12192000"/>
              <a:gd name="connsiteY452" fmla="*/ 1202378 h 3012049"/>
              <a:gd name="connsiteX453" fmla="*/ 5076262 w 12192000"/>
              <a:gd name="connsiteY453" fmla="*/ 1262457 h 3012049"/>
              <a:gd name="connsiteX454" fmla="*/ 4999361 w 12192000"/>
              <a:gd name="connsiteY454" fmla="*/ 1262457 h 3012049"/>
              <a:gd name="connsiteX455" fmla="*/ 4999361 w 12192000"/>
              <a:gd name="connsiteY455" fmla="*/ 1314525 h 3012049"/>
              <a:gd name="connsiteX456" fmla="*/ 4974529 w 12192000"/>
              <a:gd name="connsiteY456" fmla="*/ 1314525 h 3012049"/>
              <a:gd name="connsiteX457" fmla="*/ 4974529 w 12192000"/>
              <a:gd name="connsiteY457" fmla="*/ 1568459 h 3012049"/>
              <a:gd name="connsiteX458" fmla="*/ 4953701 w 12192000"/>
              <a:gd name="connsiteY458" fmla="*/ 1568459 h 3012049"/>
              <a:gd name="connsiteX459" fmla="*/ 4953701 w 12192000"/>
              <a:gd name="connsiteY459" fmla="*/ 904387 h 3012049"/>
              <a:gd name="connsiteX460" fmla="*/ 4898429 w 12192000"/>
              <a:gd name="connsiteY460" fmla="*/ 904387 h 3012049"/>
              <a:gd name="connsiteX461" fmla="*/ 4898429 w 12192000"/>
              <a:gd name="connsiteY461" fmla="*/ 890769 h 3012049"/>
              <a:gd name="connsiteX462" fmla="*/ 4743024 w 12192000"/>
              <a:gd name="connsiteY462" fmla="*/ 890769 h 3012049"/>
              <a:gd name="connsiteX463" fmla="*/ 4743024 w 12192000"/>
              <a:gd name="connsiteY463" fmla="*/ 901984 h 3012049"/>
              <a:gd name="connsiteX464" fmla="*/ 4705375 w 12192000"/>
              <a:gd name="connsiteY464" fmla="*/ 901984 h 3012049"/>
              <a:gd name="connsiteX465" fmla="*/ 4705375 w 12192000"/>
              <a:gd name="connsiteY465" fmla="*/ 1249640 h 3012049"/>
              <a:gd name="connsiteX466" fmla="*/ 4694161 w 12192000"/>
              <a:gd name="connsiteY466" fmla="*/ 1249640 h 3012049"/>
              <a:gd name="connsiteX467" fmla="*/ 4694161 w 12192000"/>
              <a:gd name="connsiteY467" fmla="*/ 1229614 h 3012049"/>
              <a:gd name="connsiteX468" fmla="*/ 4678140 w 12192000"/>
              <a:gd name="connsiteY468" fmla="*/ 1229614 h 3012049"/>
              <a:gd name="connsiteX469" fmla="*/ 4678140 w 12192000"/>
              <a:gd name="connsiteY469" fmla="*/ 1207184 h 3012049"/>
              <a:gd name="connsiteX470" fmla="*/ 4578809 w 12192000"/>
              <a:gd name="connsiteY470" fmla="*/ 1207184 h 3012049"/>
              <a:gd name="connsiteX471" fmla="*/ 4578809 w 12192000"/>
              <a:gd name="connsiteY471" fmla="*/ 1147106 h 3012049"/>
              <a:gd name="connsiteX472" fmla="*/ 4571600 w 12192000"/>
              <a:gd name="connsiteY472" fmla="*/ 1147106 h 3012049"/>
              <a:gd name="connsiteX473" fmla="*/ 4571600 w 12192000"/>
              <a:gd name="connsiteY473" fmla="*/ 1259253 h 3012049"/>
              <a:gd name="connsiteX474" fmla="*/ 4537155 w 12192000"/>
              <a:gd name="connsiteY474" fmla="*/ 1256850 h 3012049"/>
              <a:gd name="connsiteX475" fmla="*/ 4537155 w 12192000"/>
              <a:gd name="connsiteY475" fmla="*/ 986895 h 3012049"/>
              <a:gd name="connsiteX476" fmla="*/ 4532348 w 12192000"/>
              <a:gd name="connsiteY476" fmla="*/ 979686 h 3012049"/>
              <a:gd name="connsiteX477" fmla="*/ 4516327 w 12192000"/>
              <a:gd name="connsiteY477" fmla="*/ 979686 h 3012049"/>
              <a:gd name="connsiteX478" fmla="*/ 4516327 w 12192000"/>
              <a:gd name="connsiteY478" fmla="*/ 967670 h 3012049"/>
              <a:gd name="connsiteX479" fmla="*/ 4470667 w 12192000"/>
              <a:gd name="connsiteY479" fmla="*/ 967670 h 3012049"/>
              <a:gd name="connsiteX480" fmla="*/ 4470667 w 12192000"/>
              <a:gd name="connsiteY480" fmla="*/ 950047 h 3012049"/>
              <a:gd name="connsiteX481" fmla="*/ 4367332 w 12192000"/>
              <a:gd name="connsiteY481" fmla="*/ 950047 h 3012049"/>
              <a:gd name="connsiteX482" fmla="*/ 4367332 w 12192000"/>
              <a:gd name="connsiteY482" fmla="*/ 954052 h 3012049"/>
              <a:gd name="connsiteX483" fmla="*/ 4361724 w 12192000"/>
              <a:gd name="connsiteY483" fmla="*/ 954052 h 3012049"/>
              <a:gd name="connsiteX484" fmla="*/ 4361724 w 12192000"/>
              <a:gd name="connsiteY484" fmla="*/ 942837 h 3012049"/>
              <a:gd name="connsiteX485" fmla="*/ 4346504 w 12192000"/>
              <a:gd name="connsiteY485" fmla="*/ 942837 h 3012049"/>
              <a:gd name="connsiteX486" fmla="*/ 4346504 w 12192000"/>
              <a:gd name="connsiteY486" fmla="*/ 971675 h 3012049"/>
              <a:gd name="connsiteX487" fmla="*/ 4296038 w 12192000"/>
              <a:gd name="connsiteY487" fmla="*/ 971675 h 3012049"/>
              <a:gd name="connsiteX488" fmla="*/ 4296038 w 12192000"/>
              <a:gd name="connsiteY488" fmla="*/ 983691 h 3012049"/>
              <a:gd name="connsiteX489" fmla="*/ 4158257 w 12192000"/>
              <a:gd name="connsiteY489" fmla="*/ 983691 h 3012049"/>
              <a:gd name="connsiteX490" fmla="*/ 4158257 w 12192000"/>
              <a:gd name="connsiteY490" fmla="*/ 997309 h 3012049"/>
              <a:gd name="connsiteX491" fmla="*/ 4098979 w 12192000"/>
              <a:gd name="connsiteY491" fmla="*/ 997309 h 3012049"/>
              <a:gd name="connsiteX492" fmla="*/ 4098979 w 12192000"/>
              <a:gd name="connsiteY492" fmla="*/ 1199174 h 3012049"/>
              <a:gd name="connsiteX493" fmla="*/ 4050115 w 12192000"/>
              <a:gd name="connsiteY493" fmla="*/ 1199174 h 3012049"/>
              <a:gd name="connsiteX494" fmla="*/ 4050115 w 12192000"/>
              <a:gd name="connsiteY494" fmla="*/ 1181551 h 3012049"/>
              <a:gd name="connsiteX495" fmla="*/ 3981225 w 12192000"/>
              <a:gd name="connsiteY495" fmla="*/ 1181551 h 3012049"/>
              <a:gd name="connsiteX496" fmla="*/ 3981225 w 12192000"/>
              <a:gd name="connsiteY496" fmla="*/ 1189561 h 3012049"/>
              <a:gd name="connsiteX497" fmla="*/ 3965204 w 12192000"/>
              <a:gd name="connsiteY497" fmla="*/ 1189561 h 3012049"/>
              <a:gd name="connsiteX498" fmla="*/ 3965204 w 12192000"/>
              <a:gd name="connsiteY498" fmla="*/ 1173540 h 3012049"/>
              <a:gd name="connsiteX499" fmla="*/ 3933162 w 12192000"/>
              <a:gd name="connsiteY499" fmla="*/ 1173540 h 3012049"/>
              <a:gd name="connsiteX500" fmla="*/ 3933162 w 12192000"/>
              <a:gd name="connsiteY500" fmla="*/ 1191964 h 3012049"/>
              <a:gd name="connsiteX501" fmla="*/ 3903523 w 12192000"/>
              <a:gd name="connsiteY501" fmla="*/ 1191964 h 3012049"/>
              <a:gd name="connsiteX502" fmla="*/ 3903523 w 12192000"/>
              <a:gd name="connsiteY502" fmla="*/ 1058189 h 3012049"/>
              <a:gd name="connsiteX503" fmla="*/ 3896313 w 12192000"/>
              <a:gd name="connsiteY503" fmla="*/ 1058189 h 3012049"/>
              <a:gd name="connsiteX504" fmla="*/ 3896313 w 12192000"/>
              <a:gd name="connsiteY504" fmla="*/ 1067801 h 3012049"/>
              <a:gd name="connsiteX505" fmla="*/ 3873884 w 12192000"/>
              <a:gd name="connsiteY505" fmla="*/ 1067801 h 3012049"/>
              <a:gd name="connsiteX506" fmla="*/ 3873884 w 12192000"/>
              <a:gd name="connsiteY506" fmla="*/ 945241 h 3012049"/>
              <a:gd name="connsiteX507" fmla="*/ 3856261 w 12192000"/>
              <a:gd name="connsiteY507" fmla="*/ 945241 h 3012049"/>
              <a:gd name="connsiteX508" fmla="*/ 3856261 w 12192000"/>
              <a:gd name="connsiteY508" fmla="*/ 953251 h 3012049"/>
              <a:gd name="connsiteX509" fmla="*/ 3839439 w 12192000"/>
              <a:gd name="connsiteY509" fmla="*/ 953251 h 3012049"/>
              <a:gd name="connsiteX510" fmla="*/ 3839439 w 12192000"/>
              <a:gd name="connsiteY510" fmla="*/ 949246 h 3012049"/>
              <a:gd name="connsiteX511" fmla="*/ 3821816 w 12192000"/>
              <a:gd name="connsiteY511" fmla="*/ 949246 h 3012049"/>
              <a:gd name="connsiteX512" fmla="*/ 3821816 w 12192000"/>
              <a:gd name="connsiteY512" fmla="*/ 952450 h 3012049"/>
              <a:gd name="connsiteX513" fmla="*/ 3771349 w 12192000"/>
              <a:gd name="connsiteY513" fmla="*/ 952450 h 3012049"/>
              <a:gd name="connsiteX514" fmla="*/ 3771349 w 12192000"/>
              <a:gd name="connsiteY514" fmla="*/ 966068 h 3012049"/>
              <a:gd name="connsiteX515" fmla="*/ 3717679 w 12192000"/>
              <a:gd name="connsiteY515" fmla="*/ 966068 h 3012049"/>
              <a:gd name="connsiteX516" fmla="*/ 3717679 w 12192000"/>
              <a:gd name="connsiteY516" fmla="*/ 913199 h 3012049"/>
              <a:gd name="connsiteX517" fmla="*/ 3714475 w 12192000"/>
              <a:gd name="connsiteY517" fmla="*/ 913199 h 3012049"/>
              <a:gd name="connsiteX518" fmla="*/ 3714475 w 12192000"/>
              <a:gd name="connsiteY518" fmla="*/ 966869 h 3012049"/>
              <a:gd name="connsiteX519" fmla="*/ 3687239 w 12192000"/>
              <a:gd name="connsiteY519" fmla="*/ 966869 h 3012049"/>
              <a:gd name="connsiteX520" fmla="*/ 3687239 w 12192000"/>
              <a:gd name="connsiteY520" fmla="*/ 986895 h 3012049"/>
              <a:gd name="connsiteX521" fmla="*/ 3657600 w 12192000"/>
              <a:gd name="connsiteY521" fmla="*/ 986895 h 3012049"/>
              <a:gd name="connsiteX522" fmla="*/ 3602328 w 12192000"/>
              <a:gd name="connsiteY522" fmla="*/ 1003717 h 3012049"/>
              <a:gd name="connsiteX523" fmla="*/ 3602328 w 12192000"/>
              <a:gd name="connsiteY523" fmla="*/ 1022141 h 3012049"/>
              <a:gd name="connsiteX524" fmla="*/ 3594317 w 12192000"/>
              <a:gd name="connsiteY524" fmla="*/ 1022141 h 3012049"/>
              <a:gd name="connsiteX525" fmla="*/ 3594317 w 12192000"/>
              <a:gd name="connsiteY525" fmla="*/ 1012529 h 3012049"/>
              <a:gd name="connsiteX526" fmla="*/ 3545453 w 12192000"/>
              <a:gd name="connsiteY526" fmla="*/ 1012529 h 3012049"/>
              <a:gd name="connsiteX527" fmla="*/ 3545453 w 12192000"/>
              <a:gd name="connsiteY527" fmla="*/ 461406 h 3012049"/>
              <a:gd name="connsiteX528" fmla="*/ 3402866 w 12192000"/>
              <a:gd name="connsiteY528" fmla="*/ 461406 h 3012049"/>
              <a:gd name="connsiteX529" fmla="*/ 3402866 w 12192000"/>
              <a:gd name="connsiteY529" fmla="*/ 437374 h 3012049"/>
              <a:gd name="connsiteX530" fmla="*/ 3394855 w 12192000"/>
              <a:gd name="connsiteY530" fmla="*/ 437374 h 3012049"/>
              <a:gd name="connsiteX531" fmla="*/ 3394855 w 12192000"/>
              <a:gd name="connsiteY531" fmla="*/ 449390 h 3012049"/>
              <a:gd name="connsiteX532" fmla="*/ 3281106 w 12192000"/>
              <a:gd name="connsiteY532" fmla="*/ 449390 h 3012049"/>
              <a:gd name="connsiteX533" fmla="*/ 3281106 w 12192000"/>
              <a:gd name="connsiteY533" fmla="*/ 781826 h 3012049"/>
              <a:gd name="connsiteX534" fmla="*/ 3208210 w 12192000"/>
              <a:gd name="connsiteY534" fmla="*/ 781826 h 3012049"/>
              <a:gd name="connsiteX535" fmla="*/ 3208210 w 12192000"/>
              <a:gd name="connsiteY535" fmla="*/ 1120671 h 3012049"/>
              <a:gd name="connsiteX536" fmla="*/ 3172163 w 12192000"/>
              <a:gd name="connsiteY536" fmla="*/ 1120671 h 3012049"/>
              <a:gd name="connsiteX537" fmla="*/ 3172163 w 12192000"/>
              <a:gd name="connsiteY537" fmla="*/ 759397 h 3012049"/>
              <a:gd name="connsiteX538" fmla="*/ 2893397 w 12192000"/>
              <a:gd name="connsiteY538" fmla="*/ 759397 h 3012049"/>
              <a:gd name="connsiteX539" fmla="*/ 2893397 w 12192000"/>
              <a:gd name="connsiteY539" fmla="*/ 1132687 h 3012049"/>
              <a:gd name="connsiteX540" fmla="*/ 2881382 w 12192000"/>
              <a:gd name="connsiteY540" fmla="*/ 1132687 h 3012049"/>
              <a:gd name="connsiteX541" fmla="*/ 2881382 w 12192000"/>
              <a:gd name="connsiteY541" fmla="*/ 1173540 h 3012049"/>
              <a:gd name="connsiteX542" fmla="*/ 2840528 w 12192000"/>
              <a:gd name="connsiteY542" fmla="*/ 1173540 h 3012049"/>
              <a:gd name="connsiteX543" fmla="*/ 2840528 w 12192000"/>
              <a:gd name="connsiteY543" fmla="*/ 1115063 h 3012049"/>
              <a:gd name="connsiteX544" fmla="*/ 2830915 w 12192000"/>
              <a:gd name="connsiteY544" fmla="*/ 1115063 h 3012049"/>
              <a:gd name="connsiteX545" fmla="*/ 2830915 w 12192000"/>
              <a:gd name="connsiteY545" fmla="*/ 1275274 h 3012049"/>
              <a:gd name="connsiteX546" fmla="*/ 2806083 w 12192000"/>
              <a:gd name="connsiteY546" fmla="*/ 1275274 h 3012049"/>
              <a:gd name="connsiteX547" fmla="*/ 2806083 w 12192000"/>
              <a:gd name="connsiteY547" fmla="*/ 1452306 h 3012049"/>
              <a:gd name="connsiteX548" fmla="*/ 2783653 w 12192000"/>
              <a:gd name="connsiteY548" fmla="*/ 1452306 h 3012049"/>
              <a:gd name="connsiteX549" fmla="*/ 2783653 w 12192000"/>
              <a:gd name="connsiteY549" fmla="*/ 1422667 h 3012049"/>
              <a:gd name="connsiteX550" fmla="*/ 2754014 w 12192000"/>
              <a:gd name="connsiteY550" fmla="*/ 1422667 h 3012049"/>
              <a:gd name="connsiteX551" fmla="*/ 2754014 w 12192000"/>
              <a:gd name="connsiteY551" fmla="*/ 1161524 h 3012049"/>
              <a:gd name="connsiteX552" fmla="*/ 2726779 w 12192000"/>
              <a:gd name="connsiteY552" fmla="*/ 1161524 h 3012049"/>
              <a:gd name="connsiteX553" fmla="*/ 2726779 w 12192000"/>
              <a:gd name="connsiteY553" fmla="*/ 990099 h 3012049"/>
              <a:gd name="connsiteX554" fmla="*/ 2701946 w 12192000"/>
              <a:gd name="connsiteY554" fmla="*/ 990099 h 3012049"/>
              <a:gd name="connsiteX555" fmla="*/ 2701946 w 12192000"/>
              <a:gd name="connsiteY555" fmla="*/ 903586 h 3012049"/>
              <a:gd name="connsiteX556" fmla="*/ 2698742 w 12192000"/>
              <a:gd name="connsiteY556" fmla="*/ 903586 h 3012049"/>
              <a:gd name="connsiteX557" fmla="*/ 2698742 w 12192000"/>
              <a:gd name="connsiteY557" fmla="*/ 955654 h 3012049"/>
              <a:gd name="connsiteX558" fmla="*/ 2673108 w 12192000"/>
              <a:gd name="connsiteY558" fmla="*/ 938832 h 3012049"/>
              <a:gd name="connsiteX559" fmla="*/ 2673108 w 12192000"/>
              <a:gd name="connsiteY559" fmla="*/ 909193 h 3012049"/>
              <a:gd name="connsiteX560" fmla="*/ 2659490 w 12192000"/>
              <a:gd name="connsiteY560" fmla="*/ 893172 h 3012049"/>
              <a:gd name="connsiteX561" fmla="*/ 2659490 w 12192000"/>
              <a:gd name="connsiteY561" fmla="*/ 873146 h 3012049"/>
              <a:gd name="connsiteX562" fmla="*/ 2651480 w 12192000"/>
              <a:gd name="connsiteY562" fmla="*/ 873146 h 3012049"/>
              <a:gd name="connsiteX563" fmla="*/ 2557757 w 12192000"/>
              <a:gd name="connsiteY563" fmla="*/ 961262 h 3012049"/>
              <a:gd name="connsiteX564" fmla="*/ 2557757 w 12192000"/>
              <a:gd name="connsiteY564" fmla="*/ 968471 h 3012049"/>
              <a:gd name="connsiteX565" fmla="*/ 2545741 w 12192000"/>
              <a:gd name="connsiteY565" fmla="*/ 978885 h 3012049"/>
              <a:gd name="connsiteX566" fmla="*/ 2545741 w 12192000"/>
              <a:gd name="connsiteY566" fmla="*/ 991702 h 3012049"/>
              <a:gd name="connsiteX567" fmla="*/ 2515301 w 12192000"/>
              <a:gd name="connsiteY567" fmla="*/ 991702 h 3012049"/>
              <a:gd name="connsiteX568" fmla="*/ 2515301 w 12192000"/>
              <a:gd name="connsiteY568" fmla="*/ 1124676 h 3012049"/>
              <a:gd name="connsiteX569" fmla="*/ 2503285 w 12192000"/>
              <a:gd name="connsiteY569" fmla="*/ 1124676 h 3012049"/>
              <a:gd name="connsiteX570" fmla="*/ 2503285 w 12192000"/>
              <a:gd name="connsiteY570" fmla="*/ 1271268 h 3012049"/>
              <a:gd name="connsiteX571" fmla="*/ 2496076 w 12192000"/>
              <a:gd name="connsiteY571" fmla="*/ 1271268 h 3012049"/>
              <a:gd name="connsiteX572" fmla="*/ 2496076 w 12192000"/>
              <a:gd name="connsiteY572" fmla="*/ 1284085 h 3012049"/>
              <a:gd name="connsiteX573" fmla="*/ 2475248 w 12192000"/>
              <a:gd name="connsiteY573" fmla="*/ 1306515 h 3012049"/>
              <a:gd name="connsiteX574" fmla="*/ 2475248 w 12192000"/>
              <a:gd name="connsiteY574" fmla="*/ 1322536 h 3012049"/>
              <a:gd name="connsiteX575" fmla="*/ 2448013 w 12192000"/>
              <a:gd name="connsiteY575" fmla="*/ 1322536 h 3012049"/>
              <a:gd name="connsiteX576" fmla="*/ 2448013 w 12192000"/>
              <a:gd name="connsiteY576" fmla="*/ 1340159 h 3012049"/>
              <a:gd name="connsiteX577" fmla="*/ 2453620 w 12192000"/>
              <a:gd name="connsiteY577" fmla="*/ 1340159 h 3012049"/>
              <a:gd name="connsiteX578" fmla="*/ 2453620 w 12192000"/>
              <a:gd name="connsiteY578" fmla="*/ 1390625 h 3012049"/>
              <a:gd name="connsiteX579" fmla="*/ 2413567 w 12192000"/>
              <a:gd name="connsiteY579" fmla="*/ 1390625 h 3012049"/>
              <a:gd name="connsiteX580" fmla="*/ 2413567 w 12192000"/>
              <a:gd name="connsiteY580" fmla="*/ 1419463 h 3012049"/>
              <a:gd name="connsiteX581" fmla="*/ 2410363 w 12192000"/>
              <a:gd name="connsiteY581" fmla="*/ 1416259 h 3012049"/>
              <a:gd name="connsiteX582" fmla="*/ 2403955 w 12192000"/>
              <a:gd name="connsiteY582" fmla="*/ 1407447 h 3012049"/>
              <a:gd name="connsiteX583" fmla="*/ 2382326 w 12192000"/>
              <a:gd name="connsiteY583" fmla="*/ 1407447 h 3012049"/>
              <a:gd name="connsiteX584" fmla="*/ 2382326 w 12192000"/>
              <a:gd name="connsiteY584" fmla="*/ 1398636 h 3012049"/>
              <a:gd name="connsiteX585" fmla="*/ 2363902 w 12192000"/>
              <a:gd name="connsiteY585" fmla="*/ 1398636 h 3012049"/>
              <a:gd name="connsiteX586" fmla="*/ 2363902 w 12192000"/>
              <a:gd name="connsiteY586" fmla="*/ 1391426 h 3012049"/>
              <a:gd name="connsiteX587" fmla="*/ 2348682 w 12192000"/>
              <a:gd name="connsiteY587" fmla="*/ 1391426 h 3012049"/>
              <a:gd name="connsiteX588" fmla="*/ 2340672 w 12192000"/>
              <a:gd name="connsiteY588" fmla="*/ 1384217 h 3012049"/>
              <a:gd name="connsiteX589" fmla="*/ 2340672 w 12192000"/>
              <a:gd name="connsiteY589" fmla="*/ 1374604 h 3012049"/>
              <a:gd name="connsiteX590" fmla="*/ 2312635 w 12192000"/>
              <a:gd name="connsiteY590" fmla="*/ 1374604 h 3012049"/>
              <a:gd name="connsiteX591" fmla="*/ 2312635 w 12192000"/>
              <a:gd name="connsiteY591" fmla="*/ 1368997 h 3012049"/>
              <a:gd name="connsiteX592" fmla="*/ 2303824 w 12192000"/>
              <a:gd name="connsiteY592" fmla="*/ 1368997 h 3012049"/>
              <a:gd name="connsiteX593" fmla="*/ 2303824 w 12192000"/>
              <a:gd name="connsiteY593" fmla="*/ 1374604 h 3012049"/>
              <a:gd name="connsiteX594" fmla="*/ 2265373 w 12192000"/>
              <a:gd name="connsiteY594" fmla="*/ 1374604 h 3012049"/>
              <a:gd name="connsiteX595" fmla="*/ 2265373 w 12192000"/>
              <a:gd name="connsiteY595" fmla="*/ 1408248 h 3012049"/>
              <a:gd name="connsiteX596" fmla="*/ 2238137 w 12192000"/>
              <a:gd name="connsiteY596" fmla="*/ 1408248 h 3012049"/>
              <a:gd name="connsiteX597" fmla="*/ 2238137 w 12192000"/>
              <a:gd name="connsiteY597" fmla="*/ 1429076 h 3012049"/>
              <a:gd name="connsiteX598" fmla="*/ 2227724 w 12192000"/>
              <a:gd name="connsiteY598" fmla="*/ 1429076 h 3012049"/>
              <a:gd name="connsiteX599" fmla="*/ 2227724 w 12192000"/>
              <a:gd name="connsiteY599" fmla="*/ 1437887 h 3012049"/>
              <a:gd name="connsiteX600" fmla="*/ 2181263 w 12192000"/>
              <a:gd name="connsiteY600" fmla="*/ 1437887 h 3012049"/>
              <a:gd name="connsiteX601" fmla="*/ 2181263 w 12192000"/>
              <a:gd name="connsiteY601" fmla="*/ 1335353 h 3012049"/>
              <a:gd name="connsiteX602" fmla="*/ 2178860 w 12192000"/>
              <a:gd name="connsiteY602" fmla="*/ 1335353 h 3012049"/>
              <a:gd name="connsiteX603" fmla="*/ 2178860 w 12192000"/>
              <a:gd name="connsiteY603" fmla="*/ 1254446 h 3012049"/>
              <a:gd name="connsiteX604" fmla="*/ 2182865 w 12192000"/>
              <a:gd name="connsiteY604" fmla="*/ 1254446 h 3012049"/>
              <a:gd name="connsiteX605" fmla="*/ 2182865 w 12192000"/>
              <a:gd name="connsiteY605" fmla="*/ 1236022 h 3012049"/>
              <a:gd name="connsiteX606" fmla="*/ 2174854 w 12192000"/>
              <a:gd name="connsiteY606" fmla="*/ 1210389 h 3012049"/>
              <a:gd name="connsiteX607" fmla="*/ 2162838 w 12192000"/>
              <a:gd name="connsiteY607" fmla="*/ 1210389 h 3012049"/>
              <a:gd name="connsiteX608" fmla="*/ 2162838 w 12192000"/>
              <a:gd name="connsiteY608" fmla="*/ 1195169 h 3012049"/>
              <a:gd name="connsiteX609" fmla="*/ 2084336 w 12192000"/>
              <a:gd name="connsiteY609" fmla="*/ 1159922 h 3012049"/>
              <a:gd name="connsiteX610" fmla="*/ 2008236 w 12192000"/>
              <a:gd name="connsiteY610" fmla="*/ 1151111 h 3012049"/>
              <a:gd name="connsiteX611" fmla="*/ 2004230 w 12192000"/>
              <a:gd name="connsiteY611" fmla="*/ 1157519 h 3012049"/>
              <a:gd name="connsiteX612" fmla="*/ 1994618 w 12192000"/>
              <a:gd name="connsiteY612" fmla="*/ 1157519 h 3012049"/>
              <a:gd name="connsiteX613" fmla="*/ 1994618 w 12192000"/>
              <a:gd name="connsiteY613" fmla="*/ 1114262 h 3012049"/>
              <a:gd name="connsiteX614" fmla="*/ 1990612 w 12192000"/>
              <a:gd name="connsiteY614" fmla="*/ 1114262 h 3012049"/>
              <a:gd name="connsiteX615" fmla="*/ 1990612 w 12192000"/>
              <a:gd name="connsiteY615" fmla="*/ 1157519 h 3012049"/>
              <a:gd name="connsiteX616" fmla="*/ 1973790 w 12192000"/>
              <a:gd name="connsiteY616" fmla="*/ 1157519 h 3012049"/>
              <a:gd name="connsiteX617" fmla="*/ 1973790 w 12192000"/>
              <a:gd name="connsiteY617" fmla="*/ 1121472 h 3012049"/>
              <a:gd name="connsiteX618" fmla="*/ 1968183 w 12192000"/>
              <a:gd name="connsiteY618" fmla="*/ 1121472 h 3012049"/>
              <a:gd name="connsiteX619" fmla="*/ 1956167 w 12192000"/>
              <a:gd name="connsiteY619" fmla="*/ 1109456 h 3012049"/>
              <a:gd name="connsiteX620" fmla="*/ 1952963 w 12192000"/>
              <a:gd name="connsiteY620" fmla="*/ 1109456 h 3012049"/>
              <a:gd name="connsiteX621" fmla="*/ 1952963 w 12192000"/>
              <a:gd name="connsiteY621" fmla="*/ 1134289 h 3012049"/>
              <a:gd name="connsiteX622" fmla="*/ 1933738 w 12192000"/>
              <a:gd name="connsiteY622" fmla="*/ 1134289 h 3012049"/>
              <a:gd name="connsiteX623" fmla="*/ 1933738 w 12192000"/>
              <a:gd name="connsiteY623" fmla="*/ 1142299 h 3012049"/>
              <a:gd name="connsiteX624" fmla="*/ 1938544 w 12192000"/>
              <a:gd name="connsiteY624" fmla="*/ 1145503 h 3012049"/>
              <a:gd name="connsiteX625" fmla="*/ 1938544 w 12192000"/>
              <a:gd name="connsiteY625" fmla="*/ 1150310 h 3012049"/>
              <a:gd name="connsiteX626" fmla="*/ 1866449 w 12192000"/>
              <a:gd name="connsiteY626" fmla="*/ 1150310 h 3012049"/>
              <a:gd name="connsiteX627" fmla="*/ 1866449 w 12192000"/>
              <a:gd name="connsiteY627" fmla="*/ 1157519 h 3012049"/>
              <a:gd name="connsiteX628" fmla="*/ 1794355 w 12192000"/>
              <a:gd name="connsiteY628" fmla="*/ 1171137 h 3012049"/>
              <a:gd name="connsiteX629" fmla="*/ 1736679 w 12192000"/>
              <a:gd name="connsiteY629" fmla="*/ 1192765 h 3012049"/>
              <a:gd name="connsiteX630" fmla="*/ 1729470 w 12192000"/>
              <a:gd name="connsiteY630" fmla="*/ 1192765 h 3012049"/>
              <a:gd name="connsiteX631" fmla="*/ 1729470 w 12192000"/>
              <a:gd name="connsiteY631" fmla="*/ 1207184 h 3012049"/>
              <a:gd name="connsiteX632" fmla="*/ 1721459 w 12192000"/>
              <a:gd name="connsiteY632" fmla="*/ 1207184 h 3012049"/>
              <a:gd name="connsiteX633" fmla="*/ 1721459 w 12192000"/>
              <a:gd name="connsiteY633" fmla="*/ 1203179 h 3012049"/>
              <a:gd name="connsiteX634" fmla="*/ 1703836 w 12192000"/>
              <a:gd name="connsiteY634" fmla="*/ 1203179 h 3012049"/>
              <a:gd name="connsiteX635" fmla="*/ 1703836 w 12192000"/>
              <a:gd name="connsiteY635" fmla="*/ 1207184 h 3012049"/>
              <a:gd name="connsiteX636" fmla="*/ 1698229 w 12192000"/>
              <a:gd name="connsiteY636" fmla="*/ 1207184 h 3012049"/>
              <a:gd name="connsiteX637" fmla="*/ 1668590 w 12192000"/>
              <a:gd name="connsiteY637" fmla="*/ 1227211 h 3012049"/>
              <a:gd name="connsiteX638" fmla="*/ 1647762 w 12192000"/>
              <a:gd name="connsiteY638" fmla="*/ 1246436 h 3012049"/>
              <a:gd name="connsiteX639" fmla="*/ 1647762 w 12192000"/>
              <a:gd name="connsiteY639" fmla="*/ 1331347 h 3012049"/>
              <a:gd name="connsiteX640" fmla="*/ 1642956 w 12192000"/>
              <a:gd name="connsiteY640" fmla="*/ 1331347 h 3012049"/>
              <a:gd name="connsiteX641" fmla="*/ 1642956 w 12192000"/>
              <a:gd name="connsiteY641" fmla="*/ 1406646 h 3012049"/>
              <a:gd name="connsiteX642" fmla="*/ 1590087 w 12192000"/>
              <a:gd name="connsiteY642" fmla="*/ 1406646 h 3012049"/>
              <a:gd name="connsiteX643" fmla="*/ 1590087 w 12192000"/>
              <a:gd name="connsiteY643" fmla="*/ 1416259 h 3012049"/>
              <a:gd name="connsiteX644" fmla="*/ 1582877 w 12192000"/>
              <a:gd name="connsiteY644" fmla="*/ 1416259 h 3012049"/>
              <a:gd name="connsiteX645" fmla="*/ 1582877 w 12192000"/>
              <a:gd name="connsiteY645" fmla="*/ 1421065 h 3012049"/>
              <a:gd name="connsiteX646" fmla="*/ 1556443 w 12192000"/>
              <a:gd name="connsiteY646" fmla="*/ 1421065 h 3012049"/>
              <a:gd name="connsiteX647" fmla="*/ 1556443 w 12192000"/>
              <a:gd name="connsiteY647" fmla="*/ 1426672 h 3012049"/>
              <a:gd name="connsiteX648" fmla="*/ 1546830 w 12192000"/>
              <a:gd name="connsiteY648" fmla="*/ 1426672 h 3012049"/>
              <a:gd name="connsiteX649" fmla="*/ 1546830 w 12192000"/>
              <a:gd name="connsiteY649" fmla="*/ 1429877 h 3012049"/>
              <a:gd name="connsiteX650" fmla="*/ 1543626 w 12192000"/>
              <a:gd name="connsiteY650" fmla="*/ 1429877 h 3012049"/>
              <a:gd name="connsiteX651" fmla="*/ 1543626 w 12192000"/>
              <a:gd name="connsiteY651" fmla="*/ 1420264 h 3012049"/>
              <a:gd name="connsiteX652" fmla="*/ 1517992 w 12192000"/>
              <a:gd name="connsiteY652" fmla="*/ 1420264 h 3012049"/>
              <a:gd name="connsiteX653" fmla="*/ 1517992 w 12192000"/>
              <a:gd name="connsiteY653" fmla="*/ 1441091 h 3012049"/>
              <a:gd name="connsiteX654" fmla="*/ 1522799 w 12192000"/>
              <a:gd name="connsiteY654" fmla="*/ 1441091 h 3012049"/>
              <a:gd name="connsiteX655" fmla="*/ 1522799 w 12192000"/>
              <a:gd name="connsiteY655" fmla="*/ 1457913 h 3012049"/>
              <a:gd name="connsiteX656" fmla="*/ 1493160 w 12192000"/>
              <a:gd name="connsiteY656" fmla="*/ 1457913 h 3012049"/>
              <a:gd name="connsiteX657" fmla="*/ 1493160 w 12192000"/>
              <a:gd name="connsiteY657" fmla="*/ 1527605 h 3012049"/>
              <a:gd name="connsiteX658" fmla="*/ 1458714 w 12192000"/>
              <a:gd name="connsiteY658" fmla="*/ 1527605 h 3012049"/>
              <a:gd name="connsiteX659" fmla="*/ 1435484 w 12192000"/>
              <a:gd name="connsiteY659" fmla="*/ 1010927 h 3012049"/>
              <a:gd name="connsiteX660" fmla="*/ 1449903 w 12192000"/>
              <a:gd name="connsiteY660" fmla="*/ 1006120 h 3012049"/>
              <a:gd name="connsiteX661" fmla="*/ 1449903 w 12192000"/>
              <a:gd name="connsiteY661" fmla="*/ 962864 h 3012049"/>
              <a:gd name="connsiteX662" fmla="*/ 1455510 w 12192000"/>
              <a:gd name="connsiteY662" fmla="*/ 955654 h 3012049"/>
              <a:gd name="connsiteX663" fmla="*/ 1455510 w 12192000"/>
              <a:gd name="connsiteY663" fmla="*/ 929220 h 3012049"/>
              <a:gd name="connsiteX664" fmla="*/ 1470730 w 12192000"/>
              <a:gd name="connsiteY664" fmla="*/ 920408 h 3012049"/>
              <a:gd name="connsiteX665" fmla="*/ 1478741 w 12192000"/>
              <a:gd name="connsiteY665" fmla="*/ 914000 h 3012049"/>
              <a:gd name="connsiteX666" fmla="*/ 1492359 w 12192000"/>
              <a:gd name="connsiteY666" fmla="*/ 883560 h 3012049"/>
              <a:gd name="connsiteX667" fmla="*/ 1492359 w 12192000"/>
              <a:gd name="connsiteY667" fmla="*/ 858727 h 3012049"/>
              <a:gd name="connsiteX668" fmla="*/ 1488353 w 12192000"/>
              <a:gd name="connsiteY668" fmla="*/ 857125 h 3012049"/>
              <a:gd name="connsiteX669" fmla="*/ 1488353 w 12192000"/>
              <a:gd name="connsiteY669" fmla="*/ 850716 h 3012049"/>
              <a:gd name="connsiteX670" fmla="*/ 1485950 w 12192000"/>
              <a:gd name="connsiteY670" fmla="*/ 849114 h 3012049"/>
              <a:gd name="connsiteX671" fmla="*/ 1485950 w 12192000"/>
              <a:gd name="connsiteY671" fmla="*/ 846711 h 3012049"/>
              <a:gd name="connsiteX672" fmla="*/ 1483547 w 12192000"/>
              <a:gd name="connsiteY672" fmla="*/ 845109 h 3012049"/>
              <a:gd name="connsiteX673" fmla="*/ 1483547 w 12192000"/>
              <a:gd name="connsiteY673" fmla="*/ 841104 h 3012049"/>
              <a:gd name="connsiteX674" fmla="*/ 1454709 w 12192000"/>
              <a:gd name="connsiteY674" fmla="*/ 834695 h 3012049"/>
              <a:gd name="connsiteX675" fmla="*/ 1457112 w 12192000"/>
              <a:gd name="connsiteY675" fmla="*/ 831491 h 3012049"/>
              <a:gd name="connsiteX676" fmla="*/ 1463521 w 12192000"/>
              <a:gd name="connsiteY676" fmla="*/ 806659 h 3012049"/>
              <a:gd name="connsiteX677" fmla="*/ 1463521 w 12192000"/>
              <a:gd name="connsiteY677" fmla="*/ 802653 h 3012049"/>
              <a:gd name="connsiteX678" fmla="*/ 1461117 w 12192000"/>
              <a:gd name="connsiteY678" fmla="*/ 802653 h 3012049"/>
              <a:gd name="connsiteX679" fmla="*/ 1461117 w 12192000"/>
              <a:gd name="connsiteY679" fmla="*/ 805057 h 3012049"/>
              <a:gd name="connsiteX680" fmla="*/ 1438688 w 12192000"/>
              <a:gd name="connsiteY680" fmla="*/ 791439 h 3012049"/>
              <a:gd name="connsiteX681" fmla="*/ 1438688 w 12192000"/>
              <a:gd name="connsiteY681" fmla="*/ 771412 h 3012049"/>
              <a:gd name="connsiteX682" fmla="*/ 1433882 w 12192000"/>
              <a:gd name="connsiteY682" fmla="*/ 771412 h 3012049"/>
              <a:gd name="connsiteX683" fmla="*/ 1433882 w 12192000"/>
              <a:gd name="connsiteY683" fmla="*/ 765805 h 3012049"/>
              <a:gd name="connsiteX684" fmla="*/ 1425070 w 12192000"/>
              <a:gd name="connsiteY684" fmla="*/ 764203 h 3012049"/>
              <a:gd name="connsiteX685" fmla="*/ 1423468 w 12192000"/>
              <a:gd name="connsiteY685" fmla="*/ 641642 h 3012049"/>
              <a:gd name="connsiteX686" fmla="*/ 1425070 w 12192000"/>
              <a:gd name="connsiteY686" fmla="*/ 639239 h 3012049"/>
              <a:gd name="connsiteX687" fmla="*/ 1425070 w 12192000"/>
              <a:gd name="connsiteY687" fmla="*/ 635234 h 3012049"/>
              <a:gd name="connsiteX688" fmla="*/ 1421065 w 12192000"/>
              <a:gd name="connsiteY688" fmla="*/ 633632 h 3012049"/>
              <a:gd name="connsiteX689" fmla="*/ 1423468 w 12192000"/>
              <a:gd name="connsiteY689" fmla="*/ 535102 h 3012049"/>
              <a:gd name="connsiteX690" fmla="*/ 1425871 w 12192000"/>
              <a:gd name="connsiteY690" fmla="*/ 528694 h 3012049"/>
              <a:gd name="connsiteX691" fmla="*/ 1421866 w 12192000"/>
              <a:gd name="connsiteY691" fmla="*/ 526291 h 3012049"/>
              <a:gd name="connsiteX692" fmla="*/ 1421866 w 12192000"/>
              <a:gd name="connsiteY692" fmla="*/ 521484 h 3012049"/>
              <a:gd name="connsiteX693" fmla="*/ 1418662 w 12192000"/>
              <a:gd name="connsiteY693" fmla="*/ 519081 h 3012049"/>
              <a:gd name="connsiteX694" fmla="*/ 1417861 w 12192000"/>
              <a:gd name="connsiteY694" fmla="*/ 417348 h 3012049"/>
              <a:gd name="connsiteX695" fmla="*/ 1423468 w 12192000"/>
              <a:gd name="connsiteY695" fmla="*/ 417348 h 3012049"/>
              <a:gd name="connsiteX696" fmla="*/ 1423468 w 12192000"/>
              <a:gd name="connsiteY696" fmla="*/ 412541 h 3012049"/>
              <a:gd name="connsiteX697" fmla="*/ 1417060 w 12192000"/>
              <a:gd name="connsiteY697" fmla="*/ 412541 h 3012049"/>
              <a:gd name="connsiteX698" fmla="*/ 1417060 w 12192000"/>
              <a:gd name="connsiteY698" fmla="*/ 410138 h 3012049"/>
              <a:gd name="connsiteX699" fmla="*/ 1420264 w 12192000"/>
              <a:gd name="connsiteY699" fmla="*/ 408536 h 3012049"/>
              <a:gd name="connsiteX700" fmla="*/ 1420264 w 12192000"/>
              <a:gd name="connsiteY700" fmla="*/ 406133 h 3012049"/>
              <a:gd name="connsiteX701" fmla="*/ 1421065 w 12192000"/>
              <a:gd name="connsiteY701" fmla="*/ 404531 h 3012049"/>
              <a:gd name="connsiteX702" fmla="*/ 1421065 w 12192000"/>
              <a:gd name="connsiteY702" fmla="*/ 401327 h 3012049"/>
              <a:gd name="connsiteX703" fmla="*/ 1416259 w 12192000"/>
              <a:gd name="connsiteY703" fmla="*/ 400526 h 3012049"/>
              <a:gd name="connsiteX704" fmla="*/ 1416259 w 12192000"/>
              <a:gd name="connsiteY704" fmla="*/ 286776 h 3012049"/>
              <a:gd name="connsiteX705" fmla="*/ 1417060 w 12192000"/>
              <a:gd name="connsiteY705" fmla="*/ 286776 h 3012049"/>
              <a:gd name="connsiteX706" fmla="*/ 1417060 w 12192000"/>
              <a:gd name="connsiteY706" fmla="*/ 284373 h 3012049"/>
              <a:gd name="connsiteX707" fmla="*/ 1414657 w 12192000"/>
              <a:gd name="connsiteY707" fmla="*/ 284373 h 3012049"/>
              <a:gd name="connsiteX708" fmla="*/ 1414657 w 12192000"/>
              <a:gd name="connsiteY708" fmla="*/ 266750 h 3012049"/>
              <a:gd name="connsiteX709" fmla="*/ 1412253 w 12192000"/>
              <a:gd name="connsiteY709" fmla="*/ 265148 h 3012049"/>
              <a:gd name="connsiteX710" fmla="*/ 1409850 w 12192000"/>
              <a:gd name="connsiteY710" fmla="*/ 266750 h 3012049"/>
              <a:gd name="connsiteX711" fmla="*/ 1409850 w 12192000"/>
              <a:gd name="connsiteY711" fmla="*/ 284373 h 3012049"/>
              <a:gd name="connsiteX712" fmla="*/ 1407447 w 12192000"/>
              <a:gd name="connsiteY712" fmla="*/ 284373 h 3012049"/>
              <a:gd name="connsiteX713" fmla="*/ 1407447 w 12192000"/>
              <a:gd name="connsiteY713" fmla="*/ 286776 h 3012049"/>
              <a:gd name="connsiteX714" fmla="*/ 1408248 w 12192000"/>
              <a:gd name="connsiteY714" fmla="*/ 286776 h 3012049"/>
              <a:gd name="connsiteX715" fmla="*/ 1408248 w 12192000"/>
              <a:gd name="connsiteY715" fmla="*/ 401327 h 3012049"/>
              <a:gd name="connsiteX716" fmla="*/ 1402641 w 12192000"/>
              <a:gd name="connsiteY716" fmla="*/ 402128 h 3012049"/>
              <a:gd name="connsiteX717" fmla="*/ 1402641 w 12192000"/>
              <a:gd name="connsiteY717" fmla="*/ 405332 h 3012049"/>
              <a:gd name="connsiteX718" fmla="*/ 1403442 w 12192000"/>
              <a:gd name="connsiteY718" fmla="*/ 406934 h 3012049"/>
              <a:gd name="connsiteX719" fmla="*/ 1403442 w 12192000"/>
              <a:gd name="connsiteY719" fmla="*/ 408536 h 3012049"/>
              <a:gd name="connsiteX720" fmla="*/ 1406646 w 12192000"/>
              <a:gd name="connsiteY720" fmla="*/ 410138 h 3012049"/>
              <a:gd name="connsiteX721" fmla="*/ 1406646 w 12192000"/>
              <a:gd name="connsiteY721" fmla="*/ 412541 h 3012049"/>
              <a:gd name="connsiteX722" fmla="*/ 1401840 w 12192000"/>
              <a:gd name="connsiteY722" fmla="*/ 412541 h 3012049"/>
              <a:gd name="connsiteX723" fmla="*/ 1401840 w 12192000"/>
              <a:gd name="connsiteY723" fmla="*/ 417348 h 3012049"/>
              <a:gd name="connsiteX724" fmla="*/ 1407447 w 12192000"/>
              <a:gd name="connsiteY724" fmla="*/ 417348 h 3012049"/>
              <a:gd name="connsiteX725" fmla="*/ 1406646 w 12192000"/>
              <a:gd name="connsiteY725" fmla="*/ 519882 h 3012049"/>
              <a:gd name="connsiteX726" fmla="*/ 1403442 w 12192000"/>
              <a:gd name="connsiteY726" fmla="*/ 522285 h 3012049"/>
              <a:gd name="connsiteX727" fmla="*/ 1403442 w 12192000"/>
              <a:gd name="connsiteY727" fmla="*/ 527092 h 3012049"/>
              <a:gd name="connsiteX728" fmla="*/ 1399437 w 12192000"/>
              <a:gd name="connsiteY728" fmla="*/ 529495 h 3012049"/>
              <a:gd name="connsiteX729" fmla="*/ 1401840 w 12192000"/>
              <a:gd name="connsiteY729" fmla="*/ 535903 h 3012049"/>
              <a:gd name="connsiteX730" fmla="*/ 1404243 w 12192000"/>
              <a:gd name="connsiteY730" fmla="*/ 634433 h 3012049"/>
              <a:gd name="connsiteX731" fmla="*/ 1400238 w 12192000"/>
              <a:gd name="connsiteY731" fmla="*/ 636035 h 3012049"/>
              <a:gd name="connsiteX732" fmla="*/ 1400238 w 12192000"/>
              <a:gd name="connsiteY732" fmla="*/ 640040 h 3012049"/>
              <a:gd name="connsiteX733" fmla="*/ 1401840 w 12192000"/>
              <a:gd name="connsiteY733" fmla="*/ 642443 h 3012049"/>
              <a:gd name="connsiteX734" fmla="*/ 1400238 w 12192000"/>
              <a:gd name="connsiteY734" fmla="*/ 765004 h 3012049"/>
              <a:gd name="connsiteX735" fmla="*/ 1391426 w 12192000"/>
              <a:gd name="connsiteY735" fmla="*/ 766606 h 3012049"/>
              <a:gd name="connsiteX736" fmla="*/ 1391426 w 12192000"/>
              <a:gd name="connsiteY736" fmla="*/ 772214 h 3012049"/>
              <a:gd name="connsiteX737" fmla="*/ 1387421 w 12192000"/>
              <a:gd name="connsiteY737" fmla="*/ 772214 h 3012049"/>
              <a:gd name="connsiteX738" fmla="*/ 1387421 w 12192000"/>
              <a:gd name="connsiteY738" fmla="*/ 793041 h 3012049"/>
              <a:gd name="connsiteX739" fmla="*/ 1364991 w 12192000"/>
              <a:gd name="connsiteY739" fmla="*/ 806659 h 3012049"/>
              <a:gd name="connsiteX740" fmla="*/ 1364991 w 12192000"/>
              <a:gd name="connsiteY740" fmla="*/ 804256 h 3012049"/>
              <a:gd name="connsiteX741" fmla="*/ 1362588 w 12192000"/>
              <a:gd name="connsiteY741" fmla="*/ 804256 h 3012049"/>
              <a:gd name="connsiteX742" fmla="*/ 1362588 w 12192000"/>
              <a:gd name="connsiteY742" fmla="*/ 808261 h 3012049"/>
              <a:gd name="connsiteX743" fmla="*/ 1368997 w 12192000"/>
              <a:gd name="connsiteY743" fmla="*/ 833093 h 3012049"/>
              <a:gd name="connsiteX744" fmla="*/ 1370599 w 12192000"/>
              <a:gd name="connsiteY744" fmla="*/ 836298 h 3012049"/>
              <a:gd name="connsiteX745" fmla="*/ 1341761 w 12192000"/>
              <a:gd name="connsiteY745" fmla="*/ 842706 h 3012049"/>
              <a:gd name="connsiteX746" fmla="*/ 1341761 w 12192000"/>
              <a:gd name="connsiteY746" fmla="*/ 846711 h 3012049"/>
              <a:gd name="connsiteX747" fmla="*/ 1339358 w 12192000"/>
              <a:gd name="connsiteY747" fmla="*/ 848313 h 3012049"/>
              <a:gd name="connsiteX748" fmla="*/ 1339358 w 12192000"/>
              <a:gd name="connsiteY748" fmla="*/ 850716 h 3012049"/>
              <a:gd name="connsiteX749" fmla="*/ 1336955 w 12192000"/>
              <a:gd name="connsiteY749" fmla="*/ 852319 h 3012049"/>
              <a:gd name="connsiteX750" fmla="*/ 1336955 w 12192000"/>
              <a:gd name="connsiteY750" fmla="*/ 858727 h 3012049"/>
              <a:gd name="connsiteX751" fmla="*/ 1332949 w 12192000"/>
              <a:gd name="connsiteY751" fmla="*/ 860329 h 3012049"/>
              <a:gd name="connsiteX752" fmla="*/ 1332949 w 12192000"/>
              <a:gd name="connsiteY752" fmla="*/ 885162 h 3012049"/>
              <a:gd name="connsiteX753" fmla="*/ 1346567 w 12192000"/>
              <a:gd name="connsiteY753" fmla="*/ 915602 h 3012049"/>
              <a:gd name="connsiteX754" fmla="*/ 1354578 w 12192000"/>
              <a:gd name="connsiteY754" fmla="*/ 922010 h 3012049"/>
              <a:gd name="connsiteX755" fmla="*/ 1369798 w 12192000"/>
              <a:gd name="connsiteY755" fmla="*/ 930822 h 3012049"/>
              <a:gd name="connsiteX756" fmla="*/ 1369798 w 12192000"/>
              <a:gd name="connsiteY756" fmla="*/ 958858 h 3012049"/>
              <a:gd name="connsiteX757" fmla="*/ 1375405 w 12192000"/>
              <a:gd name="connsiteY757" fmla="*/ 966068 h 3012049"/>
              <a:gd name="connsiteX758" fmla="*/ 1375405 w 12192000"/>
              <a:gd name="connsiteY758" fmla="*/ 1009325 h 3012049"/>
              <a:gd name="connsiteX759" fmla="*/ 1389824 w 12192000"/>
              <a:gd name="connsiteY759" fmla="*/ 1014131 h 3012049"/>
              <a:gd name="connsiteX760" fmla="*/ 1363389 w 12192000"/>
              <a:gd name="connsiteY760" fmla="*/ 1604506 h 3012049"/>
              <a:gd name="connsiteX761" fmla="*/ 1350573 w 12192000"/>
              <a:gd name="connsiteY761" fmla="*/ 1604506 h 3012049"/>
              <a:gd name="connsiteX762" fmla="*/ 1350573 w 12192000"/>
              <a:gd name="connsiteY762" fmla="*/ 1650967 h 3012049"/>
              <a:gd name="connsiteX763" fmla="*/ 1332949 w 12192000"/>
              <a:gd name="connsiteY763" fmla="*/ 1650967 h 3012049"/>
              <a:gd name="connsiteX764" fmla="*/ 1332949 w 12192000"/>
              <a:gd name="connsiteY764" fmla="*/ 1659778 h 3012049"/>
              <a:gd name="connsiteX765" fmla="*/ 1280881 w 12192000"/>
              <a:gd name="connsiteY765" fmla="*/ 1659778 h 3012049"/>
              <a:gd name="connsiteX766" fmla="*/ 1276876 w 12192000"/>
              <a:gd name="connsiteY766" fmla="*/ 1655773 h 3012049"/>
              <a:gd name="connsiteX767" fmla="*/ 1276876 w 12192000"/>
              <a:gd name="connsiteY767" fmla="*/ 1642956 h 3012049"/>
              <a:gd name="connsiteX768" fmla="*/ 1272870 w 12192000"/>
              <a:gd name="connsiteY768" fmla="*/ 1642956 h 3012049"/>
              <a:gd name="connsiteX769" fmla="*/ 1272870 w 12192000"/>
              <a:gd name="connsiteY769" fmla="*/ 1630139 h 3012049"/>
              <a:gd name="connsiteX770" fmla="*/ 1319331 w 12192000"/>
              <a:gd name="connsiteY770" fmla="*/ 1620527 h 3012049"/>
              <a:gd name="connsiteX771" fmla="*/ 1319331 w 12192000"/>
              <a:gd name="connsiteY771" fmla="*/ 1602103 h 3012049"/>
              <a:gd name="connsiteX772" fmla="*/ 1236823 w 12192000"/>
              <a:gd name="connsiteY772" fmla="*/ 1580474 h 3012049"/>
              <a:gd name="connsiteX773" fmla="*/ 1236823 w 12192000"/>
              <a:gd name="connsiteY773" fmla="*/ 1575668 h 3012049"/>
              <a:gd name="connsiteX774" fmla="*/ 1229614 w 12192000"/>
              <a:gd name="connsiteY774" fmla="*/ 1575668 h 3012049"/>
              <a:gd name="connsiteX775" fmla="*/ 1229614 w 12192000"/>
              <a:gd name="connsiteY775" fmla="*/ 1555642 h 3012049"/>
              <a:gd name="connsiteX776" fmla="*/ 1256048 w 12192000"/>
              <a:gd name="connsiteY776" fmla="*/ 1555642 h 3012049"/>
              <a:gd name="connsiteX777" fmla="*/ 1260054 w 12192000"/>
              <a:gd name="connsiteY777" fmla="*/ 1548432 h 3012049"/>
              <a:gd name="connsiteX778" fmla="*/ 1272870 w 12192000"/>
              <a:gd name="connsiteY778" fmla="*/ 1548432 h 3012049"/>
              <a:gd name="connsiteX779" fmla="*/ 1272870 w 12192000"/>
              <a:gd name="connsiteY779" fmla="*/ 1544427 h 3012049"/>
              <a:gd name="connsiteX780" fmla="*/ 1270467 w 12192000"/>
              <a:gd name="connsiteY780" fmla="*/ 1544427 h 3012049"/>
              <a:gd name="connsiteX781" fmla="*/ 1270467 w 12192000"/>
              <a:gd name="connsiteY781" fmla="*/ 1530008 h 3012049"/>
              <a:gd name="connsiteX782" fmla="*/ 1234420 w 12192000"/>
              <a:gd name="connsiteY782" fmla="*/ 1530008 h 3012049"/>
              <a:gd name="connsiteX783" fmla="*/ 1234420 w 12192000"/>
              <a:gd name="connsiteY783" fmla="*/ 1521196 h 3012049"/>
              <a:gd name="connsiteX784" fmla="*/ 1231216 w 12192000"/>
              <a:gd name="connsiteY784" fmla="*/ 1516390 h 3012049"/>
              <a:gd name="connsiteX785" fmla="*/ 1220802 w 12192000"/>
              <a:gd name="connsiteY785" fmla="*/ 1516390 h 3012049"/>
              <a:gd name="connsiteX786" fmla="*/ 1220802 w 12192000"/>
              <a:gd name="connsiteY786" fmla="*/ 1523600 h 3012049"/>
              <a:gd name="connsiteX787" fmla="*/ 1146304 w 12192000"/>
              <a:gd name="connsiteY787" fmla="*/ 1496364 h 3012049"/>
              <a:gd name="connsiteX788" fmla="*/ 1084623 w 12192000"/>
              <a:gd name="connsiteY788" fmla="*/ 1440290 h 3012049"/>
              <a:gd name="connsiteX789" fmla="*/ 1084623 w 12192000"/>
              <a:gd name="connsiteY789" fmla="*/ 1431479 h 3012049"/>
              <a:gd name="connsiteX790" fmla="*/ 1089430 w 12192000"/>
              <a:gd name="connsiteY790" fmla="*/ 1431479 h 3012049"/>
              <a:gd name="connsiteX791" fmla="*/ 1089430 w 12192000"/>
              <a:gd name="connsiteY791" fmla="*/ 1426672 h 3012049"/>
              <a:gd name="connsiteX792" fmla="*/ 1084623 w 12192000"/>
              <a:gd name="connsiteY792" fmla="*/ 1426672 h 3012049"/>
              <a:gd name="connsiteX793" fmla="*/ 1084623 w 12192000"/>
              <a:gd name="connsiteY793" fmla="*/ 1419463 h 3012049"/>
              <a:gd name="connsiteX794" fmla="*/ 1082220 w 12192000"/>
              <a:gd name="connsiteY794" fmla="*/ 1417861 h 3012049"/>
              <a:gd name="connsiteX795" fmla="*/ 1076613 w 12192000"/>
              <a:gd name="connsiteY795" fmla="*/ 1417861 h 3012049"/>
              <a:gd name="connsiteX796" fmla="*/ 1076613 w 12192000"/>
              <a:gd name="connsiteY796" fmla="*/ 1405845 h 3012049"/>
              <a:gd name="connsiteX797" fmla="*/ 1071006 w 12192000"/>
              <a:gd name="connsiteY797" fmla="*/ 1405845 h 3012049"/>
              <a:gd name="connsiteX798" fmla="*/ 1071006 w 12192000"/>
              <a:gd name="connsiteY798" fmla="*/ 1417060 h 3012049"/>
              <a:gd name="connsiteX799" fmla="*/ 1063796 w 12192000"/>
              <a:gd name="connsiteY799" fmla="*/ 1417060 h 3012049"/>
              <a:gd name="connsiteX800" fmla="*/ 1063796 w 12192000"/>
              <a:gd name="connsiteY800" fmla="*/ 1405845 h 3012049"/>
              <a:gd name="connsiteX801" fmla="*/ 1058990 w 12192000"/>
              <a:gd name="connsiteY801" fmla="*/ 1405845 h 3012049"/>
              <a:gd name="connsiteX802" fmla="*/ 1058990 w 12192000"/>
              <a:gd name="connsiteY802" fmla="*/ 1428275 h 3012049"/>
              <a:gd name="connsiteX803" fmla="*/ 1053382 w 12192000"/>
              <a:gd name="connsiteY803" fmla="*/ 1428275 h 3012049"/>
              <a:gd name="connsiteX804" fmla="*/ 1053382 w 12192000"/>
              <a:gd name="connsiteY804" fmla="*/ 1433081 h 3012049"/>
              <a:gd name="connsiteX805" fmla="*/ 902785 w 12192000"/>
              <a:gd name="connsiteY805" fmla="*/ 1433081 h 3012049"/>
              <a:gd name="connsiteX806" fmla="*/ 748983 w 12192000"/>
              <a:gd name="connsiteY806" fmla="*/ 1433081 h 3012049"/>
              <a:gd name="connsiteX807" fmla="*/ 748983 w 12192000"/>
              <a:gd name="connsiteY807" fmla="*/ 1428275 h 3012049"/>
              <a:gd name="connsiteX808" fmla="*/ 743376 w 12192000"/>
              <a:gd name="connsiteY808" fmla="*/ 1428275 h 3012049"/>
              <a:gd name="connsiteX809" fmla="*/ 743376 w 12192000"/>
              <a:gd name="connsiteY809" fmla="*/ 1405845 h 3012049"/>
              <a:gd name="connsiteX810" fmla="*/ 738569 w 12192000"/>
              <a:gd name="connsiteY810" fmla="*/ 1405845 h 3012049"/>
              <a:gd name="connsiteX811" fmla="*/ 738569 w 12192000"/>
              <a:gd name="connsiteY811" fmla="*/ 1417060 h 3012049"/>
              <a:gd name="connsiteX812" fmla="*/ 731360 w 12192000"/>
              <a:gd name="connsiteY812" fmla="*/ 1417060 h 3012049"/>
              <a:gd name="connsiteX813" fmla="*/ 731360 w 12192000"/>
              <a:gd name="connsiteY813" fmla="*/ 1405845 h 3012049"/>
              <a:gd name="connsiteX814" fmla="*/ 725752 w 12192000"/>
              <a:gd name="connsiteY814" fmla="*/ 1405845 h 3012049"/>
              <a:gd name="connsiteX815" fmla="*/ 725752 w 12192000"/>
              <a:gd name="connsiteY815" fmla="*/ 1417861 h 3012049"/>
              <a:gd name="connsiteX816" fmla="*/ 720145 w 12192000"/>
              <a:gd name="connsiteY816" fmla="*/ 1417861 h 3012049"/>
              <a:gd name="connsiteX817" fmla="*/ 717742 w 12192000"/>
              <a:gd name="connsiteY817" fmla="*/ 1419463 h 3012049"/>
              <a:gd name="connsiteX818" fmla="*/ 717742 w 12192000"/>
              <a:gd name="connsiteY818" fmla="*/ 1426672 h 3012049"/>
              <a:gd name="connsiteX819" fmla="*/ 712936 w 12192000"/>
              <a:gd name="connsiteY819" fmla="*/ 1426672 h 3012049"/>
              <a:gd name="connsiteX820" fmla="*/ 712936 w 12192000"/>
              <a:gd name="connsiteY820" fmla="*/ 1431479 h 3012049"/>
              <a:gd name="connsiteX821" fmla="*/ 717742 w 12192000"/>
              <a:gd name="connsiteY821" fmla="*/ 1431479 h 3012049"/>
              <a:gd name="connsiteX822" fmla="*/ 717742 w 12192000"/>
              <a:gd name="connsiteY822" fmla="*/ 1440290 h 3012049"/>
              <a:gd name="connsiteX823" fmla="*/ 656061 w 12192000"/>
              <a:gd name="connsiteY823" fmla="*/ 1496364 h 3012049"/>
              <a:gd name="connsiteX824" fmla="*/ 581563 w 12192000"/>
              <a:gd name="connsiteY824" fmla="*/ 1523600 h 3012049"/>
              <a:gd name="connsiteX825" fmla="*/ 581563 w 12192000"/>
              <a:gd name="connsiteY825" fmla="*/ 1516390 h 3012049"/>
              <a:gd name="connsiteX826" fmla="*/ 571150 w 12192000"/>
              <a:gd name="connsiteY826" fmla="*/ 1516390 h 3012049"/>
              <a:gd name="connsiteX827" fmla="*/ 567945 w 12192000"/>
              <a:gd name="connsiteY827" fmla="*/ 1521196 h 3012049"/>
              <a:gd name="connsiteX828" fmla="*/ 567945 w 12192000"/>
              <a:gd name="connsiteY828" fmla="*/ 1530008 h 3012049"/>
              <a:gd name="connsiteX829" fmla="*/ 531898 w 12192000"/>
              <a:gd name="connsiteY829" fmla="*/ 1530008 h 3012049"/>
              <a:gd name="connsiteX830" fmla="*/ 531898 w 12192000"/>
              <a:gd name="connsiteY830" fmla="*/ 1544427 h 3012049"/>
              <a:gd name="connsiteX831" fmla="*/ 528694 w 12192000"/>
              <a:gd name="connsiteY831" fmla="*/ 1544427 h 3012049"/>
              <a:gd name="connsiteX832" fmla="*/ 528694 w 12192000"/>
              <a:gd name="connsiteY832" fmla="*/ 1548432 h 3012049"/>
              <a:gd name="connsiteX833" fmla="*/ 541511 w 12192000"/>
              <a:gd name="connsiteY833" fmla="*/ 1548432 h 3012049"/>
              <a:gd name="connsiteX834" fmla="*/ 545516 w 12192000"/>
              <a:gd name="connsiteY834" fmla="*/ 1555642 h 3012049"/>
              <a:gd name="connsiteX835" fmla="*/ 571951 w 12192000"/>
              <a:gd name="connsiteY835" fmla="*/ 1555642 h 3012049"/>
              <a:gd name="connsiteX836" fmla="*/ 571951 w 12192000"/>
              <a:gd name="connsiteY836" fmla="*/ 1575668 h 3012049"/>
              <a:gd name="connsiteX837" fmla="*/ 564741 w 12192000"/>
              <a:gd name="connsiteY837" fmla="*/ 1575668 h 3012049"/>
              <a:gd name="connsiteX838" fmla="*/ 564741 w 12192000"/>
              <a:gd name="connsiteY838" fmla="*/ 1580474 h 3012049"/>
              <a:gd name="connsiteX839" fmla="*/ 482233 w 12192000"/>
              <a:gd name="connsiteY839" fmla="*/ 1602103 h 3012049"/>
              <a:gd name="connsiteX840" fmla="*/ 482233 w 12192000"/>
              <a:gd name="connsiteY840" fmla="*/ 1619726 h 3012049"/>
              <a:gd name="connsiteX841" fmla="*/ 528694 w 12192000"/>
              <a:gd name="connsiteY841" fmla="*/ 1629338 h 3012049"/>
              <a:gd name="connsiteX842" fmla="*/ 528694 w 12192000"/>
              <a:gd name="connsiteY842" fmla="*/ 1642155 h 3012049"/>
              <a:gd name="connsiteX843" fmla="*/ 524689 w 12192000"/>
              <a:gd name="connsiteY843" fmla="*/ 1642155 h 3012049"/>
              <a:gd name="connsiteX844" fmla="*/ 524689 w 12192000"/>
              <a:gd name="connsiteY844" fmla="*/ 1654972 h 3012049"/>
              <a:gd name="connsiteX845" fmla="*/ 520683 w 12192000"/>
              <a:gd name="connsiteY845" fmla="*/ 1658977 h 3012049"/>
              <a:gd name="connsiteX846" fmla="*/ 266750 w 12192000"/>
              <a:gd name="connsiteY846" fmla="*/ 1658977 h 3012049"/>
              <a:gd name="connsiteX847" fmla="*/ 266750 w 12192000"/>
              <a:gd name="connsiteY847" fmla="*/ 1654972 h 3012049"/>
              <a:gd name="connsiteX848" fmla="*/ 261143 w 12192000"/>
              <a:gd name="connsiteY848" fmla="*/ 1654972 h 3012049"/>
              <a:gd name="connsiteX849" fmla="*/ 261143 w 12192000"/>
              <a:gd name="connsiteY849" fmla="*/ 1662182 h 3012049"/>
              <a:gd name="connsiteX850" fmla="*/ 256336 w 12192000"/>
              <a:gd name="connsiteY850" fmla="*/ 1662182 h 3012049"/>
              <a:gd name="connsiteX851" fmla="*/ 256336 w 12192000"/>
              <a:gd name="connsiteY851" fmla="*/ 1670993 h 3012049"/>
              <a:gd name="connsiteX852" fmla="*/ 260342 w 12192000"/>
              <a:gd name="connsiteY852" fmla="*/ 1670993 h 3012049"/>
              <a:gd name="connsiteX853" fmla="*/ 260342 w 12192000"/>
              <a:gd name="connsiteY853" fmla="*/ 1683810 h 3012049"/>
              <a:gd name="connsiteX854" fmla="*/ 251530 w 12192000"/>
              <a:gd name="connsiteY854" fmla="*/ 1683810 h 3012049"/>
              <a:gd name="connsiteX855" fmla="*/ 251530 w 12192000"/>
              <a:gd name="connsiteY855" fmla="*/ 1689417 h 3012049"/>
              <a:gd name="connsiteX856" fmla="*/ 251530 w 12192000"/>
              <a:gd name="connsiteY856" fmla="*/ 1725465 h 3012049"/>
              <a:gd name="connsiteX857" fmla="*/ 202666 w 12192000"/>
              <a:gd name="connsiteY857" fmla="*/ 1725465 h 3012049"/>
              <a:gd name="connsiteX858" fmla="*/ 202666 w 12192000"/>
              <a:gd name="connsiteY858" fmla="*/ 1747894 h 3012049"/>
              <a:gd name="connsiteX859" fmla="*/ 120158 w 12192000"/>
              <a:gd name="connsiteY859" fmla="*/ 1747894 h 3012049"/>
              <a:gd name="connsiteX860" fmla="*/ 120158 w 12192000"/>
              <a:gd name="connsiteY860" fmla="*/ 1758308 h 3012049"/>
              <a:gd name="connsiteX861" fmla="*/ 106540 w 12192000"/>
              <a:gd name="connsiteY861" fmla="*/ 1758308 h 3012049"/>
              <a:gd name="connsiteX862" fmla="*/ 106540 w 12192000"/>
              <a:gd name="connsiteY862" fmla="*/ 1766318 h 3012049"/>
              <a:gd name="connsiteX863" fmla="*/ 112147 w 12192000"/>
              <a:gd name="connsiteY863" fmla="*/ 1766318 h 3012049"/>
              <a:gd name="connsiteX864" fmla="*/ 112147 w 12192000"/>
              <a:gd name="connsiteY864" fmla="*/ 1777533 h 3012049"/>
              <a:gd name="connsiteX865" fmla="*/ 20827 w 12192000"/>
              <a:gd name="connsiteY865" fmla="*/ 1777533 h 3012049"/>
              <a:gd name="connsiteX866" fmla="*/ 20827 w 12192000"/>
              <a:gd name="connsiteY866" fmla="*/ 1793554 h 3012049"/>
              <a:gd name="connsiteX867" fmla="*/ 12817 w 12192000"/>
              <a:gd name="connsiteY867" fmla="*/ 1793554 h 3012049"/>
              <a:gd name="connsiteX868" fmla="*/ 12817 w 12192000"/>
              <a:gd name="connsiteY868" fmla="*/ 1788748 h 3012049"/>
              <a:gd name="connsiteX869" fmla="*/ 0 w 12192000"/>
              <a:gd name="connsiteY869" fmla="*/ 1788748 h 3012049"/>
              <a:gd name="connsiteX870" fmla="*/ 0 w 12192000"/>
              <a:gd name="connsiteY870" fmla="*/ 1839214 h 3012049"/>
              <a:gd name="connsiteX871" fmla="*/ 5116976 w 12192000"/>
              <a:gd name="connsiteY871" fmla="*/ 2556356 h 3012049"/>
              <a:gd name="connsiteX872" fmla="*/ 8477701 w 12192000"/>
              <a:gd name="connsiteY872" fmla="*/ 3012049 h 3012049"/>
              <a:gd name="connsiteX873" fmla="*/ 12192000 w 12192000"/>
              <a:gd name="connsiteY873" fmla="*/ 1839214 h 3012049"/>
              <a:gd name="connsiteX874" fmla="*/ 12192000 w 12192000"/>
              <a:gd name="connsiteY874" fmla="*/ 1807172 h 3012049"/>
              <a:gd name="connsiteX875" fmla="*/ 12164764 w 12192000"/>
              <a:gd name="connsiteY875" fmla="*/ 1807172 h 3012049"/>
              <a:gd name="connsiteX876" fmla="*/ 12164764 w 12192000"/>
              <a:gd name="connsiteY876" fmla="*/ 1807973 h 3012049"/>
              <a:gd name="connsiteX877" fmla="*/ 2412767 w 12192000"/>
              <a:gd name="connsiteY877" fmla="*/ 1433081 h 3012049"/>
              <a:gd name="connsiteX878" fmla="*/ 2412767 w 12192000"/>
              <a:gd name="connsiteY878" fmla="*/ 1420264 h 3012049"/>
              <a:gd name="connsiteX879" fmla="*/ 2415170 w 12192000"/>
              <a:gd name="connsiteY879" fmla="*/ 1420264 h 3012049"/>
              <a:gd name="connsiteX880" fmla="*/ 2415170 w 12192000"/>
              <a:gd name="connsiteY880" fmla="*/ 1433081 h 3012049"/>
              <a:gd name="connsiteX881" fmla="*/ 2412767 w 12192000"/>
              <a:gd name="connsiteY881" fmla="*/ 1433081 h 3012049"/>
              <a:gd name="connsiteX882" fmla="*/ 6799323 w 12192000"/>
              <a:gd name="connsiteY882" fmla="*/ 1419463 h 3012049"/>
              <a:gd name="connsiteX883" fmla="*/ 6799323 w 12192000"/>
              <a:gd name="connsiteY883" fmla="*/ 1430678 h 3012049"/>
              <a:gd name="connsiteX884" fmla="*/ 6785705 w 12192000"/>
              <a:gd name="connsiteY884" fmla="*/ 1443494 h 3012049"/>
              <a:gd name="connsiteX885" fmla="*/ 6743250 w 12192000"/>
              <a:gd name="connsiteY885" fmla="*/ 1443494 h 3012049"/>
              <a:gd name="connsiteX886" fmla="*/ 6743250 w 12192000"/>
              <a:gd name="connsiteY886" fmla="*/ 1408248 h 3012049"/>
              <a:gd name="connsiteX887" fmla="*/ 6702396 w 12192000"/>
              <a:gd name="connsiteY887" fmla="*/ 1408248 h 3012049"/>
              <a:gd name="connsiteX888" fmla="*/ 6702396 w 12192000"/>
              <a:gd name="connsiteY888" fmla="*/ 1417861 h 3012049"/>
              <a:gd name="connsiteX889" fmla="*/ 6716815 w 12192000"/>
              <a:gd name="connsiteY889" fmla="*/ 1417861 h 3012049"/>
              <a:gd name="connsiteX890" fmla="*/ 6716815 w 12192000"/>
              <a:gd name="connsiteY890" fmla="*/ 1438688 h 3012049"/>
              <a:gd name="connsiteX891" fmla="*/ 6603066 w 12192000"/>
              <a:gd name="connsiteY891" fmla="*/ 1438688 h 3012049"/>
              <a:gd name="connsiteX892" fmla="*/ 6603066 w 12192000"/>
              <a:gd name="connsiteY892" fmla="*/ 1231216 h 3012049"/>
              <a:gd name="connsiteX893" fmla="*/ 6587045 w 12192000"/>
              <a:gd name="connsiteY893" fmla="*/ 1231216 h 3012049"/>
              <a:gd name="connsiteX894" fmla="*/ 6587045 w 12192000"/>
              <a:gd name="connsiteY894" fmla="*/ 1195169 h 3012049"/>
              <a:gd name="connsiteX895" fmla="*/ 6561411 w 12192000"/>
              <a:gd name="connsiteY895" fmla="*/ 1195169 h 3012049"/>
              <a:gd name="connsiteX896" fmla="*/ 6561411 w 12192000"/>
              <a:gd name="connsiteY896" fmla="*/ 1179949 h 3012049"/>
              <a:gd name="connsiteX897" fmla="*/ 6550997 w 12192000"/>
              <a:gd name="connsiteY897" fmla="*/ 1179949 h 3012049"/>
              <a:gd name="connsiteX898" fmla="*/ 6550997 w 12192000"/>
              <a:gd name="connsiteY898" fmla="*/ 1188760 h 3012049"/>
              <a:gd name="connsiteX899" fmla="*/ 6542987 w 12192000"/>
              <a:gd name="connsiteY899" fmla="*/ 1188760 h 3012049"/>
              <a:gd name="connsiteX900" fmla="*/ 6594254 w 12192000"/>
              <a:gd name="connsiteY900" fmla="*/ 808261 h 3012049"/>
              <a:gd name="connsiteX901" fmla="*/ 6771286 w 12192000"/>
              <a:gd name="connsiteY901" fmla="*/ 808261 h 3012049"/>
              <a:gd name="connsiteX902" fmla="*/ 6831365 w 12192000"/>
              <a:gd name="connsiteY902" fmla="*/ 1419463 h 3012049"/>
              <a:gd name="connsiteX903" fmla="*/ 6799323 w 12192000"/>
              <a:gd name="connsiteY903" fmla="*/ 1419463 h 3012049"/>
              <a:gd name="connsiteX904" fmla="*/ 9199273 w 12192000"/>
              <a:gd name="connsiteY904" fmla="*/ 711334 h 3012049"/>
              <a:gd name="connsiteX905" fmla="*/ 9292194 w 12192000"/>
              <a:gd name="connsiteY905" fmla="*/ 535903 h 3012049"/>
              <a:gd name="connsiteX906" fmla="*/ 9365090 w 12192000"/>
              <a:gd name="connsiteY906" fmla="*/ 711334 h 3012049"/>
              <a:gd name="connsiteX907" fmla="*/ 9199273 w 12192000"/>
              <a:gd name="connsiteY907" fmla="*/ 711334 h 3012049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6142282 w 12192000"/>
              <a:gd name="connsiteY871" fmla="*/ 3125971 h 3125971"/>
              <a:gd name="connsiteX872" fmla="*/ 8477701 w 12192000"/>
              <a:gd name="connsiteY872" fmla="*/ 3012049 h 3125971"/>
              <a:gd name="connsiteX873" fmla="*/ 12192000 w 12192000"/>
              <a:gd name="connsiteY873" fmla="*/ 1839214 h 3125971"/>
              <a:gd name="connsiteX874" fmla="*/ 12192000 w 12192000"/>
              <a:gd name="connsiteY874" fmla="*/ 1807172 h 3125971"/>
              <a:gd name="connsiteX875" fmla="*/ 12164764 w 12192000"/>
              <a:gd name="connsiteY875" fmla="*/ 1807172 h 3125971"/>
              <a:gd name="connsiteX876" fmla="*/ 12164764 w 12192000"/>
              <a:gd name="connsiteY876" fmla="*/ 1807973 h 3125971"/>
              <a:gd name="connsiteX877" fmla="*/ 2412767 w 12192000"/>
              <a:gd name="connsiteY877" fmla="*/ 1433081 h 3125971"/>
              <a:gd name="connsiteX878" fmla="*/ 2412767 w 12192000"/>
              <a:gd name="connsiteY878" fmla="*/ 1420264 h 3125971"/>
              <a:gd name="connsiteX879" fmla="*/ 2415170 w 12192000"/>
              <a:gd name="connsiteY879" fmla="*/ 1420264 h 3125971"/>
              <a:gd name="connsiteX880" fmla="*/ 2415170 w 12192000"/>
              <a:gd name="connsiteY880" fmla="*/ 1433081 h 3125971"/>
              <a:gd name="connsiteX881" fmla="*/ 2412767 w 12192000"/>
              <a:gd name="connsiteY881" fmla="*/ 1433081 h 3125971"/>
              <a:gd name="connsiteX882" fmla="*/ 6799323 w 12192000"/>
              <a:gd name="connsiteY882" fmla="*/ 1419463 h 3125971"/>
              <a:gd name="connsiteX883" fmla="*/ 6799323 w 12192000"/>
              <a:gd name="connsiteY883" fmla="*/ 1430678 h 3125971"/>
              <a:gd name="connsiteX884" fmla="*/ 6785705 w 12192000"/>
              <a:gd name="connsiteY884" fmla="*/ 1443494 h 3125971"/>
              <a:gd name="connsiteX885" fmla="*/ 6743250 w 12192000"/>
              <a:gd name="connsiteY885" fmla="*/ 1443494 h 3125971"/>
              <a:gd name="connsiteX886" fmla="*/ 6743250 w 12192000"/>
              <a:gd name="connsiteY886" fmla="*/ 1408248 h 3125971"/>
              <a:gd name="connsiteX887" fmla="*/ 6702396 w 12192000"/>
              <a:gd name="connsiteY887" fmla="*/ 1408248 h 3125971"/>
              <a:gd name="connsiteX888" fmla="*/ 6702396 w 12192000"/>
              <a:gd name="connsiteY888" fmla="*/ 1417861 h 3125971"/>
              <a:gd name="connsiteX889" fmla="*/ 6716815 w 12192000"/>
              <a:gd name="connsiteY889" fmla="*/ 1417861 h 3125971"/>
              <a:gd name="connsiteX890" fmla="*/ 6716815 w 12192000"/>
              <a:gd name="connsiteY890" fmla="*/ 1438688 h 3125971"/>
              <a:gd name="connsiteX891" fmla="*/ 6603066 w 12192000"/>
              <a:gd name="connsiteY891" fmla="*/ 1438688 h 3125971"/>
              <a:gd name="connsiteX892" fmla="*/ 6603066 w 12192000"/>
              <a:gd name="connsiteY892" fmla="*/ 1231216 h 3125971"/>
              <a:gd name="connsiteX893" fmla="*/ 6587045 w 12192000"/>
              <a:gd name="connsiteY893" fmla="*/ 1231216 h 3125971"/>
              <a:gd name="connsiteX894" fmla="*/ 6587045 w 12192000"/>
              <a:gd name="connsiteY894" fmla="*/ 1195169 h 3125971"/>
              <a:gd name="connsiteX895" fmla="*/ 6561411 w 12192000"/>
              <a:gd name="connsiteY895" fmla="*/ 1195169 h 3125971"/>
              <a:gd name="connsiteX896" fmla="*/ 6561411 w 12192000"/>
              <a:gd name="connsiteY896" fmla="*/ 1179949 h 3125971"/>
              <a:gd name="connsiteX897" fmla="*/ 6550997 w 12192000"/>
              <a:gd name="connsiteY897" fmla="*/ 1179949 h 3125971"/>
              <a:gd name="connsiteX898" fmla="*/ 6550997 w 12192000"/>
              <a:gd name="connsiteY898" fmla="*/ 1188760 h 3125971"/>
              <a:gd name="connsiteX899" fmla="*/ 6542987 w 12192000"/>
              <a:gd name="connsiteY899" fmla="*/ 1188760 h 3125971"/>
              <a:gd name="connsiteX900" fmla="*/ 6594254 w 12192000"/>
              <a:gd name="connsiteY900" fmla="*/ 808261 h 3125971"/>
              <a:gd name="connsiteX901" fmla="*/ 6771286 w 12192000"/>
              <a:gd name="connsiteY901" fmla="*/ 808261 h 3125971"/>
              <a:gd name="connsiteX902" fmla="*/ 6831365 w 12192000"/>
              <a:gd name="connsiteY902" fmla="*/ 1419463 h 3125971"/>
              <a:gd name="connsiteX903" fmla="*/ 6799323 w 12192000"/>
              <a:gd name="connsiteY903" fmla="*/ 1419463 h 3125971"/>
              <a:gd name="connsiteX904" fmla="*/ 9199273 w 12192000"/>
              <a:gd name="connsiteY904" fmla="*/ 711334 h 3125971"/>
              <a:gd name="connsiteX905" fmla="*/ 9292194 w 12192000"/>
              <a:gd name="connsiteY905" fmla="*/ 535903 h 3125971"/>
              <a:gd name="connsiteX906" fmla="*/ 9365090 w 12192000"/>
              <a:gd name="connsiteY906" fmla="*/ 711334 h 3125971"/>
              <a:gd name="connsiteX907" fmla="*/ 9199273 w 12192000"/>
              <a:gd name="connsiteY907" fmla="*/ 711334 h 3125971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3336931 w 12192000"/>
              <a:gd name="connsiteY871" fmla="*/ 2542116 h 3125971"/>
              <a:gd name="connsiteX872" fmla="*/ 6142282 w 12192000"/>
              <a:gd name="connsiteY872" fmla="*/ 3125971 h 3125971"/>
              <a:gd name="connsiteX873" fmla="*/ 8477701 w 12192000"/>
              <a:gd name="connsiteY873" fmla="*/ 3012049 h 3125971"/>
              <a:gd name="connsiteX874" fmla="*/ 12192000 w 12192000"/>
              <a:gd name="connsiteY874" fmla="*/ 1839214 h 3125971"/>
              <a:gd name="connsiteX875" fmla="*/ 12192000 w 12192000"/>
              <a:gd name="connsiteY875" fmla="*/ 1807172 h 3125971"/>
              <a:gd name="connsiteX876" fmla="*/ 12164764 w 12192000"/>
              <a:gd name="connsiteY876" fmla="*/ 1807172 h 3125971"/>
              <a:gd name="connsiteX877" fmla="*/ 12164764 w 12192000"/>
              <a:gd name="connsiteY877" fmla="*/ 1807973 h 3125971"/>
              <a:gd name="connsiteX878" fmla="*/ 2412767 w 12192000"/>
              <a:gd name="connsiteY878" fmla="*/ 1433081 h 3125971"/>
              <a:gd name="connsiteX879" fmla="*/ 2412767 w 12192000"/>
              <a:gd name="connsiteY879" fmla="*/ 1420264 h 3125971"/>
              <a:gd name="connsiteX880" fmla="*/ 2415170 w 12192000"/>
              <a:gd name="connsiteY880" fmla="*/ 1420264 h 3125971"/>
              <a:gd name="connsiteX881" fmla="*/ 2415170 w 12192000"/>
              <a:gd name="connsiteY881" fmla="*/ 1433081 h 3125971"/>
              <a:gd name="connsiteX882" fmla="*/ 2412767 w 12192000"/>
              <a:gd name="connsiteY882" fmla="*/ 1433081 h 3125971"/>
              <a:gd name="connsiteX883" fmla="*/ 6799323 w 12192000"/>
              <a:gd name="connsiteY883" fmla="*/ 1419463 h 3125971"/>
              <a:gd name="connsiteX884" fmla="*/ 6799323 w 12192000"/>
              <a:gd name="connsiteY884" fmla="*/ 1430678 h 3125971"/>
              <a:gd name="connsiteX885" fmla="*/ 6785705 w 12192000"/>
              <a:gd name="connsiteY885" fmla="*/ 1443494 h 3125971"/>
              <a:gd name="connsiteX886" fmla="*/ 6743250 w 12192000"/>
              <a:gd name="connsiteY886" fmla="*/ 1443494 h 3125971"/>
              <a:gd name="connsiteX887" fmla="*/ 6743250 w 12192000"/>
              <a:gd name="connsiteY887" fmla="*/ 1408248 h 3125971"/>
              <a:gd name="connsiteX888" fmla="*/ 6702396 w 12192000"/>
              <a:gd name="connsiteY888" fmla="*/ 1408248 h 3125971"/>
              <a:gd name="connsiteX889" fmla="*/ 6702396 w 12192000"/>
              <a:gd name="connsiteY889" fmla="*/ 1417861 h 3125971"/>
              <a:gd name="connsiteX890" fmla="*/ 6716815 w 12192000"/>
              <a:gd name="connsiteY890" fmla="*/ 1417861 h 3125971"/>
              <a:gd name="connsiteX891" fmla="*/ 6716815 w 12192000"/>
              <a:gd name="connsiteY891" fmla="*/ 1438688 h 3125971"/>
              <a:gd name="connsiteX892" fmla="*/ 6603066 w 12192000"/>
              <a:gd name="connsiteY892" fmla="*/ 1438688 h 3125971"/>
              <a:gd name="connsiteX893" fmla="*/ 6603066 w 12192000"/>
              <a:gd name="connsiteY893" fmla="*/ 1231216 h 3125971"/>
              <a:gd name="connsiteX894" fmla="*/ 6587045 w 12192000"/>
              <a:gd name="connsiteY894" fmla="*/ 1231216 h 3125971"/>
              <a:gd name="connsiteX895" fmla="*/ 6587045 w 12192000"/>
              <a:gd name="connsiteY895" fmla="*/ 1195169 h 3125971"/>
              <a:gd name="connsiteX896" fmla="*/ 6561411 w 12192000"/>
              <a:gd name="connsiteY896" fmla="*/ 1195169 h 3125971"/>
              <a:gd name="connsiteX897" fmla="*/ 6561411 w 12192000"/>
              <a:gd name="connsiteY897" fmla="*/ 1179949 h 3125971"/>
              <a:gd name="connsiteX898" fmla="*/ 6550997 w 12192000"/>
              <a:gd name="connsiteY898" fmla="*/ 1179949 h 3125971"/>
              <a:gd name="connsiteX899" fmla="*/ 6550997 w 12192000"/>
              <a:gd name="connsiteY899" fmla="*/ 1188760 h 3125971"/>
              <a:gd name="connsiteX900" fmla="*/ 6542987 w 12192000"/>
              <a:gd name="connsiteY900" fmla="*/ 1188760 h 3125971"/>
              <a:gd name="connsiteX901" fmla="*/ 6594254 w 12192000"/>
              <a:gd name="connsiteY901" fmla="*/ 808261 h 3125971"/>
              <a:gd name="connsiteX902" fmla="*/ 6771286 w 12192000"/>
              <a:gd name="connsiteY902" fmla="*/ 808261 h 3125971"/>
              <a:gd name="connsiteX903" fmla="*/ 6831365 w 12192000"/>
              <a:gd name="connsiteY903" fmla="*/ 1419463 h 3125971"/>
              <a:gd name="connsiteX904" fmla="*/ 6799323 w 12192000"/>
              <a:gd name="connsiteY904" fmla="*/ 1419463 h 3125971"/>
              <a:gd name="connsiteX905" fmla="*/ 9199273 w 12192000"/>
              <a:gd name="connsiteY905" fmla="*/ 711334 h 3125971"/>
              <a:gd name="connsiteX906" fmla="*/ 9292194 w 12192000"/>
              <a:gd name="connsiteY906" fmla="*/ 535903 h 3125971"/>
              <a:gd name="connsiteX907" fmla="*/ 9365090 w 12192000"/>
              <a:gd name="connsiteY907" fmla="*/ 711334 h 3125971"/>
              <a:gd name="connsiteX908" fmla="*/ 9199273 w 12192000"/>
              <a:gd name="connsiteY908" fmla="*/ 711334 h 3125971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3123326 w 12192000"/>
              <a:gd name="connsiteY871" fmla="*/ 1758896 h 3125971"/>
              <a:gd name="connsiteX872" fmla="*/ 6142282 w 12192000"/>
              <a:gd name="connsiteY872" fmla="*/ 3125971 h 3125971"/>
              <a:gd name="connsiteX873" fmla="*/ 8477701 w 12192000"/>
              <a:gd name="connsiteY873" fmla="*/ 3012049 h 3125971"/>
              <a:gd name="connsiteX874" fmla="*/ 12192000 w 12192000"/>
              <a:gd name="connsiteY874" fmla="*/ 1839214 h 3125971"/>
              <a:gd name="connsiteX875" fmla="*/ 12192000 w 12192000"/>
              <a:gd name="connsiteY875" fmla="*/ 1807172 h 3125971"/>
              <a:gd name="connsiteX876" fmla="*/ 12164764 w 12192000"/>
              <a:gd name="connsiteY876" fmla="*/ 1807172 h 3125971"/>
              <a:gd name="connsiteX877" fmla="*/ 12164764 w 12192000"/>
              <a:gd name="connsiteY877" fmla="*/ 1807973 h 3125971"/>
              <a:gd name="connsiteX878" fmla="*/ 2412767 w 12192000"/>
              <a:gd name="connsiteY878" fmla="*/ 1433081 h 3125971"/>
              <a:gd name="connsiteX879" fmla="*/ 2412767 w 12192000"/>
              <a:gd name="connsiteY879" fmla="*/ 1420264 h 3125971"/>
              <a:gd name="connsiteX880" fmla="*/ 2415170 w 12192000"/>
              <a:gd name="connsiteY880" fmla="*/ 1420264 h 3125971"/>
              <a:gd name="connsiteX881" fmla="*/ 2415170 w 12192000"/>
              <a:gd name="connsiteY881" fmla="*/ 1433081 h 3125971"/>
              <a:gd name="connsiteX882" fmla="*/ 2412767 w 12192000"/>
              <a:gd name="connsiteY882" fmla="*/ 1433081 h 3125971"/>
              <a:gd name="connsiteX883" fmla="*/ 6799323 w 12192000"/>
              <a:gd name="connsiteY883" fmla="*/ 1419463 h 3125971"/>
              <a:gd name="connsiteX884" fmla="*/ 6799323 w 12192000"/>
              <a:gd name="connsiteY884" fmla="*/ 1430678 h 3125971"/>
              <a:gd name="connsiteX885" fmla="*/ 6785705 w 12192000"/>
              <a:gd name="connsiteY885" fmla="*/ 1443494 h 3125971"/>
              <a:gd name="connsiteX886" fmla="*/ 6743250 w 12192000"/>
              <a:gd name="connsiteY886" fmla="*/ 1443494 h 3125971"/>
              <a:gd name="connsiteX887" fmla="*/ 6743250 w 12192000"/>
              <a:gd name="connsiteY887" fmla="*/ 1408248 h 3125971"/>
              <a:gd name="connsiteX888" fmla="*/ 6702396 w 12192000"/>
              <a:gd name="connsiteY888" fmla="*/ 1408248 h 3125971"/>
              <a:gd name="connsiteX889" fmla="*/ 6702396 w 12192000"/>
              <a:gd name="connsiteY889" fmla="*/ 1417861 h 3125971"/>
              <a:gd name="connsiteX890" fmla="*/ 6716815 w 12192000"/>
              <a:gd name="connsiteY890" fmla="*/ 1417861 h 3125971"/>
              <a:gd name="connsiteX891" fmla="*/ 6716815 w 12192000"/>
              <a:gd name="connsiteY891" fmla="*/ 1438688 h 3125971"/>
              <a:gd name="connsiteX892" fmla="*/ 6603066 w 12192000"/>
              <a:gd name="connsiteY892" fmla="*/ 1438688 h 3125971"/>
              <a:gd name="connsiteX893" fmla="*/ 6603066 w 12192000"/>
              <a:gd name="connsiteY893" fmla="*/ 1231216 h 3125971"/>
              <a:gd name="connsiteX894" fmla="*/ 6587045 w 12192000"/>
              <a:gd name="connsiteY894" fmla="*/ 1231216 h 3125971"/>
              <a:gd name="connsiteX895" fmla="*/ 6587045 w 12192000"/>
              <a:gd name="connsiteY895" fmla="*/ 1195169 h 3125971"/>
              <a:gd name="connsiteX896" fmla="*/ 6561411 w 12192000"/>
              <a:gd name="connsiteY896" fmla="*/ 1195169 h 3125971"/>
              <a:gd name="connsiteX897" fmla="*/ 6561411 w 12192000"/>
              <a:gd name="connsiteY897" fmla="*/ 1179949 h 3125971"/>
              <a:gd name="connsiteX898" fmla="*/ 6550997 w 12192000"/>
              <a:gd name="connsiteY898" fmla="*/ 1179949 h 3125971"/>
              <a:gd name="connsiteX899" fmla="*/ 6550997 w 12192000"/>
              <a:gd name="connsiteY899" fmla="*/ 1188760 h 3125971"/>
              <a:gd name="connsiteX900" fmla="*/ 6542987 w 12192000"/>
              <a:gd name="connsiteY900" fmla="*/ 1188760 h 3125971"/>
              <a:gd name="connsiteX901" fmla="*/ 6594254 w 12192000"/>
              <a:gd name="connsiteY901" fmla="*/ 808261 h 3125971"/>
              <a:gd name="connsiteX902" fmla="*/ 6771286 w 12192000"/>
              <a:gd name="connsiteY902" fmla="*/ 808261 h 3125971"/>
              <a:gd name="connsiteX903" fmla="*/ 6831365 w 12192000"/>
              <a:gd name="connsiteY903" fmla="*/ 1419463 h 3125971"/>
              <a:gd name="connsiteX904" fmla="*/ 6799323 w 12192000"/>
              <a:gd name="connsiteY904" fmla="*/ 1419463 h 3125971"/>
              <a:gd name="connsiteX905" fmla="*/ 9199273 w 12192000"/>
              <a:gd name="connsiteY905" fmla="*/ 711334 h 3125971"/>
              <a:gd name="connsiteX906" fmla="*/ 9292194 w 12192000"/>
              <a:gd name="connsiteY906" fmla="*/ 535903 h 3125971"/>
              <a:gd name="connsiteX907" fmla="*/ 9365090 w 12192000"/>
              <a:gd name="connsiteY907" fmla="*/ 711334 h 3125971"/>
              <a:gd name="connsiteX908" fmla="*/ 9199273 w 12192000"/>
              <a:gd name="connsiteY908" fmla="*/ 711334 h 312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</a:cxnLst>
            <a:rect l="l" t="t" r="r" b="b"/>
            <a:pathLst>
              <a:path w="12192000" h="3125971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lnTo>
                  <a:pt x="12048612" y="1685412"/>
                </a:ln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cubicBezTo>
                  <a:pt x="11666777" y="1618391"/>
                  <a:pt x="11666244" y="1609846"/>
                  <a:pt x="11665710" y="1601302"/>
                </a:cubicBez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lnTo>
                  <a:pt x="11291618" y="1320133"/>
                </a:ln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3123326" y="1758896"/>
                </a:lnTo>
                <a:lnTo>
                  <a:pt x="6142282" y="3125971"/>
                </a:lnTo>
                <a:lnTo>
                  <a:pt x="8477701" y="3012049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lnTo>
                  <a:pt x="12164764" y="1807973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100000">
                <a:srgbClr val="EE010F">
                  <a:alpha val="0"/>
                </a:srgbClr>
              </a:gs>
              <a:gs pos="0">
                <a:srgbClr val="FF0000">
                  <a:alpha val="22000"/>
                </a:srgbClr>
              </a:gs>
            </a:gsLst>
            <a:lin ang="54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81" name="图片 80">
            <a:extLst>
              <a:ext uri="{FF2B5EF4-FFF2-40B4-BE49-F238E27FC236}">
                <a16:creationId xmlns:a16="http://schemas.microsoft.com/office/drawing/2014/main" id="{5330B3FF-E245-6EEE-3DE0-04E2542AA83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141" y="4376078"/>
            <a:ext cx="4089474" cy="2258188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87A12D87-1203-F1AF-06DA-D8BE76CABE6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415" y="232697"/>
            <a:ext cx="1453711" cy="1214113"/>
          </a:xfrm>
          <a:prstGeom prst="rect">
            <a:avLst/>
          </a:prstGeom>
        </p:spPr>
      </p:pic>
      <p:pic>
        <p:nvPicPr>
          <p:cNvPr id="104" name="图片 103">
            <a:extLst>
              <a:ext uri="{FF2B5EF4-FFF2-40B4-BE49-F238E27FC236}">
                <a16:creationId xmlns:a16="http://schemas.microsoft.com/office/drawing/2014/main" id="{5AC7EC76-2C2D-269D-3201-CA1A281715A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1330" y="2536716"/>
            <a:ext cx="1321918" cy="1195419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40F10F6D-2CA9-CE81-F693-32C07D304C3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95208"/>
            <a:ext cx="12190413" cy="49242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44266" y="1080720"/>
            <a:ext cx="95034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9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10"/>
                  <a:srcRect/>
                  <a:tile tx="-218440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E317C3F-7A90-88A4-4E10-BF6EB36DE4D6}"/>
              </a:ext>
            </a:extLst>
          </p:cNvPr>
          <p:cNvSpPr txBox="1"/>
          <p:nvPr/>
        </p:nvSpPr>
        <p:spPr>
          <a:xfrm>
            <a:off x="4397777" y="3599463"/>
            <a:ext cx="3324406" cy="334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4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4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模板网  时间：</a:t>
            </a:r>
            <a:r>
              <a:rPr lang="en-US" altLang="zh-CN" sz="14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2022.05</a:t>
            </a:r>
            <a:endParaRPr lang="zh-CN" altLang="en-US" sz="1400" b="1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+mn-ea"/>
              <a:cs typeface="+mn-ea"/>
              <a:sym typeface="+mn-lt"/>
            </a:endParaRP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6277CF5A-3EAE-560A-C1F3-FC6E59B4D0A4}"/>
              </a:ext>
            </a:extLst>
          </p:cNvPr>
          <p:cNvGrpSpPr/>
          <p:nvPr/>
        </p:nvGrpSpPr>
        <p:grpSpPr>
          <a:xfrm>
            <a:off x="3142878" y="2709714"/>
            <a:ext cx="5916693" cy="383993"/>
            <a:chOff x="3142878" y="2681161"/>
            <a:chExt cx="5916693" cy="383993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EBEEA21A-487F-C1C1-979B-837BD4BF6035}"/>
                </a:ext>
              </a:extLst>
            </p:cNvPr>
            <p:cNvGrpSpPr/>
            <p:nvPr/>
          </p:nvGrpSpPr>
          <p:grpSpPr>
            <a:xfrm>
              <a:off x="3142878" y="2681161"/>
              <a:ext cx="5916693" cy="383993"/>
              <a:chOff x="3142878" y="2380662"/>
              <a:chExt cx="5916693" cy="383993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A0BE5A3-2EC3-C135-6220-BFBD9DCD1631}"/>
                  </a:ext>
                </a:extLst>
              </p:cNvPr>
              <p:cNvSpPr/>
              <p:nvPr/>
            </p:nvSpPr>
            <p:spPr bwMode="auto">
              <a:xfrm rot="10800000">
                <a:off x="3142878" y="2380662"/>
                <a:ext cx="4476533" cy="383993"/>
              </a:xfrm>
              <a:custGeom>
                <a:avLst/>
                <a:gdLst>
                  <a:gd name="connsiteX0" fmla="*/ 4476533 w 4476533"/>
                  <a:gd name="connsiteY0" fmla="*/ 383993 h 383993"/>
                  <a:gd name="connsiteX1" fmla="*/ 2994847 w 4476533"/>
                  <a:gd name="connsiteY1" fmla="*/ 383993 h 383993"/>
                  <a:gd name="connsiteX2" fmla="*/ 1481686 w 4476533"/>
                  <a:gd name="connsiteY2" fmla="*/ 383993 h 383993"/>
                  <a:gd name="connsiteX3" fmla="*/ 0 w 4476533"/>
                  <a:gd name="connsiteY3" fmla="*/ 383993 h 383993"/>
                  <a:gd name="connsiteX4" fmla="*/ 157234 w 4476533"/>
                  <a:gd name="connsiteY4" fmla="*/ 191997 h 383993"/>
                  <a:gd name="connsiteX5" fmla="*/ 0 w 4476533"/>
                  <a:gd name="connsiteY5" fmla="*/ 0 h 383993"/>
                  <a:gd name="connsiteX6" fmla="*/ 1481686 w 4476533"/>
                  <a:gd name="connsiteY6" fmla="*/ 0 h 383993"/>
                  <a:gd name="connsiteX7" fmla="*/ 2994847 w 4476533"/>
                  <a:gd name="connsiteY7" fmla="*/ 0 h 383993"/>
                  <a:gd name="connsiteX8" fmla="*/ 4476533 w 4476533"/>
                  <a:gd name="connsiteY8" fmla="*/ 0 h 383993"/>
                  <a:gd name="connsiteX9" fmla="*/ 4319299 w 4476533"/>
                  <a:gd name="connsiteY9" fmla="*/ 191996 h 383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76533" h="383993">
                    <a:moveTo>
                      <a:pt x="4476533" y="383993"/>
                    </a:moveTo>
                    <a:lnTo>
                      <a:pt x="2994847" y="383993"/>
                    </a:lnTo>
                    <a:lnTo>
                      <a:pt x="1481686" y="383993"/>
                    </a:lnTo>
                    <a:lnTo>
                      <a:pt x="0" y="383993"/>
                    </a:lnTo>
                    <a:lnTo>
                      <a:pt x="157234" y="191997"/>
                    </a:lnTo>
                    <a:lnTo>
                      <a:pt x="0" y="0"/>
                    </a:lnTo>
                    <a:lnTo>
                      <a:pt x="1481686" y="0"/>
                    </a:lnTo>
                    <a:lnTo>
                      <a:pt x="2994847" y="0"/>
                    </a:lnTo>
                    <a:lnTo>
                      <a:pt x="4476533" y="0"/>
                    </a:lnTo>
                    <a:lnTo>
                      <a:pt x="4319299" y="191996"/>
                    </a:lnTo>
                    <a:close/>
                  </a:path>
                </a:pathLst>
              </a:custGeom>
              <a:solidFill>
                <a:srgbClr val="E2021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华文细黑" pitchFamily="2" charset="-122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C75252EB-4F9F-0FC6-0A9A-01A08C4B4155}"/>
                  </a:ext>
                </a:extLst>
              </p:cNvPr>
              <p:cNvSpPr/>
              <p:nvPr/>
            </p:nvSpPr>
            <p:spPr bwMode="auto">
              <a:xfrm rot="10800000">
                <a:off x="4583038" y="2380662"/>
                <a:ext cx="4476533" cy="383993"/>
              </a:xfrm>
              <a:custGeom>
                <a:avLst/>
                <a:gdLst>
                  <a:gd name="connsiteX0" fmla="*/ 4476533 w 4476533"/>
                  <a:gd name="connsiteY0" fmla="*/ 383993 h 383993"/>
                  <a:gd name="connsiteX1" fmla="*/ 2994847 w 4476533"/>
                  <a:gd name="connsiteY1" fmla="*/ 383993 h 383993"/>
                  <a:gd name="connsiteX2" fmla="*/ 1481686 w 4476533"/>
                  <a:gd name="connsiteY2" fmla="*/ 383993 h 383993"/>
                  <a:gd name="connsiteX3" fmla="*/ 0 w 4476533"/>
                  <a:gd name="connsiteY3" fmla="*/ 383993 h 383993"/>
                  <a:gd name="connsiteX4" fmla="*/ 157234 w 4476533"/>
                  <a:gd name="connsiteY4" fmla="*/ 191997 h 383993"/>
                  <a:gd name="connsiteX5" fmla="*/ 0 w 4476533"/>
                  <a:gd name="connsiteY5" fmla="*/ 0 h 383993"/>
                  <a:gd name="connsiteX6" fmla="*/ 1481686 w 4476533"/>
                  <a:gd name="connsiteY6" fmla="*/ 0 h 383993"/>
                  <a:gd name="connsiteX7" fmla="*/ 2994847 w 4476533"/>
                  <a:gd name="connsiteY7" fmla="*/ 0 h 383993"/>
                  <a:gd name="connsiteX8" fmla="*/ 4476533 w 4476533"/>
                  <a:gd name="connsiteY8" fmla="*/ 0 h 383993"/>
                  <a:gd name="connsiteX9" fmla="*/ 4319299 w 4476533"/>
                  <a:gd name="connsiteY9" fmla="*/ 191996 h 383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76533" h="383993">
                    <a:moveTo>
                      <a:pt x="4476533" y="383993"/>
                    </a:moveTo>
                    <a:lnTo>
                      <a:pt x="2994847" y="383993"/>
                    </a:lnTo>
                    <a:lnTo>
                      <a:pt x="1481686" y="383993"/>
                    </a:lnTo>
                    <a:lnTo>
                      <a:pt x="0" y="383993"/>
                    </a:lnTo>
                    <a:lnTo>
                      <a:pt x="157234" y="191997"/>
                    </a:lnTo>
                    <a:lnTo>
                      <a:pt x="0" y="0"/>
                    </a:lnTo>
                    <a:lnTo>
                      <a:pt x="1481686" y="0"/>
                    </a:lnTo>
                    <a:lnTo>
                      <a:pt x="2994847" y="0"/>
                    </a:lnTo>
                    <a:lnTo>
                      <a:pt x="4476533" y="0"/>
                    </a:lnTo>
                    <a:lnTo>
                      <a:pt x="4319299" y="191996"/>
                    </a:lnTo>
                    <a:close/>
                  </a:path>
                </a:pathLst>
              </a:custGeom>
              <a:solidFill>
                <a:srgbClr val="E2021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华文细黑" pitchFamily="2" charset="-122"/>
                </a:endParaRPr>
              </a:p>
            </p:txBody>
          </p:sp>
        </p:grp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EF406101-14FB-3CE3-6DC5-0A6EFFC27D48}"/>
                </a:ext>
              </a:extLst>
            </p:cNvPr>
            <p:cNvSpPr txBox="1"/>
            <p:nvPr/>
          </p:nvSpPr>
          <p:spPr>
            <a:xfrm>
              <a:off x="3922927" y="2683528"/>
              <a:ext cx="4332520" cy="337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党建汇报  </a:t>
              </a:r>
              <a:r>
                <a:rPr lang="en-US" altLang="zh-CN" sz="1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党课课件  </a:t>
              </a:r>
              <a:r>
                <a:rPr lang="en-US" altLang="zh-CN" sz="1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心得体会  </a:t>
              </a:r>
              <a:r>
                <a:rPr lang="en-US" altLang="zh-CN" sz="1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工作总结</a:t>
              </a:r>
            </a:p>
          </p:txBody>
        </p:sp>
      </p:grp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BEF9AD3E-60A6-50D0-1B5A-927075CD8274}"/>
              </a:ext>
            </a:extLst>
          </p:cNvPr>
          <p:cNvSpPr/>
          <p:nvPr/>
        </p:nvSpPr>
        <p:spPr>
          <a:xfrm>
            <a:off x="5645363" y="6222074"/>
            <a:ext cx="5743150" cy="2711123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170B78CC-EBB6-04F2-A0E9-86F01C642D09}"/>
              </a:ext>
            </a:extLst>
          </p:cNvPr>
          <p:cNvSpPr/>
          <p:nvPr/>
        </p:nvSpPr>
        <p:spPr>
          <a:xfrm>
            <a:off x="6096000" y="-1631120"/>
            <a:ext cx="5743150" cy="2711123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330DB729-8D02-0151-A609-A70488E69006}"/>
              </a:ext>
            </a:extLst>
          </p:cNvPr>
          <p:cNvSpPr/>
          <p:nvPr/>
        </p:nvSpPr>
        <p:spPr>
          <a:xfrm>
            <a:off x="-2740206" y="1547497"/>
            <a:ext cx="3921408" cy="1851148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40059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CC906F7-2F47-AFFB-F7C6-6B04A2111244}"/>
              </a:ext>
            </a:extLst>
          </p:cNvPr>
          <p:cNvSpPr txBox="1"/>
          <p:nvPr/>
        </p:nvSpPr>
        <p:spPr>
          <a:xfrm>
            <a:off x="838200" y="2644964"/>
            <a:ext cx="618214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407013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>
            <a:extLst>
              <a:ext uri="{FF2B5EF4-FFF2-40B4-BE49-F238E27FC236}">
                <a16:creationId xmlns:a16="http://schemas.microsoft.com/office/drawing/2014/main" id="{3CC11AF7-8160-8E8A-A89C-B3799D4DA9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79" r="6528"/>
          <a:stretch/>
        </p:blipFill>
        <p:spPr>
          <a:xfrm>
            <a:off x="1" y="1241"/>
            <a:ext cx="12190412" cy="6857107"/>
          </a:xfrm>
          <a:prstGeom prst="rect">
            <a:avLst/>
          </a:prstGeom>
        </p:spPr>
      </p:pic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BEF9AD3E-60A6-50D0-1B5A-927075CD8274}"/>
              </a:ext>
            </a:extLst>
          </p:cNvPr>
          <p:cNvSpPr/>
          <p:nvPr/>
        </p:nvSpPr>
        <p:spPr>
          <a:xfrm>
            <a:off x="5663158" y="5878066"/>
            <a:ext cx="5743150" cy="2711123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170B78CC-EBB6-04F2-A0E9-86F01C642D09}"/>
              </a:ext>
            </a:extLst>
          </p:cNvPr>
          <p:cNvSpPr/>
          <p:nvPr/>
        </p:nvSpPr>
        <p:spPr>
          <a:xfrm>
            <a:off x="2782203" y="-1612849"/>
            <a:ext cx="5743150" cy="2711123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330DB729-8D02-0151-A609-A70488E69006}"/>
              </a:ext>
            </a:extLst>
          </p:cNvPr>
          <p:cNvSpPr/>
          <p:nvPr/>
        </p:nvSpPr>
        <p:spPr>
          <a:xfrm>
            <a:off x="-2740206" y="4663541"/>
            <a:ext cx="3921408" cy="1851148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4" name="图形 4">
            <a:extLst>
              <a:ext uri="{FF2B5EF4-FFF2-40B4-BE49-F238E27FC236}">
                <a16:creationId xmlns:a16="http://schemas.microsoft.com/office/drawing/2014/main" id="{70234E8F-7CA5-431A-5965-A12DF3E14F16}"/>
              </a:ext>
            </a:extLst>
          </p:cNvPr>
          <p:cNvSpPr/>
          <p:nvPr/>
        </p:nvSpPr>
        <p:spPr>
          <a:xfrm>
            <a:off x="2532030" y="1514655"/>
            <a:ext cx="7646492" cy="1960524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  <a:gd name="connsiteX0" fmla="*/ 12164764 w 12192000"/>
              <a:gd name="connsiteY0" fmla="*/ 1807973 h 1839214"/>
              <a:gd name="connsiteX1" fmla="*/ 12164764 w 12192000"/>
              <a:gd name="connsiteY1" fmla="*/ 1776732 h 1839214"/>
              <a:gd name="connsiteX2" fmla="*/ 12141533 w 12192000"/>
              <a:gd name="connsiteY2" fmla="*/ 1776732 h 1839214"/>
              <a:gd name="connsiteX3" fmla="*/ 12141533 w 12192000"/>
              <a:gd name="connsiteY3" fmla="*/ 1765517 h 1839214"/>
              <a:gd name="connsiteX4" fmla="*/ 12119105 w 12192000"/>
              <a:gd name="connsiteY4" fmla="*/ 1754302 h 1839214"/>
              <a:gd name="connsiteX5" fmla="*/ 12020575 w 12192000"/>
              <a:gd name="connsiteY5" fmla="*/ 1754302 h 1839214"/>
              <a:gd name="connsiteX6" fmla="*/ 12020575 w 12192000"/>
              <a:gd name="connsiteY6" fmla="*/ 1711847 h 1839214"/>
              <a:gd name="connsiteX7" fmla="*/ 12022178 w 12192000"/>
              <a:gd name="connsiteY7" fmla="*/ 1709443 h 1839214"/>
              <a:gd name="connsiteX8" fmla="*/ 12022178 w 12192000"/>
              <a:gd name="connsiteY8" fmla="*/ 1697428 h 1839214"/>
              <a:gd name="connsiteX9" fmla="*/ 12048612 w 12192000"/>
              <a:gd name="connsiteY9" fmla="*/ 1690218 h 1839214"/>
              <a:gd name="connsiteX10" fmla="*/ 12048612 w 12192000"/>
              <a:gd name="connsiteY10" fmla="*/ 1685412 h 1839214"/>
              <a:gd name="connsiteX11" fmla="*/ 12027784 w 12192000"/>
              <a:gd name="connsiteY11" fmla="*/ 1672595 h 1839214"/>
              <a:gd name="connsiteX12" fmla="*/ 12001349 w 12192000"/>
              <a:gd name="connsiteY12" fmla="*/ 1661380 h 1839214"/>
              <a:gd name="connsiteX13" fmla="*/ 12001349 w 12192000"/>
              <a:gd name="connsiteY13" fmla="*/ 1654171 h 1839214"/>
              <a:gd name="connsiteX14" fmla="*/ 11998146 w 12192000"/>
              <a:gd name="connsiteY14" fmla="*/ 1651768 h 1839214"/>
              <a:gd name="connsiteX15" fmla="*/ 11998146 w 12192000"/>
              <a:gd name="connsiteY15" fmla="*/ 1642956 h 1839214"/>
              <a:gd name="connsiteX16" fmla="*/ 12022978 w 12192000"/>
              <a:gd name="connsiteY16" fmla="*/ 1629338 h 1839214"/>
              <a:gd name="connsiteX17" fmla="*/ 12024580 w 12192000"/>
              <a:gd name="connsiteY17" fmla="*/ 1618124 h 1839214"/>
              <a:gd name="connsiteX18" fmla="*/ 11997344 w 12192000"/>
              <a:gd name="connsiteY18" fmla="*/ 1605307 h 1839214"/>
              <a:gd name="connsiteX19" fmla="*/ 11965302 w 12192000"/>
              <a:gd name="connsiteY19" fmla="*/ 1591689 h 1839214"/>
              <a:gd name="connsiteX20" fmla="*/ 11965302 w 12192000"/>
              <a:gd name="connsiteY20" fmla="*/ 1584480 h 1839214"/>
              <a:gd name="connsiteX21" fmla="*/ 11963700 w 12192000"/>
              <a:gd name="connsiteY21" fmla="*/ 1581275 h 1839214"/>
              <a:gd name="connsiteX22" fmla="*/ 11963700 w 12192000"/>
              <a:gd name="connsiteY22" fmla="*/ 1561249 h 1839214"/>
              <a:gd name="connsiteX23" fmla="*/ 11990936 w 12192000"/>
              <a:gd name="connsiteY23" fmla="*/ 1554040 h 1839214"/>
              <a:gd name="connsiteX24" fmla="*/ 11990936 w 12192000"/>
              <a:gd name="connsiteY24" fmla="*/ 1542024 h 1839214"/>
              <a:gd name="connsiteX25" fmla="*/ 11933260 w 12192000"/>
              <a:gd name="connsiteY25" fmla="*/ 1507579 h 1839214"/>
              <a:gd name="connsiteX26" fmla="*/ 11899616 w 12192000"/>
              <a:gd name="connsiteY26" fmla="*/ 1477139 h 1839214"/>
              <a:gd name="connsiteX27" fmla="*/ 11899616 w 12192000"/>
              <a:gd name="connsiteY27" fmla="*/ 1474736 h 1839214"/>
              <a:gd name="connsiteX28" fmla="*/ 11901218 w 12192000"/>
              <a:gd name="connsiteY28" fmla="*/ 1474736 h 1839214"/>
              <a:gd name="connsiteX29" fmla="*/ 11901218 w 12192000"/>
              <a:gd name="connsiteY29" fmla="*/ 1464322 h 1839214"/>
              <a:gd name="connsiteX30" fmla="*/ 11894810 w 12192000"/>
              <a:gd name="connsiteY30" fmla="*/ 1453107 h 1839214"/>
              <a:gd name="connsiteX31" fmla="*/ 11896412 w 12192000"/>
              <a:gd name="connsiteY31" fmla="*/ 1453107 h 1839214"/>
              <a:gd name="connsiteX32" fmla="*/ 11898015 w 12192000"/>
              <a:gd name="connsiteY32" fmla="*/ 1451505 h 1839214"/>
              <a:gd name="connsiteX33" fmla="*/ 11898015 w 12192000"/>
              <a:gd name="connsiteY33" fmla="*/ 1447500 h 1839214"/>
              <a:gd name="connsiteX34" fmla="*/ 11895611 w 12192000"/>
              <a:gd name="connsiteY34" fmla="*/ 1447500 h 1839214"/>
              <a:gd name="connsiteX35" fmla="*/ 11898815 w 12192000"/>
              <a:gd name="connsiteY35" fmla="*/ 1435484 h 1839214"/>
              <a:gd name="connsiteX36" fmla="*/ 11887601 w 12192000"/>
              <a:gd name="connsiteY36" fmla="*/ 1425871 h 1839214"/>
              <a:gd name="connsiteX37" fmla="*/ 11876386 w 12192000"/>
              <a:gd name="connsiteY37" fmla="*/ 1435484 h 1839214"/>
              <a:gd name="connsiteX38" fmla="*/ 11879590 w 12192000"/>
              <a:gd name="connsiteY38" fmla="*/ 1447500 h 1839214"/>
              <a:gd name="connsiteX39" fmla="*/ 11877186 w 12192000"/>
              <a:gd name="connsiteY39" fmla="*/ 1447500 h 1839214"/>
              <a:gd name="connsiteX40" fmla="*/ 11877186 w 12192000"/>
              <a:gd name="connsiteY40" fmla="*/ 1451505 h 1839214"/>
              <a:gd name="connsiteX41" fmla="*/ 11878789 w 12192000"/>
              <a:gd name="connsiteY41" fmla="*/ 1453107 h 1839214"/>
              <a:gd name="connsiteX42" fmla="*/ 11880391 w 12192000"/>
              <a:gd name="connsiteY42" fmla="*/ 1453107 h 1839214"/>
              <a:gd name="connsiteX43" fmla="*/ 11873983 w 12192000"/>
              <a:gd name="connsiteY43" fmla="*/ 1464322 h 1839214"/>
              <a:gd name="connsiteX44" fmla="*/ 11873983 w 12192000"/>
              <a:gd name="connsiteY44" fmla="*/ 1474736 h 1839214"/>
              <a:gd name="connsiteX45" fmla="*/ 11875585 w 12192000"/>
              <a:gd name="connsiteY45" fmla="*/ 1474736 h 1839214"/>
              <a:gd name="connsiteX46" fmla="*/ 11875585 w 12192000"/>
              <a:gd name="connsiteY46" fmla="*/ 1477139 h 1839214"/>
              <a:gd name="connsiteX47" fmla="*/ 11841941 w 12192000"/>
              <a:gd name="connsiteY47" fmla="*/ 1507579 h 1839214"/>
              <a:gd name="connsiteX48" fmla="*/ 11784265 w 12192000"/>
              <a:gd name="connsiteY48" fmla="*/ 1542024 h 1839214"/>
              <a:gd name="connsiteX49" fmla="*/ 11784265 w 12192000"/>
              <a:gd name="connsiteY49" fmla="*/ 1554040 h 1839214"/>
              <a:gd name="connsiteX50" fmla="*/ 11811501 w 12192000"/>
              <a:gd name="connsiteY50" fmla="*/ 1561249 h 1839214"/>
              <a:gd name="connsiteX51" fmla="*/ 11811501 w 12192000"/>
              <a:gd name="connsiteY51" fmla="*/ 1581275 h 1839214"/>
              <a:gd name="connsiteX52" fmla="*/ 11809899 w 12192000"/>
              <a:gd name="connsiteY52" fmla="*/ 1584480 h 1839214"/>
              <a:gd name="connsiteX53" fmla="*/ 11809899 w 12192000"/>
              <a:gd name="connsiteY53" fmla="*/ 1591689 h 1839214"/>
              <a:gd name="connsiteX54" fmla="*/ 11777857 w 12192000"/>
              <a:gd name="connsiteY54" fmla="*/ 1605307 h 1839214"/>
              <a:gd name="connsiteX55" fmla="*/ 11750621 w 12192000"/>
              <a:gd name="connsiteY55" fmla="*/ 1618124 h 1839214"/>
              <a:gd name="connsiteX56" fmla="*/ 11752223 w 12192000"/>
              <a:gd name="connsiteY56" fmla="*/ 1629338 h 1839214"/>
              <a:gd name="connsiteX57" fmla="*/ 11777055 w 12192000"/>
              <a:gd name="connsiteY57" fmla="*/ 1642956 h 1839214"/>
              <a:gd name="connsiteX58" fmla="*/ 11777055 w 12192000"/>
              <a:gd name="connsiteY58" fmla="*/ 1651768 h 1839214"/>
              <a:gd name="connsiteX59" fmla="*/ 11773852 w 12192000"/>
              <a:gd name="connsiteY59" fmla="*/ 1654171 h 1839214"/>
              <a:gd name="connsiteX60" fmla="*/ 11773852 w 12192000"/>
              <a:gd name="connsiteY60" fmla="*/ 1661380 h 1839214"/>
              <a:gd name="connsiteX61" fmla="*/ 11747417 w 12192000"/>
              <a:gd name="connsiteY61" fmla="*/ 1672595 h 1839214"/>
              <a:gd name="connsiteX62" fmla="*/ 11726589 w 12192000"/>
              <a:gd name="connsiteY62" fmla="*/ 1685412 h 1839214"/>
              <a:gd name="connsiteX63" fmla="*/ 11726589 w 12192000"/>
              <a:gd name="connsiteY63" fmla="*/ 1690218 h 1839214"/>
              <a:gd name="connsiteX64" fmla="*/ 11753825 w 12192000"/>
              <a:gd name="connsiteY64" fmla="*/ 1697428 h 1839214"/>
              <a:gd name="connsiteX65" fmla="*/ 11753825 w 12192000"/>
              <a:gd name="connsiteY65" fmla="*/ 1709443 h 1839214"/>
              <a:gd name="connsiteX66" fmla="*/ 11755427 w 12192000"/>
              <a:gd name="connsiteY66" fmla="*/ 1711847 h 1839214"/>
              <a:gd name="connsiteX67" fmla="*/ 11755427 w 12192000"/>
              <a:gd name="connsiteY67" fmla="*/ 1754302 h 1839214"/>
              <a:gd name="connsiteX68" fmla="*/ 11708165 w 12192000"/>
              <a:gd name="connsiteY68" fmla="*/ 1754302 h 1839214"/>
              <a:gd name="connsiteX69" fmla="*/ 11672118 w 12192000"/>
              <a:gd name="connsiteY69" fmla="*/ 1738281 h 1839214"/>
              <a:gd name="connsiteX70" fmla="*/ 11670516 w 12192000"/>
              <a:gd name="connsiteY70" fmla="*/ 1713449 h 1839214"/>
              <a:gd name="connsiteX71" fmla="*/ 11692945 w 12192000"/>
              <a:gd name="connsiteY71" fmla="*/ 1698229 h 1839214"/>
              <a:gd name="connsiteX72" fmla="*/ 11700154 w 12192000"/>
              <a:gd name="connsiteY72" fmla="*/ 1688616 h 1839214"/>
              <a:gd name="connsiteX73" fmla="*/ 11669715 w 12192000"/>
              <a:gd name="connsiteY73" fmla="*/ 1681407 h 1839214"/>
              <a:gd name="connsiteX74" fmla="*/ 11668112 w 12192000"/>
              <a:gd name="connsiteY74" fmla="*/ 1657375 h 1839214"/>
              <a:gd name="connsiteX75" fmla="*/ 11692144 w 12192000"/>
              <a:gd name="connsiteY75" fmla="*/ 1644558 h 1839214"/>
              <a:gd name="connsiteX76" fmla="*/ 11696149 w 12192000"/>
              <a:gd name="connsiteY76" fmla="*/ 1635747 h 1839214"/>
              <a:gd name="connsiteX77" fmla="*/ 11667311 w 12192000"/>
              <a:gd name="connsiteY77" fmla="*/ 1626935 h 1839214"/>
              <a:gd name="connsiteX78" fmla="*/ 11665710 w 12192000"/>
              <a:gd name="connsiteY78" fmla="*/ 1601302 h 1839214"/>
              <a:gd name="connsiteX79" fmla="*/ 11691343 w 12192000"/>
              <a:gd name="connsiteY79" fmla="*/ 1586082 h 1839214"/>
              <a:gd name="connsiteX80" fmla="*/ 11695348 w 12192000"/>
              <a:gd name="connsiteY80" fmla="*/ 1580474 h 1839214"/>
              <a:gd name="connsiteX81" fmla="*/ 11663306 w 12192000"/>
              <a:gd name="connsiteY81" fmla="*/ 1570061 h 1839214"/>
              <a:gd name="connsiteX82" fmla="*/ 11663306 w 12192000"/>
              <a:gd name="connsiteY82" fmla="*/ 1544427 h 1839214"/>
              <a:gd name="connsiteX83" fmla="*/ 11688139 w 12192000"/>
              <a:gd name="connsiteY83" fmla="*/ 1533212 h 1839214"/>
              <a:gd name="connsiteX84" fmla="*/ 11692144 w 12192000"/>
              <a:gd name="connsiteY84" fmla="*/ 1527605 h 1839214"/>
              <a:gd name="connsiteX85" fmla="*/ 11660903 w 12192000"/>
              <a:gd name="connsiteY85" fmla="*/ 1515589 h 1839214"/>
              <a:gd name="connsiteX86" fmla="*/ 11662505 w 12192000"/>
              <a:gd name="connsiteY86" fmla="*/ 1492359 h 1839214"/>
              <a:gd name="connsiteX87" fmla="*/ 11682532 w 12192000"/>
              <a:gd name="connsiteY87" fmla="*/ 1481144 h 1839214"/>
              <a:gd name="connsiteX88" fmla="*/ 11686537 w 12192000"/>
              <a:gd name="connsiteY88" fmla="*/ 1472332 h 1839214"/>
              <a:gd name="connsiteX89" fmla="*/ 11660102 w 12192000"/>
              <a:gd name="connsiteY89" fmla="*/ 1459516 h 1839214"/>
              <a:gd name="connsiteX90" fmla="*/ 11660102 w 12192000"/>
              <a:gd name="connsiteY90" fmla="*/ 1435484 h 1839214"/>
              <a:gd name="connsiteX91" fmla="*/ 11682532 w 12192000"/>
              <a:gd name="connsiteY91" fmla="*/ 1430678 h 1839214"/>
              <a:gd name="connsiteX92" fmla="*/ 11686537 w 12192000"/>
              <a:gd name="connsiteY92" fmla="*/ 1422667 h 1839214"/>
              <a:gd name="connsiteX93" fmla="*/ 11659301 w 12192000"/>
              <a:gd name="connsiteY93" fmla="*/ 1409850 h 1839214"/>
              <a:gd name="connsiteX94" fmla="*/ 11659301 w 12192000"/>
              <a:gd name="connsiteY94" fmla="*/ 1387421 h 1839214"/>
              <a:gd name="connsiteX95" fmla="*/ 11680128 w 12192000"/>
              <a:gd name="connsiteY95" fmla="*/ 1378609 h 1839214"/>
              <a:gd name="connsiteX96" fmla="*/ 11684133 w 12192000"/>
              <a:gd name="connsiteY96" fmla="*/ 1369798 h 1839214"/>
              <a:gd name="connsiteX97" fmla="*/ 11653694 w 12192000"/>
              <a:gd name="connsiteY97" fmla="*/ 1357782 h 1839214"/>
              <a:gd name="connsiteX98" fmla="*/ 11653694 w 12192000"/>
              <a:gd name="connsiteY98" fmla="*/ 1340960 h 1839214"/>
              <a:gd name="connsiteX99" fmla="*/ 11678526 w 12192000"/>
              <a:gd name="connsiteY99" fmla="*/ 1323337 h 1839214"/>
              <a:gd name="connsiteX100" fmla="*/ 11684133 w 12192000"/>
              <a:gd name="connsiteY100" fmla="*/ 1306515 h 1839214"/>
              <a:gd name="connsiteX101" fmla="*/ 11582400 w 12192000"/>
              <a:gd name="connsiteY101" fmla="*/ 1256049 h 1839214"/>
              <a:gd name="connsiteX102" fmla="*/ 11582400 w 12192000"/>
              <a:gd name="connsiteY102" fmla="*/ 1253645 h 1839214"/>
              <a:gd name="connsiteX103" fmla="*/ 11584803 w 12192000"/>
              <a:gd name="connsiteY103" fmla="*/ 1251242 h 1839214"/>
              <a:gd name="connsiteX104" fmla="*/ 11584803 w 12192000"/>
              <a:gd name="connsiteY104" fmla="*/ 1249640 h 1839214"/>
              <a:gd name="connsiteX105" fmla="*/ 11581599 w 12192000"/>
              <a:gd name="connsiteY105" fmla="*/ 1248038 h 1839214"/>
              <a:gd name="connsiteX106" fmla="*/ 11581599 w 12192000"/>
              <a:gd name="connsiteY106" fmla="*/ 1236022 h 1839214"/>
              <a:gd name="connsiteX107" fmla="*/ 11593615 w 12192000"/>
              <a:gd name="connsiteY107" fmla="*/ 1232818 h 1839214"/>
              <a:gd name="connsiteX108" fmla="*/ 11593615 w 12192000"/>
              <a:gd name="connsiteY108" fmla="*/ 1225609 h 1839214"/>
              <a:gd name="connsiteX109" fmla="*/ 11574390 w 12192000"/>
              <a:gd name="connsiteY109" fmla="*/ 1209588 h 1839214"/>
              <a:gd name="connsiteX110" fmla="*/ 11574390 w 12192000"/>
              <a:gd name="connsiteY110" fmla="*/ 1204781 h 1839214"/>
              <a:gd name="connsiteX111" fmla="*/ 11581599 w 12192000"/>
              <a:gd name="connsiteY111" fmla="*/ 1199975 h 1839214"/>
              <a:gd name="connsiteX112" fmla="*/ 11581599 w 12192000"/>
              <a:gd name="connsiteY112" fmla="*/ 1195970 h 1839214"/>
              <a:gd name="connsiteX113" fmla="*/ 11574390 w 12192000"/>
              <a:gd name="connsiteY113" fmla="*/ 1189561 h 1839214"/>
              <a:gd name="connsiteX114" fmla="*/ 11563175 w 12192000"/>
              <a:gd name="connsiteY114" fmla="*/ 1177545 h 1839214"/>
              <a:gd name="connsiteX115" fmla="*/ 11570384 w 12192000"/>
              <a:gd name="connsiteY115" fmla="*/ 1164729 h 1839214"/>
              <a:gd name="connsiteX116" fmla="*/ 11555965 w 12192000"/>
              <a:gd name="connsiteY116" fmla="*/ 1152713 h 1839214"/>
              <a:gd name="connsiteX117" fmla="*/ 11541547 w 12192000"/>
              <a:gd name="connsiteY117" fmla="*/ 1164729 h 1839214"/>
              <a:gd name="connsiteX118" fmla="*/ 11548755 w 12192000"/>
              <a:gd name="connsiteY118" fmla="*/ 1177545 h 1839214"/>
              <a:gd name="connsiteX119" fmla="*/ 11537542 w 12192000"/>
              <a:gd name="connsiteY119" fmla="*/ 1189561 h 1839214"/>
              <a:gd name="connsiteX120" fmla="*/ 11530332 w 12192000"/>
              <a:gd name="connsiteY120" fmla="*/ 1195970 h 1839214"/>
              <a:gd name="connsiteX121" fmla="*/ 11530332 w 12192000"/>
              <a:gd name="connsiteY121" fmla="*/ 1199975 h 1839214"/>
              <a:gd name="connsiteX122" fmla="*/ 11537542 w 12192000"/>
              <a:gd name="connsiteY122" fmla="*/ 1204781 h 1839214"/>
              <a:gd name="connsiteX123" fmla="*/ 11537542 w 12192000"/>
              <a:gd name="connsiteY123" fmla="*/ 1209588 h 1839214"/>
              <a:gd name="connsiteX124" fmla="*/ 11517515 w 12192000"/>
              <a:gd name="connsiteY124" fmla="*/ 1225609 h 1839214"/>
              <a:gd name="connsiteX125" fmla="*/ 11517515 w 12192000"/>
              <a:gd name="connsiteY125" fmla="*/ 1232017 h 1839214"/>
              <a:gd name="connsiteX126" fmla="*/ 11530332 w 12192000"/>
              <a:gd name="connsiteY126" fmla="*/ 1235221 h 1839214"/>
              <a:gd name="connsiteX127" fmla="*/ 11530332 w 12192000"/>
              <a:gd name="connsiteY127" fmla="*/ 1247237 h 1839214"/>
              <a:gd name="connsiteX128" fmla="*/ 11527127 w 12192000"/>
              <a:gd name="connsiteY128" fmla="*/ 1248839 h 1839214"/>
              <a:gd name="connsiteX129" fmla="*/ 11527127 w 12192000"/>
              <a:gd name="connsiteY129" fmla="*/ 1252043 h 1839214"/>
              <a:gd name="connsiteX130" fmla="*/ 11528729 w 12192000"/>
              <a:gd name="connsiteY130" fmla="*/ 1254446 h 1839214"/>
              <a:gd name="connsiteX131" fmla="*/ 11528729 w 12192000"/>
              <a:gd name="connsiteY131" fmla="*/ 1256850 h 1839214"/>
              <a:gd name="connsiteX132" fmla="*/ 11426996 w 12192000"/>
              <a:gd name="connsiteY132" fmla="*/ 1307316 h 1839214"/>
              <a:gd name="connsiteX133" fmla="*/ 11432603 w 12192000"/>
              <a:gd name="connsiteY133" fmla="*/ 1324138 h 1839214"/>
              <a:gd name="connsiteX134" fmla="*/ 11457436 w 12192000"/>
              <a:gd name="connsiteY134" fmla="*/ 1341761 h 1839214"/>
              <a:gd name="connsiteX135" fmla="*/ 11457436 w 12192000"/>
              <a:gd name="connsiteY135" fmla="*/ 1358583 h 1839214"/>
              <a:gd name="connsiteX136" fmla="*/ 11426996 w 12192000"/>
              <a:gd name="connsiteY136" fmla="*/ 1370599 h 1839214"/>
              <a:gd name="connsiteX137" fmla="*/ 11431001 w 12192000"/>
              <a:gd name="connsiteY137" fmla="*/ 1379410 h 1839214"/>
              <a:gd name="connsiteX138" fmla="*/ 11451828 w 12192000"/>
              <a:gd name="connsiteY138" fmla="*/ 1388222 h 1839214"/>
              <a:gd name="connsiteX139" fmla="*/ 11451828 w 12192000"/>
              <a:gd name="connsiteY139" fmla="*/ 1410651 h 1839214"/>
              <a:gd name="connsiteX140" fmla="*/ 11424593 w 12192000"/>
              <a:gd name="connsiteY140" fmla="*/ 1423468 h 1839214"/>
              <a:gd name="connsiteX141" fmla="*/ 11428598 w 12192000"/>
              <a:gd name="connsiteY141" fmla="*/ 1431479 h 1839214"/>
              <a:gd name="connsiteX142" fmla="*/ 11451028 w 12192000"/>
              <a:gd name="connsiteY142" fmla="*/ 1436285 h 1839214"/>
              <a:gd name="connsiteX143" fmla="*/ 11451028 w 12192000"/>
              <a:gd name="connsiteY143" fmla="*/ 1460317 h 1839214"/>
              <a:gd name="connsiteX144" fmla="*/ 11424593 w 12192000"/>
              <a:gd name="connsiteY144" fmla="*/ 1473133 h 1839214"/>
              <a:gd name="connsiteX145" fmla="*/ 11428598 w 12192000"/>
              <a:gd name="connsiteY145" fmla="*/ 1481945 h 1839214"/>
              <a:gd name="connsiteX146" fmla="*/ 11449426 w 12192000"/>
              <a:gd name="connsiteY146" fmla="*/ 1493160 h 1839214"/>
              <a:gd name="connsiteX147" fmla="*/ 11450227 w 12192000"/>
              <a:gd name="connsiteY147" fmla="*/ 1509181 h 1839214"/>
              <a:gd name="connsiteX148" fmla="*/ 11442216 w 12192000"/>
              <a:gd name="connsiteY148" fmla="*/ 1509181 h 1839214"/>
              <a:gd name="connsiteX149" fmla="*/ 11442216 w 12192000"/>
              <a:gd name="connsiteY149" fmla="*/ 1502772 h 1839214"/>
              <a:gd name="connsiteX150" fmla="*/ 11387744 w 12192000"/>
              <a:gd name="connsiteY150" fmla="*/ 1502772 h 1839214"/>
              <a:gd name="connsiteX151" fmla="*/ 11387744 w 12192000"/>
              <a:gd name="connsiteY151" fmla="*/ 1420264 h 1839214"/>
              <a:gd name="connsiteX152" fmla="*/ 11378933 w 12192000"/>
              <a:gd name="connsiteY152" fmla="*/ 1420264 h 1839214"/>
              <a:gd name="connsiteX153" fmla="*/ 11378933 w 12192000"/>
              <a:gd name="connsiteY153" fmla="*/ 1393829 h 1839214"/>
              <a:gd name="connsiteX154" fmla="*/ 11370122 w 12192000"/>
              <a:gd name="connsiteY154" fmla="*/ 1393829 h 1839214"/>
              <a:gd name="connsiteX155" fmla="*/ 11370122 w 12192000"/>
              <a:gd name="connsiteY155" fmla="*/ 1399437 h 1839214"/>
              <a:gd name="connsiteX156" fmla="*/ 11364514 w 12192000"/>
              <a:gd name="connsiteY156" fmla="*/ 1399437 h 1839214"/>
              <a:gd name="connsiteX157" fmla="*/ 11364514 w 12192000"/>
              <a:gd name="connsiteY157" fmla="*/ 1388222 h 1839214"/>
              <a:gd name="connsiteX158" fmla="*/ 11374127 w 12192000"/>
              <a:gd name="connsiteY158" fmla="*/ 1377808 h 1839214"/>
              <a:gd name="connsiteX159" fmla="*/ 11382137 w 12192000"/>
              <a:gd name="connsiteY159" fmla="*/ 1360185 h 1839214"/>
              <a:gd name="connsiteX160" fmla="*/ 11359708 w 12192000"/>
              <a:gd name="connsiteY160" fmla="*/ 1360185 h 1839214"/>
              <a:gd name="connsiteX161" fmla="*/ 11359708 w 12192000"/>
              <a:gd name="connsiteY161" fmla="*/ 1352976 h 1839214"/>
              <a:gd name="connsiteX162" fmla="*/ 11308440 w 12192000"/>
              <a:gd name="connsiteY162" fmla="*/ 1352976 h 1839214"/>
              <a:gd name="connsiteX163" fmla="*/ 11308440 w 12192000"/>
              <a:gd name="connsiteY163" fmla="*/ 1357782 h 1839214"/>
              <a:gd name="connsiteX164" fmla="*/ 11291618 w 12192000"/>
              <a:gd name="connsiteY164" fmla="*/ 1357782 h 1839214"/>
              <a:gd name="connsiteX165" fmla="*/ 11291618 w 12192000"/>
              <a:gd name="connsiteY165" fmla="*/ 1320133 h 1839214"/>
              <a:gd name="connsiteX166" fmla="*/ 11244356 w 12192000"/>
              <a:gd name="connsiteY166" fmla="*/ 1320133 h 1839214"/>
              <a:gd name="connsiteX167" fmla="*/ 11244356 w 12192000"/>
              <a:gd name="connsiteY167" fmla="*/ 1324138 h 1839214"/>
              <a:gd name="connsiteX168" fmla="*/ 11239550 w 12192000"/>
              <a:gd name="connsiteY168" fmla="*/ 1324138 h 1839214"/>
              <a:gd name="connsiteX169" fmla="*/ 11239550 w 12192000"/>
              <a:gd name="connsiteY169" fmla="*/ 1356180 h 1839214"/>
              <a:gd name="connsiteX170" fmla="*/ 11235545 w 12192000"/>
              <a:gd name="connsiteY170" fmla="*/ 1356180 h 1839214"/>
              <a:gd name="connsiteX171" fmla="*/ 11235545 w 12192000"/>
              <a:gd name="connsiteY171" fmla="*/ 1225609 h 1839214"/>
              <a:gd name="connsiteX172" fmla="*/ 11210712 w 12192000"/>
              <a:gd name="connsiteY172" fmla="*/ 1225609 h 1839214"/>
              <a:gd name="connsiteX173" fmla="*/ 11210712 w 12192000"/>
              <a:gd name="connsiteY173" fmla="*/ 1195970 h 1839214"/>
              <a:gd name="connsiteX174" fmla="*/ 11205906 w 12192000"/>
              <a:gd name="connsiteY174" fmla="*/ 1195970 h 1839214"/>
              <a:gd name="connsiteX175" fmla="*/ 11205906 w 12192000"/>
              <a:gd name="connsiteY175" fmla="*/ 1199174 h 1839214"/>
              <a:gd name="connsiteX176" fmla="*/ 11186681 w 12192000"/>
              <a:gd name="connsiteY176" fmla="*/ 1199174 h 1839214"/>
              <a:gd name="connsiteX177" fmla="*/ 11141822 w 12192000"/>
              <a:gd name="connsiteY177" fmla="*/ 1147907 h 1839214"/>
              <a:gd name="connsiteX178" fmla="*/ 11141822 w 12192000"/>
              <a:gd name="connsiteY178" fmla="*/ 1067000 h 1839214"/>
              <a:gd name="connsiteX179" fmla="*/ 11137016 w 12192000"/>
              <a:gd name="connsiteY179" fmla="*/ 1067000 h 1839214"/>
              <a:gd name="connsiteX180" fmla="*/ 11137016 w 12192000"/>
              <a:gd name="connsiteY180" fmla="*/ 1145503 h 1839214"/>
              <a:gd name="connsiteX181" fmla="*/ 11100167 w 12192000"/>
              <a:gd name="connsiteY181" fmla="*/ 1103849 h 1839214"/>
              <a:gd name="connsiteX182" fmla="*/ 11100167 w 12192000"/>
              <a:gd name="connsiteY182" fmla="*/ 1095838 h 1839214"/>
              <a:gd name="connsiteX183" fmla="*/ 11094560 w 12192000"/>
              <a:gd name="connsiteY183" fmla="*/ 1095838 h 1839214"/>
              <a:gd name="connsiteX184" fmla="*/ 11094560 w 12192000"/>
              <a:gd name="connsiteY184" fmla="*/ 1120671 h 1839214"/>
              <a:gd name="connsiteX185" fmla="*/ 11046497 w 12192000"/>
              <a:gd name="connsiteY185" fmla="*/ 1203179 h 1839214"/>
              <a:gd name="connsiteX186" fmla="*/ 11046497 w 12192000"/>
              <a:gd name="connsiteY186" fmla="*/ 1041367 h 1839214"/>
              <a:gd name="connsiteX187" fmla="*/ 11042491 w 12192000"/>
              <a:gd name="connsiteY187" fmla="*/ 1041367 h 1839214"/>
              <a:gd name="connsiteX188" fmla="*/ 11042491 w 12192000"/>
              <a:gd name="connsiteY188" fmla="*/ 1221603 h 1839214"/>
              <a:gd name="connsiteX189" fmla="*/ 11035282 w 12192000"/>
              <a:gd name="connsiteY189" fmla="*/ 1221603 h 1839214"/>
              <a:gd name="connsiteX190" fmla="*/ 11035282 w 12192000"/>
              <a:gd name="connsiteY190" fmla="*/ 1210389 h 1839214"/>
              <a:gd name="connsiteX191" fmla="*/ 11028072 w 12192000"/>
              <a:gd name="connsiteY191" fmla="*/ 1210389 h 1839214"/>
              <a:gd name="connsiteX192" fmla="*/ 11028072 w 12192000"/>
              <a:gd name="connsiteY192" fmla="*/ 1220001 h 1839214"/>
              <a:gd name="connsiteX193" fmla="*/ 11021664 w 12192000"/>
              <a:gd name="connsiteY193" fmla="*/ 1220001 h 1839214"/>
              <a:gd name="connsiteX194" fmla="*/ 11021664 w 12192000"/>
              <a:gd name="connsiteY194" fmla="*/ 1208786 h 1839214"/>
              <a:gd name="connsiteX195" fmla="*/ 11016056 w 12192000"/>
              <a:gd name="connsiteY195" fmla="*/ 1208786 h 1839214"/>
              <a:gd name="connsiteX196" fmla="*/ 11016056 w 12192000"/>
              <a:gd name="connsiteY196" fmla="*/ 1242431 h 1839214"/>
              <a:gd name="connsiteX197" fmla="*/ 11002439 w 12192000"/>
              <a:gd name="connsiteY197" fmla="*/ 1242431 h 1839214"/>
              <a:gd name="connsiteX198" fmla="*/ 11002439 w 12192000"/>
              <a:gd name="connsiteY198" fmla="*/ 1353777 h 1839214"/>
              <a:gd name="connsiteX199" fmla="*/ 10997633 w 12192000"/>
              <a:gd name="connsiteY199" fmla="*/ 1353777 h 1839214"/>
              <a:gd name="connsiteX200" fmla="*/ 10997633 w 12192000"/>
              <a:gd name="connsiteY200" fmla="*/ 1358583 h 1839214"/>
              <a:gd name="connsiteX201" fmla="*/ 11001638 w 12192000"/>
              <a:gd name="connsiteY201" fmla="*/ 1358583 h 1839214"/>
              <a:gd name="connsiteX202" fmla="*/ 11001638 w 12192000"/>
              <a:gd name="connsiteY202" fmla="*/ 1368997 h 1839214"/>
              <a:gd name="connsiteX203" fmla="*/ 10971198 w 12192000"/>
              <a:gd name="connsiteY203" fmla="*/ 1368997 h 1839214"/>
              <a:gd name="connsiteX204" fmla="*/ 10971198 w 12192000"/>
              <a:gd name="connsiteY204" fmla="*/ 1364190 h 1839214"/>
              <a:gd name="connsiteX205" fmla="*/ 10963187 w 12192000"/>
              <a:gd name="connsiteY205" fmla="*/ 1364190 h 1839214"/>
              <a:gd name="connsiteX206" fmla="*/ 10963187 w 12192000"/>
              <a:gd name="connsiteY206" fmla="*/ 1370599 h 1839214"/>
              <a:gd name="connsiteX207" fmla="*/ 10937554 w 12192000"/>
              <a:gd name="connsiteY207" fmla="*/ 1370599 h 1839214"/>
              <a:gd name="connsiteX208" fmla="*/ 10937554 w 12192000"/>
              <a:gd name="connsiteY208" fmla="*/ 1405845 h 1839214"/>
              <a:gd name="connsiteX209" fmla="*/ 10923935 w 12192000"/>
              <a:gd name="connsiteY209" fmla="*/ 1405845 h 1839214"/>
              <a:gd name="connsiteX210" fmla="*/ 10923935 w 12192000"/>
              <a:gd name="connsiteY210" fmla="*/ 1397835 h 1839214"/>
              <a:gd name="connsiteX211" fmla="*/ 10883082 w 12192000"/>
              <a:gd name="connsiteY211" fmla="*/ 1397835 h 1839214"/>
              <a:gd name="connsiteX212" fmla="*/ 10883082 w 12192000"/>
              <a:gd name="connsiteY212" fmla="*/ 1323337 h 1839214"/>
              <a:gd name="connsiteX213" fmla="*/ 10871066 w 12192000"/>
              <a:gd name="connsiteY213" fmla="*/ 1323337 h 1839214"/>
              <a:gd name="connsiteX214" fmla="*/ 10871066 w 12192000"/>
              <a:gd name="connsiteY214" fmla="*/ 1345766 h 1839214"/>
              <a:gd name="connsiteX215" fmla="*/ 10857449 w 12192000"/>
              <a:gd name="connsiteY215" fmla="*/ 1345766 h 1839214"/>
              <a:gd name="connsiteX216" fmla="*/ 10857449 w 12192000"/>
              <a:gd name="connsiteY216" fmla="*/ 1337756 h 1839214"/>
              <a:gd name="connsiteX217" fmla="*/ 10849438 w 12192000"/>
              <a:gd name="connsiteY217" fmla="*/ 1337756 h 1839214"/>
              <a:gd name="connsiteX218" fmla="*/ 10849438 w 12192000"/>
              <a:gd name="connsiteY218" fmla="*/ 1344965 h 1839214"/>
              <a:gd name="connsiteX219" fmla="*/ 10826208 w 12192000"/>
              <a:gd name="connsiteY219" fmla="*/ 1344965 h 1839214"/>
              <a:gd name="connsiteX220" fmla="*/ 10826208 w 12192000"/>
              <a:gd name="connsiteY220" fmla="*/ 1018937 h 1839214"/>
              <a:gd name="connsiteX221" fmla="*/ 10818197 w 12192000"/>
              <a:gd name="connsiteY221" fmla="*/ 1018937 h 1839214"/>
              <a:gd name="connsiteX222" fmla="*/ 10818197 w 12192000"/>
              <a:gd name="connsiteY222" fmla="*/ 1099844 h 1839214"/>
              <a:gd name="connsiteX223" fmla="*/ 10756517 w 12192000"/>
              <a:gd name="connsiteY223" fmla="*/ 1099844 h 1839214"/>
              <a:gd name="connsiteX224" fmla="*/ 10756517 w 12192000"/>
              <a:gd name="connsiteY224" fmla="*/ 1018937 h 1839214"/>
              <a:gd name="connsiteX225" fmla="*/ 10750909 w 12192000"/>
              <a:gd name="connsiteY225" fmla="*/ 1018937 h 1839214"/>
              <a:gd name="connsiteX226" fmla="*/ 10750909 w 12192000"/>
              <a:gd name="connsiteY226" fmla="*/ 1083021 h 1839214"/>
              <a:gd name="connsiteX227" fmla="*/ 10730081 w 12192000"/>
              <a:gd name="connsiteY227" fmla="*/ 1083021 h 1839214"/>
              <a:gd name="connsiteX228" fmla="*/ 10730081 w 12192000"/>
              <a:gd name="connsiteY228" fmla="*/ 1099844 h 1839214"/>
              <a:gd name="connsiteX229" fmla="*/ 10661191 w 12192000"/>
              <a:gd name="connsiteY229" fmla="*/ 1099844 h 1839214"/>
              <a:gd name="connsiteX230" fmla="*/ 10661191 w 12192000"/>
              <a:gd name="connsiteY230" fmla="*/ 1062995 h 1839214"/>
              <a:gd name="connsiteX231" fmla="*/ 10581887 w 12192000"/>
              <a:gd name="connsiteY231" fmla="*/ 1062995 h 1839214"/>
              <a:gd name="connsiteX232" fmla="*/ 10581887 w 12192000"/>
              <a:gd name="connsiteY232" fmla="*/ 1054985 h 1839214"/>
              <a:gd name="connsiteX233" fmla="*/ 10558656 w 12192000"/>
              <a:gd name="connsiteY233" fmla="*/ 1054985 h 1839214"/>
              <a:gd name="connsiteX234" fmla="*/ 10541834 w 12192000"/>
              <a:gd name="connsiteY234" fmla="*/ 1067000 h 1839214"/>
              <a:gd name="connsiteX235" fmla="*/ 10526614 w 12192000"/>
              <a:gd name="connsiteY235" fmla="*/ 1067000 h 1839214"/>
              <a:gd name="connsiteX236" fmla="*/ 10526614 w 12192000"/>
              <a:gd name="connsiteY236" fmla="*/ 1056587 h 1839214"/>
              <a:gd name="connsiteX237" fmla="*/ 10471342 w 12192000"/>
              <a:gd name="connsiteY237" fmla="*/ 1056587 h 1839214"/>
              <a:gd name="connsiteX238" fmla="*/ 10471342 w 12192000"/>
              <a:gd name="connsiteY238" fmla="*/ 1062995 h 1839214"/>
              <a:gd name="connsiteX239" fmla="*/ 10457724 w 12192000"/>
              <a:gd name="connsiteY239" fmla="*/ 1062995 h 1839214"/>
              <a:gd name="connsiteX240" fmla="*/ 10457724 w 12192000"/>
              <a:gd name="connsiteY240" fmla="*/ 1054985 h 1839214"/>
              <a:gd name="connsiteX241" fmla="*/ 10376017 w 12192000"/>
              <a:gd name="connsiteY241" fmla="*/ 1054985 h 1839214"/>
              <a:gd name="connsiteX242" fmla="*/ 10354388 w 12192000"/>
              <a:gd name="connsiteY242" fmla="*/ 1071006 h 1839214"/>
              <a:gd name="connsiteX243" fmla="*/ 10263870 w 12192000"/>
              <a:gd name="connsiteY243" fmla="*/ 1071006 h 1839214"/>
              <a:gd name="connsiteX244" fmla="*/ 10263870 w 12192000"/>
              <a:gd name="connsiteY244" fmla="*/ 1085425 h 1839214"/>
              <a:gd name="connsiteX245" fmla="*/ 10207796 w 12192000"/>
              <a:gd name="connsiteY245" fmla="*/ 1085425 h 1839214"/>
              <a:gd name="connsiteX246" fmla="*/ 10207796 w 12192000"/>
              <a:gd name="connsiteY246" fmla="*/ 1018937 h 1839214"/>
              <a:gd name="connsiteX247" fmla="*/ 10202189 w 12192000"/>
              <a:gd name="connsiteY247" fmla="*/ 1018937 h 1839214"/>
              <a:gd name="connsiteX248" fmla="*/ 10202189 w 12192000"/>
              <a:gd name="connsiteY248" fmla="*/ 1077414 h 1839214"/>
              <a:gd name="connsiteX249" fmla="*/ 10186167 w 12192000"/>
              <a:gd name="connsiteY249" fmla="*/ 1077414 h 1839214"/>
              <a:gd name="connsiteX250" fmla="*/ 10186167 w 12192000"/>
              <a:gd name="connsiteY250" fmla="*/ 1103849 h 1839214"/>
              <a:gd name="connsiteX251" fmla="*/ 10162937 w 12192000"/>
              <a:gd name="connsiteY251" fmla="*/ 1103849 h 1839214"/>
              <a:gd name="connsiteX252" fmla="*/ 10162937 w 12192000"/>
              <a:gd name="connsiteY252" fmla="*/ 1133488 h 1839214"/>
              <a:gd name="connsiteX253" fmla="*/ 10131697 w 12192000"/>
              <a:gd name="connsiteY253" fmla="*/ 1133488 h 1839214"/>
              <a:gd name="connsiteX254" fmla="*/ 10131697 w 12192000"/>
              <a:gd name="connsiteY254" fmla="*/ 1125477 h 1839214"/>
              <a:gd name="connsiteX255" fmla="*/ 10108466 w 12192000"/>
              <a:gd name="connsiteY255" fmla="*/ 1125477 h 1839214"/>
              <a:gd name="connsiteX256" fmla="*/ 10108466 w 12192000"/>
              <a:gd name="connsiteY256" fmla="*/ 1147907 h 1839214"/>
              <a:gd name="connsiteX257" fmla="*/ 10089240 w 12192000"/>
              <a:gd name="connsiteY257" fmla="*/ 1166331 h 1839214"/>
              <a:gd name="connsiteX258" fmla="*/ 10089240 w 12192000"/>
              <a:gd name="connsiteY258" fmla="*/ 1339358 h 1839214"/>
              <a:gd name="connsiteX259" fmla="*/ 10082031 w 12192000"/>
              <a:gd name="connsiteY259" fmla="*/ 1347368 h 1839214"/>
              <a:gd name="connsiteX260" fmla="*/ 10082031 w 12192000"/>
              <a:gd name="connsiteY260" fmla="*/ 1377808 h 1839214"/>
              <a:gd name="connsiteX261" fmla="*/ 10074821 w 12192000"/>
              <a:gd name="connsiteY261" fmla="*/ 1377808 h 1839214"/>
              <a:gd name="connsiteX262" fmla="*/ 10074821 w 12192000"/>
              <a:gd name="connsiteY262" fmla="*/ 1385819 h 1839214"/>
              <a:gd name="connsiteX263" fmla="*/ 10052392 w 12192000"/>
              <a:gd name="connsiteY263" fmla="*/ 1385819 h 1839214"/>
              <a:gd name="connsiteX264" fmla="*/ 10052392 w 12192000"/>
              <a:gd name="connsiteY264" fmla="*/ 785831 h 1839214"/>
              <a:gd name="connsiteX265" fmla="*/ 10016345 w 12192000"/>
              <a:gd name="connsiteY265" fmla="*/ 785831 h 1839214"/>
              <a:gd name="connsiteX266" fmla="*/ 10016345 w 12192000"/>
              <a:gd name="connsiteY266" fmla="*/ 777020 h 1839214"/>
              <a:gd name="connsiteX267" fmla="*/ 10001926 w 12192000"/>
              <a:gd name="connsiteY267" fmla="*/ 777020 h 1839214"/>
              <a:gd name="connsiteX268" fmla="*/ 10001926 w 12192000"/>
              <a:gd name="connsiteY268" fmla="*/ 785030 h 1839214"/>
              <a:gd name="connsiteX269" fmla="*/ 9967481 w 12192000"/>
              <a:gd name="connsiteY269" fmla="*/ 785030 h 1839214"/>
              <a:gd name="connsiteX270" fmla="*/ 9967481 w 12192000"/>
              <a:gd name="connsiteY270" fmla="*/ 563940 h 1839214"/>
              <a:gd name="connsiteX271" fmla="*/ 9917014 w 12192000"/>
              <a:gd name="connsiteY271" fmla="*/ 563940 h 1839214"/>
              <a:gd name="connsiteX272" fmla="*/ 9917014 w 12192000"/>
              <a:gd name="connsiteY272" fmla="*/ 504662 h 1839214"/>
              <a:gd name="connsiteX273" fmla="*/ 9909805 w 12192000"/>
              <a:gd name="connsiteY273" fmla="*/ 504662 h 1839214"/>
              <a:gd name="connsiteX274" fmla="*/ 9909805 w 12192000"/>
              <a:gd name="connsiteY274" fmla="*/ 541511 h 1839214"/>
              <a:gd name="connsiteX275" fmla="*/ 9868951 w 12192000"/>
              <a:gd name="connsiteY275" fmla="*/ 541511 h 1839214"/>
              <a:gd name="connsiteX276" fmla="*/ 9868951 w 12192000"/>
              <a:gd name="connsiteY276" fmla="*/ 528694 h 1839214"/>
              <a:gd name="connsiteX277" fmla="*/ 9863344 w 12192000"/>
              <a:gd name="connsiteY277" fmla="*/ 528694 h 1839214"/>
              <a:gd name="connsiteX278" fmla="*/ 9863344 w 12192000"/>
              <a:gd name="connsiteY278" fmla="*/ 539108 h 1839214"/>
              <a:gd name="connsiteX279" fmla="*/ 9775229 w 12192000"/>
              <a:gd name="connsiteY279" fmla="*/ 539108 h 1839214"/>
              <a:gd name="connsiteX280" fmla="*/ 9775229 w 12192000"/>
              <a:gd name="connsiteY280" fmla="*/ 504662 h 1839214"/>
              <a:gd name="connsiteX281" fmla="*/ 9769621 w 12192000"/>
              <a:gd name="connsiteY281" fmla="*/ 504662 h 1839214"/>
              <a:gd name="connsiteX282" fmla="*/ 9769621 w 12192000"/>
              <a:gd name="connsiteY282" fmla="*/ 552725 h 1839214"/>
              <a:gd name="connsiteX283" fmla="*/ 9756804 w 12192000"/>
              <a:gd name="connsiteY283" fmla="*/ 552725 h 1839214"/>
              <a:gd name="connsiteX284" fmla="*/ 9756804 w 12192000"/>
              <a:gd name="connsiteY284" fmla="*/ 546317 h 1839214"/>
              <a:gd name="connsiteX285" fmla="*/ 9747192 w 12192000"/>
              <a:gd name="connsiteY285" fmla="*/ 546317 h 1839214"/>
              <a:gd name="connsiteX286" fmla="*/ 9747192 w 12192000"/>
              <a:gd name="connsiteY286" fmla="*/ 573553 h 1839214"/>
              <a:gd name="connsiteX287" fmla="*/ 9699129 w 12192000"/>
              <a:gd name="connsiteY287" fmla="*/ 573553 h 1839214"/>
              <a:gd name="connsiteX288" fmla="*/ 9682306 w 12192000"/>
              <a:gd name="connsiteY288" fmla="*/ 585569 h 1839214"/>
              <a:gd name="connsiteX289" fmla="*/ 9682306 w 12192000"/>
              <a:gd name="connsiteY289" fmla="*/ 863533 h 1839214"/>
              <a:gd name="connsiteX290" fmla="*/ 9685510 w 12192000"/>
              <a:gd name="connsiteY290" fmla="*/ 863533 h 1839214"/>
              <a:gd name="connsiteX291" fmla="*/ 9685510 w 12192000"/>
              <a:gd name="connsiteY291" fmla="*/ 877952 h 1839214"/>
              <a:gd name="connsiteX292" fmla="*/ 9682306 w 12192000"/>
              <a:gd name="connsiteY292" fmla="*/ 877952 h 1839214"/>
              <a:gd name="connsiteX293" fmla="*/ 9682306 w 12192000"/>
              <a:gd name="connsiteY293" fmla="*/ 1441091 h 1839214"/>
              <a:gd name="connsiteX294" fmla="*/ 9672694 w 12192000"/>
              <a:gd name="connsiteY294" fmla="*/ 1451505 h 1839214"/>
              <a:gd name="connsiteX295" fmla="*/ 9672694 w 12192000"/>
              <a:gd name="connsiteY295" fmla="*/ 1466725 h 1839214"/>
              <a:gd name="connsiteX296" fmla="*/ 9621426 w 12192000"/>
              <a:gd name="connsiteY296" fmla="*/ 1466725 h 1839214"/>
              <a:gd name="connsiteX297" fmla="*/ 9621426 w 12192000"/>
              <a:gd name="connsiteY297" fmla="*/ 1484348 h 1839214"/>
              <a:gd name="connsiteX298" fmla="*/ 9627835 w 12192000"/>
              <a:gd name="connsiteY298" fmla="*/ 1484348 h 1839214"/>
              <a:gd name="connsiteX299" fmla="*/ 9627835 w 12192000"/>
              <a:gd name="connsiteY299" fmla="*/ 1509181 h 1839214"/>
              <a:gd name="connsiteX300" fmla="*/ 9566955 w 12192000"/>
              <a:gd name="connsiteY300" fmla="*/ 1509181 h 1839214"/>
              <a:gd name="connsiteX301" fmla="*/ 9566955 w 12192000"/>
              <a:gd name="connsiteY301" fmla="*/ 1414657 h 1839214"/>
              <a:gd name="connsiteX302" fmla="*/ 9528505 w 12192000"/>
              <a:gd name="connsiteY302" fmla="*/ 1414657 h 1839214"/>
              <a:gd name="connsiteX303" fmla="*/ 9527704 w 12192000"/>
              <a:gd name="connsiteY303" fmla="*/ 1256850 h 1839214"/>
              <a:gd name="connsiteX304" fmla="*/ 9458814 w 12192000"/>
              <a:gd name="connsiteY304" fmla="*/ 732962 h 1839214"/>
              <a:gd name="connsiteX305" fmla="*/ 9299404 w 12192000"/>
              <a:gd name="connsiteY305" fmla="*/ 485437 h 1839214"/>
              <a:gd name="connsiteX306" fmla="*/ 9139995 w 12192000"/>
              <a:gd name="connsiteY306" fmla="*/ 732962 h 1839214"/>
              <a:gd name="connsiteX307" fmla="*/ 9072706 w 12192000"/>
              <a:gd name="connsiteY307" fmla="*/ 1205582 h 1839214"/>
              <a:gd name="connsiteX308" fmla="*/ 9024643 w 12192000"/>
              <a:gd name="connsiteY308" fmla="*/ 1205582 h 1839214"/>
              <a:gd name="connsiteX309" fmla="*/ 9024643 w 12192000"/>
              <a:gd name="connsiteY309" fmla="*/ 1191163 h 1839214"/>
              <a:gd name="connsiteX310" fmla="*/ 9003816 w 12192000"/>
              <a:gd name="connsiteY310" fmla="*/ 1191163 h 1839214"/>
              <a:gd name="connsiteX311" fmla="*/ 9003816 w 12192000"/>
              <a:gd name="connsiteY311" fmla="*/ 1202378 h 1839214"/>
              <a:gd name="connsiteX312" fmla="*/ 8988596 w 12192000"/>
              <a:gd name="connsiteY312" fmla="*/ 1202378 h 1839214"/>
              <a:gd name="connsiteX313" fmla="*/ 8988596 w 12192000"/>
              <a:gd name="connsiteY313" fmla="*/ 1199174 h 1839214"/>
              <a:gd name="connsiteX314" fmla="*/ 8974978 w 12192000"/>
              <a:gd name="connsiteY314" fmla="*/ 1199174 h 1839214"/>
              <a:gd name="connsiteX315" fmla="*/ 8974978 w 12192000"/>
              <a:gd name="connsiteY315" fmla="*/ 1210389 h 1839214"/>
              <a:gd name="connsiteX316" fmla="*/ 8914099 w 12192000"/>
              <a:gd name="connsiteY316" fmla="*/ 1210389 h 1839214"/>
              <a:gd name="connsiteX317" fmla="*/ 8914099 w 12192000"/>
              <a:gd name="connsiteY317" fmla="*/ 1238425 h 1839214"/>
              <a:gd name="connsiteX318" fmla="*/ 8878852 w 12192000"/>
              <a:gd name="connsiteY318" fmla="*/ 1238425 h 1839214"/>
              <a:gd name="connsiteX319" fmla="*/ 8878852 w 12192000"/>
              <a:gd name="connsiteY319" fmla="*/ 1372201 h 1839214"/>
              <a:gd name="connsiteX320" fmla="*/ 8866036 w 12192000"/>
              <a:gd name="connsiteY320" fmla="*/ 1372201 h 1839214"/>
              <a:gd name="connsiteX321" fmla="*/ 8866036 w 12192000"/>
              <a:gd name="connsiteY321" fmla="*/ 1423468 h 1839214"/>
              <a:gd name="connsiteX322" fmla="*/ 8843606 w 12192000"/>
              <a:gd name="connsiteY322" fmla="*/ 1423468 h 1839214"/>
              <a:gd name="connsiteX323" fmla="*/ 8843606 w 12192000"/>
              <a:gd name="connsiteY323" fmla="*/ 1306515 h 1839214"/>
              <a:gd name="connsiteX324" fmla="*/ 8835595 w 12192000"/>
              <a:gd name="connsiteY324" fmla="*/ 1306515 h 1839214"/>
              <a:gd name="connsiteX325" fmla="*/ 8835595 w 12192000"/>
              <a:gd name="connsiteY325" fmla="*/ 1335353 h 1839214"/>
              <a:gd name="connsiteX326" fmla="*/ 8797144 w 12192000"/>
              <a:gd name="connsiteY326" fmla="*/ 1335353 h 1839214"/>
              <a:gd name="connsiteX327" fmla="*/ 8797144 w 12192000"/>
              <a:gd name="connsiteY327" fmla="*/ 1223205 h 1839214"/>
              <a:gd name="connsiteX328" fmla="*/ 8753888 w 12192000"/>
              <a:gd name="connsiteY328" fmla="*/ 1223205 h 1839214"/>
              <a:gd name="connsiteX329" fmla="*/ 8753888 w 12192000"/>
              <a:gd name="connsiteY329" fmla="*/ 1204781 h 1839214"/>
              <a:gd name="connsiteX330" fmla="*/ 8685799 w 12192000"/>
              <a:gd name="connsiteY330" fmla="*/ 1204781 h 1839214"/>
              <a:gd name="connsiteX331" fmla="*/ 8685799 w 12192000"/>
              <a:gd name="connsiteY331" fmla="*/ 1155917 h 1839214"/>
              <a:gd name="connsiteX332" fmla="*/ 8673783 w 12192000"/>
              <a:gd name="connsiteY332" fmla="*/ 1155917 h 1839214"/>
              <a:gd name="connsiteX333" fmla="*/ 8673783 w 12192000"/>
              <a:gd name="connsiteY333" fmla="*/ 1201577 h 1839214"/>
              <a:gd name="connsiteX334" fmla="*/ 8659364 w 12192000"/>
              <a:gd name="connsiteY334" fmla="*/ 1201577 h 1839214"/>
              <a:gd name="connsiteX335" fmla="*/ 8659364 w 12192000"/>
              <a:gd name="connsiteY335" fmla="*/ 1215996 h 1839214"/>
              <a:gd name="connsiteX336" fmla="*/ 8646547 w 12192000"/>
              <a:gd name="connsiteY336" fmla="*/ 1215996 h 1839214"/>
              <a:gd name="connsiteX337" fmla="*/ 8646547 w 12192000"/>
              <a:gd name="connsiteY337" fmla="*/ 1244033 h 1839214"/>
              <a:gd name="connsiteX338" fmla="*/ 8604091 w 12192000"/>
              <a:gd name="connsiteY338" fmla="*/ 1244033 h 1839214"/>
              <a:gd name="connsiteX339" fmla="*/ 8604091 w 12192000"/>
              <a:gd name="connsiteY339" fmla="*/ 1393028 h 1839214"/>
              <a:gd name="connsiteX340" fmla="*/ 8569647 w 12192000"/>
              <a:gd name="connsiteY340" fmla="*/ 1393028 h 1839214"/>
              <a:gd name="connsiteX341" fmla="*/ 8569647 w 12192000"/>
              <a:gd name="connsiteY341" fmla="*/ 672082 h 1839214"/>
              <a:gd name="connsiteX342" fmla="*/ 8516776 w 12192000"/>
              <a:gd name="connsiteY342" fmla="*/ 672082 h 1839214"/>
              <a:gd name="connsiteX343" fmla="*/ 8516776 w 12192000"/>
              <a:gd name="connsiteY343" fmla="*/ 647250 h 1839214"/>
              <a:gd name="connsiteX344" fmla="*/ 8522384 w 12192000"/>
              <a:gd name="connsiteY344" fmla="*/ 647250 h 1839214"/>
              <a:gd name="connsiteX345" fmla="*/ 8522384 w 12192000"/>
              <a:gd name="connsiteY345" fmla="*/ 292384 h 1839214"/>
              <a:gd name="connsiteX346" fmla="*/ 8512771 w 12192000"/>
              <a:gd name="connsiteY346" fmla="*/ 292384 h 1839214"/>
              <a:gd name="connsiteX347" fmla="*/ 8512771 w 12192000"/>
              <a:gd name="connsiteY347" fmla="*/ 284373 h 1839214"/>
              <a:gd name="connsiteX348" fmla="*/ 8485536 w 12192000"/>
              <a:gd name="connsiteY348" fmla="*/ 284373 h 1839214"/>
              <a:gd name="connsiteX349" fmla="*/ 8485536 w 12192000"/>
              <a:gd name="connsiteY349" fmla="*/ 289981 h 1839214"/>
              <a:gd name="connsiteX350" fmla="*/ 8262043 w 12192000"/>
              <a:gd name="connsiteY350" fmla="*/ 289981 h 1839214"/>
              <a:gd name="connsiteX351" fmla="*/ 8262043 w 12192000"/>
              <a:gd name="connsiteY351" fmla="*/ 297991 h 1839214"/>
              <a:gd name="connsiteX352" fmla="*/ 8213179 w 12192000"/>
              <a:gd name="connsiteY352" fmla="*/ 297991 h 1839214"/>
              <a:gd name="connsiteX353" fmla="*/ 8213179 w 12192000"/>
              <a:gd name="connsiteY353" fmla="*/ 285174 h 1839214"/>
              <a:gd name="connsiteX354" fmla="*/ 8195555 w 12192000"/>
              <a:gd name="connsiteY354" fmla="*/ 285174 h 1839214"/>
              <a:gd name="connsiteX355" fmla="*/ 8195555 w 12192000"/>
              <a:gd name="connsiteY355" fmla="*/ 1401039 h 1839214"/>
              <a:gd name="connsiteX356" fmla="*/ 8138681 w 12192000"/>
              <a:gd name="connsiteY356" fmla="*/ 1401039 h 1839214"/>
              <a:gd name="connsiteX357" fmla="*/ 8138681 w 12192000"/>
              <a:gd name="connsiteY357" fmla="*/ 1415458 h 1839214"/>
              <a:gd name="connsiteX358" fmla="*/ 8123461 w 12192000"/>
              <a:gd name="connsiteY358" fmla="*/ 1415458 h 1839214"/>
              <a:gd name="connsiteX359" fmla="*/ 8123461 w 12192000"/>
              <a:gd name="connsiteY359" fmla="*/ 1409049 h 1839214"/>
              <a:gd name="connsiteX360" fmla="*/ 8067387 w 12192000"/>
              <a:gd name="connsiteY360" fmla="*/ 1409049 h 1839214"/>
              <a:gd name="connsiteX361" fmla="*/ 8067387 w 12192000"/>
              <a:gd name="connsiteY361" fmla="*/ 1354578 h 1839214"/>
              <a:gd name="connsiteX362" fmla="*/ 8060979 w 12192000"/>
              <a:gd name="connsiteY362" fmla="*/ 1354578 h 1839214"/>
              <a:gd name="connsiteX363" fmla="*/ 8060979 w 12192000"/>
              <a:gd name="connsiteY363" fmla="*/ 1438688 h 1839214"/>
              <a:gd name="connsiteX364" fmla="*/ 8000099 w 12192000"/>
              <a:gd name="connsiteY364" fmla="*/ 1438688 h 1839214"/>
              <a:gd name="connsiteX365" fmla="*/ 8000099 w 12192000"/>
              <a:gd name="connsiteY365" fmla="*/ 1563652 h 1839214"/>
              <a:gd name="connsiteX366" fmla="*/ 7994492 w 12192000"/>
              <a:gd name="connsiteY366" fmla="*/ 1563652 h 1839214"/>
              <a:gd name="connsiteX367" fmla="*/ 7965654 w 12192000"/>
              <a:gd name="connsiteY367" fmla="*/ 1303311 h 1839214"/>
              <a:gd name="connsiteX368" fmla="*/ 7965654 w 12192000"/>
              <a:gd name="connsiteY368" fmla="*/ 805057 h 1839214"/>
              <a:gd name="connsiteX369" fmla="*/ 7626809 w 12192000"/>
              <a:gd name="connsiteY369" fmla="*/ 805057 h 1839214"/>
              <a:gd name="connsiteX370" fmla="*/ 7626809 w 12192000"/>
              <a:gd name="connsiteY370" fmla="*/ 1364190 h 1839214"/>
              <a:gd name="connsiteX371" fmla="*/ 7586756 w 12192000"/>
              <a:gd name="connsiteY371" fmla="*/ 1364190 h 1839214"/>
              <a:gd name="connsiteX372" fmla="*/ 7586756 w 12192000"/>
              <a:gd name="connsiteY372" fmla="*/ 1374604 h 1839214"/>
              <a:gd name="connsiteX373" fmla="*/ 7564327 w 12192000"/>
              <a:gd name="connsiteY373" fmla="*/ 1374604 h 1839214"/>
              <a:gd name="connsiteX374" fmla="*/ 7564327 w 12192000"/>
              <a:gd name="connsiteY374" fmla="*/ 1031754 h 1839214"/>
              <a:gd name="connsiteX375" fmla="*/ 7555516 w 12192000"/>
              <a:gd name="connsiteY375" fmla="*/ 1031754 h 1839214"/>
              <a:gd name="connsiteX376" fmla="*/ 7555516 w 12192000"/>
              <a:gd name="connsiteY376" fmla="*/ 867539 h 1839214"/>
              <a:gd name="connsiteX377" fmla="*/ 7502646 w 12192000"/>
              <a:gd name="connsiteY377" fmla="*/ 867539 h 1839214"/>
              <a:gd name="connsiteX378" fmla="*/ 7502646 w 12192000"/>
              <a:gd name="connsiteY378" fmla="*/ 809863 h 1839214"/>
              <a:gd name="connsiteX379" fmla="*/ 7481819 w 12192000"/>
              <a:gd name="connsiteY379" fmla="*/ 809863 h 1839214"/>
              <a:gd name="connsiteX380" fmla="*/ 7481819 w 12192000"/>
              <a:gd name="connsiteY380" fmla="*/ 821078 h 1839214"/>
              <a:gd name="connsiteX381" fmla="*/ 7435358 w 12192000"/>
              <a:gd name="connsiteY381" fmla="*/ 821078 h 1839214"/>
              <a:gd name="connsiteX382" fmla="*/ 7435358 w 12192000"/>
              <a:gd name="connsiteY382" fmla="*/ 809062 h 1839214"/>
              <a:gd name="connsiteX383" fmla="*/ 7381688 w 12192000"/>
              <a:gd name="connsiteY383" fmla="*/ 809062 h 1839214"/>
              <a:gd name="connsiteX384" fmla="*/ 7381688 w 12192000"/>
              <a:gd name="connsiteY384" fmla="*/ 820277 h 1839214"/>
              <a:gd name="connsiteX385" fmla="*/ 7356855 w 12192000"/>
              <a:gd name="connsiteY385" fmla="*/ 820277 h 1839214"/>
              <a:gd name="connsiteX386" fmla="*/ 7356855 w 12192000"/>
              <a:gd name="connsiteY386" fmla="*/ 935628 h 1839214"/>
              <a:gd name="connsiteX387" fmla="*/ 7297577 w 12192000"/>
              <a:gd name="connsiteY387" fmla="*/ 935628 h 1839214"/>
              <a:gd name="connsiteX388" fmla="*/ 7297577 w 12192000"/>
              <a:gd name="connsiteY388" fmla="*/ 1091833 h 1839214"/>
              <a:gd name="connsiteX389" fmla="*/ 7282357 w 12192000"/>
              <a:gd name="connsiteY389" fmla="*/ 1091833 h 1839214"/>
              <a:gd name="connsiteX390" fmla="*/ 7273546 w 12192000"/>
              <a:gd name="connsiteY390" fmla="*/ 1101446 h 1839214"/>
              <a:gd name="connsiteX391" fmla="*/ 7273546 w 12192000"/>
              <a:gd name="connsiteY391" fmla="*/ 1331347 h 1839214"/>
              <a:gd name="connsiteX392" fmla="*/ 7254320 w 12192000"/>
              <a:gd name="connsiteY392" fmla="*/ 1331347 h 1839214"/>
              <a:gd name="connsiteX393" fmla="*/ 7254320 w 12192000"/>
              <a:gd name="connsiteY393" fmla="*/ 1422667 h 1839214"/>
              <a:gd name="connsiteX394" fmla="*/ 7187032 w 12192000"/>
              <a:gd name="connsiteY394" fmla="*/ 1422667 h 1839214"/>
              <a:gd name="connsiteX395" fmla="*/ 7062869 w 12192000"/>
              <a:gd name="connsiteY395" fmla="*/ 416547 h 1839214"/>
              <a:gd name="connsiteX396" fmla="*/ 6476500 w 12192000"/>
              <a:gd name="connsiteY396" fmla="*/ 525490 h 1839214"/>
              <a:gd name="connsiteX397" fmla="*/ 6337918 w 12192000"/>
              <a:gd name="connsiteY397" fmla="*/ 631228 h 1839214"/>
              <a:gd name="connsiteX398" fmla="*/ 6250603 w 12192000"/>
              <a:gd name="connsiteY398" fmla="*/ 1228012 h 1839214"/>
              <a:gd name="connsiteX399" fmla="*/ 6224168 w 12192000"/>
              <a:gd name="connsiteY399" fmla="*/ 1228012 h 1839214"/>
              <a:gd name="connsiteX400" fmla="*/ 6224168 w 12192000"/>
              <a:gd name="connsiteY400" fmla="*/ 1199174 h 1839214"/>
              <a:gd name="connsiteX401" fmla="*/ 6214556 w 12192000"/>
              <a:gd name="connsiteY401" fmla="*/ 1199174 h 1839214"/>
              <a:gd name="connsiteX402" fmla="*/ 6214556 w 12192000"/>
              <a:gd name="connsiteY402" fmla="*/ 1124676 h 1839214"/>
              <a:gd name="connsiteX403" fmla="*/ 6197734 w 12192000"/>
              <a:gd name="connsiteY403" fmla="*/ 1124676 h 1839214"/>
              <a:gd name="connsiteX404" fmla="*/ 6197734 w 12192000"/>
              <a:gd name="connsiteY404" fmla="*/ 1135090 h 1839214"/>
              <a:gd name="connsiteX405" fmla="*/ 6134451 w 12192000"/>
              <a:gd name="connsiteY405" fmla="*/ 1135090 h 1839214"/>
              <a:gd name="connsiteX406" fmla="*/ 6134451 w 12192000"/>
              <a:gd name="connsiteY406" fmla="*/ 1212792 h 1839214"/>
              <a:gd name="connsiteX407" fmla="*/ 6059152 w 12192000"/>
              <a:gd name="connsiteY407" fmla="*/ 1212792 h 1839214"/>
              <a:gd name="connsiteX408" fmla="*/ 6059152 w 12192000"/>
              <a:gd name="connsiteY408" fmla="*/ 1232017 h 1839214"/>
              <a:gd name="connsiteX409" fmla="*/ 6064759 w 12192000"/>
              <a:gd name="connsiteY409" fmla="*/ 1232017 h 1839214"/>
              <a:gd name="connsiteX410" fmla="*/ 6064759 w 12192000"/>
              <a:gd name="connsiteY410" fmla="*/ 1318531 h 1839214"/>
              <a:gd name="connsiteX411" fmla="*/ 6042330 w 12192000"/>
              <a:gd name="connsiteY411" fmla="*/ 1318531 h 1839214"/>
              <a:gd name="connsiteX412" fmla="*/ 6042330 w 12192000"/>
              <a:gd name="connsiteY412" fmla="*/ 1562050 h 1839214"/>
              <a:gd name="connsiteX413" fmla="*/ 6003879 w 12192000"/>
              <a:gd name="connsiteY413" fmla="*/ 1562050 h 1839214"/>
              <a:gd name="connsiteX414" fmla="*/ 6003879 w 12192000"/>
              <a:gd name="connsiteY414" fmla="*/ 1539621 h 1839214"/>
              <a:gd name="connsiteX415" fmla="*/ 5962225 w 12192000"/>
              <a:gd name="connsiteY415" fmla="*/ 1539621 h 1839214"/>
              <a:gd name="connsiteX416" fmla="*/ 5962225 w 12192000"/>
              <a:gd name="connsiteY416" fmla="*/ 1489955 h 1839214"/>
              <a:gd name="connsiteX417" fmla="*/ 5954214 w 12192000"/>
              <a:gd name="connsiteY417" fmla="*/ 1489955 h 1839214"/>
              <a:gd name="connsiteX418" fmla="*/ 5954214 w 12192000"/>
              <a:gd name="connsiteY418" fmla="*/ 1283284 h 1839214"/>
              <a:gd name="connsiteX419" fmla="*/ 5898140 w 12192000"/>
              <a:gd name="connsiteY419" fmla="*/ 1283284 h 1839214"/>
              <a:gd name="connsiteX420" fmla="*/ 5860491 w 12192000"/>
              <a:gd name="connsiteY420" fmla="*/ 620815 h 1839214"/>
              <a:gd name="connsiteX421" fmla="*/ 5818837 w 12192000"/>
              <a:gd name="connsiteY421" fmla="*/ 28838 h 1839214"/>
              <a:gd name="connsiteX422" fmla="*/ 5782789 w 12192000"/>
              <a:gd name="connsiteY422" fmla="*/ 16021 h 1839214"/>
              <a:gd name="connsiteX423" fmla="*/ 5777182 w 12192000"/>
              <a:gd name="connsiteY423" fmla="*/ 16021 h 1839214"/>
              <a:gd name="connsiteX424" fmla="*/ 5777182 w 12192000"/>
              <a:gd name="connsiteY424" fmla="*/ 20026 h 1839214"/>
              <a:gd name="connsiteX425" fmla="*/ 5659427 w 12192000"/>
              <a:gd name="connsiteY425" fmla="*/ 20026 h 1839214"/>
              <a:gd name="connsiteX426" fmla="*/ 5659427 w 12192000"/>
              <a:gd name="connsiteY426" fmla="*/ 0 h 1839214"/>
              <a:gd name="connsiteX427" fmla="*/ 5647412 w 12192000"/>
              <a:gd name="connsiteY427" fmla="*/ 0 h 1839214"/>
              <a:gd name="connsiteX428" fmla="*/ 5647412 w 12192000"/>
              <a:gd name="connsiteY428" fmla="*/ 16021 h 1839214"/>
              <a:gd name="connsiteX429" fmla="*/ 5598548 w 12192000"/>
              <a:gd name="connsiteY429" fmla="*/ 16021 h 1839214"/>
              <a:gd name="connsiteX430" fmla="*/ 5580123 w 12192000"/>
              <a:gd name="connsiteY430" fmla="*/ 686501 h 1839214"/>
              <a:gd name="connsiteX431" fmla="*/ 5580123 w 12192000"/>
              <a:gd name="connsiteY431" fmla="*/ 1188760 h 1839214"/>
              <a:gd name="connsiteX432" fmla="*/ 5557694 w 12192000"/>
              <a:gd name="connsiteY432" fmla="*/ 1188760 h 1839214"/>
              <a:gd name="connsiteX433" fmla="*/ 5557694 w 12192000"/>
              <a:gd name="connsiteY433" fmla="*/ 1272871 h 1839214"/>
              <a:gd name="connsiteX434" fmla="*/ 5543275 w 12192000"/>
              <a:gd name="connsiteY434" fmla="*/ 1272871 h 1839214"/>
              <a:gd name="connsiteX435" fmla="*/ 5543275 w 12192000"/>
              <a:gd name="connsiteY435" fmla="*/ 1292897 h 1839214"/>
              <a:gd name="connsiteX436" fmla="*/ 5496814 w 12192000"/>
              <a:gd name="connsiteY436" fmla="*/ 1292897 h 1839214"/>
              <a:gd name="connsiteX437" fmla="*/ 5496814 w 12192000"/>
              <a:gd name="connsiteY437" fmla="*/ 1256850 h 1839214"/>
              <a:gd name="connsiteX438" fmla="*/ 5475186 w 12192000"/>
              <a:gd name="connsiteY438" fmla="*/ 1256850 h 1839214"/>
              <a:gd name="connsiteX439" fmla="*/ 5475186 w 12192000"/>
              <a:gd name="connsiteY439" fmla="*/ 1273672 h 1839214"/>
              <a:gd name="connsiteX440" fmla="*/ 5368646 w 12192000"/>
              <a:gd name="connsiteY440" fmla="*/ 1273672 h 1839214"/>
              <a:gd name="connsiteX441" fmla="*/ 5368646 w 12192000"/>
              <a:gd name="connsiteY441" fmla="*/ 948445 h 1839214"/>
              <a:gd name="connsiteX442" fmla="*/ 5282132 w 12192000"/>
              <a:gd name="connsiteY442" fmla="*/ 948445 h 1839214"/>
              <a:gd name="connsiteX443" fmla="*/ 5282132 w 12192000"/>
              <a:gd name="connsiteY443" fmla="*/ 930021 h 1839214"/>
              <a:gd name="connsiteX444" fmla="*/ 5246085 w 12192000"/>
              <a:gd name="connsiteY444" fmla="*/ 930021 h 1839214"/>
              <a:gd name="connsiteX445" fmla="*/ 5242080 w 12192000"/>
              <a:gd name="connsiteY445" fmla="*/ 938832 h 1839214"/>
              <a:gd name="connsiteX446" fmla="*/ 5143550 w 12192000"/>
              <a:gd name="connsiteY446" fmla="*/ 938832 h 1839214"/>
              <a:gd name="connsiteX447" fmla="*/ 5143550 w 12192000"/>
              <a:gd name="connsiteY447" fmla="*/ 961262 h 1839214"/>
              <a:gd name="connsiteX448" fmla="*/ 5109105 w 12192000"/>
              <a:gd name="connsiteY448" fmla="*/ 961262 h 1839214"/>
              <a:gd name="connsiteX449" fmla="*/ 5109105 w 12192000"/>
              <a:gd name="connsiteY449" fmla="*/ 1134289 h 1839214"/>
              <a:gd name="connsiteX450" fmla="*/ 5089079 w 12192000"/>
              <a:gd name="connsiteY450" fmla="*/ 1153514 h 1839214"/>
              <a:gd name="connsiteX451" fmla="*/ 5089079 w 12192000"/>
              <a:gd name="connsiteY451" fmla="*/ 1202378 h 1839214"/>
              <a:gd name="connsiteX452" fmla="*/ 5076262 w 12192000"/>
              <a:gd name="connsiteY452" fmla="*/ 1202378 h 1839214"/>
              <a:gd name="connsiteX453" fmla="*/ 5076262 w 12192000"/>
              <a:gd name="connsiteY453" fmla="*/ 1262457 h 1839214"/>
              <a:gd name="connsiteX454" fmla="*/ 4999361 w 12192000"/>
              <a:gd name="connsiteY454" fmla="*/ 1262457 h 1839214"/>
              <a:gd name="connsiteX455" fmla="*/ 4999361 w 12192000"/>
              <a:gd name="connsiteY455" fmla="*/ 1314525 h 1839214"/>
              <a:gd name="connsiteX456" fmla="*/ 4974529 w 12192000"/>
              <a:gd name="connsiteY456" fmla="*/ 1314525 h 1839214"/>
              <a:gd name="connsiteX457" fmla="*/ 4974529 w 12192000"/>
              <a:gd name="connsiteY457" fmla="*/ 1568459 h 1839214"/>
              <a:gd name="connsiteX458" fmla="*/ 4953701 w 12192000"/>
              <a:gd name="connsiteY458" fmla="*/ 1568459 h 1839214"/>
              <a:gd name="connsiteX459" fmla="*/ 4953701 w 12192000"/>
              <a:gd name="connsiteY459" fmla="*/ 904387 h 1839214"/>
              <a:gd name="connsiteX460" fmla="*/ 4898429 w 12192000"/>
              <a:gd name="connsiteY460" fmla="*/ 904387 h 1839214"/>
              <a:gd name="connsiteX461" fmla="*/ 4898429 w 12192000"/>
              <a:gd name="connsiteY461" fmla="*/ 890769 h 1839214"/>
              <a:gd name="connsiteX462" fmla="*/ 4743024 w 12192000"/>
              <a:gd name="connsiteY462" fmla="*/ 890769 h 1839214"/>
              <a:gd name="connsiteX463" fmla="*/ 4743024 w 12192000"/>
              <a:gd name="connsiteY463" fmla="*/ 901984 h 1839214"/>
              <a:gd name="connsiteX464" fmla="*/ 4705375 w 12192000"/>
              <a:gd name="connsiteY464" fmla="*/ 901984 h 1839214"/>
              <a:gd name="connsiteX465" fmla="*/ 4705375 w 12192000"/>
              <a:gd name="connsiteY465" fmla="*/ 1249640 h 1839214"/>
              <a:gd name="connsiteX466" fmla="*/ 4694161 w 12192000"/>
              <a:gd name="connsiteY466" fmla="*/ 1249640 h 1839214"/>
              <a:gd name="connsiteX467" fmla="*/ 4694161 w 12192000"/>
              <a:gd name="connsiteY467" fmla="*/ 1229614 h 1839214"/>
              <a:gd name="connsiteX468" fmla="*/ 4678140 w 12192000"/>
              <a:gd name="connsiteY468" fmla="*/ 1229614 h 1839214"/>
              <a:gd name="connsiteX469" fmla="*/ 4678140 w 12192000"/>
              <a:gd name="connsiteY469" fmla="*/ 1207184 h 1839214"/>
              <a:gd name="connsiteX470" fmla="*/ 4578809 w 12192000"/>
              <a:gd name="connsiteY470" fmla="*/ 1207184 h 1839214"/>
              <a:gd name="connsiteX471" fmla="*/ 4578809 w 12192000"/>
              <a:gd name="connsiteY471" fmla="*/ 1147106 h 1839214"/>
              <a:gd name="connsiteX472" fmla="*/ 4571600 w 12192000"/>
              <a:gd name="connsiteY472" fmla="*/ 1147106 h 1839214"/>
              <a:gd name="connsiteX473" fmla="*/ 4571600 w 12192000"/>
              <a:gd name="connsiteY473" fmla="*/ 1259253 h 1839214"/>
              <a:gd name="connsiteX474" fmla="*/ 4537155 w 12192000"/>
              <a:gd name="connsiteY474" fmla="*/ 1256850 h 1839214"/>
              <a:gd name="connsiteX475" fmla="*/ 4537155 w 12192000"/>
              <a:gd name="connsiteY475" fmla="*/ 986895 h 1839214"/>
              <a:gd name="connsiteX476" fmla="*/ 4532348 w 12192000"/>
              <a:gd name="connsiteY476" fmla="*/ 979686 h 1839214"/>
              <a:gd name="connsiteX477" fmla="*/ 4516327 w 12192000"/>
              <a:gd name="connsiteY477" fmla="*/ 979686 h 1839214"/>
              <a:gd name="connsiteX478" fmla="*/ 4516327 w 12192000"/>
              <a:gd name="connsiteY478" fmla="*/ 967670 h 1839214"/>
              <a:gd name="connsiteX479" fmla="*/ 4470667 w 12192000"/>
              <a:gd name="connsiteY479" fmla="*/ 967670 h 1839214"/>
              <a:gd name="connsiteX480" fmla="*/ 4470667 w 12192000"/>
              <a:gd name="connsiteY480" fmla="*/ 950047 h 1839214"/>
              <a:gd name="connsiteX481" fmla="*/ 4367332 w 12192000"/>
              <a:gd name="connsiteY481" fmla="*/ 950047 h 1839214"/>
              <a:gd name="connsiteX482" fmla="*/ 4367332 w 12192000"/>
              <a:gd name="connsiteY482" fmla="*/ 954052 h 1839214"/>
              <a:gd name="connsiteX483" fmla="*/ 4361724 w 12192000"/>
              <a:gd name="connsiteY483" fmla="*/ 954052 h 1839214"/>
              <a:gd name="connsiteX484" fmla="*/ 4361724 w 12192000"/>
              <a:gd name="connsiteY484" fmla="*/ 942837 h 1839214"/>
              <a:gd name="connsiteX485" fmla="*/ 4346504 w 12192000"/>
              <a:gd name="connsiteY485" fmla="*/ 942837 h 1839214"/>
              <a:gd name="connsiteX486" fmla="*/ 4346504 w 12192000"/>
              <a:gd name="connsiteY486" fmla="*/ 971675 h 1839214"/>
              <a:gd name="connsiteX487" fmla="*/ 4296038 w 12192000"/>
              <a:gd name="connsiteY487" fmla="*/ 971675 h 1839214"/>
              <a:gd name="connsiteX488" fmla="*/ 4296038 w 12192000"/>
              <a:gd name="connsiteY488" fmla="*/ 983691 h 1839214"/>
              <a:gd name="connsiteX489" fmla="*/ 4158257 w 12192000"/>
              <a:gd name="connsiteY489" fmla="*/ 983691 h 1839214"/>
              <a:gd name="connsiteX490" fmla="*/ 4158257 w 12192000"/>
              <a:gd name="connsiteY490" fmla="*/ 997309 h 1839214"/>
              <a:gd name="connsiteX491" fmla="*/ 4098979 w 12192000"/>
              <a:gd name="connsiteY491" fmla="*/ 997309 h 1839214"/>
              <a:gd name="connsiteX492" fmla="*/ 4098979 w 12192000"/>
              <a:gd name="connsiteY492" fmla="*/ 1199174 h 1839214"/>
              <a:gd name="connsiteX493" fmla="*/ 4050115 w 12192000"/>
              <a:gd name="connsiteY493" fmla="*/ 1199174 h 1839214"/>
              <a:gd name="connsiteX494" fmla="*/ 4050115 w 12192000"/>
              <a:gd name="connsiteY494" fmla="*/ 1181551 h 1839214"/>
              <a:gd name="connsiteX495" fmla="*/ 3981225 w 12192000"/>
              <a:gd name="connsiteY495" fmla="*/ 1181551 h 1839214"/>
              <a:gd name="connsiteX496" fmla="*/ 3981225 w 12192000"/>
              <a:gd name="connsiteY496" fmla="*/ 1189561 h 1839214"/>
              <a:gd name="connsiteX497" fmla="*/ 3965204 w 12192000"/>
              <a:gd name="connsiteY497" fmla="*/ 1189561 h 1839214"/>
              <a:gd name="connsiteX498" fmla="*/ 3965204 w 12192000"/>
              <a:gd name="connsiteY498" fmla="*/ 1173540 h 1839214"/>
              <a:gd name="connsiteX499" fmla="*/ 3933162 w 12192000"/>
              <a:gd name="connsiteY499" fmla="*/ 1173540 h 1839214"/>
              <a:gd name="connsiteX500" fmla="*/ 3933162 w 12192000"/>
              <a:gd name="connsiteY500" fmla="*/ 1191964 h 1839214"/>
              <a:gd name="connsiteX501" fmla="*/ 3903523 w 12192000"/>
              <a:gd name="connsiteY501" fmla="*/ 1191964 h 1839214"/>
              <a:gd name="connsiteX502" fmla="*/ 3903523 w 12192000"/>
              <a:gd name="connsiteY502" fmla="*/ 1058189 h 1839214"/>
              <a:gd name="connsiteX503" fmla="*/ 3896313 w 12192000"/>
              <a:gd name="connsiteY503" fmla="*/ 1058189 h 1839214"/>
              <a:gd name="connsiteX504" fmla="*/ 3896313 w 12192000"/>
              <a:gd name="connsiteY504" fmla="*/ 1067801 h 1839214"/>
              <a:gd name="connsiteX505" fmla="*/ 3873884 w 12192000"/>
              <a:gd name="connsiteY505" fmla="*/ 1067801 h 1839214"/>
              <a:gd name="connsiteX506" fmla="*/ 3873884 w 12192000"/>
              <a:gd name="connsiteY506" fmla="*/ 945241 h 1839214"/>
              <a:gd name="connsiteX507" fmla="*/ 3856261 w 12192000"/>
              <a:gd name="connsiteY507" fmla="*/ 945241 h 1839214"/>
              <a:gd name="connsiteX508" fmla="*/ 3856261 w 12192000"/>
              <a:gd name="connsiteY508" fmla="*/ 953251 h 1839214"/>
              <a:gd name="connsiteX509" fmla="*/ 3839439 w 12192000"/>
              <a:gd name="connsiteY509" fmla="*/ 953251 h 1839214"/>
              <a:gd name="connsiteX510" fmla="*/ 3839439 w 12192000"/>
              <a:gd name="connsiteY510" fmla="*/ 949246 h 1839214"/>
              <a:gd name="connsiteX511" fmla="*/ 3821816 w 12192000"/>
              <a:gd name="connsiteY511" fmla="*/ 949246 h 1839214"/>
              <a:gd name="connsiteX512" fmla="*/ 3821816 w 12192000"/>
              <a:gd name="connsiteY512" fmla="*/ 952450 h 1839214"/>
              <a:gd name="connsiteX513" fmla="*/ 3771349 w 12192000"/>
              <a:gd name="connsiteY513" fmla="*/ 952450 h 1839214"/>
              <a:gd name="connsiteX514" fmla="*/ 3771349 w 12192000"/>
              <a:gd name="connsiteY514" fmla="*/ 966068 h 1839214"/>
              <a:gd name="connsiteX515" fmla="*/ 3717679 w 12192000"/>
              <a:gd name="connsiteY515" fmla="*/ 966068 h 1839214"/>
              <a:gd name="connsiteX516" fmla="*/ 3717679 w 12192000"/>
              <a:gd name="connsiteY516" fmla="*/ 913199 h 1839214"/>
              <a:gd name="connsiteX517" fmla="*/ 3714475 w 12192000"/>
              <a:gd name="connsiteY517" fmla="*/ 913199 h 1839214"/>
              <a:gd name="connsiteX518" fmla="*/ 3714475 w 12192000"/>
              <a:gd name="connsiteY518" fmla="*/ 966869 h 1839214"/>
              <a:gd name="connsiteX519" fmla="*/ 3687239 w 12192000"/>
              <a:gd name="connsiteY519" fmla="*/ 966869 h 1839214"/>
              <a:gd name="connsiteX520" fmla="*/ 3687239 w 12192000"/>
              <a:gd name="connsiteY520" fmla="*/ 986895 h 1839214"/>
              <a:gd name="connsiteX521" fmla="*/ 3657600 w 12192000"/>
              <a:gd name="connsiteY521" fmla="*/ 986895 h 1839214"/>
              <a:gd name="connsiteX522" fmla="*/ 3602328 w 12192000"/>
              <a:gd name="connsiteY522" fmla="*/ 1003717 h 1839214"/>
              <a:gd name="connsiteX523" fmla="*/ 3602328 w 12192000"/>
              <a:gd name="connsiteY523" fmla="*/ 1022141 h 1839214"/>
              <a:gd name="connsiteX524" fmla="*/ 3594317 w 12192000"/>
              <a:gd name="connsiteY524" fmla="*/ 1022141 h 1839214"/>
              <a:gd name="connsiteX525" fmla="*/ 3594317 w 12192000"/>
              <a:gd name="connsiteY525" fmla="*/ 1012529 h 1839214"/>
              <a:gd name="connsiteX526" fmla="*/ 3545453 w 12192000"/>
              <a:gd name="connsiteY526" fmla="*/ 1012529 h 1839214"/>
              <a:gd name="connsiteX527" fmla="*/ 3545453 w 12192000"/>
              <a:gd name="connsiteY527" fmla="*/ 461406 h 1839214"/>
              <a:gd name="connsiteX528" fmla="*/ 3402866 w 12192000"/>
              <a:gd name="connsiteY528" fmla="*/ 461406 h 1839214"/>
              <a:gd name="connsiteX529" fmla="*/ 3402866 w 12192000"/>
              <a:gd name="connsiteY529" fmla="*/ 437374 h 1839214"/>
              <a:gd name="connsiteX530" fmla="*/ 3394855 w 12192000"/>
              <a:gd name="connsiteY530" fmla="*/ 437374 h 1839214"/>
              <a:gd name="connsiteX531" fmla="*/ 3394855 w 12192000"/>
              <a:gd name="connsiteY531" fmla="*/ 449390 h 1839214"/>
              <a:gd name="connsiteX532" fmla="*/ 3281106 w 12192000"/>
              <a:gd name="connsiteY532" fmla="*/ 449390 h 1839214"/>
              <a:gd name="connsiteX533" fmla="*/ 3281106 w 12192000"/>
              <a:gd name="connsiteY533" fmla="*/ 781826 h 1839214"/>
              <a:gd name="connsiteX534" fmla="*/ 3208210 w 12192000"/>
              <a:gd name="connsiteY534" fmla="*/ 781826 h 1839214"/>
              <a:gd name="connsiteX535" fmla="*/ 3208210 w 12192000"/>
              <a:gd name="connsiteY535" fmla="*/ 1120671 h 1839214"/>
              <a:gd name="connsiteX536" fmla="*/ 3172163 w 12192000"/>
              <a:gd name="connsiteY536" fmla="*/ 1120671 h 1839214"/>
              <a:gd name="connsiteX537" fmla="*/ 3172163 w 12192000"/>
              <a:gd name="connsiteY537" fmla="*/ 759397 h 1839214"/>
              <a:gd name="connsiteX538" fmla="*/ 2893397 w 12192000"/>
              <a:gd name="connsiteY538" fmla="*/ 759397 h 1839214"/>
              <a:gd name="connsiteX539" fmla="*/ 2893397 w 12192000"/>
              <a:gd name="connsiteY539" fmla="*/ 1132687 h 1839214"/>
              <a:gd name="connsiteX540" fmla="*/ 2881382 w 12192000"/>
              <a:gd name="connsiteY540" fmla="*/ 1132687 h 1839214"/>
              <a:gd name="connsiteX541" fmla="*/ 2881382 w 12192000"/>
              <a:gd name="connsiteY541" fmla="*/ 1173540 h 1839214"/>
              <a:gd name="connsiteX542" fmla="*/ 2840528 w 12192000"/>
              <a:gd name="connsiteY542" fmla="*/ 1173540 h 1839214"/>
              <a:gd name="connsiteX543" fmla="*/ 2840528 w 12192000"/>
              <a:gd name="connsiteY543" fmla="*/ 1115063 h 1839214"/>
              <a:gd name="connsiteX544" fmla="*/ 2830915 w 12192000"/>
              <a:gd name="connsiteY544" fmla="*/ 1115063 h 1839214"/>
              <a:gd name="connsiteX545" fmla="*/ 2830915 w 12192000"/>
              <a:gd name="connsiteY545" fmla="*/ 1275274 h 1839214"/>
              <a:gd name="connsiteX546" fmla="*/ 2806083 w 12192000"/>
              <a:gd name="connsiteY546" fmla="*/ 1275274 h 1839214"/>
              <a:gd name="connsiteX547" fmla="*/ 2806083 w 12192000"/>
              <a:gd name="connsiteY547" fmla="*/ 1452306 h 1839214"/>
              <a:gd name="connsiteX548" fmla="*/ 2783653 w 12192000"/>
              <a:gd name="connsiteY548" fmla="*/ 1452306 h 1839214"/>
              <a:gd name="connsiteX549" fmla="*/ 2783653 w 12192000"/>
              <a:gd name="connsiteY549" fmla="*/ 1422667 h 1839214"/>
              <a:gd name="connsiteX550" fmla="*/ 2754014 w 12192000"/>
              <a:gd name="connsiteY550" fmla="*/ 1422667 h 1839214"/>
              <a:gd name="connsiteX551" fmla="*/ 2754014 w 12192000"/>
              <a:gd name="connsiteY551" fmla="*/ 1161524 h 1839214"/>
              <a:gd name="connsiteX552" fmla="*/ 2726779 w 12192000"/>
              <a:gd name="connsiteY552" fmla="*/ 1161524 h 1839214"/>
              <a:gd name="connsiteX553" fmla="*/ 2726779 w 12192000"/>
              <a:gd name="connsiteY553" fmla="*/ 990099 h 1839214"/>
              <a:gd name="connsiteX554" fmla="*/ 2701946 w 12192000"/>
              <a:gd name="connsiteY554" fmla="*/ 990099 h 1839214"/>
              <a:gd name="connsiteX555" fmla="*/ 2701946 w 12192000"/>
              <a:gd name="connsiteY555" fmla="*/ 903586 h 1839214"/>
              <a:gd name="connsiteX556" fmla="*/ 2698742 w 12192000"/>
              <a:gd name="connsiteY556" fmla="*/ 903586 h 1839214"/>
              <a:gd name="connsiteX557" fmla="*/ 2698742 w 12192000"/>
              <a:gd name="connsiteY557" fmla="*/ 955654 h 1839214"/>
              <a:gd name="connsiteX558" fmla="*/ 2673108 w 12192000"/>
              <a:gd name="connsiteY558" fmla="*/ 938832 h 1839214"/>
              <a:gd name="connsiteX559" fmla="*/ 2673108 w 12192000"/>
              <a:gd name="connsiteY559" fmla="*/ 909193 h 1839214"/>
              <a:gd name="connsiteX560" fmla="*/ 2659490 w 12192000"/>
              <a:gd name="connsiteY560" fmla="*/ 893172 h 1839214"/>
              <a:gd name="connsiteX561" fmla="*/ 2659490 w 12192000"/>
              <a:gd name="connsiteY561" fmla="*/ 873146 h 1839214"/>
              <a:gd name="connsiteX562" fmla="*/ 2651480 w 12192000"/>
              <a:gd name="connsiteY562" fmla="*/ 873146 h 1839214"/>
              <a:gd name="connsiteX563" fmla="*/ 2557757 w 12192000"/>
              <a:gd name="connsiteY563" fmla="*/ 961262 h 1839214"/>
              <a:gd name="connsiteX564" fmla="*/ 2557757 w 12192000"/>
              <a:gd name="connsiteY564" fmla="*/ 968471 h 1839214"/>
              <a:gd name="connsiteX565" fmla="*/ 2545741 w 12192000"/>
              <a:gd name="connsiteY565" fmla="*/ 978885 h 1839214"/>
              <a:gd name="connsiteX566" fmla="*/ 2545741 w 12192000"/>
              <a:gd name="connsiteY566" fmla="*/ 991702 h 1839214"/>
              <a:gd name="connsiteX567" fmla="*/ 2515301 w 12192000"/>
              <a:gd name="connsiteY567" fmla="*/ 991702 h 1839214"/>
              <a:gd name="connsiteX568" fmla="*/ 2515301 w 12192000"/>
              <a:gd name="connsiteY568" fmla="*/ 1124676 h 1839214"/>
              <a:gd name="connsiteX569" fmla="*/ 2503285 w 12192000"/>
              <a:gd name="connsiteY569" fmla="*/ 1124676 h 1839214"/>
              <a:gd name="connsiteX570" fmla="*/ 2503285 w 12192000"/>
              <a:gd name="connsiteY570" fmla="*/ 1271268 h 1839214"/>
              <a:gd name="connsiteX571" fmla="*/ 2496076 w 12192000"/>
              <a:gd name="connsiteY571" fmla="*/ 1271268 h 1839214"/>
              <a:gd name="connsiteX572" fmla="*/ 2496076 w 12192000"/>
              <a:gd name="connsiteY572" fmla="*/ 1284085 h 1839214"/>
              <a:gd name="connsiteX573" fmla="*/ 2475248 w 12192000"/>
              <a:gd name="connsiteY573" fmla="*/ 1306515 h 1839214"/>
              <a:gd name="connsiteX574" fmla="*/ 2475248 w 12192000"/>
              <a:gd name="connsiteY574" fmla="*/ 1322536 h 1839214"/>
              <a:gd name="connsiteX575" fmla="*/ 2448013 w 12192000"/>
              <a:gd name="connsiteY575" fmla="*/ 1322536 h 1839214"/>
              <a:gd name="connsiteX576" fmla="*/ 2448013 w 12192000"/>
              <a:gd name="connsiteY576" fmla="*/ 1340159 h 1839214"/>
              <a:gd name="connsiteX577" fmla="*/ 2453620 w 12192000"/>
              <a:gd name="connsiteY577" fmla="*/ 1340159 h 1839214"/>
              <a:gd name="connsiteX578" fmla="*/ 2453620 w 12192000"/>
              <a:gd name="connsiteY578" fmla="*/ 1390625 h 1839214"/>
              <a:gd name="connsiteX579" fmla="*/ 2413567 w 12192000"/>
              <a:gd name="connsiteY579" fmla="*/ 1390625 h 1839214"/>
              <a:gd name="connsiteX580" fmla="*/ 2413567 w 12192000"/>
              <a:gd name="connsiteY580" fmla="*/ 1419463 h 1839214"/>
              <a:gd name="connsiteX581" fmla="*/ 2410363 w 12192000"/>
              <a:gd name="connsiteY581" fmla="*/ 1416259 h 1839214"/>
              <a:gd name="connsiteX582" fmla="*/ 2403955 w 12192000"/>
              <a:gd name="connsiteY582" fmla="*/ 1407447 h 1839214"/>
              <a:gd name="connsiteX583" fmla="*/ 2382326 w 12192000"/>
              <a:gd name="connsiteY583" fmla="*/ 1407447 h 1839214"/>
              <a:gd name="connsiteX584" fmla="*/ 2382326 w 12192000"/>
              <a:gd name="connsiteY584" fmla="*/ 1398636 h 1839214"/>
              <a:gd name="connsiteX585" fmla="*/ 2363902 w 12192000"/>
              <a:gd name="connsiteY585" fmla="*/ 1398636 h 1839214"/>
              <a:gd name="connsiteX586" fmla="*/ 2363902 w 12192000"/>
              <a:gd name="connsiteY586" fmla="*/ 1391426 h 1839214"/>
              <a:gd name="connsiteX587" fmla="*/ 2348682 w 12192000"/>
              <a:gd name="connsiteY587" fmla="*/ 1391426 h 1839214"/>
              <a:gd name="connsiteX588" fmla="*/ 2340672 w 12192000"/>
              <a:gd name="connsiteY588" fmla="*/ 1384217 h 1839214"/>
              <a:gd name="connsiteX589" fmla="*/ 2340672 w 12192000"/>
              <a:gd name="connsiteY589" fmla="*/ 1374604 h 1839214"/>
              <a:gd name="connsiteX590" fmla="*/ 2312635 w 12192000"/>
              <a:gd name="connsiteY590" fmla="*/ 1374604 h 1839214"/>
              <a:gd name="connsiteX591" fmla="*/ 2312635 w 12192000"/>
              <a:gd name="connsiteY591" fmla="*/ 1368997 h 1839214"/>
              <a:gd name="connsiteX592" fmla="*/ 2303824 w 12192000"/>
              <a:gd name="connsiteY592" fmla="*/ 1368997 h 1839214"/>
              <a:gd name="connsiteX593" fmla="*/ 2303824 w 12192000"/>
              <a:gd name="connsiteY593" fmla="*/ 1374604 h 1839214"/>
              <a:gd name="connsiteX594" fmla="*/ 2265373 w 12192000"/>
              <a:gd name="connsiteY594" fmla="*/ 1374604 h 1839214"/>
              <a:gd name="connsiteX595" fmla="*/ 2265373 w 12192000"/>
              <a:gd name="connsiteY595" fmla="*/ 1408248 h 1839214"/>
              <a:gd name="connsiteX596" fmla="*/ 2238137 w 12192000"/>
              <a:gd name="connsiteY596" fmla="*/ 1408248 h 1839214"/>
              <a:gd name="connsiteX597" fmla="*/ 2238137 w 12192000"/>
              <a:gd name="connsiteY597" fmla="*/ 1429076 h 1839214"/>
              <a:gd name="connsiteX598" fmla="*/ 2227724 w 12192000"/>
              <a:gd name="connsiteY598" fmla="*/ 1429076 h 1839214"/>
              <a:gd name="connsiteX599" fmla="*/ 2227724 w 12192000"/>
              <a:gd name="connsiteY599" fmla="*/ 1437887 h 1839214"/>
              <a:gd name="connsiteX600" fmla="*/ 2181263 w 12192000"/>
              <a:gd name="connsiteY600" fmla="*/ 1437887 h 1839214"/>
              <a:gd name="connsiteX601" fmla="*/ 2181263 w 12192000"/>
              <a:gd name="connsiteY601" fmla="*/ 1335353 h 1839214"/>
              <a:gd name="connsiteX602" fmla="*/ 2178860 w 12192000"/>
              <a:gd name="connsiteY602" fmla="*/ 1335353 h 1839214"/>
              <a:gd name="connsiteX603" fmla="*/ 2178860 w 12192000"/>
              <a:gd name="connsiteY603" fmla="*/ 1254446 h 1839214"/>
              <a:gd name="connsiteX604" fmla="*/ 2182865 w 12192000"/>
              <a:gd name="connsiteY604" fmla="*/ 1254446 h 1839214"/>
              <a:gd name="connsiteX605" fmla="*/ 2182865 w 12192000"/>
              <a:gd name="connsiteY605" fmla="*/ 1236022 h 1839214"/>
              <a:gd name="connsiteX606" fmla="*/ 2174854 w 12192000"/>
              <a:gd name="connsiteY606" fmla="*/ 1210389 h 1839214"/>
              <a:gd name="connsiteX607" fmla="*/ 2162838 w 12192000"/>
              <a:gd name="connsiteY607" fmla="*/ 1210389 h 1839214"/>
              <a:gd name="connsiteX608" fmla="*/ 2162838 w 12192000"/>
              <a:gd name="connsiteY608" fmla="*/ 1195169 h 1839214"/>
              <a:gd name="connsiteX609" fmla="*/ 2084336 w 12192000"/>
              <a:gd name="connsiteY609" fmla="*/ 1159922 h 1839214"/>
              <a:gd name="connsiteX610" fmla="*/ 2008236 w 12192000"/>
              <a:gd name="connsiteY610" fmla="*/ 1151111 h 1839214"/>
              <a:gd name="connsiteX611" fmla="*/ 2004230 w 12192000"/>
              <a:gd name="connsiteY611" fmla="*/ 1157519 h 1839214"/>
              <a:gd name="connsiteX612" fmla="*/ 1994618 w 12192000"/>
              <a:gd name="connsiteY612" fmla="*/ 1157519 h 1839214"/>
              <a:gd name="connsiteX613" fmla="*/ 1994618 w 12192000"/>
              <a:gd name="connsiteY613" fmla="*/ 1114262 h 1839214"/>
              <a:gd name="connsiteX614" fmla="*/ 1990612 w 12192000"/>
              <a:gd name="connsiteY614" fmla="*/ 1114262 h 1839214"/>
              <a:gd name="connsiteX615" fmla="*/ 1990612 w 12192000"/>
              <a:gd name="connsiteY615" fmla="*/ 1157519 h 1839214"/>
              <a:gd name="connsiteX616" fmla="*/ 1973790 w 12192000"/>
              <a:gd name="connsiteY616" fmla="*/ 1157519 h 1839214"/>
              <a:gd name="connsiteX617" fmla="*/ 1973790 w 12192000"/>
              <a:gd name="connsiteY617" fmla="*/ 1121472 h 1839214"/>
              <a:gd name="connsiteX618" fmla="*/ 1968183 w 12192000"/>
              <a:gd name="connsiteY618" fmla="*/ 1121472 h 1839214"/>
              <a:gd name="connsiteX619" fmla="*/ 1956167 w 12192000"/>
              <a:gd name="connsiteY619" fmla="*/ 1109456 h 1839214"/>
              <a:gd name="connsiteX620" fmla="*/ 1952963 w 12192000"/>
              <a:gd name="connsiteY620" fmla="*/ 1109456 h 1839214"/>
              <a:gd name="connsiteX621" fmla="*/ 1952963 w 12192000"/>
              <a:gd name="connsiteY621" fmla="*/ 1134289 h 1839214"/>
              <a:gd name="connsiteX622" fmla="*/ 1933738 w 12192000"/>
              <a:gd name="connsiteY622" fmla="*/ 1134289 h 1839214"/>
              <a:gd name="connsiteX623" fmla="*/ 1933738 w 12192000"/>
              <a:gd name="connsiteY623" fmla="*/ 1142299 h 1839214"/>
              <a:gd name="connsiteX624" fmla="*/ 1938544 w 12192000"/>
              <a:gd name="connsiteY624" fmla="*/ 1145503 h 1839214"/>
              <a:gd name="connsiteX625" fmla="*/ 1938544 w 12192000"/>
              <a:gd name="connsiteY625" fmla="*/ 1150310 h 1839214"/>
              <a:gd name="connsiteX626" fmla="*/ 1866449 w 12192000"/>
              <a:gd name="connsiteY626" fmla="*/ 1150310 h 1839214"/>
              <a:gd name="connsiteX627" fmla="*/ 1866449 w 12192000"/>
              <a:gd name="connsiteY627" fmla="*/ 1157519 h 1839214"/>
              <a:gd name="connsiteX628" fmla="*/ 1794355 w 12192000"/>
              <a:gd name="connsiteY628" fmla="*/ 1171137 h 1839214"/>
              <a:gd name="connsiteX629" fmla="*/ 1736679 w 12192000"/>
              <a:gd name="connsiteY629" fmla="*/ 1192765 h 1839214"/>
              <a:gd name="connsiteX630" fmla="*/ 1729470 w 12192000"/>
              <a:gd name="connsiteY630" fmla="*/ 1192765 h 1839214"/>
              <a:gd name="connsiteX631" fmla="*/ 1729470 w 12192000"/>
              <a:gd name="connsiteY631" fmla="*/ 1207184 h 1839214"/>
              <a:gd name="connsiteX632" fmla="*/ 1721459 w 12192000"/>
              <a:gd name="connsiteY632" fmla="*/ 1207184 h 1839214"/>
              <a:gd name="connsiteX633" fmla="*/ 1721459 w 12192000"/>
              <a:gd name="connsiteY633" fmla="*/ 1203179 h 1839214"/>
              <a:gd name="connsiteX634" fmla="*/ 1703836 w 12192000"/>
              <a:gd name="connsiteY634" fmla="*/ 1203179 h 1839214"/>
              <a:gd name="connsiteX635" fmla="*/ 1703836 w 12192000"/>
              <a:gd name="connsiteY635" fmla="*/ 1207184 h 1839214"/>
              <a:gd name="connsiteX636" fmla="*/ 1698229 w 12192000"/>
              <a:gd name="connsiteY636" fmla="*/ 1207184 h 1839214"/>
              <a:gd name="connsiteX637" fmla="*/ 1668590 w 12192000"/>
              <a:gd name="connsiteY637" fmla="*/ 1227211 h 1839214"/>
              <a:gd name="connsiteX638" fmla="*/ 1647762 w 12192000"/>
              <a:gd name="connsiteY638" fmla="*/ 1246436 h 1839214"/>
              <a:gd name="connsiteX639" fmla="*/ 1647762 w 12192000"/>
              <a:gd name="connsiteY639" fmla="*/ 1331347 h 1839214"/>
              <a:gd name="connsiteX640" fmla="*/ 1642956 w 12192000"/>
              <a:gd name="connsiteY640" fmla="*/ 1331347 h 1839214"/>
              <a:gd name="connsiteX641" fmla="*/ 1642956 w 12192000"/>
              <a:gd name="connsiteY641" fmla="*/ 1406646 h 1839214"/>
              <a:gd name="connsiteX642" fmla="*/ 1590087 w 12192000"/>
              <a:gd name="connsiteY642" fmla="*/ 1406646 h 1839214"/>
              <a:gd name="connsiteX643" fmla="*/ 1590087 w 12192000"/>
              <a:gd name="connsiteY643" fmla="*/ 1416259 h 1839214"/>
              <a:gd name="connsiteX644" fmla="*/ 1582877 w 12192000"/>
              <a:gd name="connsiteY644" fmla="*/ 1416259 h 1839214"/>
              <a:gd name="connsiteX645" fmla="*/ 1582877 w 12192000"/>
              <a:gd name="connsiteY645" fmla="*/ 1421065 h 1839214"/>
              <a:gd name="connsiteX646" fmla="*/ 1556443 w 12192000"/>
              <a:gd name="connsiteY646" fmla="*/ 1421065 h 1839214"/>
              <a:gd name="connsiteX647" fmla="*/ 1556443 w 12192000"/>
              <a:gd name="connsiteY647" fmla="*/ 1426672 h 1839214"/>
              <a:gd name="connsiteX648" fmla="*/ 1546830 w 12192000"/>
              <a:gd name="connsiteY648" fmla="*/ 1426672 h 1839214"/>
              <a:gd name="connsiteX649" fmla="*/ 1546830 w 12192000"/>
              <a:gd name="connsiteY649" fmla="*/ 1429877 h 1839214"/>
              <a:gd name="connsiteX650" fmla="*/ 1543626 w 12192000"/>
              <a:gd name="connsiteY650" fmla="*/ 1429877 h 1839214"/>
              <a:gd name="connsiteX651" fmla="*/ 1543626 w 12192000"/>
              <a:gd name="connsiteY651" fmla="*/ 1420264 h 1839214"/>
              <a:gd name="connsiteX652" fmla="*/ 1517992 w 12192000"/>
              <a:gd name="connsiteY652" fmla="*/ 1420264 h 1839214"/>
              <a:gd name="connsiteX653" fmla="*/ 1517992 w 12192000"/>
              <a:gd name="connsiteY653" fmla="*/ 1441091 h 1839214"/>
              <a:gd name="connsiteX654" fmla="*/ 1522799 w 12192000"/>
              <a:gd name="connsiteY654" fmla="*/ 1441091 h 1839214"/>
              <a:gd name="connsiteX655" fmla="*/ 1522799 w 12192000"/>
              <a:gd name="connsiteY655" fmla="*/ 1457913 h 1839214"/>
              <a:gd name="connsiteX656" fmla="*/ 1493160 w 12192000"/>
              <a:gd name="connsiteY656" fmla="*/ 1457913 h 1839214"/>
              <a:gd name="connsiteX657" fmla="*/ 1493160 w 12192000"/>
              <a:gd name="connsiteY657" fmla="*/ 1527605 h 1839214"/>
              <a:gd name="connsiteX658" fmla="*/ 1458714 w 12192000"/>
              <a:gd name="connsiteY658" fmla="*/ 1527605 h 1839214"/>
              <a:gd name="connsiteX659" fmla="*/ 1435484 w 12192000"/>
              <a:gd name="connsiteY659" fmla="*/ 1010927 h 1839214"/>
              <a:gd name="connsiteX660" fmla="*/ 1449903 w 12192000"/>
              <a:gd name="connsiteY660" fmla="*/ 1006120 h 1839214"/>
              <a:gd name="connsiteX661" fmla="*/ 1449903 w 12192000"/>
              <a:gd name="connsiteY661" fmla="*/ 962864 h 1839214"/>
              <a:gd name="connsiteX662" fmla="*/ 1455510 w 12192000"/>
              <a:gd name="connsiteY662" fmla="*/ 955654 h 1839214"/>
              <a:gd name="connsiteX663" fmla="*/ 1455510 w 12192000"/>
              <a:gd name="connsiteY663" fmla="*/ 929220 h 1839214"/>
              <a:gd name="connsiteX664" fmla="*/ 1470730 w 12192000"/>
              <a:gd name="connsiteY664" fmla="*/ 920408 h 1839214"/>
              <a:gd name="connsiteX665" fmla="*/ 1478741 w 12192000"/>
              <a:gd name="connsiteY665" fmla="*/ 914000 h 1839214"/>
              <a:gd name="connsiteX666" fmla="*/ 1492359 w 12192000"/>
              <a:gd name="connsiteY666" fmla="*/ 883560 h 1839214"/>
              <a:gd name="connsiteX667" fmla="*/ 1492359 w 12192000"/>
              <a:gd name="connsiteY667" fmla="*/ 858727 h 1839214"/>
              <a:gd name="connsiteX668" fmla="*/ 1488353 w 12192000"/>
              <a:gd name="connsiteY668" fmla="*/ 857125 h 1839214"/>
              <a:gd name="connsiteX669" fmla="*/ 1488353 w 12192000"/>
              <a:gd name="connsiteY669" fmla="*/ 850716 h 1839214"/>
              <a:gd name="connsiteX670" fmla="*/ 1485950 w 12192000"/>
              <a:gd name="connsiteY670" fmla="*/ 849114 h 1839214"/>
              <a:gd name="connsiteX671" fmla="*/ 1485950 w 12192000"/>
              <a:gd name="connsiteY671" fmla="*/ 846711 h 1839214"/>
              <a:gd name="connsiteX672" fmla="*/ 1483547 w 12192000"/>
              <a:gd name="connsiteY672" fmla="*/ 845109 h 1839214"/>
              <a:gd name="connsiteX673" fmla="*/ 1483547 w 12192000"/>
              <a:gd name="connsiteY673" fmla="*/ 841104 h 1839214"/>
              <a:gd name="connsiteX674" fmla="*/ 1454709 w 12192000"/>
              <a:gd name="connsiteY674" fmla="*/ 834695 h 1839214"/>
              <a:gd name="connsiteX675" fmla="*/ 1457112 w 12192000"/>
              <a:gd name="connsiteY675" fmla="*/ 831491 h 1839214"/>
              <a:gd name="connsiteX676" fmla="*/ 1463521 w 12192000"/>
              <a:gd name="connsiteY676" fmla="*/ 806659 h 1839214"/>
              <a:gd name="connsiteX677" fmla="*/ 1463521 w 12192000"/>
              <a:gd name="connsiteY677" fmla="*/ 802653 h 1839214"/>
              <a:gd name="connsiteX678" fmla="*/ 1461117 w 12192000"/>
              <a:gd name="connsiteY678" fmla="*/ 802653 h 1839214"/>
              <a:gd name="connsiteX679" fmla="*/ 1461117 w 12192000"/>
              <a:gd name="connsiteY679" fmla="*/ 805057 h 1839214"/>
              <a:gd name="connsiteX680" fmla="*/ 1438688 w 12192000"/>
              <a:gd name="connsiteY680" fmla="*/ 791439 h 1839214"/>
              <a:gd name="connsiteX681" fmla="*/ 1438688 w 12192000"/>
              <a:gd name="connsiteY681" fmla="*/ 771412 h 1839214"/>
              <a:gd name="connsiteX682" fmla="*/ 1433882 w 12192000"/>
              <a:gd name="connsiteY682" fmla="*/ 771412 h 1839214"/>
              <a:gd name="connsiteX683" fmla="*/ 1433882 w 12192000"/>
              <a:gd name="connsiteY683" fmla="*/ 765805 h 1839214"/>
              <a:gd name="connsiteX684" fmla="*/ 1425070 w 12192000"/>
              <a:gd name="connsiteY684" fmla="*/ 764203 h 1839214"/>
              <a:gd name="connsiteX685" fmla="*/ 1423468 w 12192000"/>
              <a:gd name="connsiteY685" fmla="*/ 641642 h 1839214"/>
              <a:gd name="connsiteX686" fmla="*/ 1425070 w 12192000"/>
              <a:gd name="connsiteY686" fmla="*/ 639239 h 1839214"/>
              <a:gd name="connsiteX687" fmla="*/ 1425070 w 12192000"/>
              <a:gd name="connsiteY687" fmla="*/ 635234 h 1839214"/>
              <a:gd name="connsiteX688" fmla="*/ 1421065 w 12192000"/>
              <a:gd name="connsiteY688" fmla="*/ 633632 h 1839214"/>
              <a:gd name="connsiteX689" fmla="*/ 1423468 w 12192000"/>
              <a:gd name="connsiteY689" fmla="*/ 535102 h 1839214"/>
              <a:gd name="connsiteX690" fmla="*/ 1425871 w 12192000"/>
              <a:gd name="connsiteY690" fmla="*/ 528694 h 1839214"/>
              <a:gd name="connsiteX691" fmla="*/ 1421866 w 12192000"/>
              <a:gd name="connsiteY691" fmla="*/ 526291 h 1839214"/>
              <a:gd name="connsiteX692" fmla="*/ 1421866 w 12192000"/>
              <a:gd name="connsiteY692" fmla="*/ 521484 h 1839214"/>
              <a:gd name="connsiteX693" fmla="*/ 1418662 w 12192000"/>
              <a:gd name="connsiteY693" fmla="*/ 519081 h 1839214"/>
              <a:gd name="connsiteX694" fmla="*/ 1417861 w 12192000"/>
              <a:gd name="connsiteY694" fmla="*/ 417348 h 1839214"/>
              <a:gd name="connsiteX695" fmla="*/ 1423468 w 12192000"/>
              <a:gd name="connsiteY695" fmla="*/ 417348 h 1839214"/>
              <a:gd name="connsiteX696" fmla="*/ 1423468 w 12192000"/>
              <a:gd name="connsiteY696" fmla="*/ 412541 h 1839214"/>
              <a:gd name="connsiteX697" fmla="*/ 1417060 w 12192000"/>
              <a:gd name="connsiteY697" fmla="*/ 412541 h 1839214"/>
              <a:gd name="connsiteX698" fmla="*/ 1417060 w 12192000"/>
              <a:gd name="connsiteY698" fmla="*/ 410138 h 1839214"/>
              <a:gd name="connsiteX699" fmla="*/ 1420264 w 12192000"/>
              <a:gd name="connsiteY699" fmla="*/ 408536 h 1839214"/>
              <a:gd name="connsiteX700" fmla="*/ 1420264 w 12192000"/>
              <a:gd name="connsiteY700" fmla="*/ 406133 h 1839214"/>
              <a:gd name="connsiteX701" fmla="*/ 1421065 w 12192000"/>
              <a:gd name="connsiteY701" fmla="*/ 404531 h 1839214"/>
              <a:gd name="connsiteX702" fmla="*/ 1421065 w 12192000"/>
              <a:gd name="connsiteY702" fmla="*/ 401327 h 1839214"/>
              <a:gd name="connsiteX703" fmla="*/ 1416259 w 12192000"/>
              <a:gd name="connsiteY703" fmla="*/ 400526 h 1839214"/>
              <a:gd name="connsiteX704" fmla="*/ 1416259 w 12192000"/>
              <a:gd name="connsiteY704" fmla="*/ 286776 h 1839214"/>
              <a:gd name="connsiteX705" fmla="*/ 1417060 w 12192000"/>
              <a:gd name="connsiteY705" fmla="*/ 286776 h 1839214"/>
              <a:gd name="connsiteX706" fmla="*/ 1417060 w 12192000"/>
              <a:gd name="connsiteY706" fmla="*/ 284373 h 1839214"/>
              <a:gd name="connsiteX707" fmla="*/ 1414657 w 12192000"/>
              <a:gd name="connsiteY707" fmla="*/ 284373 h 1839214"/>
              <a:gd name="connsiteX708" fmla="*/ 1414657 w 12192000"/>
              <a:gd name="connsiteY708" fmla="*/ 266750 h 1839214"/>
              <a:gd name="connsiteX709" fmla="*/ 1412253 w 12192000"/>
              <a:gd name="connsiteY709" fmla="*/ 265148 h 1839214"/>
              <a:gd name="connsiteX710" fmla="*/ 1409850 w 12192000"/>
              <a:gd name="connsiteY710" fmla="*/ 266750 h 1839214"/>
              <a:gd name="connsiteX711" fmla="*/ 1409850 w 12192000"/>
              <a:gd name="connsiteY711" fmla="*/ 284373 h 1839214"/>
              <a:gd name="connsiteX712" fmla="*/ 1407447 w 12192000"/>
              <a:gd name="connsiteY712" fmla="*/ 284373 h 1839214"/>
              <a:gd name="connsiteX713" fmla="*/ 1407447 w 12192000"/>
              <a:gd name="connsiteY713" fmla="*/ 286776 h 1839214"/>
              <a:gd name="connsiteX714" fmla="*/ 1408248 w 12192000"/>
              <a:gd name="connsiteY714" fmla="*/ 286776 h 1839214"/>
              <a:gd name="connsiteX715" fmla="*/ 1408248 w 12192000"/>
              <a:gd name="connsiteY715" fmla="*/ 401327 h 1839214"/>
              <a:gd name="connsiteX716" fmla="*/ 1402641 w 12192000"/>
              <a:gd name="connsiteY716" fmla="*/ 402128 h 1839214"/>
              <a:gd name="connsiteX717" fmla="*/ 1402641 w 12192000"/>
              <a:gd name="connsiteY717" fmla="*/ 405332 h 1839214"/>
              <a:gd name="connsiteX718" fmla="*/ 1403442 w 12192000"/>
              <a:gd name="connsiteY718" fmla="*/ 406934 h 1839214"/>
              <a:gd name="connsiteX719" fmla="*/ 1403442 w 12192000"/>
              <a:gd name="connsiteY719" fmla="*/ 408536 h 1839214"/>
              <a:gd name="connsiteX720" fmla="*/ 1406646 w 12192000"/>
              <a:gd name="connsiteY720" fmla="*/ 410138 h 1839214"/>
              <a:gd name="connsiteX721" fmla="*/ 1406646 w 12192000"/>
              <a:gd name="connsiteY721" fmla="*/ 412541 h 1839214"/>
              <a:gd name="connsiteX722" fmla="*/ 1401840 w 12192000"/>
              <a:gd name="connsiteY722" fmla="*/ 412541 h 1839214"/>
              <a:gd name="connsiteX723" fmla="*/ 1401840 w 12192000"/>
              <a:gd name="connsiteY723" fmla="*/ 417348 h 1839214"/>
              <a:gd name="connsiteX724" fmla="*/ 1407447 w 12192000"/>
              <a:gd name="connsiteY724" fmla="*/ 417348 h 1839214"/>
              <a:gd name="connsiteX725" fmla="*/ 1406646 w 12192000"/>
              <a:gd name="connsiteY725" fmla="*/ 519882 h 1839214"/>
              <a:gd name="connsiteX726" fmla="*/ 1403442 w 12192000"/>
              <a:gd name="connsiteY726" fmla="*/ 522285 h 1839214"/>
              <a:gd name="connsiteX727" fmla="*/ 1403442 w 12192000"/>
              <a:gd name="connsiteY727" fmla="*/ 527092 h 1839214"/>
              <a:gd name="connsiteX728" fmla="*/ 1399437 w 12192000"/>
              <a:gd name="connsiteY728" fmla="*/ 529495 h 1839214"/>
              <a:gd name="connsiteX729" fmla="*/ 1401840 w 12192000"/>
              <a:gd name="connsiteY729" fmla="*/ 535903 h 1839214"/>
              <a:gd name="connsiteX730" fmla="*/ 1404243 w 12192000"/>
              <a:gd name="connsiteY730" fmla="*/ 634433 h 1839214"/>
              <a:gd name="connsiteX731" fmla="*/ 1400238 w 12192000"/>
              <a:gd name="connsiteY731" fmla="*/ 636035 h 1839214"/>
              <a:gd name="connsiteX732" fmla="*/ 1400238 w 12192000"/>
              <a:gd name="connsiteY732" fmla="*/ 640040 h 1839214"/>
              <a:gd name="connsiteX733" fmla="*/ 1401840 w 12192000"/>
              <a:gd name="connsiteY733" fmla="*/ 642443 h 1839214"/>
              <a:gd name="connsiteX734" fmla="*/ 1400238 w 12192000"/>
              <a:gd name="connsiteY734" fmla="*/ 765004 h 1839214"/>
              <a:gd name="connsiteX735" fmla="*/ 1391426 w 12192000"/>
              <a:gd name="connsiteY735" fmla="*/ 766606 h 1839214"/>
              <a:gd name="connsiteX736" fmla="*/ 1391426 w 12192000"/>
              <a:gd name="connsiteY736" fmla="*/ 772214 h 1839214"/>
              <a:gd name="connsiteX737" fmla="*/ 1387421 w 12192000"/>
              <a:gd name="connsiteY737" fmla="*/ 772214 h 1839214"/>
              <a:gd name="connsiteX738" fmla="*/ 1387421 w 12192000"/>
              <a:gd name="connsiteY738" fmla="*/ 793041 h 1839214"/>
              <a:gd name="connsiteX739" fmla="*/ 1364991 w 12192000"/>
              <a:gd name="connsiteY739" fmla="*/ 806659 h 1839214"/>
              <a:gd name="connsiteX740" fmla="*/ 1364991 w 12192000"/>
              <a:gd name="connsiteY740" fmla="*/ 804256 h 1839214"/>
              <a:gd name="connsiteX741" fmla="*/ 1362588 w 12192000"/>
              <a:gd name="connsiteY741" fmla="*/ 804256 h 1839214"/>
              <a:gd name="connsiteX742" fmla="*/ 1362588 w 12192000"/>
              <a:gd name="connsiteY742" fmla="*/ 808261 h 1839214"/>
              <a:gd name="connsiteX743" fmla="*/ 1368997 w 12192000"/>
              <a:gd name="connsiteY743" fmla="*/ 833093 h 1839214"/>
              <a:gd name="connsiteX744" fmla="*/ 1370599 w 12192000"/>
              <a:gd name="connsiteY744" fmla="*/ 836298 h 1839214"/>
              <a:gd name="connsiteX745" fmla="*/ 1341761 w 12192000"/>
              <a:gd name="connsiteY745" fmla="*/ 842706 h 1839214"/>
              <a:gd name="connsiteX746" fmla="*/ 1341761 w 12192000"/>
              <a:gd name="connsiteY746" fmla="*/ 846711 h 1839214"/>
              <a:gd name="connsiteX747" fmla="*/ 1339358 w 12192000"/>
              <a:gd name="connsiteY747" fmla="*/ 848313 h 1839214"/>
              <a:gd name="connsiteX748" fmla="*/ 1339358 w 12192000"/>
              <a:gd name="connsiteY748" fmla="*/ 850716 h 1839214"/>
              <a:gd name="connsiteX749" fmla="*/ 1336955 w 12192000"/>
              <a:gd name="connsiteY749" fmla="*/ 852319 h 1839214"/>
              <a:gd name="connsiteX750" fmla="*/ 1336955 w 12192000"/>
              <a:gd name="connsiteY750" fmla="*/ 858727 h 1839214"/>
              <a:gd name="connsiteX751" fmla="*/ 1332949 w 12192000"/>
              <a:gd name="connsiteY751" fmla="*/ 860329 h 1839214"/>
              <a:gd name="connsiteX752" fmla="*/ 1332949 w 12192000"/>
              <a:gd name="connsiteY752" fmla="*/ 885162 h 1839214"/>
              <a:gd name="connsiteX753" fmla="*/ 1346567 w 12192000"/>
              <a:gd name="connsiteY753" fmla="*/ 915602 h 1839214"/>
              <a:gd name="connsiteX754" fmla="*/ 1354578 w 12192000"/>
              <a:gd name="connsiteY754" fmla="*/ 922010 h 1839214"/>
              <a:gd name="connsiteX755" fmla="*/ 1369798 w 12192000"/>
              <a:gd name="connsiteY755" fmla="*/ 930822 h 1839214"/>
              <a:gd name="connsiteX756" fmla="*/ 1369798 w 12192000"/>
              <a:gd name="connsiteY756" fmla="*/ 958858 h 1839214"/>
              <a:gd name="connsiteX757" fmla="*/ 1375405 w 12192000"/>
              <a:gd name="connsiteY757" fmla="*/ 966068 h 1839214"/>
              <a:gd name="connsiteX758" fmla="*/ 1375405 w 12192000"/>
              <a:gd name="connsiteY758" fmla="*/ 1009325 h 1839214"/>
              <a:gd name="connsiteX759" fmla="*/ 1389824 w 12192000"/>
              <a:gd name="connsiteY759" fmla="*/ 1014131 h 1839214"/>
              <a:gd name="connsiteX760" fmla="*/ 1363389 w 12192000"/>
              <a:gd name="connsiteY760" fmla="*/ 1604506 h 1839214"/>
              <a:gd name="connsiteX761" fmla="*/ 1350573 w 12192000"/>
              <a:gd name="connsiteY761" fmla="*/ 1604506 h 1839214"/>
              <a:gd name="connsiteX762" fmla="*/ 1350573 w 12192000"/>
              <a:gd name="connsiteY762" fmla="*/ 1650967 h 1839214"/>
              <a:gd name="connsiteX763" fmla="*/ 1332949 w 12192000"/>
              <a:gd name="connsiteY763" fmla="*/ 1650967 h 1839214"/>
              <a:gd name="connsiteX764" fmla="*/ 1332949 w 12192000"/>
              <a:gd name="connsiteY764" fmla="*/ 1659778 h 1839214"/>
              <a:gd name="connsiteX765" fmla="*/ 1280881 w 12192000"/>
              <a:gd name="connsiteY765" fmla="*/ 1659778 h 1839214"/>
              <a:gd name="connsiteX766" fmla="*/ 1276876 w 12192000"/>
              <a:gd name="connsiteY766" fmla="*/ 1655773 h 1839214"/>
              <a:gd name="connsiteX767" fmla="*/ 1276876 w 12192000"/>
              <a:gd name="connsiteY767" fmla="*/ 1642956 h 1839214"/>
              <a:gd name="connsiteX768" fmla="*/ 1272870 w 12192000"/>
              <a:gd name="connsiteY768" fmla="*/ 1642956 h 1839214"/>
              <a:gd name="connsiteX769" fmla="*/ 1272870 w 12192000"/>
              <a:gd name="connsiteY769" fmla="*/ 1630139 h 1839214"/>
              <a:gd name="connsiteX770" fmla="*/ 1319331 w 12192000"/>
              <a:gd name="connsiteY770" fmla="*/ 1620527 h 1839214"/>
              <a:gd name="connsiteX771" fmla="*/ 1319331 w 12192000"/>
              <a:gd name="connsiteY771" fmla="*/ 1602103 h 1839214"/>
              <a:gd name="connsiteX772" fmla="*/ 1236823 w 12192000"/>
              <a:gd name="connsiteY772" fmla="*/ 1580474 h 1839214"/>
              <a:gd name="connsiteX773" fmla="*/ 1236823 w 12192000"/>
              <a:gd name="connsiteY773" fmla="*/ 1575668 h 1839214"/>
              <a:gd name="connsiteX774" fmla="*/ 1229614 w 12192000"/>
              <a:gd name="connsiteY774" fmla="*/ 1575668 h 1839214"/>
              <a:gd name="connsiteX775" fmla="*/ 1229614 w 12192000"/>
              <a:gd name="connsiteY775" fmla="*/ 1555642 h 1839214"/>
              <a:gd name="connsiteX776" fmla="*/ 1256048 w 12192000"/>
              <a:gd name="connsiteY776" fmla="*/ 1555642 h 1839214"/>
              <a:gd name="connsiteX777" fmla="*/ 1260054 w 12192000"/>
              <a:gd name="connsiteY777" fmla="*/ 1548432 h 1839214"/>
              <a:gd name="connsiteX778" fmla="*/ 1272870 w 12192000"/>
              <a:gd name="connsiteY778" fmla="*/ 1548432 h 1839214"/>
              <a:gd name="connsiteX779" fmla="*/ 1272870 w 12192000"/>
              <a:gd name="connsiteY779" fmla="*/ 1544427 h 1839214"/>
              <a:gd name="connsiteX780" fmla="*/ 1270467 w 12192000"/>
              <a:gd name="connsiteY780" fmla="*/ 1544427 h 1839214"/>
              <a:gd name="connsiteX781" fmla="*/ 1270467 w 12192000"/>
              <a:gd name="connsiteY781" fmla="*/ 1530008 h 1839214"/>
              <a:gd name="connsiteX782" fmla="*/ 1234420 w 12192000"/>
              <a:gd name="connsiteY782" fmla="*/ 1530008 h 1839214"/>
              <a:gd name="connsiteX783" fmla="*/ 1234420 w 12192000"/>
              <a:gd name="connsiteY783" fmla="*/ 1521196 h 1839214"/>
              <a:gd name="connsiteX784" fmla="*/ 1231216 w 12192000"/>
              <a:gd name="connsiteY784" fmla="*/ 1516390 h 1839214"/>
              <a:gd name="connsiteX785" fmla="*/ 1220802 w 12192000"/>
              <a:gd name="connsiteY785" fmla="*/ 1516390 h 1839214"/>
              <a:gd name="connsiteX786" fmla="*/ 1220802 w 12192000"/>
              <a:gd name="connsiteY786" fmla="*/ 1523600 h 1839214"/>
              <a:gd name="connsiteX787" fmla="*/ 1146304 w 12192000"/>
              <a:gd name="connsiteY787" fmla="*/ 1496364 h 1839214"/>
              <a:gd name="connsiteX788" fmla="*/ 1084623 w 12192000"/>
              <a:gd name="connsiteY788" fmla="*/ 1440290 h 1839214"/>
              <a:gd name="connsiteX789" fmla="*/ 1084623 w 12192000"/>
              <a:gd name="connsiteY789" fmla="*/ 1431479 h 1839214"/>
              <a:gd name="connsiteX790" fmla="*/ 1089430 w 12192000"/>
              <a:gd name="connsiteY790" fmla="*/ 1431479 h 1839214"/>
              <a:gd name="connsiteX791" fmla="*/ 1089430 w 12192000"/>
              <a:gd name="connsiteY791" fmla="*/ 1426672 h 1839214"/>
              <a:gd name="connsiteX792" fmla="*/ 1084623 w 12192000"/>
              <a:gd name="connsiteY792" fmla="*/ 1426672 h 1839214"/>
              <a:gd name="connsiteX793" fmla="*/ 1084623 w 12192000"/>
              <a:gd name="connsiteY793" fmla="*/ 1419463 h 1839214"/>
              <a:gd name="connsiteX794" fmla="*/ 1082220 w 12192000"/>
              <a:gd name="connsiteY794" fmla="*/ 1417861 h 1839214"/>
              <a:gd name="connsiteX795" fmla="*/ 1076613 w 12192000"/>
              <a:gd name="connsiteY795" fmla="*/ 1417861 h 1839214"/>
              <a:gd name="connsiteX796" fmla="*/ 1076613 w 12192000"/>
              <a:gd name="connsiteY796" fmla="*/ 1405845 h 1839214"/>
              <a:gd name="connsiteX797" fmla="*/ 1071006 w 12192000"/>
              <a:gd name="connsiteY797" fmla="*/ 1405845 h 1839214"/>
              <a:gd name="connsiteX798" fmla="*/ 1071006 w 12192000"/>
              <a:gd name="connsiteY798" fmla="*/ 1417060 h 1839214"/>
              <a:gd name="connsiteX799" fmla="*/ 1063796 w 12192000"/>
              <a:gd name="connsiteY799" fmla="*/ 1417060 h 1839214"/>
              <a:gd name="connsiteX800" fmla="*/ 1063796 w 12192000"/>
              <a:gd name="connsiteY800" fmla="*/ 1405845 h 1839214"/>
              <a:gd name="connsiteX801" fmla="*/ 1058990 w 12192000"/>
              <a:gd name="connsiteY801" fmla="*/ 1405845 h 1839214"/>
              <a:gd name="connsiteX802" fmla="*/ 1058990 w 12192000"/>
              <a:gd name="connsiteY802" fmla="*/ 1428275 h 1839214"/>
              <a:gd name="connsiteX803" fmla="*/ 1053382 w 12192000"/>
              <a:gd name="connsiteY803" fmla="*/ 1428275 h 1839214"/>
              <a:gd name="connsiteX804" fmla="*/ 1053382 w 12192000"/>
              <a:gd name="connsiteY804" fmla="*/ 1433081 h 1839214"/>
              <a:gd name="connsiteX805" fmla="*/ 902785 w 12192000"/>
              <a:gd name="connsiteY805" fmla="*/ 1433081 h 1839214"/>
              <a:gd name="connsiteX806" fmla="*/ 748983 w 12192000"/>
              <a:gd name="connsiteY806" fmla="*/ 1433081 h 1839214"/>
              <a:gd name="connsiteX807" fmla="*/ 748983 w 12192000"/>
              <a:gd name="connsiteY807" fmla="*/ 1428275 h 1839214"/>
              <a:gd name="connsiteX808" fmla="*/ 743376 w 12192000"/>
              <a:gd name="connsiteY808" fmla="*/ 1428275 h 1839214"/>
              <a:gd name="connsiteX809" fmla="*/ 743376 w 12192000"/>
              <a:gd name="connsiteY809" fmla="*/ 1405845 h 1839214"/>
              <a:gd name="connsiteX810" fmla="*/ 738569 w 12192000"/>
              <a:gd name="connsiteY810" fmla="*/ 1405845 h 1839214"/>
              <a:gd name="connsiteX811" fmla="*/ 738569 w 12192000"/>
              <a:gd name="connsiteY811" fmla="*/ 1417060 h 1839214"/>
              <a:gd name="connsiteX812" fmla="*/ 731360 w 12192000"/>
              <a:gd name="connsiteY812" fmla="*/ 1417060 h 1839214"/>
              <a:gd name="connsiteX813" fmla="*/ 731360 w 12192000"/>
              <a:gd name="connsiteY813" fmla="*/ 1405845 h 1839214"/>
              <a:gd name="connsiteX814" fmla="*/ 725752 w 12192000"/>
              <a:gd name="connsiteY814" fmla="*/ 1405845 h 1839214"/>
              <a:gd name="connsiteX815" fmla="*/ 725752 w 12192000"/>
              <a:gd name="connsiteY815" fmla="*/ 1417861 h 1839214"/>
              <a:gd name="connsiteX816" fmla="*/ 720145 w 12192000"/>
              <a:gd name="connsiteY816" fmla="*/ 1417861 h 1839214"/>
              <a:gd name="connsiteX817" fmla="*/ 717742 w 12192000"/>
              <a:gd name="connsiteY817" fmla="*/ 1419463 h 1839214"/>
              <a:gd name="connsiteX818" fmla="*/ 717742 w 12192000"/>
              <a:gd name="connsiteY818" fmla="*/ 1426672 h 1839214"/>
              <a:gd name="connsiteX819" fmla="*/ 712936 w 12192000"/>
              <a:gd name="connsiteY819" fmla="*/ 1426672 h 1839214"/>
              <a:gd name="connsiteX820" fmla="*/ 712936 w 12192000"/>
              <a:gd name="connsiteY820" fmla="*/ 1431479 h 1839214"/>
              <a:gd name="connsiteX821" fmla="*/ 717742 w 12192000"/>
              <a:gd name="connsiteY821" fmla="*/ 1431479 h 1839214"/>
              <a:gd name="connsiteX822" fmla="*/ 717742 w 12192000"/>
              <a:gd name="connsiteY822" fmla="*/ 1440290 h 1839214"/>
              <a:gd name="connsiteX823" fmla="*/ 656061 w 12192000"/>
              <a:gd name="connsiteY823" fmla="*/ 1496364 h 1839214"/>
              <a:gd name="connsiteX824" fmla="*/ 581563 w 12192000"/>
              <a:gd name="connsiteY824" fmla="*/ 1523600 h 1839214"/>
              <a:gd name="connsiteX825" fmla="*/ 581563 w 12192000"/>
              <a:gd name="connsiteY825" fmla="*/ 1516390 h 1839214"/>
              <a:gd name="connsiteX826" fmla="*/ 571150 w 12192000"/>
              <a:gd name="connsiteY826" fmla="*/ 1516390 h 1839214"/>
              <a:gd name="connsiteX827" fmla="*/ 567945 w 12192000"/>
              <a:gd name="connsiteY827" fmla="*/ 1521196 h 1839214"/>
              <a:gd name="connsiteX828" fmla="*/ 567945 w 12192000"/>
              <a:gd name="connsiteY828" fmla="*/ 1530008 h 1839214"/>
              <a:gd name="connsiteX829" fmla="*/ 531898 w 12192000"/>
              <a:gd name="connsiteY829" fmla="*/ 1530008 h 1839214"/>
              <a:gd name="connsiteX830" fmla="*/ 531898 w 12192000"/>
              <a:gd name="connsiteY830" fmla="*/ 1544427 h 1839214"/>
              <a:gd name="connsiteX831" fmla="*/ 528694 w 12192000"/>
              <a:gd name="connsiteY831" fmla="*/ 1544427 h 1839214"/>
              <a:gd name="connsiteX832" fmla="*/ 528694 w 12192000"/>
              <a:gd name="connsiteY832" fmla="*/ 1548432 h 1839214"/>
              <a:gd name="connsiteX833" fmla="*/ 541511 w 12192000"/>
              <a:gd name="connsiteY833" fmla="*/ 1548432 h 1839214"/>
              <a:gd name="connsiteX834" fmla="*/ 545516 w 12192000"/>
              <a:gd name="connsiteY834" fmla="*/ 1555642 h 1839214"/>
              <a:gd name="connsiteX835" fmla="*/ 571951 w 12192000"/>
              <a:gd name="connsiteY835" fmla="*/ 1555642 h 1839214"/>
              <a:gd name="connsiteX836" fmla="*/ 571951 w 12192000"/>
              <a:gd name="connsiteY836" fmla="*/ 1575668 h 1839214"/>
              <a:gd name="connsiteX837" fmla="*/ 564741 w 12192000"/>
              <a:gd name="connsiteY837" fmla="*/ 1575668 h 1839214"/>
              <a:gd name="connsiteX838" fmla="*/ 564741 w 12192000"/>
              <a:gd name="connsiteY838" fmla="*/ 1580474 h 1839214"/>
              <a:gd name="connsiteX839" fmla="*/ 482233 w 12192000"/>
              <a:gd name="connsiteY839" fmla="*/ 1602103 h 1839214"/>
              <a:gd name="connsiteX840" fmla="*/ 482233 w 12192000"/>
              <a:gd name="connsiteY840" fmla="*/ 1619726 h 1839214"/>
              <a:gd name="connsiteX841" fmla="*/ 528694 w 12192000"/>
              <a:gd name="connsiteY841" fmla="*/ 1629338 h 1839214"/>
              <a:gd name="connsiteX842" fmla="*/ 528694 w 12192000"/>
              <a:gd name="connsiteY842" fmla="*/ 1642155 h 1839214"/>
              <a:gd name="connsiteX843" fmla="*/ 524689 w 12192000"/>
              <a:gd name="connsiteY843" fmla="*/ 1642155 h 1839214"/>
              <a:gd name="connsiteX844" fmla="*/ 524689 w 12192000"/>
              <a:gd name="connsiteY844" fmla="*/ 1654972 h 1839214"/>
              <a:gd name="connsiteX845" fmla="*/ 520683 w 12192000"/>
              <a:gd name="connsiteY845" fmla="*/ 1658977 h 1839214"/>
              <a:gd name="connsiteX846" fmla="*/ 266750 w 12192000"/>
              <a:gd name="connsiteY846" fmla="*/ 1658977 h 1839214"/>
              <a:gd name="connsiteX847" fmla="*/ 266750 w 12192000"/>
              <a:gd name="connsiteY847" fmla="*/ 1654972 h 1839214"/>
              <a:gd name="connsiteX848" fmla="*/ 261143 w 12192000"/>
              <a:gd name="connsiteY848" fmla="*/ 1654972 h 1839214"/>
              <a:gd name="connsiteX849" fmla="*/ 261143 w 12192000"/>
              <a:gd name="connsiteY849" fmla="*/ 1662182 h 1839214"/>
              <a:gd name="connsiteX850" fmla="*/ 256336 w 12192000"/>
              <a:gd name="connsiteY850" fmla="*/ 1662182 h 1839214"/>
              <a:gd name="connsiteX851" fmla="*/ 256336 w 12192000"/>
              <a:gd name="connsiteY851" fmla="*/ 1670993 h 1839214"/>
              <a:gd name="connsiteX852" fmla="*/ 260342 w 12192000"/>
              <a:gd name="connsiteY852" fmla="*/ 1670993 h 1839214"/>
              <a:gd name="connsiteX853" fmla="*/ 260342 w 12192000"/>
              <a:gd name="connsiteY853" fmla="*/ 1683810 h 1839214"/>
              <a:gd name="connsiteX854" fmla="*/ 251530 w 12192000"/>
              <a:gd name="connsiteY854" fmla="*/ 1683810 h 1839214"/>
              <a:gd name="connsiteX855" fmla="*/ 251530 w 12192000"/>
              <a:gd name="connsiteY855" fmla="*/ 1689417 h 1839214"/>
              <a:gd name="connsiteX856" fmla="*/ 251530 w 12192000"/>
              <a:gd name="connsiteY856" fmla="*/ 1725465 h 1839214"/>
              <a:gd name="connsiteX857" fmla="*/ 202666 w 12192000"/>
              <a:gd name="connsiteY857" fmla="*/ 1725465 h 1839214"/>
              <a:gd name="connsiteX858" fmla="*/ 202666 w 12192000"/>
              <a:gd name="connsiteY858" fmla="*/ 1747894 h 1839214"/>
              <a:gd name="connsiteX859" fmla="*/ 120158 w 12192000"/>
              <a:gd name="connsiteY859" fmla="*/ 1747894 h 1839214"/>
              <a:gd name="connsiteX860" fmla="*/ 120158 w 12192000"/>
              <a:gd name="connsiteY860" fmla="*/ 1758308 h 1839214"/>
              <a:gd name="connsiteX861" fmla="*/ 106540 w 12192000"/>
              <a:gd name="connsiteY861" fmla="*/ 1758308 h 1839214"/>
              <a:gd name="connsiteX862" fmla="*/ 106540 w 12192000"/>
              <a:gd name="connsiteY862" fmla="*/ 1766318 h 1839214"/>
              <a:gd name="connsiteX863" fmla="*/ 112147 w 12192000"/>
              <a:gd name="connsiteY863" fmla="*/ 1766318 h 1839214"/>
              <a:gd name="connsiteX864" fmla="*/ 112147 w 12192000"/>
              <a:gd name="connsiteY864" fmla="*/ 1777533 h 1839214"/>
              <a:gd name="connsiteX865" fmla="*/ 20827 w 12192000"/>
              <a:gd name="connsiteY865" fmla="*/ 1777533 h 1839214"/>
              <a:gd name="connsiteX866" fmla="*/ 20827 w 12192000"/>
              <a:gd name="connsiteY866" fmla="*/ 1793554 h 1839214"/>
              <a:gd name="connsiteX867" fmla="*/ 12817 w 12192000"/>
              <a:gd name="connsiteY867" fmla="*/ 1793554 h 1839214"/>
              <a:gd name="connsiteX868" fmla="*/ 12817 w 12192000"/>
              <a:gd name="connsiteY868" fmla="*/ 1788748 h 1839214"/>
              <a:gd name="connsiteX869" fmla="*/ 0 w 12192000"/>
              <a:gd name="connsiteY869" fmla="*/ 1788748 h 1839214"/>
              <a:gd name="connsiteX870" fmla="*/ 0 w 12192000"/>
              <a:gd name="connsiteY870" fmla="*/ 1839214 h 1839214"/>
              <a:gd name="connsiteX871" fmla="*/ 8520422 w 12192000"/>
              <a:gd name="connsiteY871" fmla="*/ 1830099 h 1839214"/>
              <a:gd name="connsiteX872" fmla="*/ 12192000 w 12192000"/>
              <a:gd name="connsiteY872" fmla="*/ 1839214 h 1839214"/>
              <a:gd name="connsiteX873" fmla="*/ 12192000 w 12192000"/>
              <a:gd name="connsiteY873" fmla="*/ 1807172 h 1839214"/>
              <a:gd name="connsiteX874" fmla="*/ 12164764 w 12192000"/>
              <a:gd name="connsiteY874" fmla="*/ 1807172 h 1839214"/>
              <a:gd name="connsiteX875" fmla="*/ 12164764 w 12192000"/>
              <a:gd name="connsiteY875" fmla="*/ 1807973 h 1839214"/>
              <a:gd name="connsiteX876" fmla="*/ 2412767 w 12192000"/>
              <a:gd name="connsiteY876" fmla="*/ 1433081 h 1839214"/>
              <a:gd name="connsiteX877" fmla="*/ 2412767 w 12192000"/>
              <a:gd name="connsiteY877" fmla="*/ 1420264 h 1839214"/>
              <a:gd name="connsiteX878" fmla="*/ 2415170 w 12192000"/>
              <a:gd name="connsiteY878" fmla="*/ 1420264 h 1839214"/>
              <a:gd name="connsiteX879" fmla="*/ 2415170 w 12192000"/>
              <a:gd name="connsiteY879" fmla="*/ 1433081 h 1839214"/>
              <a:gd name="connsiteX880" fmla="*/ 2412767 w 12192000"/>
              <a:gd name="connsiteY880" fmla="*/ 1433081 h 1839214"/>
              <a:gd name="connsiteX881" fmla="*/ 6799323 w 12192000"/>
              <a:gd name="connsiteY881" fmla="*/ 1419463 h 1839214"/>
              <a:gd name="connsiteX882" fmla="*/ 6799323 w 12192000"/>
              <a:gd name="connsiteY882" fmla="*/ 1430678 h 1839214"/>
              <a:gd name="connsiteX883" fmla="*/ 6785705 w 12192000"/>
              <a:gd name="connsiteY883" fmla="*/ 1443494 h 1839214"/>
              <a:gd name="connsiteX884" fmla="*/ 6743250 w 12192000"/>
              <a:gd name="connsiteY884" fmla="*/ 1443494 h 1839214"/>
              <a:gd name="connsiteX885" fmla="*/ 6743250 w 12192000"/>
              <a:gd name="connsiteY885" fmla="*/ 1408248 h 1839214"/>
              <a:gd name="connsiteX886" fmla="*/ 6702396 w 12192000"/>
              <a:gd name="connsiteY886" fmla="*/ 1408248 h 1839214"/>
              <a:gd name="connsiteX887" fmla="*/ 6702396 w 12192000"/>
              <a:gd name="connsiteY887" fmla="*/ 1417861 h 1839214"/>
              <a:gd name="connsiteX888" fmla="*/ 6716815 w 12192000"/>
              <a:gd name="connsiteY888" fmla="*/ 1417861 h 1839214"/>
              <a:gd name="connsiteX889" fmla="*/ 6716815 w 12192000"/>
              <a:gd name="connsiteY889" fmla="*/ 1438688 h 1839214"/>
              <a:gd name="connsiteX890" fmla="*/ 6603066 w 12192000"/>
              <a:gd name="connsiteY890" fmla="*/ 1438688 h 1839214"/>
              <a:gd name="connsiteX891" fmla="*/ 6603066 w 12192000"/>
              <a:gd name="connsiteY891" fmla="*/ 1231216 h 1839214"/>
              <a:gd name="connsiteX892" fmla="*/ 6587045 w 12192000"/>
              <a:gd name="connsiteY892" fmla="*/ 1231216 h 1839214"/>
              <a:gd name="connsiteX893" fmla="*/ 6587045 w 12192000"/>
              <a:gd name="connsiteY893" fmla="*/ 1195169 h 1839214"/>
              <a:gd name="connsiteX894" fmla="*/ 6561411 w 12192000"/>
              <a:gd name="connsiteY894" fmla="*/ 1195169 h 1839214"/>
              <a:gd name="connsiteX895" fmla="*/ 6561411 w 12192000"/>
              <a:gd name="connsiteY895" fmla="*/ 1179949 h 1839214"/>
              <a:gd name="connsiteX896" fmla="*/ 6550997 w 12192000"/>
              <a:gd name="connsiteY896" fmla="*/ 1179949 h 1839214"/>
              <a:gd name="connsiteX897" fmla="*/ 6550997 w 12192000"/>
              <a:gd name="connsiteY897" fmla="*/ 1188760 h 1839214"/>
              <a:gd name="connsiteX898" fmla="*/ 6542987 w 12192000"/>
              <a:gd name="connsiteY898" fmla="*/ 1188760 h 1839214"/>
              <a:gd name="connsiteX899" fmla="*/ 6594254 w 12192000"/>
              <a:gd name="connsiteY899" fmla="*/ 808261 h 1839214"/>
              <a:gd name="connsiteX900" fmla="*/ 6771286 w 12192000"/>
              <a:gd name="connsiteY900" fmla="*/ 808261 h 1839214"/>
              <a:gd name="connsiteX901" fmla="*/ 6831365 w 12192000"/>
              <a:gd name="connsiteY901" fmla="*/ 1419463 h 1839214"/>
              <a:gd name="connsiteX902" fmla="*/ 6799323 w 12192000"/>
              <a:gd name="connsiteY902" fmla="*/ 1419463 h 1839214"/>
              <a:gd name="connsiteX903" fmla="*/ 9199273 w 12192000"/>
              <a:gd name="connsiteY903" fmla="*/ 711334 h 1839214"/>
              <a:gd name="connsiteX904" fmla="*/ 9292194 w 12192000"/>
              <a:gd name="connsiteY904" fmla="*/ 535903 h 1839214"/>
              <a:gd name="connsiteX905" fmla="*/ 9365090 w 12192000"/>
              <a:gd name="connsiteY905" fmla="*/ 711334 h 1839214"/>
              <a:gd name="connsiteX906" fmla="*/ 9199273 w 12192000"/>
              <a:gd name="connsiteY906" fmla="*/ 711334 h 1839214"/>
              <a:gd name="connsiteX0" fmla="*/ 12164764 w 12192000"/>
              <a:gd name="connsiteY0" fmla="*/ 1807973 h 3012049"/>
              <a:gd name="connsiteX1" fmla="*/ 12164764 w 12192000"/>
              <a:gd name="connsiteY1" fmla="*/ 1776732 h 3012049"/>
              <a:gd name="connsiteX2" fmla="*/ 12141533 w 12192000"/>
              <a:gd name="connsiteY2" fmla="*/ 1776732 h 3012049"/>
              <a:gd name="connsiteX3" fmla="*/ 12141533 w 12192000"/>
              <a:gd name="connsiteY3" fmla="*/ 1765517 h 3012049"/>
              <a:gd name="connsiteX4" fmla="*/ 12119105 w 12192000"/>
              <a:gd name="connsiteY4" fmla="*/ 1754302 h 3012049"/>
              <a:gd name="connsiteX5" fmla="*/ 12020575 w 12192000"/>
              <a:gd name="connsiteY5" fmla="*/ 1754302 h 3012049"/>
              <a:gd name="connsiteX6" fmla="*/ 12020575 w 12192000"/>
              <a:gd name="connsiteY6" fmla="*/ 1711847 h 3012049"/>
              <a:gd name="connsiteX7" fmla="*/ 12022178 w 12192000"/>
              <a:gd name="connsiteY7" fmla="*/ 1709443 h 3012049"/>
              <a:gd name="connsiteX8" fmla="*/ 12022178 w 12192000"/>
              <a:gd name="connsiteY8" fmla="*/ 1697428 h 3012049"/>
              <a:gd name="connsiteX9" fmla="*/ 12048612 w 12192000"/>
              <a:gd name="connsiteY9" fmla="*/ 1690218 h 3012049"/>
              <a:gd name="connsiteX10" fmla="*/ 12048612 w 12192000"/>
              <a:gd name="connsiteY10" fmla="*/ 1685412 h 3012049"/>
              <a:gd name="connsiteX11" fmla="*/ 12027784 w 12192000"/>
              <a:gd name="connsiteY11" fmla="*/ 1672595 h 3012049"/>
              <a:gd name="connsiteX12" fmla="*/ 12001349 w 12192000"/>
              <a:gd name="connsiteY12" fmla="*/ 1661380 h 3012049"/>
              <a:gd name="connsiteX13" fmla="*/ 12001349 w 12192000"/>
              <a:gd name="connsiteY13" fmla="*/ 1654171 h 3012049"/>
              <a:gd name="connsiteX14" fmla="*/ 11998146 w 12192000"/>
              <a:gd name="connsiteY14" fmla="*/ 1651768 h 3012049"/>
              <a:gd name="connsiteX15" fmla="*/ 11998146 w 12192000"/>
              <a:gd name="connsiteY15" fmla="*/ 1642956 h 3012049"/>
              <a:gd name="connsiteX16" fmla="*/ 12022978 w 12192000"/>
              <a:gd name="connsiteY16" fmla="*/ 1629338 h 3012049"/>
              <a:gd name="connsiteX17" fmla="*/ 12024580 w 12192000"/>
              <a:gd name="connsiteY17" fmla="*/ 1618124 h 3012049"/>
              <a:gd name="connsiteX18" fmla="*/ 11997344 w 12192000"/>
              <a:gd name="connsiteY18" fmla="*/ 1605307 h 3012049"/>
              <a:gd name="connsiteX19" fmla="*/ 11965302 w 12192000"/>
              <a:gd name="connsiteY19" fmla="*/ 1591689 h 3012049"/>
              <a:gd name="connsiteX20" fmla="*/ 11965302 w 12192000"/>
              <a:gd name="connsiteY20" fmla="*/ 1584480 h 3012049"/>
              <a:gd name="connsiteX21" fmla="*/ 11963700 w 12192000"/>
              <a:gd name="connsiteY21" fmla="*/ 1581275 h 3012049"/>
              <a:gd name="connsiteX22" fmla="*/ 11963700 w 12192000"/>
              <a:gd name="connsiteY22" fmla="*/ 1561249 h 3012049"/>
              <a:gd name="connsiteX23" fmla="*/ 11990936 w 12192000"/>
              <a:gd name="connsiteY23" fmla="*/ 1554040 h 3012049"/>
              <a:gd name="connsiteX24" fmla="*/ 11990936 w 12192000"/>
              <a:gd name="connsiteY24" fmla="*/ 1542024 h 3012049"/>
              <a:gd name="connsiteX25" fmla="*/ 11933260 w 12192000"/>
              <a:gd name="connsiteY25" fmla="*/ 1507579 h 3012049"/>
              <a:gd name="connsiteX26" fmla="*/ 11899616 w 12192000"/>
              <a:gd name="connsiteY26" fmla="*/ 1477139 h 3012049"/>
              <a:gd name="connsiteX27" fmla="*/ 11899616 w 12192000"/>
              <a:gd name="connsiteY27" fmla="*/ 1474736 h 3012049"/>
              <a:gd name="connsiteX28" fmla="*/ 11901218 w 12192000"/>
              <a:gd name="connsiteY28" fmla="*/ 1474736 h 3012049"/>
              <a:gd name="connsiteX29" fmla="*/ 11901218 w 12192000"/>
              <a:gd name="connsiteY29" fmla="*/ 1464322 h 3012049"/>
              <a:gd name="connsiteX30" fmla="*/ 11894810 w 12192000"/>
              <a:gd name="connsiteY30" fmla="*/ 1453107 h 3012049"/>
              <a:gd name="connsiteX31" fmla="*/ 11896412 w 12192000"/>
              <a:gd name="connsiteY31" fmla="*/ 1453107 h 3012049"/>
              <a:gd name="connsiteX32" fmla="*/ 11898015 w 12192000"/>
              <a:gd name="connsiteY32" fmla="*/ 1451505 h 3012049"/>
              <a:gd name="connsiteX33" fmla="*/ 11898015 w 12192000"/>
              <a:gd name="connsiteY33" fmla="*/ 1447500 h 3012049"/>
              <a:gd name="connsiteX34" fmla="*/ 11895611 w 12192000"/>
              <a:gd name="connsiteY34" fmla="*/ 1447500 h 3012049"/>
              <a:gd name="connsiteX35" fmla="*/ 11898815 w 12192000"/>
              <a:gd name="connsiteY35" fmla="*/ 1435484 h 3012049"/>
              <a:gd name="connsiteX36" fmla="*/ 11887601 w 12192000"/>
              <a:gd name="connsiteY36" fmla="*/ 1425871 h 3012049"/>
              <a:gd name="connsiteX37" fmla="*/ 11876386 w 12192000"/>
              <a:gd name="connsiteY37" fmla="*/ 1435484 h 3012049"/>
              <a:gd name="connsiteX38" fmla="*/ 11879590 w 12192000"/>
              <a:gd name="connsiteY38" fmla="*/ 1447500 h 3012049"/>
              <a:gd name="connsiteX39" fmla="*/ 11877186 w 12192000"/>
              <a:gd name="connsiteY39" fmla="*/ 1447500 h 3012049"/>
              <a:gd name="connsiteX40" fmla="*/ 11877186 w 12192000"/>
              <a:gd name="connsiteY40" fmla="*/ 1451505 h 3012049"/>
              <a:gd name="connsiteX41" fmla="*/ 11878789 w 12192000"/>
              <a:gd name="connsiteY41" fmla="*/ 1453107 h 3012049"/>
              <a:gd name="connsiteX42" fmla="*/ 11880391 w 12192000"/>
              <a:gd name="connsiteY42" fmla="*/ 1453107 h 3012049"/>
              <a:gd name="connsiteX43" fmla="*/ 11873983 w 12192000"/>
              <a:gd name="connsiteY43" fmla="*/ 1464322 h 3012049"/>
              <a:gd name="connsiteX44" fmla="*/ 11873983 w 12192000"/>
              <a:gd name="connsiteY44" fmla="*/ 1474736 h 3012049"/>
              <a:gd name="connsiteX45" fmla="*/ 11875585 w 12192000"/>
              <a:gd name="connsiteY45" fmla="*/ 1474736 h 3012049"/>
              <a:gd name="connsiteX46" fmla="*/ 11875585 w 12192000"/>
              <a:gd name="connsiteY46" fmla="*/ 1477139 h 3012049"/>
              <a:gd name="connsiteX47" fmla="*/ 11841941 w 12192000"/>
              <a:gd name="connsiteY47" fmla="*/ 1507579 h 3012049"/>
              <a:gd name="connsiteX48" fmla="*/ 11784265 w 12192000"/>
              <a:gd name="connsiteY48" fmla="*/ 1542024 h 3012049"/>
              <a:gd name="connsiteX49" fmla="*/ 11784265 w 12192000"/>
              <a:gd name="connsiteY49" fmla="*/ 1554040 h 3012049"/>
              <a:gd name="connsiteX50" fmla="*/ 11811501 w 12192000"/>
              <a:gd name="connsiteY50" fmla="*/ 1561249 h 3012049"/>
              <a:gd name="connsiteX51" fmla="*/ 11811501 w 12192000"/>
              <a:gd name="connsiteY51" fmla="*/ 1581275 h 3012049"/>
              <a:gd name="connsiteX52" fmla="*/ 11809899 w 12192000"/>
              <a:gd name="connsiteY52" fmla="*/ 1584480 h 3012049"/>
              <a:gd name="connsiteX53" fmla="*/ 11809899 w 12192000"/>
              <a:gd name="connsiteY53" fmla="*/ 1591689 h 3012049"/>
              <a:gd name="connsiteX54" fmla="*/ 11777857 w 12192000"/>
              <a:gd name="connsiteY54" fmla="*/ 1605307 h 3012049"/>
              <a:gd name="connsiteX55" fmla="*/ 11750621 w 12192000"/>
              <a:gd name="connsiteY55" fmla="*/ 1618124 h 3012049"/>
              <a:gd name="connsiteX56" fmla="*/ 11752223 w 12192000"/>
              <a:gd name="connsiteY56" fmla="*/ 1629338 h 3012049"/>
              <a:gd name="connsiteX57" fmla="*/ 11777055 w 12192000"/>
              <a:gd name="connsiteY57" fmla="*/ 1642956 h 3012049"/>
              <a:gd name="connsiteX58" fmla="*/ 11777055 w 12192000"/>
              <a:gd name="connsiteY58" fmla="*/ 1651768 h 3012049"/>
              <a:gd name="connsiteX59" fmla="*/ 11773852 w 12192000"/>
              <a:gd name="connsiteY59" fmla="*/ 1654171 h 3012049"/>
              <a:gd name="connsiteX60" fmla="*/ 11773852 w 12192000"/>
              <a:gd name="connsiteY60" fmla="*/ 1661380 h 3012049"/>
              <a:gd name="connsiteX61" fmla="*/ 11747417 w 12192000"/>
              <a:gd name="connsiteY61" fmla="*/ 1672595 h 3012049"/>
              <a:gd name="connsiteX62" fmla="*/ 11726589 w 12192000"/>
              <a:gd name="connsiteY62" fmla="*/ 1685412 h 3012049"/>
              <a:gd name="connsiteX63" fmla="*/ 11726589 w 12192000"/>
              <a:gd name="connsiteY63" fmla="*/ 1690218 h 3012049"/>
              <a:gd name="connsiteX64" fmla="*/ 11753825 w 12192000"/>
              <a:gd name="connsiteY64" fmla="*/ 1697428 h 3012049"/>
              <a:gd name="connsiteX65" fmla="*/ 11753825 w 12192000"/>
              <a:gd name="connsiteY65" fmla="*/ 1709443 h 3012049"/>
              <a:gd name="connsiteX66" fmla="*/ 11755427 w 12192000"/>
              <a:gd name="connsiteY66" fmla="*/ 1711847 h 3012049"/>
              <a:gd name="connsiteX67" fmla="*/ 11755427 w 12192000"/>
              <a:gd name="connsiteY67" fmla="*/ 1754302 h 3012049"/>
              <a:gd name="connsiteX68" fmla="*/ 11708165 w 12192000"/>
              <a:gd name="connsiteY68" fmla="*/ 1754302 h 3012049"/>
              <a:gd name="connsiteX69" fmla="*/ 11672118 w 12192000"/>
              <a:gd name="connsiteY69" fmla="*/ 1738281 h 3012049"/>
              <a:gd name="connsiteX70" fmla="*/ 11670516 w 12192000"/>
              <a:gd name="connsiteY70" fmla="*/ 1713449 h 3012049"/>
              <a:gd name="connsiteX71" fmla="*/ 11692945 w 12192000"/>
              <a:gd name="connsiteY71" fmla="*/ 1698229 h 3012049"/>
              <a:gd name="connsiteX72" fmla="*/ 11700154 w 12192000"/>
              <a:gd name="connsiteY72" fmla="*/ 1688616 h 3012049"/>
              <a:gd name="connsiteX73" fmla="*/ 11669715 w 12192000"/>
              <a:gd name="connsiteY73" fmla="*/ 1681407 h 3012049"/>
              <a:gd name="connsiteX74" fmla="*/ 11668112 w 12192000"/>
              <a:gd name="connsiteY74" fmla="*/ 1657375 h 3012049"/>
              <a:gd name="connsiteX75" fmla="*/ 11692144 w 12192000"/>
              <a:gd name="connsiteY75" fmla="*/ 1644558 h 3012049"/>
              <a:gd name="connsiteX76" fmla="*/ 11696149 w 12192000"/>
              <a:gd name="connsiteY76" fmla="*/ 1635747 h 3012049"/>
              <a:gd name="connsiteX77" fmla="*/ 11667311 w 12192000"/>
              <a:gd name="connsiteY77" fmla="*/ 1626935 h 3012049"/>
              <a:gd name="connsiteX78" fmla="*/ 11665710 w 12192000"/>
              <a:gd name="connsiteY78" fmla="*/ 1601302 h 3012049"/>
              <a:gd name="connsiteX79" fmla="*/ 11691343 w 12192000"/>
              <a:gd name="connsiteY79" fmla="*/ 1586082 h 3012049"/>
              <a:gd name="connsiteX80" fmla="*/ 11695348 w 12192000"/>
              <a:gd name="connsiteY80" fmla="*/ 1580474 h 3012049"/>
              <a:gd name="connsiteX81" fmla="*/ 11663306 w 12192000"/>
              <a:gd name="connsiteY81" fmla="*/ 1570061 h 3012049"/>
              <a:gd name="connsiteX82" fmla="*/ 11663306 w 12192000"/>
              <a:gd name="connsiteY82" fmla="*/ 1544427 h 3012049"/>
              <a:gd name="connsiteX83" fmla="*/ 11688139 w 12192000"/>
              <a:gd name="connsiteY83" fmla="*/ 1533212 h 3012049"/>
              <a:gd name="connsiteX84" fmla="*/ 11692144 w 12192000"/>
              <a:gd name="connsiteY84" fmla="*/ 1527605 h 3012049"/>
              <a:gd name="connsiteX85" fmla="*/ 11660903 w 12192000"/>
              <a:gd name="connsiteY85" fmla="*/ 1515589 h 3012049"/>
              <a:gd name="connsiteX86" fmla="*/ 11662505 w 12192000"/>
              <a:gd name="connsiteY86" fmla="*/ 1492359 h 3012049"/>
              <a:gd name="connsiteX87" fmla="*/ 11682532 w 12192000"/>
              <a:gd name="connsiteY87" fmla="*/ 1481144 h 3012049"/>
              <a:gd name="connsiteX88" fmla="*/ 11686537 w 12192000"/>
              <a:gd name="connsiteY88" fmla="*/ 1472332 h 3012049"/>
              <a:gd name="connsiteX89" fmla="*/ 11660102 w 12192000"/>
              <a:gd name="connsiteY89" fmla="*/ 1459516 h 3012049"/>
              <a:gd name="connsiteX90" fmla="*/ 11660102 w 12192000"/>
              <a:gd name="connsiteY90" fmla="*/ 1435484 h 3012049"/>
              <a:gd name="connsiteX91" fmla="*/ 11682532 w 12192000"/>
              <a:gd name="connsiteY91" fmla="*/ 1430678 h 3012049"/>
              <a:gd name="connsiteX92" fmla="*/ 11686537 w 12192000"/>
              <a:gd name="connsiteY92" fmla="*/ 1422667 h 3012049"/>
              <a:gd name="connsiteX93" fmla="*/ 11659301 w 12192000"/>
              <a:gd name="connsiteY93" fmla="*/ 1409850 h 3012049"/>
              <a:gd name="connsiteX94" fmla="*/ 11659301 w 12192000"/>
              <a:gd name="connsiteY94" fmla="*/ 1387421 h 3012049"/>
              <a:gd name="connsiteX95" fmla="*/ 11680128 w 12192000"/>
              <a:gd name="connsiteY95" fmla="*/ 1378609 h 3012049"/>
              <a:gd name="connsiteX96" fmla="*/ 11684133 w 12192000"/>
              <a:gd name="connsiteY96" fmla="*/ 1369798 h 3012049"/>
              <a:gd name="connsiteX97" fmla="*/ 11653694 w 12192000"/>
              <a:gd name="connsiteY97" fmla="*/ 1357782 h 3012049"/>
              <a:gd name="connsiteX98" fmla="*/ 11653694 w 12192000"/>
              <a:gd name="connsiteY98" fmla="*/ 1340960 h 3012049"/>
              <a:gd name="connsiteX99" fmla="*/ 11678526 w 12192000"/>
              <a:gd name="connsiteY99" fmla="*/ 1323337 h 3012049"/>
              <a:gd name="connsiteX100" fmla="*/ 11684133 w 12192000"/>
              <a:gd name="connsiteY100" fmla="*/ 1306515 h 3012049"/>
              <a:gd name="connsiteX101" fmla="*/ 11582400 w 12192000"/>
              <a:gd name="connsiteY101" fmla="*/ 1256049 h 3012049"/>
              <a:gd name="connsiteX102" fmla="*/ 11582400 w 12192000"/>
              <a:gd name="connsiteY102" fmla="*/ 1253645 h 3012049"/>
              <a:gd name="connsiteX103" fmla="*/ 11584803 w 12192000"/>
              <a:gd name="connsiteY103" fmla="*/ 1251242 h 3012049"/>
              <a:gd name="connsiteX104" fmla="*/ 11584803 w 12192000"/>
              <a:gd name="connsiteY104" fmla="*/ 1249640 h 3012049"/>
              <a:gd name="connsiteX105" fmla="*/ 11581599 w 12192000"/>
              <a:gd name="connsiteY105" fmla="*/ 1248038 h 3012049"/>
              <a:gd name="connsiteX106" fmla="*/ 11581599 w 12192000"/>
              <a:gd name="connsiteY106" fmla="*/ 1236022 h 3012049"/>
              <a:gd name="connsiteX107" fmla="*/ 11593615 w 12192000"/>
              <a:gd name="connsiteY107" fmla="*/ 1232818 h 3012049"/>
              <a:gd name="connsiteX108" fmla="*/ 11593615 w 12192000"/>
              <a:gd name="connsiteY108" fmla="*/ 1225609 h 3012049"/>
              <a:gd name="connsiteX109" fmla="*/ 11574390 w 12192000"/>
              <a:gd name="connsiteY109" fmla="*/ 1209588 h 3012049"/>
              <a:gd name="connsiteX110" fmla="*/ 11574390 w 12192000"/>
              <a:gd name="connsiteY110" fmla="*/ 1204781 h 3012049"/>
              <a:gd name="connsiteX111" fmla="*/ 11581599 w 12192000"/>
              <a:gd name="connsiteY111" fmla="*/ 1199975 h 3012049"/>
              <a:gd name="connsiteX112" fmla="*/ 11581599 w 12192000"/>
              <a:gd name="connsiteY112" fmla="*/ 1195970 h 3012049"/>
              <a:gd name="connsiteX113" fmla="*/ 11574390 w 12192000"/>
              <a:gd name="connsiteY113" fmla="*/ 1189561 h 3012049"/>
              <a:gd name="connsiteX114" fmla="*/ 11563175 w 12192000"/>
              <a:gd name="connsiteY114" fmla="*/ 1177545 h 3012049"/>
              <a:gd name="connsiteX115" fmla="*/ 11570384 w 12192000"/>
              <a:gd name="connsiteY115" fmla="*/ 1164729 h 3012049"/>
              <a:gd name="connsiteX116" fmla="*/ 11555965 w 12192000"/>
              <a:gd name="connsiteY116" fmla="*/ 1152713 h 3012049"/>
              <a:gd name="connsiteX117" fmla="*/ 11541547 w 12192000"/>
              <a:gd name="connsiteY117" fmla="*/ 1164729 h 3012049"/>
              <a:gd name="connsiteX118" fmla="*/ 11548755 w 12192000"/>
              <a:gd name="connsiteY118" fmla="*/ 1177545 h 3012049"/>
              <a:gd name="connsiteX119" fmla="*/ 11537542 w 12192000"/>
              <a:gd name="connsiteY119" fmla="*/ 1189561 h 3012049"/>
              <a:gd name="connsiteX120" fmla="*/ 11530332 w 12192000"/>
              <a:gd name="connsiteY120" fmla="*/ 1195970 h 3012049"/>
              <a:gd name="connsiteX121" fmla="*/ 11530332 w 12192000"/>
              <a:gd name="connsiteY121" fmla="*/ 1199975 h 3012049"/>
              <a:gd name="connsiteX122" fmla="*/ 11537542 w 12192000"/>
              <a:gd name="connsiteY122" fmla="*/ 1204781 h 3012049"/>
              <a:gd name="connsiteX123" fmla="*/ 11537542 w 12192000"/>
              <a:gd name="connsiteY123" fmla="*/ 1209588 h 3012049"/>
              <a:gd name="connsiteX124" fmla="*/ 11517515 w 12192000"/>
              <a:gd name="connsiteY124" fmla="*/ 1225609 h 3012049"/>
              <a:gd name="connsiteX125" fmla="*/ 11517515 w 12192000"/>
              <a:gd name="connsiteY125" fmla="*/ 1232017 h 3012049"/>
              <a:gd name="connsiteX126" fmla="*/ 11530332 w 12192000"/>
              <a:gd name="connsiteY126" fmla="*/ 1235221 h 3012049"/>
              <a:gd name="connsiteX127" fmla="*/ 11530332 w 12192000"/>
              <a:gd name="connsiteY127" fmla="*/ 1247237 h 3012049"/>
              <a:gd name="connsiteX128" fmla="*/ 11527127 w 12192000"/>
              <a:gd name="connsiteY128" fmla="*/ 1248839 h 3012049"/>
              <a:gd name="connsiteX129" fmla="*/ 11527127 w 12192000"/>
              <a:gd name="connsiteY129" fmla="*/ 1252043 h 3012049"/>
              <a:gd name="connsiteX130" fmla="*/ 11528729 w 12192000"/>
              <a:gd name="connsiteY130" fmla="*/ 1254446 h 3012049"/>
              <a:gd name="connsiteX131" fmla="*/ 11528729 w 12192000"/>
              <a:gd name="connsiteY131" fmla="*/ 1256850 h 3012049"/>
              <a:gd name="connsiteX132" fmla="*/ 11426996 w 12192000"/>
              <a:gd name="connsiteY132" fmla="*/ 1307316 h 3012049"/>
              <a:gd name="connsiteX133" fmla="*/ 11432603 w 12192000"/>
              <a:gd name="connsiteY133" fmla="*/ 1324138 h 3012049"/>
              <a:gd name="connsiteX134" fmla="*/ 11457436 w 12192000"/>
              <a:gd name="connsiteY134" fmla="*/ 1341761 h 3012049"/>
              <a:gd name="connsiteX135" fmla="*/ 11457436 w 12192000"/>
              <a:gd name="connsiteY135" fmla="*/ 1358583 h 3012049"/>
              <a:gd name="connsiteX136" fmla="*/ 11426996 w 12192000"/>
              <a:gd name="connsiteY136" fmla="*/ 1370599 h 3012049"/>
              <a:gd name="connsiteX137" fmla="*/ 11431001 w 12192000"/>
              <a:gd name="connsiteY137" fmla="*/ 1379410 h 3012049"/>
              <a:gd name="connsiteX138" fmla="*/ 11451828 w 12192000"/>
              <a:gd name="connsiteY138" fmla="*/ 1388222 h 3012049"/>
              <a:gd name="connsiteX139" fmla="*/ 11451828 w 12192000"/>
              <a:gd name="connsiteY139" fmla="*/ 1410651 h 3012049"/>
              <a:gd name="connsiteX140" fmla="*/ 11424593 w 12192000"/>
              <a:gd name="connsiteY140" fmla="*/ 1423468 h 3012049"/>
              <a:gd name="connsiteX141" fmla="*/ 11428598 w 12192000"/>
              <a:gd name="connsiteY141" fmla="*/ 1431479 h 3012049"/>
              <a:gd name="connsiteX142" fmla="*/ 11451028 w 12192000"/>
              <a:gd name="connsiteY142" fmla="*/ 1436285 h 3012049"/>
              <a:gd name="connsiteX143" fmla="*/ 11451028 w 12192000"/>
              <a:gd name="connsiteY143" fmla="*/ 1460317 h 3012049"/>
              <a:gd name="connsiteX144" fmla="*/ 11424593 w 12192000"/>
              <a:gd name="connsiteY144" fmla="*/ 1473133 h 3012049"/>
              <a:gd name="connsiteX145" fmla="*/ 11428598 w 12192000"/>
              <a:gd name="connsiteY145" fmla="*/ 1481945 h 3012049"/>
              <a:gd name="connsiteX146" fmla="*/ 11449426 w 12192000"/>
              <a:gd name="connsiteY146" fmla="*/ 1493160 h 3012049"/>
              <a:gd name="connsiteX147" fmla="*/ 11450227 w 12192000"/>
              <a:gd name="connsiteY147" fmla="*/ 1509181 h 3012049"/>
              <a:gd name="connsiteX148" fmla="*/ 11442216 w 12192000"/>
              <a:gd name="connsiteY148" fmla="*/ 1509181 h 3012049"/>
              <a:gd name="connsiteX149" fmla="*/ 11442216 w 12192000"/>
              <a:gd name="connsiteY149" fmla="*/ 1502772 h 3012049"/>
              <a:gd name="connsiteX150" fmla="*/ 11387744 w 12192000"/>
              <a:gd name="connsiteY150" fmla="*/ 1502772 h 3012049"/>
              <a:gd name="connsiteX151" fmla="*/ 11387744 w 12192000"/>
              <a:gd name="connsiteY151" fmla="*/ 1420264 h 3012049"/>
              <a:gd name="connsiteX152" fmla="*/ 11378933 w 12192000"/>
              <a:gd name="connsiteY152" fmla="*/ 1420264 h 3012049"/>
              <a:gd name="connsiteX153" fmla="*/ 11378933 w 12192000"/>
              <a:gd name="connsiteY153" fmla="*/ 1393829 h 3012049"/>
              <a:gd name="connsiteX154" fmla="*/ 11370122 w 12192000"/>
              <a:gd name="connsiteY154" fmla="*/ 1393829 h 3012049"/>
              <a:gd name="connsiteX155" fmla="*/ 11370122 w 12192000"/>
              <a:gd name="connsiteY155" fmla="*/ 1399437 h 3012049"/>
              <a:gd name="connsiteX156" fmla="*/ 11364514 w 12192000"/>
              <a:gd name="connsiteY156" fmla="*/ 1399437 h 3012049"/>
              <a:gd name="connsiteX157" fmla="*/ 11364514 w 12192000"/>
              <a:gd name="connsiteY157" fmla="*/ 1388222 h 3012049"/>
              <a:gd name="connsiteX158" fmla="*/ 11374127 w 12192000"/>
              <a:gd name="connsiteY158" fmla="*/ 1377808 h 3012049"/>
              <a:gd name="connsiteX159" fmla="*/ 11382137 w 12192000"/>
              <a:gd name="connsiteY159" fmla="*/ 1360185 h 3012049"/>
              <a:gd name="connsiteX160" fmla="*/ 11359708 w 12192000"/>
              <a:gd name="connsiteY160" fmla="*/ 1360185 h 3012049"/>
              <a:gd name="connsiteX161" fmla="*/ 11359708 w 12192000"/>
              <a:gd name="connsiteY161" fmla="*/ 1352976 h 3012049"/>
              <a:gd name="connsiteX162" fmla="*/ 11308440 w 12192000"/>
              <a:gd name="connsiteY162" fmla="*/ 1352976 h 3012049"/>
              <a:gd name="connsiteX163" fmla="*/ 11308440 w 12192000"/>
              <a:gd name="connsiteY163" fmla="*/ 1357782 h 3012049"/>
              <a:gd name="connsiteX164" fmla="*/ 11291618 w 12192000"/>
              <a:gd name="connsiteY164" fmla="*/ 1357782 h 3012049"/>
              <a:gd name="connsiteX165" fmla="*/ 11291618 w 12192000"/>
              <a:gd name="connsiteY165" fmla="*/ 1320133 h 3012049"/>
              <a:gd name="connsiteX166" fmla="*/ 11244356 w 12192000"/>
              <a:gd name="connsiteY166" fmla="*/ 1320133 h 3012049"/>
              <a:gd name="connsiteX167" fmla="*/ 11244356 w 12192000"/>
              <a:gd name="connsiteY167" fmla="*/ 1324138 h 3012049"/>
              <a:gd name="connsiteX168" fmla="*/ 11239550 w 12192000"/>
              <a:gd name="connsiteY168" fmla="*/ 1324138 h 3012049"/>
              <a:gd name="connsiteX169" fmla="*/ 11239550 w 12192000"/>
              <a:gd name="connsiteY169" fmla="*/ 1356180 h 3012049"/>
              <a:gd name="connsiteX170" fmla="*/ 11235545 w 12192000"/>
              <a:gd name="connsiteY170" fmla="*/ 1356180 h 3012049"/>
              <a:gd name="connsiteX171" fmla="*/ 11235545 w 12192000"/>
              <a:gd name="connsiteY171" fmla="*/ 1225609 h 3012049"/>
              <a:gd name="connsiteX172" fmla="*/ 11210712 w 12192000"/>
              <a:gd name="connsiteY172" fmla="*/ 1225609 h 3012049"/>
              <a:gd name="connsiteX173" fmla="*/ 11210712 w 12192000"/>
              <a:gd name="connsiteY173" fmla="*/ 1195970 h 3012049"/>
              <a:gd name="connsiteX174" fmla="*/ 11205906 w 12192000"/>
              <a:gd name="connsiteY174" fmla="*/ 1195970 h 3012049"/>
              <a:gd name="connsiteX175" fmla="*/ 11205906 w 12192000"/>
              <a:gd name="connsiteY175" fmla="*/ 1199174 h 3012049"/>
              <a:gd name="connsiteX176" fmla="*/ 11186681 w 12192000"/>
              <a:gd name="connsiteY176" fmla="*/ 1199174 h 3012049"/>
              <a:gd name="connsiteX177" fmla="*/ 11141822 w 12192000"/>
              <a:gd name="connsiteY177" fmla="*/ 1147907 h 3012049"/>
              <a:gd name="connsiteX178" fmla="*/ 11141822 w 12192000"/>
              <a:gd name="connsiteY178" fmla="*/ 1067000 h 3012049"/>
              <a:gd name="connsiteX179" fmla="*/ 11137016 w 12192000"/>
              <a:gd name="connsiteY179" fmla="*/ 1067000 h 3012049"/>
              <a:gd name="connsiteX180" fmla="*/ 11137016 w 12192000"/>
              <a:gd name="connsiteY180" fmla="*/ 1145503 h 3012049"/>
              <a:gd name="connsiteX181" fmla="*/ 11100167 w 12192000"/>
              <a:gd name="connsiteY181" fmla="*/ 1103849 h 3012049"/>
              <a:gd name="connsiteX182" fmla="*/ 11100167 w 12192000"/>
              <a:gd name="connsiteY182" fmla="*/ 1095838 h 3012049"/>
              <a:gd name="connsiteX183" fmla="*/ 11094560 w 12192000"/>
              <a:gd name="connsiteY183" fmla="*/ 1095838 h 3012049"/>
              <a:gd name="connsiteX184" fmla="*/ 11094560 w 12192000"/>
              <a:gd name="connsiteY184" fmla="*/ 1120671 h 3012049"/>
              <a:gd name="connsiteX185" fmla="*/ 11046497 w 12192000"/>
              <a:gd name="connsiteY185" fmla="*/ 1203179 h 3012049"/>
              <a:gd name="connsiteX186" fmla="*/ 11046497 w 12192000"/>
              <a:gd name="connsiteY186" fmla="*/ 1041367 h 3012049"/>
              <a:gd name="connsiteX187" fmla="*/ 11042491 w 12192000"/>
              <a:gd name="connsiteY187" fmla="*/ 1041367 h 3012049"/>
              <a:gd name="connsiteX188" fmla="*/ 11042491 w 12192000"/>
              <a:gd name="connsiteY188" fmla="*/ 1221603 h 3012049"/>
              <a:gd name="connsiteX189" fmla="*/ 11035282 w 12192000"/>
              <a:gd name="connsiteY189" fmla="*/ 1221603 h 3012049"/>
              <a:gd name="connsiteX190" fmla="*/ 11035282 w 12192000"/>
              <a:gd name="connsiteY190" fmla="*/ 1210389 h 3012049"/>
              <a:gd name="connsiteX191" fmla="*/ 11028072 w 12192000"/>
              <a:gd name="connsiteY191" fmla="*/ 1210389 h 3012049"/>
              <a:gd name="connsiteX192" fmla="*/ 11028072 w 12192000"/>
              <a:gd name="connsiteY192" fmla="*/ 1220001 h 3012049"/>
              <a:gd name="connsiteX193" fmla="*/ 11021664 w 12192000"/>
              <a:gd name="connsiteY193" fmla="*/ 1220001 h 3012049"/>
              <a:gd name="connsiteX194" fmla="*/ 11021664 w 12192000"/>
              <a:gd name="connsiteY194" fmla="*/ 1208786 h 3012049"/>
              <a:gd name="connsiteX195" fmla="*/ 11016056 w 12192000"/>
              <a:gd name="connsiteY195" fmla="*/ 1208786 h 3012049"/>
              <a:gd name="connsiteX196" fmla="*/ 11016056 w 12192000"/>
              <a:gd name="connsiteY196" fmla="*/ 1242431 h 3012049"/>
              <a:gd name="connsiteX197" fmla="*/ 11002439 w 12192000"/>
              <a:gd name="connsiteY197" fmla="*/ 1242431 h 3012049"/>
              <a:gd name="connsiteX198" fmla="*/ 11002439 w 12192000"/>
              <a:gd name="connsiteY198" fmla="*/ 1353777 h 3012049"/>
              <a:gd name="connsiteX199" fmla="*/ 10997633 w 12192000"/>
              <a:gd name="connsiteY199" fmla="*/ 1353777 h 3012049"/>
              <a:gd name="connsiteX200" fmla="*/ 10997633 w 12192000"/>
              <a:gd name="connsiteY200" fmla="*/ 1358583 h 3012049"/>
              <a:gd name="connsiteX201" fmla="*/ 11001638 w 12192000"/>
              <a:gd name="connsiteY201" fmla="*/ 1358583 h 3012049"/>
              <a:gd name="connsiteX202" fmla="*/ 11001638 w 12192000"/>
              <a:gd name="connsiteY202" fmla="*/ 1368997 h 3012049"/>
              <a:gd name="connsiteX203" fmla="*/ 10971198 w 12192000"/>
              <a:gd name="connsiteY203" fmla="*/ 1368997 h 3012049"/>
              <a:gd name="connsiteX204" fmla="*/ 10971198 w 12192000"/>
              <a:gd name="connsiteY204" fmla="*/ 1364190 h 3012049"/>
              <a:gd name="connsiteX205" fmla="*/ 10963187 w 12192000"/>
              <a:gd name="connsiteY205" fmla="*/ 1364190 h 3012049"/>
              <a:gd name="connsiteX206" fmla="*/ 10963187 w 12192000"/>
              <a:gd name="connsiteY206" fmla="*/ 1370599 h 3012049"/>
              <a:gd name="connsiteX207" fmla="*/ 10937554 w 12192000"/>
              <a:gd name="connsiteY207" fmla="*/ 1370599 h 3012049"/>
              <a:gd name="connsiteX208" fmla="*/ 10937554 w 12192000"/>
              <a:gd name="connsiteY208" fmla="*/ 1405845 h 3012049"/>
              <a:gd name="connsiteX209" fmla="*/ 10923935 w 12192000"/>
              <a:gd name="connsiteY209" fmla="*/ 1405845 h 3012049"/>
              <a:gd name="connsiteX210" fmla="*/ 10923935 w 12192000"/>
              <a:gd name="connsiteY210" fmla="*/ 1397835 h 3012049"/>
              <a:gd name="connsiteX211" fmla="*/ 10883082 w 12192000"/>
              <a:gd name="connsiteY211" fmla="*/ 1397835 h 3012049"/>
              <a:gd name="connsiteX212" fmla="*/ 10883082 w 12192000"/>
              <a:gd name="connsiteY212" fmla="*/ 1323337 h 3012049"/>
              <a:gd name="connsiteX213" fmla="*/ 10871066 w 12192000"/>
              <a:gd name="connsiteY213" fmla="*/ 1323337 h 3012049"/>
              <a:gd name="connsiteX214" fmla="*/ 10871066 w 12192000"/>
              <a:gd name="connsiteY214" fmla="*/ 1345766 h 3012049"/>
              <a:gd name="connsiteX215" fmla="*/ 10857449 w 12192000"/>
              <a:gd name="connsiteY215" fmla="*/ 1345766 h 3012049"/>
              <a:gd name="connsiteX216" fmla="*/ 10857449 w 12192000"/>
              <a:gd name="connsiteY216" fmla="*/ 1337756 h 3012049"/>
              <a:gd name="connsiteX217" fmla="*/ 10849438 w 12192000"/>
              <a:gd name="connsiteY217" fmla="*/ 1337756 h 3012049"/>
              <a:gd name="connsiteX218" fmla="*/ 10849438 w 12192000"/>
              <a:gd name="connsiteY218" fmla="*/ 1344965 h 3012049"/>
              <a:gd name="connsiteX219" fmla="*/ 10826208 w 12192000"/>
              <a:gd name="connsiteY219" fmla="*/ 1344965 h 3012049"/>
              <a:gd name="connsiteX220" fmla="*/ 10826208 w 12192000"/>
              <a:gd name="connsiteY220" fmla="*/ 1018937 h 3012049"/>
              <a:gd name="connsiteX221" fmla="*/ 10818197 w 12192000"/>
              <a:gd name="connsiteY221" fmla="*/ 1018937 h 3012049"/>
              <a:gd name="connsiteX222" fmla="*/ 10818197 w 12192000"/>
              <a:gd name="connsiteY222" fmla="*/ 1099844 h 3012049"/>
              <a:gd name="connsiteX223" fmla="*/ 10756517 w 12192000"/>
              <a:gd name="connsiteY223" fmla="*/ 1099844 h 3012049"/>
              <a:gd name="connsiteX224" fmla="*/ 10756517 w 12192000"/>
              <a:gd name="connsiteY224" fmla="*/ 1018937 h 3012049"/>
              <a:gd name="connsiteX225" fmla="*/ 10750909 w 12192000"/>
              <a:gd name="connsiteY225" fmla="*/ 1018937 h 3012049"/>
              <a:gd name="connsiteX226" fmla="*/ 10750909 w 12192000"/>
              <a:gd name="connsiteY226" fmla="*/ 1083021 h 3012049"/>
              <a:gd name="connsiteX227" fmla="*/ 10730081 w 12192000"/>
              <a:gd name="connsiteY227" fmla="*/ 1083021 h 3012049"/>
              <a:gd name="connsiteX228" fmla="*/ 10730081 w 12192000"/>
              <a:gd name="connsiteY228" fmla="*/ 1099844 h 3012049"/>
              <a:gd name="connsiteX229" fmla="*/ 10661191 w 12192000"/>
              <a:gd name="connsiteY229" fmla="*/ 1099844 h 3012049"/>
              <a:gd name="connsiteX230" fmla="*/ 10661191 w 12192000"/>
              <a:gd name="connsiteY230" fmla="*/ 1062995 h 3012049"/>
              <a:gd name="connsiteX231" fmla="*/ 10581887 w 12192000"/>
              <a:gd name="connsiteY231" fmla="*/ 1062995 h 3012049"/>
              <a:gd name="connsiteX232" fmla="*/ 10581887 w 12192000"/>
              <a:gd name="connsiteY232" fmla="*/ 1054985 h 3012049"/>
              <a:gd name="connsiteX233" fmla="*/ 10558656 w 12192000"/>
              <a:gd name="connsiteY233" fmla="*/ 1054985 h 3012049"/>
              <a:gd name="connsiteX234" fmla="*/ 10541834 w 12192000"/>
              <a:gd name="connsiteY234" fmla="*/ 1067000 h 3012049"/>
              <a:gd name="connsiteX235" fmla="*/ 10526614 w 12192000"/>
              <a:gd name="connsiteY235" fmla="*/ 1067000 h 3012049"/>
              <a:gd name="connsiteX236" fmla="*/ 10526614 w 12192000"/>
              <a:gd name="connsiteY236" fmla="*/ 1056587 h 3012049"/>
              <a:gd name="connsiteX237" fmla="*/ 10471342 w 12192000"/>
              <a:gd name="connsiteY237" fmla="*/ 1056587 h 3012049"/>
              <a:gd name="connsiteX238" fmla="*/ 10471342 w 12192000"/>
              <a:gd name="connsiteY238" fmla="*/ 1062995 h 3012049"/>
              <a:gd name="connsiteX239" fmla="*/ 10457724 w 12192000"/>
              <a:gd name="connsiteY239" fmla="*/ 1062995 h 3012049"/>
              <a:gd name="connsiteX240" fmla="*/ 10457724 w 12192000"/>
              <a:gd name="connsiteY240" fmla="*/ 1054985 h 3012049"/>
              <a:gd name="connsiteX241" fmla="*/ 10376017 w 12192000"/>
              <a:gd name="connsiteY241" fmla="*/ 1054985 h 3012049"/>
              <a:gd name="connsiteX242" fmla="*/ 10354388 w 12192000"/>
              <a:gd name="connsiteY242" fmla="*/ 1071006 h 3012049"/>
              <a:gd name="connsiteX243" fmla="*/ 10263870 w 12192000"/>
              <a:gd name="connsiteY243" fmla="*/ 1071006 h 3012049"/>
              <a:gd name="connsiteX244" fmla="*/ 10263870 w 12192000"/>
              <a:gd name="connsiteY244" fmla="*/ 1085425 h 3012049"/>
              <a:gd name="connsiteX245" fmla="*/ 10207796 w 12192000"/>
              <a:gd name="connsiteY245" fmla="*/ 1085425 h 3012049"/>
              <a:gd name="connsiteX246" fmla="*/ 10207796 w 12192000"/>
              <a:gd name="connsiteY246" fmla="*/ 1018937 h 3012049"/>
              <a:gd name="connsiteX247" fmla="*/ 10202189 w 12192000"/>
              <a:gd name="connsiteY247" fmla="*/ 1018937 h 3012049"/>
              <a:gd name="connsiteX248" fmla="*/ 10202189 w 12192000"/>
              <a:gd name="connsiteY248" fmla="*/ 1077414 h 3012049"/>
              <a:gd name="connsiteX249" fmla="*/ 10186167 w 12192000"/>
              <a:gd name="connsiteY249" fmla="*/ 1077414 h 3012049"/>
              <a:gd name="connsiteX250" fmla="*/ 10186167 w 12192000"/>
              <a:gd name="connsiteY250" fmla="*/ 1103849 h 3012049"/>
              <a:gd name="connsiteX251" fmla="*/ 10162937 w 12192000"/>
              <a:gd name="connsiteY251" fmla="*/ 1103849 h 3012049"/>
              <a:gd name="connsiteX252" fmla="*/ 10162937 w 12192000"/>
              <a:gd name="connsiteY252" fmla="*/ 1133488 h 3012049"/>
              <a:gd name="connsiteX253" fmla="*/ 10131697 w 12192000"/>
              <a:gd name="connsiteY253" fmla="*/ 1133488 h 3012049"/>
              <a:gd name="connsiteX254" fmla="*/ 10131697 w 12192000"/>
              <a:gd name="connsiteY254" fmla="*/ 1125477 h 3012049"/>
              <a:gd name="connsiteX255" fmla="*/ 10108466 w 12192000"/>
              <a:gd name="connsiteY255" fmla="*/ 1125477 h 3012049"/>
              <a:gd name="connsiteX256" fmla="*/ 10108466 w 12192000"/>
              <a:gd name="connsiteY256" fmla="*/ 1147907 h 3012049"/>
              <a:gd name="connsiteX257" fmla="*/ 10089240 w 12192000"/>
              <a:gd name="connsiteY257" fmla="*/ 1166331 h 3012049"/>
              <a:gd name="connsiteX258" fmla="*/ 10089240 w 12192000"/>
              <a:gd name="connsiteY258" fmla="*/ 1339358 h 3012049"/>
              <a:gd name="connsiteX259" fmla="*/ 10082031 w 12192000"/>
              <a:gd name="connsiteY259" fmla="*/ 1347368 h 3012049"/>
              <a:gd name="connsiteX260" fmla="*/ 10082031 w 12192000"/>
              <a:gd name="connsiteY260" fmla="*/ 1377808 h 3012049"/>
              <a:gd name="connsiteX261" fmla="*/ 10074821 w 12192000"/>
              <a:gd name="connsiteY261" fmla="*/ 1377808 h 3012049"/>
              <a:gd name="connsiteX262" fmla="*/ 10074821 w 12192000"/>
              <a:gd name="connsiteY262" fmla="*/ 1385819 h 3012049"/>
              <a:gd name="connsiteX263" fmla="*/ 10052392 w 12192000"/>
              <a:gd name="connsiteY263" fmla="*/ 1385819 h 3012049"/>
              <a:gd name="connsiteX264" fmla="*/ 10052392 w 12192000"/>
              <a:gd name="connsiteY264" fmla="*/ 785831 h 3012049"/>
              <a:gd name="connsiteX265" fmla="*/ 10016345 w 12192000"/>
              <a:gd name="connsiteY265" fmla="*/ 785831 h 3012049"/>
              <a:gd name="connsiteX266" fmla="*/ 10016345 w 12192000"/>
              <a:gd name="connsiteY266" fmla="*/ 777020 h 3012049"/>
              <a:gd name="connsiteX267" fmla="*/ 10001926 w 12192000"/>
              <a:gd name="connsiteY267" fmla="*/ 777020 h 3012049"/>
              <a:gd name="connsiteX268" fmla="*/ 10001926 w 12192000"/>
              <a:gd name="connsiteY268" fmla="*/ 785030 h 3012049"/>
              <a:gd name="connsiteX269" fmla="*/ 9967481 w 12192000"/>
              <a:gd name="connsiteY269" fmla="*/ 785030 h 3012049"/>
              <a:gd name="connsiteX270" fmla="*/ 9967481 w 12192000"/>
              <a:gd name="connsiteY270" fmla="*/ 563940 h 3012049"/>
              <a:gd name="connsiteX271" fmla="*/ 9917014 w 12192000"/>
              <a:gd name="connsiteY271" fmla="*/ 563940 h 3012049"/>
              <a:gd name="connsiteX272" fmla="*/ 9917014 w 12192000"/>
              <a:gd name="connsiteY272" fmla="*/ 504662 h 3012049"/>
              <a:gd name="connsiteX273" fmla="*/ 9909805 w 12192000"/>
              <a:gd name="connsiteY273" fmla="*/ 504662 h 3012049"/>
              <a:gd name="connsiteX274" fmla="*/ 9909805 w 12192000"/>
              <a:gd name="connsiteY274" fmla="*/ 541511 h 3012049"/>
              <a:gd name="connsiteX275" fmla="*/ 9868951 w 12192000"/>
              <a:gd name="connsiteY275" fmla="*/ 541511 h 3012049"/>
              <a:gd name="connsiteX276" fmla="*/ 9868951 w 12192000"/>
              <a:gd name="connsiteY276" fmla="*/ 528694 h 3012049"/>
              <a:gd name="connsiteX277" fmla="*/ 9863344 w 12192000"/>
              <a:gd name="connsiteY277" fmla="*/ 528694 h 3012049"/>
              <a:gd name="connsiteX278" fmla="*/ 9863344 w 12192000"/>
              <a:gd name="connsiteY278" fmla="*/ 539108 h 3012049"/>
              <a:gd name="connsiteX279" fmla="*/ 9775229 w 12192000"/>
              <a:gd name="connsiteY279" fmla="*/ 539108 h 3012049"/>
              <a:gd name="connsiteX280" fmla="*/ 9775229 w 12192000"/>
              <a:gd name="connsiteY280" fmla="*/ 504662 h 3012049"/>
              <a:gd name="connsiteX281" fmla="*/ 9769621 w 12192000"/>
              <a:gd name="connsiteY281" fmla="*/ 504662 h 3012049"/>
              <a:gd name="connsiteX282" fmla="*/ 9769621 w 12192000"/>
              <a:gd name="connsiteY282" fmla="*/ 552725 h 3012049"/>
              <a:gd name="connsiteX283" fmla="*/ 9756804 w 12192000"/>
              <a:gd name="connsiteY283" fmla="*/ 552725 h 3012049"/>
              <a:gd name="connsiteX284" fmla="*/ 9756804 w 12192000"/>
              <a:gd name="connsiteY284" fmla="*/ 546317 h 3012049"/>
              <a:gd name="connsiteX285" fmla="*/ 9747192 w 12192000"/>
              <a:gd name="connsiteY285" fmla="*/ 546317 h 3012049"/>
              <a:gd name="connsiteX286" fmla="*/ 9747192 w 12192000"/>
              <a:gd name="connsiteY286" fmla="*/ 573553 h 3012049"/>
              <a:gd name="connsiteX287" fmla="*/ 9699129 w 12192000"/>
              <a:gd name="connsiteY287" fmla="*/ 573553 h 3012049"/>
              <a:gd name="connsiteX288" fmla="*/ 9682306 w 12192000"/>
              <a:gd name="connsiteY288" fmla="*/ 585569 h 3012049"/>
              <a:gd name="connsiteX289" fmla="*/ 9682306 w 12192000"/>
              <a:gd name="connsiteY289" fmla="*/ 863533 h 3012049"/>
              <a:gd name="connsiteX290" fmla="*/ 9685510 w 12192000"/>
              <a:gd name="connsiteY290" fmla="*/ 863533 h 3012049"/>
              <a:gd name="connsiteX291" fmla="*/ 9685510 w 12192000"/>
              <a:gd name="connsiteY291" fmla="*/ 877952 h 3012049"/>
              <a:gd name="connsiteX292" fmla="*/ 9682306 w 12192000"/>
              <a:gd name="connsiteY292" fmla="*/ 877952 h 3012049"/>
              <a:gd name="connsiteX293" fmla="*/ 9682306 w 12192000"/>
              <a:gd name="connsiteY293" fmla="*/ 1441091 h 3012049"/>
              <a:gd name="connsiteX294" fmla="*/ 9672694 w 12192000"/>
              <a:gd name="connsiteY294" fmla="*/ 1451505 h 3012049"/>
              <a:gd name="connsiteX295" fmla="*/ 9672694 w 12192000"/>
              <a:gd name="connsiteY295" fmla="*/ 1466725 h 3012049"/>
              <a:gd name="connsiteX296" fmla="*/ 9621426 w 12192000"/>
              <a:gd name="connsiteY296" fmla="*/ 1466725 h 3012049"/>
              <a:gd name="connsiteX297" fmla="*/ 9621426 w 12192000"/>
              <a:gd name="connsiteY297" fmla="*/ 1484348 h 3012049"/>
              <a:gd name="connsiteX298" fmla="*/ 9627835 w 12192000"/>
              <a:gd name="connsiteY298" fmla="*/ 1484348 h 3012049"/>
              <a:gd name="connsiteX299" fmla="*/ 9627835 w 12192000"/>
              <a:gd name="connsiteY299" fmla="*/ 1509181 h 3012049"/>
              <a:gd name="connsiteX300" fmla="*/ 9566955 w 12192000"/>
              <a:gd name="connsiteY300" fmla="*/ 1509181 h 3012049"/>
              <a:gd name="connsiteX301" fmla="*/ 9566955 w 12192000"/>
              <a:gd name="connsiteY301" fmla="*/ 1414657 h 3012049"/>
              <a:gd name="connsiteX302" fmla="*/ 9528505 w 12192000"/>
              <a:gd name="connsiteY302" fmla="*/ 1414657 h 3012049"/>
              <a:gd name="connsiteX303" fmla="*/ 9527704 w 12192000"/>
              <a:gd name="connsiteY303" fmla="*/ 1256850 h 3012049"/>
              <a:gd name="connsiteX304" fmla="*/ 9458814 w 12192000"/>
              <a:gd name="connsiteY304" fmla="*/ 732962 h 3012049"/>
              <a:gd name="connsiteX305" fmla="*/ 9299404 w 12192000"/>
              <a:gd name="connsiteY305" fmla="*/ 485437 h 3012049"/>
              <a:gd name="connsiteX306" fmla="*/ 9139995 w 12192000"/>
              <a:gd name="connsiteY306" fmla="*/ 732962 h 3012049"/>
              <a:gd name="connsiteX307" fmla="*/ 9072706 w 12192000"/>
              <a:gd name="connsiteY307" fmla="*/ 1205582 h 3012049"/>
              <a:gd name="connsiteX308" fmla="*/ 9024643 w 12192000"/>
              <a:gd name="connsiteY308" fmla="*/ 1205582 h 3012049"/>
              <a:gd name="connsiteX309" fmla="*/ 9024643 w 12192000"/>
              <a:gd name="connsiteY309" fmla="*/ 1191163 h 3012049"/>
              <a:gd name="connsiteX310" fmla="*/ 9003816 w 12192000"/>
              <a:gd name="connsiteY310" fmla="*/ 1191163 h 3012049"/>
              <a:gd name="connsiteX311" fmla="*/ 9003816 w 12192000"/>
              <a:gd name="connsiteY311" fmla="*/ 1202378 h 3012049"/>
              <a:gd name="connsiteX312" fmla="*/ 8988596 w 12192000"/>
              <a:gd name="connsiteY312" fmla="*/ 1202378 h 3012049"/>
              <a:gd name="connsiteX313" fmla="*/ 8988596 w 12192000"/>
              <a:gd name="connsiteY313" fmla="*/ 1199174 h 3012049"/>
              <a:gd name="connsiteX314" fmla="*/ 8974978 w 12192000"/>
              <a:gd name="connsiteY314" fmla="*/ 1199174 h 3012049"/>
              <a:gd name="connsiteX315" fmla="*/ 8974978 w 12192000"/>
              <a:gd name="connsiteY315" fmla="*/ 1210389 h 3012049"/>
              <a:gd name="connsiteX316" fmla="*/ 8914099 w 12192000"/>
              <a:gd name="connsiteY316" fmla="*/ 1210389 h 3012049"/>
              <a:gd name="connsiteX317" fmla="*/ 8914099 w 12192000"/>
              <a:gd name="connsiteY317" fmla="*/ 1238425 h 3012049"/>
              <a:gd name="connsiteX318" fmla="*/ 8878852 w 12192000"/>
              <a:gd name="connsiteY318" fmla="*/ 1238425 h 3012049"/>
              <a:gd name="connsiteX319" fmla="*/ 8878852 w 12192000"/>
              <a:gd name="connsiteY319" fmla="*/ 1372201 h 3012049"/>
              <a:gd name="connsiteX320" fmla="*/ 8866036 w 12192000"/>
              <a:gd name="connsiteY320" fmla="*/ 1372201 h 3012049"/>
              <a:gd name="connsiteX321" fmla="*/ 8866036 w 12192000"/>
              <a:gd name="connsiteY321" fmla="*/ 1423468 h 3012049"/>
              <a:gd name="connsiteX322" fmla="*/ 8843606 w 12192000"/>
              <a:gd name="connsiteY322" fmla="*/ 1423468 h 3012049"/>
              <a:gd name="connsiteX323" fmla="*/ 8843606 w 12192000"/>
              <a:gd name="connsiteY323" fmla="*/ 1306515 h 3012049"/>
              <a:gd name="connsiteX324" fmla="*/ 8835595 w 12192000"/>
              <a:gd name="connsiteY324" fmla="*/ 1306515 h 3012049"/>
              <a:gd name="connsiteX325" fmla="*/ 8835595 w 12192000"/>
              <a:gd name="connsiteY325" fmla="*/ 1335353 h 3012049"/>
              <a:gd name="connsiteX326" fmla="*/ 8797144 w 12192000"/>
              <a:gd name="connsiteY326" fmla="*/ 1335353 h 3012049"/>
              <a:gd name="connsiteX327" fmla="*/ 8797144 w 12192000"/>
              <a:gd name="connsiteY327" fmla="*/ 1223205 h 3012049"/>
              <a:gd name="connsiteX328" fmla="*/ 8753888 w 12192000"/>
              <a:gd name="connsiteY328" fmla="*/ 1223205 h 3012049"/>
              <a:gd name="connsiteX329" fmla="*/ 8753888 w 12192000"/>
              <a:gd name="connsiteY329" fmla="*/ 1204781 h 3012049"/>
              <a:gd name="connsiteX330" fmla="*/ 8685799 w 12192000"/>
              <a:gd name="connsiteY330" fmla="*/ 1204781 h 3012049"/>
              <a:gd name="connsiteX331" fmla="*/ 8685799 w 12192000"/>
              <a:gd name="connsiteY331" fmla="*/ 1155917 h 3012049"/>
              <a:gd name="connsiteX332" fmla="*/ 8673783 w 12192000"/>
              <a:gd name="connsiteY332" fmla="*/ 1155917 h 3012049"/>
              <a:gd name="connsiteX333" fmla="*/ 8673783 w 12192000"/>
              <a:gd name="connsiteY333" fmla="*/ 1201577 h 3012049"/>
              <a:gd name="connsiteX334" fmla="*/ 8659364 w 12192000"/>
              <a:gd name="connsiteY334" fmla="*/ 1201577 h 3012049"/>
              <a:gd name="connsiteX335" fmla="*/ 8659364 w 12192000"/>
              <a:gd name="connsiteY335" fmla="*/ 1215996 h 3012049"/>
              <a:gd name="connsiteX336" fmla="*/ 8646547 w 12192000"/>
              <a:gd name="connsiteY336" fmla="*/ 1215996 h 3012049"/>
              <a:gd name="connsiteX337" fmla="*/ 8646547 w 12192000"/>
              <a:gd name="connsiteY337" fmla="*/ 1244033 h 3012049"/>
              <a:gd name="connsiteX338" fmla="*/ 8604091 w 12192000"/>
              <a:gd name="connsiteY338" fmla="*/ 1244033 h 3012049"/>
              <a:gd name="connsiteX339" fmla="*/ 8604091 w 12192000"/>
              <a:gd name="connsiteY339" fmla="*/ 1393028 h 3012049"/>
              <a:gd name="connsiteX340" fmla="*/ 8569647 w 12192000"/>
              <a:gd name="connsiteY340" fmla="*/ 1393028 h 3012049"/>
              <a:gd name="connsiteX341" fmla="*/ 8569647 w 12192000"/>
              <a:gd name="connsiteY341" fmla="*/ 672082 h 3012049"/>
              <a:gd name="connsiteX342" fmla="*/ 8516776 w 12192000"/>
              <a:gd name="connsiteY342" fmla="*/ 672082 h 3012049"/>
              <a:gd name="connsiteX343" fmla="*/ 8516776 w 12192000"/>
              <a:gd name="connsiteY343" fmla="*/ 647250 h 3012049"/>
              <a:gd name="connsiteX344" fmla="*/ 8522384 w 12192000"/>
              <a:gd name="connsiteY344" fmla="*/ 647250 h 3012049"/>
              <a:gd name="connsiteX345" fmla="*/ 8522384 w 12192000"/>
              <a:gd name="connsiteY345" fmla="*/ 292384 h 3012049"/>
              <a:gd name="connsiteX346" fmla="*/ 8512771 w 12192000"/>
              <a:gd name="connsiteY346" fmla="*/ 292384 h 3012049"/>
              <a:gd name="connsiteX347" fmla="*/ 8512771 w 12192000"/>
              <a:gd name="connsiteY347" fmla="*/ 284373 h 3012049"/>
              <a:gd name="connsiteX348" fmla="*/ 8485536 w 12192000"/>
              <a:gd name="connsiteY348" fmla="*/ 284373 h 3012049"/>
              <a:gd name="connsiteX349" fmla="*/ 8485536 w 12192000"/>
              <a:gd name="connsiteY349" fmla="*/ 289981 h 3012049"/>
              <a:gd name="connsiteX350" fmla="*/ 8262043 w 12192000"/>
              <a:gd name="connsiteY350" fmla="*/ 289981 h 3012049"/>
              <a:gd name="connsiteX351" fmla="*/ 8262043 w 12192000"/>
              <a:gd name="connsiteY351" fmla="*/ 297991 h 3012049"/>
              <a:gd name="connsiteX352" fmla="*/ 8213179 w 12192000"/>
              <a:gd name="connsiteY352" fmla="*/ 297991 h 3012049"/>
              <a:gd name="connsiteX353" fmla="*/ 8213179 w 12192000"/>
              <a:gd name="connsiteY353" fmla="*/ 285174 h 3012049"/>
              <a:gd name="connsiteX354" fmla="*/ 8195555 w 12192000"/>
              <a:gd name="connsiteY354" fmla="*/ 285174 h 3012049"/>
              <a:gd name="connsiteX355" fmla="*/ 8195555 w 12192000"/>
              <a:gd name="connsiteY355" fmla="*/ 1401039 h 3012049"/>
              <a:gd name="connsiteX356" fmla="*/ 8138681 w 12192000"/>
              <a:gd name="connsiteY356" fmla="*/ 1401039 h 3012049"/>
              <a:gd name="connsiteX357" fmla="*/ 8138681 w 12192000"/>
              <a:gd name="connsiteY357" fmla="*/ 1415458 h 3012049"/>
              <a:gd name="connsiteX358" fmla="*/ 8123461 w 12192000"/>
              <a:gd name="connsiteY358" fmla="*/ 1415458 h 3012049"/>
              <a:gd name="connsiteX359" fmla="*/ 8123461 w 12192000"/>
              <a:gd name="connsiteY359" fmla="*/ 1409049 h 3012049"/>
              <a:gd name="connsiteX360" fmla="*/ 8067387 w 12192000"/>
              <a:gd name="connsiteY360" fmla="*/ 1409049 h 3012049"/>
              <a:gd name="connsiteX361" fmla="*/ 8067387 w 12192000"/>
              <a:gd name="connsiteY361" fmla="*/ 1354578 h 3012049"/>
              <a:gd name="connsiteX362" fmla="*/ 8060979 w 12192000"/>
              <a:gd name="connsiteY362" fmla="*/ 1354578 h 3012049"/>
              <a:gd name="connsiteX363" fmla="*/ 8060979 w 12192000"/>
              <a:gd name="connsiteY363" fmla="*/ 1438688 h 3012049"/>
              <a:gd name="connsiteX364" fmla="*/ 8000099 w 12192000"/>
              <a:gd name="connsiteY364" fmla="*/ 1438688 h 3012049"/>
              <a:gd name="connsiteX365" fmla="*/ 8000099 w 12192000"/>
              <a:gd name="connsiteY365" fmla="*/ 1563652 h 3012049"/>
              <a:gd name="connsiteX366" fmla="*/ 7994492 w 12192000"/>
              <a:gd name="connsiteY366" fmla="*/ 1563652 h 3012049"/>
              <a:gd name="connsiteX367" fmla="*/ 7965654 w 12192000"/>
              <a:gd name="connsiteY367" fmla="*/ 1303311 h 3012049"/>
              <a:gd name="connsiteX368" fmla="*/ 7965654 w 12192000"/>
              <a:gd name="connsiteY368" fmla="*/ 805057 h 3012049"/>
              <a:gd name="connsiteX369" fmla="*/ 7626809 w 12192000"/>
              <a:gd name="connsiteY369" fmla="*/ 805057 h 3012049"/>
              <a:gd name="connsiteX370" fmla="*/ 7626809 w 12192000"/>
              <a:gd name="connsiteY370" fmla="*/ 1364190 h 3012049"/>
              <a:gd name="connsiteX371" fmla="*/ 7586756 w 12192000"/>
              <a:gd name="connsiteY371" fmla="*/ 1364190 h 3012049"/>
              <a:gd name="connsiteX372" fmla="*/ 7586756 w 12192000"/>
              <a:gd name="connsiteY372" fmla="*/ 1374604 h 3012049"/>
              <a:gd name="connsiteX373" fmla="*/ 7564327 w 12192000"/>
              <a:gd name="connsiteY373" fmla="*/ 1374604 h 3012049"/>
              <a:gd name="connsiteX374" fmla="*/ 7564327 w 12192000"/>
              <a:gd name="connsiteY374" fmla="*/ 1031754 h 3012049"/>
              <a:gd name="connsiteX375" fmla="*/ 7555516 w 12192000"/>
              <a:gd name="connsiteY375" fmla="*/ 1031754 h 3012049"/>
              <a:gd name="connsiteX376" fmla="*/ 7555516 w 12192000"/>
              <a:gd name="connsiteY376" fmla="*/ 867539 h 3012049"/>
              <a:gd name="connsiteX377" fmla="*/ 7502646 w 12192000"/>
              <a:gd name="connsiteY377" fmla="*/ 867539 h 3012049"/>
              <a:gd name="connsiteX378" fmla="*/ 7502646 w 12192000"/>
              <a:gd name="connsiteY378" fmla="*/ 809863 h 3012049"/>
              <a:gd name="connsiteX379" fmla="*/ 7481819 w 12192000"/>
              <a:gd name="connsiteY379" fmla="*/ 809863 h 3012049"/>
              <a:gd name="connsiteX380" fmla="*/ 7481819 w 12192000"/>
              <a:gd name="connsiteY380" fmla="*/ 821078 h 3012049"/>
              <a:gd name="connsiteX381" fmla="*/ 7435358 w 12192000"/>
              <a:gd name="connsiteY381" fmla="*/ 821078 h 3012049"/>
              <a:gd name="connsiteX382" fmla="*/ 7435358 w 12192000"/>
              <a:gd name="connsiteY382" fmla="*/ 809062 h 3012049"/>
              <a:gd name="connsiteX383" fmla="*/ 7381688 w 12192000"/>
              <a:gd name="connsiteY383" fmla="*/ 809062 h 3012049"/>
              <a:gd name="connsiteX384" fmla="*/ 7381688 w 12192000"/>
              <a:gd name="connsiteY384" fmla="*/ 820277 h 3012049"/>
              <a:gd name="connsiteX385" fmla="*/ 7356855 w 12192000"/>
              <a:gd name="connsiteY385" fmla="*/ 820277 h 3012049"/>
              <a:gd name="connsiteX386" fmla="*/ 7356855 w 12192000"/>
              <a:gd name="connsiteY386" fmla="*/ 935628 h 3012049"/>
              <a:gd name="connsiteX387" fmla="*/ 7297577 w 12192000"/>
              <a:gd name="connsiteY387" fmla="*/ 935628 h 3012049"/>
              <a:gd name="connsiteX388" fmla="*/ 7297577 w 12192000"/>
              <a:gd name="connsiteY388" fmla="*/ 1091833 h 3012049"/>
              <a:gd name="connsiteX389" fmla="*/ 7282357 w 12192000"/>
              <a:gd name="connsiteY389" fmla="*/ 1091833 h 3012049"/>
              <a:gd name="connsiteX390" fmla="*/ 7273546 w 12192000"/>
              <a:gd name="connsiteY390" fmla="*/ 1101446 h 3012049"/>
              <a:gd name="connsiteX391" fmla="*/ 7273546 w 12192000"/>
              <a:gd name="connsiteY391" fmla="*/ 1331347 h 3012049"/>
              <a:gd name="connsiteX392" fmla="*/ 7254320 w 12192000"/>
              <a:gd name="connsiteY392" fmla="*/ 1331347 h 3012049"/>
              <a:gd name="connsiteX393" fmla="*/ 7254320 w 12192000"/>
              <a:gd name="connsiteY393" fmla="*/ 1422667 h 3012049"/>
              <a:gd name="connsiteX394" fmla="*/ 7187032 w 12192000"/>
              <a:gd name="connsiteY394" fmla="*/ 1422667 h 3012049"/>
              <a:gd name="connsiteX395" fmla="*/ 7062869 w 12192000"/>
              <a:gd name="connsiteY395" fmla="*/ 416547 h 3012049"/>
              <a:gd name="connsiteX396" fmla="*/ 6476500 w 12192000"/>
              <a:gd name="connsiteY396" fmla="*/ 525490 h 3012049"/>
              <a:gd name="connsiteX397" fmla="*/ 6337918 w 12192000"/>
              <a:gd name="connsiteY397" fmla="*/ 631228 h 3012049"/>
              <a:gd name="connsiteX398" fmla="*/ 6250603 w 12192000"/>
              <a:gd name="connsiteY398" fmla="*/ 1228012 h 3012049"/>
              <a:gd name="connsiteX399" fmla="*/ 6224168 w 12192000"/>
              <a:gd name="connsiteY399" fmla="*/ 1228012 h 3012049"/>
              <a:gd name="connsiteX400" fmla="*/ 6224168 w 12192000"/>
              <a:gd name="connsiteY400" fmla="*/ 1199174 h 3012049"/>
              <a:gd name="connsiteX401" fmla="*/ 6214556 w 12192000"/>
              <a:gd name="connsiteY401" fmla="*/ 1199174 h 3012049"/>
              <a:gd name="connsiteX402" fmla="*/ 6214556 w 12192000"/>
              <a:gd name="connsiteY402" fmla="*/ 1124676 h 3012049"/>
              <a:gd name="connsiteX403" fmla="*/ 6197734 w 12192000"/>
              <a:gd name="connsiteY403" fmla="*/ 1124676 h 3012049"/>
              <a:gd name="connsiteX404" fmla="*/ 6197734 w 12192000"/>
              <a:gd name="connsiteY404" fmla="*/ 1135090 h 3012049"/>
              <a:gd name="connsiteX405" fmla="*/ 6134451 w 12192000"/>
              <a:gd name="connsiteY405" fmla="*/ 1135090 h 3012049"/>
              <a:gd name="connsiteX406" fmla="*/ 6134451 w 12192000"/>
              <a:gd name="connsiteY406" fmla="*/ 1212792 h 3012049"/>
              <a:gd name="connsiteX407" fmla="*/ 6059152 w 12192000"/>
              <a:gd name="connsiteY407" fmla="*/ 1212792 h 3012049"/>
              <a:gd name="connsiteX408" fmla="*/ 6059152 w 12192000"/>
              <a:gd name="connsiteY408" fmla="*/ 1232017 h 3012049"/>
              <a:gd name="connsiteX409" fmla="*/ 6064759 w 12192000"/>
              <a:gd name="connsiteY409" fmla="*/ 1232017 h 3012049"/>
              <a:gd name="connsiteX410" fmla="*/ 6064759 w 12192000"/>
              <a:gd name="connsiteY410" fmla="*/ 1318531 h 3012049"/>
              <a:gd name="connsiteX411" fmla="*/ 6042330 w 12192000"/>
              <a:gd name="connsiteY411" fmla="*/ 1318531 h 3012049"/>
              <a:gd name="connsiteX412" fmla="*/ 6042330 w 12192000"/>
              <a:gd name="connsiteY412" fmla="*/ 1562050 h 3012049"/>
              <a:gd name="connsiteX413" fmla="*/ 6003879 w 12192000"/>
              <a:gd name="connsiteY413" fmla="*/ 1562050 h 3012049"/>
              <a:gd name="connsiteX414" fmla="*/ 6003879 w 12192000"/>
              <a:gd name="connsiteY414" fmla="*/ 1539621 h 3012049"/>
              <a:gd name="connsiteX415" fmla="*/ 5962225 w 12192000"/>
              <a:gd name="connsiteY415" fmla="*/ 1539621 h 3012049"/>
              <a:gd name="connsiteX416" fmla="*/ 5962225 w 12192000"/>
              <a:gd name="connsiteY416" fmla="*/ 1489955 h 3012049"/>
              <a:gd name="connsiteX417" fmla="*/ 5954214 w 12192000"/>
              <a:gd name="connsiteY417" fmla="*/ 1489955 h 3012049"/>
              <a:gd name="connsiteX418" fmla="*/ 5954214 w 12192000"/>
              <a:gd name="connsiteY418" fmla="*/ 1283284 h 3012049"/>
              <a:gd name="connsiteX419" fmla="*/ 5898140 w 12192000"/>
              <a:gd name="connsiteY419" fmla="*/ 1283284 h 3012049"/>
              <a:gd name="connsiteX420" fmla="*/ 5860491 w 12192000"/>
              <a:gd name="connsiteY420" fmla="*/ 620815 h 3012049"/>
              <a:gd name="connsiteX421" fmla="*/ 5818837 w 12192000"/>
              <a:gd name="connsiteY421" fmla="*/ 28838 h 3012049"/>
              <a:gd name="connsiteX422" fmla="*/ 5782789 w 12192000"/>
              <a:gd name="connsiteY422" fmla="*/ 16021 h 3012049"/>
              <a:gd name="connsiteX423" fmla="*/ 5777182 w 12192000"/>
              <a:gd name="connsiteY423" fmla="*/ 16021 h 3012049"/>
              <a:gd name="connsiteX424" fmla="*/ 5777182 w 12192000"/>
              <a:gd name="connsiteY424" fmla="*/ 20026 h 3012049"/>
              <a:gd name="connsiteX425" fmla="*/ 5659427 w 12192000"/>
              <a:gd name="connsiteY425" fmla="*/ 20026 h 3012049"/>
              <a:gd name="connsiteX426" fmla="*/ 5659427 w 12192000"/>
              <a:gd name="connsiteY426" fmla="*/ 0 h 3012049"/>
              <a:gd name="connsiteX427" fmla="*/ 5647412 w 12192000"/>
              <a:gd name="connsiteY427" fmla="*/ 0 h 3012049"/>
              <a:gd name="connsiteX428" fmla="*/ 5647412 w 12192000"/>
              <a:gd name="connsiteY428" fmla="*/ 16021 h 3012049"/>
              <a:gd name="connsiteX429" fmla="*/ 5598548 w 12192000"/>
              <a:gd name="connsiteY429" fmla="*/ 16021 h 3012049"/>
              <a:gd name="connsiteX430" fmla="*/ 5580123 w 12192000"/>
              <a:gd name="connsiteY430" fmla="*/ 686501 h 3012049"/>
              <a:gd name="connsiteX431" fmla="*/ 5580123 w 12192000"/>
              <a:gd name="connsiteY431" fmla="*/ 1188760 h 3012049"/>
              <a:gd name="connsiteX432" fmla="*/ 5557694 w 12192000"/>
              <a:gd name="connsiteY432" fmla="*/ 1188760 h 3012049"/>
              <a:gd name="connsiteX433" fmla="*/ 5557694 w 12192000"/>
              <a:gd name="connsiteY433" fmla="*/ 1272871 h 3012049"/>
              <a:gd name="connsiteX434" fmla="*/ 5543275 w 12192000"/>
              <a:gd name="connsiteY434" fmla="*/ 1272871 h 3012049"/>
              <a:gd name="connsiteX435" fmla="*/ 5543275 w 12192000"/>
              <a:gd name="connsiteY435" fmla="*/ 1292897 h 3012049"/>
              <a:gd name="connsiteX436" fmla="*/ 5496814 w 12192000"/>
              <a:gd name="connsiteY436" fmla="*/ 1292897 h 3012049"/>
              <a:gd name="connsiteX437" fmla="*/ 5496814 w 12192000"/>
              <a:gd name="connsiteY437" fmla="*/ 1256850 h 3012049"/>
              <a:gd name="connsiteX438" fmla="*/ 5475186 w 12192000"/>
              <a:gd name="connsiteY438" fmla="*/ 1256850 h 3012049"/>
              <a:gd name="connsiteX439" fmla="*/ 5475186 w 12192000"/>
              <a:gd name="connsiteY439" fmla="*/ 1273672 h 3012049"/>
              <a:gd name="connsiteX440" fmla="*/ 5368646 w 12192000"/>
              <a:gd name="connsiteY440" fmla="*/ 1273672 h 3012049"/>
              <a:gd name="connsiteX441" fmla="*/ 5368646 w 12192000"/>
              <a:gd name="connsiteY441" fmla="*/ 948445 h 3012049"/>
              <a:gd name="connsiteX442" fmla="*/ 5282132 w 12192000"/>
              <a:gd name="connsiteY442" fmla="*/ 948445 h 3012049"/>
              <a:gd name="connsiteX443" fmla="*/ 5282132 w 12192000"/>
              <a:gd name="connsiteY443" fmla="*/ 930021 h 3012049"/>
              <a:gd name="connsiteX444" fmla="*/ 5246085 w 12192000"/>
              <a:gd name="connsiteY444" fmla="*/ 930021 h 3012049"/>
              <a:gd name="connsiteX445" fmla="*/ 5242080 w 12192000"/>
              <a:gd name="connsiteY445" fmla="*/ 938832 h 3012049"/>
              <a:gd name="connsiteX446" fmla="*/ 5143550 w 12192000"/>
              <a:gd name="connsiteY446" fmla="*/ 938832 h 3012049"/>
              <a:gd name="connsiteX447" fmla="*/ 5143550 w 12192000"/>
              <a:gd name="connsiteY447" fmla="*/ 961262 h 3012049"/>
              <a:gd name="connsiteX448" fmla="*/ 5109105 w 12192000"/>
              <a:gd name="connsiteY448" fmla="*/ 961262 h 3012049"/>
              <a:gd name="connsiteX449" fmla="*/ 5109105 w 12192000"/>
              <a:gd name="connsiteY449" fmla="*/ 1134289 h 3012049"/>
              <a:gd name="connsiteX450" fmla="*/ 5089079 w 12192000"/>
              <a:gd name="connsiteY450" fmla="*/ 1153514 h 3012049"/>
              <a:gd name="connsiteX451" fmla="*/ 5089079 w 12192000"/>
              <a:gd name="connsiteY451" fmla="*/ 1202378 h 3012049"/>
              <a:gd name="connsiteX452" fmla="*/ 5076262 w 12192000"/>
              <a:gd name="connsiteY452" fmla="*/ 1202378 h 3012049"/>
              <a:gd name="connsiteX453" fmla="*/ 5076262 w 12192000"/>
              <a:gd name="connsiteY453" fmla="*/ 1262457 h 3012049"/>
              <a:gd name="connsiteX454" fmla="*/ 4999361 w 12192000"/>
              <a:gd name="connsiteY454" fmla="*/ 1262457 h 3012049"/>
              <a:gd name="connsiteX455" fmla="*/ 4999361 w 12192000"/>
              <a:gd name="connsiteY455" fmla="*/ 1314525 h 3012049"/>
              <a:gd name="connsiteX456" fmla="*/ 4974529 w 12192000"/>
              <a:gd name="connsiteY456" fmla="*/ 1314525 h 3012049"/>
              <a:gd name="connsiteX457" fmla="*/ 4974529 w 12192000"/>
              <a:gd name="connsiteY457" fmla="*/ 1568459 h 3012049"/>
              <a:gd name="connsiteX458" fmla="*/ 4953701 w 12192000"/>
              <a:gd name="connsiteY458" fmla="*/ 1568459 h 3012049"/>
              <a:gd name="connsiteX459" fmla="*/ 4953701 w 12192000"/>
              <a:gd name="connsiteY459" fmla="*/ 904387 h 3012049"/>
              <a:gd name="connsiteX460" fmla="*/ 4898429 w 12192000"/>
              <a:gd name="connsiteY460" fmla="*/ 904387 h 3012049"/>
              <a:gd name="connsiteX461" fmla="*/ 4898429 w 12192000"/>
              <a:gd name="connsiteY461" fmla="*/ 890769 h 3012049"/>
              <a:gd name="connsiteX462" fmla="*/ 4743024 w 12192000"/>
              <a:gd name="connsiteY462" fmla="*/ 890769 h 3012049"/>
              <a:gd name="connsiteX463" fmla="*/ 4743024 w 12192000"/>
              <a:gd name="connsiteY463" fmla="*/ 901984 h 3012049"/>
              <a:gd name="connsiteX464" fmla="*/ 4705375 w 12192000"/>
              <a:gd name="connsiteY464" fmla="*/ 901984 h 3012049"/>
              <a:gd name="connsiteX465" fmla="*/ 4705375 w 12192000"/>
              <a:gd name="connsiteY465" fmla="*/ 1249640 h 3012049"/>
              <a:gd name="connsiteX466" fmla="*/ 4694161 w 12192000"/>
              <a:gd name="connsiteY466" fmla="*/ 1249640 h 3012049"/>
              <a:gd name="connsiteX467" fmla="*/ 4694161 w 12192000"/>
              <a:gd name="connsiteY467" fmla="*/ 1229614 h 3012049"/>
              <a:gd name="connsiteX468" fmla="*/ 4678140 w 12192000"/>
              <a:gd name="connsiteY468" fmla="*/ 1229614 h 3012049"/>
              <a:gd name="connsiteX469" fmla="*/ 4678140 w 12192000"/>
              <a:gd name="connsiteY469" fmla="*/ 1207184 h 3012049"/>
              <a:gd name="connsiteX470" fmla="*/ 4578809 w 12192000"/>
              <a:gd name="connsiteY470" fmla="*/ 1207184 h 3012049"/>
              <a:gd name="connsiteX471" fmla="*/ 4578809 w 12192000"/>
              <a:gd name="connsiteY471" fmla="*/ 1147106 h 3012049"/>
              <a:gd name="connsiteX472" fmla="*/ 4571600 w 12192000"/>
              <a:gd name="connsiteY472" fmla="*/ 1147106 h 3012049"/>
              <a:gd name="connsiteX473" fmla="*/ 4571600 w 12192000"/>
              <a:gd name="connsiteY473" fmla="*/ 1259253 h 3012049"/>
              <a:gd name="connsiteX474" fmla="*/ 4537155 w 12192000"/>
              <a:gd name="connsiteY474" fmla="*/ 1256850 h 3012049"/>
              <a:gd name="connsiteX475" fmla="*/ 4537155 w 12192000"/>
              <a:gd name="connsiteY475" fmla="*/ 986895 h 3012049"/>
              <a:gd name="connsiteX476" fmla="*/ 4532348 w 12192000"/>
              <a:gd name="connsiteY476" fmla="*/ 979686 h 3012049"/>
              <a:gd name="connsiteX477" fmla="*/ 4516327 w 12192000"/>
              <a:gd name="connsiteY477" fmla="*/ 979686 h 3012049"/>
              <a:gd name="connsiteX478" fmla="*/ 4516327 w 12192000"/>
              <a:gd name="connsiteY478" fmla="*/ 967670 h 3012049"/>
              <a:gd name="connsiteX479" fmla="*/ 4470667 w 12192000"/>
              <a:gd name="connsiteY479" fmla="*/ 967670 h 3012049"/>
              <a:gd name="connsiteX480" fmla="*/ 4470667 w 12192000"/>
              <a:gd name="connsiteY480" fmla="*/ 950047 h 3012049"/>
              <a:gd name="connsiteX481" fmla="*/ 4367332 w 12192000"/>
              <a:gd name="connsiteY481" fmla="*/ 950047 h 3012049"/>
              <a:gd name="connsiteX482" fmla="*/ 4367332 w 12192000"/>
              <a:gd name="connsiteY482" fmla="*/ 954052 h 3012049"/>
              <a:gd name="connsiteX483" fmla="*/ 4361724 w 12192000"/>
              <a:gd name="connsiteY483" fmla="*/ 954052 h 3012049"/>
              <a:gd name="connsiteX484" fmla="*/ 4361724 w 12192000"/>
              <a:gd name="connsiteY484" fmla="*/ 942837 h 3012049"/>
              <a:gd name="connsiteX485" fmla="*/ 4346504 w 12192000"/>
              <a:gd name="connsiteY485" fmla="*/ 942837 h 3012049"/>
              <a:gd name="connsiteX486" fmla="*/ 4346504 w 12192000"/>
              <a:gd name="connsiteY486" fmla="*/ 971675 h 3012049"/>
              <a:gd name="connsiteX487" fmla="*/ 4296038 w 12192000"/>
              <a:gd name="connsiteY487" fmla="*/ 971675 h 3012049"/>
              <a:gd name="connsiteX488" fmla="*/ 4296038 w 12192000"/>
              <a:gd name="connsiteY488" fmla="*/ 983691 h 3012049"/>
              <a:gd name="connsiteX489" fmla="*/ 4158257 w 12192000"/>
              <a:gd name="connsiteY489" fmla="*/ 983691 h 3012049"/>
              <a:gd name="connsiteX490" fmla="*/ 4158257 w 12192000"/>
              <a:gd name="connsiteY490" fmla="*/ 997309 h 3012049"/>
              <a:gd name="connsiteX491" fmla="*/ 4098979 w 12192000"/>
              <a:gd name="connsiteY491" fmla="*/ 997309 h 3012049"/>
              <a:gd name="connsiteX492" fmla="*/ 4098979 w 12192000"/>
              <a:gd name="connsiteY492" fmla="*/ 1199174 h 3012049"/>
              <a:gd name="connsiteX493" fmla="*/ 4050115 w 12192000"/>
              <a:gd name="connsiteY493" fmla="*/ 1199174 h 3012049"/>
              <a:gd name="connsiteX494" fmla="*/ 4050115 w 12192000"/>
              <a:gd name="connsiteY494" fmla="*/ 1181551 h 3012049"/>
              <a:gd name="connsiteX495" fmla="*/ 3981225 w 12192000"/>
              <a:gd name="connsiteY495" fmla="*/ 1181551 h 3012049"/>
              <a:gd name="connsiteX496" fmla="*/ 3981225 w 12192000"/>
              <a:gd name="connsiteY496" fmla="*/ 1189561 h 3012049"/>
              <a:gd name="connsiteX497" fmla="*/ 3965204 w 12192000"/>
              <a:gd name="connsiteY497" fmla="*/ 1189561 h 3012049"/>
              <a:gd name="connsiteX498" fmla="*/ 3965204 w 12192000"/>
              <a:gd name="connsiteY498" fmla="*/ 1173540 h 3012049"/>
              <a:gd name="connsiteX499" fmla="*/ 3933162 w 12192000"/>
              <a:gd name="connsiteY499" fmla="*/ 1173540 h 3012049"/>
              <a:gd name="connsiteX500" fmla="*/ 3933162 w 12192000"/>
              <a:gd name="connsiteY500" fmla="*/ 1191964 h 3012049"/>
              <a:gd name="connsiteX501" fmla="*/ 3903523 w 12192000"/>
              <a:gd name="connsiteY501" fmla="*/ 1191964 h 3012049"/>
              <a:gd name="connsiteX502" fmla="*/ 3903523 w 12192000"/>
              <a:gd name="connsiteY502" fmla="*/ 1058189 h 3012049"/>
              <a:gd name="connsiteX503" fmla="*/ 3896313 w 12192000"/>
              <a:gd name="connsiteY503" fmla="*/ 1058189 h 3012049"/>
              <a:gd name="connsiteX504" fmla="*/ 3896313 w 12192000"/>
              <a:gd name="connsiteY504" fmla="*/ 1067801 h 3012049"/>
              <a:gd name="connsiteX505" fmla="*/ 3873884 w 12192000"/>
              <a:gd name="connsiteY505" fmla="*/ 1067801 h 3012049"/>
              <a:gd name="connsiteX506" fmla="*/ 3873884 w 12192000"/>
              <a:gd name="connsiteY506" fmla="*/ 945241 h 3012049"/>
              <a:gd name="connsiteX507" fmla="*/ 3856261 w 12192000"/>
              <a:gd name="connsiteY507" fmla="*/ 945241 h 3012049"/>
              <a:gd name="connsiteX508" fmla="*/ 3856261 w 12192000"/>
              <a:gd name="connsiteY508" fmla="*/ 953251 h 3012049"/>
              <a:gd name="connsiteX509" fmla="*/ 3839439 w 12192000"/>
              <a:gd name="connsiteY509" fmla="*/ 953251 h 3012049"/>
              <a:gd name="connsiteX510" fmla="*/ 3839439 w 12192000"/>
              <a:gd name="connsiteY510" fmla="*/ 949246 h 3012049"/>
              <a:gd name="connsiteX511" fmla="*/ 3821816 w 12192000"/>
              <a:gd name="connsiteY511" fmla="*/ 949246 h 3012049"/>
              <a:gd name="connsiteX512" fmla="*/ 3821816 w 12192000"/>
              <a:gd name="connsiteY512" fmla="*/ 952450 h 3012049"/>
              <a:gd name="connsiteX513" fmla="*/ 3771349 w 12192000"/>
              <a:gd name="connsiteY513" fmla="*/ 952450 h 3012049"/>
              <a:gd name="connsiteX514" fmla="*/ 3771349 w 12192000"/>
              <a:gd name="connsiteY514" fmla="*/ 966068 h 3012049"/>
              <a:gd name="connsiteX515" fmla="*/ 3717679 w 12192000"/>
              <a:gd name="connsiteY515" fmla="*/ 966068 h 3012049"/>
              <a:gd name="connsiteX516" fmla="*/ 3717679 w 12192000"/>
              <a:gd name="connsiteY516" fmla="*/ 913199 h 3012049"/>
              <a:gd name="connsiteX517" fmla="*/ 3714475 w 12192000"/>
              <a:gd name="connsiteY517" fmla="*/ 913199 h 3012049"/>
              <a:gd name="connsiteX518" fmla="*/ 3714475 w 12192000"/>
              <a:gd name="connsiteY518" fmla="*/ 966869 h 3012049"/>
              <a:gd name="connsiteX519" fmla="*/ 3687239 w 12192000"/>
              <a:gd name="connsiteY519" fmla="*/ 966869 h 3012049"/>
              <a:gd name="connsiteX520" fmla="*/ 3687239 w 12192000"/>
              <a:gd name="connsiteY520" fmla="*/ 986895 h 3012049"/>
              <a:gd name="connsiteX521" fmla="*/ 3657600 w 12192000"/>
              <a:gd name="connsiteY521" fmla="*/ 986895 h 3012049"/>
              <a:gd name="connsiteX522" fmla="*/ 3602328 w 12192000"/>
              <a:gd name="connsiteY522" fmla="*/ 1003717 h 3012049"/>
              <a:gd name="connsiteX523" fmla="*/ 3602328 w 12192000"/>
              <a:gd name="connsiteY523" fmla="*/ 1022141 h 3012049"/>
              <a:gd name="connsiteX524" fmla="*/ 3594317 w 12192000"/>
              <a:gd name="connsiteY524" fmla="*/ 1022141 h 3012049"/>
              <a:gd name="connsiteX525" fmla="*/ 3594317 w 12192000"/>
              <a:gd name="connsiteY525" fmla="*/ 1012529 h 3012049"/>
              <a:gd name="connsiteX526" fmla="*/ 3545453 w 12192000"/>
              <a:gd name="connsiteY526" fmla="*/ 1012529 h 3012049"/>
              <a:gd name="connsiteX527" fmla="*/ 3545453 w 12192000"/>
              <a:gd name="connsiteY527" fmla="*/ 461406 h 3012049"/>
              <a:gd name="connsiteX528" fmla="*/ 3402866 w 12192000"/>
              <a:gd name="connsiteY528" fmla="*/ 461406 h 3012049"/>
              <a:gd name="connsiteX529" fmla="*/ 3402866 w 12192000"/>
              <a:gd name="connsiteY529" fmla="*/ 437374 h 3012049"/>
              <a:gd name="connsiteX530" fmla="*/ 3394855 w 12192000"/>
              <a:gd name="connsiteY530" fmla="*/ 437374 h 3012049"/>
              <a:gd name="connsiteX531" fmla="*/ 3394855 w 12192000"/>
              <a:gd name="connsiteY531" fmla="*/ 449390 h 3012049"/>
              <a:gd name="connsiteX532" fmla="*/ 3281106 w 12192000"/>
              <a:gd name="connsiteY532" fmla="*/ 449390 h 3012049"/>
              <a:gd name="connsiteX533" fmla="*/ 3281106 w 12192000"/>
              <a:gd name="connsiteY533" fmla="*/ 781826 h 3012049"/>
              <a:gd name="connsiteX534" fmla="*/ 3208210 w 12192000"/>
              <a:gd name="connsiteY534" fmla="*/ 781826 h 3012049"/>
              <a:gd name="connsiteX535" fmla="*/ 3208210 w 12192000"/>
              <a:gd name="connsiteY535" fmla="*/ 1120671 h 3012049"/>
              <a:gd name="connsiteX536" fmla="*/ 3172163 w 12192000"/>
              <a:gd name="connsiteY536" fmla="*/ 1120671 h 3012049"/>
              <a:gd name="connsiteX537" fmla="*/ 3172163 w 12192000"/>
              <a:gd name="connsiteY537" fmla="*/ 759397 h 3012049"/>
              <a:gd name="connsiteX538" fmla="*/ 2893397 w 12192000"/>
              <a:gd name="connsiteY538" fmla="*/ 759397 h 3012049"/>
              <a:gd name="connsiteX539" fmla="*/ 2893397 w 12192000"/>
              <a:gd name="connsiteY539" fmla="*/ 1132687 h 3012049"/>
              <a:gd name="connsiteX540" fmla="*/ 2881382 w 12192000"/>
              <a:gd name="connsiteY540" fmla="*/ 1132687 h 3012049"/>
              <a:gd name="connsiteX541" fmla="*/ 2881382 w 12192000"/>
              <a:gd name="connsiteY541" fmla="*/ 1173540 h 3012049"/>
              <a:gd name="connsiteX542" fmla="*/ 2840528 w 12192000"/>
              <a:gd name="connsiteY542" fmla="*/ 1173540 h 3012049"/>
              <a:gd name="connsiteX543" fmla="*/ 2840528 w 12192000"/>
              <a:gd name="connsiteY543" fmla="*/ 1115063 h 3012049"/>
              <a:gd name="connsiteX544" fmla="*/ 2830915 w 12192000"/>
              <a:gd name="connsiteY544" fmla="*/ 1115063 h 3012049"/>
              <a:gd name="connsiteX545" fmla="*/ 2830915 w 12192000"/>
              <a:gd name="connsiteY545" fmla="*/ 1275274 h 3012049"/>
              <a:gd name="connsiteX546" fmla="*/ 2806083 w 12192000"/>
              <a:gd name="connsiteY546" fmla="*/ 1275274 h 3012049"/>
              <a:gd name="connsiteX547" fmla="*/ 2806083 w 12192000"/>
              <a:gd name="connsiteY547" fmla="*/ 1452306 h 3012049"/>
              <a:gd name="connsiteX548" fmla="*/ 2783653 w 12192000"/>
              <a:gd name="connsiteY548" fmla="*/ 1452306 h 3012049"/>
              <a:gd name="connsiteX549" fmla="*/ 2783653 w 12192000"/>
              <a:gd name="connsiteY549" fmla="*/ 1422667 h 3012049"/>
              <a:gd name="connsiteX550" fmla="*/ 2754014 w 12192000"/>
              <a:gd name="connsiteY550" fmla="*/ 1422667 h 3012049"/>
              <a:gd name="connsiteX551" fmla="*/ 2754014 w 12192000"/>
              <a:gd name="connsiteY551" fmla="*/ 1161524 h 3012049"/>
              <a:gd name="connsiteX552" fmla="*/ 2726779 w 12192000"/>
              <a:gd name="connsiteY552" fmla="*/ 1161524 h 3012049"/>
              <a:gd name="connsiteX553" fmla="*/ 2726779 w 12192000"/>
              <a:gd name="connsiteY553" fmla="*/ 990099 h 3012049"/>
              <a:gd name="connsiteX554" fmla="*/ 2701946 w 12192000"/>
              <a:gd name="connsiteY554" fmla="*/ 990099 h 3012049"/>
              <a:gd name="connsiteX555" fmla="*/ 2701946 w 12192000"/>
              <a:gd name="connsiteY555" fmla="*/ 903586 h 3012049"/>
              <a:gd name="connsiteX556" fmla="*/ 2698742 w 12192000"/>
              <a:gd name="connsiteY556" fmla="*/ 903586 h 3012049"/>
              <a:gd name="connsiteX557" fmla="*/ 2698742 w 12192000"/>
              <a:gd name="connsiteY557" fmla="*/ 955654 h 3012049"/>
              <a:gd name="connsiteX558" fmla="*/ 2673108 w 12192000"/>
              <a:gd name="connsiteY558" fmla="*/ 938832 h 3012049"/>
              <a:gd name="connsiteX559" fmla="*/ 2673108 w 12192000"/>
              <a:gd name="connsiteY559" fmla="*/ 909193 h 3012049"/>
              <a:gd name="connsiteX560" fmla="*/ 2659490 w 12192000"/>
              <a:gd name="connsiteY560" fmla="*/ 893172 h 3012049"/>
              <a:gd name="connsiteX561" fmla="*/ 2659490 w 12192000"/>
              <a:gd name="connsiteY561" fmla="*/ 873146 h 3012049"/>
              <a:gd name="connsiteX562" fmla="*/ 2651480 w 12192000"/>
              <a:gd name="connsiteY562" fmla="*/ 873146 h 3012049"/>
              <a:gd name="connsiteX563" fmla="*/ 2557757 w 12192000"/>
              <a:gd name="connsiteY563" fmla="*/ 961262 h 3012049"/>
              <a:gd name="connsiteX564" fmla="*/ 2557757 w 12192000"/>
              <a:gd name="connsiteY564" fmla="*/ 968471 h 3012049"/>
              <a:gd name="connsiteX565" fmla="*/ 2545741 w 12192000"/>
              <a:gd name="connsiteY565" fmla="*/ 978885 h 3012049"/>
              <a:gd name="connsiteX566" fmla="*/ 2545741 w 12192000"/>
              <a:gd name="connsiteY566" fmla="*/ 991702 h 3012049"/>
              <a:gd name="connsiteX567" fmla="*/ 2515301 w 12192000"/>
              <a:gd name="connsiteY567" fmla="*/ 991702 h 3012049"/>
              <a:gd name="connsiteX568" fmla="*/ 2515301 w 12192000"/>
              <a:gd name="connsiteY568" fmla="*/ 1124676 h 3012049"/>
              <a:gd name="connsiteX569" fmla="*/ 2503285 w 12192000"/>
              <a:gd name="connsiteY569" fmla="*/ 1124676 h 3012049"/>
              <a:gd name="connsiteX570" fmla="*/ 2503285 w 12192000"/>
              <a:gd name="connsiteY570" fmla="*/ 1271268 h 3012049"/>
              <a:gd name="connsiteX571" fmla="*/ 2496076 w 12192000"/>
              <a:gd name="connsiteY571" fmla="*/ 1271268 h 3012049"/>
              <a:gd name="connsiteX572" fmla="*/ 2496076 w 12192000"/>
              <a:gd name="connsiteY572" fmla="*/ 1284085 h 3012049"/>
              <a:gd name="connsiteX573" fmla="*/ 2475248 w 12192000"/>
              <a:gd name="connsiteY573" fmla="*/ 1306515 h 3012049"/>
              <a:gd name="connsiteX574" fmla="*/ 2475248 w 12192000"/>
              <a:gd name="connsiteY574" fmla="*/ 1322536 h 3012049"/>
              <a:gd name="connsiteX575" fmla="*/ 2448013 w 12192000"/>
              <a:gd name="connsiteY575" fmla="*/ 1322536 h 3012049"/>
              <a:gd name="connsiteX576" fmla="*/ 2448013 w 12192000"/>
              <a:gd name="connsiteY576" fmla="*/ 1340159 h 3012049"/>
              <a:gd name="connsiteX577" fmla="*/ 2453620 w 12192000"/>
              <a:gd name="connsiteY577" fmla="*/ 1340159 h 3012049"/>
              <a:gd name="connsiteX578" fmla="*/ 2453620 w 12192000"/>
              <a:gd name="connsiteY578" fmla="*/ 1390625 h 3012049"/>
              <a:gd name="connsiteX579" fmla="*/ 2413567 w 12192000"/>
              <a:gd name="connsiteY579" fmla="*/ 1390625 h 3012049"/>
              <a:gd name="connsiteX580" fmla="*/ 2413567 w 12192000"/>
              <a:gd name="connsiteY580" fmla="*/ 1419463 h 3012049"/>
              <a:gd name="connsiteX581" fmla="*/ 2410363 w 12192000"/>
              <a:gd name="connsiteY581" fmla="*/ 1416259 h 3012049"/>
              <a:gd name="connsiteX582" fmla="*/ 2403955 w 12192000"/>
              <a:gd name="connsiteY582" fmla="*/ 1407447 h 3012049"/>
              <a:gd name="connsiteX583" fmla="*/ 2382326 w 12192000"/>
              <a:gd name="connsiteY583" fmla="*/ 1407447 h 3012049"/>
              <a:gd name="connsiteX584" fmla="*/ 2382326 w 12192000"/>
              <a:gd name="connsiteY584" fmla="*/ 1398636 h 3012049"/>
              <a:gd name="connsiteX585" fmla="*/ 2363902 w 12192000"/>
              <a:gd name="connsiteY585" fmla="*/ 1398636 h 3012049"/>
              <a:gd name="connsiteX586" fmla="*/ 2363902 w 12192000"/>
              <a:gd name="connsiteY586" fmla="*/ 1391426 h 3012049"/>
              <a:gd name="connsiteX587" fmla="*/ 2348682 w 12192000"/>
              <a:gd name="connsiteY587" fmla="*/ 1391426 h 3012049"/>
              <a:gd name="connsiteX588" fmla="*/ 2340672 w 12192000"/>
              <a:gd name="connsiteY588" fmla="*/ 1384217 h 3012049"/>
              <a:gd name="connsiteX589" fmla="*/ 2340672 w 12192000"/>
              <a:gd name="connsiteY589" fmla="*/ 1374604 h 3012049"/>
              <a:gd name="connsiteX590" fmla="*/ 2312635 w 12192000"/>
              <a:gd name="connsiteY590" fmla="*/ 1374604 h 3012049"/>
              <a:gd name="connsiteX591" fmla="*/ 2312635 w 12192000"/>
              <a:gd name="connsiteY591" fmla="*/ 1368997 h 3012049"/>
              <a:gd name="connsiteX592" fmla="*/ 2303824 w 12192000"/>
              <a:gd name="connsiteY592" fmla="*/ 1368997 h 3012049"/>
              <a:gd name="connsiteX593" fmla="*/ 2303824 w 12192000"/>
              <a:gd name="connsiteY593" fmla="*/ 1374604 h 3012049"/>
              <a:gd name="connsiteX594" fmla="*/ 2265373 w 12192000"/>
              <a:gd name="connsiteY594" fmla="*/ 1374604 h 3012049"/>
              <a:gd name="connsiteX595" fmla="*/ 2265373 w 12192000"/>
              <a:gd name="connsiteY595" fmla="*/ 1408248 h 3012049"/>
              <a:gd name="connsiteX596" fmla="*/ 2238137 w 12192000"/>
              <a:gd name="connsiteY596" fmla="*/ 1408248 h 3012049"/>
              <a:gd name="connsiteX597" fmla="*/ 2238137 w 12192000"/>
              <a:gd name="connsiteY597" fmla="*/ 1429076 h 3012049"/>
              <a:gd name="connsiteX598" fmla="*/ 2227724 w 12192000"/>
              <a:gd name="connsiteY598" fmla="*/ 1429076 h 3012049"/>
              <a:gd name="connsiteX599" fmla="*/ 2227724 w 12192000"/>
              <a:gd name="connsiteY599" fmla="*/ 1437887 h 3012049"/>
              <a:gd name="connsiteX600" fmla="*/ 2181263 w 12192000"/>
              <a:gd name="connsiteY600" fmla="*/ 1437887 h 3012049"/>
              <a:gd name="connsiteX601" fmla="*/ 2181263 w 12192000"/>
              <a:gd name="connsiteY601" fmla="*/ 1335353 h 3012049"/>
              <a:gd name="connsiteX602" fmla="*/ 2178860 w 12192000"/>
              <a:gd name="connsiteY602" fmla="*/ 1335353 h 3012049"/>
              <a:gd name="connsiteX603" fmla="*/ 2178860 w 12192000"/>
              <a:gd name="connsiteY603" fmla="*/ 1254446 h 3012049"/>
              <a:gd name="connsiteX604" fmla="*/ 2182865 w 12192000"/>
              <a:gd name="connsiteY604" fmla="*/ 1254446 h 3012049"/>
              <a:gd name="connsiteX605" fmla="*/ 2182865 w 12192000"/>
              <a:gd name="connsiteY605" fmla="*/ 1236022 h 3012049"/>
              <a:gd name="connsiteX606" fmla="*/ 2174854 w 12192000"/>
              <a:gd name="connsiteY606" fmla="*/ 1210389 h 3012049"/>
              <a:gd name="connsiteX607" fmla="*/ 2162838 w 12192000"/>
              <a:gd name="connsiteY607" fmla="*/ 1210389 h 3012049"/>
              <a:gd name="connsiteX608" fmla="*/ 2162838 w 12192000"/>
              <a:gd name="connsiteY608" fmla="*/ 1195169 h 3012049"/>
              <a:gd name="connsiteX609" fmla="*/ 2084336 w 12192000"/>
              <a:gd name="connsiteY609" fmla="*/ 1159922 h 3012049"/>
              <a:gd name="connsiteX610" fmla="*/ 2008236 w 12192000"/>
              <a:gd name="connsiteY610" fmla="*/ 1151111 h 3012049"/>
              <a:gd name="connsiteX611" fmla="*/ 2004230 w 12192000"/>
              <a:gd name="connsiteY611" fmla="*/ 1157519 h 3012049"/>
              <a:gd name="connsiteX612" fmla="*/ 1994618 w 12192000"/>
              <a:gd name="connsiteY612" fmla="*/ 1157519 h 3012049"/>
              <a:gd name="connsiteX613" fmla="*/ 1994618 w 12192000"/>
              <a:gd name="connsiteY613" fmla="*/ 1114262 h 3012049"/>
              <a:gd name="connsiteX614" fmla="*/ 1990612 w 12192000"/>
              <a:gd name="connsiteY614" fmla="*/ 1114262 h 3012049"/>
              <a:gd name="connsiteX615" fmla="*/ 1990612 w 12192000"/>
              <a:gd name="connsiteY615" fmla="*/ 1157519 h 3012049"/>
              <a:gd name="connsiteX616" fmla="*/ 1973790 w 12192000"/>
              <a:gd name="connsiteY616" fmla="*/ 1157519 h 3012049"/>
              <a:gd name="connsiteX617" fmla="*/ 1973790 w 12192000"/>
              <a:gd name="connsiteY617" fmla="*/ 1121472 h 3012049"/>
              <a:gd name="connsiteX618" fmla="*/ 1968183 w 12192000"/>
              <a:gd name="connsiteY618" fmla="*/ 1121472 h 3012049"/>
              <a:gd name="connsiteX619" fmla="*/ 1956167 w 12192000"/>
              <a:gd name="connsiteY619" fmla="*/ 1109456 h 3012049"/>
              <a:gd name="connsiteX620" fmla="*/ 1952963 w 12192000"/>
              <a:gd name="connsiteY620" fmla="*/ 1109456 h 3012049"/>
              <a:gd name="connsiteX621" fmla="*/ 1952963 w 12192000"/>
              <a:gd name="connsiteY621" fmla="*/ 1134289 h 3012049"/>
              <a:gd name="connsiteX622" fmla="*/ 1933738 w 12192000"/>
              <a:gd name="connsiteY622" fmla="*/ 1134289 h 3012049"/>
              <a:gd name="connsiteX623" fmla="*/ 1933738 w 12192000"/>
              <a:gd name="connsiteY623" fmla="*/ 1142299 h 3012049"/>
              <a:gd name="connsiteX624" fmla="*/ 1938544 w 12192000"/>
              <a:gd name="connsiteY624" fmla="*/ 1145503 h 3012049"/>
              <a:gd name="connsiteX625" fmla="*/ 1938544 w 12192000"/>
              <a:gd name="connsiteY625" fmla="*/ 1150310 h 3012049"/>
              <a:gd name="connsiteX626" fmla="*/ 1866449 w 12192000"/>
              <a:gd name="connsiteY626" fmla="*/ 1150310 h 3012049"/>
              <a:gd name="connsiteX627" fmla="*/ 1866449 w 12192000"/>
              <a:gd name="connsiteY627" fmla="*/ 1157519 h 3012049"/>
              <a:gd name="connsiteX628" fmla="*/ 1794355 w 12192000"/>
              <a:gd name="connsiteY628" fmla="*/ 1171137 h 3012049"/>
              <a:gd name="connsiteX629" fmla="*/ 1736679 w 12192000"/>
              <a:gd name="connsiteY629" fmla="*/ 1192765 h 3012049"/>
              <a:gd name="connsiteX630" fmla="*/ 1729470 w 12192000"/>
              <a:gd name="connsiteY630" fmla="*/ 1192765 h 3012049"/>
              <a:gd name="connsiteX631" fmla="*/ 1729470 w 12192000"/>
              <a:gd name="connsiteY631" fmla="*/ 1207184 h 3012049"/>
              <a:gd name="connsiteX632" fmla="*/ 1721459 w 12192000"/>
              <a:gd name="connsiteY632" fmla="*/ 1207184 h 3012049"/>
              <a:gd name="connsiteX633" fmla="*/ 1721459 w 12192000"/>
              <a:gd name="connsiteY633" fmla="*/ 1203179 h 3012049"/>
              <a:gd name="connsiteX634" fmla="*/ 1703836 w 12192000"/>
              <a:gd name="connsiteY634" fmla="*/ 1203179 h 3012049"/>
              <a:gd name="connsiteX635" fmla="*/ 1703836 w 12192000"/>
              <a:gd name="connsiteY635" fmla="*/ 1207184 h 3012049"/>
              <a:gd name="connsiteX636" fmla="*/ 1698229 w 12192000"/>
              <a:gd name="connsiteY636" fmla="*/ 1207184 h 3012049"/>
              <a:gd name="connsiteX637" fmla="*/ 1668590 w 12192000"/>
              <a:gd name="connsiteY637" fmla="*/ 1227211 h 3012049"/>
              <a:gd name="connsiteX638" fmla="*/ 1647762 w 12192000"/>
              <a:gd name="connsiteY638" fmla="*/ 1246436 h 3012049"/>
              <a:gd name="connsiteX639" fmla="*/ 1647762 w 12192000"/>
              <a:gd name="connsiteY639" fmla="*/ 1331347 h 3012049"/>
              <a:gd name="connsiteX640" fmla="*/ 1642956 w 12192000"/>
              <a:gd name="connsiteY640" fmla="*/ 1331347 h 3012049"/>
              <a:gd name="connsiteX641" fmla="*/ 1642956 w 12192000"/>
              <a:gd name="connsiteY641" fmla="*/ 1406646 h 3012049"/>
              <a:gd name="connsiteX642" fmla="*/ 1590087 w 12192000"/>
              <a:gd name="connsiteY642" fmla="*/ 1406646 h 3012049"/>
              <a:gd name="connsiteX643" fmla="*/ 1590087 w 12192000"/>
              <a:gd name="connsiteY643" fmla="*/ 1416259 h 3012049"/>
              <a:gd name="connsiteX644" fmla="*/ 1582877 w 12192000"/>
              <a:gd name="connsiteY644" fmla="*/ 1416259 h 3012049"/>
              <a:gd name="connsiteX645" fmla="*/ 1582877 w 12192000"/>
              <a:gd name="connsiteY645" fmla="*/ 1421065 h 3012049"/>
              <a:gd name="connsiteX646" fmla="*/ 1556443 w 12192000"/>
              <a:gd name="connsiteY646" fmla="*/ 1421065 h 3012049"/>
              <a:gd name="connsiteX647" fmla="*/ 1556443 w 12192000"/>
              <a:gd name="connsiteY647" fmla="*/ 1426672 h 3012049"/>
              <a:gd name="connsiteX648" fmla="*/ 1546830 w 12192000"/>
              <a:gd name="connsiteY648" fmla="*/ 1426672 h 3012049"/>
              <a:gd name="connsiteX649" fmla="*/ 1546830 w 12192000"/>
              <a:gd name="connsiteY649" fmla="*/ 1429877 h 3012049"/>
              <a:gd name="connsiteX650" fmla="*/ 1543626 w 12192000"/>
              <a:gd name="connsiteY650" fmla="*/ 1429877 h 3012049"/>
              <a:gd name="connsiteX651" fmla="*/ 1543626 w 12192000"/>
              <a:gd name="connsiteY651" fmla="*/ 1420264 h 3012049"/>
              <a:gd name="connsiteX652" fmla="*/ 1517992 w 12192000"/>
              <a:gd name="connsiteY652" fmla="*/ 1420264 h 3012049"/>
              <a:gd name="connsiteX653" fmla="*/ 1517992 w 12192000"/>
              <a:gd name="connsiteY653" fmla="*/ 1441091 h 3012049"/>
              <a:gd name="connsiteX654" fmla="*/ 1522799 w 12192000"/>
              <a:gd name="connsiteY654" fmla="*/ 1441091 h 3012049"/>
              <a:gd name="connsiteX655" fmla="*/ 1522799 w 12192000"/>
              <a:gd name="connsiteY655" fmla="*/ 1457913 h 3012049"/>
              <a:gd name="connsiteX656" fmla="*/ 1493160 w 12192000"/>
              <a:gd name="connsiteY656" fmla="*/ 1457913 h 3012049"/>
              <a:gd name="connsiteX657" fmla="*/ 1493160 w 12192000"/>
              <a:gd name="connsiteY657" fmla="*/ 1527605 h 3012049"/>
              <a:gd name="connsiteX658" fmla="*/ 1458714 w 12192000"/>
              <a:gd name="connsiteY658" fmla="*/ 1527605 h 3012049"/>
              <a:gd name="connsiteX659" fmla="*/ 1435484 w 12192000"/>
              <a:gd name="connsiteY659" fmla="*/ 1010927 h 3012049"/>
              <a:gd name="connsiteX660" fmla="*/ 1449903 w 12192000"/>
              <a:gd name="connsiteY660" fmla="*/ 1006120 h 3012049"/>
              <a:gd name="connsiteX661" fmla="*/ 1449903 w 12192000"/>
              <a:gd name="connsiteY661" fmla="*/ 962864 h 3012049"/>
              <a:gd name="connsiteX662" fmla="*/ 1455510 w 12192000"/>
              <a:gd name="connsiteY662" fmla="*/ 955654 h 3012049"/>
              <a:gd name="connsiteX663" fmla="*/ 1455510 w 12192000"/>
              <a:gd name="connsiteY663" fmla="*/ 929220 h 3012049"/>
              <a:gd name="connsiteX664" fmla="*/ 1470730 w 12192000"/>
              <a:gd name="connsiteY664" fmla="*/ 920408 h 3012049"/>
              <a:gd name="connsiteX665" fmla="*/ 1478741 w 12192000"/>
              <a:gd name="connsiteY665" fmla="*/ 914000 h 3012049"/>
              <a:gd name="connsiteX666" fmla="*/ 1492359 w 12192000"/>
              <a:gd name="connsiteY666" fmla="*/ 883560 h 3012049"/>
              <a:gd name="connsiteX667" fmla="*/ 1492359 w 12192000"/>
              <a:gd name="connsiteY667" fmla="*/ 858727 h 3012049"/>
              <a:gd name="connsiteX668" fmla="*/ 1488353 w 12192000"/>
              <a:gd name="connsiteY668" fmla="*/ 857125 h 3012049"/>
              <a:gd name="connsiteX669" fmla="*/ 1488353 w 12192000"/>
              <a:gd name="connsiteY669" fmla="*/ 850716 h 3012049"/>
              <a:gd name="connsiteX670" fmla="*/ 1485950 w 12192000"/>
              <a:gd name="connsiteY670" fmla="*/ 849114 h 3012049"/>
              <a:gd name="connsiteX671" fmla="*/ 1485950 w 12192000"/>
              <a:gd name="connsiteY671" fmla="*/ 846711 h 3012049"/>
              <a:gd name="connsiteX672" fmla="*/ 1483547 w 12192000"/>
              <a:gd name="connsiteY672" fmla="*/ 845109 h 3012049"/>
              <a:gd name="connsiteX673" fmla="*/ 1483547 w 12192000"/>
              <a:gd name="connsiteY673" fmla="*/ 841104 h 3012049"/>
              <a:gd name="connsiteX674" fmla="*/ 1454709 w 12192000"/>
              <a:gd name="connsiteY674" fmla="*/ 834695 h 3012049"/>
              <a:gd name="connsiteX675" fmla="*/ 1457112 w 12192000"/>
              <a:gd name="connsiteY675" fmla="*/ 831491 h 3012049"/>
              <a:gd name="connsiteX676" fmla="*/ 1463521 w 12192000"/>
              <a:gd name="connsiteY676" fmla="*/ 806659 h 3012049"/>
              <a:gd name="connsiteX677" fmla="*/ 1463521 w 12192000"/>
              <a:gd name="connsiteY677" fmla="*/ 802653 h 3012049"/>
              <a:gd name="connsiteX678" fmla="*/ 1461117 w 12192000"/>
              <a:gd name="connsiteY678" fmla="*/ 802653 h 3012049"/>
              <a:gd name="connsiteX679" fmla="*/ 1461117 w 12192000"/>
              <a:gd name="connsiteY679" fmla="*/ 805057 h 3012049"/>
              <a:gd name="connsiteX680" fmla="*/ 1438688 w 12192000"/>
              <a:gd name="connsiteY680" fmla="*/ 791439 h 3012049"/>
              <a:gd name="connsiteX681" fmla="*/ 1438688 w 12192000"/>
              <a:gd name="connsiteY681" fmla="*/ 771412 h 3012049"/>
              <a:gd name="connsiteX682" fmla="*/ 1433882 w 12192000"/>
              <a:gd name="connsiteY682" fmla="*/ 771412 h 3012049"/>
              <a:gd name="connsiteX683" fmla="*/ 1433882 w 12192000"/>
              <a:gd name="connsiteY683" fmla="*/ 765805 h 3012049"/>
              <a:gd name="connsiteX684" fmla="*/ 1425070 w 12192000"/>
              <a:gd name="connsiteY684" fmla="*/ 764203 h 3012049"/>
              <a:gd name="connsiteX685" fmla="*/ 1423468 w 12192000"/>
              <a:gd name="connsiteY685" fmla="*/ 641642 h 3012049"/>
              <a:gd name="connsiteX686" fmla="*/ 1425070 w 12192000"/>
              <a:gd name="connsiteY686" fmla="*/ 639239 h 3012049"/>
              <a:gd name="connsiteX687" fmla="*/ 1425070 w 12192000"/>
              <a:gd name="connsiteY687" fmla="*/ 635234 h 3012049"/>
              <a:gd name="connsiteX688" fmla="*/ 1421065 w 12192000"/>
              <a:gd name="connsiteY688" fmla="*/ 633632 h 3012049"/>
              <a:gd name="connsiteX689" fmla="*/ 1423468 w 12192000"/>
              <a:gd name="connsiteY689" fmla="*/ 535102 h 3012049"/>
              <a:gd name="connsiteX690" fmla="*/ 1425871 w 12192000"/>
              <a:gd name="connsiteY690" fmla="*/ 528694 h 3012049"/>
              <a:gd name="connsiteX691" fmla="*/ 1421866 w 12192000"/>
              <a:gd name="connsiteY691" fmla="*/ 526291 h 3012049"/>
              <a:gd name="connsiteX692" fmla="*/ 1421866 w 12192000"/>
              <a:gd name="connsiteY692" fmla="*/ 521484 h 3012049"/>
              <a:gd name="connsiteX693" fmla="*/ 1418662 w 12192000"/>
              <a:gd name="connsiteY693" fmla="*/ 519081 h 3012049"/>
              <a:gd name="connsiteX694" fmla="*/ 1417861 w 12192000"/>
              <a:gd name="connsiteY694" fmla="*/ 417348 h 3012049"/>
              <a:gd name="connsiteX695" fmla="*/ 1423468 w 12192000"/>
              <a:gd name="connsiteY695" fmla="*/ 417348 h 3012049"/>
              <a:gd name="connsiteX696" fmla="*/ 1423468 w 12192000"/>
              <a:gd name="connsiteY696" fmla="*/ 412541 h 3012049"/>
              <a:gd name="connsiteX697" fmla="*/ 1417060 w 12192000"/>
              <a:gd name="connsiteY697" fmla="*/ 412541 h 3012049"/>
              <a:gd name="connsiteX698" fmla="*/ 1417060 w 12192000"/>
              <a:gd name="connsiteY698" fmla="*/ 410138 h 3012049"/>
              <a:gd name="connsiteX699" fmla="*/ 1420264 w 12192000"/>
              <a:gd name="connsiteY699" fmla="*/ 408536 h 3012049"/>
              <a:gd name="connsiteX700" fmla="*/ 1420264 w 12192000"/>
              <a:gd name="connsiteY700" fmla="*/ 406133 h 3012049"/>
              <a:gd name="connsiteX701" fmla="*/ 1421065 w 12192000"/>
              <a:gd name="connsiteY701" fmla="*/ 404531 h 3012049"/>
              <a:gd name="connsiteX702" fmla="*/ 1421065 w 12192000"/>
              <a:gd name="connsiteY702" fmla="*/ 401327 h 3012049"/>
              <a:gd name="connsiteX703" fmla="*/ 1416259 w 12192000"/>
              <a:gd name="connsiteY703" fmla="*/ 400526 h 3012049"/>
              <a:gd name="connsiteX704" fmla="*/ 1416259 w 12192000"/>
              <a:gd name="connsiteY704" fmla="*/ 286776 h 3012049"/>
              <a:gd name="connsiteX705" fmla="*/ 1417060 w 12192000"/>
              <a:gd name="connsiteY705" fmla="*/ 286776 h 3012049"/>
              <a:gd name="connsiteX706" fmla="*/ 1417060 w 12192000"/>
              <a:gd name="connsiteY706" fmla="*/ 284373 h 3012049"/>
              <a:gd name="connsiteX707" fmla="*/ 1414657 w 12192000"/>
              <a:gd name="connsiteY707" fmla="*/ 284373 h 3012049"/>
              <a:gd name="connsiteX708" fmla="*/ 1414657 w 12192000"/>
              <a:gd name="connsiteY708" fmla="*/ 266750 h 3012049"/>
              <a:gd name="connsiteX709" fmla="*/ 1412253 w 12192000"/>
              <a:gd name="connsiteY709" fmla="*/ 265148 h 3012049"/>
              <a:gd name="connsiteX710" fmla="*/ 1409850 w 12192000"/>
              <a:gd name="connsiteY710" fmla="*/ 266750 h 3012049"/>
              <a:gd name="connsiteX711" fmla="*/ 1409850 w 12192000"/>
              <a:gd name="connsiteY711" fmla="*/ 284373 h 3012049"/>
              <a:gd name="connsiteX712" fmla="*/ 1407447 w 12192000"/>
              <a:gd name="connsiteY712" fmla="*/ 284373 h 3012049"/>
              <a:gd name="connsiteX713" fmla="*/ 1407447 w 12192000"/>
              <a:gd name="connsiteY713" fmla="*/ 286776 h 3012049"/>
              <a:gd name="connsiteX714" fmla="*/ 1408248 w 12192000"/>
              <a:gd name="connsiteY714" fmla="*/ 286776 h 3012049"/>
              <a:gd name="connsiteX715" fmla="*/ 1408248 w 12192000"/>
              <a:gd name="connsiteY715" fmla="*/ 401327 h 3012049"/>
              <a:gd name="connsiteX716" fmla="*/ 1402641 w 12192000"/>
              <a:gd name="connsiteY716" fmla="*/ 402128 h 3012049"/>
              <a:gd name="connsiteX717" fmla="*/ 1402641 w 12192000"/>
              <a:gd name="connsiteY717" fmla="*/ 405332 h 3012049"/>
              <a:gd name="connsiteX718" fmla="*/ 1403442 w 12192000"/>
              <a:gd name="connsiteY718" fmla="*/ 406934 h 3012049"/>
              <a:gd name="connsiteX719" fmla="*/ 1403442 w 12192000"/>
              <a:gd name="connsiteY719" fmla="*/ 408536 h 3012049"/>
              <a:gd name="connsiteX720" fmla="*/ 1406646 w 12192000"/>
              <a:gd name="connsiteY720" fmla="*/ 410138 h 3012049"/>
              <a:gd name="connsiteX721" fmla="*/ 1406646 w 12192000"/>
              <a:gd name="connsiteY721" fmla="*/ 412541 h 3012049"/>
              <a:gd name="connsiteX722" fmla="*/ 1401840 w 12192000"/>
              <a:gd name="connsiteY722" fmla="*/ 412541 h 3012049"/>
              <a:gd name="connsiteX723" fmla="*/ 1401840 w 12192000"/>
              <a:gd name="connsiteY723" fmla="*/ 417348 h 3012049"/>
              <a:gd name="connsiteX724" fmla="*/ 1407447 w 12192000"/>
              <a:gd name="connsiteY724" fmla="*/ 417348 h 3012049"/>
              <a:gd name="connsiteX725" fmla="*/ 1406646 w 12192000"/>
              <a:gd name="connsiteY725" fmla="*/ 519882 h 3012049"/>
              <a:gd name="connsiteX726" fmla="*/ 1403442 w 12192000"/>
              <a:gd name="connsiteY726" fmla="*/ 522285 h 3012049"/>
              <a:gd name="connsiteX727" fmla="*/ 1403442 w 12192000"/>
              <a:gd name="connsiteY727" fmla="*/ 527092 h 3012049"/>
              <a:gd name="connsiteX728" fmla="*/ 1399437 w 12192000"/>
              <a:gd name="connsiteY728" fmla="*/ 529495 h 3012049"/>
              <a:gd name="connsiteX729" fmla="*/ 1401840 w 12192000"/>
              <a:gd name="connsiteY729" fmla="*/ 535903 h 3012049"/>
              <a:gd name="connsiteX730" fmla="*/ 1404243 w 12192000"/>
              <a:gd name="connsiteY730" fmla="*/ 634433 h 3012049"/>
              <a:gd name="connsiteX731" fmla="*/ 1400238 w 12192000"/>
              <a:gd name="connsiteY731" fmla="*/ 636035 h 3012049"/>
              <a:gd name="connsiteX732" fmla="*/ 1400238 w 12192000"/>
              <a:gd name="connsiteY732" fmla="*/ 640040 h 3012049"/>
              <a:gd name="connsiteX733" fmla="*/ 1401840 w 12192000"/>
              <a:gd name="connsiteY733" fmla="*/ 642443 h 3012049"/>
              <a:gd name="connsiteX734" fmla="*/ 1400238 w 12192000"/>
              <a:gd name="connsiteY734" fmla="*/ 765004 h 3012049"/>
              <a:gd name="connsiteX735" fmla="*/ 1391426 w 12192000"/>
              <a:gd name="connsiteY735" fmla="*/ 766606 h 3012049"/>
              <a:gd name="connsiteX736" fmla="*/ 1391426 w 12192000"/>
              <a:gd name="connsiteY736" fmla="*/ 772214 h 3012049"/>
              <a:gd name="connsiteX737" fmla="*/ 1387421 w 12192000"/>
              <a:gd name="connsiteY737" fmla="*/ 772214 h 3012049"/>
              <a:gd name="connsiteX738" fmla="*/ 1387421 w 12192000"/>
              <a:gd name="connsiteY738" fmla="*/ 793041 h 3012049"/>
              <a:gd name="connsiteX739" fmla="*/ 1364991 w 12192000"/>
              <a:gd name="connsiteY739" fmla="*/ 806659 h 3012049"/>
              <a:gd name="connsiteX740" fmla="*/ 1364991 w 12192000"/>
              <a:gd name="connsiteY740" fmla="*/ 804256 h 3012049"/>
              <a:gd name="connsiteX741" fmla="*/ 1362588 w 12192000"/>
              <a:gd name="connsiteY741" fmla="*/ 804256 h 3012049"/>
              <a:gd name="connsiteX742" fmla="*/ 1362588 w 12192000"/>
              <a:gd name="connsiteY742" fmla="*/ 808261 h 3012049"/>
              <a:gd name="connsiteX743" fmla="*/ 1368997 w 12192000"/>
              <a:gd name="connsiteY743" fmla="*/ 833093 h 3012049"/>
              <a:gd name="connsiteX744" fmla="*/ 1370599 w 12192000"/>
              <a:gd name="connsiteY744" fmla="*/ 836298 h 3012049"/>
              <a:gd name="connsiteX745" fmla="*/ 1341761 w 12192000"/>
              <a:gd name="connsiteY745" fmla="*/ 842706 h 3012049"/>
              <a:gd name="connsiteX746" fmla="*/ 1341761 w 12192000"/>
              <a:gd name="connsiteY746" fmla="*/ 846711 h 3012049"/>
              <a:gd name="connsiteX747" fmla="*/ 1339358 w 12192000"/>
              <a:gd name="connsiteY747" fmla="*/ 848313 h 3012049"/>
              <a:gd name="connsiteX748" fmla="*/ 1339358 w 12192000"/>
              <a:gd name="connsiteY748" fmla="*/ 850716 h 3012049"/>
              <a:gd name="connsiteX749" fmla="*/ 1336955 w 12192000"/>
              <a:gd name="connsiteY749" fmla="*/ 852319 h 3012049"/>
              <a:gd name="connsiteX750" fmla="*/ 1336955 w 12192000"/>
              <a:gd name="connsiteY750" fmla="*/ 858727 h 3012049"/>
              <a:gd name="connsiteX751" fmla="*/ 1332949 w 12192000"/>
              <a:gd name="connsiteY751" fmla="*/ 860329 h 3012049"/>
              <a:gd name="connsiteX752" fmla="*/ 1332949 w 12192000"/>
              <a:gd name="connsiteY752" fmla="*/ 885162 h 3012049"/>
              <a:gd name="connsiteX753" fmla="*/ 1346567 w 12192000"/>
              <a:gd name="connsiteY753" fmla="*/ 915602 h 3012049"/>
              <a:gd name="connsiteX754" fmla="*/ 1354578 w 12192000"/>
              <a:gd name="connsiteY754" fmla="*/ 922010 h 3012049"/>
              <a:gd name="connsiteX755" fmla="*/ 1369798 w 12192000"/>
              <a:gd name="connsiteY755" fmla="*/ 930822 h 3012049"/>
              <a:gd name="connsiteX756" fmla="*/ 1369798 w 12192000"/>
              <a:gd name="connsiteY756" fmla="*/ 958858 h 3012049"/>
              <a:gd name="connsiteX757" fmla="*/ 1375405 w 12192000"/>
              <a:gd name="connsiteY757" fmla="*/ 966068 h 3012049"/>
              <a:gd name="connsiteX758" fmla="*/ 1375405 w 12192000"/>
              <a:gd name="connsiteY758" fmla="*/ 1009325 h 3012049"/>
              <a:gd name="connsiteX759" fmla="*/ 1389824 w 12192000"/>
              <a:gd name="connsiteY759" fmla="*/ 1014131 h 3012049"/>
              <a:gd name="connsiteX760" fmla="*/ 1363389 w 12192000"/>
              <a:gd name="connsiteY760" fmla="*/ 1604506 h 3012049"/>
              <a:gd name="connsiteX761" fmla="*/ 1350573 w 12192000"/>
              <a:gd name="connsiteY761" fmla="*/ 1604506 h 3012049"/>
              <a:gd name="connsiteX762" fmla="*/ 1350573 w 12192000"/>
              <a:gd name="connsiteY762" fmla="*/ 1650967 h 3012049"/>
              <a:gd name="connsiteX763" fmla="*/ 1332949 w 12192000"/>
              <a:gd name="connsiteY763" fmla="*/ 1650967 h 3012049"/>
              <a:gd name="connsiteX764" fmla="*/ 1332949 w 12192000"/>
              <a:gd name="connsiteY764" fmla="*/ 1659778 h 3012049"/>
              <a:gd name="connsiteX765" fmla="*/ 1280881 w 12192000"/>
              <a:gd name="connsiteY765" fmla="*/ 1659778 h 3012049"/>
              <a:gd name="connsiteX766" fmla="*/ 1276876 w 12192000"/>
              <a:gd name="connsiteY766" fmla="*/ 1655773 h 3012049"/>
              <a:gd name="connsiteX767" fmla="*/ 1276876 w 12192000"/>
              <a:gd name="connsiteY767" fmla="*/ 1642956 h 3012049"/>
              <a:gd name="connsiteX768" fmla="*/ 1272870 w 12192000"/>
              <a:gd name="connsiteY768" fmla="*/ 1642956 h 3012049"/>
              <a:gd name="connsiteX769" fmla="*/ 1272870 w 12192000"/>
              <a:gd name="connsiteY769" fmla="*/ 1630139 h 3012049"/>
              <a:gd name="connsiteX770" fmla="*/ 1319331 w 12192000"/>
              <a:gd name="connsiteY770" fmla="*/ 1620527 h 3012049"/>
              <a:gd name="connsiteX771" fmla="*/ 1319331 w 12192000"/>
              <a:gd name="connsiteY771" fmla="*/ 1602103 h 3012049"/>
              <a:gd name="connsiteX772" fmla="*/ 1236823 w 12192000"/>
              <a:gd name="connsiteY772" fmla="*/ 1580474 h 3012049"/>
              <a:gd name="connsiteX773" fmla="*/ 1236823 w 12192000"/>
              <a:gd name="connsiteY773" fmla="*/ 1575668 h 3012049"/>
              <a:gd name="connsiteX774" fmla="*/ 1229614 w 12192000"/>
              <a:gd name="connsiteY774" fmla="*/ 1575668 h 3012049"/>
              <a:gd name="connsiteX775" fmla="*/ 1229614 w 12192000"/>
              <a:gd name="connsiteY775" fmla="*/ 1555642 h 3012049"/>
              <a:gd name="connsiteX776" fmla="*/ 1256048 w 12192000"/>
              <a:gd name="connsiteY776" fmla="*/ 1555642 h 3012049"/>
              <a:gd name="connsiteX777" fmla="*/ 1260054 w 12192000"/>
              <a:gd name="connsiteY777" fmla="*/ 1548432 h 3012049"/>
              <a:gd name="connsiteX778" fmla="*/ 1272870 w 12192000"/>
              <a:gd name="connsiteY778" fmla="*/ 1548432 h 3012049"/>
              <a:gd name="connsiteX779" fmla="*/ 1272870 w 12192000"/>
              <a:gd name="connsiteY779" fmla="*/ 1544427 h 3012049"/>
              <a:gd name="connsiteX780" fmla="*/ 1270467 w 12192000"/>
              <a:gd name="connsiteY780" fmla="*/ 1544427 h 3012049"/>
              <a:gd name="connsiteX781" fmla="*/ 1270467 w 12192000"/>
              <a:gd name="connsiteY781" fmla="*/ 1530008 h 3012049"/>
              <a:gd name="connsiteX782" fmla="*/ 1234420 w 12192000"/>
              <a:gd name="connsiteY782" fmla="*/ 1530008 h 3012049"/>
              <a:gd name="connsiteX783" fmla="*/ 1234420 w 12192000"/>
              <a:gd name="connsiteY783" fmla="*/ 1521196 h 3012049"/>
              <a:gd name="connsiteX784" fmla="*/ 1231216 w 12192000"/>
              <a:gd name="connsiteY784" fmla="*/ 1516390 h 3012049"/>
              <a:gd name="connsiteX785" fmla="*/ 1220802 w 12192000"/>
              <a:gd name="connsiteY785" fmla="*/ 1516390 h 3012049"/>
              <a:gd name="connsiteX786" fmla="*/ 1220802 w 12192000"/>
              <a:gd name="connsiteY786" fmla="*/ 1523600 h 3012049"/>
              <a:gd name="connsiteX787" fmla="*/ 1146304 w 12192000"/>
              <a:gd name="connsiteY787" fmla="*/ 1496364 h 3012049"/>
              <a:gd name="connsiteX788" fmla="*/ 1084623 w 12192000"/>
              <a:gd name="connsiteY788" fmla="*/ 1440290 h 3012049"/>
              <a:gd name="connsiteX789" fmla="*/ 1084623 w 12192000"/>
              <a:gd name="connsiteY789" fmla="*/ 1431479 h 3012049"/>
              <a:gd name="connsiteX790" fmla="*/ 1089430 w 12192000"/>
              <a:gd name="connsiteY790" fmla="*/ 1431479 h 3012049"/>
              <a:gd name="connsiteX791" fmla="*/ 1089430 w 12192000"/>
              <a:gd name="connsiteY791" fmla="*/ 1426672 h 3012049"/>
              <a:gd name="connsiteX792" fmla="*/ 1084623 w 12192000"/>
              <a:gd name="connsiteY792" fmla="*/ 1426672 h 3012049"/>
              <a:gd name="connsiteX793" fmla="*/ 1084623 w 12192000"/>
              <a:gd name="connsiteY793" fmla="*/ 1419463 h 3012049"/>
              <a:gd name="connsiteX794" fmla="*/ 1082220 w 12192000"/>
              <a:gd name="connsiteY794" fmla="*/ 1417861 h 3012049"/>
              <a:gd name="connsiteX795" fmla="*/ 1076613 w 12192000"/>
              <a:gd name="connsiteY795" fmla="*/ 1417861 h 3012049"/>
              <a:gd name="connsiteX796" fmla="*/ 1076613 w 12192000"/>
              <a:gd name="connsiteY796" fmla="*/ 1405845 h 3012049"/>
              <a:gd name="connsiteX797" fmla="*/ 1071006 w 12192000"/>
              <a:gd name="connsiteY797" fmla="*/ 1405845 h 3012049"/>
              <a:gd name="connsiteX798" fmla="*/ 1071006 w 12192000"/>
              <a:gd name="connsiteY798" fmla="*/ 1417060 h 3012049"/>
              <a:gd name="connsiteX799" fmla="*/ 1063796 w 12192000"/>
              <a:gd name="connsiteY799" fmla="*/ 1417060 h 3012049"/>
              <a:gd name="connsiteX800" fmla="*/ 1063796 w 12192000"/>
              <a:gd name="connsiteY800" fmla="*/ 1405845 h 3012049"/>
              <a:gd name="connsiteX801" fmla="*/ 1058990 w 12192000"/>
              <a:gd name="connsiteY801" fmla="*/ 1405845 h 3012049"/>
              <a:gd name="connsiteX802" fmla="*/ 1058990 w 12192000"/>
              <a:gd name="connsiteY802" fmla="*/ 1428275 h 3012049"/>
              <a:gd name="connsiteX803" fmla="*/ 1053382 w 12192000"/>
              <a:gd name="connsiteY803" fmla="*/ 1428275 h 3012049"/>
              <a:gd name="connsiteX804" fmla="*/ 1053382 w 12192000"/>
              <a:gd name="connsiteY804" fmla="*/ 1433081 h 3012049"/>
              <a:gd name="connsiteX805" fmla="*/ 902785 w 12192000"/>
              <a:gd name="connsiteY805" fmla="*/ 1433081 h 3012049"/>
              <a:gd name="connsiteX806" fmla="*/ 748983 w 12192000"/>
              <a:gd name="connsiteY806" fmla="*/ 1433081 h 3012049"/>
              <a:gd name="connsiteX807" fmla="*/ 748983 w 12192000"/>
              <a:gd name="connsiteY807" fmla="*/ 1428275 h 3012049"/>
              <a:gd name="connsiteX808" fmla="*/ 743376 w 12192000"/>
              <a:gd name="connsiteY808" fmla="*/ 1428275 h 3012049"/>
              <a:gd name="connsiteX809" fmla="*/ 743376 w 12192000"/>
              <a:gd name="connsiteY809" fmla="*/ 1405845 h 3012049"/>
              <a:gd name="connsiteX810" fmla="*/ 738569 w 12192000"/>
              <a:gd name="connsiteY810" fmla="*/ 1405845 h 3012049"/>
              <a:gd name="connsiteX811" fmla="*/ 738569 w 12192000"/>
              <a:gd name="connsiteY811" fmla="*/ 1417060 h 3012049"/>
              <a:gd name="connsiteX812" fmla="*/ 731360 w 12192000"/>
              <a:gd name="connsiteY812" fmla="*/ 1417060 h 3012049"/>
              <a:gd name="connsiteX813" fmla="*/ 731360 w 12192000"/>
              <a:gd name="connsiteY813" fmla="*/ 1405845 h 3012049"/>
              <a:gd name="connsiteX814" fmla="*/ 725752 w 12192000"/>
              <a:gd name="connsiteY814" fmla="*/ 1405845 h 3012049"/>
              <a:gd name="connsiteX815" fmla="*/ 725752 w 12192000"/>
              <a:gd name="connsiteY815" fmla="*/ 1417861 h 3012049"/>
              <a:gd name="connsiteX816" fmla="*/ 720145 w 12192000"/>
              <a:gd name="connsiteY816" fmla="*/ 1417861 h 3012049"/>
              <a:gd name="connsiteX817" fmla="*/ 717742 w 12192000"/>
              <a:gd name="connsiteY817" fmla="*/ 1419463 h 3012049"/>
              <a:gd name="connsiteX818" fmla="*/ 717742 w 12192000"/>
              <a:gd name="connsiteY818" fmla="*/ 1426672 h 3012049"/>
              <a:gd name="connsiteX819" fmla="*/ 712936 w 12192000"/>
              <a:gd name="connsiteY819" fmla="*/ 1426672 h 3012049"/>
              <a:gd name="connsiteX820" fmla="*/ 712936 w 12192000"/>
              <a:gd name="connsiteY820" fmla="*/ 1431479 h 3012049"/>
              <a:gd name="connsiteX821" fmla="*/ 717742 w 12192000"/>
              <a:gd name="connsiteY821" fmla="*/ 1431479 h 3012049"/>
              <a:gd name="connsiteX822" fmla="*/ 717742 w 12192000"/>
              <a:gd name="connsiteY822" fmla="*/ 1440290 h 3012049"/>
              <a:gd name="connsiteX823" fmla="*/ 656061 w 12192000"/>
              <a:gd name="connsiteY823" fmla="*/ 1496364 h 3012049"/>
              <a:gd name="connsiteX824" fmla="*/ 581563 w 12192000"/>
              <a:gd name="connsiteY824" fmla="*/ 1523600 h 3012049"/>
              <a:gd name="connsiteX825" fmla="*/ 581563 w 12192000"/>
              <a:gd name="connsiteY825" fmla="*/ 1516390 h 3012049"/>
              <a:gd name="connsiteX826" fmla="*/ 571150 w 12192000"/>
              <a:gd name="connsiteY826" fmla="*/ 1516390 h 3012049"/>
              <a:gd name="connsiteX827" fmla="*/ 567945 w 12192000"/>
              <a:gd name="connsiteY827" fmla="*/ 1521196 h 3012049"/>
              <a:gd name="connsiteX828" fmla="*/ 567945 w 12192000"/>
              <a:gd name="connsiteY828" fmla="*/ 1530008 h 3012049"/>
              <a:gd name="connsiteX829" fmla="*/ 531898 w 12192000"/>
              <a:gd name="connsiteY829" fmla="*/ 1530008 h 3012049"/>
              <a:gd name="connsiteX830" fmla="*/ 531898 w 12192000"/>
              <a:gd name="connsiteY830" fmla="*/ 1544427 h 3012049"/>
              <a:gd name="connsiteX831" fmla="*/ 528694 w 12192000"/>
              <a:gd name="connsiteY831" fmla="*/ 1544427 h 3012049"/>
              <a:gd name="connsiteX832" fmla="*/ 528694 w 12192000"/>
              <a:gd name="connsiteY832" fmla="*/ 1548432 h 3012049"/>
              <a:gd name="connsiteX833" fmla="*/ 541511 w 12192000"/>
              <a:gd name="connsiteY833" fmla="*/ 1548432 h 3012049"/>
              <a:gd name="connsiteX834" fmla="*/ 545516 w 12192000"/>
              <a:gd name="connsiteY834" fmla="*/ 1555642 h 3012049"/>
              <a:gd name="connsiteX835" fmla="*/ 571951 w 12192000"/>
              <a:gd name="connsiteY835" fmla="*/ 1555642 h 3012049"/>
              <a:gd name="connsiteX836" fmla="*/ 571951 w 12192000"/>
              <a:gd name="connsiteY836" fmla="*/ 1575668 h 3012049"/>
              <a:gd name="connsiteX837" fmla="*/ 564741 w 12192000"/>
              <a:gd name="connsiteY837" fmla="*/ 1575668 h 3012049"/>
              <a:gd name="connsiteX838" fmla="*/ 564741 w 12192000"/>
              <a:gd name="connsiteY838" fmla="*/ 1580474 h 3012049"/>
              <a:gd name="connsiteX839" fmla="*/ 482233 w 12192000"/>
              <a:gd name="connsiteY839" fmla="*/ 1602103 h 3012049"/>
              <a:gd name="connsiteX840" fmla="*/ 482233 w 12192000"/>
              <a:gd name="connsiteY840" fmla="*/ 1619726 h 3012049"/>
              <a:gd name="connsiteX841" fmla="*/ 528694 w 12192000"/>
              <a:gd name="connsiteY841" fmla="*/ 1629338 h 3012049"/>
              <a:gd name="connsiteX842" fmla="*/ 528694 w 12192000"/>
              <a:gd name="connsiteY842" fmla="*/ 1642155 h 3012049"/>
              <a:gd name="connsiteX843" fmla="*/ 524689 w 12192000"/>
              <a:gd name="connsiteY843" fmla="*/ 1642155 h 3012049"/>
              <a:gd name="connsiteX844" fmla="*/ 524689 w 12192000"/>
              <a:gd name="connsiteY844" fmla="*/ 1654972 h 3012049"/>
              <a:gd name="connsiteX845" fmla="*/ 520683 w 12192000"/>
              <a:gd name="connsiteY845" fmla="*/ 1658977 h 3012049"/>
              <a:gd name="connsiteX846" fmla="*/ 266750 w 12192000"/>
              <a:gd name="connsiteY846" fmla="*/ 1658977 h 3012049"/>
              <a:gd name="connsiteX847" fmla="*/ 266750 w 12192000"/>
              <a:gd name="connsiteY847" fmla="*/ 1654972 h 3012049"/>
              <a:gd name="connsiteX848" fmla="*/ 261143 w 12192000"/>
              <a:gd name="connsiteY848" fmla="*/ 1654972 h 3012049"/>
              <a:gd name="connsiteX849" fmla="*/ 261143 w 12192000"/>
              <a:gd name="connsiteY849" fmla="*/ 1662182 h 3012049"/>
              <a:gd name="connsiteX850" fmla="*/ 256336 w 12192000"/>
              <a:gd name="connsiteY850" fmla="*/ 1662182 h 3012049"/>
              <a:gd name="connsiteX851" fmla="*/ 256336 w 12192000"/>
              <a:gd name="connsiteY851" fmla="*/ 1670993 h 3012049"/>
              <a:gd name="connsiteX852" fmla="*/ 260342 w 12192000"/>
              <a:gd name="connsiteY852" fmla="*/ 1670993 h 3012049"/>
              <a:gd name="connsiteX853" fmla="*/ 260342 w 12192000"/>
              <a:gd name="connsiteY853" fmla="*/ 1683810 h 3012049"/>
              <a:gd name="connsiteX854" fmla="*/ 251530 w 12192000"/>
              <a:gd name="connsiteY854" fmla="*/ 1683810 h 3012049"/>
              <a:gd name="connsiteX855" fmla="*/ 251530 w 12192000"/>
              <a:gd name="connsiteY855" fmla="*/ 1689417 h 3012049"/>
              <a:gd name="connsiteX856" fmla="*/ 251530 w 12192000"/>
              <a:gd name="connsiteY856" fmla="*/ 1725465 h 3012049"/>
              <a:gd name="connsiteX857" fmla="*/ 202666 w 12192000"/>
              <a:gd name="connsiteY857" fmla="*/ 1725465 h 3012049"/>
              <a:gd name="connsiteX858" fmla="*/ 202666 w 12192000"/>
              <a:gd name="connsiteY858" fmla="*/ 1747894 h 3012049"/>
              <a:gd name="connsiteX859" fmla="*/ 120158 w 12192000"/>
              <a:gd name="connsiteY859" fmla="*/ 1747894 h 3012049"/>
              <a:gd name="connsiteX860" fmla="*/ 120158 w 12192000"/>
              <a:gd name="connsiteY860" fmla="*/ 1758308 h 3012049"/>
              <a:gd name="connsiteX861" fmla="*/ 106540 w 12192000"/>
              <a:gd name="connsiteY861" fmla="*/ 1758308 h 3012049"/>
              <a:gd name="connsiteX862" fmla="*/ 106540 w 12192000"/>
              <a:gd name="connsiteY862" fmla="*/ 1766318 h 3012049"/>
              <a:gd name="connsiteX863" fmla="*/ 112147 w 12192000"/>
              <a:gd name="connsiteY863" fmla="*/ 1766318 h 3012049"/>
              <a:gd name="connsiteX864" fmla="*/ 112147 w 12192000"/>
              <a:gd name="connsiteY864" fmla="*/ 1777533 h 3012049"/>
              <a:gd name="connsiteX865" fmla="*/ 20827 w 12192000"/>
              <a:gd name="connsiteY865" fmla="*/ 1777533 h 3012049"/>
              <a:gd name="connsiteX866" fmla="*/ 20827 w 12192000"/>
              <a:gd name="connsiteY866" fmla="*/ 1793554 h 3012049"/>
              <a:gd name="connsiteX867" fmla="*/ 12817 w 12192000"/>
              <a:gd name="connsiteY867" fmla="*/ 1793554 h 3012049"/>
              <a:gd name="connsiteX868" fmla="*/ 12817 w 12192000"/>
              <a:gd name="connsiteY868" fmla="*/ 1788748 h 3012049"/>
              <a:gd name="connsiteX869" fmla="*/ 0 w 12192000"/>
              <a:gd name="connsiteY869" fmla="*/ 1788748 h 3012049"/>
              <a:gd name="connsiteX870" fmla="*/ 0 w 12192000"/>
              <a:gd name="connsiteY870" fmla="*/ 1839214 h 3012049"/>
              <a:gd name="connsiteX871" fmla="*/ 8477701 w 12192000"/>
              <a:gd name="connsiteY871" fmla="*/ 3012049 h 3012049"/>
              <a:gd name="connsiteX872" fmla="*/ 12192000 w 12192000"/>
              <a:gd name="connsiteY872" fmla="*/ 1839214 h 3012049"/>
              <a:gd name="connsiteX873" fmla="*/ 12192000 w 12192000"/>
              <a:gd name="connsiteY873" fmla="*/ 1807172 h 3012049"/>
              <a:gd name="connsiteX874" fmla="*/ 12164764 w 12192000"/>
              <a:gd name="connsiteY874" fmla="*/ 1807172 h 3012049"/>
              <a:gd name="connsiteX875" fmla="*/ 12164764 w 12192000"/>
              <a:gd name="connsiteY875" fmla="*/ 1807973 h 3012049"/>
              <a:gd name="connsiteX876" fmla="*/ 2412767 w 12192000"/>
              <a:gd name="connsiteY876" fmla="*/ 1433081 h 3012049"/>
              <a:gd name="connsiteX877" fmla="*/ 2412767 w 12192000"/>
              <a:gd name="connsiteY877" fmla="*/ 1420264 h 3012049"/>
              <a:gd name="connsiteX878" fmla="*/ 2415170 w 12192000"/>
              <a:gd name="connsiteY878" fmla="*/ 1420264 h 3012049"/>
              <a:gd name="connsiteX879" fmla="*/ 2415170 w 12192000"/>
              <a:gd name="connsiteY879" fmla="*/ 1433081 h 3012049"/>
              <a:gd name="connsiteX880" fmla="*/ 2412767 w 12192000"/>
              <a:gd name="connsiteY880" fmla="*/ 1433081 h 3012049"/>
              <a:gd name="connsiteX881" fmla="*/ 6799323 w 12192000"/>
              <a:gd name="connsiteY881" fmla="*/ 1419463 h 3012049"/>
              <a:gd name="connsiteX882" fmla="*/ 6799323 w 12192000"/>
              <a:gd name="connsiteY882" fmla="*/ 1430678 h 3012049"/>
              <a:gd name="connsiteX883" fmla="*/ 6785705 w 12192000"/>
              <a:gd name="connsiteY883" fmla="*/ 1443494 h 3012049"/>
              <a:gd name="connsiteX884" fmla="*/ 6743250 w 12192000"/>
              <a:gd name="connsiteY884" fmla="*/ 1443494 h 3012049"/>
              <a:gd name="connsiteX885" fmla="*/ 6743250 w 12192000"/>
              <a:gd name="connsiteY885" fmla="*/ 1408248 h 3012049"/>
              <a:gd name="connsiteX886" fmla="*/ 6702396 w 12192000"/>
              <a:gd name="connsiteY886" fmla="*/ 1408248 h 3012049"/>
              <a:gd name="connsiteX887" fmla="*/ 6702396 w 12192000"/>
              <a:gd name="connsiteY887" fmla="*/ 1417861 h 3012049"/>
              <a:gd name="connsiteX888" fmla="*/ 6716815 w 12192000"/>
              <a:gd name="connsiteY888" fmla="*/ 1417861 h 3012049"/>
              <a:gd name="connsiteX889" fmla="*/ 6716815 w 12192000"/>
              <a:gd name="connsiteY889" fmla="*/ 1438688 h 3012049"/>
              <a:gd name="connsiteX890" fmla="*/ 6603066 w 12192000"/>
              <a:gd name="connsiteY890" fmla="*/ 1438688 h 3012049"/>
              <a:gd name="connsiteX891" fmla="*/ 6603066 w 12192000"/>
              <a:gd name="connsiteY891" fmla="*/ 1231216 h 3012049"/>
              <a:gd name="connsiteX892" fmla="*/ 6587045 w 12192000"/>
              <a:gd name="connsiteY892" fmla="*/ 1231216 h 3012049"/>
              <a:gd name="connsiteX893" fmla="*/ 6587045 w 12192000"/>
              <a:gd name="connsiteY893" fmla="*/ 1195169 h 3012049"/>
              <a:gd name="connsiteX894" fmla="*/ 6561411 w 12192000"/>
              <a:gd name="connsiteY894" fmla="*/ 1195169 h 3012049"/>
              <a:gd name="connsiteX895" fmla="*/ 6561411 w 12192000"/>
              <a:gd name="connsiteY895" fmla="*/ 1179949 h 3012049"/>
              <a:gd name="connsiteX896" fmla="*/ 6550997 w 12192000"/>
              <a:gd name="connsiteY896" fmla="*/ 1179949 h 3012049"/>
              <a:gd name="connsiteX897" fmla="*/ 6550997 w 12192000"/>
              <a:gd name="connsiteY897" fmla="*/ 1188760 h 3012049"/>
              <a:gd name="connsiteX898" fmla="*/ 6542987 w 12192000"/>
              <a:gd name="connsiteY898" fmla="*/ 1188760 h 3012049"/>
              <a:gd name="connsiteX899" fmla="*/ 6594254 w 12192000"/>
              <a:gd name="connsiteY899" fmla="*/ 808261 h 3012049"/>
              <a:gd name="connsiteX900" fmla="*/ 6771286 w 12192000"/>
              <a:gd name="connsiteY900" fmla="*/ 808261 h 3012049"/>
              <a:gd name="connsiteX901" fmla="*/ 6831365 w 12192000"/>
              <a:gd name="connsiteY901" fmla="*/ 1419463 h 3012049"/>
              <a:gd name="connsiteX902" fmla="*/ 6799323 w 12192000"/>
              <a:gd name="connsiteY902" fmla="*/ 1419463 h 3012049"/>
              <a:gd name="connsiteX903" fmla="*/ 9199273 w 12192000"/>
              <a:gd name="connsiteY903" fmla="*/ 711334 h 3012049"/>
              <a:gd name="connsiteX904" fmla="*/ 9292194 w 12192000"/>
              <a:gd name="connsiteY904" fmla="*/ 535903 h 3012049"/>
              <a:gd name="connsiteX905" fmla="*/ 9365090 w 12192000"/>
              <a:gd name="connsiteY905" fmla="*/ 711334 h 3012049"/>
              <a:gd name="connsiteX906" fmla="*/ 9199273 w 12192000"/>
              <a:gd name="connsiteY906" fmla="*/ 711334 h 3012049"/>
              <a:gd name="connsiteX0" fmla="*/ 12164764 w 12192000"/>
              <a:gd name="connsiteY0" fmla="*/ 1807973 h 3012049"/>
              <a:gd name="connsiteX1" fmla="*/ 12164764 w 12192000"/>
              <a:gd name="connsiteY1" fmla="*/ 1776732 h 3012049"/>
              <a:gd name="connsiteX2" fmla="*/ 12141533 w 12192000"/>
              <a:gd name="connsiteY2" fmla="*/ 1776732 h 3012049"/>
              <a:gd name="connsiteX3" fmla="*/ 12141533 w 12192000"/>
              <a:gd name="connsiteY3" fmla="*/ 1765517 h 3012049"/>
              <a:gd name="connsiteX4" fmla="*/ 12119105 w 12192000"/>
              <a:gd name="connsiteY4" fmla="*/ 1754302 h 3012049"/>
              <a:gd name="connsiteX5" fmla="*/ 12020575 w 12192000"/>
              <a:gd name="connsiteY5" fmla="*/ 1754302 h 3012049"/>
              <a:gd name="connsiteX6" fmla="*/ 12020575 w 12192000"/>
              <a:gd name="connsiteY6" fmla="*/ 1711847 h 3012049"/>
              <a:gd name="connsiteX7" fmla="*/ 12022178 w 12192000"/>
              <a:gd name="connsiteY7" fmla="*/ 1709443 h 3012049"/>
              <a:gd name="connsiteX8" fmla="*/ 12022178 w 12192000"/>
              <a:gd name="connsiteY8" fmla="*/ 1697428 h 3012049"/>
              <a:gd name="connsiteX9" fmla="*/ 12048612 w 12192000"/>
              <a:gd name="connsiteY9" fmla="*/ 1690218 h 3012049"/>
              <a:gd name="connsiteX10" fmla="*/ 12048612 w 12192000"/>
              <a:gd name="connsiteY10" fmla="*/ 1685412 h 3012049"/>
              <a:gd name="connsiteX11" fmla="*/ 12027784 w 12192000"/>
              <a:gd name="connsiteY11" fmla="*/ 1672595 h 3012049"/>
              <a:gd name="connsiteX12" fmla="*/ 12001349 w 12192000"/>
              <a:gd name="connsiteY12" fmla="*/ 1661380 h 3012049"/>
              <a:gd name="connsiteX13" fmla="*/ 12001349 w 12192000"/>
              <a:gd name="connsiteY13" fmla="*/ 1654171 h 3012049"/>
              <a:gd name="connsiteX14" fmla="*/ 11998146 w 12192000"/>
              <a:gd name="connsiteY14" fmla="*/ 1651768 h 3012049"/>
              <a:gd name="connsiteX15" fmla="*/ 11998146 w 12192000"/>
              <a:gd name="connsiteY15" fmla="*/ 1642956 h 3012049"/>
              <a:gd name="connsiteX16" fmla="*/ 12022978 w 12192000"/>
              <a:gd name="connsiteY16" fmla="*/ 1629338 h 3012049"/>
              <a:gd name="connsiteX17" fmla="*/ 12024580 w 12192000"/>
              <a:gd name="connsiteY17" fmla="*/ 1618124 h 3012049"/>
              <a:gd name="connsiteX18" fmla="*/ 11997344 w 12192000"/>
              <a:gd name="connsiteY18" fmla="*/ 1605307 h 3012049"/>
              <a:gd name="connsiteX19" fmla="*/ 11965302 w 12192000"/>
              <a:gd name="connsiteY19" fmla="*/ 1591689 h 3012049"/>
              <a:gd name="connsiteX20" fmla="*/ 11965302 w 12192000"/>
              <a:gd name="connsiteY20" fmla="*/ 1584480 h 3012049"/>
              <a:gd name="connsiteX21" fmla="*/ 11963700 w 12192000"/>
              <a:gd name="connsiteY21" fmla="*/ 1581275 h 3012049"/>
              <a:gd name="connsiteX22" fmla="*/ 11963700 w 12192000"/>
              <a:gd name="connsiteY22" fmla="*/ 1561249 h 3012049"/>
              <a:gd name="connsiteX23" fmla="*/ 11990936 w 12192000"/>
              <a:gd name="connsiteY23" fmla="*/ 1554040 h 3012049"/>
              <a:gd name="connsiteX24" fmla="*/ 11990936 w 12192000"/>
              <a:gd name="connsiteY24" fmla="*/ 1542024 h 3012049"/>
              <a:gd name="connsiteX25" fmla="*/ 11933260 w 12192000"/>
              <a:gd name="connsiteY25" fmla="*/ 1507579 h 3012049"/>
              <a:gd name="connsiteX26" fmla="*/ 11899616 w 12192000"/>
              <a:gd name="connsiteY26" fmla="*/ 1477139 h 3012049"/>
              <a:gd name="connsiteX27" fmla="*/ 11899616 w 12192000"/>
              <a:gd name="connsiteY27" fmla="*/ 1474736 h 3012049"/>
              <a:gd name="connsiteX28" fmla="*/ 11901218 w 12192000"/>
              <a:gd name="connsiteY28" fmla="*/ 1474736 h 3012049"/>
              <a:gd name="connsiteX29" fmla="*/ 11901218 w 12192000"/>
              <a:gd name="connsiteY29" fmla="*/ 1464322 h 3012049"/>
              <a:gd name="connsiteX30" fmla="*/ 11894810 w 12192000"/>
              <a:gd name="connsiteY30" fmla="*/ 1453107 h 3012049"/>
              <a:gd name="connsiteX31" fmla="*/ 11896412 w 12192000"/>
              <a:gd name="connsiteY31" fmla="*/ 1453107 h 3012049"/>
              <a:gd name="connsiteX32" fmla="*/ 11898015 w 12192000"/>
              <a:gd name="connsiteY32" fmla="*/ 1451505 h 3012049"/>
              <a:gd name="connsiteX33" fmla="*/ 11898015 w 12192000"/>
              <a:gd name="connsiteY33" fmla="*/ 1447500 h 3012049"/>
              <a:gd name="connsiteX34" fmla="*/ 11895611 w 12192000"/>
              <a:gd name="connsiteY34" fmla="*/ 1447500 h 3012049"/>
              <a:gd name="connsiteX35" fmla="*/ 11898815 w 12192000"/>
              <a:gd name="connsiteY35" fmla="*/ 1435484 h 3012049"/>
              <a:gd name="connsiteX36" fmla="*/ 11887601 w 12192000"/>
              <a:gd name="connsiteY36" fmla="*/ 1425871 h 3012049"/>
              <a:gd name="connsiteX37" fmla="*/ 11876386 w 12192000"/>
              <a:gd name="connsiteY37" fmla="*/ 1435484 h 3012049"/>
              <a:gd name="connsiteX38" fmla="*/ 11879590 w 12192000"/>
              <a:gd name="connsiteY38" fmla="*/ 1447500 h 3012049"/>
              <a:gd name="connsiteX39" fmla="*/ 11877186 w 12192000"/>
              <a:gd name="connsiteY39" fmla="*/ 1447500 h 3012049"/>
              <a:gd name="connsiteX40" fmla="*/ 11877186 w 12192000"/>
              <a:gd name="connsiteY40" fmla="*/ 1451505 h 3012049"/>
              <a:gd name="connsiteX41" fmla="*/ 11878789 w 12192000"/>
              <a:gd name="connsiteY41" fmla="*/ 1453107 h 3012049"/>
              <a:gd name="connsiteX42" fmla="*/ 11880391 w 12192000"/>
              <a:gd name="connsiteY42" fmla="*/ 1453107 h 3012049"/>
              <a:gd name="connsiteX43" fmla="*/ 11873983 w 12192000"/>
              <a:gd name="connsiteY43" fmla="*/ 1464322 h 3012049"/>
              <a:gd name="connsiteX44" fmla="*/ 11873983 w 12192000"/>
              <a:gd name="connsiteY44" fmla="*/ 1474736 h 3012049"/>
              <a:gd name="connsiteX45" fmla="*/ 11875585 w 12192000"/>
              <a:gd name="connsiteY45" fmla="*/ 1474736 h 3012049"/>
              <a:gd name="connsiteX46" fmla="*/ 11875585 w 12192000"/>
              <a:gd name="connsiteY46" fmla="*/ 1477139 h 3012049"/>
              <a:gd name="connsiteX47" fmla="*/ 11841941 w 12192000"/>
              <a:gd name="connsiteY47" fmla="*/ 1507579 h 3012049"/>
              <a:gd name="connsiteX48" fmla="*/ 11784265 w 12192000"/>
              <a:gd name="connsiteY48" fmla="*/ 1542024 h 3012049"/>
              <a:gd name="connsiteX49" fmla="*/ 11784265 w 12192000"/>
              <a:gd name="connsiteY49" fmla="*/ 1554040 h 3012049"/>
              <a:gd name="connsiteX50" fmla="*/ 11811501 w 12192000"/>
              <a:gd name="connsiteY50" fmla="*/ 1561249 h 3012049"/>
              <a:gd name="connsiteX51" fmla="*/ 11811501 w 12192000"/>
              <a:gd name="connsiteY51" fmla="*/ 1581275 h 3012049"/>
              <a:gd name="connsiteX52" fmla="*/ 11809899 w 12192000"/>
              <a:gd name="connsiteY52" fmla="*/ 1584480 h 3012049"/>
              <a:gd name="connsiteX53" fmla="*/ 11809899 w 12192000"/>
              <a:gd name="connsiteY53" fmla="*/ 1591689 h 3012049"/>
              <a:gd name="connsiteX54" fmla="*/ 11777857 w 12192000"/>
              <a:gd name="connsiteY54" fmla="*/ 1605307 h 3012049"/>
              <a:gd name="connsiteX55" fmla="*/ 11750621 w 12192000"/>
              <a:gd name="connsiteY55" fmla="*/ 1618124 h 3012049"/>
              <a:gd name="connsiteX56" fmla="*/ 11752223 w 12192000"/>
              <a:gd name="connsiteY56" fmla="*/ 1629338 h 3012049"/>
              <a:gd name="connsiteX57" fmla="*/ 11777055 w 12192000"/>
              <a:gd name="connsiteY57" fmla="*/ 1642956 h 3012049"/>
              <a:gd name="connsiteX58" fmla="*/ 11777055 w 12192000"/>
              <a:gd name="connsiteY58" fmla="*/ 1651768 h 3012049"/>
              <a:gd name="connsiteX59" fmla="*/ 11773852 w 12192000"/>
              <a:gd name="connsiteY59" fmla="*/ 1654171 h 3012049"/>
              <a:gd name="connsiteX60" fmla="*/ 11773852 w 12192000"/>
              <a:gd name="connsiteY60" fmla="*/ 1661380 h 3012049"/>
              <a:gd name="connsiteX61" fmla="*/ 11747417 w 12192000"/>
              <a:gd name="connsiteY61" fmla="*/ 1672595 h 3012049"/>
              <a:gd name="connsiteX62" fmla="*/ 11726589 w 12192000"/>
              <a:gd name="connsiteY62" fmla="*/ 1685412 h 3012049"/>
              <a:gd name="connsiteX63" fmla="*/ 11726589 w 12192000"/>
              <a:gd name="connsiteY63" fmla="*/ 1690218 h 3012049"/>
              <a:gd name="connsiteX64" fmla="*/ 11753825 w 12192000"/>
              <a:gd name="connsiteY64" fmla="*/ 1697428 h 3012049"/>
              <a:gd name="connsiteX65" fmla="*/ 11753825 w 12192000"/>
              <a:gd name="connsiteY65" fmla="*/ 1709443 h 3012049"/>
              <a:gd name="connsiteX66" fmla="*/ 11755427 w 12192000"/>
              <a:gd name="connsiteY66" fmla="*/ 1711847 h 3012049"/>
              <a:gd name="connsiteX67" fmla="*/ 11755427 w 12192000"/>
              <a:gd name="connsiteY67" fmla="*/ 1754302 h 3012049"/>
              <a:gd name="connsiteX68" fmla="*/ 11708165 w 12192000"/>
              <a:gd name="connsiteY68" fmla="*/ 1754302 h 3012049"/>
              <a:gd name="connsiteX69" fmla="*/ 11672118 w 12192000"/>
              <a:gd name="connsiteY69" fmla="*/ 1738281 h 3012049"/>
              <a:gd name="connsiteX70" fmla="*/ 11670516 w 12192000"/>
              <a:gd name="connsiteY70" fmla="*/ 1713449 h 3012049"/>
              <a:gd name="connsiteX71" fmla="*/ 11692945 w 12192000"/>
              <a:gd name="connsiteY71" fmla="*/ 1698229 h 3012049"/>
              <a:gd name="connsiteX72" fmla="*/ 11700154 w 12192000"/>
              <a:gd name="connsiteY72" fmla="*/ 1688616 h 3012049"/>
              <a:gd name="connsiteX73" fmla="*/ 11669715 w 12192000"/>
              <a:gd name="connsiteY73" fmla="*/ 1681407 h 3012049"/>
              <a:gd name="connsiteX74" fmla="*/ 11668112 w 12192000"/>
              <a:gd name="connsiteY74" fmla="*/ 1657375 h 3012049"/>
              <a:gd name="connsiteX75" fmla="*/ 11692144 w 12192000"/>
              <a:gd name="connsiteY75" fmla="*/ 1644558 h 3012049"/>
              <a:gd name="connsiteX76" fmla="*/ 11696149 w 12192000"/>
              <a:gd name="connsiteY76" fmla="*/ 1635747 h 3012049"/>
              <a:gd name="connsiteX77" fmla="*/ 11667311 w 12192000"/>
              <a:gd name="connsiteY77" fmla="*/ 1626935 h 3012049"/>
              <a:gd name="connsiteX78" fmla="*/ 11665710 w 12192000"/>
              <a:gd name="connsiteY78" fmla="*/ 1601302 h 3012049"/>
              <a:gd name="connsiteX79" fmla="*/ 11691343 w 12192000"/>
              <a:gd name="connsiteY79" fmla="*/ 1586082 h 3012049"/>
              <a:gd name="connsiteX80" fmla="*/ 11695348 w 12192000"/>
              <a:gd name="connsiteY80" fmla="*/ 1580474 h 3012049"/>
              <a:gd name="connsiteX81" fmla="*/ 11663306 w 12192000"/>
              <a:gd name="connsiteY81" fmla="*/ 1570061 h 3012049"/>
              <a:gd name="connsiteX82" fmla="*/ 11663306 w 12192000"/>
              <a:gd name="connsiteY82" fmla="*/ 1544427 h 3012049"/>
              <a:gd name="connsiteX83" fmla="*/ 11688139 w 12192000"/>
              <a:gd name="connsiteY83" fmla="*/ 1533212 h 3012049"/>
              <a:gd name="connsiteX84" fmla="*/ 11692144 w 12192000"/>
              <a:gd name="connsiteY84" fmla="*/ 1527605 h 3012049"/>
              <a:gd name="connsiteX85" fmla="*/ 11660903 w 12192000"/>
              <a:gd name="connsiteY85" fmla="*/ 1515589 h 3012049"/>
              <a:gd name="connsiteX86" fmla="*/ 11662505 w 12192000"/>
              <a:gd name="connsiteY86" fmla="*/ 1492359 h 3012049"/>
              <a:gd name="connsiteX87" fmla="*/ 11682532 w 12192000"/>
              <a:gd name="connsiteY87" fmla="*/ 1481144 h 3012049"/>
              <a:gd name="connsiteX88" fmla="*/ 11686537 w 12192000"/>
              <a:gd name="connsiteY88" fmla="*/ 1472332 h 3012049"/>
              <a:gd name="connsiteX89" fmla="*/ 11660102 w 12192000"/>
              <a:gd name="connsiteY89" fmla="*/ 1459516 h 3012049"/>
              <a:gd name="connsiteX90" fmla="*/ 11660102 w 12192000"/>
              <a:gd name="connsiteY90" fmla="*/ 1435484 h 3012049"/>
              <a:gd name="connsiteX91" fmla="*/ 11682532 w 12192000"/>
              <a:gd name="connsiteY91" fmla="*/ 1430678 h 3012049"/>
              <a:gd name="connsiteX92" fmla="*/ 11686537 w 12192000"/>
              <a:gd name="connsiteY92" fmla="*/ 1422667 h 3012049"/>
              <a:gd name="connsiteX93" fmla="*/ 11659301 w 12192000"/>
              <a:gd name="connsiteY93" fmla="*/ 1409850 h 3012049"/>
              <a:gd name="connsiteX94" fmla="*/ 11659301 w 12192000"/>
              <a:gd name="connsiteY94" fmla="*/ 1387421 h 3012049"/>
              <a:gd name="connsiteX95" fmla="*/ 11680128 w 12192000"/>
              <a:gd name="connsiteY95" fmla="*/ 1378609 h 3012049"/>
              <a:gd name="connsiteX96" fmla="*/ 11684133 w 12192000"/>
              <a:gd name="connsiteY96" fmla="*/ 1369798 h 3012049"/>
              <a:gd name="connsiteX97" fmla="*/ 11653694 w 12192000"/>
              <a:gd name="connsiteY97" fmla="*/ 1357782 h 3012049"/>
              <a:gd name="connsiteX98" fmla="*/ 11653694 w 12192000"/>
              <a:gd name="connsiteY98" fmla="*/ 1340960 h 3012049"/>
              <a:gd name="connsiteX99" fmla="*/ 11678526 w 12192000"/>
              <a:gd name="connsiteY99" fmla="*/ 1323337 h 3012049"/>
              <a:gd name="connsiteX100" fmla="*/ 11684133 w 12192000"/>
              <a:gd name="connsiteY100" fmla="*/ 1306515 h 3012049"/>
              <a:gd name="connsiteX101" fmla="*/ 11582400 w 12192000"/>
              <a:gd name="connsiteY101" fmla="*/ 1256049 h 3012049"/>
              <a:gd name="connsiteX102" fmla="*/ 11582400 w 12192000"/>
              <a:gd name="connsiteY102" fmla="*/ 1253645 h 3012049"/>
              <a:gd name="connsiteX103" fmla="*/ 11584803 w 12192000"/>
              <a:gd name="connsiteY103" fmla="*/ 1251242 h 3012049"/>
              <a:gd name="connsiteX104" fmla="*/ 11584803 w 12192000"/>
              <a:gd name="connsiteY104" fmla="*/ 1249640 h 3012049"/>
              <a:gd name="connsiteX105" fmla="*/ 11581599 w 12192000"/>
              <a:gd name="connsiteY105" fmla="*/ 1248038 h 3012049"/>
              <a:gd name="connsiteX106" fmla="*/ 11581599 w 12192000"/>
              <a:gd name="connsiteY106" fmla="*/ 1236022 h 3012049"/>
              <a:gd name="connsiteX107" fmla="*/ 11593615 w 12192000"/>
              <a:gd name="connsiteY107" fmla="*/ 1232818 h 3012049"/>
              <a:gd name="connsiteX108" fmla="*/ 11593615 w 12192000"/>
              <a:gd name="connsiteY108" fmla="*/ 1225609 h 3012049"/>
              <a:gd name="connsiteX109" fmla="*/ 11574390 w 12192000"/>
              <a:gd name="connsiteY109" fmla="*/ 1209588 h 3012049"/>
              <a:gd name="connsiteX110" fmla="*/ 11574390 w 12192000"/>
              <a:gd name="connsiteY110" fmla="*/ 1204781 h 3012049"/>
              <a:gd name="connsiteX111" fmla="*/ 11581599 w 12192000"/>
              <a:gd name="connsiteY111" fmla="*/ 1199975 h 3012049"/>
              <a:gd name="connsiteX112" fmla="*/ 11581599 w 12192000"/>
              <a:gd name="connsiteY112" fmla="*/ 1195970 h 3012049"/>
              <a:gd name="connsiteX113" fmla="*/ 11574390 w 12192000"/>
              <a:gd name="connsiteY113" fmla="*/ 1189561 h 3012049"/>
              <a:gd name="connsiteX114" fmla="*/ 11563175 w 12192000"/>
              <a:gd name="connsiteY114" fmla="*/ 1177545 h 3012049"/>
              <a:gd name="connsiteX115" fmla="*/ 11570384 w 12192000"/>
              <a:gd name="connsiteY115" fmla="*/ 1164729 h 3012049"/>
              <a:gd name="connsiteX116" fmla="*/ 11555965 w 12192000"/>
              <a:gd name="connsiteY116" fmla="*/ 1152713 h 3012049"/>
              <a:gd name="connsiteX117" fmla="*/ 11541547 w 12192000"/>
              <a:gd name="connsiteY117" fmla="*/ 1164729 h 3012049"/>
              <a:gd name="connsiteX118" fmla="*/ 11548755 w 12192000"/>
              <a:gd name="connsiteY118" fmla="*/ 1177545 h 3012049"/>
              <a:gd name="connsiteX119" fmla="*/ 11537542 w 12192000"/>
              <a:gd name="connsiteY119" fmla="*/ 1189561 h 3012049"/>
              <a:gd name="connsiteX120" fmla="*/ 11530332 w 12192000"/>
              <a:gd name="connsiteY120" fmla="*/ 1195970 h 3012049"/>
              <a:gd name="connsiteX121" fmla="*/ 11530332 w 12192000"/>
              <a:gd name="connsiteY121" fmla="*/ 1199975 h 3012049"/>
              <a:gd name="connsiteX122" fmla="*/ 11537542 w 12192000"/>
              <a:gd name="connsiteY122" fmla="*/ 1204781 h 3012049"/>
              <a:gd name="connsiteX123" fmla="*/ 11537542 w 12192000"/>
              <a:gd name="connsiteY123" fmla="*/ 1209588 h 3012049"/>
              <a:gd name="connsiteX124" fmla="*/ 11517515 w 12192000"/>
              <a:gd name="connsiteY124" fmla="*/ 1225609 h 3012049"/>
              <a:gd name="connsiteX125" fmla="*/ 11517515 w 12192000"/>
              <a:gd name="connsiteY125" fmla="*/ 1232017 h 3012049"/>
              <a:gd name="connsiteX126" fmla="*/ 11530332 w 12192000"/>
              <a:gd name="connsiteY126" fmla="*/ 1235221 h 3012049"/>
              <a:gd name="connsiteX127" fmla="*/ 11530332 w 12192000"/>
              <a:gd name="connsiteY127" fmla="*/ 1247237 h 3012049"/>
              <a:gd name="connsiteX128" fmla="*/ 11527127 w 12192000"/>
              <a:gd name="connsiteY128" fmla="*/ 1248839 h 3012049"/>
              <a:gd name="connsiteX129" fmla="*/ 11527127 w 12192000"/>
              <a:gd name="connsiteY129" fmla="*/ 1252043 h 3012049"/>
              <a:gd name="connsiteX130" fmla="*/ 11528729 w 12192000"/>
              <a:gd name="connsiteY130" fmla="*/ 1254446 h 3012049"/>
              <a:gd name="connsiteX131" fmla="*/ 11528729 w 12192000"/>
              <a:gd name="connsiteY131" fmla="*/ 1256850 h 3012049"/>
              <a:gd name="connsiteX132" fmla="*/ 11426996 w 12192000"/>
              <a:gd name="connsiteY132" fmla="*/ 1307316 h 3012049"/>
              <a:gd name="connsiteX133" fmla="*/ 11432603 w 12192000"/>
              <a:gd name="connsiteY133" fmla="*/ 1324138 h 3012049"/>
              <a:gd name="connsiteX134" fmla="*/ 11457436 w 12192000"/>
              <a:gd name="connsiteY134" fmla="*/ 1341761 h 3012049"/>
              <a:gd name="connsiteX135" fmla="*/ 11457436 w 12192000"/>
              <a:gd name="connsiteY135" fmla="*/ 1358583 h 3012049"/>
              <a:gd name="connsiteX136" fmla="*/ 11426996 w 12192000"/>
              <a:gd name="connsiteY136" fmla="*/ 1370599 h 3012049"/>
              <a:gd name="connsiteX137" fmla="*/ 11431001 w 12192000"/>
              <a:gd name="connsiteY137" fmla="*/ 1379410 h 3012049"/>
              <a:gd name="connsiteX138" fmla="*/ 11451828 w 12192000"/>
              <a:gd name="connsiteY138" fmla="*/ 1388222 h 3012049"/>
              <a:gd name="connsiteX139" fmla="*/ 11451828 w 12192000"/>
              <a:gd name="connsiteY139" fmla="*/ 1410651 h 3012049"/>
              <a:gd name="connsiteX140" fmla="*/ 11424593 w 12192000"/>
              <a:gd name="connsiteY140" fmla="*/ 1423468 h 3012049"/>
              <a:gd name="connsiteX141" fmla="*/ 11428598 w 12192000"/>
              <a:gd name="connsiteY141" fmla="*/ 1431479 h 3012049"/>
              <a:gd name="connsiteX142" fmla="*/ 11451028 w 12192000"/>
              <a:gd name="connsiteY142" fmla="*/ 1436285 h 3012049"/>
              <a:gd name="connsiteX143" fmla="*/ 11451028 w 12192000"/>
              <a:gd name="connsiteY143" fmla="*/ 1460317 h 3012049"/>
              <a:gd name="connsiteX144" fmla="*/ 11424593 w 12192000"/>
              <a:gd name="connsiteY144" fmla="*/ 1473133 h 3012049"/>
              <a:gd name="connsiteX145" fmla="*/ 11428598 w 12192000"/>
              <a:gd name="connsiteY145" fmla="*/ 1481945 h 3012049"/>
              <a:gd name="connsiteX146" fmla="*/ 11449426 w 12192000"/>
              <a:gd name="connsiteY146" fmla="*/ 1493160 h 3012049"/>
              <a:gd name="connsiteX147" fmla="*/ 11450227 w 12192000"/>
              <a:gd name="connsiteY147" fmla="*/ 1509181 h 3012049"/>
              <a:gd name="connsiteX148" fmla="*/ 11442216 w 12192000"/>
              <a:gd name="connsiteY148" fmla="*/ 1509181 h 3012049"/>
              <a:gd name="connsiteX149" fmla="*/ 11442216 w 12192000"/>
              <a:gd name="connsiteY149" fmla="*/ 1502772 h 3012049"/>
              <a:gd name="connsiteX150" fmla="*/ 11387744 w 12192000"/>
              <a:gd name="connsiteY150" fmla="*/ 1502772 h 3012049"/>
              <a:gd name="connsiteX151" fmla="*/ 11387744 w 12192000"/>
              <a:gd name="connsiteY151" fmla="*/ 1420264 h 3012049"/>
              <a:gd name="connsiteX152" fmla="*/ 11378933 w 12192000"/>
              <a:gd name="connsiteY152" fmla="*/ 1420264 h 3012049"/>
              <a:gd name="connsiteX153" fmla="*/ 11378933 w 12192000"/>
              <a:gd name="connsiteY153" fmla="*/ 1393829 h 3012049"/>
              <a:gd name="connsiteX154" fmla="*/ 11370122 w 12192000"/>
              <a:gd name="connsiteY154" fmla="*/ 1393829 h 3012049"/>
              <a:gd name="connsiteX155" fmla="*/ 11370122 w 12192000"/>
              <a:gd name="connsiteY155" fmla="*/ 1399437 h 3012049"/>
              <a:gd name="connsiteX156" fmla="*/ 11364514 w 12192000"/>
              <a:gd name="connsiteY156" fmla="*/ 1399437 h 3012049"/>
              <a:gd name="connsiteX157" fmla="*/ 11364514 w 12192000"/>
              <a:gd name="connsiteY157" fmla="*/ 1388222 h 3012049"/>
              <a:gd name="connsiteX158" fmla="*/ 11374127 w 12192000"/>
              <a:gd name="connsiteY158" fmla="*/ 1377808 h 3012049"/>
              <a:gd name="connsiteX159" fmla="*/ 11382137 w 12192000"/>
              <a:gd name="connsiteY159" fmla="*/ 1360185 h 3012049"/>
              <a:gd name="connsiteX160" fmla="*/ 11359708 w 12192000"/>
              <a:gd name="connsiteY160" fmla="*/ 1360185 h 3012049"/>
              <a:gd name="connsiteX161" fmla="*/ 11359708 w 12192000"/>
              <a:gd name="connsiteY161" fmla="*/ 1352976 h 3012049"/>
              <a:gd name="connsiteX162" fmla="*/ 11308440 w 12192000"/>
              <a:gd name="connsiteY162" fmla="*/ 1352976 h 3012049"/>
              <a:gd name="connsiteX163" fmla="*/ 11308440 w 12192000"/>
              <a:gd name="connsiteY163" fmla="*/ 1357782 h 3012049"/>
              <a:gd name="connsiteX164" fmla="*/ 11291618 w 12192000"/>
              <a:gd name="connsiteY164" fmla="*/ 1357782 h 3012049"/>
              <a:gd name="connsiteX165" fmla="*/ 11291618 w 12192000"/>
              <a:gd name="connsiteY165" fmla="*/ 1320133 h 3012049"/>
              <a:gd name="connsiteX166" fmla="*/ 11244356 w 12192000"/>
              <a:gd name="connsiteY166" fmla="*/ 1320133 h 3012049"/>
              <a:gd name="connsiteX167" fmla="*/ 11244356 w 12192000"/>
              <a:gd name="connsiteY167" fmla="*/ 1324138 h 3012049"/>
              <a:gd name="connsiteX168" fmla="*/ 11239550 w 12192000"/>
              <a:gd name="connsiteY168" fmla="*/ 1324138 h 3012049"/>
              <a:gd name="connsiteX169" fmla="*/ 11239550 w 12192000"/>
              <a:gd name="connsiteY169" fmla="*/ 1356180 h 3012049"/>
              <a:gd name="connsiteX170" fmla="*/ 11235545 w 12192000"/>
              <a:gd name="connsiteY170" fmla="*/ 1356180 h 3012049"/>
              <a:gd name="connsiteX171" fmla="*/ 11235545 w 12192000"/>
              <a:gd name="connsiteY171" fmla="*/ 1225609 h 3012049"/>
              <a:gd name="connsiteX172" fmla="*/ 11210712 w 12192000"/>
              <a:gd name="connsiteY172" fmla="*/ 1225609 h 3012049"/>
              <a:gd name="connsiteX173" fmla="*/ 11210712 w 12192000"/>
              <a:gd name="connsiteY173" fmla="*/ 1195970 h 3012049"/>
              <a:gd name="connsiteX174" fmla="*/ 11205906 w 12192000"/>
              <a:gd name="connsiteY174" fmla="*/ 1195970 h 3012049"/>
              <a:gd name="connsiteX175" fmla="*/ 11205906 w 12192000"/>
              <a:gd name="connsiteY175" fmla="*/ 1199174 h 3012049"/>
              <a:gd name="connsiteX176" fmla="*/ 11186681 w 12192000"/>
              <a:gd name="connsiteY176" fmla="*/ 1199174 h 3012049"/>
              <a:gd name="connsiteX177" fmla="*/ 11141822 w 12192000"/>
              <a:gd name="connsiteY177" fmla="*/ 1147907 h 3012049"/>
              <a:gd name="connsiteX178" fmla="*/ 11141822 w 12192000"/>
              <a:gd name="connsiteY178" fmla="*/ 1067000 h 3012049"/>
              <a:gd name="connsiteX179" fmla="*/ 11137016 w 12192000"/>
              <a:gd name="connsiteY179" fmla="*/ 1067000 h 3012049"/>
              <a:gd name="connsiteX180" fmla="*/ 11137016 w 12192000"/>
              <a:gd name="connsiteY180" fmla="*/ 1145503 h 3012049"/>
              <a:gd name="connsiteX181" fmla="*/ 11100167 w 12192000"/>
              <a:gd name="connsiteY181" fmla="*/ 1103849 h 3012049"/>
              <a:gd name="connsiteX182" fmla="*/ 11100167 w 12192000"/>
              <a:gd name="connsiteY182" fmla="*/ 1095838 h 3012049"/>
              <a:gd name="connsiteX183" fmla="*/ 11094560 w 12192000"/>
              <a:gd name="connsiteY183" fmla="*/ 1095838 h 3012049"/>
              <a:gd name="connsiteX184" fmla="*/ 11094560 w 12192000"/>
              <a:gd name="connsiteY184" fmla="*/ 1120671 h 3012049"/>
              <a:gd name="connsiteX185" fmla="*/ 11046497 w 12192000"/>
              <a:gd name="connsiteY185" fmla="*/ 1203179 h 3012049"/>
              <a:gd name="connsiteX186" fmla="*/ 11046497 w 12192000"/>
              <a:gd name="connsiteY186" fmla="*/ 1041367 h 3012049"/>
              <a:gd name="connsiteX187" fmla="*/ 11042491 w 12192000"/>
              <a:gd name="connsiteY187" fmla="*/ 1041367 h 3012049"/>
              <a:gd name="connsiteX188" fmla="*/ 11042491 w 12192000"/>
              <a:gd name="connsiteY188" fmla="*/ 1221603 h 3012049"/>
              <a:gd name="connsiteX189" fmla="*/ 11035282 w 12192000"/>
              <a:gd name="connsiteY189" fmla="*/ 1221603 h 3012049"/>
              <a:gd name="connsiteX190" fmla="*/ 11035282 w 12192000"/>
              <a:gd name="connsiteY190" fmla="*/ 1210389 h 3012049"/>
              <a:gd name="connsiteX191" fmla="*/ 11028072 w 12192000"/>
              <a:gd name="connsiteY191" fmla="*/ 1210389 h 3012049"/>
              <a:gd name="connsiteX192" fmla="*/ 11028072 w 12192000"/>
              <a:gd name="connsiteY192" fmla="*/ 1220001 h 3012049"/>
              <a:gd name="connsiteX193" fmla="*/ 11021664 w 12192000"/>
              <a:gd name="connsiteY193" fmla="*/ 1220001 h 3012049"/>
              <a:gd name="connsiteX194" fmla="*/ 11021664 w 12192000"/>
              <a:gd name="connsiteY194" fmla="*/ 1208786 h 3012049"/>
              <a:gd name="connsiteX195" fmla="*/ 11016056 w 12192000"/>
              <a:gd name="connsiteY195" fmla="*/ 1208786 h 3012049"/>
              <a:gd name="connsiteX196" fmla="*/ 11016056 w 12192000"/>
              <a:gd name="connsiteY196" fmla="*/ 1242431 h 3012049"/>
              <a:gd name="connsiteX197" fmla="*/ 11002439 w 12192000"/>
              <a:gd name="connsiteY197" fmla="*/ 1242431 h 3012049"/>
              <a:gd name="connsiteX198" fmla="*/ 11002439 w 12192000"/>
              <a:gd name="connsiteY198" fmla="*/ 1353777 h 3012049"/>
              <a:gd name="connsiteX199" fmla="*/ 10997633 w 12192000"/>
              <a:gd name="connsiteY199" fmla="*/ 1353777 h 3012049"/>
              <a:gd name="connsiteX200" fmla="*/ 10997633 w 12192000"/>
              <a:gd name="connsiteY200" fmla="*/ 1358583 h 3012049"/>
              <a:gd name="connsiteX201" fmla="*/ 11001638 w 12192000"/>
              <a:gd name="connsiteY201" fmla="*/ 1358583 h 3012049"/>
              <a:gd name="connsiteX202" fmla="*/ 11001638 w 12192000"/>
              <a:gd name="connsiteY202" fmla="*/ 1368997 h 3012049"/>
              <a:gd name="connsiteX203" fmla="*/ 10971198 w 12192000"/>
              <a:gd name="connsiteY203" fmla="*/ 1368997 h 3012049"/>
              <a:gd name="connsiteX204" fmla="*/ 10971198 w 12192000"/>
              <a:gd name="connsiteY204" fmla="*/ 1364190 h 3012049"/>
              <a:gd name="connsiteX205" fmla="*/ 10963187 w 12192000"/>
              <a:gd name="connsiteY205" fmla="*/ 1364190 h 3012049"/>
              <a:gd name="connsiteX206" fmla="*/ 10963187 w 12192000"/>
              <a:gd name="connsiteY206" fmla="*/ 1370599 h 3012049"/>
              <a:gd name="connsiteX207" fmla="*/ 10937554 w 12192000"/>
              <a:gd name="connsiteY207" fmla="*/ 1370599 h 3012049"/>
              <a:gd name="connsiteX208" fmla="*/ 10937554 w 12192000"/>
              <a:gd name="connsiteY208" fmla="*/ 1405845 h 3012049"/>
              <a:gd name="connsiteX209" fmla="*/ 10923935 w 12192000"/>
              <a:gd name="connsiteY209" fmla="*/ 1405845 h 3012049"/>
              <a:gd name="connsiteX210" fmla="*/ 10923935 w 12192000"/>
              <a:gd name="connsiteY210" fmla="*/ 1397835 h 3012049"/>
              <a:gd name="connsiteX211" fmla="*/ 10883082 w 12192000"/>
              <a:gd name="connsiteY211" fmla="*/ 1397835 h 3012049"/>
              <a:gd name="connsiteX212" fmla="*/ 10883082 w 12192000"/>
              <a:gd name="connsiteY212" fmla="*/ 1323337 h 3012049"/>
              <a:gd name="connsiteX213" fmla="*/ 10871066 w 12192000"/>
              <a:gd name="connsiteY213" fmla="*/ 1323337 h 3012049"/>
              <a:gd name="connsiteX214" fmla="*/ 10871066 w 12192000"/>
              <a:gd name="connsiteY214" fmla="*/ 1345766 h 3012049"/>
              <a:gd name="connsiteX215" fmla="*/ 10857449 w 12192000"/>
              <a:gd name="connsiteY215" fmla="*/ 1345766 h 3012049"/>
              <a:gd name="connsiteX216" fmla="*/ 10857449 w 12192000"/>
              <a:gd name="connsiteY216" fmla="*/ 1337756 h 3012049"/>
              <a:gd name="connsiteX217" fmla="*/ 10849438 w 12192000"/>
              <a:gd name="connsiteY217" fmla="*/ 1337756 h 3012049"/>
              <a:gd name="connsiteX218" fmla="*/ 10849438 w 12192000"/>
              <a:gd name="connsiteY218" fmla="*/ 1344965 h 3012049"/>
              <a:gd name="connsiteX219" fmla="*/ 10826208 w 12192000"/>
              <a:gd name="connsiteY219" fmla="*/ 1344965 h 3012049"/>
              <a:gd name="connsiteX220" fmla="*/ 10826208 w 12192000"/>
              <a:gd name="connsiteY220" fmla="*/ 1018937 h 3012049"/>
              <a:gd name="connsiteX221" fmla="*/ 10818197 w 12192000"/>
              <a:gd name="connsiteY221" fmla="*/ 1018937 h 3012049"/>
              <a:gd name="connsiteX222" fmla="*/ 10818197 w 12192000"/>
              <a:gd name="connsiteY222" fmla="*/ 1099844 h 3012049"/>
              <a:gd name="connsiteX223" fmla="*/ 10756517 w 12192000"/>
              <a:gd name="connsiteY223" fmla="*/ 1099844 h 3012049"/>
              <a:gd name="connsiteX224" fmla="*/ 10756517 w 12192000"/>
              <a:gd name="connsiteY224" fmla="*/ 1018937 h 3012049"/>
              <a:gd name="connsiteX225" fmla="*/ 10750909 w 12192000"/>
              <a:gd name="connsiteY225" fmla="*/ 1018937 h 3012049"/>
              <a:gd name="connsiteX226" fmla="*/ 10750909 w 12192000"/>
              <a:gd name="connsiteY226" fmla="*/ 1083021 h 3012049"/>
              <a:gd name="connsiteX227" fmla="*/ 10730081 w 12192000"/>
              <a:gd name="connsiteY227" fmla="*/ 1083021 h 3012049"/>
              <a:gd name="connsiteX228" fmla="*/ 10730081 w 12192000"/>
              <a:gd name="connsiteY228" fmla="*/ 1099844 h 3012049"/>
              <a:gd name="connsiteX229" fmla="*/ 10661191 w 12192000"/>
              <a:gd name="connsiteY229" fmla="*/ 1099844 h 3012049"/>
              <a:gd name="connsiteX230" fmla="*/ 10661191 w 12192000"/>
              <a:gd name="connsiteY230" fmla="*/ 1062995 h 3012049"/>
              <a:gd name="connsiteX231" fmla="*/ 10581887 w 12192000"/>
              <a:gd name="connsiteY231" fmla="*/ 1062995 h 3012049"/>
              <a:gd name="connsiteX232" fmla="*/ 10581887 w 12192000"/>
              <a:gd name="connsiteY232" fmla="*/ 1054985 h 3012049"/>
              <a:gd name="connsiteX233" fmla="*/ 10558656 w 12192000"/>
              <a:gd name="connsiteY233" fmla="*/ 1054985 h 3012049"/>
              <a:gd name="connsiteX234" fmla="*/ 10541834 w 12192000"/>
              <a:gd name="connsiteY234" fmla="*/ 1067000 h 3012049"/>
              <a:gd name="connsiteX235" fmla="*/ 10526614 w 12192000"/>
              <a:gd name="connsiteY235" fmla="*/ 1067000 h 3012049"/>
              <a:gd name="connsiteX236" fmla="*/ 10526614 w 12192000"/>
              <a:gd name="connsiteY236" fmla="*/ 1056587 h 3012049"/>
              <a:gd name="connsiteX237" fmla="*/ 10471342 w 12192000"/>
              <a:gd name="connsiteY237" fmla="*/ 1056587 h 3012049"/>
              <a:gd name="connsiteX238" fmla="*/ 10471342 w 12192000"/>
              <a:gd name="connsiteY238" fmla="*/ 1062995 h 3012049"/>
              <a:gd name="connsiteX239" fmla="*/ 10457724 w 12192000"/>
              <a:gd name="connsiteY239" fmla="*/ 1062995 h 3012049"/>
              <a:gd name="connsiteX240" fmla="*/ 10457724 w 12192000"/>
              <a:gd name="connsiteY240" fmla="*/ 1054985 h 3012049"/>
              <a:gd name="connsiteX241" fmla="*/ 10376017 w 12192000"/>
              <a:gd name="connsiteY241" fmla="*/ 1054985 h 3012049"/>
              <a:gd name="connsiteX242" fmla="*/ 10354388 w 12192000"/>
              <a:gd name="connsiteY242" fmla="*/ 1071006 h 3012049"/>
              <a:gd name="connsiteX243" fmla="*/ 10263870 w 12192000"/>
              <a:gd name="connsiteY243" fmla="*/ 1071006 h 3012049"/>
              <a:gd name="connsiteX244" fmla="*/ 10263870 w 12192000"/>
              <a:gd name="connsiteY244" fmla="*/ 1085425 h 3012049"/>
              <a:gd name="connsiteX245" fmla="*/ 10207796 w 12192000"/>
              <a:gd name="connsiteY245" fmla="*/ 1085425 h 3012049"/>
              <a:gd name="connsiteX246" fmla="*/ 10207796 w 12192000"/>
              <a:gd name="connsiteY246" fmla="*/ 1018937 h 3012049"/>
              <a:gd name="connsiteX247" fmla="*/ 10202189 w 12192000"/>
              <a:gd name="connsiteY247" fmla="*/ 1018937 h 3012049"/>
              <a:gd name="connsiteX248" fmla="*/ 10202189 w 12192000"/>
              <a:gd name="connsiteY248" fmla="*/ 1077414 h 3012049"/>
              <a:gd name="connsiteX249" fmla="*/ 10186167 w 12192000"/>
              <a:gd name="connsiteY249" fmla="*/ 1077414 h 3012049"/>
              <a:gd name="connsiteX250" fmla="*/ 10186167 w 12192000"/>
              <a:gd name="connsiteY250" fmla="*/ 1103849 h 3012049"/>
              <a:gd name="connsiteX251" fmla="*/ 10162937 w 12192000"/>
              <a:gd name="connsiteY251" fmla="*/ 1103849 h 3012049"/>
              <a:gd name="connsiteX252" fmla="*/ 10162937 w 12192000"/>
              <a:gd name="connsiteY252" fmla="*/ 1133488 h 3012049"/>
              <a:gd name="connsiteX253" fmla="*/ 10131697 w 12192000"/>
              <a:gd name="connsiteY253" fmla="*/ 1133488 h 3012049"/>
              <a:gd name="connsiteX254" fmla="*/ 10131697 w 12192000"/>
              <a:gd name="connsiteY254" fmla="*/ 1125477 h 3012049"/>
              <a:gd name="connsiteX255" fmla="*/ 10108466 w 12192000"/>
              <a:gd name="connsiteY255" fmla="*/ 1125477 h 3012049"/>
              <a:gd name="connsiteX256" fmla="*/ 10108466 w 12192000"/>
              <a:gd name="connsiteY256" fmla="*/ 1147907 h 3012049"/>
              <a:gd name="connsiteX257" fmla="*/ 10089240 w 12192000"/>
              <a:gd name="connsiteY257" fmla="*/ 1166331 h 3012049"/>
              <a:gd name="connsiteX258" fmla="*/ 10089240 w 12192000"/>
              <a:gd name="connsiteY258" fmla="*/ 1339358 h 3012049"/>
              <a:gd name="connsiteX259" fmla="*/ 10082031 w 12192000"/>
              <a:gd name="connsiteY259" fmla="*/ 1347368 h 3012049"/>
              <a:gd name="connsiteX260" fmla="*/ 10082031 w 12192000"/>
              <a:gd name="connsiteY260" fmla="*/ 1377808 h 3012049"/>
              <a:gd name="connsiteX261" fmla="*/ 10074821 w 12192000"/>
              <a:gd name="connsiteY261" fmla="*/ 1377808 h 3012049"/>
              <a:gd name="connsiteX262" fmla="*/ 10074821 w 12192000"/>
              <a:gd name="connsiteY262" fmla="*/ 1385819 h 3012049"/>
              <a:gd name="connsiteX263" fmla="*/ 10052392 w 12192000"/>
              <a:gd name="connsiteY263" fmla="*/ 1385819 h 3012049"/>
              <a:gd name="connsiteX264" fmla="*/ 10052392 w 12192000"/>
              <a:gd name="connsiteY264" fmla="*/ 785831 h 3012049"/>
              <a:gd name="connsiteX265" fmla="*/ 10016345 w 12192000"/>
              <a:gd name="connsiteY265" fmla="*/ 785831 h 3012049"/>
              <a:gd name="connsiteX266" fmla="*/ 10016345 w 12192000"/>
              <a:gd name="connsiteY266" fmla="*/ 777020 h 3012049"/>
              <a:gd name="connsiteX267" fmla="*/ 10001926 w 12192000"/>
              <a:gd name="connsiteY267" fmla="*/ 777020 h 3012049"/>
              <a:gd name="connsiteX268" fmla="*/ 10001926 w 12192000"/>
              <a:gd name="connsiteY268" fmla="*/ 785030 h 3012049"/>
              <a:gd name="connsiteX269" fmla="*/ 9967481 w 12192000"/>
              <a:gd name="connsiteY269" fmla="*/ 785030 h 3012049"/>
              <a:gd name="connsiteX270" fmla="*/ 9967481 w 12192000"/>
              <a:gd name="connsiteY270" fmla="*/ 563940 h 3012049"/>
              <a:gd name="connsiteX271" fmla="*/ 9917014 w 12192000"/>
              <a:gd name="connsiteY271" fmla="*/ 563940 h 3012049"/>
              <a:gd name="connsiteX272" fmla="*/ 9917014 w 12192000"/>
              <a:gd name="connsiteY272" fmla="*/ 504662 h 3012049"/>
              <a:gd name="connsiteX273" fmla="*/ 9909805 w 12192000"/>
              <a:gd name="connsiteY273" fmla="*/ 504662 h 3012049"/>
              <a:gd name="connsiteX274" fmla="*/ 9909805 w 12192000"/>
              <a:gd name="connsiteY274" fmla="*/ 541511 h 3012049"/>
              <a:gd name="connsiteX275" fmla="*/ 9868951 w 12192000"/>
              <a:gd name="connsiteY275" fmla="*/ 541511 h 3012049"/>
              <a:gd name="connsiteX276" fmla="*/ 9868951 w 12192000"/>
              <a:gd name="connsiteY276" fmla="*/ 528694 h 3012049"/>
              <a:gd name="connsiteX277" fmla="*/ 9863344 w 12192000"/>
              <a:gd name="connsiteY277" fmla="*/ 528694 h 3012049"/>
              <a:gd name="connsiteX278" fmla="*/ 9863344 w 12192000"/>
              <a:gd name="connsiteY278" fmla="*/ 539108 h 3012049"/>
              <a:gd name="connsiteX279" fmla="*/ 9775229 w 12192000"/>
              <a:gd name="connsiteY279" fmla="*/ 539108 h 3012049"/>
              <a:gd name="connsiteX280" fmla="*/ 9775229 w 12192000"/>
              <a:gd name="connsiteY280" fmla="*/ 504662 h 3012049"/>
              <a:gd name="connsiteX281" fmla="*/ 9769621 w 12192000"/>
              <a:gd name="connsiteY281" fmla="*/ 504662 h 3012049"/>
              <a:gd name="connsiteX282" fmla="*/ 9769621 w 12192000"/>
              <a:gd name="connsiteY282" fmla="*/ 552725 h 3012049"/>
              <a:gd name="connsiteX283" fmla="*/ 9756804 w 12192000"/>
              <a:gd name="connsiteY283" fmla="*/ 552725 h 3012049"/>
              <a:gd name="connsiteX284" fmla="*/ 9756804 w 12192000"/>
              <a:gd name="connsiteY284" fmla="*/ 546317 h 3012049"/>
              <a:gd name="connsiteX285" fmla="*/ 9747192 w 12192000"/>
              <a:gd name="connsiteY285" fmla="*/ 546317 h 3012049"/>
              <a:gd name="connsiteX286" fmla="*/ 9747192 w 12192000"/>
              <a:gd name="connsiteY286" fmla="*/ 573553 h 3012049"/>
              <a:gd name="connsiteX287" fmla="*/ 9699129 w 12192000"/>
              <a:gd name="connsiteY287" fmla="*/ 573553 h 3012049"/>
              <a:gd name="connsiteX288" fmla="*/ 9682306 w 12192000"/>
              <a:gd name="connsiteY288" fmla="*/ 585569 h 3012049"/>
              <a:gd name="connsiteX289" fmla="*/ 9682306 w 12192000"/>
              <a:gd name="connsiteY289" fmla="*/ 863533 h 3012049"/>
              <a:gd name="connsiteX290" fmla="*/ 9685510 w 12192000"/>
              <a:gd name="connsiteY290" fmla="*/ 863533 h 3012049"/>
              <a:gd name="connsiteX291" fmla="*/ 9685510 w 12192000"/>
              <a:gd name="connsiteY291" fmla="*/ 877952 h 3012049"/>
              <a:gd name="connsiteX292" fmla="*/ 9682306 w 12192000"/>
              <a:gd name="connsiteY292" fmla="*/ 877952 h 3012049"/>
              <a:gd name="connsiteX293" fmla="*/ 9682306 w 12192000"/>
              <a:gd name="connsiteY293" fmla="*/ 1441091 h 3012049"/>
              <a:gd name="connsiteX294" fmla="*/ 9672694 w 12192000"/>
              <a:gd name="connsiteY294" fmla="*/ 1451505 h 3012049"/>
              <a:gd name="connsiteX295" fmla="*/ 9672694 w 12192000"/>
              <a:gd name="connsiteY295" fmla="*/ 1466725 h 3012049"/>
              <a:gd name="connsiteX296" fmla="*/ 9621426 w 12192000"/>
              <a:gd name="connsiteY296" fmla="*/ 1466725 h 3012049"/>
              <a:gd name="connsiteX297" fmla="*/ 9621426 w 12192000"/>
              <a:gd name="connsiteY297" fmla="*/ 1484348 h 3012049"/>
              <a:gd name="connsiteX298" fmla="*/ 9627835 w 12192000"/>
              <a:gd name="connsiteY298" fmla="*/ 1484348 h 3012049"/>
              <a:gd name="connsiteX299" fmla="*/ 9627835 w 12192000"/>
              <a:gd name="connsiteY299" fmla="*/ 1509181 h 3012049"/>
              <a:gd name="connsiteX300" fmla="*/ 9566955 w 12192000"/>
              <a:gd name="connsiteY300" fmla="*/ 1509181 h 3012049"/>
              <a:gd name="connsiteX301" fmla="*/ 9566955 w 12192000"/>
              <a:gd name="connsiteY301" fmla="*/ 1414657 h 3012049"/>
              <a:gd name="connsiteX302" fmla="*/ 9528505 w 12192000"/>
              <a:gd name="connsiteY302" fmla="*/ 1414657 h 3012049"/>
              <a:gd name="connsiteX303" fmla="*/ 9527704 w 12192000"/>
              <a:gd name="connsiteY303" fmla="*/ 1256850 h 3012049"/>
              <a:gd name="connsiteX304" fmla="*/ 9458814 w 12192000"/>
              <a:gd name="connsiteY304" fmla="*/ 732962 h 3012049"/>
              <a:gd name="connsiteX305" fmla="*/ 9299404 w 12192000"/>
              <a:gd name="connsiteY305" fmla="*/ 485437 h 3012049"/>
              <a:gd name="connsiteX306" fmla="*/ 9139995 w 12192000"/>
              <a:gd name="connsiteY306" fmla="*/ 732962 h 3012049"/>
              <a:gd name="connsiteX307" fmla="*/ 9072706 w 12192000"/>
              <a:gd name="connsiteY307" fmla="*/ 1205582 h 3012049"/>
              <a:gd name="connsiteX308" fmla="*/ 9024643 w 12192000"/>
              <a:gd name="connsiteY308" fmla="*/ 1205582 h 3012049"/>
              <a:gd name="connsiteX309" fmla="*/ 9024643 w 12192000"/>
              <a:gd name="connsiteY309" fmla="*/ 1191163 h 3012049"/>
              <a:gd name="connsiteX310" fmla="*/ 9003816 w 12192000"/>
              <a:gd name="connsiteY310" fmla="*/ 1191163 h 3012049"/>
              <a:gd name="connsiteX311" fmla="*/ 9003816 w 12192000"/>
              <a:gd name="connsiteY311" fmla="*/ 1202378 h 3012049"/>
              <a:gd name="connsiteX312" fmla="*/ 8988596 w 12192000"/>
              <a:gd name="connsiteY312" fmla="*/ 1202378 h 3012049"/>
              <a:gd name="connsiteX313" fmla="*/ 8988596 w 12192000"/>
              <a:gd name="connsiteY313" fmla="*/ 1199174 h 3012049"/>
              <a:gd name="connsiteX314" fmla="*/ 8974978 w 12192000"/>
              <a:gd name="connsiteY314" fmla="*/ 1199174 h 3012049"/>
              <a:gd name="connsiteX315" fmla="*/ 8974978 w 12192000"/>
              <a:gd name="connsiteY315" fmla="*/ 1210389 h 3012049"/>
              <a:gd name="connsiteX316" fmla="*/ 8914099 w 12192000"/>
              <a:gd name="connsiteY316" fmla="*/ 1210389 h 3012049"/>
              <a:gd name="connsiteX317" fmla="*/ 8914099 w 12192000"/>
              <a:gd name="connsiteY317" fmla="*/ 1238425 h 3012049"/>
              <a:gd name="connsiteX318" fmla="*/ 8878852 w 12192000"/>
              <a:gd name="connsiteY318" fmla="*/ 1238425 h 3012049"/>
              <a:gd name="connsiteX319" fmla="*/ 8878852 w 12192000"/>
              <a:gd name="connsiteY319" fmla="*/ 1372201 h 3012049"/>
              <a:gd name="connsiteX320" fmla="*/ 8866036 w 12192000"/>
              <a:gd name="connsiteY320" fmla="*/ 1372201 h 3012049"/>
              <a:gd name="connsiteX321" fmla="*/ 8866036 w 12192000"/>
              <a:gd name="connsiteY321" fmla="*/ 1423468 h 3012049"/>
              <a:gd name="connsiteX322" fmla="*/ 8843606 w 12192000"/>
              <a:gd name="connsiteY322" fmla="*/ 1423468 h 3012049"/>
              <a:gd name="connsiteX323" fmla="*/ 8843606 w 12192000"/>
              <a:gd name="connsiteY323" fmla="*/ 1306515 h 3012049"/>
              <a:gd name="connsiteX324" fmla="*/ 8835595 w 12192000"/>
              <a:gd name="connsiteY324" fmla="*/ 1306515 h 3012049"/>
              <a:gd name="connsiteX325" fmla="*/ 8835595 w 12192000"/>
              <a:gd name="connsiteY325" fmla="*/ 1335353 h 3012049"/>
              <a:gd name="connsiteX326" fmla="*/ 8797144 w 12192000"/>
              <a:gd name="connsiteY326" fmla="*/ 1335353 h 3012049"/>
              <a:gd name="connsiteX327" fmla="*/ 8797144 w 12192000"/>
              <a:gd name="connsiteY327" fmla="*/ 1223205 h 3012049"/>
              <a:gd name="connsiteX328" fmla="*/ 8753888 w 12192000"/>
              <a:gd name="connsiteY328" fmla="*/ 1223205 h 3012049"/>
              <a:gd name="connsiteX329" fmla="*/ 8753888 w 12192000"/>
              <a:gd name="connsiteY329" fmla="*/ 1204781 h 3012049"/>
              <a:gd name="connsiteX330" fmla="*/ 8685799 w 12192000"/>
              <a:gd name="connsiteY330" fmla="*/ 1204781 h 3012049"/>
              <a:gd name="connsiteX331" fmla="*/ 8685799 w 12192000"/>
              <a:gd name="connsiteY331" fmla="*/ 1155917 h 3012049"/>
              <a:gd name="connsiteX332" fmla="*/ 8673783 w 12192000"/>
              <a:gd name="connsiteY332" fmla="*/ 1155917 h 3012049"/>
              <a:gd name="connsiteX333" fmla="*/ 8673783 w 12192000"/>
              <a:gd name="connsiteY333" fmla="*/ 1201577 h 3012049"/>
              <a:gd name="connsiteX334" fmla="*/ 8659364 w 12192000"/>
              <a:gd name="connsiteY334" fmla="*/ 1201577 h 3012049"/>
              <a:gd name="connsiteX335" fmla="*/ 8659364 w 12192000"/>
              <a:gd name="connsiteY335" fmla="*/ 1215996 h 3012049"/>
              <a:gd name="connsiteX336" fmla="*/ 8646547 w 12192000"/>
              <a:gd name="connsiteY336" fmla="*/ 1215996 h 3012049"/>
              <a:gd name="connsiteX337" fmla="*/ 8646547 w 12192000"/>
              <a:gd name="connsiteY337" fmla="*/ 1244033 h 3012049"/>
              <a:gd name="connsiteX338" fmla="*/ 8604091 w 12192000"/>
              <a:gd name="connsiteY338" fmla="*/ 1244033 h 3012049"/>
              <a:gd name="connsiteX339" fmla="*/ 8604091 w 12192000"/>
              <a:gd name="connsiteY339" fmla="*/ 1393028 h 3012049"/>
              <a:gd name="connsiteX340" fmla="*/ 8569647 w 12192000"/>
              <a:gd name="connsiteY340" fmla="*/ 1393028 h 3012049"/>
              <a:gd name="connsiteX341" fmla="*/ 8569647 w 12192000"/>
              <a:gd name="connsiteY341" fmla="*/ 672082 h 3012049"/>
              <a:gd name="connsiteX342" fmla="*/ 8516776 w 12192000"/>
              <a:gd name="connsiteY342" fmla="*/ 672082 h 3012049"/>
              <a:gd name="connsiteX343" fmla="*/ 8516776 w 12192000"/>
              <a:gd name="connsiteY343" fmla="*/ 647250 h 3012049"/>
              <a:gd name="connsiteX344" fmla="*/ 8522384 w 12192000"/>
              <a:gd name="connsiteY344" fmla="*/ 647250 h 3012049"/>
              <a:gd name="connsiteX345" fmla="*/ 8522384 w 12192000"/>
              <a:gd name="connsiteY345" fmla="*/ 292384 h 3012049"/>
              <a:gd name="connsiteX346" fmla="*/ 8512771 w 12192000"/>
              <a:gd name="connsiteY346" fmla="*/ 292384 h 3012049"/>
              <a:gd name="connsiteX347" fmla="*/ 8512771 w 12192000"/>
              <a:gd name="connsiteY347" fmla="*/ 284373 h 3012049"/>
              <a:gd name="connsiteX348" fmla="*/ 8485536 w 12192000"/>
              <a:gd name="connsiteY348" fmla="*/ 284373 h 3012049"/>
              <a:gd name="connsiteX349" fmla="*/ 8485536 w 12192000"/>
              <a:gd name="connsiteY349" fmla="*/ 289981 h 3012049"/>
              <a:gd name="connsiteX350" fmla="*/ 8262043 w 12192000"/>
              <a:gd name="connsiteY350" fmla="*/ 289981 h 3012049"/>
              <a:gd name="connsiteX351" fmla="*/ 8262043 w 12192000"/>
              <a:gd name="connsiteY351" fmla="*/ 297991 h 3012049"/>
              <a:gd name="connsiteX352" fmla="*/ 8213179 w 12192000"/>
              <a:gd name="connsiteY352" fmla="*/ 297991 h 3012049"/>
              <a:gd name="connsiteX353" fmla="*/ 8213179 w 12192000"/>
              <a:gd name="connsiteY353" fmla="*/ 285174 h 3012049"/>
              <a:gd name="connsiteX354" fmla="*/ 8195555 w 12192000"/>
              <a:gd name="connsiteY354" fmla="*/ 285174 h 3012049"/>
              <a:gd name="connsiteX355" fmla="*/ 8195555 w 12192000"/>
              <a:gd name="connsiteY355" fmla="*/ 1401039 h 3012049"/>
              <a:gd name="connsiteX356" fmla="*/ 8138681 w 12192000"/>
              <a:gd name="connsiteY356" fmla="*/ 1401039 h 3012049"/>
              <a:gd name="connsiteX357" fmla="*/ 8138681 w 12192000"/>
              <a:gd name="connsiteY357" fmla="*/ 1415458 h 3012049"/>
              <a:gd name="connsiteX358" fmla="*/ 8123461 w 12192000"/>
              <a:gd name="connsiteY358" fmla="*/ 1415458 h 3012049"/>
              <a:gd name="connsiteX359" fmla="*/ 8123461 w 12192000"/>
              <a:gd name="connsiteY359" fmla="*/ 1409049 h 3012049"/>
              <a:gd name="connsiteX360" fmla="*/ 8067387 w 12192000"/>
              <a:gd name="connsiteY360" fmla="*/ 1409049 h 3012049"/>
              <a:gd name="connsiteX361" fmla="*/ 8067387 w 12192000"/>
              <a:gd name="connsiteY361" fmla="*/ 1354578 h 3012049"/>
              <a:gd name="connsiteX362" fmla="*/ 8060979 w 12192000"/>
              <a:gd name="connsiteY362" fmla="*/ 1354578 h 3012049"/>
              <a:gd name="connsiteX363" fmla="*/ 8060979 w 12192000"/>
              <a:gd name="connsiteY363" fmla="*/ 1438688 h 3012049"/>
              <a:gd name="connsiteX364" fmla="*/ 8000099 w 12192000"/>
              <a:gd name="connsiteY364" fmla="*/ 1438688 h 3012049"/>
              <a:gd name="connsiteX365" fmla="*/ 8000099 w 12192000"/>
              <a:gd name="connsiteY365" fmla="*/ 1563652 h 3012049"/>
              <a:gd name="connsiteX366" fmla="*/ 7994492 w 12192000"/>
              <a:gd name="connsiteY366" fmla="*/ 1563652 h 3012049"/>
              <a:gd name="connsiteX367" fmla="*/ 7965654 w 12192000"/>
              <a:gd name="connsiteY367" fmla="*/ 1303311 h 3012049"/>
              <a:gd name="connsiteX368" fmla="*/ 7965654 w 12192000"/>
              <a:gd name="connsiteY368" fmla="*/ 805057 h 3012049"/>
              <a:gd name="connsiteX369" fmla="*/ 7626809 w 12192000"/>
              <a:gd name="connsiteY369" fmla="*/ 805057 h 3012049"/>
              <a:gd name="connsiteX370" fmla="*/ 7626809 w 12192000"/>
              <a:gd name="connsiteY370" fmla="*/ 1364190 h 3012049"/>
              <a:gd name="connsiteX371" fmla="*/ 7586756 w 12192000"/>
              <a:gd name="connsiteY371" fmla="*/ 1364190 h 3012049"/>
              <a:gd name="connsiteX372" fmla="*/ 7586756 w 12192000"/>
              <a:gd name="connsiteY372" fmla="*/ 1374604 h 3012049"/>
              <a:gd name="connsiteX373" fmla="*/ 7564327 w 12192000"/>
              <a:gd name="connsiteY373" fmla="*/ 1374604 h 3012049"/>
              <a:gd name="connsiteX374" fmla="*/ 7564327 w 12192000"/>
              <a:gd name="connsiteY374" fmla="*/ 1031754 h 3012049"/>
              <a:gd name="connsiteX375" fmla="*/ 7555516 w 12192000"/>
              <a:gd name="connsiteY375" fmla="*/ 1031754 h 3012049"/>
              <a:gd name="connsiteX376" fmla="*/ 7555516 w 12192000"/>
              <a:gd name="connsiteY376" fmla="*/ 867539 h 3012049"/>
              <a:gd name="connsiteX377" fmla="*/ 7502646 w 12192000"/>
              <a:gd name="connsiteY377" fmla="*/ 867539 h 3012049"/>
              <a:gd name="connsiteX378" fmla="*/ 7502646 w 12192000"/>
              <a:gd name="connsiteY378" fmla="*/ 809863 h 3012049"/>
              <a:gd name="connsiteX379" fmla="*/ 7481819 w 12192000"/>
              <a:gd name="connsiteY379" fmla="*/ 809863 h 3012049"/>
              <a:gd name="connsiteX380" fmla="*/ 7481819 w 12192000"/>
              <a:gd name="connsiteY380" fmla="*/ 821078 h 3012049"/>
              <a:gd name="connsiteX381" fmla="*/ 7435358 w 12192000"/>
              <a:gd name="connsiteY381" fmla="*/ 821078 h 3012049"/>
              <a:gd name="connsiteX382" fmla="*/ 7435358 w 12192000"/>
              <a:gd name="connsiteY382" fmla="*/ 809062 h 3012049"/>
              <a:gd name="connsiteX383" fmla="*/ 7381688 w 12192000"/>
              <a:gd name="connsiteY383" fmla="*/ 809062 h 3012049"/>
              <a:gd name="connsiteX384" fmla="*/ 7381688 w 12192000"/>
              <a:gd name="connsiteY384" fmla="*/ 820277 h 3012049"/>
              <a:gd name="connsiteX385" fmla="*/ 7356855 w 12192000"/>
              <a:gd name="connsiteY385" fmla="*/ 820277 h 3012049"/>
              <a:gd name="connsiteX386" fmla="*/ 7356855 w 12192000"/>
              <a:gd name="connsiteY386" fmla="*/ 935628 h 3012049"/>
              <a:gd name="connsiteX387" fmla="*/ 7297577 w 12192000"/>
              <a:gd name="connsiteY387" fmla="*/ 935628 h 3012049"/>
              <a:gd name="connsiteX388" fmla="*/ 7297577 w 12192000"/>
              <a:gd name="connsiteY388" fmla="*/ 1091833 h 3012049"/>
              <a:gd name="connsiteX389" fmla="*/ 7282357 w 12192000"/>
              <a:gd name="connsiteY389" fmla="*/ 1091833 h 3012049"/>
              <a:gd name="connsiteX390" fmla="*/ 7273546 w 12192000"/>
              <a:gd name="connsiteY390" fmla="*/ 1101446 h 3012049"/>
              <a:gd name="connsiteX391" fmla="*/ 7273546 w 12192000"/>
              <a:gd name="connsiteY391" fmla="*/ 1331347 h 3012049"/>
              <a:gd name="connsiteX392" fmla="*/ 7254320 w 12192000"/>
              <a:gd name="connsiteY392" fmla="*/ 1331347 h 3012049"/>
              <a:gd name="connsiteX393" fmla="*/ 7254320 w 12192000"/>
              <a:gd name="connsiteY393" fmla="*/ 1422667 h 3012049"/>
              <a:gd name="connsiteX394" fmla="*/ 7187032 w 12192000"/>
              <a:gd name="connsiteY394" fmla="*/ 1422667 h 3012049"/>
              <a:gd name="connsiteX395" fmla="*/ 7062869 w 12192000"/>
              <a:gd name="connsiteY395" fmla="*/ 416547 h 3012049"/>
              <a:gd name="connsiteX396" fmla="*/ 6476500 w 12192000"/>
              <a:gd name="connsiteY396" fmla="*/ 525490 h 3012049"/>
              <a:gd name="connsiteX397" fmla="*/ 6337918 w 12192000"/>
              <a:gd name="connsiteY397" fmla="*/ 631228 h 3012049"/>
              <a:gd name="connsiteX398" fmla="*/ 6250603 w 12192000"/>
              <a:gd name="connsiteY398" fmla="*/ 1228012 h 3012049"/>
              <a:gd name="connsiteX399" fmla="*/ 6224168 w 12192000"/>
              <a:gd name="connsiteY399" fmla="*/ 1228012 h 3012049"/>
              <a:gd name="connsiteX400" fmla="*/ 6224168 w 12192000"/>
              <a:gd name="connsiteY400" fmla="*/ 1199174 h 3012049"/>
              <a:gd name="connsiteX401" fmla="*/ 6214556 w 12192000"/>
              <a:gd name="connsiteY401" fmla="*/ 1199174 h 3012049"/>
              <a:gd name="connsiteX402" fmla="*/ 6214556 w 12192000"/>
              <a:gd name="connsiteY402" fmla="*/ 1124676 h 3012049"/>
              <a:gd name="connsiteX403" fmla="*/ 6197734 w 12192000"/>
              <a:gd name="connsiteY403" fmla="*/ 1124676 h 3012049"/>
              <a:gd name="connsiteX404" fmla="*/ 6197734 w 12192000"/>
              <a:gd name="connsiteY404" fmla="*/ 1135090 h 3012049"/>
              <a:gd name="connsiteX405" fmla="*/ 6134451 w 12192000"/>
              <a:gd name="connsiteY405" fmla="*/ 1135090 h 3012049"/>
              <a:gd name="connsiteX406" fmla="*/ 6134451 w 12192000"/>
              <a:gd name="connsiteY406" fmla="*/ 1212792 h 3012049"/>
              <a:gd name="connsiteX407" fmla="*/ 6059152 w 12192000"/>
              <a:gd name="connsiteY407" fmla="*/ 1212792 h 3012049"/>
              <a:gd name="connsiteX408" fmla="*/ 6059152 w 12192000"/>
              <a:gd name="connsiteY408" fmla="*/ 1232017 h 3012049"/>
              <a:gd name="connsiteX409" fmla="*/ 6064759 w 12192000"/>
              <a:gd name="connsiteY409" fmla="*/ 1232017 h 3012049"/>
              <a:gd name="connsiteX410" fmla="*/ 6064759 w 12192000"/>
              <a:gd name="connsiteY410" fmla="*/ 1318531 h 3012049"/>
              <a:gd name="connsiteX411" fmla="*/ 6042330 w 12192000"/>
              <a:gd name="connsiteY411" fmla="*/ 1318531 h 3012049"/>
              <a:gd name="connsiteX412" fmla="*/ 6042330 w 12192000"/>
              <a:gd name="connsiteY412" fmla="*/ 1562050 h 3012049"/>
              <a:gd name="connsiteX413" fmla="*/ 6003879 w 12192000"/>
              <a:gd name="connsiteY413" fmla="*/ 1562050 h 3012049"/>
              <a:gd name="connsiteX414" fmla="*/ 6003879 w 12192000"/>
              <a:gd name="connsiteY414" fmla="*/ 1539621 h 3012049"/>
              <a:gd name="connsiteX415" fmla="*/ 5962225 w 12192000"/>
              <a:gd name="connsiteY415" fmla="*/ 1539621 h 3012049"/>
              <a:gd name="connsiteX416" fmla="*/ 5962225 w 12192000"/>
              <a:gd name="connsiteY416" fmla="*/ 1489955 h 3012049"/>
              <a:gd name="connsiteX417" fmla="*/ 5954214 w 12192000"/>
              <a:gd name="connsiteY417" fmla="*/ 1489955 h 3012049"/>
              <a:gd name="connsiteX418" fmla="*/ 5954214 w 12192000"/>
              <a:gd name="connsiteY418" fmla="*/ 1283284 h 3012049"/>
              <a:gd name="connsiteX419" fmla="*/ 5898140 w 12192000"/>
              <a:gd name="connsiteY419" fmla="*/ 1283284 h 3012049"/>
              <a:gd name="connsiteX420" fmla="*/ 5860491 w 12192000"/>
              <a:gd name="connsiteY420" fmla="*/ 620815 h 3012049"/>
              <a:gd name="connsiteX421" fmla="*/ 5818837 w 12192000"/>
              <a:gd name="connsiteY421" fmla="*/ 28838 h 3012049"/>
              <a:gd name="connsiteX422" fmla="*/ 5782789 w 12192000"/>
              <a:gd name="connsiteY422" fmla="*/ 16021 h 3012049"/>
              <a:gd name="connsiteX423" fmla="*/ 5777182 w 12192000"/>
              <a:gd name="connsiteY423" fmla="*/ 16021 h 3012049"/>
              <a:gd name="connsiteX424" fmla="*/ 5777182 w 12192000"/>
              <a:gd name="connsiteY424" fmla="*/ 20026 h 3012049"/>
              <a:gd name="connsiteX425" fmla="*/ 5659427 w 12192000"/>
              <a:gd name="connsiteY425" fmla="*/ 20026 h 3012049"/>
              <a:gd name="connsiteX426" fmla="*/ 5659427 w 12192000"/>
              <a:gd name="connsiteY426" fmla="*/ 0 h 3012049"/>
              <a:gd name="connsiteX427" fmla="*/ 5647412 w 12192000"/>
              <a:gd name="connsiteY427" fmla="*/ 0 h 3012049"/>
              <a:gd name="connsiteX428" fmla="*/ 5647412 w 12192000"/>
              <a:gd name="connsiteY428" fmla="*/ 16021 h 3012049"/>
              <a:gd name="connsiteX429" fmla="*/ 5598548 w 12192000"/>
              <a:gd name="connsiteY429" fmla="*/ 16021 h 3012049"/>
              <a:gd name="connsiteX430" fmla="*/ 5580123 w 12192000"/>
              <a:gd name="connsiteY430" fmla="*/ 686501 h 3012049"/>
              <a:gd name="connsiteX431" fmla="*/ 5580123 w 12192000"/>
              <a:gd name="connsiteY431" fmla="*/ 1188760 h 3012049"/>
              <a:gd name="connsiteX432" fmla="*/ 5557694 w 12192000"/>
              <a:gd name="connsiteY432" fmla="*/ 1188760 h 3012049"/>
              <a:gd name="connsiteX433" fmla="*/ 5557694 w 12192000"/>
              <a:gd name="connsiteY433" fmla="*/ 1272871 h 3012049"/>
              <a:gd name="connsiteX434" fmla="*/ 5543275 w 12192000"/>
              <a:gd name="connsiteY434" fmla="*/ 1272871 h 3012049"/>
              <a:gd name="connsiteX435" fmla="*/ 5543275 w 12192000"/>
              <a:gd name="connsiteY435" fmla="*/ 1292897 h 3012049"/>
              <a:gd name="connsiteX436" fmla="*/ 5496814 w 12192000"/>
              <a:gd name="connsiteY436" fmla="*/ 1292897 h 3012049"/>
              <a:gd name="connsiteX437" fmla="*/ 5496814 w 12192000"/>
              <a:gd name="connsiteY437" fmla="*/ 1256850 h 3012049"/>
              <a:gd name="connsiteX438" fmla="*/ 5475186 w 12192000"/>
              <a:gd name="connsiteY438" fmla="*/ 1256850 h 3012049"/>
              <a:gd name="connsiteX439" fmla="*/ 5475186 w 12192000"/>
              <a:gd name="connsiteY439" fmla="*/ 1273672 h 3012049"/>
              <a:gd name="connsiteX440" fmla="*/ 5368646 w 12192000"/>
              <a:gd name="connsiteY440" fmla="*/ 1273672 h 3012049"/>
              <a:gd name="connsiteX441" fmla="*/ 5368646 w 12192000"/>
              <a:gd name="connsiteY441" fmla="*/ 948445 h 3012049"/>
              <a:gd name="connsiteX442" fmla="*/ 5282132 w 12192000"/>
              <a:gd name="connsiteY442" fmla="*/ 948445 h 3012049"/>
              <a:gd name="connsiteX443" fmla="*/ 5282132 w 12192000"/>
              <a:gd name="connsiteY443" fmla="*/ 930021 h 3012049"/>
              <a:gd name="connsiteX444" fmla="*/ 5246085 w 12192000"/>
              <a:gd name="connsiteY444" fmla="*/ 930021 h 3012049"/>
              <a:gd name="connsiteX445" fmla="*/ 5242080 w 12192000"/>
              <a:gd name="connsiteY445" fmla="*/ 938832 h 3012049"/>
              <a:gd name="connsiteX446" fmla="*/ 5143550 w 12192000"/>
              <a:gd name="connsiteY446" fmla="*/ 938832 h 3012049"/>
              <a:gd name="connsiteX447" fmla="*/ 5143550 w 12192000"/>
              <a:gd name="connsiteY447" fmla="*/ 961262 h 3012049"/>
              <a:gd name="connsiteX448" fmla="*/ 5109105 w 12192000"/>
              <a:gd name="connsiteY448" fmla="*/ 961262 h 3012049"/>
              <a:gd name="connsiteX449" fmla="*/ 5109105 w 12192000"/>
              <a:gd name="connsiteY449" fmla="*/ 1134289 h 3012049"/>
              <a:gd name="connsiteX450" fmla="*/ 5089079 w 12192000"/>
              <a:gd name="connsiteY450" fmla="*/ 1153514 h 3012049"/>
              <a:gd name="connsiteX451" fmla="*/ 5089079 w 12192000"/>
              <a:gd name="connsiteY451" fmla="*/ 1202378 h 3012049"/>
              <a:gd name="connsiteX452" fmla="*/ 5076262 w 12192000"/>
              <a:gd name="connsiteY452" fmla="*/ 1202378 h 3012049"/>
              <a:gd name="connsiteX453" fmla="*/ 5076262 w 12192000"/>
              <a:gd name="connsiteY453" fmla="*/ 1262457 h 3012049"/>
              <a:gd name="connsiteX454" fmla="*/ 4999361 w 12192000"/>
              <a:gd name="connsiteY454" fmla="*/ 1262457 h 3012049"/>
              <a:gd name="connsiteX455" fmla="*/ 4999361 w 12192000"/>
              <a:gd name="connsiteY455" fmla="*/ 1314525 h 3012049"/>
              <a:gd name="connsiteX456" fmla="*/ 4974529 w 12192000"/>
              <a:gd name="connsiteY456" fmla="*/ 1314525 h 3012049"/>
              <a:gd name="connsiteX457" fmla="*/ 4974529 w 12192000"/>
              <a:gd name="connsiteY457" fmla="*/ 1568459 h 3012049"/>
              <a:gd name="connsiteX458" fmla="*/ 4953701 w 12192000"/>
              <a:gd name="connsiteY458" fmla="*/ 1568459 h 3012049"/>
              <a:gd name="connsiteX459" fmla="*/ 4953701 w 12192000"/>
              <a:gd name="connsiteY459" fmla="*/ 904387 h 3012049"/>
              <a:gd name="connsiteX460" fmla="*/ 4898429 w 12192000"/>
              <a:gd name="connsiteY460" fmla="*/ 904387 h 3012049"/>
              <a:gd name="connsiteX461" fmla="*/ 4898429 w 12192000"/>
              <a:gd name="connsiteY461" fmla="*/ 890769 h 3012049"/>
              <a:gd name="connsiteX462" fmla="*/ 4743024 w 12192000"/>
              <a:gd name="connsiteY462" fmla="*/ 890769 h 3012049"/>
              <a:gd name="connsiteX463" fmla="*/ 4743024 w 12192000"/>
              <a:gd name="connsiteY463" fmla="*/ 901984 h 3012049"/>
              <a:gd name="connsiteX464" fmla="*/ 4705375 w 12192000"/>
              <a:gd name="connsiteY464" fmla="*/ 901984 h 3012049"/>
              <a:gd name="connsiteX465" fmla="*/ 4705375 w 12192000"/>
              <a:gd name="connsiteY465" fmla="*/ 1249640 h 3012049"/>
              <a:gd name="connsiteX466" fmla="*/ 4694161 w 12192000"/>
              <a:gd name="connsiteY466" fmla="*/ 1249640 h 3012049"/>
              <a:gd name="connsiteX467" fmla="*/ 4694161 w 12192000"/>
              <a:gd name="connsiteY467" fmla="*/ 1229614 h 3012049"/>
              <a:gd name="connsiteX468" fmla="*/ 4678140 w 12192000"/>
              <a:gd name="connsiteY468" fmla="*/ 1229614 h 3012049"/>
              <a:gd name="connsiteX469" fmla="*/ 4678140 w 12192000"/>
              <a:gd name="connsiteY469" fmla="*/ 1207184 h 3012049"/>
              <a:gd name="connsiteX470" fmla="*/ 4578809 w 12192000"/>
              <a:gd name="connsiteY470" fmla="*/ 1207184 h 3012049"/>
              <a:gd name="connsiteX471" fmla="*/ 4578809 w 12192000"/>
              <a:gd name="connsiteY471" fmla="*/ 1147106 h 3012049"/>
              <a:gd name="connsiteX472" fmla="*/ 4571600 w 12192000"/>
              <a:gd name="connsiteY472" fmla="*/ 1147106 h 3012049"/>
              <a:gd name="connsiteX473" fmla="*/ 4571600 w 12192000"/>
              <a:gd name="connsiteY473" fmla="*/ 1259253 h 3012049"/>
              <a:gd name="connsiteX474" fmla="*/ 4537155 w 12192000"/>
              <a:gd name="connsiteY474" fmla="*/ 1256850 h 3012049"/>
              <a:gd name="connsiteX475" fmla="*/ 4537155 w 12192000"/>
              <a:gd name="connsiteY475" fmla="*/ 986895 h 3012049"/>
              <a:gd name="connsiteX476" fmla="*/ 4532348 w 12192000"/>
              <a:gd name="connsiteY476" fmla="*/ 979686 h 3012049"/>
              <a:gd name="connsiteX477" fmla="*/ 4516327 w 12192000"/>
              <a:gd name="connsiteY477" fmla="*/ 979686 h 3012049"/>
              <a:gd name="connsiteX478" fmla="*/ 4516327 w 12192000"/>
              <a:gd name="connsiteY478" fmla="*/ 967670 h 3012049"/>
              <a:gd name="connsiteX479" fmla="*/ 4470667 w 12192000"/>
              <a:gd name="connsiteY479" fmla="*/ 967670 h 3012049"/>
              <a:gd name="connsiteX480" fmla="*/ 4470667 w 12192000"/>
              <a:gd name="connsiteY480" fmla="*/ 950047 h 3012049"/>
              <a:gd name="connsiteX481" fmla="*/ 4367332 w 12192000"/>
              <a:gd name="connsiteY481" fmla="*/ 950047 h 3012049"/>
              <a:gd name="connsiteX482" fmla="*/ 4367332 w 12192000"/>
              <a:gd name="connsiteY482" fmla="*/ 954052 h 3012049"/>
              <a:gd name="connsiteX483" fmla="*/ 4361724 w 12192000"/>
              <a:gd name="connsiteY483" fmla="*/ 954052 h 3012049"/>
              <a:gd name="connsiteX484" fmla="*/ 4361724 w 12192000"/>
              <a:gd name="connsiteY484" fmla="*/ 942837 h 3012049"/>
              <a:gd name="connsiteX485" fmla="*/ 4346504 w 12192000"/>
              <a:gd name="connsiteY485" fmla="*/ 942837 h 3012049"/>
              <a:gd name="connsiteX486" fmla="*/ 4346504 w 12192000"/>
              <a:gd name="connsiteY486" fmla="*/ 971675 h 3012049"/>
              <a:gd name="connsiteX487" fmla="*/ 4296038 w 12192000"/>
              <a:gd name="connsiteY487" fmla="*/ 971675 h 3012049"/>
              <a:gd name="connsiteX488" fmla="*/ 4296038 w 12192000"/>
              <a:gd name="connsiteY488" fmla="*/ 983691 h 3012049"/>
              <a:gd name="connsiteX489" fmla="*/ 4158257 w 12192000"/>
              <a:gd name="connsiteY489" fmla="*/ 983691 h 3012049"/>
              <a:gd name="connsiteX490" fmla="*/ 4158257 w 12192000"/>
              <a:gd name="connsiteY490" fmla="*/ 997309 h 3012049"/>
              <a:gd name="connsiteX491" fmla="*/ 4098979 w 12192000"/>
              <a:gd name="connsiteY491" fmla="*/ 997309 h 3012049"/>
              <a:gd name="connsiteX492" fmla="*/ 4098979 w 12192000"/>
              <a:gd name="connsiteY492" fmla="*/ 1199174 h 3012049"/>
              <a:gd name="connsiteX493" fmla="*/ 4050115 w 12192000"/>
              <a:gd name="connsiteY493" fmla="*/ 1199174 h 3012049"/>
              <a:gd name="connsiteX494" fmla="*/ 4050115 w 12192000"/>
              <a:gd name="connsiteY494" fmla="*/ 1181551 h 3012049"/>
              <a:gd name="connsiteX495" fmla="*/ 3981225 w 12192000"/>
              <a:gd name="connsiteY495" fmla="*/ 1181551 h 3012049"/>
              <a:gd name="connsiteX496" fmla="*/ 3981225 w 12192000"/>
              <a:gd name="connsiteY496" fmla="*/ 1189561 h 3012049"/>
              <a:gd name="connsiteX497" fmla="*/ 3965204 w 12192000"/>
              <a:gd name="connsiteY497" fmla="*/ 1189561 h 3012049"/>
              <a:gd name="connsiteX498" fmla="*/ 3965204 w 12192000"/>
              <a:gd name="connsiteY498" fmla="*/ 1173540 h 3012049"/>
              <a:gd name="connsiteX499" fmla="*/ 3933162 w 12192000"/>
              <a:gd name="connsiteY499" fmla="*/ 1173540 h 3012049"/>
              <a:gd name="connsiteX500" fmla="*/ 3933162 w 12192000"/>
              <a:gd name="connsiteY500" fmla="*/ 1191964 h 3012049"/>
              <a:gd name="connsiteX501" fmla="*/ 3903523 w 12192000"/>
              <a:gd name="connsiteY501" fmla="*/ 1191964 h 3012049"/>
              <a:gd name="connsiteX502" fmla="*/ 3903523 w 12192000"/>
              <a:gd name="connsiteY502" fmla="*/ 1058189 h 3012049"/>
              <a:gd name="connsiteX503" fmla="*/ 3896313 w 12192000"/>
              <a:gd name="connsiteY503" fmla="*/ 1058189 h 3012049"/>
              <a:gd name="connsiteX504" fmla="*/ 3896313 w 12192000"/>
              <a:gd name="connsiteY504" fmla="*/ 1067801 h 3012049"/>
              <a:gd name="connsiteX505" fmla="*/ 3873884 w 12192000"/>
              <a:gd name="connsiteY505" fmla="*/ 1067801 h 3012049"/>
              <a:gd name="connsiteX506" fmla="*/ 3873884 w 12192000"/>
              <a:gd name="connsiteY506" fmla="*/ 945241 h 3012049"/>
              <a:gd name="connsiteX507" fmla="*/ 3856261 w 12192000"/>
              <a:gd name="connsiteY507" fmla="*/ 945241 h 3012049"/>
              <a:gd name="connsiteX508" fmla="*/ 3856261 w 12192000"/>
              <a:gd name="connsiteY508" fmla="*/ 953251 h 3012049"/>
              <a:gd name="connsiteX509" fmla="*/ 3839439 w 12192000"/>
              <a:gd name="connsiteY509" fmla="*/ 953251 h 3012049"/>
              <a:gd name="connsiteX510" fmla="*/ 3839439 w 12192000"/>
              <a:gd name="connsiteY510" fmla="*/ 949246 h 3012049"/>
              <a:gd name="connsiteX511" fmla="*/ 3821816 w 12192000"/>
              <a:gd name="connsiteY511" fmla="*/ 949246 h 3012049"/>
              <a:gd name="connsiteX512" fmla="*/ 3821816 w 12192000"/>
              <a:gd name="connsiteY512" fmla="*/ 952450 h 3012049"/>
              <a:gd name="connsiteX513" fmla="*/ 3771349 w 12192000"/>
              <a:gd name="connsiteY513" fmla="*/ 952450 h 3012049"/>
              <a:gd name="connsiteX514" fmla="*/ 3771349 w 12192000"/>
              <a:gd name="connsiteY514" fmla="*/ 966068 h 3012049"/>
              <a:gd name="connsiteX515" fmla="*/ 3717679 w 12192000"/>
              <a:gd name="connsiteY515" fmla="*/ 966068 h 3012049"/>
              <a:gd name="connsiteX516" fmla="*/ 3717679 w 12192000"/>
              <a:gd name="connsiteY516" fmla="*/ 913199 h 3012049"/>
              <a:gd name="connsiteX517" fmla="*/ 3714475 w 12192000"/>
              <a:gd name="connsiteY517" fmla="*/ 913199 h 3012049"/>
              <a:gd name="connsiteX518" fmla="*/ 3714475 w 12192000"/>
              <a:gd name="connsiteY518" fmla="*/ 966869 h 3012049"/>
              <a:gd name="connsiteX519" fmla="*/ 3687239 w 12192000"/>
              <a:gd name="connsiteY519" fmla="*/ 966869 h 3012049"/>
              <a:gd name="connsiteX520" fmla="*/ 3687239 w 12192000"/>
              <a:gd name="connsiteY520" fmla="*/ 986895 h 3012049"/>
              <a:gd name="connsiteX521" fmla="*/ 3657600 w 12192000"/>
              <a:gd name="connsiteY521" fmla="*/ 986895 h 3012049"/>
              <a:gd name="connsiteX522" fmla="*/ 3602328 w 12192000"/>
              <a:gd name="connsiteY522" fmla="*/ 1003717 h 3012049"/>
              <a:gd name="connsiteX523" fmla="*/ 3602328 w 12192000"/>
              <a:gd name="connsiteY523" fmla="*/ 1022141 h 3012049"/>
              <a:gd name="connsiteX524" fmla="*/ 3594317 w 12192000"/>
              <a:gd name="connsiteY524" fmla="*/ 1022141 h 3012049"/>
              <a:gd name="connsiteX525" fmla="*/ 3594317 w 12192000"/>
              <a:gd name="connsiteY525" fmla="*/ 1012529 h 3012049"/>
              <a:gd name="connsiteX526" fmla="*/ 3545453 w 12192000"/>
              <a:gd name="connsiteY526" fmla="*/ 1012529 h 3012049"/>
              <a:gd name="connsiteX527" fmla="*/ 3545453 w 12192000"/>
              <a:gd name="connsiteY527" fmla="*/ 461406 h 3012049"/>
              <a:gd name="connsiteX528" fmla="*/ 3402866 w 12192000"/>
              <a:gd name="connsiteY528" fmla="*/ 461406 h 3012049"/>
              <a:gd name="connsiteX529" fmla="*/ 3402866 w 12192000"/>
              <a:gd name="connsiteY529" fmla="*/ 437374 h 3012049"/>
              <a:gd name="connsiteX530" fmla="*/ 3394855 w 12192000"/>
              <a:gd name="connsiteY530" fmla="*/ 437374 h 3012049"/>
              <a:gd name="connsiteX531" fmla="*/ 3394855 w 12192000"/>
              <a:gd name="connsiteY531" fmla="*/ 449390 h 3012049"/>
              <a:gd name="connsiteX532" fmla="*/ 3281106 w 12192000"/>
              <a:gd name="connsiteY532" fmla="*/ 449390 h 3012049"/>
              <a:gd name="connsiteX533" fmla="*/ 3281106 w 12192000"/>
              <a:gd name="connsiteY533" fmla="*/ 781826 h 3012049"/>
              <a:gd name="connsiteX534" fmla="*/ 3208210 w 12192000"/>
              <a:gd name="connsiteY534" fmla="*/ 781826 h 3012049"/>
              <a:gd name="connsiteX535" fmla="*/ 3208210 w 12192000"/>
              <a:gd name="connsiteY535" fmla="*/ 1120671 h 3012049"/>
              <a:gd name="connsiteX536" fmla="*/ 3172163 w 12192000"/>
              <a:gd name="connsiteY536" fmla="*/ 1120671 h 3012049"/>
              <a:gd name="connsiteX537" fmla="*/ 3172163 w 12192000"/>
              <a:gd name="connsiteY537" fmla="*/ 759397 h 3012049"/>
              <a:gd name="connsiteX538" fmla="*/ 2893397 w 12192000"/>
              <a:gd name="connsiteY538" fmla="*/ 759397 h 3012049"/>
              <a:gd name="connsiteX539" fmla="*/ 2893397 w 12192000"/>
              <a:gd name="connsiteY539" fmla="*/ 1132687 h 3012049"/>
              <a:gd name="connsiteX540" fmla="*/ 2881382 w 12192000"/>
              <a:gd name="connsiteY540" fmla="*/ 1132687 h 3012049"/>
              <a:gd name="connsiteX541" fmla="*/ 2881382 w 12192000"/>
              <a:gd name="connsiteY541" fmla="*/ 1173540 h 3012049"/>
              <a:gd name="connsiteX542" fmla="*/ 2840528 w 12192000"/>
              <a:gd name="connsiteY542" fmla="*/ 1173540 h 3012049"/>
              <a:gd name="connsiteX543" fmla="*/ 2840528 w 12192000"/>
              <a:gd name="connsiteY543" fmla="*/ 1115063 h 3012049"/>
              <a:gd name="connsiteX544" fmla="*/ 2830915 w 12192000"/>
              <a:gd name="connsiteY544" fmla="*/ 1115063 h 3012049"/>
              <a:gd name="connsiteX545" fmla="*/ 2830915 w 12192000"/>
              <a:gd name="connsiteY545" fmla="*/ 1275274 h 3012049"/>
              <a:gd name="connsiteX546" fmla="*/ 2806083 w 12192000"/>
              <a:gd name="connsiteY546" fmla="*/ 1275274 h 3012049"/>
              <a:gd name="connsiteX547" fmla="*/ 2806083 w 12192000"/>
              <a:gd name="connsiteY547" fmla="*/ 1452306 h 3012049"/>
              <a:gd name="connsiteX548" fmla="*/ 2783653 w 12192000"/>
              <a:gd name="connsiteY548" fmla="*/ 1452306 h 3012049"/>
              <a:gd name="connsiteX549" fmla="*/ 2783653 w 12192000"/>
              <a:gd name="connsiteY549" fmla="*/ 1422667 h 3012049"/>
              <a:gd name="connsiteX550" fmla="*/ 2754014 w 12192000"/>
              <a:gd name="connsiteY550" fmla="*/ 1422667 h 3012049"/>
              <a:gd name="connsiteX551" fmla="*/ 2754014 w 12192000"/>
              <a:gd name="connsiteY551" fmla="*/ 1161524 h 3012049"/>
              <a:gd name="connsiteX552" fmla="*/ 2726779 w 12192000"/>
              <a:gd name="connsiteY552" fmla="*/ 1161524 h 3012049"/>
              <a:gd name="connsiteX553" fmla="*/ 2726779 w 12192000"/>
              <a:gd name="connsiteY553" fmla="*/ 990099 h 3012049"/>
              <a:gd name="connsiteX554" fmla="*/ 2701946 w 12192000"/>
              <a:gd name="connsiteY554" fmla="*/ 990099 h 3012049"/>
              <a:gd name="connsiteX555" fmla="*/ 2701946 w 12192000"/>
              <a:gd name="connsiteY555" fmla="*/ 903586 h 3012049"/>
              <a:gd name="connsiteX556" fmla="*/ 2698742 w 12192000"/>
              <a:gd name="connsiteY556" fmla="*/ 903586 h 3012049"/>
              <a:gd name="connsiteX557" fmla="*/ 2698742 w 12192000"/>
              <a:gd name="connsiteY557" fmla="*/ 955654 h 3012049"/>
              <a:gd name="connsiteX558" fmla="*/ 2673108 w 12192000"/>
              <a:gd name="connsiteY558" fmla="*/ 938832 h 3012049"/>
              <a:gd name="connsiteX559" fmla="*/ 2673108 w 12192000"/>
              <a:gd name="connsiteY559" fmla="*/ 909193 h 3012049"/>
              <a:gd name="connsiteX560" fmla="*/ 2659490 w 12192000"/>
              <a:gd name="connsiteY560" fmla="*/ 893172 h 3012049"/>
              <a:gd name="connsiteX561" fmla="*/ 2659490 w 12192000"/>
              <a:gd name="connsiteY561" fmla="*/ 873146 h 3012049"/>
              <a:gd name="connsiteX562" fmla="*/ 2651480 w 12192000"/>
              <a:gd name="connsiteY562" fmla="*/ 873146 h 3012049"/>
              <a:gd name="connsiteX563" fmla="*/ 2557757 w 12192000"/>
              <a:gd name="connsiteY563" fmla="*/ 961262 h 3012049"/>
              <a:gd name="connsiteX564" fmla="*/ 2557757 w 12192000"/>
              <a:gd name="connsiteY564" fmla="*/ 968471 h 3012049"/>
              <a:gd name="connsiteX565" fmla="*/ 2545741 w 12192000"/>
              <a:gd name="connsiteY565" fmla="*/ 978885 h 3012049"/>
              <a:gd name="connsiteX566" fmla="*/ 2545741 w 12192000"/>
              <a:gd name="connsiteY566" fmla="*/ 991702 h 3012049"/>
              <a:gd name="connsiteX567" fmla="*/ 2515301 w 12192000"/>
              <a:gd name="connsiteY567" fmla="*/ 991702 h 3012049"/>
              <a:gd name="connsiteX568" fmla="*/ 2515301 w 12192000"/>
              <a:gd name="connsiteY568" fmla="*/ 1124676 h 3012049"/>
              <a:gd name="connsiteX569" fmla="*/ 2503285 w 12192000"/>
              <a:gd name="connsiteY569" fmla="*/ 1124676 h 3012049"/>
              <a:gd name="connsiteX570" fmla="*/ 2503285 w 12192000"/>
              <a:gd name="connsiteY570" fmla="*/ 1271268 h 3012049"/>
              <a:gd name="connsiteX571" fmla="*/ 2496076 w 12192000"/>
              <a:gd name="connsiteY571" fmla="*/ 1271268 h 3012049"/>
              <a:gd name="connsiteX572" fmla="*/ 2496076 w 12192000"/>
              <a:gd name="connsiteY572" fmla="*/ 1284085 h 3012049"/>
              <a:gd name="connsiteX573" fmla="*/ 2475248 w 12192000"/>
              <a:gd name="connsiteY573" fmla="*/ 1306515 h 3012049"/>
              <a:gd name="connsiteX574" fmla="*/ 2475248 w 12192000"/>
              <a:gd name="connsiteY574" fmla="*/ 1322536 h 3012049"/>
              <a:gd name="connsiteX575" fmla="*/ 2448013 w 12192000"/>
              <a:gd name="connsiteY575" fmla="*/ 1322536 h 3012049"/>
              <a:gd name="connsiteX576" fmla="*/ 2448013 w 12192000"/>
              <a:gd name="connsiteY576" fmla="*/ 1340159 h 3012049"/>
              <a:gd name="connsiteX577" fmla="*/ 2453620 w 12192000"/>
              <a:gd name="connsiteY577" fmla="*/ 1340159 h 3012049"/>
              <a:gd name="connsiteX578" fmla="*/ 2453620 w 12192000"/>
              <a:gd name="connsiteY578" fmla="*/ 1390625 h 3012049"/>
              <a:gd name="connsiteX579" fmla="*/ 2413567 w 12192000"/>
              <a:gd name="connsiteY579" fmla="*/ 1390625 h 3012049"/>
              <a:gd name="connsiteX580" fmla="*/ 2413567 w 12192000"/>
              <a:gd name="connsiteY580" fmla="*/ 1419463 h 3012049"/>
              <a:gd name="connsiteX581" fmla="*/ 2410363 w 12192000"/>
              <a:gd name="connsiteY581" fmla="*/ 1416259 h 3012049"/>
              <a:gd name="connsiteX582" fmla="*/ 2403955 w 12192000"/>
              <a:gd name="connsiteY582" fmla="*/ 1407447 h 3012049"/>
              <a:gd name="connsiteX583" fmla="*/ 2382326 w 12192000"/>
              <a:gd name="connsiteY583" fmla="*/ 1407447 h 3012049"/>
              <a:gd name="connsiteX584" fmla="*/ 2382326 w 12192000"/>
              <a:gd name="connsiteY584" fmla="*/ 1398636 h 3012049"/>
              <a:gd name="connsiteX585" fmla="*/ 2363902 w 12192000"/>
              <a:gd name="connsiteY585" fmla="*/ 1398636 h 3012049"/>
              <a:gd name="connsiteX586" fmla="*/ 2363902 w 12192000"/>
              <a:gd name="connsiteY586" fmla="*/ 1391426 h 3012049"/>
              <a:gd name="connsiteX587" fmla="*/ 2348682 w 12192000"/>
              <a:gd name="connsiteY587" fmla="*/ 1391426 h 3012049"/>
              <a:gd name="connsiteX588" fmla="*/ 2340672 w 12192000"/>
              <a:gd name="connsiteY588" fmla="*/ 1384217 h 3012049"/>
              <a:gd name="connsiteX589" fmla="*/ 2340672 w 12192000"/>
              <a:gd name="connsiteY589" fmla="*/ 1374604 h 3012049"/>
              <a:gd name="connsiteX590" fmla="*/ 2312635 w 12192000"/>
              <a:gd name="connsiteY590" fmla="*/ 1374604 h 3012049"/>
              <a:gd name="connsiteX591" fmla="*/ 2312635 w 12192000"/>
              <a:gd name="connsiteY591" fmla="*/ 1368997 h 3012049"/>
              <a:gd name="connsiteX592" fmla="*/ 2303824 w 12192000"/>
              <a:gd name="connsiteY592" fmla="*/ 1368997 h 3012049"/>
              <a:gd name="connsiteX593" fmla="*/ 2303824 w 12192000"/>
              <a:gd name="connsiteY593" fmla="*/ 1374604 h 3012049"/>
              <a:gd name="connsiteX594" fmla="*/ 2265373 w 12192000"/>
              <a:gd name="connsiteY594" fmla="*/ 1374604 h 3012049"/>
              <a:gd name="connsiteX595" fmla="*/ 2265373 w 12192000"/>
              <a:gd name="connsiteY595" fmla="*/ 1408248 h 3012049"/>
              <a:gd name="connsiteX596" fmla="*/ 2238137 w 12192000"/>
              <a:gd name="connsiteY596" fmla="*/ 1408248 h 3012049"/>
              <a:gd name="connsiteX597" fmla="*/ 2238137 w 12192000"/>
              <a:gd name="connsiteY597" fmla="*/ 1429076 h 3012049"/>
              <a:gd name="connsiteX598" fmla="*/ 2227724 w 12192000"/>
              <a:gd name="connsiteY598" fmla="*/ 1429076 h 3012049"/>
              <a:gd name="connsiteX599" fmla="*/ 2227724 w 12192000"/>
              <a:gd name="connsiteY599" fmla="*/ 1437887 h 3012049"/>
              <a:gd name="connsiteX600" fmla="*/ 2181263 w 12192000"/>
              <a:gd name="connsiteY600" fmla="*/ 1437887 h 3012049"/>
              <a:gd name="connsiteX601" fmla="*/ 2181263 w 12192000"/>
              <a:gd name="connsiteY601" fmla="*/ 1335353 h 3012049"/>
              <a:gd name="connsiteX602" fmla="*/ 2178860 w 12192000"/>
              <a:gd name="connsiteY602" fmla="*/ 1335353 h 3012049"/>
              <a:gd name="connsiteX603" fmla="*/ 2178860 w 12192000"/>
              <a:gd name="connsiteY603" fmla="*/ 1254446 h 3012049"/>
              <a:gd name="connsiteX604" fmla="*/ 2182865 w 12192000"/>
              <a:gd name="connsiteY604" fmla="*/ 1254446 h 3012049"/>
              <a:gd name="connsiteX605" fmla="*/ 2182865 w 12192000"/>
              <a:gd name="connsiteY605" fmla="*/ 1236022 h 3012049"/>
              <a:gd name="connsiteX606" fmla="*/ 2174854 w 12192000"/>
              <a:gd name="connsiteY606" fmla="*/ 1210389 h 3012049"/>
              <a:gd name="connsiteX607" fmla="*/ 2162838 w 12192000"/>
              <a:gd name="connsiteY607" fmla="*/ 1210389 h 3012049"/>
              <a:gd name="connsiteX608" fmla="*/ 2162838 w 12192000"/>
              <a:gd name="connsiteY608" fmla="*/ 1195169 h 3012049"/>
              <a:gd name="connsiteX609" fmla="*/ 2084336 w 12192000"/>
              <a:gd name="connsiteY609" fmla="*/ 1159922 h 3012049"/>
              <a:gd name="connsiteX610" fmla="*/ 2008236 w 12192000"/>
              <a:gd name="connsiteY610" fmla="*/ 1151111 h 3012049"/>
              <a:gd name="connsiteX611" fmla="*/ 2004230 w 12192000"/>
              <a:gd name="connsiteY611" fmla="*/ 1157519 h 3012049"/>
              <a:gd name="connsiteX612" fmla="*/ 1994618 w 12192000"/>
              <a:gd name="connsiteY612" fmla="*/ 1157519 h 3012049"/>
              <a:gd name="connsiteX613" fmla="*/ 1994618 w 12192000"/>
              <a:gd name="connsiteY613" fmla="*/ 1114262 h 3012049"/>
              <a:gd name="connsiteX614" fmla="*/ 1990612 w 12192000"/>
              <a:gd name="connsiteY614" fmla="*/ 1114262 h 3012049"/>
              <a:gd name="connsiteX615" fmla="*/ 1990612 w 12192000"/>
              <a:gd name="connsiteY615" fmla="*/ 1157519 h 3012049"/>
              <a:gd name="connsiteX616" fmla="*/ 1973790 w 12192000"/>
              <a:gd name="connsiteY616" fmla="*/ 1157519 h 3012049"/>
              <a:gd name="connsiteX617" fmla="*/ 1973790 w 12192000"/>
              <a:gd name="connsiteY617" fmla="*/ 1121472 h 3012049"/>
              <a:gd name="connsiteX618" fmla="*/ 1968183 w 12192000"/>
              <a:gd name="connsiteY618" fmla="*/ 1121472 h 3012049"/>
              <a:gd name="connsiteX619" fmla="*/ 1956167 w 12192000"/>
              <a:gd name="connsiteY619" fmla="*/ 1109456 h 3012049"/>
              <a:gd name="connsiteX620" fmla="*/ 1952963 w 12192000"/>
              <a:gd name="connsiteY620" fmla="*/ 1109456 h 3012049"/>
              <a:gd name="connsiteX621" fmla="*/ 1952963 w 12192000"/>
              <a:gd name="connsiteY621" fmla="*/ 1134289 h 3012049"/>
              <a:gd name="connsiteX622" fmla="*/ 1933738 w 12192000"/>
              <a:gd name="connsiteY622" fmla="*/ 1134289 h 3012049"/>
              <a:gd name="connsiteX623" fmla="*/ 1933738 w 12192000"/>
              <a:gd name="connsiteY623" fmla="*/ 1142299 h 3012049"/>
              <a:gd name="connsiteX624" fmla="*/ 1938544 w 12192000"/>
              <a:gd name="connsiteY624" fmla="*/ 1145503 h 3012049"/>
              <a:gd name="connsiteX625" fmla="*/ 1938544 w 12192000"/>
              <a:gd name="connsiteY625" fmla="*/ 1150310 h 3012049"/>
              <a:gd name="connsiteX626" fmla="*/ 1866449 w 12192000"/>
              <a:gd name="connsiteY626" fmla="*/ 1150310 h 3012049"/>
              <a:gd name="connsiteX627" fmla="*/ 1866449 w 12192000"/>
              <a:gd name="connsiteY627" fmla="*/ 1157519 h 3012049"/>
              <a:gd name="connsiteX628" fmla="*/ 1794355 w 12192000"/>
              <a:gd name="connsiteY628" fmla="*/ 1171137 h 3012049"/>
              <a:gd name="connsiteX629" fmla="*/ 1736679 w 12192000"/>
              <a:gd name="connsiteY629" fmla="*/ 1192765 h 3012049"/>
              <a:gd name="connsiteX630" fmla="*/ 1729470 w 12192000"/>
              <a:gd name="connsiteY630" fmla="*/ 1192765 h 3012049"/>
              <a:gd name="connsiteX631" fmla="*/ 1729470 w 12192000"/>
              <a:gd name="connsiteY631" fmla="*/ 1207184 h 3012049"/>
              <a:gd name="connsiteX632" fmla="*/ 1721459 w 12192000"/>
              <a:gd name="connsiteY632" fmla="*/ 1207184 h 3012049"/>
              <a:gd name="connsiteX633" fmla="*/ 1721459 w 12192000"/>
              <a:gd name="connsiteY633" fmla="*/ 1203179 h 3012049"/>
              <a:gd name="connsiteX634" fmla="*/ 1703836 w 12192000"/>
              <a:gd name="connsiteY634" fmla="*/ 1203179 h 3012049"/>
              <a:gd name="connsiteX635" fmla="*/ 1703836 w 12192000"/>
              <a:gd name="connsiteY635" fmla="*/ 1207184 h 3012049"/>
              <a:gd name="connsiteX636" fmla="*/ 1698229 w 12192000"/>
              <a:gd name="connsiteY636" fmla="*/ 1207184 h 3012049"/>
              <a:gd name="connsiteX637" fmla="*/ 1668590 w 12192000"/>
              <a:gd name="connsiteY637" fmla="*/ 1227211 h 3012049"/>
              <a:gd name="connsiteX638" fmla="*/ 1647762 w 12192000"/>
              <a:gd name="connsiteY638" fmla="*/ 1246436 h 3012049"/>
              <a:gd name="connsiteX639" fmla="*/ 1647762 w 12192000"/>
              <a:gd name="connsiteY639" fmla="*/ 1331347 h 3012049"/>
              <a:gd name="connsiteX640" fmla="*/ 1642956 w 12192000"/>
              <a:gd name="connsiteY640" fmla="*/ 1331347 h 3012049"/>
              <a:gd name="connsiteX641" fmla="*/ 1642956 w 12192000"/>
              <a:gd name="connsiteY641" fmla="*/ 1406646 h 3012049"/>
              <a:gd name="connsiteX642" fmla="*/ 1590087 w 12192000"/>
              <a:gd name="connsiteY642" fmla="*/ 1406646 h 3012049"/>
              <a:gd name="connsiteX643" fmla="*/ 1590087 w 12192000"/>
              <a:gd name="connsiteY643" fmla="*/ 1416259 h 3012049"/>
              <a:gd name="connsiteX644" fmla="*/ 1582877 w 12192000"/>
              <a:gd name="connsiteY644" fmla="*/ 1416259 h 3012049"/>
              <a:gd name="connsiteX645" fmla="*/ 1582877 w 12192000"/>
              <a:gd name="connsiteY645" fmla="*/ 1421065 h 3012049"/>
              <a:gd name="connsiteX646" fmla="*/ 1556443 w 12192000"/>
              <a:gd name="connsiteY646" fmla="*/ 1421065 h 3012049"/>
              <a:gd name="connsiteX647" fmla="*/ 1556443 w 12192000"/>
              <a:gd name="connsiteY647" fmla="*/ 1426672 h 3012049"/>
              <a:gd name="connsiteX648" fmla="*/ 1546830 w 12192000"/>
              <a:gd name="connsiteY648" fmla="*/ 1426672 h 3012049"/>
              <a:gd name="connsiteX649" fmla="*/ 1546830 w 12192000"/>
              <a:gd name="connsiteY649" fmla="*/ 1429877 h 3012049"/>
              <a:gd name="connsiteX650" fmla="*/ 1543626 w 12192000"/>
              <a:gd name="connsiteY650" fmla="*/ 1429877 h 3012049"/>
              <a:gd name="connsiteX651" fmla="*/ 1543626 w 12192000"/>
              <a:gd name="connsiteY651" fmla="*/ 1420264 h 3012049"/>
              <a:gd name="connsiteX652" fmla="*/ 1517992 w 12192000"/>
              <a:gd name="connsiteY652" fmla="*/ 1420264 h 3012049"/>
              <a:gd name="connsiteX653" fmla="*/ 1517992 w 12192000"/>
              <a:gd name="connsiteY653" fmla="*/ 1441091 h 3012049"/>
              <a:gd name="connsiteX654" fmla="*/ 1522799 w 12192000"/>
              <a:gd name="connsiteY654" fmla="*/ 1441091 h 3012049"/>
              <a:gd name="connsiteX655" fmla="*/ 1522799 w 12192000"/>
              <a:gd name="connsiteY655" fmla="*/ 1457913 h 3012049"/>
              <a:gd name="connsiteX656" fmla="*/ 1493160 w 12192000"/>
              <a:gd name="connsiteY656" fmla="*/ 1457913 h 3012049"/>
              <a:gd name="connsiteX657" fmla="*/ 1493160 w 12192000"/>
              <a:gd name="connsiteY657" fmla="*/ 1527605 h 3012049"/>
              <a:gd name="connsiteX658" fmla="*/ 1458714 w 12192000"/>
              <a:gd name="connsiteY658" fmla="*/ 1527605 h 3012049"/>
              <a:gd name="connsiteX659" fmla="*/ 1435484 w 12192000"/>
              <a:gd name="connsiteY659" fmla="*/ 1010927 h 3012049"/>
              <a:gd name="connsiteX660" fmla="*/ 1449903 w 12192000"/>
              <a:gd name="connsiteY660" fmla="*/ 1006120 h 3012049"/>
              <a:gd name="connsiteX661" fmla="*/ 1449903 w 12192000"/>
              <a:gd name="connsiteY661" fmla="*/ 962864 h 3012049"/>
              <a:gd name="connsiteX662" fmla="*/ 1455510 w 12192000"/>
              <a:gd name="connsiteY662" fmla="*/ 955654 h 3012049"/>
              <a:gd name="connsiteX663" fmla="*/ 1455510 w 12192000"/>
              <a:gd name="connsiteY663" fmla="*/ 929220 h 3012049"/>
              <a:gd name="connsiteX664" fmla="*/ 1470730 w 12192000"/>
              <a:gd name="connsiteY664" fmla="*/ 920408 h 3012049"/>
              <a:gd name="connsiteX665" fmla="*/ 1478741 w 12192000"/>
              <a:gd name="connsiteY665" fmla="*/ 914000 h 3012049"/>
              <a:gd name="connsiteX666" fmla="*/ 1492359 w 12192000"/>
              <a:gd name="connsiteY666" fmla="*/ 883560 h 3012049"/>
              <a:gd name="connsiteX667" fmla="*/ 1492359 w 12192000"/>
              <a:gd name="connsiteY667" fmla="*/ 858727 h 3012049"/>
              <a:gd name="connsiteX668" fmla="*/ 1488353 w 12192000"/>
              <a:gd name="connsiteY668" fmla="*/ 857125 h 3012049"/>
              <a:gd name="connsiteX669" fmla="*/ 1488353 w 12192000"/>
              <a:gd name="connsiteY669" fmla="*/ 850716 h 3012049"/>
              <a:gd name="connsiteX670" fmla="*/ 1485950 w 12192000"/>
              <a:gd name="connsiteY670" fmla="*/ 849114 h 3012049"/>
              <a:gd name="connsiteX671" fmla="*/ 1485950 w 12192000"/>
              <a:gd name="connsiteY671" fmla="*/ 846711 h 3012049"/>
              <a:gd name="connsiteX672" fmla="*/ 1483547 w 12192000"/>
              <a:gd name="connsiteY672" fmla="*/ 845109 h 3012049"/>
              <a:gd name="connsiteX673" fmla="*/ 1483547 w 12192000"/>
              <a:gd name="connsiteY673" fmla="*/ 841104 h 3012049"/>
              <a:gd name="connsiteX674" fmla="*/ 1454709 w 12192000"/>
              <a:gd name="connsiteY674" fmla="*/ 834695 h 3012049"/>
              <a:gd name="connsiteX675" fmla="*/ 1457112 w 12192000"/>
              <a:gd name="connsiteY675" fmla="*/ 831491 h 3012049"/>
              <a:gd name="connsiteX676" fmla="*/ 1463521 w 12192000"/>
              <a:gd name="connsiteY676" fmla="*/ 806659 h 3012049"/>
              <a:gd name="connsiteX677" fmla="*/ 1463521 w 12192000"/>
              <a:gd name="connsiteY677" fmla="*/ 802653 h 3012049"/>
              <a:gd name="connsiteX678" fmla="*/ 1461117 w 12192000"/>
              <a:gd name="connsiteY678" fmla="*/ 802653 h 3012049"/>
              <a:gd name="connsiteX679" fmla="*/ 1461117 w 12192000"/>
              <a:gd name="connsiteY679" fmla="*/ 805057 h 3012049"/>
              <a:gd name="connsiteX680" fmla="*/ 1438688 w 12192000"/>
              <a:gd name="connsiteY680" fmla="*/ 791439 h 3012049"/>
              <a:gd name="connsiteX681" fmla="*/ 1438688 w 12192000"/>
              <a:gd name="connsiteY681" fmla="*/ 771412 h 3012049"/>
              <a:gd name="connsiteX682" fmla="*/ 1433882 w 12192000"/>
              <a:gd name="connsiteY682" fmla="*/ 771412 h 3012049"/>
              <a:gd name="connsiteX683" fmla="*/ 1433882 w 12192000"/>
              <a:gd name="connsiteY683" fmla="*/ 765805 h 3012049"/>
              <a:gd name="connsiteX684" fmla="*/ 1425070 w 12192000"/>
              <a:gd name="connsiteY684" fmla="*/ 764203 h 3012049"/>
              <a:gd name="connsiteX685" fmla="*/ 1423468 w 12192000"/>
              <a:gd name="connsiteY685" fmla="*/ 641642 h 3012049"/>
              <a:gd name="connsiteX686" fmla="*/ 1425070 w 12192000"/>
              <a:gd name="connsiteY686" fmla="*/ 639239 h 3012049"/>
              <a:gd name="connsiteX687" fmla="*/ 1425070 w 12192000"/>
              <a:gd name="connsiteY687" fmla="*/ 635234 h 3012049"/>
              <a:gd name="connsiteX688" fmla="*/ 1421065 w 12192000"/>
              <a:gd name="connsiteY688" fmla="*/ 633632 h 3012049"/>
              <a:gd name="connsiteX689" fmla="*/ 1423468 w 12192000"/>
              <a:gd name="connsiteY689" fmla="*/ 535102 h 3012049"/>
              <a:gd name="connsiteX690" fmla="*/ 1425871 w 12192000"/>
              <a:gd name="connsiteY690" fmla="*/ 528694 h 3012049"/>
              <a:gd name="connsiteX691" fmla="*/ 1421866 w 12192000"/>
              <a:gd name="connsiteY691" fmla="*/ 526291 h 3012049"/>
              <a:gd name="connsiteX692" fmla="*/ 1421866 w 12192000"/>
              <a:gd name="connsiteY692" fmla="*/ 521484 h 3012049"/>
              <a:gd name="connsiteX693" fmla="*/ 1418662 w 12192000"/>
              <a:gd name="connsiteY693" fmla="*/ 519081 h 3012049"/>
              <a:gd name="connsiteX694" fmla="*/ 1417861 w 12192000"/>
              <a:gd name="connsiteY694" fmla="*/ 417348 h 3012049"/>
              <a:gd name="connsiteX695" fmla="*/ 1423468 w 12192000"/>
              <a:gd name="connsiteY695" fmla="*/ 417348 h 3012049"/>
              <a:gd name="connsiteX696" fmla="*/ 1423468 w 12192000"/>
              <a:gd name="connsiteY696" fmla="*/ 412541 h 3012049"/>
              <a:gd name="connsiteX697" fmla="*/ 1417060 w 12192000"/>
              <a:gd name="connsiteY697" fmla="*/ 412541 h 3012049"/>
              <a:gd name="connsiteX698" fmla="*/ 1417060 w 12192000"/>
              <a:gd name="connsiteY698" fmla="*/ 410138 h 3012049"/>
              <a:gd name="connsiteX699" fmla="*/ 1420264 w 12192000"/>
              <a:gd name="connsiteY699" fmla="*/ 408536 h 3012049"/>
              <a:gd name="connsiteX700" fmla="*/ 1420264 w 12192000"/>
              <a:gd name="connsiteY700" fmla="*/ 406133 h 3012049"/>
              <a:gd name="connsiteX701" fmla="*/ 1421065 w 12192000"/>
              <a:gd name="connsiteY701" fmla="*/ 404531 h 3012049"/>
              <a:gd name="connsiteX702" fmla="*/ 1421065 w 12192000"/>
              <a:gd name="connsiteY702" fmla="*/ 401327 h 3012049"/>
              <a:gd name="connsiteX703" fmla="*/ 1416259 w 12192000"/>
              <a:gd name="connsiteY703" fmla="*/ 400526 h 3012049"/>
              <a:gd name="connsiteX704" fmla="*/ 1416259 w 12192000"/>
              <a:gd name="connsiteY704" fmla="*/ 286776 h 3012049"/>
              <a:gd name="connsiteX705" fmla="*/ 1417060 w 12192000"/>
              <a:gd name="connsiteY705" fmla="*/ 286776 h 3012049"/>
              <a:gd name="connsiteX706" fmla="*/ 1417060 w 12192000"/>
              <a:gd name="connsiteY706" fmla="*/ 284373 h 3012049"/>
              <a:gd name="connsiteX707" fmla="*/ 1414657 w 12192000"/>
              <a:gd name="connsiteY707" fmla="*/ 284373 h 3012049"/>
              <a:gd name="connsiteX708" fmla="*/ 1414657 w 12192000"/>
              <a:gd name="connsiteY708" fmla="*/ 266750 h 3012049"/>
              <a:gd name="connsiteX709" fmla="*/ 1412253 w 12192000"/>
              <a:gd name="connsiteY709" fmla="*/ 265148 h 3012049"/>
              <a:gd name="connsiteX710" fmla="*/ 1409850 w 12192000"/>
              <a:gd name="connsiteY710" fmla="*/ 266750 h 3012049"/>
              <a:gd name="connsiteX711" fmla="*/ 1409850 w 12192000"/>
              <a:gd name="connsiteY711" fmla="*/ 284373 h 3012049"/>
              <a:gd name="connsiteX712" fmla="*/ 1407447 w 12192000"/>
              <a:gd name="connsiteY712" fmla="*/ 284373 h 3012049"/>
              <a:gd name="connsiteX713" fmla="*/ 1407447 w 12192000"/>
              <a:gd name="connsiteY713" fmla="*/ 286776 h 3012049"/>
              <a:gd name="connsiteX714" fmla="*/ 1408248 w 12192000"/>
              <a:gd name="connsiteY714" fmla="*/ 286776 h 3012049"/>
              <a:gd name="connsiteX715" fmla="*/ 1408248 w 12192000"/>
              <a:gd name="connsiteY715" fmla="*/ 401327 h 3012049"/>
              <a:gd name="connsiteX716" fmla="*/ 1402641 w 12192000"/>
              <a:gd name="connsiteY716" fmla="*/ 402128 h 3012049"/>
              <a:gd name="connsiteX717" fmla="*/ 1402641 w 12192000"/>
              <a:gd name="connsiteY717" fmla="*/ 405332 h 3012049"/>
              <a:gd name="connsiteX718" fmla="*/ 1403442 w 12192000"/>
              <a:gd name="connsiteY718" fmla="*/ 406934 h 3012049"/>
              <a:gd name="connsiteX719" fmla="*/ 1403442 w 12192000"/>
              <a:gd name="connsiteY719" fmla="*/ 408536 h 3012049"/>
              <a:gd name="connsiteX720" fmla="*/ 1406646 w 12192000"/>
              <a:gd name="connsiteY720" fmla="*/ 410138 h 3012049"/>
              <a:gd name="connsiteX721" fmla="*/ 1406646 w 12192000"/>
              <a:gd name="connsiteY721" fmla="*/ 412541 h 3012049"/>
              <a:gd name="connsiteX722" fmla="*/ 1401840 w 12192000"/>
              <a:gd name="connsiteY722" fmla="*/ 412541 h 3012049"/>
              <a:gd name="connsiteX723" fmla="*/ 1401840 w 12192000"/>
              <a:gd name="connsiteY723" fmla="*/ 417348 h 3012049"/>
              <a:gd name="connsiteX724" fmla="*/ 1407447 w 12192000"/>
              <a:gd name="connsiteY724" fmla="*/ 417348 h 3012049"/>
              <a:gd name="connsiteX725" fmla="*/ 1406646 w 12192000"/>
              <a:gd name="connsiteY725" fmla="*/ 519882 h 3012049"/>
              <a:gd name="connsiteX726" fmla="*/ 1403442 w 12192000"/>
              <a:gd name="connsiteY726" fmla="*/ 522285 h 3012049"/>
              <a:gd name="connsiteX727" fmla="*/ 1403442 w 12192000"/>
              <a:gd name="connsiteY727" fmla="*/ 527092 h 3012049"/>
              <a:gd name="connsiteX728" fmla="*/ 1399437 w 12192000"/>
              <a:gd name="connsiteY728" fmla="*/ 529495 h 3012049"/>
              <a:gd name="connsiteX729" fmla="*/ 1401840 w 12192000"/>
              <a:gd name="connsiteY729" fmla="*/ 535903 h 3012049"/>
              <a:gd name="connsiteX730" fmla="*/ 1404243 w 12192000"/>
              <a:gd name="connsiteY730" fmla="*/ 634433 h 3012049"/>
              <a:gd name="connsiteX731" fmla="*/ 1400238 w 12192000"/>
              <a:gd name="connsiteY731" fmla="*/ 636035 h 3012049"/>
              <a:gd name="connsiteX732" fmla="*/ 1400238 w 12192000"/>
              <a:gd name="connsiteY732" fmla="*/ 640040 h 3012049"/>
              <a:gd name="connsiteX733" fmla="*/ 1401840 w 12192000"/>
              <a:gd name="connsiteY733" fmla="*/ 642443 h 3012049"/>
              <a:gd name="connsiteX734" fmla="*/ 1400238 w 12192000"/>
              <a:gd name="connsiteY734" fmla="*/ 765004 h 3012049"/>
              <a:gd name="connsiteX735" fmla="*/ 1391426 w 12192000"/>
              <a:gd name="connsiteY735" fmla="*/ 766606 h 3012049"/>
              <a:gd name="connsiteX736" fmla="*/ 1391426 w 12192000"/>
              <a:gd name="connsiteY736" fmla="*/ 772214 h 3012049"/>
              <a:gd name="connsiteX737" fmla="*/ 1387421 w 12192000"/>
              <a:gd name="connsiteY737" fmla="*/ 772214 h 3012049"/>
              <a:gd name="connsiteX738" fmla="*/ 1387421 w 12192000"/>
              <a:gd name="connsiteY738" fmla="*/ 793041 h 3012049"/>
              <a:gd name="connsiteX739" fmla="*/ 1364991 w 12192000"/>
              <a:gd name="connsiteY739" fmla="*/ 806659 h 3012049"/>
              <a:gd name="connsiteX740" fmla="*/ 1364991 w 12192000"/>
              <a:gd name="connsiteY740" fmla="*/ 804256 h 3012049"/>
              <a:gd name="connsiteX741" fmla="*/ 1362588 w 12192000"/>
              <a:gd name="connsiteY741" fmla="*/ 804256 h 3012049"/>
              <a:gd name="connsiteX742" fmla="*/ 1362588 w 12192000"/>
              <a:gd name="connsiteY742" fmla="*/ 808261 h 3012049"/>
              <a:gd name="connsiteX743" fmla="*/ 1368997 w 12192000"/>
              <a:gd name="connsiteY743" fmla="*/ 833093 h 3012049"/>
              <a:gd name="connsiteX744" fmla="*/ 1370599 w 12192000"/>
              <a:gd name="connsiteY744" fmla="*/ 836298 h 3012049"/>
              <a:gd name="connsiteX745" fmla="*/ 1341761 w 12192000"/>
              <a:gd name="connsiteY745" fmla="*/ 842706 h 3012049"/>
              <a:gd name="connsiteX746" fmla="*/ 1341761 w 12192000"/>
              <a:gd name="connsiteY746" fmla="*/ 846711 h 3012049"/>
              <a:gd name="connsiteX747" fmla="*/ 1339358 w 12192000"/>
              <a:gd name="connsiteY747" fmla="*/ 848313 h 3012049"/>
              <a:gd name="connsiteX748" fmla="*/ 1339358 w 12192000"/>
              <a:gd name="connsiteY748" fmla="*/ 850716 h 3012049"/>
              <a:gd name="connsiteX749" fmla="*/ 1336955 w 12192000"/>
              <a:gd name="connsiteY749" fmla="*/ 852319 h 3012049"/>
              <a:gd name="connsiteX750" fmla="*/ 1336955 w 12192000"/>
              <a:gd name="connsiteY750" fmla="*/ 858727 h 3012049"/>
              <a:gd name="connsiteX751" fmla="*/ 1332949 w 12192000"/>
              <a:gd name="connsiteY751" fmla="*/ 860329 h 3012049"/>
              <a:gd name="connsiteX752" fmla="*/ 1332949 w 12192000"/>
              <a:gd name="connsiteY752" fmla="*/ 885162 h 3012049"/>
              <a:gd name="connsiteX753" fmla="*/ 1346567 w 12192000"/>
              <a:gd name="connsiteY753" fmla="*/ 915602 h 3012049"/>
              <a:gd name="connsiteX754" fmla="*/ 1354578 w 12192000"/>
              <a:gd name="connsiteY754" fmla="*/ 922010 h 3012049"/>
              <a:gd name="connsiteX755" fmla="*/ 1369798 w 12192000"/>
              <a:gd name="connsiteY755" fmla="*/ 930822 h 3012049"/>
              <a:gd name="connsiteX756" fmla="*/ 1369798 w 12192000"/>
              <a:gd name="connsiteY756" fmla="*/ 958858 h 3012049"/>
              <a:gd name="connsiteX757" fmla="*/ 1375405 w 12192000"/>
              <a:gd name="connsiteY757" fmla="*/ 966068 h 3012049"/>
              <a:gd name="connsiteX758" fmla="*/ 1375405 w 12192000"/>
              <a:gd name="connsiteY758" fmla="*/ 1009325 h 3012049"/>
              <a:gd name="connsiteX759" fmla="*/ 1389824 w 12192000"/>
              <a:gd name="connsiteY759" fmla="*/ 1014131 h 3012049"/>
              <a:gd name="connsiteX760" fmla="*/ 1363389 w 12192000"/>
              <a:gd name="connsiteY760" fmla="*/ 1604506 h 3012049"/>
              <a:gd name="connsiteX761" fmla="*/ 1350573 w 12192000"/>
              <a:gd name="connsiteY761" fmla="*/ 1604506 h 3012049"/>
              <a:gd name="connsiteX762" fmla="*/ 1350573 w 12192000"/>
              <a:gd name="connsiteY762" fmla="*/ 1650967 h 3012049"/>
              <a:gd name="connsiteX763" fmla="*/ 1332949 w 12192000"/>
              <a:gd name="connsiteY763" fmla="*/ 1650967 h 3012049"/>
              <a:gd name="connsiteX764" fmla="*/ 1332949 w 12192000"/>
              <a:gd name="connsiteY764" fmla="*/ 1659778 h 3012049"/>
              <a:gd name="connsiteX765" fmla="*/ 1280881 w 12192000"/>
              <a:gd name="connsiteY765" fmla="*/ 1659778 h 3012049"/>
              <a:gd name="connsiteX766" fmla="*/ 1276876 w 12192000"/>
              <a:gd name="connsiteY766" fmla="*/ 1655773 h 3012049"/>
              <a:gd name="connsiteX767" fmla="*/ 1276876 w 12192000"/>
              <a:gd name="connsiteY767" fmla="*/ 1642956 h 3012049"/>
              <a:gd name="connsiteX768" fmla="*/ 1272870 w 12192000"/>
              <a:gd name="connsiteY768" fmla="*/ 1642956 h 3012049"/>
              <a:gd name="connsiteX769" fmla="*/ 1272870 w 12192000"/>
              <a:gd name="connsiteY769" fmla="*/ 1630139 h 3012049"/>
              <a:gd name="connsiteX770" fmla="*/ 1319331 w 12192000"/>
              <a:gd name="connsiteY770" fmla="*/ 1620527 h 3012049"/>
              <a:gd name="connsiteX771" fmla="*/ 1319331 w 12192000"/>
              <a:gd name="connsiteY771" fmla="*/ 1602103 h 3012049"/>
              <a:gd name="connsiteX772" fmla="*/ 1236823 w 12192000"/>
              <a:gd name="connsiteY772" fmla="*/ 1580474 h 3012049"/>
              <a:gd name="connsiteX773" fmla="*/ 1236823 w 12192000"/>
              <a:gd name="connsiteY773" fmla="*/ 1575668 h 3012049"/>
              <a:gd name="connsiteX774" fmla="*/ 1229614 w 12192000"/>
              <a:gd name="connsiteY774" fmla="*/ 1575668 h 3012049"/>
              <a:gd name="connsiteX775" fmla="*/ 1229614 w 12192000"/>
              <a:gd name="connsiteY775" fmla="*/ 1555642 h 3012049"/>
              <a:gd name="connsiteX776" fmla="*/ 1256048 w 12192000"/>
              <a:gd name="connsiteY776" fmla="*/ 1555642 h 3012049"/>
              <a:gd name="connsiteX777" fmla="*/ 1260054 w 12192000"/>
              <a:gd name="connsiteY777" fmla="*/ 1548432 h 3012049"/>
              <a:gd name="connsiteX778" fmla="*/ 1272870 w 12192000"/>
              <a:gd name="connsiteY778" fmla="*/ 1548432 h 3012049"/>
              <a:gd name="connsiteX779" fmla="*/ 1272870 w 12192000"/>
              <a:gd name="connsiteY779" fmla="*/ 1544427 h 3012049"/>
              <a:gd name="connsiteX780" fmla="*/ 1270467 w 12192000"/>
              <a:gd name="connsiteY780" fmla="*/ 1544427 h 3012049"/>
              <a:gd name="connsiteX781" fmla="*/ 1270467 w 12192000"/>
              <a:gd name="connsiteY781" fmla="*/ 1530008 h 3012049"/>
              <a:gd name="connsiteX782" fmla="*/ 1234420 w 12192000"/>
              <a:gd name="connsiteY782" fmla="*/ 1530008 h 3012049"/>
              <a:gd name="connsiteX783" fmla="*/ 1234420 w 12192000"/>
              <a:gd name="connsiteY783" fmla="*/ 1521196 h 3012049"/>
              <a:gd name="connsiteX784" fmla="*/ 1231216 w 12192000"/>
              <a:gd name="connsiteY784" fmla="*/ 1516390 h 3012049"/>
              <a:gd name="connsiteX785" fmla="*/ 1220802 w 12192000"/>
              <a:gd name="connsiteY785" fmla="*/ 1516390 h 3012049"/>
              <a:gd name="connsiteX786" fmla="*/ 1220802 w 12192000"/>
              <a:gd name="connsiteY786" fmla="*/ 1523600 h 3012049"/>
              <a:gd name="connsiteX787" fmla="*/ 1146304 w 12192000"/>
              <a:gd name="connsiteY787" fmla="*/ 1496364 h 3012049"/>
              <a:gd name="connsiteX788" fmla="*/ 1084623 w 12192000"/>
              <a:gd name="connsiteY788" fmla="*/ 1440290 h 3012049"/>
              <a:gd name="connsiteX789" fmla="*/ 1084623 w 12192000"/>
              <a:gd name="connsiteY789" fmla="*/ 1431479 h 3012049"/>
              <a:gd name="connsiteX790" fmla="*/ 1089430 w 12192000"/>
              <a:gd name="connsiteY790" fmla="*/ 1431479 h 3012049"/>
              <a:gd name="connsiteX791" fmla="*/ 1089430 w 12192000"/>
              <a:gd name="connsiteY791" fmla="*/ 1426672 h 3012049"/>
              <a:gd name="connsiteX792" fmla="*/ 1084623 w 12192000"/>
              <a:gd name="connsiteY792" fmla="*/ 1426672 h 3012049"/>
              <a:gd name="connsiteX793" fmla="*/ 1084623 w 12192000"/>
              <a:gd name="connsiteY793" fmla="*/ 1419463 h 3012049"/>
              <a:gd name="connsiteX794" fmla="*/ 1082220 w 12192000"/>
              <a:gd name="connsiteY794" fmla="*/ 1417861 h 3012049"/>
              <a:gd name="connsiteX795" fmla="*/ 1076613 w 12192000"/>
              <a:gd name="connsiteY795" fmla="*/ 1417861 h 3012049"/>
              <a:gd name="connsiteX796" fmla="*/ 1076613 w 12192000"/>
              <a:gd name="connsiteY796" fmla="*/ 1405845 h 3012049"/>
              <a:gd name="connsiteX797" fmla="*/ 1071006 w 12192000"/>
              <a:gd name="connsiteY797" fmla="*/ 1405845 h 3012049"/>
              <a:gd name="connsiteX798" fmla="*/ 1071006 w 12192000"/>
              <a:gd name="connsiteY798" fmla="*/ 1417060 h 3012049"/>
              <a:gd name="connsiteX799" fmla="*/ 1063796 w 12192000"/>
              <a:gd name="connsiteY799" fmla="*/ 1417060 h 3012049"/>
              <a:gd name="connsiteX800" fmla="*/ 1063796 w 12192000"/>
              <a:gd name="connsiteY800" fmla="*/ 1405845 h 3012049"/>
              <a:gd name="connsiteX801" fmla="*/ 1058990 w 12192000"/>
              <a:gd name="connsiteY801" fmla="*/ 1405845 h 3012049"/>
              <a:gd name="connsiteX802" fmla="*/ 1058990 w 12192000"/>
              <a:gd name="connsiteY802" fmla="*/ 1428275 h 3012049"/>
              <a:gd name="connsiteX803" fmla="*/ 1053382 w 12192000"/>
              <a:gd name="connsiteY803" fmla="*/ 1428275 h 3012049"/>
              <a:gd name="connsiteX804" fmla="*/ 1053382 w 12192000"/>
              <a:gd name="connsiteY804" fmla="*/ 1433081 h 3012049"/>
              <a:gd name="connsiteX805" fmla="*/ 902785 w 12192000"/>
              <a:gd name="connsiteY805" fmla="*/ 1433081 h 3012049"/>
              <a:gd name="connsiteX806" fmla="*/ 748983 w 12192000"/>
              <a:gd name="connsiteY806" fmla="*/ 1433081 h 3012049"/>
              <a:gd name="connsiteX807" fmla="*/ 748983 w 12192000"/>
              <a:gd name="connsiteY807" fmla="*/ 1428275 h 3012049"/>
              <a:gd name="connsiteX808" fmla="*/ 743376 w 12192000"/>
              <a:gd name="connsiteY808" fmla="*/ 1428275 h 3012049"/>
              <a:gd name="connsiteX809" fmla="*/ 743376 w 12192000"/>
              <a:gd name="connsiteY809" fmla="*/ 1405845 h 3012049"/>
              <a:gd name="connsiteX810" fmla="*/ 738569 w 12192000"/>
              <a:gd name="connsiteY810" fmla="*/ 1405845 h 3012049"/>
              <a:gd name="connsiteX811" fmla="*/ 738569 w 12192000"/>
              <a:gd name="connsiteY811" fmla="*/ 1417060 h 3012049"/>
              <a:gd name="connsiteX812" fmla="*/ 731360 w 12192000"/>
              <a:gd name="connsiteY812" fmla="*/ 1417060 h 3012049"/>
              <a:gd name="connsiteX813" fmla="*/ 731360 w 12192000"/>
              <a:gd name="connsiteY813" fmla="*/ 1405845 h 3012049"/>
              <a:gd name="connsiteX814" fmla="*/ 725752 w 12192000"/>
              <a:gd name="connsiteY814" fmla="*/ 1405845 h 3012049"/>
              <a:gd name="connsiteX815" fmla="*/ 725752 w 12192000"/>
              <a:gd name="connsiteY815" fmla="*/ 1417861 h 3012049"/>
              <a:gd name="connsiteX816" fmla="*/ 720145 w 12192000"/>
              <a:gd name="connsiteY816" fmla="*/ 1417861 h 3012049"/>
              <a:gd name="connsiteX817" fmla="*/ 717742 w 12192000"/>
              <a:gd name="connsiteY817" fmla="*/ 1419463 h 3012049"/>
              <a:gd name="connsiteX818" fmla="*/ 717742 w 12192000"/>
              <a:gd name="connsiteY818" fmla="*/ 1426672 h 3012049"/>
              <a:gd name="connsiteX819" fmla="*/ 712936 w 12192000"/>
              <a:gd name="connsiteY819" fmla="*/ 1426672 h 3012049"/>
              <a:gd name="connsiteX820" fmla="*/ 712936 w 12192000"/>
              <a:gd name="connsiteY820" fmla="*/ 1431479 h 3012049"/>
              <a:gd name="connsiteX821" fmla="*/ 717742 w 12192000"/>
              <a:gd name="connsiteY821" fmla="*/ 1431479 h 3012049"/>
              <a:gd name="connsiteX822" fmla="*/ 717742 w 12192000"/>
              <a:gd name="connsiteY822" fmla="*/ 1440290 h 3012049"/>
              <a:gd name="connsiteX823" fmla="*/ 656061 w 12192000"/>
              <a:gd name="connsiteY823" fmla="*/ 1496364 h 3012049"/>
              <a:gd name="connsiteX824" fmla="*/ 581563 w 12192000"/>
              <a:gd name="connsiteY824" fmla="*/ 1523600 h 3012049"/>
              <a:gd name="connsiteX825" fmla="*/ 581563 w 12192000"/>
              <a:gd name="connsiteY825" fmla="*/ 1516390 h 3012049"/>
              <a:gd name="connsiteX826" fmla="*/ 571150 w 12192000"/>
              <a:gd name="connsiteY826" fmla="*/ 1516390 h 3012049"/>
              <a:gd name="connsiteX827" fmla="*/ 567945 w 12192000"/>
              <a:gd name="connsiteY827" fmla="*/ 1521196 h 3012049"/>
              <a:gd name="connsiteX828" fmla="*/ 567945 w 12192000"/>
              <a:gd name="connsiteY828" fmla="*/ 1530008 h 3012049"/>
              <a:gd name="connsiteX829" fmla="*/ 531898 w 12192000"/>
              <a:gd name="connsiteY829" fmla="*/ 1530008 h 3012049"/>
              <a:gd name="connsiteX830" fmla="*/ 531898 w 12192000"/>
              <a:gd name="connsiteY830" fmla="*/ 1544427 h 3012049"/>
              <a:gd name="connsiteX831" fmla="*/ 528694 w 12192000"/>
              <a:gd name="connsiteY831" fmla="*/ 1544427 h 3012049"/>
              <a:gd name="connsiteX832" fmla="*/ 528694 w 12192000"/>
              <a:gd name="connsiteY832" fmla="*/ 1548432 h 3012049"/>
              <a:gd name="connsiteX833" fmla="*/ 541511 w 12192000"/>
              <a:gd name="connsiteY833" fmla="*/ 1548432 h 3012049"/>
              <a:gd name="connsiteX834" fmla="*/ 545516 w 12192000"/>
              <a:gd name="connsiteY834" fmla="*/ 1555642 h 3012049"/>
              <a:gd name="connsiteX835" fmla="*/ 571951 w 12192000"/>
              <a:gd name="connsiteY835" fmla="*/ 1555642 h 3012049"/>
              <a:gd name="connsiteX836" fmla="*/ 571951 w 12192000"/>
              <a:gd name="connsiteY836" fmla="*/ 1575668 h 3012049"/>
              <a:gd name="connsiteX837" fmla="*/ 564741 w 12192000"/>
              <a:gd name="connsiteY837" fmla="*/ 1575668 h 3012049"/>
              <a:gd name="connsiteX838" fmla="*/ 564741 w 12192000"/>
              <a:gd name="connsiteY838" fmla="*/ 1580474 h 3012049"/>
              <a:gd name="connsiteX839" fmla="*/ 482233 w 12192000"/>
              <a:gd name="connsiteY839" fmla="*/ 1602103 h 3012049"/>
              <a:gd name="connsiteX840" fmla="*/ 482233 w 12192000"/>
              <a:gd name="connsiteY840" fmla="*/ 1619726 h 3012049"/>
              <a:gd name="connsiteX841" fmla="*/ 528694 w 12192000"/>
              <a:gd name="connsiteY841" fmla="*/ 1629338 h 3012049"/>
              <a:gd name="connsiteX842" fmla="*/ 528694 w 12192000"/>
              <a:gd name="connsiteY842" fmla="*/ 1642155 h 3012049"/>
              <a:gd name="connsiteX843" fmla="*/ 524689 w 12192000"/>
              <a:gd name="connsiteY843" fmla="*/ 1642155 h 3012049"/>
              <a:gd name="connsiteX844" fmla="*/ 524689 w 12192000"/>
              <a:gd name="connsiteY844" fmla="*/ 1654972 h 3012049"/>
              <a:gd name="connsiteX845" fmla="*/ 520683 w 12192000"/>
              <a:gd name="connsiteY845" fmla="*/ 1658977 h 3012049"/>
              <a:gd name="connsiteX846" fmla="*/ 266750 w 12192000"/>
              <a:gd name="connsiteY846" fmla="*/ 1658977 h 3012049"/>
              <a:gd name="connsiteX847" fmla="*/ 266750 w 12192000"/>
              <a:gd name="connsiteY847" fmla="*/ 1654972 h 3012049"/>
              <a:gd name="connsiteX848" fmla="*/ 261143 w 12192000"/>
              <a:gd name="connsiteY848" fmla="*/ 1654972 h 3012049"/>
              <a:gd name="connsiteX849" fmla="*/ 261143 w 12192000"/>
              <a:gd name="connsiteY849" fmla="*/ 1662182 h 3012049"/>
              <a:gd name="connsiteX850" fmla="*/ 256336 w 12192000"/>
              <a:gd name="connsiteY850" fmla="*/ 1662182 h 3012049"/>
              <a:gd name="connsiteX851" fmla="*/ 256336 w 12192000"/>
              <a:gd name="connsiteY851" fmla="*/ 1670993 h 3012049"/>
              <a:gd name="connsiteX852" fmla="*/ 260342 w 12192000"/>
              <a:gd name="connsiteY852" fmla="*/ 1670993 h 3012049"/>
              <a:gd name="connsiteX853" fmla="*/ 260342 w 12192000"/>
              <a:gd name="connsiteY853" fmla="*/ 1683810 h 3012049"/>
              <a:gd name="connsiteX854" fmla="*/ 251530 w 12192000"/>
              <a:gd name="connsiteY854" fmla="*/ 1683810 h 3012049"/>
              <a:gd name="connsiteX855" fmla="*/ 251530 w 12192000"/>
              <a:gd name="connsiteY855" fmla="*/ 1689417 h 3012049"/>
              <a:gd name="connsiteX856" fmla="*/ 251530 w 12192000"/>
              <a:gd name="connsiteY856" fmla="*/ 1725465 h 3012049"/>
              <a:gd name="connsiteX857" fmla="*/ 202666 w 12192000"/>
              <a:gd name="connsiteY857" fmla="*/ 1725465 h 3012049"/>
              <a:gd name="connsiteX858" fmla="*/ 202666 w 12192000"/>
              <a:gd name="connsiteY858" fmla="*/ 1747894 h 3012049"/>
              <a:gd name="connsiteX859" fmla="*/ 120158 w 12192000"/>
              <a:gd name="connsiteY859" fmla="*/ 1747894 h 3012049"/>
              <a:gd name="connsiteX860" fmla="*/ 120158 w 12192000"/>
              <a:gd name="connsiteY860" fmla="*/ 1758308 h 3012049"/>
              <a:gd name="connsiteX861" fmla="*/ 106540 w 12192000"/>
              <a:gd name="connsiteY861" fmla="*/ 1758308 h 3012049"/>
              <a:gd name="connsiteX862" fmla="*/ 106540 w 12192000"/>
              <a:gd name="connsiteY862" fmla="*/ 1766318 h 3012049"/>
              <a:gd name="connsiteX863" fmla="*/ 112147 w 12192000"/>
              <a:gd name="connsiteY863" fmla="*/ 1766318 h 3012049"/>
              <a:gd name="connsiteX864" fmla="*/ 112147 w 12192000"/>
              <a:gd name="connsiteY864" fmla="*/ 1777533 h 3012049"/>
              <a:gd name="connsiteX865" fmla="*/ 20827 w 12192000"/>
              <a:gd name="connsiteY865" fmla="*/ 1777533 h 3012049"/>
              <a:gd name="connsiteX866" fmla="*/ 20827 w 12192000"/>
              <a:gd name="connsiteY866" fmla="*/ 1793554 h 3012049"/>
              <a:gd name="connsiteX867" fmla="*/ 12817 w 12192000"/>
              <a:gd name="connsiteY867" fmla="*/ 1793554 h 3012049"/>
              <a:gd name="connsiteX868" fmla="*/ 12817 w 12192000"/>
              <a:gd name="connsiteY868" fmla="*/ 1788748 h 3012049"/>
              <a:gd name="connsiteX869" fmla="*/ 0 w 12192000"/>
              <a:gd name="connsiteY869" fmla="*/ 1788748 h 3012049"/>
              <a:gd name="connsiteX870" fmla="*/ 0 w 12192000"/>
              <a:gd name="connsiteY870" fmla="*/ 1839214 h 3012049"/>
              <a:gd name="connsiteX871" fmla="*/ 5116976 w 12192000"/>
              <a:gd name="connsiteY871" fmla="*/ 2556356 h 3012049"/>
              <a:gd name="connsiteX872" fmla="*/ 8477701 w 12192000"/>
              <a:gd name="connsiteY872" fmla="*/ 3012049 h 3012049"/>
              <a:gd name="connsiteX873" fmla="*/ 12192000 w 12192000"/>
              <a:gd name="connsiteY873" fmla="*/ 1839214 h 3012049"/>
              <a:gd name="connsiteX874" fmla="*/ 12192000 w 12192000"/>
              <a:gd name="connsiteY874" fmla="*/ 1807172 h 3012049"/>
              <a:gd name="connsiteX875" fmla="*/ 12164764 w 12192000"/>
              <a:gd name="connsiteY875" fmla="*/ 1807172 h 3012049"/>
              <a:gd name="connsiteX876" fmla="*/ 12164764 w 12192000"/>
              <a:gd name="connsiteY876" fmla="*/ 1807973 h 3012049"/>
              <a:gd name="connsiteX877" fmla="*/ 2412767 w 12192000"/>
              <a:gd name="connsiteY877" fmla="*/ 1433081 h 3012049"/>
              <a:gd name="connsiteX878" fmla="*/ 2412767 w 12192000"/>
              <a:gd name="connsiteY878" fmla="*/ 1420264 h 3012049"/>
              <a:gd name="connsiteX879" fmla="*/ 2415170 w 12192000"/>
              <a:gd name="connsiteY879" fmla="*/ 1420264 h 3012049"/>
              <a:gd name="connsiteX880" fmla="*/ 2415170 w 12192000"/>
              <a:gd name="connsiteY880" fmla="*/ 1433081 h 3012049"/>
              <a:gd name="connsiteX881" fmla="*/ 2412767 w 12192000"/>
              <a:gd name="connsiteY881" fmla="*/ 1433081 h 3012049"/>
              <a:gd name="connsiteX882" fmla="*/ 6799323 w 12192000"/>
              <a:gd name="connsiteY882" fmla="*/ 1419463 h 3012049"/>
              <a:gd name="connsiteX883" fmla="*/ 6799323 w 12192000"/>
              <a:gd name="connsiteY883" fmla="*/ 1430678 h 3012049"/>
              <a:gd name="connsiteX884" fmla="*/ 6785705 w 12192000"/>
              <a:gd name="connsiteY884" fmla="*/ 1443494 h 3012049"/>
              <a:gd name="connsiteX885" fmla="*/ 6743250 w 12192000"/>
              <a:gd name="connsiteY885" fmla="*/ 1443494 h 3012049"/>
              <a:gd name="connsiteX886" fmla="*/ 6743250 w 12192000"/>
              <a:gd name="connsiteY886" fmla="*/ 1408248 h 3012049"/>
              <a:gd name="connsiteX887" fmla="*/ 6702396 w 12192000"/>
              <a:gd name="connsiteY887" fmla="*/ 1408248 h 3012049"/>
              <a:gd name="connsiteX888" fmla="*/ 6702396 w 12192000"/>
              <a:gd name="connsiteY888" fmla="*/ 1417861 h 3012049"/>
              <a:gd name="connsiteX889" fmla="*/ 6716815 w 12192000"/>
              <a:gd name="connsiteY889" fmla="*/ 1417861 h 3012049"/>
              <a:gd name="connsiteX890" fmla="*/ 6716815 w 12192000"/>
              <a:gd name="connsiteY890" fmla="*/ 1438688 h 3012049"/>
              <a:gd name="connsiteX891" fmla="*/ 6603066 w 12192000"/>
              <a:gd name="connsiteY891" fmla="*/ 1438688 h 3012049"/>
              <a:gd name="connsiteX892" fmla="*/ 6603066 w 12192000"/>
              <a:gd name="connsiteY892" fmla="*/ 1231216 h 3012049"/>
              <a:gd name="connsiteX893" fmla="*/ 6587045 w 12192000"/>
              <a:gd name="connsiteY893" fmla="*/ 1231216 h 3012049"/>
              <a:gd name="connsiteX894" fmla="*/ 6587045 w 12192000"/>
              <a:gd name="connsiteY894" fmla="*/ 1195169 h 3012049"/>
              <a:gd name="connsiteX895" fmla="*/ 6561411 w 12192000"/>
              <a:gd name="connsiteY895" fmla="*/ 1195169 h 3012049"/>
              <a:gd name="connsiteX896" fmla="*/ 6561411 w 12192000"/>
              <a:gd name="connsiteY896" fmla="*/ 1179949 h 3012049"/>
              <a:gd name="connsiteX897" fmla="*/ 6550997 w 12192000"/>
              <a:gd name="connsiteY897" fmla="*/ 1179949 h 3012049"/>
              <a:gd name="connsiteX898" fmla="*/ 6550997 w 12192000"/>
              <a:gd name="connsiteY898" fmla="*/ 1188760 h 3012049"/>
              <a:gd name="connsiteX899" fmla="*/ 6542987 w 12192000"/>
              <a:gd name="connsiteY899" fmla="*/ 1188760 h 3012049"/>
              <a:gd name="connsiteX900" fmla="*/ 6594254 w 12192000"/>
              <a:gd name="connsiteY900" fmla="*/ 808261 h 3012049"/>
              <a:gd name="connsiteX901" fmla="*/ 6771286 w 12192000"/>
              <a:gd name="connsiteY901" fmla="*/ 808261 h 3012049"/>
              <a:gd name="connsiteX902" fmla="*/ 6831365 w 12192000"/>
              <a:gd name="connsiteY902" fmla="*/ 1419463 h 3012049"/>
              <a:gd name="connsiteX903" fmla="*/ 6799323 w 12192000"/>
              <a:gd name="connsiteY903" fmla="*/ 1419463 h 3012049"/>
              <a:gd name="connsiteX904" fmla="*/ 9199273 w 12192000"/>
              <a:gd name="connsiteY904" fmla="*/ 711334 h 3012049"/>
              <a:gd name="connsiteX905" fmla="*/ 9292194 w 12192000"/>
              <a:gd name="connsiteY905" fmla="*/ 535903 h 3012049"/>
              <a:gd name="connsiteX906" fmla="*/ 9365090 w 12192000"/>
              <a:gd name="connsiteY906" fmla="*/ 711334 h 3012049"/>
              <a:gd name="connsiteX907" fmla="*/ 9199273 w 12192000"/>
              <a:gd name="connsiteY907" fmla="*/ 711334 h 3012049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6142282 w 12192000"/>
              <a:gd name="connsiteY871" fmla="*/ 3125971 h 3125971"/>
              <a:gd name="connsiteX872" fmla="*/ 8477701 w 12192000"/>
              <a:gd name="connsiteY872" fmla="*/ 3012049 h 3125971"/>
              <a:gd name="connsiteX873" fmla="*/ 12192000 w 12192000"/>
              <a:gd name="connsiteY873" fmla="*/ 1839214 h 3125971"/>
              <a:gd name="connsiteX874" fmla="*/ 12192000 w 12192000"/>
              <a:gd name="connsiteY874" fmla="*/ 1807172 h 3125971"/>
              <a:gd name="connsiteX875" fmla="*/ 12164764 w 12192000"/>
              <a:gd name="connsiteY875" fmla="*/ 1807172 h 3125971"/>
              <a:gd name="connsiteX876" fmla="*/ 12164764 w 12192000"/>
              <a:gd name="connsiteY876" fmla="*/ 1807973 h 3125971"/>
              <a:gd name="connsiteX877" fmla="*/ 2412767 w 12192000"/>
              <a:gd name="connsiteY877" fmla="*/ 1433081 h 3125971"/>
              <a:gd name="connsiteX878" fmla="*/ 2412767 w 12192000"/>
              <a:gd name="connsiteY878" fmla="*/ 1420264 h 3125971"/>
              <a:gd name="connsiteX879" fmla="*/ 2415170 w 12192000"/>
              <a:gd name="connsiteY879" fmla="*/ 1420264 h 3125971"/>
              <a:gd name="connsiteX880" fmla="*/ 2415170 w 12192000"/>
              <a:gd name="connsiteY880" fmla="*/ 1433081 h 3125971"/>
              <a:gd name="connsiteX881" fmla="*/ 2412767 w 12192000"/>
              <a:gd name="connsiteY881" fmla="*/ 1433081 h 3125971"/>
              <a:gd name="connsiteX882" fmla="*/ 6799323 w 12192000"/>
              <a:gd name="connsiteY882" fmla="*/ 1419463 h 3125971"/>
              <a:gd name="connsiteX883" fmla="*/ 6799323 w 12192000"/>
              <a:gd name="connsiteY883" fmla="*/ 1430678 h 3125971"/>
              <a:gd name="connsiteX884" fmla="*/ 6785705 w 12192000"/>
              <a:gd name="connsiteY884" fmla="*/ 1443494 h 3125971"/>
              <a:gd name="connsiteX885" fmla="*/ 6743250 w 12192000"/>
              <a:gd name="connsiteY885" fmla="*/ 1443494 h 3125971"/>
              <a:gd name="connsiteX886" fmla="*/ 6743250 w 12192000"/>
              <a:gd name="connsiteY886" fmla="*/ 1408248 h 3125971"/>
              <a:gd name="connsiteX887" fmla="*/ 6702396 w 12192000"/>
              <a:gd name="connsiteY887" fmla="*/ 1408248 h 3125971"/>
              <a:gd name="connsiteX888" fmla="*/ 6702396 w 12192000"/>
              <a:gd name="connsiteY888" fmla="*/ 1417861 h 3125971"/>
              <a:gd name="connsiteX889" fmla="*/ 6716815 w 12192000"/>
              <a:gd name="connsiteY889" fmla="*/ 1417861 h 3125971"/>
              <a:gd name="connsiteX890" fmla="*/ 6716815 w 12192000"/>
              <a:gd name="connsiteY890" fmla="*/ 1438688 h 3125971"/>
              <a:gd name="connsiteX891" fmla="*/ 6603066 w 12192000"/>
              <a:gd name="connsiteY891" fmla="*/ 1438688 h 3125971"/>
              <a:gd name="connsiteX892" fmla="*/ 6603066 w 12192000"/>
              <a:gd name="connsiteY892" fmla="*/ 1231216 h 3125971"/>
              <a:gd name="connsiteX893" fmla="*/ 6587045 w 12192000"/>
              <a:gd name="connsiteY893" fmla="*/ 1231216 h 3125971"/>
              <a:gd name="connsiteX894" fmla="*/ 6587045 w 12192000"/>
              <a:gd name="connsiteY894" fmla="*/ 1195169 h 3125971"/>
              <a:gd name="connsiteX895" fmla="*/ 6561411 w 12192000"/>
              <a:gd name="connsiteY895" fmla="*/ 1195169 h 3125971"/>
              <a:gd name="connsiteX896" fmla="*/ 6561411 w 12192000"/>
              <a:gd name="connsiteY896" fmla="*/ 1179949 h 3125971"/>
              <a:gd name="connsiteX897" fmla="*/ 6550997 w 12192000"/>
              <a:gd name="connsiteY897" fmla="*/ 1179949 h 3125971"/>
              <a:gd name="connsiteX898" fmla="*/ 6550997 w 12192000"/>
              <a:gd name="connsiteY898" fmla="*/ 1188760 h 3125971"/>
              <a:gd name="connsiteX899" fmla="*/ 6542987 w 12192000"/>
              <a:gd name="connsiteY899" fmla="*/ 1188760 h 3125971"/>
              <a:gd name="connsiteX900" fmla="*/ 6594254 w 12192000"/>
              <a:gd name="connsiteY900" fmla="*/ 808261 h 3125971"/>
              <a:gd name="connsiteX901" fmla="*/ 6771286 w 12192000"/>
              <a:gd name="connsiteY901" fmla="*/ 808261 h 3125971"/>
              <a:gd name="connsiteX902" fmla="*/ 6831365 w 12192000"/>
              <a:gd name="connsiteY902" fmla="*/ 1419463 h 3125971"/>
              <a:gd name="connsiteX903" fmla="*/ 6799323 w 12192000"/>
              <a:gd name="connsiteY903" fmla="*/ 1419463 h 3125971"/>
              <a:gd name="connsiteX904" fmla="*/ 9199273 w 12192000"/>
              <a:gd name="connsiteY904" fmla="*/ 711334 h 3125971"/>
              <a:gd name="connsiteX905" fmla="*/ 9292194 w 12192000"/>
              <a:gd name="connsiteY905" fmla="*/ 535903 h 3125971"/>
              <a:gd name="connsiteX906" fmla="*/ 9365090 w 12192000"/>
              <a:gd name="connsiteY906" fmla="*/ 711334 h 3125971"/>
              <a:gd name="connsiteX907" fmla="*/ 9199273 w 12192000"/>
              <a:gd name="connsiteY907" fmla="*/ 711334 h 3125971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3336931 w 12192000"/>
              <a:gd name="connsiteY871" fmla="*/ 2542116 h 3125971"/>
              <a:gd name="connsiteX872" fmla="*/ 6142282 w 12192000"/>
              <a:gd name="connsiteY872" fmla="*/ 3125971 h 3125971"/>
              <a:gd name="connsiteX873" fmla="*/ 8477701 w 12192000"/>
              <a:gd name="connsiteY873" fmla="*/ 3012049 h 3125971"/>
              <a:gd name="connsiteX874" fmla="*/ 12192000 w 12192000"/>
              <a:gd name="connsiteY874" fmla="*/ 1839214 h 3125971"/>
              <a:gd name="connsiteX875" fmla="*/ 12192000 w 12192000"/>
              <a:gd name="connsiteY875" fmla="*/ 1807172 h 3125971"/>
              <a:gd name="connsiteX876" fmla="*/ 12164764 w 12192000"/>
              <a:gd name="connsiteY876" fmla="*/ 1807172 h 3125971"/>
              <a:gd name="connsiteX877" fmla="*/ 12164764 w 12192000"/>
              <a:gd name="connsiteY877" fmla="*/ 1807973 h 3125971"/>
              <a:gd name="connsiteX878" fmla="*/ 2412767 w 12192000"/>
              <a:gd name="connsiteY878" fmla="*/ 1433081 h 3125971"/>
              <a:gd name="connsiteX879" fmla="*/ 2412767 w 12192000"/>
              <a:gd name="connsiteY879" fmla="*/ 1420264 h 3125971"/>
              <a:gd name="connsiteX880" fmla="*/ 2415170 w 12192000"/>
              <a:gd name="connsiteY880" fmla="*/ 1420264 h 3125971"/>
              <a:gd name="connsiteX881" fmla="*/ 2415170 w 12192000"/>
              <a:gd name="connsiteY881" fmla="*/ 1433081 h 3125971"/>
              <a:gd name="connsiteX882" fmla="*/ 2412767 w 12192000"/>
              <a:gd name="connsiteY882" fmla="*/ 1433081 h 3125971"/>
              <a:gd name="connsiteX883" fmla="*/ 6799323 w 12192000"/>
              <a:gd name="connsiteY883" fmla="*/ 1419463 h 3125971"/>
              <a:gd name="connsiteX884" fmla="*/ 6799323 w 12192000"/>
              <a:gd name="connsiteY884" fmla="*/ 1430678 h 3125971"/>
              <a:gd name="connsiteX885" fmla="*/ 6785705 w 12192000"/>
              <a:gd name="connsiteY885" fmla="*/ 1443494 h 3125971"/>
              <a:gd name="connsiteX886" fmla="*/ 6743250 w 12192000"/>
              <a:gd name="connsiteY886" fmla="*/ 1443494 h 3125971"/>
              <a:gd name="connsiteX887" fmla="*/ 6743250 w 12192000"/>
              <a:gd name="connsiteY887" fmla="*/ 1408248 h 3125971"/>
              <a:gd name="connsiteX888" fmla="*/ 6702396 w 12192000"/>
              <a:gd name="connsiteY888" fmla="*/ 1408248 h 3125971"/>
              <a:gd name="connsiteX889" fmla="*/ 6702396 w 12192000"/>
              <a:gd name="connsiteY889" fmla="*/ 1417861 h 3125971"/>
              <a:gd name="connsiteX890" fmla="*/ 6716815 w 12192000"/>
              <a:gd name="connsiteY890" fmla="*/ 1417861 h 3125971"/>
              <a:gd name="connsiteX891" fmla="*/ 6716815 w 12192000"/>
              <a:gd name="connsiteY891" fmla="*/ 1438688 h 3125971"/>
              <a:gd name="connsiteX892" fmla="*/ 6603066 w 12192000"/>
              <a:gd name="connsiteY892" fmla="*/ 1438688 h 3125971"/>
              <a:gd name="connsiteX893" fmla="*/ 6603066 w 12192000"/>
              <a:gd name="connsiteY893" fmla="*/ 1231216 h 3125971"/>
              <a:gd name="connsiteX894" fmla="*/ 6587045 w 12192000"/>
              <a:gd name="connsiteY894" fmla="*/ 1231216 h 3125971"/>
              <a:gd name="connsiteX895" fmla="*/ 6587045 w 12192000"/>
              <a:gd name="connsiteY895" fmla="*/ 1195169 h 3125971"/>
              <a:gd name="connsiteX896" fmla="*/ 6561411 w 12192000"/>
              <a:gd name="connsiteY896" fmla="*/ 1195169 h 3125971"/>
              <a:gd name="connsiteX897" fmla="*/ 6561411 w 12192000"/>
              <a:gd name="connsiteY897" fmla="*/ 1179949 h 3125971"/>
              <a:gd name="connsiteX898" fmla="*/ 6550997 w 12192000"/>
              <a:gd name="connsiteY898" fmla="*/ 1179949 h 3125971"/>
              <a:gd name="connsiteX899" fmla="*/ 6550997 w 12192000"/>
              <a:gd name="connsiteY899" fmla="*/ 1188760 h 3125971"/>
              <a:gd name="connsiteX900" fmla="*/ 6542987 w 12192000"/>
              <a:gd name="connsiteY900" fmla="*/ 1188760 h 3125971"/>
              <a:gd name="connsiteX901" fmla="*/ 6594254 w 12192000"/>
              <a:gd name="connsiteY901" fmla="*/ 808261 h 3125971"/>
              <a:gd name="connsiteX902" fmla="*/ 6771286 w 12192000"/>
              <a:gd name="connsiteY902" fmla="*/ 808261 h 3125971"/>
              <a:gd name="connsiteX903" fmla="*/ 6831365 w 12192000"/>
              <a:gd name="connsiteY903" fmla="*/ 1419463 h 3125971"/>
              <a:gd name="connsiteX904" fmla="*/ 6799323 w 12192000"/>
              <a:gd name="connsiteY904" fmla="*/ 1419463 h 3125971"/>
              <a:gd name="connsiteX905" fmla="*/ 9199273 w 12192000"/>
              <a:gd name="connsiteY905" fmla="*/ 711334 h 3125971"/>
              <a:gd name="connsiteX906" fmla="*/ 9292194 w 12192000"/>
              <a:gd name="connsiteY906" fmla="*/ 535903 h 3125971"/>
              <a:gd name="connsiteX907" fmla="*/ 9365090 w 12192000"/>
              <a:gd name="connsiteY907" fmla="*/ 711334 h 3125971"/>
              <a:gd name="connsiteX908" fmla="*/ 9199273 w 12192000"/>
              <a:gd name="connsiteY908" fmla="*/ 711334 h 3125971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3123326 w 12192000"/>
              <a:gd name="connsiteY871" fmla="*/ 1758896 h 3125971"/>
              <a:gd name="connsiteX872" fmla="*/ 6142282 w 12192000"/>
              <a:gd name="connsiteY872" fmla="*/ 3125971 h 3125971"/>
              <a:gd name="connsiteX873" fmla="*/ 8477701 w 12192000"/>
              <a:gd name="connsiteY873" fmla="*/ 3012049 h 3125971"/>
              <a:gd name="connsiteX874" fmla="*/ 12192000 w 12192000"/>
              <a:gd name="connsiteY874" fmla="*/ 1839214 h 3125971"/>
              <a:gd name="connsiteX875" fmla="*/ 12192000 w 12192000"/>
              <a:gd name="connsiteY875" fmla="*/ 1807172 h 3125971"/>
              <a:gd name="connsiteX876" fmla="*/ 12164764 w 12192000"/>
              <a:gd name="connsiteY876" fmla="*/ 1807172 h 3125971"/>
              <a:gd name="connsiteX877" fmla="*/ 12164764 w 12192000"/>
              <a:gd name="connsiteY877" fmla="*/ 1807973 h 3125971"/>
              <a:gd name="connsiteX878" fmla="*/ 2412767 w 12192000"/>
              <a:gd name="connsiteY878" fmla="*/ 1433081 h 3125971"/>
              <a:gd name="connsiteX879" fmla="*/ 2412767 w 12192000"/>
              <a:gd name="connsiteY879" fmla="*/ 1420264 h 3125971"/>
              <a:gd name="connsiteX880" fmla="*/ 2415170 w 12192000"/>
              <a:gd name="connsiteY880" fmla="*/ 1420264 h 3125971"/>
              <a:gd name="connsiteX881" fmla="*/ 2415170 w 12192000"/>
              <a:gd name="connsiteY881" fmla="*/ 1433081 h 3125971"/>
              <a:gd name="connsiteX882" fmla="*/ 2412767 w 12192000"/>
              <a:gd name="connsiteY882" fmla="*/ 1433081 h 3125971"/>
              <a:gd name="connsiteX883" fmla="*/ 6799323 w 12192000"/>
              <a:gd name="connsiteY883" fmla="*/ 1419463 h 3125971"/>
              <a:gd name="connsiteX884" fmla="*/ 6799323 w 12192000"/>
              <a:gd name="connsiteY884" fmla="*/ 1430678 h 3125971"/>
              <a:gd name="connsiteX885" fmla="*/ 6785705 w 12192000"/>
              <a:gd name="connsiteY885" fmla="*/ 1443494 h 3125971"/>
              <a:gd name="connsiteX886" fmla="*/ 6743250 w 12192000"/>
              <a:gd name="connsiteY886" fmla="*/ 1443494 h 3125971"/>
              <a:gd name="connsiteX887" fmla="*/ 6743250 w 12192000"/>
              <a:gd name="connsiteY887" fmla="*/ 1408248 h 3125971"/>
              <a:gd name="connsiteX888" fmla="*/ 6702396 w 12192000"/>
              <a:gd name="connsiteY888" fmla="*/ 1408248 h 3125971"/>
              <a:gd name="connsiteX889" fmla="*/ 6702396 w 12192000"/>
              <a:gd name="connsiteY889" fmla="*/ 1417861 h 3125971"/>
              <a:gd name="connsiteX890" fmla="*/ 6716815 w 12192000"/>
              <a:gd name="connsiteY890" fmla="*/ 1417861 h 3125971"/>
              <a:gd name="connsiteX891" fmla="*/ 6716815 w 12192000"/>
              <a:gd name="connsiteY891" fmla="*/ 1438688 h 3125971"/>
              <a:gd name="connsiteX892" fmla="*/ 6603066 w 12192000"/>
              <a:gd name="connsiteY892" fmla="*/ 1438688 h 3125971"/>
              <a:gd name="connsiteX893" fmla="*/ 6603066 w 12192000"/>
              <a:gd name="connsiteY893" fmla="*/ 1231216 h 3125971"/>
              <a:gd name="connsiteX894" fmla="*/ 6587045 w 12192000"/>
              <a:gd name="connsiteY894" fmla="*/ 1231216 h 3125971"/>
              <a:gd name="connsiteX895" fmla="*/ 6587045 w 12192000"/>
              <a:gd name="connsiteY895" fmla="*/ 1195169 h 3125971"/>
              <a:gd name="connsiteX896" fmla="*/ 6561411 w 12192000"/>
              <a:gd name="connsiteY896" fmla="*/ 1195169 h 3125971"/>
              <a:gd name="connsiteX897" fmla="*/ 6561411 w 12192000"/>
              <a:gd name="connsiteY897" fmla="*/ 1179949 h 3125971"/>
              <a:gd name="connsiteX898" fmla="*/ 6550997 w 12192000"/>
              <a:gd name="connsiteY898" fmla="*/ 1179949 h 3125971"/>
              <a:gd name="connsiteX899" fmla="*/ 6550997 w 12192000"/>
              <a:gd name="connsiteY899" fmla="*/ 1188760 h 3125971"/>
              <a:gd name="connsiteX900" fmla="*/ 6542987 w 12192000"/>
              <a:gd name="connsiteY900" fmla="*/ 1188760 h 3125971"/>
              <a:gd name="connsiteX901" fmla="*/ 6594254 w 12192000"/>
              <a:gd name="connsiteY901" fmla="*/ 808261 h 3125971"/>
              <a:gd name="connsiteX902" fmla="*/ 6771286 w 12192000"/>
              <a:gd name="connsiteY902" fmla="*/ 808261 h 3125971"/>
              <a:gd name="connsiteX903" fmla="*/ 6831365 w 12192000"/>
              <a:gd name="connsiteY903" fmla="*/ 1419463 h 3125971"/>
              <a:gd name="connsiteX904" fmla="*/ 6799323 w 12192000"/>
              <a:gd name="connsiteY904" fmla="*/ 1419463 h 3125971"/>
              <a:gd name="connsiteX905" fmla="*/ 9199273 w 12192000"/>
              <a:gd name="connsiteY905" fmla="*/ 711334 h 3125971"/>
              <a:gd name="connsiteX906" fmla="*/ 9292194 w 12192000"/>
              <a:gd name="connsiteY906" fmla="*/ 535903 h 3125971"/>
              <a:gd name="connsiteX907" fmla="*/ 9365090 w 12192000"/>
              <a:gd name="connsiteY907" fmla="*/ 711334 h 3125971"/>
              <a:gd name="connsiteX908" fmla="*/ 9199273 w 12192000"/>
              <a:gd name="connsiteY908" fmla="*/ 711334 h 312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</a:cxnLst>
            <a:rect l="l" t="t" r="r" b="b"/>
            <a:pathLst>
              <a:path w="12192000" h="3125971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lnTo>
                  <a:pt x="12048612" y="1685412"/>
                </a:ln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cubicBezTo>
                  <a:pt x="11666777" y="1618391"/>
                  <a:pt x="11666244" y="1609846"/>
                  <a:pt x="11665710" y="1601302"/>
                </a:cubicBez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lnTo>
                  <a:pt x="11291618" y="1320133"/>
                </a:ln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3123326" y="1758896"/>
                </a:lnTo>
                <a:lnTo>
                  <a:pt x="6142282" y="3125971"/>
                </a:lnTo>
                <a:lnTo>
                  <a:pt x="8477701" y="3012049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lnTo>
                  <a:pt x="12164764" y="1807973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100000">
                <a:srgbClr val="EE010F">
                  <a:alpha val="0"/>
                </a:srgbClr>
              </a:gs>
              <a:gs pos="0">
                <a:srgbClr val="FF0000">
                  <a:alpha val="22000"/>
                </a:srgbClr>
              </a:gs>
            </a:gsLst>
            <a:lin ang="54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AFBC109D-5DF9-8C53-2D3D-6DE109E7555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5591"/>
            <a:ext cx="12190413" cy="49242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663158" y="580501"/>
            <a:ext cx="325236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8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6"/>
                  <a:srcRect/>
                  <a:stretch>
                    <a:fillRect/>
                  </a:stretch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13800" dirty="0">
              <a:ln w="17780" cmpd="sng">
                <a:noFill/>
                <a:prstDash val="solid"/>
                <a:miter lim="800000"/>
              </a:ln>
              <a:blipFill dpi="0" rotWithShape="1">
                <a:blip r:embed="rId6"/>
                <a:srcRect/>
                <a:stretch>
                  <a:fillRect/>
                </a:stretch>
              </a:blip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6DE697A-F598-9558-C2C6-9D6859C51E26}"/>
              </a:ext>
            </a:extLst>
          </p:cNvPr>
          <p:cNvSpPr txBox="1"/>
          <p:nvPr/>
        </p:nvSpPr>
        <p:spPr>
          <a:xfrm>
            <a:off x="5179193" y="1439635"/>
            <a:ext cx="21101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gradFill flip="none" rotWithShape="1">
                  <a:gsLst>
                    <a:gs pos="100000">
                      <a:srgbClr val="EE010F">
                        <a:alpha val="0"/>
                      </a:srgbClr>
                    </a:gs>
                    <a:gs pos="0">
                      <a:srgbClr val="B82126"/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</a:t>
            </a:r>
            <a:endParaRPr lang="zh-CN" altLang="en-US" dirty="0">
              <a:gradFill flip="none" rotWithShape="1">
                <a:gsLst>
                  <a:gs pos="100000">
                    <a:srgbClr val="EE010F">
                      <a:alpha val="0"/>
                    </a:srgbClr>
                  </a:gs>
                  <a:gs pos="0">
                    <a:srgbClr val="B82126"/>
                  </a:gs>
                </a:gsLst>
                <a:lin ang="54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FE547B9-9042-7EFA-327C-E1E3C61D65E0}"/>
              </a:ext>
            </a:extLst>
          </p:cNvPr>
          <p:cNvSpPr txBox="1"/>
          <p:nvPr/>
        </p:nvSpPr>
        <p:spPr>
          <a:xfrm>
            <a:off x="1445393" y="4391809"/>
            <a:ext cx="7467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b="1" dirty="0">
                <a:blipFill>
                  <a:blip r:embed="rId6"/>
                  <a:tile tx="-2184400" ty="0" sx="100000" sy="100000" flip="none" algn="tl"/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D7C3CCB-F0F8-4471-9AEE-37D27F36B5FE}"/>
              </a:ext>
            </a:extLst>
          </p:cNvPr>
          <p:cNvSpPr txBox="1"/>
          <p:nvPr/>
        </p:nvSpPr>
        <p:spPr>
          <a:xfrm>
            <a:off x="1501042" y="5139229"/>
            <a:ext cx="8857343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/>
              <a:t>200</a:t>
            </a:r>
            <a:r>
              <a:rPr lang="zh-CN" altLang="en-US" sz="1400" dirty="0"/>
              <a:t>字以内，据统计每页幻灯片的最好控制在</a:t>
            </a:r>
            <a:r>
              <a:rPr lang="en-US" altLang="zh-CN" sz="1400" dirty="0"/>
              <a:t>5</a:t>
            </a:r>
            <a:r>
              <a:rPr lang="zh-CN" altLang="en-US" sz="1400" dirty="0"/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5788464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3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grpSp>
        <p:nvGrpSpPr>
          <p:cNvPr id="4" name="网线">
            <a:extLst>
              <a:ext uri="{FF2B5EF4-FFF2-40B4-BE49-F238E27FC236}">
                <a16:creationId xmlns:a16="http://schemas.microsoft.com/office/drawing/2014/main" id="{7C7B519F-DEEE-4247-EAC8-0754B6C3EFF1}"/>
              </a:ext>
            </a:extLst>
          </p:cNvPr>
          <p:cNvGrpSpPr>
            <a:grpSpLocks/>
          </p:cNvGrpSpPr>
          <p:nvPr/>
        </p:nvGrpSpPr>
        <p:grpSpPr bwMode="auto">
          <a:xfrm>
            <a:off x="4006180" y="1556792"/>
            <a:ext cx="4217464" cy="4437560"/>
            <a:chOff x="1937437" y="1332541"/>
            <a:chExt cx="3986578" cy="4192919"/>
          </a:xfrm>
        </p:grpSpPr>
        <p:sp>
          <p:nvSpPr>
            <p:cNvPr id="5" name="Line 16">
              <a:extLst>
                <a:ext uri="{FF2B5EF4-FFF2-40B4-BE49-F238E27FC236}">
                  <a16:creationId xmlns:a16="http://schemas.microsoft.com/office/drawing/2014/main" id="{65ED30E5-1E54-3064-EAC7-0A2AAF52F7FE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937437" y="3430588"/>
              <a:ext cx="3986578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866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Line 17">
              <a:extLst>
                <a:ext uri="{FF2B5EF4-FFF2-40B4-BE49-F238E27FC236}">
                  <a16:creationId xmlns:a16="http://schemas.microsoft.com/office/drawing/2014/main" id="{4EE3E3EA-FBFC-79A0-C857-9F0C9EE8E278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3931520" y="1332541"/>
              <a:ext cx="0" cy="4192919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866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Oval 10">
              <a:extLst>
                <a:ext uri="{FF2B5EF4-FFF2-40B4-BE49-F238E27FC236}">
                  <a16:creationId xmlns:a16="http://schemas.microsoft.com/office/drawing/2014/main" id="{B340B113-A670-2FDC-D182-A640937382A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2760" y="1808648"/>
              <a:ext cx="3192756" cy="3216899"/>
            </a:xfrm>
            <a:prstGeom prst="ellips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64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866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Oval 15">
              <a:extLst>
                <a:ext uri="{FF2B5EF4-FFF2-40B4-BE49-F238E27FC236}">
                  <a16:creationId xmlns:a16="http://schemas.microsoft.com/office/drawing/2014/main" id="{0627A515-63FC-D163-4938-719CB4BA8C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5892" y="1600749"/>
              <a:ext cx="3608719" cy="3643808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866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标题">
            <a:extLst>
              <a:ext uri="{FF2B5EF4-FFF2-40B4-BE49-F238E27FC236}">
                <a16:creationId xmlns:a16="http://schemas.microsoft.com/office/drawing/2014/main" id="{D2E58AE1-090A-1970-FE60-6D07F7F0499E}"/>
              </a:ext>
            </a:extLst>
          </p:cNvPr>
          <p:cNvGrpSpPr>
            <a:grpSpLocks/>
          </p:cNvGrpSpPr>
          <p:nvPr/>
        </p:nvGrpSpPr>
        <p:grpSpPr bwMode="auto">
          <a:xfrm>
            <a:off x="4668440" y="2323178"/>
            <a:ext cx="2823209" cy="2879591"/>
            <a:chOff x="579" y="1589"/>
            <a:chExt cx="1358" cy="1358"/>
          </a:xfrm>
          <a:solidFill>
            <a:schemeClr val="accent1"/>
          </a:solidFill>
        </p:grpSpPr>
        <p:sp>
          <p:nvSpPr>
            <p:cNvPr id="12" name="Oval 12">
              <a:extLst>
                <a:ext uri="{FF2B5EF4-FFF2-40B4-BE49-F238E27FC236}">
                  <a16:creationId xmlns:a16="http://schemas.microsoft.com/office/drawing/2014/main" id="{7C63BA55-AD54-F3BA-4E96-E96FC9A0CF1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pFill/>
            <a:ln w="38100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Oval 14">
              <a:extLst>
                <a:ext uri="{FF2B5EF4-FFF2-40B4-BE49-F238E27FC236}">
                  <a16:creationId xmlns:a16="http://schemas.microsoft.com/office/drawing/2014/main" id="{94D47187-35C1-471E-F304-62A9A6208C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65" y="2052"/>
              <a:ext cx="797" cy="79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3600" b="1" kern="0" dirty="0">
                  <a:solidFill>
                    <a:srgbClr val="FFFFFF"/>
                  </a:solidFill>
                  <a:cs typeface="+mn-ea"/>
                  <a:sym typeface="+mn-lt"/>
                </a:rPr>
                <a:t>添加</a:t>
              </a:r>
              <a:endParaRPr lang="en-US" altLang="zh-CN" sz="3600" b="1" kern="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3600" b="1" kern="0" dirty="0">
                  <a:solidFill>
                    <a:srgbClr val="FFFFFF"/>
                  </a:solidFill>
                  <a:cs typeface="+mn-ea"/>
                  <a:sym typeface="+mn-lt"/>
                </a:rPr>
                <a:t>关键字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EEF0883-F2E7-2E16-A472-95404760C016}"/>
              </a:ext>
            </a:extLst>
          </p:cNvPr>
          <p:cNvGrpSpPr/>
          <p:nvPr/>
        </p:nvGrpSpPr>
        <p:grpSpPr>
          <a:xfrm>
            <a:off x="8532804" y="1695287"/>
            <a:ext cx="1133475" cy="503238"/>
            <a:chOff x="8704040" y="1695287"/>
            <a:chExt cx="1133475" cy="503238"/>
          </a:xfrm>
        </p:grpSpPr>
        <p:sp>
          <p:nvSpPr>
            <p:cNvPr id="19" name="矩形 46">
              <a:extLst>
                <a:ext uri="{FF2B5EF4-FFF2-40B4-BE49-F238E27FC236}">
                  <a16:creationId xmlns:a16="http://schemas.microsoft.com/office/drawing/2014/main" id="{142D7103-69C6-823A-4D50-AB4F2F4A74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040" y="1695287"/>
              <a:ext cx="1081628" cy="503238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47">
              <a:extLst>
                <a:ext uri="{FF2B5EF4-FFF2-40B4-BE49-F238E27FC236}">
                  <a16:creationId xmlns:a16="http://schemas.microsoft.com/office/drawing/2014/main" id="{8EFCBF8A-3170-9437-9D00-225906ABA2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5887" y="1736991"/>
              <a:ext cx="108162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标题二</a:t>
              </a:r>
            </a:p>
          </p:txBody>
        </p:sp>
      </p:grpSp>
      <p:sp>
        <p:nvSpPr>
          <p:cNvPr id="21" name="矩形 60">
            <a:extLst>
              <a:ext uri="{FF2B5EF4-FFF2-40B4-BE49-F238E27FC236}">
                <a16:creationId xmlns:a16="http://schemas.microsoft.com/office/drawing/2014/main" id="{C2295429-8897-89FA-1444-25085CFB59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5953" y="2356171"/>
            <a:ext cx="3213869" cy="6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31B4487-00F2-A714-E645-53A6C695562E}"/>
              </a:ext>
            </a:extLst>
          </p:cNvPr>
          <p:cNvGrpSpPr/>
          <p:nvPr/>
        </p:nvGrpSpPr>
        <p:grpSpPr>
          <a:xfrm>
            <a:off x="8530059" y="3849636"/>
            <a:ext cx="1133475" cy="503238"/>
            <a:chOff x="8715431" y="3849636"/>
            <a:chExt cx="1133475" cy="503238"/>
          </a:xfrm>
        </p:grpSpPr>
        <p:sp>
          <p:nvSpPr>
            <p:cNvPr id="26" name="矩形 46">
              <a:extLst>
                <a:ext uri="{FF2B5EF4-FFF2-40B4-BE49-F238E27FC236}">
                  <a16:creationId xmlns:a16="http://schemas.microsoft.com/office/drawing/2014/main" id="{E55E4C55-4457-2EE7-9482-B9817372E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5431" y="3849636"/>
              <a:ext cx="1081628" cy="503238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47">
              <a:extLst>
                <a:ext uri="{FF2B5EF4-FFF2-40B4-BE49-F238E27FC236}">
                  <a16:creationId xmlns:a16="http://schemas.microsoft.com/office/drawing/2014/main" id="{13B9B685-DADE-9E1E-B010-E1556EBB53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67278" y="3891340"/>
              <a:ext cx="1081628" cy="399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标题四</a:t>
              </a:r>
            </a:p>
          </p:txBody>
        </p:sp>
      </p:grpSp>
      <p:sp>
        <p:nvSpPr>
          <p:cNvPr id="28" name="矩形 60">
            <a:extLst>
              <a:ext uri="{FF2B5EF4-FFF2-40B4-BE49-F238E27FC236}">
                <a16:creationId xmlns:a16="http://schemas.microsoft.com/office/drawing/2014/main" id="{F1E60DBD-3002-32B0-BBFA-F8AF2E9C3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9329" y="4510520"/>
            <a:ext cx="3210493" cy="6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637792D-3455-C32F-0B9D-6DDAC4425664}"/>
              </a:ext>
            </a:extLst>
          </p:cNvPr>
          <p:cNvGrpSpPr/>
          <p:nvPr/>
        </p:nvGrpSpPr>
        <p:grpSpPr>
          <a:xfrm>
            <a:off x="2583700" y="3846288"/>
            <a:ext cx="1133475" cy="503238"/>
            <a:chOff x="2032628" y="3846288"/>
            <a:chExt cx="1133475" cy="503238"/>
          </a:xfrm>
        </p:grpSpPr>
        <p:sp>
          <p:nvSpPr>
            <p:cNvPr id="33" name="矩形 46">
              <a:extLst>
                <a:ext uri="{FF2B5EF4-FFF2-40B4-BE49-F238E27FC236}">
                  <a16:creationId xmlns:a16="http://schemas.microsoft.com/office/drawing/2014/main" id="{E33495A6-7579-B9BA-5709-D9587AC11B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2628" y="3846288"/>
              <a:ext cx="1081628" cy="503238"/>
            </a:xfrm>
            <a:prstGeom prst="round2Same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47">
              <a:extLst>
                <a:ext uri="{FF2B5EF4-FFF2-40B4-BE49-F238E27FC236}">
                  <a16:creationId xmlns:a16="http://schemas.microsoft.com/office/drawing/2014/main" id="{42996455-410C-6A8C-C2B6-CCFD090125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4475" y="3887992"/>
              <a:ext cx="108162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标题三</a:t>
              </a:r>
            </a:p>
          </p:txBody>
        </p:sp>
      </p:grpSp>
      <p:sp>
        <p:nvSpPr>
          <p:cNvPr id="35" name="矩形 60">
            <a:extLst>
              <a:ext uri="{FF2B5EF4-FFF2-40B4-BE49-F238E27FC236}">
                <a16:creationId xmlns:a16="http://schemas.microsoft.com/office/drawing/2014/main" id="{82F24049-C7AC-E2AD-5258-0E2F23DAE1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507" y="4507172"/>
            <a:ext cx="3145119" cy="6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EF1874D-B290-5D59-9A0D-02AE8EB3CEEF}"/>
              </a:ext>
            </a:extLst>
          </p:cNvPr>
          <p:cNvGrpSpPr/>
          <p:nvPr/>
        </p:nvGrpSpPr>
        <p:grpSpPr>
          <a:xfrm>
            <a:off x="2586027" y="1769624"/>
            <a:ext cx="1133475" cy="503238"/>
            <a:chOff x="2080059" y="1769624"/>
            <a:chExt cx="1133475" cy="503238"/>
          </a:xfrm>
        </p:grpSpPr>
        <p:sp>
          <p:nvSpPr>
            <p:cNvPr id="40" name="矩形 46">
              <a:extLst>
                <a:ext uri="{FF2B5EF4-FFF2-40B4-BE49-F238E27FC236}">
                  <a16:creationId xmlns:a16="http://schemas.microsoft.com/office/drawing/2014/main" id="{E5BAB3C0-61D2-F611-257E-F7BA109CF6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0059" y="1769624"/>
              <a:ext cx="1081628" cy="503238"/>
            </a:xfrm>
            <a:prstGeom prst="round2Same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7">
              <a:extLst>
                <a:ext uri="{FF2B5EF4-FFF2-40B4-BE49-F238E27FC236}">
                  <a16:creationId xmlns:a16="http://schemas.microsoft.com/office/drawing/2014/main" id="{1EBDB223-7AD5-165C-C3ED-B18E7F4373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906" y="1811328"/>
              <a:ext cx="1081628" cy="399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标题一</a:t>
              </a:r>
            </a:p>
          </p:txBody>
        </p:sp>
      </p:grpSp>
      <p:sp>
        <p:nvSpPr>
          <p:cNvPr id="42" name="矩形 60">
            <a:extLst>
              <a:ext uri="{FF2B5EF4-FFF2-40B4-BE49-F238E27FC236}">
                <a16:creationId xmlns:a16="http://schemas.microsoft.com/office/drawing/2014/main" id="{359EC70F-45F6-94AF-1840-E253F9050E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644" y="2430508"/>
            <a:ext cx="3145120" cy="6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63963A1-C714-CB4B-59BA-733FE0AED3D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4413" y="1973533"/>
            <a:ext cx="2887236" cy="159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027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3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047F9582-0833-130C-6542-945A5B25C07C}"/>
              </a:ext>
            </a:extLst>
          </p:cNvPr>
          <p:cNvGrpSpPr/>
          <p:nvPr/>
        </p:nvGrpSpPr>
        <p:grpSpPr>
          <a:xfrm flipV="1">
            <a:off x="3862958" y="1773611"/>
            <a:ext cx="2019300" cy="1528762"/>
            <a:chOff x="4086225" y="1136650"/>
            <a:chExt cx="2019300" cy="1528763"/>
          </a:xfrm>
        </p:grpSpPr>
        <p:sp>
          <p:nvSpPr>
            <p:cNvPr id="29" name="矩形标注 5">
              <a:extLst>
                <a:ext uri="{FF2B5EF4-FFF2-40B4-BE49-F238E27FC236}">
                  <a16:creationId xmlns:a16="http://schemas.microsoft.com/office/drawing/2014/main" id="{06F28EBD-1B61-315B-D802-98BF4C8CD610}"/>
                </a:ext>
              </a:extLst>
            </p:cNvPr>
            <p:cNvSpPr/>
            <p:nvPr/>
          </p:nvSpPr>
          <p:spPr>
            <a:xfrm rot="10800000">
              <a:off x="4086225" y="1136650"/>
              <a:ext cx="2019300" cy="1528763"/>
            </a:xfrm>
            <a:prstGeom prst="wedgeRectCallout">
              <a:avLst>
                <a:gd name="adj1" fmla="val 64858"/>
                <a:gd name="adj2" fmla="val 8035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A419A854-F14B-21B2-5F95-EF94E90D7DDF}"/>
                </a:ext>
              </a:extLst>
            </p:cNvPr>
            <p:cNvSpPr/>
            <p:nvPr/>
          </p:nvSpPr>
          <p:spPr>
            <a:xfrm>
              <a:off x="4294212" y="1268760"/>
              <a:ext cx="1656184" cy="1281576"/>
            </a:xfrm>
            <a:prstGeom prst="rect">
              <a:avLst/>
            </a:prstGeom>
            <a:blipFill dpi="0" rotWithShape="0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E9074C8-59FA-A019-743D-AD2F3272F4BB}"/>
              </a:ext>
            </a:extLst>
          </p:cNvPr>
          <p:cNvGrpSpPr/>
          <p:nvPr/>
        </p:nvGrpSpPr>
        <p:grpSpPr>
          <a:xfrm flipV="1">
            <a:off x="3862958" y="3593878"/>
            <a:ext cx="2019300" cy="1528762"/>
            <a:chOff x="4086225" y="1136650"/>
            <a:chExt cx="2019300" cy="1528763"/>
          </a:xfrm>
        </p:grpSpPr>
        <p:sp>
          <p:nvSpPr>
            <p:cNvPr id="32" name="矩形标注 5">
              <a:extLst>
                <a:ext uri="{FF2B5EF4-FFF2-40B4-BE49-F238E27FC236}">
                  <a16:creationId xmlns:a16="http://schemas.microsoft.com/office/drawing/2014/main" id="{82561185-72C4-D5CD-813B-C1DEE049D337}"/>
                </a:ext>
              </a:extLst>
            </p:cNvPr>
            <p:cNvSpPr/>
            <p:nvPr/>
          </p:nvSpPr>
          <p:spPr>
            <a:xfrm rot="10800000">
              <a:off x="4086225" y="1136650"/>
              <a:ext cx="2019300" cy="1528763"/>
            </a:xfrm>
            <a:prstGeom prst="wedgeRectCallout">
              <a:avLst>
                <a:gd name="adj1" fmla="val 64858"/>
                <a:gd name="adj2" fmla="val 8035"/>
              </a:avLst>
            </a:prstGeom>
            <a:solidFill>
              <a:srgbClr val="3F3F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FD138426-B8FF-F02F-B027-AD9A194C6A15}"/>
                </a:ext>
              </a:extLst>
            </p:cNvPr>
            <p:cNvSpPr/>
            <p:nvPr/>
          </p:nvSpPr>
          <p:spPr>
            <a:xfrm>
              <a:off x="4294212" y="1268760"/>
              <a:ext cx="1656184" cy="1281576"/>
            </a:xfrm>
            <a:prstGeom prst="rect">
              <a:avLst/>
            </a:prstGeom>
            <a:blipFill dpi="0" rotWithShape="0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C2BA826-9D59-2252-1F51-30EF3382346D}"/>
              </a:ext>
            </a:extLst>
          </p:cNvPr>
          <p:cNvGrpSpPr/>
          <p:nvPr/>
        </p:nvGrpSpPr>
        <p:grpSpPr>
          <a:xfrm flipH="1">
            <a:off x="6329564" y="1773610"/>
            <a:ext cx="2014734" cy="1528763"/>
            <a:chOff x="4086225" y="1136650"/>
            <a:chExt cx="2019300" cy="1528763"/>
          </a:xfrm>
        </p:grpSpPr>
        <p:sp>
          <p:nvSpPr>
            <p:cNvPr id="38" name="矩形标注 5">
              <a:extLst>
                <a:ext uri="{FF2B5EF4-FFF2-40B4-BE49-F238E27FC236}">
                  <a16:creationId xmlns:a16="http://schemas.microsoft.com/office/drawing/2014/main" id="{E07FA5E3-FE64-87B9-7077-6D111E2F7D55}"/>
                </a:ext>
              </a:extLst>
            </p:cNvPr>
            <p:cNvSpPr/>
            <p:nvPr/>
          </p:nvSpPr>
          <p:spPr>
            <a:xfrm rot="10800000">
              <a:off x="4086225" y="1136650"/>
              <a:ext cx="2019300" cy="1528763"/>
            </a:xfrm>
            <a:prstGeom prst="wedgeRectCallout">
              <a:avLst>
                <a:gd name="adj1" fmla="val 64858"/>
                <a:gd name="adj2" fmla="val 8035"/>
              </a:avLst>
            </a:prstGeom>
            <a:solidFill>
              <a:srgbClr val="3F3F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CB670789-CB6C-FE76-6E0D-EF663C641AC7}"/>
                </a:ext>
              </a:extLst>
            </p:cNvPr>
            <p:cNvSpPr/>
            <p:nvPr/>
          </p:nvSpPr>
          <p:spPr>
            <a:xfrm>
              <a:off x="4294212" y="1268760"/>
              <a:ext cx="1656184" cy="1281576"/>
            </a:xfrm>
            <a:prstGeom prst="rect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F8FBC02-B9A2-127B-B2E1-D8E9C1A83063}"/>
              </a:ext>
            </a:extLst>
          </p:cNvPr>
          <p:cNvGrpSpPr/>
          <p:nvPr/>
        </p:nvGrpSpPr>
        <p:grpSpPr>
          <a:xfrm flipH="1">
            <a:off x="6324998" y="3593877"/>
            <a:ext cx="2023866" cy="1528763"/>
            <a:chOff x="4086225" y="1136650"/>
            <a:chExt cx="2019300" cy="1528763"/>
          </a:xfrm>
        </p:grpSpPr>
        <p:sp>
          <p:nvSpPr>
            <p:cNvPr id="44" name="矩形标注 5">
              <a:extLst>
                <a:ext uri="{FF2B5EF4-FFF2-40B4-BE49-F238E27FC236}">
                  <a16:creationId xmlns:a16="http://schemas.microsoft.com/office/drawing/2014/main" id="{88E7C6DA-3157-AA32-C07A-7B047B2209AC}"/>
                </a:ext>
              </a:extLst>
            </p:cNvPr>
            <p:cNvSpPr/>
            <p:nvPr/>
          </p:nvSpPr>
          <p:spPr>
            <a:xfrm rot="10800000">
              <a:off x="4086225" y="1136650"/>
              <a:ext cx="2019300" cy="1528763"/>
            </a:xfrm>
            <a:prstGeom prst="wedgeRectCallout">
              <a:avLst>
                <a:gd name="adj1" fmla="val 64858"/>
                <a:gd name="adj2" fmla="val 8035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4B09F9B7-6DCF-E363-9BEA-0760448CC3A8}"/>
                </a:ext>
              </a:extLst>
            </p:cNvPr>
            <p:cNvSpPr/>
            <p:nvPr/>
          </p:nvSpPr>
          <p:spPr>
            <a:xfrm>
              <a:off x="4294212" y="1268760"/>
              <a:ext cx="1656184" cy="1281576"/>
            </a:xfrm>
            <a:prstGeom prst="rect">
              <a:avLst/>
            </a:pr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EFDB286-A323-7A81-5837-CB32998E258B}"/>
              </a:ext>
            </a:extLst>
          </p:cNvPr>
          <p:cNvGrpSpPr/>
          <p:nvPr/>
        </p:nvGrpSpPr>
        <p:grpSpPr>
          <a:xfrm>
            <a:off x="8499076" y="2421682"/>
            <a:ext cx="3214066" cy="924011"/>
            <a:chOff x="8499076" y="2508168"/>
            <a:chExt cx="3214066" cy="924011"/>
          </a:xfrm>
        </p:grpSpPr>
        <p:sp>
          <p:nvSpPr>
            <p:cNvPr id="49" name="矩形 60">
              <a:extLst>
                <a:ext uri="{FF2B5EF4-FFF2-40B4-BE49-F238E27FC236}">
                  <a16:creationId xmlns:a16="http://schemas.microsoft.com/office/drawing/2014/main" id="{0FDF2F38-1856-ADA9-72AC-B8C55DE104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3214066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9A4E50F-5FFC-2B3C-A9A9-58E572D5F5A2}"/>
                </a:ext>
              </a:extLst>
            </p:cNvPr>
            <p:cNvSpPr txBox="1"/>
            <p:nvPr/>
          </p:nvSpPr>
          <p:spPr>
            <a:xfrm>
              <a:off x="849907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21ED196-C019-0FC9-1295-127F6BBB061B}"/>
              </a:ext>
            </a:extLst>
          </p:cNvPr>
          <p:cNvGrpSpPr/>
          <p:nvPr/>
        </p:nvGrpSpPr>
        <p:grpSpPr>
          <a:xfrm>
            <a:off x="8499076" y="4288971"/>
            <a:ext cx="3214066" cy="924011"/>
            <a:chOff x="8499076" y="2508168"/>
            <a:chExt cx="3214066" cy="924011"/>
          </a:xfrm>
        </p:grpSpPr>
        <p:sp>
          <p:nvSpPr>
            <p:cNvPr id="52" name="矩形 60">
              <a:extLst>
                <a:ext uri="{FF2B5EF4-FFF2-40B4-BE49-F238E27FC236}">
                  <a16:creationId xmlns:a16="http://schemas.microsoft.com/office/drawing/2014/main" id="{C439F2F3-A50F-27FC-5E24-67D99C603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3214066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AFD1A08-0D68-C38D-0C3F-5872FDB88585}"/>
                </a:ext>
              </a:extLst>
            </p:cNvPr>
            <p:cNvSpPr txBox="1"/>
            <p:nvPr/>
          </p:nvSpPr>
          <p:spPr>
            <a:xfrm>
              <a:off x="849907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E341E0F-E5C2-1AA4-DA33-10EBFD079471}"/>
              </a:ext>
            </a:extLst>
          </p:cNvPr>
          <p:cNvGrpSpPr/>
          <p:nvPr/>
        </p:nvGrpSpPr>
        <p:grpSpPr>
          <a:xfrm>
            <a:off x="536206" y="1629594"/>
            <a:ext cx="3218075" cy="924011"/>
            <a:chOff x="8499076" y="2508168"/>
            <a:chExt cx="3218075" cy="924011"/>
          </a:xfrm>
        </p:grpSpPr>
        <p:sp>
          <p:nvSpPr>
            <p:cNvPr id="55" name="矩形 60">
              <a:extLst>
                <a:ext uri="{FF2B5EF4-FFF2-40B4-BE49-F238E27FC236}">
                  <a16:creationId xmlns:a16="http://schemas.microsoft.com/office/drawing/2014/main" id="{4799F49A-2621-CD45-CBFF-29ED4F67BC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3214066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D856A8E-F1D0-8BE7-F185-EF1D175B2E4D}"/>
                </a:ext>
              </a:extLst>
            </p:cNvPr>
            <p:cNvSpPr txBox="1"/>
            <p:nvPr/>
          </p:nvSpPr>
          <p:spPr>
            <a:xfrm>
              <a:off x="9412895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8403118-63DC-2709-0AE5-832D3CE6275E}"/>
              </a:ext>
            </a:extLst>
          </p:cNvPr>
          <p:cNvGrpSpPr/>
          <p:nvPr/>
        </p:nvGrpSpPr>
        <p:grpSpPr>
          <a:xfrm>
            <a:off x="536206" y="3496883"/>
            <a:ext cx="3227438" cy="924011"/>
            <a:chOff x="8499076" y="2508168"/>
            <a:chExt cx="3227438" cy="924011"/>
          </a:xfrm>
        </p:grpSpPr>
        <p:sp>
          <p:nvSpPr>
            <p:cNvPr id="58" name="矩形 60">
              <a:extLst>
                <a:ext uri="{FF2B5EF4-FFF2-40B4-BE49-F238E27FC236}">
                  <a16:creationId xmlns:a16="http://schemas.microsoft.com/office/drawing/2014/main" id="{954B1C20-F77B-E14E-C627-E5253BA661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3214066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35A7DFF-7EC7-7555-AF7F-466B808C8983}"/>
                </a:ext>
              </a:extLst>
            </p:cNvPr>
            <p:cNvSpPr txBox="1"/>
            <p:nvPr/>
          </p:nvSpPr>
          <p:spPr>
            <a:xfrm>
              <a:off x="9422258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31414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3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sp>
        <p:nvSpPr>
          <p:cNvPr id="4" name="等腰三角形 3">
            <a:extLst>
              <a:ext uri="{FF2B5EF4-FFF2-40B4-BE49-F238E27FC236}">
                <a16:creationId xmlns:a16="http://schemas.microsoft.com/office/drawing/2014/main" id="{8AFBDAFA-9B74-92B0-8ADD-214ACECB9B57}"/>
              </a:ext>
            </a:extLst>
          </p:cNvPr>
          <p:cNvSpPr/>
          <p:nvPr/>
        </p:nvSpPr>
        <p:spPr>
          <a:xfrm>
            <a:off x="1659258" y="1500197"/>
            <a:ext cx="2092967" cy="180428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D508B906-58D7-1A48-8E44-A64AE4354332}"/>
              </a:ext>
            </a:extLst>
          </p:cNvPr>
          <p:cNvSpPr txBox="1"/>
          <p:nvPr/>
        </p:nvSpPr>
        <p:spPr>
          <a:xfrm>
            <a:off x="2051601" y="2273339"/>
            <a:ext cx="1308280" cy="838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221E7836-C5FC-76FC-1C7C-920331F78265}"/>
              </a:ext>
            </a:extLst>
          </p:cNvPr>
          <p:cNvSpPr/>
          <p:nvPr/>
        </p:nvSpPr>
        <p:spPr>
          <a:xfrm rot="10800000">
            <a:off x="3900942" y="3573810"/>
            <a:ext cx="2092967" cy="180428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42">
            <a:extLst>
              <a:ext uri="{FF2B5EF4-FFF2-40B4-BE49-F238E27FC236}">
                <a16:creationId xmlns:a16="http://schemas.microsoft.com/office/drawing/2014/main" id="{6E779881-0B43-ABD5-D7A0-7B637A7653E8}"/>
              </a:ext>
            </a:extLst>
          </p:cNvPr>
          <p:cNvSpPr txBox="1"/>
          <p:nvPr/>
        </p:nvSpPr>
        <p:spPr>
          <a:xfrm>
            <a:off x="4293285" y="3648740"/>
            <a:ext cx="1308280" cy="838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43">
            <a:extLst>
              <a:ext uri="{FF2B5EF4-FFF2-40B4-BE49-F238E27FC236}">
                <a16:creationId xmlns:a16="http://schemas.microsoft.com/office/drawing/2014/main" id="{9508CB80-F565-9D97-E3FC-5C0C320947A4}"/>
              </a:ext>
            </a:extLst>
          </p:cNvPr>
          <p:cNvSpPr txBox="1"/>
          <p:nvPr/>
        </p:nvSpPr>
        <p:spPr>
          <a:xfrm>
            <a:off x="4061602" y="1874387"/>
            <a:ext cx="178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" name="文本框 44">
            <a:extLst>
              <a:ext uri="{FF2B5EF4-FFF2-40B4-BE49-F238E27FC236}">
                <a16:creationId xmlns:a16="http://schemas.microsoft.com/office/drawing/2014/main" id="{FA5DA012-E825-79F9-D3DB-DC3C3574B28C}"/>
              </a:ext>
            </a:extLst>
          </p:cNvPr>
          <p:cNvSpPr txBox="1"/>
          <p:nvPr/>
        </p:nvSpPr>
        <p:spPr>
          <a:xfrm>
            <a:off x="3875880" y="2281184"/>
            <a:ext cx="2189426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1F1F1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1F1F1F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5" name="文本框 43">
            <a:extLst>
              <a:ext uri="{FF2B5EF4-FFF2-40B4-BE49-F238E27FC236}">
                <a16:creationId xmlns:a16="http://schemas.microsoft.com/office/drawing/2014/main" id="{C7B873D6-17FD-9DC2-8068-A6EA7954FEA4}"/>
              </a:ext>
            </a:extLst>
          </p:cNvPr>
          <p:cNvSpPr txBox="1"/>
          <p:nvPr/>
        </p:nvSpPr>
        <p:spPr>
          <a:xfrm>
            <a:off x="1796750" y="3573810"/>
            <a:ext cx="178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文本框 44">
            <a:extLst>
              <a:ext uri="{FF2B5EF4-FFF2-40B4-BE49-F238E27FC236}">
                <a16:creationId xmlns:a16="http://schemas.microsoft.com/office/drawing/2014/main" id="{4965720E-BF3B-C102-9BCF-4CA98977A2D2}"/>
              </a:ext>
            </a:extLst>
          </p:cNvPr>
          <p:cNvSpPr txBox="1"/>
          <p:nvPr/>
        </p:nvSpPr>
        <p:spPr>
          <a:xfrm>
            <a:off x="1611028" y="3980607"/>
            <a:ext cx="2189426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1F1F1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1F1F1F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932BDA0E-092C-4EBA-F6DD-5F9566AF66A2}"/>
              </a:ext>
            </a:extLst>
          </p:cNvPr>
          <p:cNvSpPr/>
          <p:nvPr/>
        </p:nvSpPr>
        <p:spPr>
          <a:xfrm>
            <a:off x="6229786" y="1500197"/>
            <a:ext cx="2092967" cy="180428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38">
            <a:extLst>
              <a:ext uri="{FF2B5EF4-FFF2-40B4-BE49-F238E27FC236}">
                <a16:creationId xmlns:a16="http://schemas.microsoft.com/office/drawing/2014/main" id="{4921670A-32FD-A96F-A73F-1437B5477751}"/>
              </a:ext>
            </a:extLst>
          </p:cNvPr>
          <p:cNvSpPr txBox="1"/>
          <p:nvPr/>
        </p:nvSpPr>
        <p:spPr>
          <a:xfrm>
            <a:off x="6622129" y="2273339"/>
            <a:ext cx="1308280" cy="838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9A4E4338-EDBE-D788-4E9E-EBEE512E5A42}"/>
              </a:ext>
            </a:extLst>
          </p:cNvPr>
          <p:cNvSpPr/>
          <p:nvPr/>
        </p:nvSpPr>
        <p:spPr>
          <a:xfrm rot="10800000">
            <a:off x="8471470" y="3573810"/>
            <a:ext cx="2092967" cy="180428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42">
            <a:extLst>
              <a:ext uri="{FF2B5EF4-FFF2-40B4-BE49-F238E27FC236}">
                <a16:creationId xmlns:a16="http://schemas.microsoft.com/office/drawing/2014/main" id="{C2741BF4-B8DD-A512-7E73-AD7F5EA70B9A}"/>
              </a:ext>
            </a:extLst>
          </p:cNvPr>
          <p:cNvSpPr txBox="1"/>
          <p:nvPr/>
        </p:nvSpPr>
        <p:spPr>
          <a:xfrm>
            <a:off x="8863813" y="3648740"/>
            <a:ext cx="1308280" cy="838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43">
            <a:extLst>
              <a:ext uri="{FF2B5EF4-FFF2-40B4-BE49-F238E27FC236}">
                <a16:creationId xmlns:a16="http://schemas.microsoft.com/office/drawing/2014/main" id="{23B483F7-2CF8-B255-BFE6-5836EDEA4106}"/>
              </a:ext>
            </a:extLst>
          </p:cNvPr>
          <p:cNvSpPr txBox="1"/>
          <p:nvPr/>
        </p:nvSpPr>
        <p:spPr>
          <a:xfrm>
            <a:off x="8632130" y="1874387"/>
            <a:ext cx="178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文本框 44">
            <a:extLst>
              <a:ext uri="{FF2B5EF4-FFF2-40B4-BE49-F238E27FC236}">
                <a16:creationId xmlns:a16="http://schemas.microsoft.com/office/drawing/2014/main" id="{CDF20CFC-D30B-0B9E-6934-3470349CBBDC}"/>
              </a:ext>
            </a:extLst>
          </p:cNvPr>
          <p:cNvSpPr txBox="1"/>
          <p:nvPr/>
        </p:nvSpPr>
        <p:spPr>
          <a:xfrm>
            <a:off x="8446408" y="2281184"/>
            <a:ext cx="2189426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1F1F1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1F1F1F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5" name="文本框 43">
            <a:extLst>
              <a:ext uri="{FF2B5EF4-FFF2-40B4-BE49-F238E27FC236}">
                <a16:creationId xmlns:a16="http://schemas.microsoft.com/office/drawing/2014/main" id="{84D074D2-E93B-E1A5-62FF-DAF6692175F6}"/>
              </a:ext>
            </a:extLst>
          </p:cNvPr>
          <p:cNvSpPr txBox="1"/>
          <p:nvPr/>
        </p:nvSpPr>
        <p:spPr>
          <a:xfrm>
            <a:off x="6367278" y="3573810"/>
            <a:ext cx="178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" name="文本框 44">
            <a:extLst>
              <a:ext uri="{FF2B5EF4-FFF2-40B4-BE49-F238E27FC236}">
                <a16:creationId xmlns:a16="http://schemas.microsoft.com/office/drawing/2014/main" id="{44B18FA9-1E93-B392-4D60-190FDBBCD604}"/>
              </a:ext>
            </a:extLst>
          </p:cNvPr>
          <p:cNvSpPr txBox="1"/>
          <p:nvPr/>
        </p:nvSpPr>
        <p:spPr>
          <a:xfrm>
            <a:off x="6181556" y="3980607"/>
            <a:ext cx="2189426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1F1F1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1F1F1F"/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922293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3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B793A37-052F-9C2C-B0C5-5A9389941EC4}"/>
              </a:ext>
            </a:extLst>
          </p:cNvPr>
          <p:cNvGrpSpPr/>
          <p:nvPr/>
        </p:nvGrpSpPr>
        <p:grpSpPr>
          <a:xfrm>
            <a:off x="4249292" y="1773610"/>
            <a:ext cx="1709609" cy="1656184"/>
            <a:chOff x="1492581" y="1917626"/>
            <a:chExt cx="2304256" cy="2232248"/>
          </a:xfrm>
        </p:grpSpPr>
        <p:sp>
          <p:nvSpPr>
            <p:cNvPr id="4" name="流程图: 延期 3">
              <a:extLst>
                <a:ext uri="{FF2B5EF4-FFF2-40B4-BE49-F238E27FC236}">
                  <a16:creationId xmlns:a16="http://schemas.microsoft.com/office/drawing/2014/main" id="{0AA0C59F-EAFA-5FEA-9D9D-55C09427CCB2}"/>
                </a:ext>
              </a:extLst>
            </p:cNvPr>
            <p:cNvSpPr/>
            <p:nvPr/>
          </p:nvSpPr>
          <p:spPr>
            <a:xfrm>
              <a:off x="1492581" y="1917626"/>
              <a:ext cx="2304256" cy="2232248"/>
            </a:xfrm>
            <a:prstGeom prst="flowChartDelay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5" name="文本框 26">
              <a:extLst>
                <a:ext uri="{FF2B5EF4-FFF2-40B4-BE49-F238E27FC236}">
                  <a16:creationId xmlns:a16="http://schemas.microsoft.com/office/drawing/2014/main" id="{3875BF75-2928-1014-4AAE-8854B5A387E9}"/>
                </a:ext>
              </a:extLst>
            </p:cNvPr>
            <p:cNvSpPr txBox="1"/>
            <p:nvPr/>
          </p:nvSpPr>
          <p:spPr>
            <a:xfrm>
              <a:off x="1695506" y="2141867"/>
              <a:ext cx="1827060" cy="1783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80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8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042E59A-83A2-5A82-D39F-28496079EFA7}"/>
              </a:ext>
            </a:extLst>
          </p:cNvPr>
          <p:cNvGrpSpPr/>
          <p:nvPr/>
        </p:nvGrpSpPr>
        <p:grpSpPr>
          <a:xfrm>
            <a:off x="869981" y="2139695"/>
            <a:ext cx="3214066" cy="924011"/>
            <a:chOff x="8499076" y="2508168"/>
            <a:chExt cx="3214066" cy="924011"/>
          </a:xfrm>
        </p:grpSpPr>
        <p:sp>
          <p:nvSpPr>
            <p:cNvPr id="9" name="矩形 60">
              <a:extLst>
                <a:ext uri="{FF2B5EF4-FFF2-40B4-BE49-F238E27FC236}">
                  <a16:creationId xmlns:a16="http://schemas.microsoft.com/office/drawing/2014/main" id="{5B111573-0557-C03D-C4F9-16EA65ED1D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3214066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8041DE4-1A67-F6D8-3EE6-41028667AD1B}"/>
                </a:ext>
              </a:extLst>
            </p:cNvPr>
            <p:cNvSpPr txBox="1"/>
            <p:nvPr/>
          </p:nvSpPr>
          <p:spPr>
            <a:xfrm>
              <a:off x="940888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EFDB9C3-8685-7721-0CF0-3D636A6EC1E0}"/>
              </a:ext>
            </a:extLst>
          </p:cNvPr>
          <p:cNvGrpSpPr/>
          <p:nvPr/>
        </p:nvGrpSpPr>
        <p:grpSpPr>
          <a:xfrm>
            <a:off x="4249292" y="3633278"/>
            <a:ext cx="1709609" cy="1656184"/>
            <a:chOff x="1492581" y="1917626"/>
            <a:chExt cx="2304256" cy="2232248"/>
          </a:xfrm>
        </p:grpSpPr>
        <p:sp>
          <p:nvSpPr>
            <p:cNvPr id="13" name="流程图: 延期 12">
              <a:extLst>
                <a:ext uri="{FF2B5EF4-FFF2-40B4-BE49-F238E27FC236}">
                  <a16:creationId xmlns:a16="http://schemas.microsoft.com/office/drawing/2014/main" id="{DBFB963D-978B-0BF3-3CEF-920C227BB7E0}"/>
                </a:ext>
              </a:extLst>
            </p:cNvPr>
            <p:cNvSpPr/>
            <p:nvPr/>
          </p:nvSpPr>
          <p:spPr>
            <a:xfrm>
              <a:off x="1492581" y="1917626"/>
              <a:ext cx="2304256" cy="2232248"/>
            </a:xfrm>
            <a:prstGeom prst="flowChartDelay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14" name="文本框 26">
              <a:extLst>
                <a:ext uri="{FF2B5EF4-FFF2-40B4-BE49-F238E27FC236}">
                  <a16:creationId xmlns:a16="http://schemas.microsoft.com/office/drawing/2014/main" id="{C26B27C3-1135-0161-3E06-D771173705EC}"/>
                </a:ext>
              </a:extLst>
            </p:cNvPr>
            <p:cNvSpPr txBox="1"/>
            <p:nvPr/>
          </p:nvSpPr>
          <p:spPr>
            <a:xfrm>
              <a:off x="1695506" y="2141867"/>
              <a:ext cx="1827060" cy="1783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80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8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D3003B5-96B6-4E06-5211-DF9D4005C1EB}"/>
              </a:ext>
            </a:extLst>
          </p:cNvPr>
          <p:cNvGrpSpPr/>
          <p:nvPr/>
        </p:nvGrpSpPr>
        <p:grpSpPr>
          <a:xfrm>
            <a:off x="869981" y="3999363"/>
            <a:ext cx="3214066" cy="924011"/>
            <a:chOff x="8499076" y="2508168"/>
            <a:chExt cx="3214066" cy="924011"/>
          </a:xfrm>
        </p:grpSpPr>
        <p:sp>
          <p:nvSpPr>
            <p:cNvPr id="16" name="矩形 60">
              <a:extLst>
                <a:ext uri="{FF2B5EF4-FFF2-40B4-BE49-F238E27FC236}">
                  <a16:creationId xmlns:a16="http://schemas.microsoft.com/office/drawing/2014/main" id="{47BDD528-EA6B-959E-80C5-8CEA08731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3214066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9946EF3-274A-445E-3453-725E54A77DCA}"/>
                </a:ext>
              </a:extLst>
            </p:cNvPr>
            <p:cNvSpPr txBox="1"/>
            <p:nvPr/>
          </p:nvSpPr>
          <p:spPr>
            <a:xfrm>
              <a:off x="940888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391A773-069A-8B8E-889A-246892ECAADE}"/>
              </a:ext>
            </a:extLst>
          </p:cNvPr>
          <p:cNvGrpSpPr/>
          <p:nvPr/>
        </p:nvGrpSpPr>
        <p:grpSpPr>
          <a:xfrm flipH="1">
            <a:off x="6248521" y="1773610"/>
            <a:ext cx="1745188" cy="1656184"/>
            <a:chOff x="1492581" y="1917626"/>
            <a:chExt cx="2304256" cy="2232248"/>
          </a:xfrm>
        </p:grpSpPr>
        <p:sp>
          <p:nvSpPr>
            <p:cNvPr id="19" name="流程图: 延期 18">
              <a:extLst>
                <a:ext uri="{FF2B5EF4-FFF2-40B4-BE49-F238E27FC236}">
                  <a16:creationId xmlns:a16="http://schemas.microsoft.com/office/drawing/2014/main" id="{D38B77AC-A6F2-A05E-B36A-370A6962736A}"/>
                </a:ext>
              </a:extLst>
            </p:cNvPr>
            <p:cNvSpPr/>
            <p:nvPr/>
          </p:nvSpPr>
          <p:spPr>
            <a:xfrm>
              <a:off x="1492581" y="1917626"/>
              <a:ext cx="2304256" cy="2232248"/>
            </a:xfrm>
            <a:prstGeom prst="flowChartDelay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20" name="文本框 26">
              <a:extLst>
                <a:ext uri="{FF2B5EF4-FFF2-40B4-BE49-F238E27FC236}">
                  <a16:creationId xmlns:a16="http://schemas.microsoft.com/office/drawing/2014/main" id="{802982C8-BC17-0E3E-E0EF-1A1846311512}"/>
                </a:ext>
              </a:extLst>
            </p:cNvPr>
            <p:cNvSpPr txBox="1"/>
            <p:nvPr/>
          </p:nvSpPr>
          <p:spPr>
            <a:xfrm>
              <a:off x="1695506" y="2141867"/>
              <a:ext cx="1827060" cy="1783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80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8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86E76F5-9AAD-598D-D0AF-CB38085061CF}"/>
              </a:ext>
            </a:extLst>
          </p:cNvPr>
          <p:cNvGrpSpPr/>
          <p:nvPr/>
        </p:nvGrpSpPr>
        <p:grpSpPr>
          <a:xfrm flipH="1">
            <a:off x="6248521" y="3633278"/>
            <a:ext cx="1745188" cy="1656184"/>
            <a:chOff x="1492581" y="1917626"/>
            <a:chExt cx="2304256" cy="2232248"/>
          </a:xfrm>
        </p:grpSpPr>
        <p:sp>
          <p:nvSpPr>
            <p:cNvPr id="22" name="流程图: 延期 21">
              <a:extLst>
                <a:ext uri="{FF2B5EF4-FFF2-40B4-BE49-F238E27FC236}">
                  <a16:creationId xmlns:a16="http://schemas.microsoft.com/office/drawing/2014/main" id="{81B1FD90-70A9-F0B1-5339-8B371C60981F}"/>
                </a:ext>
              </a:extLst>
            </p:cNvPr>
            <p:cNvSpPr/>
            <p:nvPr/>
          </p:nvSpPr>
          <p:spPr>
            <a:xfrm>
              <a:off x="1492581" y="1917626"/>
              <a:ext cx="2304256" cy="2232248"/>
            </a:xfrm>
            <a:prstGeom prst="flowChartDelay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23" name="文本框 26">
              <a:extLst>
                <a:ext uri="{FF2B5EF4-FFF2-40B4-BE49-F238E27FC236}">
                  <a16:creationId xmlns:a16="http://schemas.microsoft.com/office/drawing/2014/main" id="{8075E527-900B-6732-CF6B-7C0165A373C8}"/>
                </a:ext>
              </a:extLst>
            </p:cNvPr>
            <p:cNvSpPr txBox="1"/>
            <p:nvPr/>
          </p:nvSpPr>
          <p:spPr>
            <a:xfrm>
              <a:off x="1695506" y="2141867"/>
              <a:ext cx="1827060" cy="1783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80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8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6EF4A81-D237-FD5A-D031-BA25C014D9FF}"/>
              </a:ext>
            </a:extLst>
          </p:cNvPr>
          <p:cNvGrpSpPr/>
          <p:nvPr/>
        </p:nvGrpSpPr>
        <p:grpSpPr>
          <a:xfrm>
            <a:off x="8137724" y="2077799"/>
            <a:ext cx="3214066" cy="924011"/>
            <a:chOff x="8499076" y="2508168"/>
            <a:chExt cx="3214066" cy="924011"/>
          </a:xfrm>
        </p:grpSpPr>
        <p:sp>
          <p:nvSpPr>
            <p:cNvPr id="25" name="矩形 60">
              <a:extLst>
                <a:ext uri="{FF2B5EF4-FFF2-40B4-BE49-F238E27FC236}">
                  <a16:creationId xmlns:a16="http://schemas.microsoft.com/office/drawing/2014/main" id="{A27B6AAC-2AC8-8ECD-284C-D3B632BFEF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3214066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D4413A2-BE89-2243-B602-5CC1283A2FC7}"/>
                </a:ext>
              </a:extLst>
            </p:cNvPr>
            <p:cNvSpPr txBox="1"/>
            <p:nvPr/>
          </p:nvSpPr>
          <p:spPr>
            <a:xfrm>
              <a:off x="849907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0AAF04D-C8D9-4C92-C6A0-20E0778E3E04}"/>
              </a:ext>
            </a:extLst>
          </p:cNvPr>
          <p:cNvGrpSpPr/>
          <p:nvPr/>
        </p:nvGrpSpPr>
        <p:grpSpPr>
          <a:xfrm>
            <a:off x="8137724" y="3937467"/>
            <a:ext cx="3214066" cy="924011"/>
            <a:chOff x="8499076" y="2508168"/>
            <a:chExt cx="3214066" cy="924011"/>
          </a:xfrm>
        </p:grpSpPr>
        <p:sp>
          <p:nvSpPr>
            <p:cNvPr id="28" name="矩形 60">
              <a:extLst>
                <a:ext uri="{FF2B5EF4-FFF2-40B4-BE49-F238E27FC236}">
                  <a16:creationId xmlns:a16="http://schemas.microsoft.com/office/drawing/2014/main" id="{C5184077-26CB-BB60-B2C9-E48E3E522D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9076" y="2812522"/>
              <a:ext cx="3214066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91D079D-57F5-8602-BC83-F2830AB56A51}"/>
                </a:ext>
              </a:extLst>
            </p:cNvPr>
            <p:cNvSpPr txBox="1"/>
            <p:nvPr/>
          </p:nvSpPr>
          <p:spPr>
            <a:xfrm>
              <a:off x="8499076" y="2508168"/>
              <a:ext cx="23042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2340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>
            <a:extLst>
              <a:ext uri="{FF2B5EF4-FFF2-40B4-BE49-F238E27FC236}">
                <a16:creationId xmlns:a16="http://schemas.microsoft.com/office/drawing/2014/main" id="{3CC11AF7-8160-8E8A-A89C-B3799D4DA9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79" r="6528"/>
          <a:stretch/>
        </p:blipFill>
        <p:spPr>
          <a:xfrm>
            <a:off x="1" y="1241"/>
            <a:ext cx="12190412" cy="6857107"/>
          </a:xfrm>
          <a:prstGeom prst="rect">
            <a:avLst/>
          </a:prstGeom>
        </p:spPr>
      </p:pic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BEF9AD3E-60A6-50D0-1B5A-927075CD8274}"/>
              </a:ext>
            </a:extLst>
          </p:cNvPr>
          <p:cNvSpPr/>
          <p:nvPr/>
        </p:nvSpPr>
        <p:spPr>
          <a:xfrm>
            <a:off x="5663158" y="5878066"/>
            <a:ext cx="5743150" cy="2711123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170B78CC-EBB6-04F2-A0E9-86F01C642D09}"/>
              </a:ext>
            </a:extLst>
          </p:cNvPr>
          <p:cNvSpPr/>
          <p:nvPr/>
        </p:nvSpPr>
        <p:spPr>
          <a:xfrm>
            <a:off x="2782203" y="-1612849"/>
            <a:ext cx="5743150" cy="2711123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330DB729-8D02-0151-A609-A70488E69006}"/>
              </a:ext>
            </a:extLst>
          </p:cNvPr>
          <p:cNvSpPr/>
          <p:nvPr/>
        </p:nvSpPr>
        <p:spPr>
          <a:xfrm>
            <a:off x="-2740206" y="4663541"/>
            <a:ext cx="3921408" cy="1851148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4" name="图形 4">
            <a:extLst>
              <a:ext uri="{FF2B5EF4-FFF2-40B4-BE49-F238E27FC236}">
                <a16:creationId xmlns:a16="http://schemas.microsoft.com/office/drawing/2014/main" id="{70234E8F-7CA5-431A-5965-A12DF3E14F16}"/>
              </a:ext>
            </a:extLst>
          </p:cNvPr>
          <p:cNvSpPr/>
          <p:nvPr/>
        </p:nvSpPr>
        <p:spPr>
          <a:xfrm>
            <a:off x="2532030" y="1514655"/>
            <a:ext cx="7646492" cy="1960524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  <a:gd name="connsiteX0" fmla="*/ 12164764 w 12192000"/>
              <a:gd name="connsiteY0" fmla="*/ 1807973 h 1839214"/>
              <a:gd name="connsiteX1" fmla="*/ 12164764 w 12192000"/>
              <a:gd name="connsiteY1" fmla="*/ 1776732 h 1839214"/>
              <a:gd name="connsiteX2" fmla="*/ 12141533 w 12192000"/>
              <a:gd name="connsiteY2" fmla="*/ 1776732 h 1839214"/>
              <a:gd name="connsiteX3" fmla="*/ 12141533 w 12192000"/>
              <a:gd name="connsiteY3" fmla="*/ 1765517 h 1839214"/>
              <a:gd name="connsiteX4" fmla="*/ 12119105 w 12192000"/>
              <a:gd name="connsiteY4" fmla="*/ 1754302 h 1839214"/>
              <a:gd name="connsiteX5" fmla="*/ 12020575 w 12192000"/>
              <a:gd name="connsiteY5" fmla="*/ 1754302 h 1839214"/>
              <a:gd name="connsiteX6" fmla="*/ 12020575 w 12192000"/>
              <a:gd name="connsiteY6" fmla="*/ 1711847 h 1839214"/>
              <a:gd name="connsiteX7" fmla="*/ 12022178 w 12192000"/>
              <a:gd name="connsiteY7" fmla="*/ 1709443 h 1839214"/>
              <a:gd name="connsiteX8" fmla="*/ 12022178 w 12192000"/>
              <a:gd name="connsiteY8" fmla="*/ 1697428 h 1839214"/>
              <a:gd name="connsiteX9" fmla="*/ 12048612 w 12192000"/>
              <a:gd name="connsiteY9" fmla="*/ 1690218 h 1839214"/>
              <a:gd name="connsiteX10" fmla="*/ 12048612 w 12192000"/>
              <a:gd name="connsiteY10" fmla="*/ 1685412 h 1839214"/>
              <a:gd name="connsiteX11" fmla="*/ 12027784 w 12192000"/>
              <a:gd name="connsiteY11" fmla="*/ 1672595 h 1839214"/>
              <a:gd name="connsiteX12" fmla="*/ 12001349 w 12192000"/>
              <a:gd name="connsiteY12" fmla="*/ 1661380 h 1839214"/>
              <a:gd name="connsiteX13" fmla="*/ 12001349 w 12192000"/>
              <a:gd name="connsiteY13" fmla="*/ 1654171 h 1839214"/>
              <a:gd name="connsiteX14" fmla="*/ 11998146 w 12192000"/>
              <a:gd name="connsiteY14" fmla="*/ 1651768 h 1839214"/>
              <a:gd name="connsiteX15" fmla="*/ 11998146 w 12192000"/>
              <a:gd name="connsiteY15" fmla="*/ 1642956 h 1839214"/>
              <a:gd name="connsiteX16" fmla="*/ 12022978 w 12192000"/>
              <a:gd name="connsiteY16" fmla="*/ 1629338 h 1839214"/>
              <a:gd name="connsiteX17" fmla="*/ 12024580 w 12192000"/>
              <a:gd name="connsiteY17" fmla="*/ 1618124 h 1839214"/>
              <a:gd name="connsiteX18" fmla="*/ 11997344 w 12192000"/>
              <a:gd name="connsiteY18" fmla="*/ 1605307 h 1839214"/>
              <a:gd name="connsiteX19" fmla="*/ 11965302 w 12192000"/>
              <a:gd name="connsiteY19" fmla="*/ 1591689 h 1839214"/>
              <a:gd name="connsiteX20" fmla="*/ 11965302 w 12192000"/>
              <a:gd name="connsiteY20" fmla="*/ 1584480 h 1839214"/>
              <a:gd name="connsiteX21" fmla="*/ 11963700 w 12192000"/>
              <a:gd name="connsiteY21" fmla="*/ 1581275 h 1839214"/>
              <a:gd name="connsiteX22" fmla="*/ 11963700 w 12192000"/>
              <a:gd name="connsiteY22" fmla="*/ 1561249 h 1839214"/>
              <a:gd name="connsiteX23" fmla="*/ 11990936 w 12192000"/>
              <a:gd name="connsiteY23" fmla="*/ 1554040 h 1839214"/>
              <a:gd name="connsiteX24" fmla="*/ 11990936 w 12192000"/>
              <a:gd name="connsiteY24" fmla="*/ 1542024 h 1839214"/>
              <a:gd name="connsiteX25" fmla="*/ 11933260 w 12192000"/>
              <a:gd name="connsiteY25" fmla="*/ 1507579 h 1839214"/>
              <a:gd name="connsiteX26" fmla="*/ 11899616 w 12192000"/>
              <a:gd name="connsiteY26" fmla="*/ 1477139 h 1839214"/>
              <a:gd name="connsiteX27" fmla="*/ 11899616 w 12192000"/>
              <a:gd name="connsiteY27" fmla="*/ 1474736 h 1839214"/>
              <a:gd name="connsiteX28" fmla="*/ 11901218 w 12192000"/>
              <a:gd name="connsiteY28" fmla="*/ 1474736 h 1839214"/>
              <a:gd name="connsiteX29" fmla="*/ 11901218 w 12192000"/>
              <a:gd name="connsiteY29" fmla="*/ 1464322 h 1839214"/>
              <a:gd name="connsiteX30" fmla="*/ 11894810 w 12192000"/>
              <a:gd name="connsiteY30" fmla="*/ 1453107 h 1839214"/>
              <a:gd name="connsiteX31" fmla="*/ 11896412 w 12192000"/>
              <a:gd name="connsiteY31" fmla="*/ 1453107 h 1839214"/>
              <a:gd name="connsiteX32" fmla="*/ 11898015 w 12192000"/>
              <a:gd name="connsiteY32" fmla="*/ 1451505 h 1839214"/>
              <a:gd name="connsiteX33" fmla="*/ 11898015 w 12192000"/>
              <a:gd name="connsiteY33" fmla="*/ 1447500 h 1839214"/>
              <a:gd name="connsiteX34" fmla="*/ 11895611 w 12192000"/>
              <a:gd name="connsiteY34" fmla="*/ 1447500 h 1839214"/>
              <a:gd name="connsiteX35" fmla="*/ 11898815 w 12192000"/>
              <a:gd name="connsiteY35" fmla="*/ 1435484 h 1839214"/>
              <a:gd name="connsiteX36" fmla="*/ 11887601 w 12192000"/>
              <a:gd name="connsiteY36" fmla="*/ 1425871 h 1839214"/>
              <a:gd name="connsiteX37" fmla="*/ 11876386 w 12192000"/>
              <a:gd name="connsiteY37" fmla="*/ 1435484 h 1839214"/>
              <a:gd name="connsiteX38" fmla="*/ 11879590 w 12192000"/>
              <a:gd name="connsiteY38" fmla="*/ 1447500 h 1839214"/>
              <a:gd name="connsiteX39" fmla="*/ 11877186 w 12192000"/>
              <a:gd name="connsiteY39" fmla="*/ 1447500 h 1839214"/>
              <a:gd name="connsiteX40" fmla="*/ 11877186 w 12192000"/>
              <a:gd name="connsiteY40" fmla="*/ 1451505 h 1839214"/>
              <a:gd name="connsiteX41" fmla="*/ 11878789 w 12192000"/>
              <a:gd name="connsiteY41" fmla="*/ 1453107 h 1839214"/>
              <a:gd name="connsiteX42" fmla="*/ 11880391 w 12192000"/>
              <a:gd name="connsiteY42" fmla="*/ 1453107 h 1839214"/>
              <a:gd name="connsiteX43" fmla="*/ 11873983 w 12192000"/>
              <a:gd name="connsiteY43" fmla="*/ 1464322 h 1839214"/>
              <a:gd name="connsiteX44" fmla="*/ 11873983 w 12192000"/>
              <a:gd name="connsiteY44" fmla="*/ 1474736 h 1839214"/>
              <a:gd name="connsiteX45" fmla="*/ 11875585 w 12192000"/>
              <a:gd name="connsiteY45" fmla="*/ 1474736 h 1839214"/>
              <a:gd name="connsiteX46" fmla="*/ 11875585 w 12192000"/>
              <a:gd name="connsiteY46" fmla="*/ 1477139 h 1839214"/>
              <a:gd name="connsiteX47" fmla="*/ 11841941 w 12192000"/>
              <a:gd name="connsiteY47" fmla="*/ 1507579 h 1839214"/>
              <a:gd name="connsiteX48" fmla="*/ 11784265 w 12192000"/>
              <a:gd name="connsiteY48" fmla="*/ 1542024 h 1839214"/>
              <a:gd name="connsiteX49" fmla="*/ 11784265 w 12192000"/>
              <a:gd name="connsiteY49" fmla="*/ 1554040 h 1839214"/>
              <a:gd name="connsiteX50" fmla="*/ 11811501 w 12192000"/>
              <a:gd name="connsiteY50" fmla="*/ 1561249 h 1839214"/>
              <a:gd name="connsiteX51" fmla="*/ 11811501 w 12192000"/>
              <a:gd name="connsiteY51" fmla="*/ 1581275 h 1839214"/>
              <a:gd name="connsiteX52" fmla="*/ 11809899 w 12192000"/>
              <a:gd name="connsiteY52" fmla="*/ 1584480 h 1839214"/>
              <a:gd name="connsiteX53" fmla="*/ 11809899 w 12192000"/>
              <a:gd name="connsiteY53" fmla="*/ 1591689 h 1839214"/>
              <a:gd name="connsiteX54" fmla="*/ 11777857 w 12192000"/>
              <a:gd name="connsiteY54" fmla="*/ 1605307 h 1839214"/>
              <a:gd name="connsiteX55" fmla="*/ 11750621 w 12192000"/>
              <a:gd name="connsiteY55" fmla="*/ 1618124 h 1839214"/>
              <a:gd name="connsiteX56" fmla="*/ 11752223 w 12192000"/>
              <a:gd name="connsiteY56" fmla="*/ 1629338 h 1839214"/>
              <a:gd name="connsiteX57" fmla="*/ 11777055 w 12192000"/>
              <a:gd name="connsiteY57" fmla="*/ 1642956 h 1839214"/>
              <a:gd name="connsiteX58" fmla="*/ 11777055 w 12192000"/>
              <a:gd name="connsiteY58" fmla="*/ 1651768 h 1839214"/>
              <a:gd name="connsiteX59" fmla="*/ 11773852 w 12192000"/>
              <a:gd name="connsiteY59" fmla="*/ 1654171 h 1839214"/>
              <a:gd name="connsiteX60" fmla="*/ 11773852 w 12192000"/>
              <a:gd name="connsiteY60" fmla="*/ 1661380 h 1839214"/>
              <a:gd name="connsiteX61" fmla="*/ 11747417 w 12192000"/>
              <a:gd name="connsiteY61" fmla="*/ 1672595 h 1839214"/>
              <a:gd name="connsiteX62" fmla="*/ 11726589 w 12192000"/>
              <a:gd name="connsiteY62" fmla="*/ 1685412 h 1839214"/>
              <a:gd name="connsiteX63" fmla="*/ 11726589 w 12192000"/>
              <a:gd name="connsiteY63" fmla="*/ 1690218 h 1839214"/>
              <a:gd name="connsiteX64" fmla="*/ 11753825 w 12192000"/>
              <a:gd name="connsiteY64" fmla="*/ 1697428 h 1839214"/>
              <a:gd name="connsiteX65" fmla="*/ 11753825 w 12192000"/>
              <a:gd name="connsiteY65" fmla="*/ 1709443 h 1839214"/>
              <a:gd name="connsiteX66" fmla="*/ 11755427 w 12192000"/>
              <a:gd name="connsiteY66" fmla="*/ 1711847 h 1839214"/>
              <a:gd name="connsiteX67" fmla="*/ 11755427 w 12192000"/>
              <a:gd name="connsiteY67" fmla="*/ 1754302 h 1839214"/>
              <a:gd name="connsiteX68" fmla="*/ 11708165 w 12192000"/>
              <a:gd name="connsiteY68" fmla="*/ 1754302 h 1839214"/>
              <a:gd name="connsiteX69" fmla="*/ 11672118 w 12192000"/>
              <a:gd name="connsiteY69" fmla="*/ 1738281 h 1839214"/>
              <a:gd name="connsiteX70" fmla="*/ 11670516 w 12192000"/>
              <a:gd name="connsiteY70" fmla="*/ 1713449 h 1839214"/>
              <a:gd name="connsiteX71" fmla="*/ 11692945 w 12192000"/>
              <a:gd name="connsiteY71" fmla="*/ 1698229 h 1839214"/>
              <a:gd name="connsiteX72" fmla="*/ 11700154 w 12192000"/>
              <a:gd name="connsiteY72" fmla="*/ 1688616 h 1839214"/>
              <a:gd name="connsiteX73" fmla="*/ 11669715 w 12192000"/>
              <a:gd name="connsiteY73" fmla="*/ 1681407 h 1839214"/>
              <a:gd name="connsiteX74" fmla="*/ 11668112 w 12192000"/>
              <a:gd name="connsiteY74" fmla="*/ 1657375 h 1839214"/>
              <a:gd name="connsiteX75" fmla="*/ 11692144 w 12192000"/>
              <a:gd name="connsiteY75" fmla="*/ 1644558 h 1839214"/>
              <a:gd name="connsiteX76" fmla="*/ 11696149 w 12192000"/>
              <a:gd name="connsiteY76" fmla="*/ 1635747 h 1839214"/>
              <a:gd name="connsiteX77" fmla="*/ 11667311 w 12192000"/>
              <a:gd name="connsiteY77" fmla="*/ 1626935 h 1839214"/>
              <a:gd name="connsiteX78" fmla="*/ 11665710 w 12192000"/>
              <a:gd name="connsiteY78" fmla="*/ 1601302 h 1839214"/>
              <a:gd name="connsiteX79" fmla="*/ 11691343 w 12192000"/>
              <a:gd name="connsiteY79" fmla="*/ 1586082 h 1839214"/>
              <a:gd name="connsiteX80" fmla="*/ 11695348 w 12192000"/>
              <a:gd name="connsiteY80" fmla="*/ 1580474 h 1839214"/>
              <a:gd name="connsiteX81" fmla="*/ 11663306 w 12192000"/>
              <a:gd name="connsiteY81" fmla="*/ 1570061 h 1839214"/>
              <a:gd name="connsiteX82" fmla="*/ 11663306 w 12192000"/>
              <a:gd name="connsiteY82" fmla="*/ 1544427 h 1839214"/>
              <a:gd name="connsiteX83" fmla="*/ 11688139 w 12192000"/>
              <a:gd name="connsiteY83" fmla="*/ 1533212 h 1839214"/>
              <a:gd name="connsiteX84" fmla="*/ 11692144 w 12192000"/>
              <a:gd name="connsiteY84" fmla="*/ 1527605 h 1839214"/>
              <a:gd name="connsiteX85" fmla="*/ 11660903 w 12192000"/>
              <a:gd name="connsiteY85" fmla="*/ 1515589 h 1839214"/>
              <a:gd name="connsiteX86" fmla="*/ 11662505 w 12192000"/>
              <a:gd name="connsiteY86" fmla="*/ 1492359 h 1839214"/>
              <a:gd name="connsiteX87" fmla="*/ 11682532 w 12192000"/>
              <a:gd name="connsiteY87" fmla="*/ 1481144 h 1839214"/>
              <a:gd name="connsiteX88" fmla="*/ 11686537 w 12192000"/>
              <a:gd name="connsiteY88" fmla="*/ 1472332 h 1839214"/>
              <a:gd name="connsiteX89" fmla="*/ 11660102 w 12192000"/>
              <a:gd name="connsiteY89" fmla="*/ 1459516 h 1839214"/>
              <a:gd name="connsiteX90" fmla="*/ 11660102 w 12192000"/>
              <a:gd name="connsiteY90" fmla="*/ 1435484 h 1839214"/>
              <a:gd name="connsiteX91" fmla="*/ 11682532 w 12192000"/>
              <a:gd name="connsiteY91" fmla="*/ 1430678 h 1839214"/>
              <a:gd name="connsiteX92" fmla="*/ 11686537 w 12192000"/>
              <a:gd name="connsiteY92" fmla="*/ 1422667 h 1839214"/>
              <a:gd name="connsiteX93" fmla="*/ 11659301 w 12192000"/>
              <a:gd name="connsiteY93" fmla="*/ 1409850 h 1839214"/>
              <a:gd name="connsiteX94" fmla="*/ 11659301 w 12192000"/>
              <a:gd name="connsiteY94" fmla="*/ 1387421 h 1839214"/>
              <a:gd name="connsiteX95" fmla="*/ 11680128 w 12192000"/>
              <a:gd name="connsiteY95" fmla="*/ 1378609 h 1839214"/>
              <a:gd name="connsiteX96" fmla="*/ 11684133 w 12192000"/>
              <a:gd name="connsiteY96" fmla="*/ 1369798 h 1839214"/>
              <a:gd name="connsiteX97" fmla="*/ 11653694 w 12192000"/>
              <a:gd name="connsiteY97" fmla="*/ 1357782 h 1839214"/>
              <a:gd name="connsiteX98" fmla="*/ 11653694 w 12192000"/>
              <a:gd name="connsiteY98" fmla="*/ 1340960 h 1839214"/>
              <a:gd name="connsiteX99" fmla="*/ 11678526 w 12192000"/>
              <a:gd name="connsiteY99" fmla="*/ 1323337 h 1839214"/>
              <a:gd name="connsiteX100" fmla="*/ 11684133 w 12192000"/>
              <a:gd name="connsiteY100" fmla="*/ 1306515 h 1839214"/>
              <a:gd name="connsiteX101" fmla="*/ 11582400 w 12192000"/>
              <a:gd name="connsiteY101" fmla="*/ 1256049 h 1839214"/>
              <a:gd name="connsiteX102" fmla="*/ 11582400 w 12192000"/>
              <a:gd name="connsiteY102" fmla="*/ 1253645 h 1839214"/>
              <a:gd name="connsiteX103" fmla="*/ 11584803 w 12192000"/>
              <a:gd name="connsiteY103" fmla="*/ 1251242 h 1839214"/>
              <a:gd name="connsiteX104" fmla="*/ 11584803 w 12192000"/>
              <a:gd name="connsiteY104" fmla="*/ 1249640 h 1839214"/>
              <a:gd name="connsiteX105" fmla="*/ 11581599 w 12192000"/>
              <a:gd name="connsiteY105" fmla="*/ 1248038 h 1839214"/>
              <a:gd name="connsiteX106" fmla="*/ 11581599 w 12192000"/>
              <a:gd name="connsiteY106" fmla="*/ 1236022 h 1839214"/>
              <a:gd name="connsiteX107" fmla="*/ 11593615 w 12192000"/>
              <a:gd name="connsiteY107" fmla="*/ 1232818 h 1839214"/>
              <a:gd name="connsiteX108" fmla="*/ 11593615 w 12192000"/>
              <a:gd name="connsiteY108" fmla="*/ 1225609 h 1839214"/>
              <a:gd name="connsiteX109" fmla="*/ 11574390 w 12192000"/>
              <a:gd name="connsiteY109" fmla="*/ 1209588 h 1839214"/>
              <a:gd name="connsiteX110" fmla="*/ 11574390 w 12192000"/>
              <a:gd name="connsiteY110" fmla="*/ 1204781 h 1839214"/>
              <a:gd name="connsiteX111" fmla="*/ 11581599 w 12192000"/>
              <a:gd name="connsiteY111" fmla="*/ 1199975 h 1839214"/>
              <a:gd name="connsiteX112" fmla="*/ 11581599 w 12192000"/>
              <a:gd name="connsiteY112" fmla="*/ 1195970 h 1839214"/>
              <a:gd name="connsiteX113" fmla="*/ 11574390 w 12192000"/>
              <a:gd name="connsiteY113" fmla="*/ 1189561 h 1839214"/>
              <a:gd name="connsiteX114" fmla="*/ 11563175 w 12192000"/>
              <a:gd name="connsiteY114" fmla="*/ 1177545 h 1839214"/>
              <a:gd name="connsiteX115" fmla="*/ 11570384 w 12192000"/>
              <a:gd name="connsiteY115" fmla="*/ 1164729 h 1839214"/>
              <a:gd name="connsiteX116" fmla="*/ 11555965 w 12192000"/>
              <a:gd name="connsiteY116" fmla="*/ 1152713 h 1839214"/>
              <a:gd name="connsiteX117" fmla="*/ 11541547 w 12192000"/>
              <a:gd name="connsiteY117" fmla="*/ 1164729 h 1839214"/>
              <a:gd name="connsiteX118" fmla="*/ 11548755 w 12192000"/>
              <a:gd name="connsiteY118" fmla="*/ 1177545 h 1839214"/>
              <a:gd name="connsiteX119" fmla="*/ 11537542 w 12192000"/>
              <a:gd name="connsiteY119" fmla="*/ 1189561 h 1839214"/>
              <a:gd name="connsiteX120" fmla="*/ 11530332 w 12192000"/>
              <a:gd name="connsiteY120" fmla="*/ 1195970 h 1839214"/>
              <a:gd name="connsiteX121" fmla="*/ 11530332 w 12192000"/>
              <a:gd name="connsiteY121" fmla="*/ 1199975 h 1839214"/>
              <a:gd name="connsiteX122" fmla="*/ 11537542 w 12192000"/>
              <a:gd name="connsiteY122" fmla="*/ 1204781 h 1839214"/>
              <a:gd name="connsiteX123" fmla="*/ 11537542 w 12192000"/>
              <a:gd name="connsiteY123" fmla="*/ 1209588 h 1839214"/>
              <a:gd name="connsiteX124" fmla="*/ 11517515 w 12192000"/>
              <a:gd name="connsiteY124" fmla="*/ 1225609 h 1839214"/>
              <a:gd name="connsiteX125" fmla="*/ 11517515 w 12192000"/>
              <a:gd name="connsiteY125" fmla="*/ 1232017 h 1839214"/>
              <a:gd name="connsiteX126" fmla="*/ 11530332 w 12192000"/>
              <a:gd name="connsiteY126" fmla="*/ 1235221 h 1839214"/>
              <a:gd name="connsiteX127" fmla="*/ 11530332 w 12192000"/>
              <a:gd name="connsiteY127" fmla="*/ 1247237 h 1839214"/>
              <a:gd name="connsiteX128" fmla="*/ 11527127 w 12192000"/>
              <a:gd name="connsiteY128" fmla="*/ 1248839 h 1839214"/>
              <a:gd name="connsiteX129" fmla="*/ 11527127 w 12192000"/>
              <a:gd name="connsiteY129" fmla="*/ 1252043 h 1839214"/>
              <a:gd name="connsiteX130" fmla="*/ 11528729 w 12192000"/>
              <a:gd name="connsiteY130" fmla="*/ 1254446 h 1839214"/>
              <a:gd name="connsiteX131" fmla="*/ 11528729 w 12192000"/>
              <a:gd name="connsiteY131" fmla="*/ 1256850 h 1839214"/>
              <a:gd name="connsiteX132" fmla="*/ 11426996 w 12192000"/>
              <a:gd name="connsiteY132" fmla="*/ 1307316 h 1839214"/>
              <a:gd name="connsiteX133" fmla="*/ 11432603 w 12192000"/>
              <a:gd name="connsiteY133" fmla="*/ 1324138 h 1839214"/>
              <a:gd name="connsiteX134" fmla="*/ 11457436 w 12192000"/>
              <a:gd name="connsiteY134" fmla="*/ 1341761 h 1839214"/>
              <a:gd name="connsiteX135" fmla="*/ 11457436 w 12192000"/>
              <a:gd name="connsiteY135" fmla="*/ 1358583 h 1839214"/>
              <a:gd name="connsiteX136" fmla="*/ 11426996 w 12192000"/>
              <a:gd name="connsiteY136" fmla="*/ 1370599 h 1839214"/>
              <a:gd name="connsiteX137" fmla="*/ 11431001 w 12192000"/>
              <a:gd name="connsiteY137" fmla="*/ 1379410 h 1839214"/>
              <a:gd name="connsiteX138" fmla="*/ 11451828 w 12192000"/>
              <a:gd name="connsiteY138" fmla="*/ 1388222 h 1839214"/>
              <a:gd name="connsiteX139" fmla="*/ 11451828 w 12192000"/>
              <a:gd name="connsiteY139" fmla="*/ 1410651 h 1839214"/>
              <a:gd name="connsiteX140" fmla="*/ 11424593 w 12192000"/>
              <a:gd name="connsiteY140" fmla="*/ 1423468 h 1839214"/>
              <a:gd name="connsiteX141" fmla="*/ 11428598 w 12192000"/>
              <a:gd name="connsiteY141" fmla="*/ 1431479 h 1839214"/>
              <a:gd name="connsiteX142" fmla="*/ 11451028 w 12192000"/>
              <a:gd name="connsiteY142" fmla="*/ 1436285 h 1839214"/>
              <a:gd name="connsiteX143" fmla="*/ 11451028 w 12192000"/>
              <a:gd name="connsiteY143" fmla="*/ 1460317 h 1839214"/>
              <a:gd name="connsiteX144" fmla="*/ 11424593 w 12192000"/>
              <a:gd name="connsiteY144" fmla="*/ 1473133 h 1839214"/>
              <a:gd name="connsiteX145" fmla="*/ 11428598 w 12192000"/>
              <a:gd name="connsiteY145" fmla="*/ 1481945 h 1839214"/>
              <a:gd name="connsiteX146" fmla="*/ 11449426 w 12192000"/>
              <a:gd name="connsiteY146" fmla="*/ 1493160 h 1839214"/>
              <a:gd name="connsiteX147" fmla="*/ 11450227 w 12192000"/>
              <a:gd name="connsiteY147" fmla="*/ 1509181 h 1839214"/>
              <a:gd name="connsiteX148" fmla="*/ 11442216 w 12192000"/>
              <a:gd name="connsiteY148" fmla="*/ 1509181 h 1839214"/>
              <a:gd name="connsiteX149" fmla="*/ 11442216 w 12192000"/>
              <a:gd name="connsiteY149" fmla="*/ 1502772 h 1839214"/>
              <a:gd name="connsiteX150" fmla="*/ 11387744 w 12192000"/>
              <a:gd name="connsiteY150" fmla="*/ 1502772 h 1839214"/>
              <a:gd name="connsiteX151" fmla="*/ 11387744 w 12192000"/>
              <a:gd name="connsiteY151" fmla="*/ 1420264 h 1839214"/>
              <a:gd name="connsiteX152" fmla="*/ 11378933 w 12192000"/>
              <a:gd name="connsiteY152" fmla="*/ 1420264 h 1839214"/>
              <a:gd name="connsiteX153" fmla="*/ 11378933 w 12192000"/>
              <a:gd name="connsiteY153" fmla="*/ 1393829 h 1839214"/>
              <a:gd name="connsiteX154" fmla="*/ 11370122 w 12192000"/>
              <a:gd name="connsiteY154" fmla="*/ 1393829 h 1839214"/>
              <a:gd name="connsiteX155" fmla="*/ 11370122 w 12192000"/>
              <a:gd name="connsiteY155" fmla="*/ 1399437 h 1839214"/>
              <a:gd name="connsiteX156" fmla="*/ 11364514 w 12192000"/>
              <a:gd name="connsiteY156" fmla="*/ 1399437 h 1839214"/>
              <a:gd name="connsiteX157" fmla="*/ 11364514 w 12192000"/>
              <a:gd name="connsiteY157" fmla="*/ 1388222 h 1839214"/>
              <a:gd name="connsiteX158" fmla="*/ 11374127 w 12192000"/>
              <a:gd name="connsiteY158" fmla="*/ 1377808 h 1839214"/>
              <a:gd name="connsiteX159" fmla="*/ 11382137 w 12192000"/>
              <a:gd name="connsiteY159" fmla="*/ 1360185 h 1839214"/>
              <a:gd name="connsiteX160" fmla="*/ 11359708 w 12192000"/>
              <a:gd name="connsiteY160" fmla="*/ 1360185 h 1839214"/>
              <a:gd name="connsiteX161" fmla="*/ 11359708 w 12192000"/>
              <a:gd name="connsiteY161" fmla="*/ 1352976 h 1839214"/>
              <a:gd name="connsiteX162" fmla="*/ 11308440 w 12192000"/>
              <a:gd name="connsiteY162" fmla="*/ 1352976 h 1839214"/>
              <a:gd name="connsiteX163" fmla="*/ 11308440 w 12192000"/>
              <a:gd name="connsiteY163" fmla="*/ 1357782 h 1839214"/>
              <a:gd name="connsiteX164" fmla="*/ 11291618 w 12192000"/>
              <a:gd name="connsiteY164" fmla="*/ 1357782 h 1839214"/>
              <a:gd name="connsiteX165" fmla="*/ 11291618 w 12192000"/>
              <a:gd name="connsiteY165" fmla="*/ 1320133 h 1839214"/>
              <a:gd name="connsiteX166" fmla="*/ 11244356 w 12192000"/>
              <a:gd name="connsiteY166" fmla="*/ 1320133 h 1839214"/>
              <a:gd name="connsiteX167" fmla="*/ 11244356 w 12192000"/>
              <a:gd name="connsiteY167" fmla="*/ 1324138 h 1839214"/>
              <a:gd name="connsiteX168" fmla="*/ 11239550 w 12192000"/>
              <a:gd name="connsiteY168" fmla="*/ 1324138 h 1839214"/>
              <a:gd name="connsiteX169" fmla="*/ 11239550 w 12192000"/>
              <a:gd name="connsiteY169" fmla="*/ 1356180 h 1839214"/>
              <a:gd name="connsiteX170" fmla="*/ 11235545 w 12192000"/>
              <a:gd name="connsiteY170" fmla="*/ 1356180 h 1839214"/>
              <a:gd name="connsiteX171" fmla="*/ 11235545 w 12192000"/>
              <a:gd name="connsiteY171" fmla="*/ 1225609 h 1839214"/>
              <a:gd name="connsiteX172" fmla="*/ 11210712 w 12192000"/>
              <a:gd name="connsiteY172" fmla="*/ 1225609 h 1839214"/>
              <a:gd name="connsiteX173" fmla="*/ 11210712 w 12192000"/>
              <a:gd name="connsiteY173" fmla="*/ 1195970 h 1839214"/>
              <a:gd name="connsiteX174" fmla="*/ 11205906 w 12192000"/>
              <a:gd name="connsiteY174" fmla="*/ 1195970 h 1839214"/>
              <a:gd name="connsiteX175" fmla="*/ 11205906 w 12192000"/>
              <a:gd name="connsiteY175" fmla="*/ 1199174 h 1839214"/>
              <a:gd name="connsiteX176" fmla="*/ 11186681 w 12192000"/>
              <a:gd name="connsiteY176" fmla="*/ 1199174 h 1839214"/>
              <a:gd name="connsiteX177" fmla="*/ 11141822 w 12192000"/>
              <a:gd name="connsiteY177" fmla="*/ 1147907 h 1839214"/>
              <a:gd name="connsiteX178" fmla="*/ 11141822 w 12192000"/>
              <a:gd name="connsiteY178" fmla="*/ 1067000 h 1839214"/>
              <a:gd name="connsiteX179" fmla="*/ 11137016 w 12192000"/>
              <a:gd name="connsiteY179" fmla="*/ 1067000 h 1839214"/>
              <a:gd name="connsiteX180" fmla="*/ 11137016 w 12192000"/>
              <a:gd name="connsiteY180" fmla="*/ 1145503 h 1839214"/>
              <a:gd name="connsiteX181" fmla="*/ 11100167 w 12192000"/>
              <a:gd name="connsiteY181" fmla="*/ 1103849 h 1839214"/>
              <a:gd name="connsiteX182" fmla="*/ 11100167 w 12192000"/>
              <a:gd name="connsiteY182" fmla="*/ 1095838 h 1839214"/>
              <a:gd name="connsiteX183" fmla="*/ 11094560 w 12192000"/>
              <a:gd name="connsiteY183" fmla="*/ 1095838 h 1839214"/>
              <a:gd name="connsiteX184" fmla="*/ 11094560 w 12192000"/>
              <a:gd name="connsiteY184" fmla="*/ 1120671 h 1839214"/>
              <a:gd name="connsiteX185" fmla="*/ 11046497 w 12192000"/>
              <a:gd name="connsiteY185" fmla="*/ 1203179 h 1839214"/>
              <a:gd name="connsiteX186" fmla="*/ 11046497 w 12192000"/>
              <a:gd name="connsiteY186" fmla="*/ 1041367 h 1839214"/>
              <a:gd name="connsiteX187" fmla="*/ 11042491 w 12192000"/>
              <a:gd name="connsiteY187" fmla="*/ 1041367 h 1839214"/>
              <a:gd name="connsiteX188" fmla="*/ 11042491 w 12192000"/>
              <a:gd name="connsiteY188" fmla="*/ 1221603 h 1839214"/>
              <a:gd name="connsiteX189" fmla="*/ 11035282 w 12192000"/>
              <a:gd name="connsiteY189" fmla="*/ 1221603 h 1839214"/>
              <a:gd name="connsiteX190" fmla="*/ 11035282 w 12192000"/>
              <a:gd name="connsiteY190" fmla="*/ 1210389 h 1839214"/>
              <a:gd name="connsiteX191" fmla="*/ 11028072 w 12192000"/>
              <a:gd name="connsiteY191" fmla="*/ 1210389 h 1839214"/>
              <a:gd name="connsiteX192" fmla="*/ 11028072 w 12192000"/>
              <a:gd name="connsiteY192" fmla="*/ 1220001 h 1839214"/>
              <a:gd name="connsiteX193" fmla="*/ 11021664 w 12192000"/>
              <a:gd name="connsiteY193" fmla="*/ 1220001 h 1839214"/>
              <a:gd name="connsiteX194" fmla="*/ 11021664 w 12192000"/>
              <a:gd name="connsiteY194" fmla="*/ 1208786 h 1839214"/>
              <a:gd name="connsiteX195" fmla="*/ 11016056 w 12192000"/>
              <a:gd name="connsiteY195" fmla="*/ 1208786 h 1839214"/>
              <a:gd name="connsiteX196" fmla="*/ 11016056 w 12192000"/>
              <a:gd name="connsiteY196" fmla="*/ 1242431 h 1839214"/>
              <a:gd name="connsiteX197" fmla="*/ 11002439 w 12192000"/>
              <a:gd name="connsiteY197" fmla="*/ 1242431 h 1839214"/>
              <a:gd name="connsiteX198" fmla="*/ 11002439 w 12192000"/>
              <a:gd name="connsiteY198" fmla="*/ 1353777 h 1839214"/>
              <a:gd name="connsiteX199" fmla="*/ 10997633 w 12192000"/>
              <a:gd name="connsiteY199" fmla="*/ 1353777 h 1839214"/>
              <a:gd name="connsiteX200" fmla="*/ 10997633 w 12192000"/>
              <a:gd name="connsiteY200" fmla="*/ 1358583 h 1839214"/>
              <a:gd name="connsiteX201" fmla="*/ 11001638 w 12192000"/>
              <a:gd name="connsiteY201" fmla="*/ 1358583 h 1839214"/>
              <a:gd name="connsiteX202" fmla="*/ 11001638 w 12192000"/>
              <a:gd name="connsiteY202" fmla="*/ 1368997 h 1839214"/>
              <a:gd name="connsiteX203" fmla="*/ 10971198 w 12192000"/>
              <a:gd name="connsiteY203" fmla="*/ 1368997 h 1839214"/>
              <a:gd name="connsiteX204" fmla="*/ 10971198 w 12192000"/>
              <a:gd name="connsiteY204" fmla="*/ 1364190 h 1839214"/>
              <a:gd name="connsiteX205" fmla="*/ 10963187 w 12192000"/>
              <a:gd name="connsiteY205" fmla="*/ 1364190 h 1839214"/>
              <a:gd name="connsiteX206" fmla="*/ 10963187 w 12192000"/>
              <a:gd name="connsiteY206" fmla="*/ 1370599 h 1839214"/>
              <a:gd name="connsiteX207" fmla="*/ 10937554 w 12192000"/>
              <a:gd name="connsiteY207" fmla="*/ 1370599 h 1839214"/>
              <a:gd name="connsiteX208" fmla="*/ 10937554 w 12192000"/>
              <a:gd name="connsiteY208" fmla="*/ 1405845 h 1839214"/>
              <a:gd name="connsiteX209" fmla="*/ 10923935 w 12192000"/>
              <a:gd name="connsiteY209" fmla="*/ 1405845 h 1839214"/>
              <a:gd name="connsiteX210" fmla="*/ 10923935 w 12192000"/>
              <a:gd name="connsiteY210" fmla="*/ 1397835 h 1839214"/>
              <a:gd name="connsiteX211" fmla="*/ 10883082 w 12192000"/>
              <a:gd name="connsiteY211" fmla="*/ 1397835 h 1839214"/>
              <a:gd name="connsiteX212" fmla="*/ 10883082 w 12192000"/>
              <a:gd name="connsiteY212" fmla="*/ 1323337 h 1839214"/>
              <a:gd name="connsiteX213" fmla="*/ 10871066 w 12192000"/>
              <a:gd name="connsiteY213" fmla="*/ 1323337 h 1839214"/>
              <a:gd name="connsiteX214" fmla="*/ 10871066 w 12192000"/>
              <a:gd name="connsiteY214" fmla="*/ 1345766 h 1839214"/>
              <a:gd name="connsiteX215" fmla="*/ 10857449 w 12192000"/>
              <a:gd name="connsiteY215" fmla="*/ 1345766 h 1839214"/>
              <a:gd name="connsiteX216" fmla="*/ 10857449 w 12192000"/>
              <a:gd name="connsiteY216" fmla="*/ 1337756 h 1839214"/>
              <a:gd name="connsiteX217" fmla="*/ 10849438 w 12192000"/>
              <a:gd name="connsiteY217" fmla="*/ 1337756 h 1839214"/>
              <a:gd name="connsiteX218" fmla="*/ 10849438 w 12192000"/>
              <a:gd name="connsiteY218" fmla="*/ 1344965 h 1839214"/>
              <a:gd name="connsiteX219" fmla="*/ 10826208 w 12192000"/>
              <a:gd name="connsiteY219" fmla="*/ 1344965 h 1839214"/>
              <a:gd name="connsiteX220" fmla="*/ 10826208 w 12192000"/>
              <a:gd name="connsiteY220" fmla="*/ 1018937 h 1839214"/>
              <a:gd name="connsiteX221" fmla="*/ 10818197 w 12192000"/>
              <a:gd name="connsiteY221" fmla="*/ 1018937 h 1839214"/>
              <a:gd name="connsiteX222" fmla="*/ 10818197 w 12192000"/>
              <a:gd name="connsiteY222" fmla="*/ 1099844 h 1839214"/>
              <a:gd name="connsiteX223" fmla="*/ 10756517 w 12192000"/>
              <a:gd name="connsiteY223" fmla="*/ 1099844 h 1839214"/>
              <a:gd name="connsiteX224" fmla="*/ 10756517 w 12192000"/>
              <a:gd name="connsiteY224" fmla="*/ 1018937 h 1839214"/>
              <a:gd name="connsiteX225" fmla="*/ 10750909 w 12192000"/>
              <a:gd name="connsiteY225" fmla="*/ 1018937 h 1839214"/>
              <a:gd name="connsiteX226" fmla="*/ 10750909 w 12192000"/>
              <a:gd name="connsiteY226" fmla="*/ 1083021 h 1839214"/>
              <a:gd name="connsiteX227" fmla="*/ 10730081 w 12192000"/>
              <a:gd name="connsiteY227" fmla="*/ 1083021 h 1839214"/>
              <a:gd name="connsiteX228" fmla="*/ 10730081 w 12192000"/>
              <a:gd name="connsiteY228" fmla="*/ 1099844 h 1839214"/>
              <a:gd name="connsiteX229" fmla="*/ 10661191 w 12192000"/>
              <a:gd name="connsiteY229" fmla="*/ 1099844 h 1839214"/>
              <a:gd name="connsiteX230" fmla="*/ 10661191 w 12192000"/>
              <a:gd name="connsiteY230" fmla="*/ 1062995 h 1839214"/>
              <a:gd name="connsiteX231" fmla="*/ 10581887 w 12192000"/>
              <a:gd name="connsiteY231" fmla="*/ 1062995 h 1839214"/>
              <a:gd name="connsiteX232" fmla="*/ 10581887 w 12192000"/>
              <a:gd name="connsiteY232" fmla="*/ 1054985 h 1839214"/>
              <a:gd name="connsiteX233" fmla="*/ 10558656 w 12192000"/>
              <a:gd name="connsiteY233" fmla="*/ 1054985 h 1839214"/>
              <a:gd name="connsiteX234" fmla="*/ 10541834 w 12192000"/>
              <a:gd name="connsiteY234" fmla="*/ 1067000 h 1839214"/>
              <a:gd name="connsiteX235" fmla="*/ 10526614 w 12192000"/>
              <a:gd name="connsiteY235" fmla="*/ 1067000 h 1839214"/>
              <a:gd name="connsiteX236" fmla="*/ 10526614 w 12192000"/>
              <a:gd name="connsiteY236" fmla="*/ 1056587 h 1839214"/>
              <a:gd name="connsiteX237" fmla="*/ 10471342 w 12192000"/>
              <a:gd name="connsiteY237" fmla="*/ 1056587 h 1839214"/>
              <a:gd name="connsiteX238" fmla="*/ 10471342 w 12192000"/>
              <a:gd name="connsiteY238" fmla="*/ 1062995 h 1839214"/>
              <a:gd name="connsiteX239" fmla="*/ 10457724 w 12192000"/>
              <a:gd name="connsiteY239" fmla="*/ 1062995 h 1839214"/>
              <a:gd name="connsiteX240" fmla="*/ 10457724 w 12192000"/>
              <a:gd name="connsiteY240" fmla="*/ 1054985 h 1839214"/>
              <a:gd name="connsiteX241" fmla="*/ 10376017 w 12192000"/>
              <a:gd name="connsiteY241" fmla="*/ 1054985 h 1839214"/>
              <a:gd name="connsiteX242" fmla="*/ 10354388 w 12192000"/>
              <a:gd name="connsiteY242" fmla="*/ 1071006 h 1839214"/>
              <a:gd name="connsiteX243" fmla="*/ 10263870 w 12192000"/>
              <a:gd name="connsiteY243" fmla="*/ 1071006 h 1839214"/>
              <a:gd name="connsiteX244" fmla="*/ 10263870 w 12192000"/>
              <a:gd name="connsiteY244" fmla="*/ 1085425 h 1839214"/>
              <a:gd name="connsiteX245" fmla="*/ 10207796 w 12192000"/>
              <a:gd name="connsiteY245" fmla="*/ 1085425 h 1839214"/>
              <a:gd name="connsiteX246" fmla="*/ 10207796 w 12192000"/>
              <a:gd name="connsiteY246" fmla="*/ 1018937 h 1839214"/>
              <a:gd name="connsiteX247" fmla="*/ 10202189 w 12192000"/>
              <a:gd name="connsiteY247" fmla="*/ 1018937 h 1839214"/>
              <a:gd name="connsiteX248" fmla="*/ 10202189 w 12192000"/>
              <a:gd name="connsiteY248" fmla="*/ 1077414 h 1839214"/>
              <a:gd name="connsiteX249" fmla="*/ 10186167 w 12192000"/>
              <a:gd name="connsiteY249" fmla="*/ 1077414 h 1839214"/>
              <a:gd name="connsiteX250" fmla="*/ 10186167 w 12192000"/>
              <a:gd name="connsiteY250" fmla="*/ 1103849 h 1839214"/>
              <a:gd name="connsiteX251" fmla="*/ 10162937 w 12192000"/>
              <a:gd name="connsiteY251" fmla="*/ 1103849 h 1839214"/>
              <a:gd name="connsiteX252" fmla="*/ 10162937 w 12192000"/>
              <a:gd name="connsiteY252" fmla="*/ 1133488 h 1839214"/>
              <a:gd name="connsiteX253" fmla="*/ 10131697 w 12192000"/>
              <a:gd name="connsiteY253" fmla="*/ 1133488 h 1839214"/>
              <a:gd name="connsiteX254" fmla="*/ 10131697 w 12192000"/>
              <a:gd name="connsiteY254" fmla="*/ 1125477 h 1839214"/>
              <a:gd name="connsiteX255" fmla="*/ 10108466 w 12192000"/>
              <a:gd name="connsiteY255" fmla="*/ 1125477 h 1839214"/>
              <a:gd name="connsiteX256" fmla="*/ 10108466 w 12192000"/>
              <a:gd name="connsiteY256" fmla="*/ 1147907 h 1839214"/>
              <a:gd name="connsiteX257" fmla="*/ 10089240 w 12192000"/>
              <a:gd name="connsiteY257" fmla="*/ 1166331 h 1839214"/>
              <a:gd name="connsiteX258" fmla="*/ 10089240 w 12192000"/>
              <a:gd name="connsiteY258" fmla="*/ 1339358 h 1839214"/>
              <a:gd name="connsiteX259" fmla="*/ 10082031 w 12192000"/>
              <a:gd name="connsiteY259" fmla="*/ 1347368 h 1839214"/>
              <a:gd name="connsiteX260" fmla="*/ 10082031 w 12192000"/>
              <a:gd name="connsiteY260" fmla="*/ 1377808 h 1839214"/>
              <a:gd name="connsiteX261" fmla="*/ 10074821 w 12192000"/>
              <a:gd name="connsiteY261" fmla="*/ 1377808 h 1839214"/>
              <a:gd name="connsiteX262" fmla="*/ 10074821 w 12192000"/>
              <a:gd name="connsiteY262" fmla="*/ 1385819 h 1839214"/>
              <a:gd name="connsiteX263" fmla="*/ 10052392 w 12192000"/>
              <a:gd name="connsiteY263" fmla="*/ 1385819 h 1839214"/>
              <a:gd name="connsiteX264" fmla="*/ 10052392 w 12192000"/>
              <a:gd name="connsiteY264" fmla="*/ 785831 h 1839214"/>
              <a:gd name="connsiteX265" fmla="*/ 10016345 w 12192000"/>
              <a:gd name="connsiteY265" fmla="*/ 785831 h 1839214"/>
              <a:gd name="connsiteX266" fmla="*/ 10016345 w 12192000"/>
              <a:gd name="connsiteY266" fmla="*/ 777020 h 1839214"/>
              <a:gd name="connsiteX267" fmla="*/ 10001926 w 12192000"/>
              <a:gd name="connsiteY267" fmla="*/ 777020 h 1839214"/>
              <a:gd name="connsiteX268" fmla="*/ 10001926 w 12192000"/>
              <a:gd name="connsiteY268" fmla="*/ 785030 h 1839214"/>
              <a:gd name="connsiteX269" fmla="*/ 9967481 w 12192000"/>
              <a:gd name="connsiteY269" fmla="*/ 785030 h 1839214"/>
              <a:gd name="connsiteX270" fmla="*/ 9967481 w 12192000"/>
              <a:gd name="connsiteY270" fmla="*/ 563940 h 1839214"/>
              <a:gd name="connsiteX271" fmla="*/ 9917014 w 12192000"/>
              <a:gd name="connsiteY271" fmla="*/ 563940 h 1839214"/>
              <a:gd name="connsiteX272" fmla="*/ 9917014 w 12192000"/>
              <a:gd name="connsiteY272" fmla="*/ 504662 h 1839214"/>
              <a:gd name="connsiteX273" fmla="*/ 9909805 w 12192000"/>
              <a:gd name="connsiteY273" fmla="*/ 504662 h 1839214"/>
              <a:gd name="connsiteX274" fmla="*/ 9909805 w 12192000"/>
              <a:gd name="connsiteY274" fmla="*/ 541511 h 1839214"/>
              <a:gd name="connsiteX275" fmla="*/ 9868951 w 12192000"/>
              <a:gd name="connsiteY275" fmla="*/ 541511 h 1839214"/>
              <a:gd name="connsiteX276" fmla="*/ 9868951 w 12192000"/>
              <a:gd name="connsiteY276" fmla="*/ 528694 h 1839214"/>
              <a:gd name="connsiteX277" fmla="*/ 9863344 w 12192000"/>
              <a:gd name="connsiteY277" fmla="*/ 528694 h 1839214"/>
              <a:gd name="connsiteX278" fmla="*/ 9863344 w 12192000"/>
              <a:gd name="connsiteY278" fmla="*/ 539108 h 1839214"/>
              <a:gd name="connsiteX279" fmla="*/ 9775229 w 12192000"/>
              <a:gd name="connsiteY279" fmla="*/ 539108 h 1839214"/>
              <a:gd name="connsiteX280" fmla="*/ 9775229 w 12192000"/>
              <a:gd name="connsiteY280" fmla="*/ 504662 h 1839214"/>
              <a:gd name="connsiteX281" fmla="*/ 9769621 w 12192000"/>
              <a:gd name="connsiteY281" fmla="*/ 504662 h 1839214"/>
              <a:gd name="connsiteX282" fmla="*/ 9769621 w 12192000"/>
              <a:gd name="connsiteY282" fmla="*/ 552725 h 1839214"/>
              <a:gd name="connsiteX283" fmla="*/ 9756804 w 12192000"/>
              <a:gd name="connsiteY283" fmla="*/ 552725 h 1839214"/>
              <a:gd name="connsiteX284" fmla="*/ 9756804 w 12192000"/>
              <a:gd name="connsiteY284" fmla="*/ 546317 h 1839214"/>
              <a:gd name="connsiteX285" fmla="*/ 9747192 w 12192000"/>
              <a:gd name="connsiteY285" fmla="*/ 546317 h 1839214"/>
              <a:gd name="connsiteX286" fmla="*/ 9747192 w 12192000"/>
              <a:gd name="connsiteY286" fmla="*/ 573553 h 1839214"/>
              <a:gd name="connsiteX287" fmla="*/ 9699129 w 12192000"/>
              <a:gd name="connsiteY287" fmla="*/ 573553 h 1839214"/>
              <a:gd name="connsiteX288" fmla="*/ 9682306 w 12192000"/>
              <a:gd name="connsiteY288" fmla="*/ 585569 h 1839214"/>
              <a:gd name="connsiteX289" fmla="*/ 9682306 w 12192000"/>
              <a:gd name="connsiteY289" fmla="*/ 863533 h 1839214"/>
              <a:gd name="connsiteX290" fmla="*/ 9685510 w 12192000"/>
              <a:gd name="connsiteY290" fmla="*/ 863533 h 1839214"/>
              <a:gd name="connsiteX291" fmla="*/ 9685510 w 12192000"/>
              <a:gd name="connsiteY291" fmla="*/ 877952 h 1839214"/>
              <a:gd name="connsiteX292" fmla="*/ 9682306 w 12192000"/>
              <a:gd name="connsiteY292" fmla="*/ 877952 h 1839214"/>
              <a:gd name="connsiteX293" fmla="*/ 9682306 w 12192000"/>
              <a:gd name="connsiteY293" fmla="*/ 1441091 h 1839214"/>
              <a:gd name="connsiteX294" fmla="*/ 9672694 w 12192000"/>
              <a:gd name="connsiteY294" fmla="*/ 1451505 h 1839214"/>
              <a:gd name="connsiteX295" fmla="*/ 9672694 w 12192000"/>
              <a:gd name="connsiteY295" fmla="*/ 1466725 h 1839214"/>
              <a:gd name="connsiteX296" fmla="*/ 9621426 w 12192000"/>
              <a:gd name="connsiteY296" fmla="*/ 1466725 h 1839214"/>
              <a:gd name="connsiteX297" fmla="*/ 9621426 w 12192000"/>
              <a:gd name="connsiteY297" fmla="*/ 1484348 h 1839214"/>
              <a:gd name="connsiteX298" fmla="*/ 9627835 w 12192000"/>
              <a:gd name="connsiteY298" fmla="*/ 1484348 h 1839214"/>
              <a:gd name="connsiteX299" fmla="*/ 9627835 w 12192000"/>
              <a:gd name="connsiteY299" fmla="*/ 1509181 h 1839214"/>
              <a:gd name="connsiteX300" fmla="*/ 9566955 w 12192000"/>
              <a:gd name="connsiteY300" fmla="*/ 1509181 h 1839214"/>
              <a:gd name="connsiteX301" fmla="*/ 9566955 w 12192000"/>
              <a:gd name="connsiteY301" fmla="*/ 1414657 h 1839214"/>
              <a:gd name="connsiteX302" fmla="*/ 9528505 w 12192000"/>
              <a:gd name="connsiteY302" fmla="*/ 1414657 h 1839214"/>
              <a:gd name="connsiteX303" fmla="*/ 9527704 w 12192000"/>
              <a:gd name="connsiteY303" fmla="*/ 1256850 h 1839214"/>
              <a:gd name="connsiteX304" fmla="*/ 9458814 w 12192000"/>
              <a:gd name="connsiteY304" fmla="*/ 732962 h 1839214"/>
              <a:gd name="connsiteX305" fmla="*/ 9299404 w 12192000"/>
              <a:gd name="connsiteY305" fmla="*/ 485437 h 1839214"/>
              <a:gd name="connsiteX306" fmla="*/ 9139995 w 12192000"/>
              <a:gd name="connsiteY306" fmla="*/ 732962 h 1839214"/>
              <a:gd name="connsiteX307" fmla="*/ 9072706 w 12192000"/>
              <a:gd name="connsiteY307" fmla="*/ 1205582 h 1839214"/>
              <a:gd name="connsiteX308" fmla="*/ 9024643 w 12192000"/>
              <a:gd name="connsiteY308" fmla="*/ 1205582 h 1839214"/>
              <a:gd name="connsiteX309" fmla="*/ 9024643 w 12192000"/>
              <a:gd name="connsiteY309" fmla="*/ 1191163 h 1839214"/>
              <a:gd name="connsiteX310" fmla="*/ 9003816 w 12192000"/>
              <a:gd name="connsiteY310" fmla="*/ 1191163 h 1839214"/>
              <a:gd name="connsiteX311" fmla="*/ 9003816 w 12192000"/>
              <a:gd name="connsiteY311" fmla="*/ 1202378 h 1839214"/>
              <a:gd name="connsiteX312" fmla="*/ 8988596 w 12192000"/>
              <a:gd name="connsiteY312" fmla="*/ 1202378 h 1839214"/>
              <a:gd name="connsiteX313" fmla="*/ 8988596 w 12192000"/>
              <a:gd name="connsiteY313" fmla="*/ 1199174 h 1839214"/>
              <a:gd name="connsiteX314" fmla="*/ 8974978 w 12192000"/>
              <a:gd name="connsiteY314" fmla="*/ 1199174 h 1839214"/>
              <a:gd name="connsiteX315" fmla="*/ 8974978 w 12192000"/>
              <a:gd name="connsiteY315" fmla="*/ 1210389 h 1839214"/>
              <a:gd name="connsiteX316" fmla="*/ 8914099 w 12192000"/>
              <a:gd name="connsiteY316" fmla="*/ 1210389 h 1839214"/>
              <a:gd name="connsiteX317" fmla="*/ 8914099 w 12192000"/>
              <a:gd name="connsiteY317" fmla="*/ 1238425 h 1839214"/>
              <a:gd name="connsiteX318" fmla="*/ 8878852 w 12192000"/>
              <a:gd name="connsiteY318" fmla="*/ 1238425 h 1839214"/>
              <a:gd name="connsiteX319" fmla="*/ 8878852 w 12192000"/>
              <a:gd name="connsiteY319" fmla="*/ 1372201 h 1839214"/>
              <a:gd name="connsiteX320" fmla="*/ 8866036 w 12192000"/>
              <a:gd name="connsiteY320" fmla="*/ 1372201 h 1839214"/>
              <a:gd name="connsiteX321" fmla="*/ 8866036 w 12192000"/>
              <a:gd name="connsiteY321" fmla="*/ 1423468 h 1839214"/>
              <a:gd name="connsiteX322" fmla="*/ 8843606 w 12192000"/>
              <a:gd name="connsiteY322" fmla="*/ 1423468 h 1839214"/>
              <a:gd name="connsiteX323" fmla="*/ 8843606 w 12192000"/>
              <a:gd name="connsiteY323" fmla="*/ 1306515 h 1839214"/>
              <a:gd name="connsiteX324" fmla="*/ 8835595 w 12192000"/>
              <a:gd name="connsiteY324" fmla="*/ 1306515 h 1839214"/>
              <a:gd name="connsiteX325" fmla="*/ 8835595 w 12192000"/>
              <a:gd name="connsiteY325" fmla="*/ 1335353 h 1839214"/>
              <a:gd name="connsiteX326" fmla="*/ 8797144 w 12192000"/>
              <a:gd name="connsiteY326" fmla="*/ 1335353 h 1839214"/>
              <a:gd name="connsiteX327" fmla="*/ 8797144 w 12192000"/>
              <a:gd name="connsiteY327" fmla="*/ 1223205 h 1839214"/>
              <a:gd name="connsiteX328" fmla="*/ 8753888 w 12192000"/>
              <a:gd name="connsiteY328" fmla="*/ 1223205 h 1839214"/>
              <a:gd name="connsiteX329" fmla="*/ 8753888 w 12192000"/>
              <a:gd name="connsiteY329" fmla="*/ 1204781 h 1839214"/>
              <a:gd name="connsiteX330" fmla="*/ 8685799 w 12192000"/>
              <a:gd name="connsiteY330" fmla="*/ 1204781 h 1839214"/>
              <a:gd name="connsiteX331" fmla="*/ 8685799 w 12192000"/>
              <a:gd name="connsiteY331" fmla="*/ 1155917 h 1839214"/>
              <a:gd name="connsiteX332" fmla="*/ 8673783 w 12192000"/>
              <a:gd name="connsiteY332" fmla="*/ 1155917 h 1839214"/>
              <a:gd name="connsiteX333" fmla="*/ 8673783 w 12192000"/>
              <a:gd name="connsiteY333" fmla="*/ 1201577 h 1839214"/>
              <a:gd name="connsiteX334" fmla="*/ 8659364 w 12192000"/>
              <a:gd name="connsiteY334" fmla="*/ 1201577 h 1839214"/>
              <a:gd name="connsiteX335" fmla="*/ 8659364 w 12192000"/>
              <a:gd name="connsiteY335" fmla="*/ 1215996 h 1839214"/>
              <a:gd name="connsiteX336" fmla="*/ 8646547 w 12192000"/>
              <a:gd name="connsiteY336" fmla="*/ 1215996 h 1839214"/>
              <a:gd name="connsiteX337" fmla="*/ 8646547 w 12192000"/>
              <a:gd name="connsiteY337" fmla="*/ 1244033 h 1839214"/>
              <a:gd name="connsiteX338" fmla="*/ 8604091 w 12192000"/>
              <a:gd name="connsiteY338" fmla="*/ 1244033 h 1839214"/>
              <a:gd name="connsiteX339" fmla="*/ 8604091 w 12192000"/>
              <a:gd name="connsiteY339" fmla="*/ 1393028 h 1839214"/>
              <a:gd name="connsiteX340" fmla="*/ 8569647 w 12192000"/>
              <a:gd name="connsiteY340" fmla="*/ 1393028 h 1839214"/>
              <a:gd name="connsiteX341" fmla="*/ 8569647 w 12192000"/>
              <a:gd name="connsiteY341" fmla="*/ 672082 h 1839214"/>
              <a:gd name="connsiteX342" fmla="*/ 8516776 w 12192000"/>
              <a:gd name="connsiteY342" fmla="*/ 672082 h 1839214"/>
              <a:gd name="connsiteX343" fmla="*/ 8516776 w 12192000"/>
              <a:gd name="connsiteY343" fmla="*/ 647250 h 1839214"/>
              <a:gd name="connsiteX344" fmla="*/ 8522384 w 12192000"/>
              <a:gd name="connsiteY344" fmla="*/ 647250 h 1839214"/>
              <a:gd name="connsiteX345" fmla="*/ 8522384 w 12192000"/>
              <a:gd name="connsiteY345" fmla="*/ 292384 h 1839214"/>
              <a:gd name="connsiteX346" fmla="*/ 8512771 w 12192000"/>
              <a:gd name="connsiteY346" fmla="*/ 292384 h 1839214"/>
              <a:gd name="connsiteX347" fmla="*/ 8512771 w 12192000"/>
              <a:gd name="connsiteY347" fmla="*/ 284373 h 1839214"/>
              <a:gd name="connsiteX348" fmla="*/ 8485536 w 12192000"/>
              <a:gd name="connsiteY348" fmla="*/ 284373 h 1839214"/>
              <a:gd name="connsiteX349" fmla="*/ 8485536 w 12192000"/>
              <a:gd name="connsiteY349" fmla="*/ 289981 h 1839214"/>
              <a:gd name="connsiteX350" fmla="*/ 8262043 w 12192000"/>
              <a:gd name="connsiteY350" fmla="*/ 289981 h 1839214"/>
              <a:gd name="connsiteX351" fmla="*/ 8262043 w 12192000"/>
              <a:gd name="connsiteY351" fmla="*/ 297991 h 1839214"/>
              <a:gd name="connsiteX352" fmla="*/ 8213179 w 12192000"/>
              <a:gd name="connsiteY352" fmla="*/ 297991 h 1839214"/>
              <a:gd name="connsiteX353" fmla="*/ 8213179 w 12192000"/>
              <a:gd name="connsiteY353" fmla="*/ 285174 h 1839214"/>
              <a:gd name="connsiteX354" fmla="*/ 8195555 w 12192000"/>
              <a:gd name="connsiteY354" fmla="*/ 285174 h 1839214"/>
              <a:gd name="connsiteX355" fmla="*/ 8195555 w 12192000"/>
              <a:gd name="connsiteY355" fmla="*/ 1401039 h 1839214"/>
              <a:gd name="connsiteX356" fmla="*/ 8138681 w 12192000"/>
              <a:gd name="connsiteY356" fmla="*/ 1401039 h 1839214"/>
              <a:gd name="connsiteX357" fmla="*/ 8138681 w 12192000"/>
              <a:gd name="connsiteY357" fmla="*/ 1415458 h 1839214"/>
              <a:gd name="connsiteX358" fmla="*/ 8123461 w 12192000"/>
              <a:gd name="connsiteY358" fmla="*/ 1415458 h 1839214"/>
              <a:gd name="connsiteX359" fmla="*/ 8123461 w 12192000"/>
              <a:gd name="connsiteY359" fmla="*/ 1409049 h 1839214"/>
              <a:gd name="connsiteX360" fmla="*/ 8067387 w 12192000"/>
              <a:gd name="connsiteY360" fmla="*/ 1409049 h 1839214"/>
              <a:gd name="connsiteX361" fmla="*/ 8067387 w 12192000"/>
              <a:gd name="connsiteY361" fmla="*/ 1354578 h 1839214"/>
              <a:gd name="connsiteX362" fmla="*/ 8060979 w 12192000"/>
              <a:gd name="connsiteY362" fmla="*/ 1354578 h 1839214"/>
              <a:gd name="connsiteX363" fmla="*/ 8060979 w 12192000"/>
              <a:gd name="connsiteY363" fmla="*/ 1438688 h 1839214"/>
              <a:gd name="connsiteX364" fmla="*/ 8000099 w 12192000"/>
              <a:gd name="connsiteY364" fmla="*/ 1438688 h 1839214"/>
              <a:gd name="connsiteX365" fmla="*/ 8000099 w 12192000"/>
              <a:gd name="connsiteY365" fmla="*/ 1563652 h 1839214"/>
              <a:gd name="connsiteX366" fmla="*/ 7994492 w 12192000"/>
              <a:gd name="connsiteY366" fmla="*/ 1563652 h 1839214"/>
              <a:gd name="connsiteX367" fmla="*/ 7965654 w 12192000"/>
              <a:gd name="connsiteY367" fmla="*/ 1303311 h 1839214"/>
              <a:gd name="connsiteX368" fmla="*/ 7965654 w 12192000"/>
              <a:gd name="connsiteY368" fmla="*/ 805057 h 1839214"/>
              <a:gd name="connsiteX369" fmla="*/ 7626809 w 12192000"/>
              <a:gd name="connsiteY369" fmla="*/ 805057 h 1839214"/>
              <a:gd name="connsiteX370" fmla="*/ 7626809 w 12192000"/>
              <a:gd name="connsiteY370" fmla="*/ 1364190 h 1839214"/>
              <a:gd name="connsiteX371" fmla="*/ 7586756 w 12192000"/>
              <a:gd name="connsiteY371" fmla="*/ 1364190 h 1839214"/>
              <a:gd name="connsiteX372" fmla="*/ 7586756 w 12192000"/>
              <a:gd name="connsiteY372" fmla="*/ 1374604 h 1839214"/>
              <a:gd name="connsiteX373" fmla="*/ 7564327 w 12192000"/>
              <a:gd name="connsiteY373" fmla="*/ 1374604 h 1839214"/>
              <a:gd name="connsiteX374" fmla="*/ 7564327 w 12192000"/>
              <a:gd name="connsiteY374" fmla="*/ 1031754 h 1839214"/>
              <a:gd name="connsiteX375" fmla="*/ 7555516 w 12192000"/>
              <a:gd name="connsiteY375" fmla="*/ 1031754 h 1839214"/>
              <a:gd name="connsiteX376" fmla="*/ 7555516 w 12192000"/>
              <a:gd name="connsiteY376" fmla="*/ 867539 h 1839214"/>
              <a:gd name="connsiteX377" fmla="*/ 7502646 w 12192000"/>
              <a:gd name="connsiteY377" fmla="*/ 867539 h 1839214"/>
              <a:gd name="connsiteX378" fmla="*/ 7502646 w 12192000"/>
              <a:gd name="connsiteY378" fmla="*/ 809863 h 1839214"/>
              <a:gd name="connsiteX379" fmla="*/ 7481819 w 12192000"/>
              <a:gd name="connsiteY379" fmla="*/ 809863 h 1839214"/>
              <a:gd name="connsiteX380" fmla="*/ 7481819 w 12192000"/>
              <a:gd name="connsiteY380" fmla="*/ 821078 h 1839214"/>
              <a:gd name="connsiteX381" fmla="*/ 7435358 w 12192000"/>
              <a:gd name="connsiteY381" fmla="*/ 821078 h 1839214"/>
              <a:gd name="connsiteX382" fmla="*/ 7435358 w 12192000"/>
              <a:gd name="connsiteY382" fmla="*/ 809062 h 1839214"/>
              <a:gd name="connsiteX383" fmla="*/ 7381688 w 12192000"/>
              <a:gd name="connsiteY383" fmla="*/ 809062 h 1839214"/>
              <a:gd name="connsiteX384" fmla="*/ 7381688 w 12192000"/>
              <a:gd name="connsiteY384" fmla="*/ 820277 h 1839214"/>
              <a:gd name="connsiteX385" fmla="*/ 7356855 w 12192000"/>
              <a:gd name="connsiteY385" fmla="*/ 820277 h 1839214"/>
              <a:gd name="connsiteX386" fmla="*/ 7356855 w 12192000"/>
              <a:gd name="connsiteY386" fmla="*/ 935628 h 1839214"/>
              <a:gd name="connsiteX387" fmla="*/ 7297577 w 12192000"/>
              <a:gd name="connsiteY387" fmla="*/ 935628 h 1839214"/>
              <a:gd name="connsiteX388" fmla="*/ 7297577 w 12192000"/>
              <a:gd name="connsiteY388" fmla="*/ 1091833 h 1839214"/>
              <a:gd name="connsiteX389" fmla="*/ 7282357 w 12192000"/>
              <a:gd name="connsiteY389" fmla="*/ 1091833 h 1839214"/>
              <a:gd name="connsiteX390" fmla="*/ 7273546 w 12192000"/>
              <a:gd name="connsiteY390" fmla="*/ 1101446 h 1839214"/>
              <a:gd name="connsiteX391" fmla="*/ 7273546 w 12192000"/>
              <a:gd name="connsiteY391" fmla="*/ 1331347 h 1839214"/>
              <a:gd name="connsiteX392" fmla="*/ 7254320 w 12192000"/>
              <a:gd name="connsiteY392" fmla="*/ 1331347 h 1839214"/>
              <a:gd name="connsiteX393" fmla="*/ 7254320 w 12192000"/>
              <a:gd name="connsiteY393" fmla="*/ 1422667 h 1839214"/>
              <a:gd name="connsiteX394" fmla="*/ 7187032 w 12192000"/>
              <a:gd name="connsiteY394" fmla="*/ 1422667 h 1839214"/>
              <a:gd name="connsiteX395" fmla="*/ 7062869 w 12192000"/>
              <a:gd name="connsiteY395" fmla="*/ 416547 h 1839214"/>
              <a:gd name="connsiteX396" fmla="*/ 6476500 w 12192000"/>
              <a:gd name="connsiteY396" fmla="*/ 525490 h 1839214"/>
              <a:gd name="connsiteX397" fmla="*/ 6337918 w 12192000"/>
              <a:gd name="connsiteY397" fmla="*/ 631228 h 1839214"/>
              <a:gd name="connsiteX398" fmla="*/ 6250603 w 12192000"/>
              <a:gd name="connsiteY398" fmla="*/ 1228012 h 1839214"/>
              <a:gd name="connsiteX399" fmla="*/ 6224168 w 12192000"/>
              <a:gd name="connsiteY399" fmla="*/ 1228012 h 1839214"/>
              <a:gd name="connsiteX400" fmla="*/ 6224168 w 12192000"/>
              <a:gd name="connsiteY400" fmla="*/ 1199174 h 1839214"/>
              <a:gd name="connsiteX401" fmla="*/ 6214556 w 12192000"/>
              <a:gd name="connsiteY401" fmla="*/ 1199174 h 1839214"/>
              <a:gd name="connsiteX402" fmla="*/ 6214556 w 12192000"/>
              <a:gd name="connsiteY402" fmla="*/ 1124676 h 1839214"/>
              <a:gd name="connsiteX403" fmla="*/ 6197734 w 12192000"/>
              <a:gd name="connsiteY403" fmla="*/ 1124676 h 1839214"/>
              <a:gd name="connsiteX404" fmla="*/ 6197734 w 12192000"/>
              <a:gd name="connsiteY404" fmla="*/ 1135090 h 1839214"/>
              <a:gd name="connsiteX405" fmla="*/ 6134451 w 12192000"/>
              <a:gd name="connsiteY405" fmla="*/ 1135090 h 1839214"/>
              <a:gd name="connsiteX406" fmla="*/ 6134451 w 12192000"/>
              <a:gd name="connsiteY406" fmla="*/ 1212792 h 1839214"/>
              <a:gd name="connsiteX407" fmla="*/ 6059152 w 12192000"/>
              <a:gd name="connsiteY407" fmla="*/ 1212792 h 1839214"/>
              <a:gd name="connsiteX408" fmla="*/ 6059152 w 12192000"/>
              <a:gd name="connsiteY408" fmla="*/ 1232017 h 1839214"/>
              <a:gd name="connsiteX409" fmla="*/ 6064759 w 12192000"/>
              <a:gd name="connsiteY409" fmla="*/ 1232017 h 1839214"/>
              <a:gd name="connsiteX410" fmla="*/ 6064759 w 12192000"/>
              <a:gd name="connsiteY410" fmla="*/ 1318531 h 1839214"/>
              <a:gd name="connsiteX411" fmla="*/ 6042330 w 12192000"/>
              <a:gd name="connsiteY411" fmla="*/ 1318531 h 1839214"/>
              <a:gd name="connsiteX412" fmla="*/ 6042330 w 12192000"/>
              <a:gd name="connsiteY412" fmla="*/ 1562050 h 1839214"/>
              <a:gd name="connsiteX413" fmla="*/ 6003879 w 12192000"/>
              <a:gd name="connsiteY413" fmla="*/ 1562050 h 1839214"/>
              <a:gd name="connsiteX414" fmla="*/ 6003879 w 12192000"/>
              <a:gd name="connsiteY414" fmla="*/ 1539621 h 1839214"/>
              <a:gd name="connsiteX415" fmla="*/ 5962225 w 12192000"/>
              <a:gd name="connsiteY415" fmla="*/ 1539621 h 1839214"/>
              <a:gd name="connsiteX416" fmla="*/ 5962225 w 12192000"/>
              <a:gd name="connsiteY416" fmla="*/ 1489955 h 1839214"/>
              <a:gd name="connsiteX417" fmla="*/ 5954214 w 12192000"/>
              <a:gd name="connsiteY417" fmla="*/ 1489955 h 1839214"/>
              <a:gd name="connsiteX418" fmla="*/ 5954214 w 12192000"/>
              <a:gd name="connsiteY418" fmla="*/ 1283284 h 1839214"/>
              <a:gd name="connsiteX419" fmla="*/ 5898140 w 12192000"/>
              <a:gd name="connsiteY419" fmla="*/ 1283284 h 1839214"/>
              <a:gd name="connsiteX420" fmla="*/ 5860491 w 12192000"/>
              <a:gd name="connsiteY420" fmla="*/ 620815 h 1839214"/>
              <a:gd name="connsiteX421" fmla="*/ 5818837 w 12192000"/>
              <a:gd name="connsiteY421" fmla="*/ 28838 h 1839214"/>
              <a:gd name="connsiteX422" fmla="*/ 5782789 w 12192000"/>
              <a:gd name="connsiteY422" fmla="*/ 16021 h 1839214"/>
              <a:gd name="connsiteX423" fmla="*/ 5777182 w 12192000"/>
              <a:gd name="connsiteY423" fmla="*/ 16021 h 1839214"/>
              <a:gd name="connsiteX424" fmla="*/ 5777182 w 12192000"/>
              <a:gd name="connsiteY424" fmla="*/ 20026 h 1839214"/>
              <a:gd name="connsiteX425" fmla="*/ 5659427 w 12192000"/>
              <a:gd name="connsiteY425" fmla="*/ 20026 h 1839214"/>
              <a:gd name="connsiteX426" fmla="*/ 5659427 w 12192000"/>
              <a:gd name="connsiteY426" fmla="*/ 0 h 1839214"/>
              <a:gd name="connsiteX427" fmla="*/ 5647412 w 12192000"/>
              <a:gd name="connsiteY427" fmla="*/ 0 h 1839214"/>
              <a:gd name="connsiteX428" fmla="*/ 5647412 w 12192000"/>
              <a:gd name="connsiteY428" fmla="*/ 16021 h 1839214"/>
              <a:gd name="connsiteX429" fmla="*/ 5598548 w 12192000"/>
              <a:gd name="connsiteY429" fmla="*/ 16021 h 1839214"/>
              <a:gd name="connsiteX430" fmla="*/ 5580123 w 12192000"/>
              <a:gd name="connsiteY430" fmla="*/ 686501 h 1839214"/>
              <a:gd name="connsiteX431" fmla="*/ 5580123 w 12192000"/>
              <a:gd name="connsiteY431" fmla="*/ 1188760 h 1839214"/>
              <a:gd name="connsiteX432" fmla="*/ 5557694 w 12192000"/>
              <a:gd name="connsiteY432" fmla="*/ 1188760 h 1839214"/>
              <a:gd name="connsiteX433" fmla="*/ 5557694 w 12192000"/>
              <a:gd name="connsiteY433" fmla="*/ 1272871 h 1839214"/>
              <a:gd name="connsiteX434" fmla="*/ 5543275 w 12192000"/>
              <a:gd name="connsiteY434" fmla="*/ 1272871 h 1839214"/>
              <a:gd name="connsiteX435" fmla="*/ 5543275 w 12192000"/>
              <a:gd name="connsiteY435" fmla="*/ 1292897 h 1839214"/>
              <a:gd name="connsiteX436" fmla="*/ 5496814 w 12192000"/>
              <a:gd name="connsiteY436" fmla="*/ 1292897 h 1839214"/>
              <a:gd name="connsiteX437" fmla="*/ 5496814 w 12192000"/>
              <a:gd name="connsiteY437" fmla="*/ 1256850 h 1839214"/>
              <a:gd name="connsiteX438" fmla="*/ 5475186 w 12192000"/>
              <a:gd name="connsiteY438" fmla="*/ 1256850 h 1839214"/>
              <a:gd name="connsiteX439" fmla="*/ 5475186 w 12192000"/>
              <a:gd name="connsiteY439" fmla="*/ 1273672 h 1839214"/>
              <a:gd name="connsiteX440" fmla="*/ 5368646 w 12192000"/>
              <a:gd name="connsiteY440" fmla="*/ 1273672 h 1839214"/>
              <a:gd name="connsiteX441" fmla="*/ 5368646 w 12192000"/>
              <a:gd name="connsiteY441" fmla="*/ 948445 h 1839214"/>
              <a:gd name="connsiteX442" fmla="*/ 5282132 w 12192000"/>
              <a:gd name="connsiteY442" fmla="*/ 948445 h 1839214"/>
              <a:gd name="connsiteX443" fmla="*/ 5282132 w 12192000"/>
              <a:gd name="connsiteY443" fmla="*/ 930021 h 1839214"/>
              <a:gd name="connsiteX444" fmla="*/ 5246085 w 12192000"/>
              <a:gd name="connsiteY444" fmla="*/ 930021 h 1839214"/>
              <a:gd name="connsiteX445" fmla="*/ 5242080 w 12192000"/>
              <a:gd name="connsiteY445" fmla="*/ 938832 h 1839214"/>
              <a:gd name="connsiteX446" fmla="*/ 5143550 w 12192000"/>
              <a:gd name="connsiteY446" fmla="*/ 938832 h 1839214"/>
              <a:gd name="connsiteX447" fmla="*/ 5143550 w 12192000"/>
              <a:gd name="connsiteY447" fmla="*/ 961262 h 1839214"/>
              <a:gd name="connsiteX448" fmla="*/ 5109105 w 12192000"/>
              <a:gd name="connsiteY448" fmla="*/ 961262 h 1839214"/>
              <a:gd name="connsiteX449" fmla="*/ 5109105 w 12192000"/>
              <a:gd name="connsiteY449" fmla="*/ 1134289 h 1839214"/>
              <a:gd name="connsiteX450" fmla="*/ 5089079 w 12192000"/>
              <a:gd name="connsiteY450" fmla="*/ 1153514 h 1839214"/>
              <a:gd name="connsiteX451" fmla="*/ 5089079 w 12192000"/>
              <a:gd name="connsiteY451" fmla="*/ 1202378 h 1839214"/>
              <a:gd name="connsiteX452" fmla="*/ 5076262 w 12192000"/>
              <a:gd name="connsiteY452" fmla="*/ 1202378 h 1839214"/>
              <a:gd name="connsiteX453" fmla="*/ 5076262 w 12192000"/>
              <a:gd name="connsiteY453" fmla="*/ 1262457 h 1839214"/>
              <a:gd name="connsiteX454" fmla="*/ 4999361 w 12192000"/>
              <a:gd name="connsiteY454" fmla="*/ 1262457 h 1839214"/>
              <a:gd name="connsiteX455" fmla="*/ 4999361 w 12192000"/>
              <a:gd name="connsiteY455" fmla="*/ 1314525 h 1839214"/>
              <a:gd name="connsiteX456" fmla="*/ 4974529 w 12192000"/>
              <a:gd name="connsiteY456" fmla="*/ 1314525 h 1839214"/>
              <a:gd name="connsiteX457" fmla="*/ 4974529 w 12192000"/>
              <a:gd name="connsiteY457" fmla="*/ 1568459 h 1839214"/>
              <a:gd name="connsiteX458" fmla="*/ 4953701 w 12192000"/>
              <a:gd name="connsiteY458" fmla="*/ 1568459 h 1839214"/>
              <a:gd name="connsiteX459" fmla="*/ 4953701 w 12192000"/>
              <a:gd name="connsiteY459" fmla="*/ 904387 h 1839214"/>
              <a:gd name="connsiteX460" fmla="*/ 4898429 w 12192000"/>
              <a:gd name="connsiteY460" fmla="*/ 904387 h 1839214"/>
              <a:gd name="connsiteX461" fmla="*/ 4898429 w 12192000"/>
              <a:gd name="connsiteY461" fmla="*/ 890769 h 1839214"/>
              <a:gd name="connsiteX462" fmla="*/ 4743024 w 12192000"/>
              <a:gd name="connsiteY462" fmla="*/ 890769 h 1839214"/>
              <a:gd name="connsiteX463" fmla="*/ 4743024 w 12192000"/>
              <a:gd name="connsiteY463" fmla="*/ 901984 h 1839214"/>
              <a:gd name="connsiteX464" fmla="*/ 4705375 w 12192000"/>
              <a:gd name="connsiteY464" fmla="*/ 901984 h 1839214"/>
              <a:gd name="connsiteX465" fmla="*/ 4705375 w 12192000"/>
              <a:gd name="connsiteY465" fmla="*/ 1249640 h 1839214"/>
              <a:gd name="connsiteX466" fmla="*/ 4694161 w 12192000"/>
              <a:gd name="connsiteY466" fmla="*/ 1249640 h 1839214"/>
              <a:gd name="connsiteX467" fmla="*/ 4694161 w 12192000"/>
              <a:gd name="connsiteY467" fmla="*/ 1229614 h 1839214"/>
              <a:gd name="connsiteX468" fmla="*/ 4678140 w 12192000"/>
              <a:gd name="connsiteY468" fmla="*/ 1229614 h 1839214"/>
              <a:gd name="connsiteX469" fmla="*/ 4678140 w 12192000"/>
              <a:gd name="connsiteY469" fmla="*/ 1207184 h 1839214"/>
              <a:gd name="connsiteX470" fmla="*/ 4578809 w 12192000"/>
              <a:gd name="connsiteY470" fmla="*/ 1207184 h 1839214"/>
              <a:gd name="connsiteX471" fmla="*/ 4578809 w 12192000"/>
              <a:gd name="connsiteY471" fmla="*/ 1147106 h 1839214"/>
              <a:gd name="connsiteX472" fmla="*/ 4571600 w 12192000"/>
              <a:gd name="connsiteY472" fmla="*/ 1147106 h 1839214"/>
              <a:gd name="connsiteX473" fmla="*/ 4571600 w 12192000"/>
              <a:gd name="connsiteY473" fmla="*/ 1259253 h 1839214"/>
              <a:gd name="connsiteX474" fmla="*/ 4537155 w 12192000"/>
              <a:gd name="connsiteY474" fmla="*/ 1256850 h 1839214"/>
              <a:gd name="connsiteX475" fmla="*/ 4537155 w 12192000"/>
              <a:gd name="connsiteY475" fmla="*/ 986895 h 1839214"/>
              <a:gd name="connsiteX476" fmla="*/ 4532348 w 12192000"/>
              <a:gd name="connsiteY476" fmla="*/ 979686 h 1839214"/>
              <a:gd name="connsiteX477" fmla="*/ 4516327 w 12192000"/>
              <a:gd name="connsiteY477" fmla="*/ 979686 h 1839214"/>
              <a:gd name="connsiteX478" fmla="*/ 4516327 w 12192000"/>
              <a:gd name="connsiteY478" fmla="*/ 967670 h 1839214"/>
              <a:gd name="connsiteX479" fmla="*/ 4470667 w 12192000"/>
              <a:gd name="connsiteY479" fmla="*/ 967670 h 1839214"/>
              <a:gd name="connsiteX480" fmla="*/ 4470667 w 12192000"/>
              <a:gd name="connsiteY480" fmla="*/ 950047 h 1839214"/>
              <a:gd name="connsiteX481" fmla="*/ 4367332 w 12192000"/>
              <a:gd name="connsiteY481" fmla="*/ 950047 h 1839214"/>
              <a:gd name="connsiteX482" fmla="*/ 4367332 w 12192000"/>
              <a:gd name="connsiteY482" fmla="*/ 954052 h 1839214"/>
              <a:gd name="connsiteX483" fmla="*/ 4361724 w 12192000"/>
              <a:gd name="connsiteY483" fmla="*/ 954052 h 1839214"/>
              <a:gd name="connsiteX484" fmla="*/ 4361724 w 12192000"/>
              <a:gd name="connsiteY484" fmla="*/ 942837 h 1839214"/>
              <a:gd name="connsiteX485" fmla="*/ 4346504 w 12192000"/>
              <a:gd name="connsiteY485" fmla="*/ 942837 h 1839214"/>
              <a:gd name="connsiteX486" fmla="*/ 4346504 w 12192000"/>
              <a:gd name="connsiteY486" fmla="*/ 971675 h 1839214"/>
              <a:gd name="connsiteX487" fmla="*/ 4296038 w 12192000"/>
              <a:gd name="connsiteY487" fmla="*/ 971675 h 1839214"/>
              <a:gd name="connsiteX488" fmla="*/ 4296038 w 12192000"/>
              <a:gd name="connsiteY488" fmla="*/ 983691 h 1839214"/>
              <a:gd name="connsiteX489" fmla="*/ 4158257 w 12192000"/>
              <a:gd name="connsiteY489" fmla="*/ 983691 h 1839214"/>
              <a:gd name="connsiteX490" fmla="*/ 4158257 w 12192000"/>
              <a:gd name="connsiteY490" fmla="*/ 997309 h 1839214"/>
              <a:gd name="connsiteX491" fmla="*/ 4098979 w 12192000"/>
              <a:gd name="connsiteY491" fmla="*/ 997309 h 1839214"/>
              <a:gd name="connsiteX492" fmla="*/ 4098979 w 12192000"/>
              <a:gd name="connsiteY492" fmla="*/ 1199174 h 1839214"/>
              <a:gd name="connsiteX493" fmla="*/ 4050115 w 12192000"/>
              <a:gd name="connsiteY493" fmla="*/ 1199174 h 1839214"/>
              <a:gd name="connsiteX494" fmla="*/ 4050115 w 12192000"/>
              <a:gd name="connsiteY494" fmla="*/ 1181551 h 1839214"/>
              <a:gd name="connsiteX495" fmla="*/ 3981225 w 12192000"/>
              <a:gd name="connsiteY495" fmla="*/ 1181551 h 1839214"/>
              <a:gd name="connsiteX496" fmla="*/ 3981225 w 12192000"/>
              <a:gd name="connsiteY496" fmla="*/ 1189561 h 1839214"/>
              <a:gd name="connsiteX497" fmla="*/ 3965204 w 12192000"/>
              <a:gd name="connsiteY497" fmla="*/ 1189561 h 1839214"/>
              <a:gd name="connsiteX498" fmla="*/ 3965204 w 12192000"/>
              <a:gd name="connsiteY498" fmla="*/ 1173540 h 1839214"/>
              <a:gd name="connsiteX499" fmla="*/ 3933162 w 12192000"/>
              <a:gd name="connsiteY499" fmla="*/ 1173540 h 1839214"/>
              <a:gd name="connsiteX500" fmla="*/ 3933162 w 12192000"/>
              <a:gd name="connsiteY500" fmla="*/ 1191964 h 1839214"/>
              <a:gd name="connsiteX501" fmla="*/ 3903523 w 12192000"/>
              <a:gd name="connsiteY501" fmla="*/ 1191964 h 1839214"/>
              <a:gd name="connsiteX502" fmla="*/ 3903523 w 12192000"/>
              <a:gd name="connsiteY502" fmla="*/ 1058189 h 1839214"/>
              <a:gd name="connsiteX503" fmla="*/ 3896313 w 12192000"/>
              <a:gd name="connsiteY503" fmla="*/ 1058189 h 1839214"/>
              <a:gd name="connsiteX504" fmla="*/ 3896313 w 12192000"/>
              <a:gd name="connsiteY504" fmla="*/ 1067801 h 1839214"/>
              <a:gd name="connsiteX505" fmla="*/ 3873884 w 12192000"/>
              <a:gd name="connsiteY505" fmla="*/ 1067801 h 1839214"/>
              <a:gd name="connsiteX506" fmla="*/ 3873884 w 12192000"/>
              <a:gd name="connsiteY506" fmla="*/ 945241 h 1839214"/>
              <a:gd name="connsiteX507" fmla="*/ 3856261 w 12192000"/>
              <a:gd name="connsiteY507" fmla="*/ 945241 h 1839214"/>
              <a:gd name="connsiteX508" fmla="*/ 3856261 w 12192000"/>
              <a:gd name="connsiteY508" fmla="*/ 953251 h 1839214"/>
              <a:gd name="connsiteX509" fmla="*/ 3839439 w 12192000"/>
              <a:gd name="connsiteY509" fmla="*/ 953251 h 1839214"/>
              <a:gd name="connsiteX510" fmla="*/ 3839439 w 12192000"/>
              <a:gd name="connsiteY510" fmla="*/ 949246 h 1839214"/>
              <a:gd name="connsiteX511" fmla="*/ 3821816 w 12192000"/>
              <a:gd name="connsiteY511" fmla="*/ 949246 h 1839214"/>
              <a:gd name="connsiteX512" fmla="*/ 3821816 w 12192000"/>
              <a:gd name="connsiteY512" fmla="*/ 952450 h 1839214"/>
              <a:gd name="connsiteX513" fmla="*/ 3771349 w 12192000"/>
              <a:gd name="connsiteY513" fmla="*/ 952450 h 1839214"/>
              <a:gd name="connsiteX514" fmla="*/ 3771349 w 12192000"/>
              <a:gd name="connsiteY514" fmla="*/ 966068 h 1839214"/>
              <a:gd name="connsiteX515" fmla="*/ 3717679 w 12192000"/>
              <a:gd name="connsiteY515" fmla="*/ 966068 h 1839214"/>
              <a:gd name="connsiteX516" fmla="*/ 3717679 w 12192000"/>
              <a:gd name="connsiteY516" fmla="*/ 913199 h 1839214"/>
              <a:gd name="connsiteX517" fmla="*/ 3714475 w 12192000"/>
              <a:gd name="connsiteY517" fmla="*/ 913199 h 1839214"/>
              <a:gd name="connsiteX518" fmla="*/ 3714475 w 12192000"/>
              <a:gd name="connsiteY518" fmla="*/ 966869 h 1839214"/>
              <a:gd name="connsiteX519" fmla="*/ 3687239 w 12192000"/>
              <a:gd name="connsiteY519" fmla="*/ 966869 h 1839214"/>
              <a:gd name="connsiteX520" fmla="*/ 3687239 w 12192000"/>
              <a:gd name="connsiteY520" fmla="*/ 986895 h 1839214"/>
              <a:gd name="connsiteX521" fmla="*/ 3657600 w 12192000"/>
              <a:gd name="connsiteY521" fmla="*/ 986895 h 1839214"/>
              <a:gd name="connsiteX522" fmla="*/ 3602328 w 12192000"/>
              <a:gd name="connsiteY522" fmla="*/ 1003717 h 1839214"/>
              <a:gd name="connsiteX523" fmla="*/ 3602328 w 12192000"/>
              <a:gd name="connsiteY523" fmla="*/ 1022141 h 1839214"/>
              <a:gd name="connsiteX524" fmla="*/ 3594317 w 12192000"/>
              <a:gd name="connsiteY524" fmla="*/ 1022141 h 1839214"/>
              <a:gd name="connsiteX525" fmla="*/ 3594317 w 12192000"/>
              <a:gd name="connsiteY525" fmla="*/ 1012529 h 1839214"/>
              <a:gd name="connsiteX526" fmla="*/ 3545453 w 12192000"/>
              <a:gd name="connsiteY526" fmla="*/ 1012529 h 1839214"/>
              <a:gd name="connsiteX527" fmla="*/ 3545453 w 12192000"/>
              <a:gd name="connsiteY527" fmla="*/ 461406 h 1839214"/>
              <a:gd name="connsiteX528" fmla="*/ 3402866 w 12192000"/>
              <a:gd name="connsiteY528" fmla="*/ 461406 h 1839214"/>
              <a:gd name="connsiteX529" fmla="*/ 3402866 w 12192000"/>
              <a:gd name="connsiteY529" fmla="*/ 437374 h 1839214"/>
              <a:gd name="connsiteX530" fmla="*/ 3394855 w 12192000"/>
              <a:gd name="connsiteY530" fmla="*/ 437374 h 1839214"/>
              <a:gd name="connsiteX531" fmla="*/ 3394855 w 12192000"/>
              <a:gd name="connsiteY531" fmla="*/ 449390 h 1839214"/>
              <a:gd name="connsiteX532" fmla="*/ 3281106 w 12192000"/>
              <a:gd name="connsiteY532" fmla="*/ 449390 h 1839214"/>
              <a:gd name="connsiteX533" fmla="*/ 3281106 w 12192000"/>
              <a:gd name="connsiteY533" fmla="*/ 781826 h 1839214"/>
              <a:gd name="connsiteX534" fmla="*/ 3208210 w 12192000"/>
              <a:gd name="connsiteY534" fmla="*/ 781826 h 1839214"/>
              <a:gd name="connsiteX535" fmla="*/ 3208210 w 12192000"/>
              <a:gd name="connsiteY535" fmla="*/ 1120671 h 1839214"/>
              <a:gd name="connsiteX536" fmla="*/ 3172163 w 12192000"/>
              <a:gd name="connsiteY536" fmla="*/ 1120671 h 1839214"/>
              <a:gd name="connsiteX537" fmla="*/ 3172163 w 12192000"/>
              <a:gd name="connsiteY537" fmla="*/ 759397 h 1839214"/>
              <a:gd name="connsiteX538" fmla="*/ 2893397 w 12192000"/>
              <a:gd name="connsiteY538" fmla="*/ 759397 h 1839214"/>
              <a:gd name="connsiteX539" fmla="*/ 2893397 w 12192000"/>
              <a:gd name="connsiteY539" fmla="*/ 1132687 h 1839214"/>
              <a:gd name="connsiteX540" fmla="*/ 2881382 w 12192000"/>
              <a:gd name="connsiteY540" fmla="*/ 1132687 h 1839214"/>
              <a:gd name="connsiteX541" fmla="*/ 2881382 w 12192000"/>
              <a:gd name="connsiteY541" fmla="*/ 1173540 h 1839214"/>
              <a:gd name="connsiteX542" fmla="*/ 2840528 w 12192000"/>
              <a:gd name="connsiteY542" fmla="*/ 1173540 h 1839214"/>
              <a:gd name="connsiteX543" fmla="*/ 2840528 w 12192000"/>
              <a:gd name="connsiteY543" fmla="*/ 1115063 h 1839214"/>
              <a:gd name="connsiteX544" fmla="*/ 2830915 w 12192000"/>
              <a:gd name="connsiteY544" fmla="*/ 1115063 h 1839214"/>
              <a:gd name="connsiteX545" fmla="*/ 2830915 w 12192000"/>
              <a:gd name="connsiteY545" fmla="*/ 1275274 h 1839214"/>
              <a:gd name="connsiteX546" fmla="*/ 2806083 w 12192000"/>
              <a:gd name="connsiteY546" fmla="*/ 1275274 h 1839214"/>
              <a:gd name="connsiteX547" fmla="*/ 2806083 w 12192000"/>
              <a:gd name="connsiteY547" fmla="*/ 1452306 h 1839214"/>
              <a:gd name="connsiteX548" fmla="*/ 2783653 w 12192000"/>
              <a:gd name="connsiteY548" fmla="*/ 1452306 h 1839214"/>
              <a:gd name="connsiteX549" fmla="*/ 2783653 w 12192000"/>
              <a:gd name="connsiteY549" fmla="*/ 1422667 h 1839214"/>
              <a:gd name="connsiteX550" fmla="*/ 2754014 w 12192000"/>
              <a:gd name="connsiteY550" fmla="*/ 1422667 h 1839214"/>
              <a:gd name="connsiteX551" fmla="*/ 2754014 w 12192000"/>
              <a:gd name="connsiteY551" fmla="*/ 1161524 h 1839214"/>
              <a:gd name="connsiteX552" fmla="*/ 2726779 w 12192000"/>
              <a:gd name="connsiteY552" fmla="*/ 1161524 h 1839214"/>
              <a:gd name="connsiteX553" fmla="*/ 2726779 w 12192000"/>
              <a:gd name="connsiteY553" fmla="*/ 990099 h 1839214"/>
              <a:gd name="connsiteX554" fmla="*/ 2701946 w 12192000"/>
              <a:gd name="connsiteY554" fmla="*/ 990099 h 1839214"/>
              <a:gd name="connsiteX555" fmla="*/ 2701946 w 12192000"/>
              <a:gd name="connsiteY555" fmla="*/ 903586 h 1839214"/>
              <a:gd name="connsiteX556" fmla="*/ 2698742 w 12192000"/>
              <a:gd name="connsiteY556" fmla="*/ 903586 h 1839214"/>
              <a:gd name="connsiteX557" fmla="*/ 2698742 w 12192000"/>
              <a:gd name="connsiteY557" fmla="*/ 955654 h 1839214"/>
              <a:gd name="connsiteX558" fmla="*/ 2673108 w 12192000"/>
              <a:gd name="connsiteY558" fmla="*/ 938832 h 1839214"/>
              <a:gd name="connsiteX559" fmla="*/ 2673108 w 12192000"/>
              <a:gd name="connsiteY559" fmla="*/ 909193 h 1839214"/>
              <a:gd name="connsiteX560" fmla="*/ 2659490 w 12192000"/>
              <a:gd name="connsiteY560" fmla="*/ 893172 h 1839214"/>
              <a:gd name="connsiteX561" fmla="*/ 2659490 w 12192000"/>
              <a:gd name="connsiteY561" fmla="*/ 873146 h 1839214"/>
              <a:gd name="connsiteX562" fmla="*/ 2651480 w 12192000"/>
              <a:gd name="connsiteY562" fmla="*/ 873146 h 1839214"/>
              <a:gd name="connsiteX563" fmla="*/ 2557757 w 12192000"/>
              <a:gd name="connsiteY563" fmla="*/ 961262 h 1839214"/>
              <a:gd name="connsiteX564" fmla="*/ 2557757 w 12192000"/>
              <a:gd name="connsiteY564" fmla="*/ 968471 h 1839214"/>
              <a:gd name="connsiteX565" fmla="*/ 2545741 w 12192000"/>
              <a:gd name="connsiteY565" fmla="*/ 978885 h 1839214"/>
              <a:gd name="connsiteX566" fmla="*/ 2545741 w 12192000"/>
              <a:gd name="connsiteY566" fmla="*/ 991702 h 1839214"/>
              <a:gd name="connsiteX567" fmla="*/ 2515301 w 12192000"/>
              <a:gd name="connsiteY567" fmla="*/ 991702 h 1839214"/>
              <a:gd name="connsiteX568" fmla="*/ 2515301 w 12192000"/>
              <a:gd name="connsiteY568" fmla="*/ 1124676 h 1839214"/>
              <a:gd name="connsiteX569" fmla="*/ 2503285 w 12192000"/>
              <a:gd name="connsiteY569" fmla="*/ 1124676 h 1839214"/>
              <a:gd name="connsiteX570" fmla="*/ 2503285 w 12192000"/>
              <a:gd name="connsiteY570" fmla="*/ 1271268 h 1839214"/>
              <a:gd name="connsiteX571" fmla="*/ 2496076 w 12192000"/>
              <a:gd name="connsiteY571" fmla="*/ 1271268 h 1839214"/>
              <a:gd name="connsiteX572" fmla="*/ 2496076 w 12192000"/>
              <a:gd name="connsiteY572" fmla="*/ 1284085 h 1839214"/>
              <a:gd name="connsiteX573" fmla="*/ 2475248 w 12192000"/>
              <a:gd name="connsiteY573" fmla="*/ 1306515 h 1839214"/>
              <a:gd name="connsiteX574" fmla="*/ 2475248 w 12192000"/>
              <a:gd name="connsiteY574" fmla="*/ 1322536 h 1839214"/>
              <a:gd name="connsiteX575" fmla="*/ 2448013 w 12192000"/>
              <a:gd name="connsiteY575" fmla="*/ 1322536 h 1839214"/>
              <a:gd name="connsiteX576" fmla="*/ 2448013 w 12192000"/>
              <a:gd name="connsiteY576" fmla="*/ 1340159 h 1839214"/>
              <a:gd name="connsiteX577" fmla="*/ 2453620 w 12192000"/>
              <a:gd name="connsiteY577" fmla="*/ 1340159 h 1839214"/>
              <a:gd name="connsiteX578" fmla="*/ 2453620 w 12192000"/>
              <a:gd name="connsiteY578" fmla="*/ 1390625 h 1839214"/>
              <a:gd name="connsiteX579" fmla="*/ 2413567 w 12192000"/>
              <a:gd name="connsiteY579" fmla="*/ 1390625 h 1839214"/>
              <a:gd name="connsiteX580" fmla="*/ 2413567 w 12192000"/>
              <a:gd name="connsiteY580" fmla="*/ 1419463 h 1839214"/>
              <a:gd name="connsiteX581" fmla="*/ 2410363 w 12192000"/>
              <a:gd name="connsiteY581" fmla="*/ 1416259 h 1839214"/>
              <a:gd name="connsiteX582" fmla="*/ 2403955 w 12192000"/>
              <a:gd name="connsiteY582" fmla="*/ 1407447 h 1839214"/>
              <a:gd name="connsiteX583" fmla="*/ 2382326 w 12192000"/>
              <a:gd name="connsiteY583" fmla="*/ 1407447 h 1839214"/>
              <a:gd name="connsiteX584" fmla="*/ 2382326 w 12192000"/>
              <a:gd name="connsiteY584" fmla="*/ 1398636 h 1839214"/>
              <a:gd name="connsiteX585" fmla="*/ 2363902 w 12192000"/>
              <a:gd name="connsiteY585" fmla="*/ 1398636 h 1839214"/>
              <a:gd name="connsiteX586" fmla="*/ 2363902 w 12192000"/>
              <a:gd name="connsiteY586" fmla="*/ 1391426 h 1839214"/>
              <a:gd name="connsiteX587" fmla="*/ 2348682 w 12192000"/>
              <a:gd name="connsiteY587" fmla="*/ 1391426 h 1839214"/>
              <a:gd name="connsiteX588" fmla="*/ 2340672 w 12192000"/>
              <a:gd name="connsiteY588" fmla="*/ 1384217 h 1839214"/>
              <a:gd name="connsiteX589" fmla="*/ 2340672 w 12192000"/>
              <a:gd name="connsiteY589" fmla="*/ 1374604 h 1839214"/>
              <a:gd name="connsiteX590" fmla="*/ 2312635 w 12192000"/>
              <a:gd name="connsiteY590" fmla="*/ 1374604 h 1839214"/>
              <a:gd name="connsiteX591" fmla="*/ 2312635 w 12192000"/>
              <a:gd name="connsiteY591" fmla="*/ 1368997 h 1839214"/>
              <a:gd name="connsiteX592" fmla="*/ 2303824 w 12192000"/>
              <a:gd name="connsiteY592" fmla="*/ 1368997 h 1839214"/>
              <a:gd name="connsiteX593" fmla="*/ 2303824 w 12192000"/>
              <a:gd name="connsiteY593" fmla="*/ 1374604 h 1839214"/>
              <a:gd name="connsiteX594" fmla="*/ 2265373 w 12192000"/>
              <a:gd name="connsiteY594" fmla="*/ 1374604 h 1839214"/>
              <a:gd name="connsiteX595" fmla="*/ 2265373 w 12192000"/>
              <a:gd name="connsiteY595" fmla="*/ 1408248 h 1839214"/>
              <a:gd name="connsiteX596" fmla="*/ 2238137 w 12192000"/>
              <a:gd name="connsiteY596" fmla="*/ 1408248 h 1839214"/>
              <a:gd name="connsiteX597" fmla="*/ 2238137 w 12192000"/>
              <a:gd name="connsiteY597" fmla="*/ 1429076 h 1839214"/>
              <a:gd name="connsiteX598" fmla="*/ 2227724 w 12192000"/>
              <a:gd name="connsiteY598" fmla="*/ 1429076 h 1839214"/>
              <a:gd name="connsiteX599" fmla="*/ 2227724 w 12192000"/>
              <a:gd name="connsiteY599" fmla="*/ 1437887 h 1839214"/>
              <a:gd name="connsiteX600" fmla="*/ 2181263 w 12192000"/>
              <a:gd name="connsiteY600" fmla="*/ 1437887 h 1839214"/>
              <a:gd name="connsiteX601" fmla="*/ 2181263 w 12192000"/>
              <a:gd name="connsiteY601" fmla="*/ 1335353 h 1839214"/>
              <a:gd name="connsiteX602" fmla="*/ 2178860 w 12192000"/>
              <a:gd name="connsiteY602" fmla="*/ 1335353 h 1839214"/>
              <a:gd name="connsiteX603" fmla="*/ 2178860 w 12192000"/>
              <a:gd name="connsiteY603" fmla="*/ 1254446 h 1839214"/>
              <a:gd name="connsiteX604" fmla="*/ 2182865 w 12192000"/>
              <a:gd name="connsiteY604" fmla="*/ 1254446 h 1839214"/>
              <a:gd name="connsiteX605" fmla="*/ 2182865 w 12192000"/>
              <a:gd name="connsiteY605" fmla="*/ 1236022 h 1839214"/>
              <a:gd name="connsiteX606" fmla="*/ 2174854 w 12192000"/>
              <a:gd name="connsiteY606" fmla="*/ 1210389 h 1839214"/>
              <a:gd name="connsiteX607" fmla="*/ 2162838 w 12192000"/>
              <a:gd name="connsiteY607" fmla="*/ 1210389 h 1839214"/>
              <a:gd name="connsiteX608" fmla="*/ 2162838 w 12192000"/>
              <a:gd name="connsiteY608" fmla="*/ 1195169 h 1839214"/>
              <a:gd name="connsiteX609" fmla="*/ 2084336 w 12192000"/>
              <a:gd name="connsiteY609" fmla="*/ 1159922 h 1839214"/>
              <a:gd name="connsiteX610" fmla="*/ 2008236 w 12192000"/>
              <a:gd name="connsiteY610" fmla="*/ 1151111 h 1839214"/>
              <a:gd name="connsiteX611" fmla="*/ 2004230 w 12192000"/>
              <a:gd name="connsiteY611" fmla="*/ 1157519 h 1839214"/>
              <a:gd name="connsiteX612" fmla="*/ 1994618 w 12192000"/>
              <a:gd name="connsiteY612" fmla="*/ 1157519 h 1839214"/>
              <a:gd name="connsiteX613" fmla="*/ 1994618 w 12192000"/>
              <a:gd name="connsiteY613" fmla="*/ 1114262 h 1839214"/>
              <a:gd name="connsiteX614" fmla="*/ 1990612 w 12192000"/>
              <a:gd name="connsiteY614" fmla="*/ 1114262 h 1839214"/>
              <a:gd name="connsiteX615" fmla="*/ 1990612 w 12192000"/>
              <a:gd name="connsiteY615" fmla="*/ 1157519 h 1839214"/>
              <a:gd name="connsiteX616" fmla="*/ 1973790 w 12192000"/>
              <a:gd name="connsiteY616" fmla="*/ 1157519 h 1839214"/>
              <a:gd name="connsiteX617" fmla="*/ 1973790 w 12192000"/>
              <a:gd name="connsiteY617" fmla="*/ 1121472 h 1839214"/>
              <a:gd name="connsiteX618" fmla="*/ 1968183 w 12192000"/>
              <a:gd name="connsiteY618" fmla="*/ 1121472 h 1839214"/>
              <a:gd name="connsiteX619" fmla="*/ 1956167 w 12192000"/>
              <a:gd name="connsiteY619" fmla="*/ 1109456 h 1839214"/>
              <a:gd name="connsiteX620" fmla="*/ 1952963 w 12192000"/>
              <a:gd name="connsiteY620" fmla="*/ 1109456 h 1839214"/>
              <a:gd name="connsiteX621" fmla="*/ 1952963 w 12192000"/>
              <a:gd name="connsiteY621" fmla="*/ 1134289 h 1839214"/>
              <a:gd name="connsiteX622" fmla="*/ 1933738 w 12192000"/>
              <a:gd name="connsiteY622" fmla="*/ 1134289 h 1839214"/>
              <a:gd name="connsiteX623" fmla="*/ 1933738 w 12192000"/>
              <a:gd name="connsiteY623" fmla="*/ 1142299 h 1839214"/>
              <a:gd name="connsiteX624" fmla="*/ 1938544 w 12192000"/>
              <a:gd name="connsiteY624" fmla="*/ 1145503 h 1839214"/>
              <a:gd name="connsiteX625" fmla="*/ 1938544 w 12192000"/>
              <a:gd name="connsiteY625" fmla="*/ 1150310 h 1839214"/>
              <a:gd name="connsiteX626" fmla="*/ 1866449 w 12192000"/>
              <a:gd name="connsiteY626" fmla="*/ 1150310 h 1839214"/>
              <a:gd name="connsiteX627" fmla="*/ 1866449 w 12192000"/>
              <a:gd name="connsiteY627" fmla="*/ 1157519 h 1839214"/>
              <a:gd name="connsiteX628" fmla="*/ 1794355 w 12192000"/>
              <a:gd name="connsiteY628" fmla="*/ 1171137 h 1839214"/>
              <a:gd name="connsiteX629" fmla="*/ 1736679 w 12192000"/>
              <a:gd name="connsiteY629" fmla="*/ 1192765 h 1839214"/>
              <a:gd name="connsiteX630" fmla="*/ 1729470 w 12192000"/>
              <a:gd name="connsiteY630" fmla="*/ 1192765 h 1839214"/>
              <a:gd name="connsiteX631" fmla="*/ 1729470 w 12192000"/>
              <a:gd name="connsiteY631" fmla="*/ 1207184 h 1839214"/>
              <a:gd name="connsiteX632" fmla="*/ 1721459 w 12192000"/>
              <a:gd name="connsiteY632" fmla="*/ 1207184 h 1839214"/>
              <a:gd name="connsiteX633" fmla="*/ 1721459 w 12192000"/>
              <a:gd name="connsiteY633" fmla="*/ 1203179 h 1839214"/>
              <a:gd name="connsiteX634" fmla="*/ 1703836 w 12192000"/>
              <a:gd name="connsiteY634" fmla="*/ 1203179 h 1839214"/>
              <a:gd name="connsiteX635" fmla="*/ 1703836 w 12192000"/>
              <a:gd name="connsiteY635" fmla="*/ 1207184 h 1839214"/>
              <a:gd name="connsiteX636" fmla="*/ 1698229 w 12192000"/>
              <a:gd name="connsiteY636" fmla="*/ 1207184 h 1839214"/>
              <a:gd name="connsiteX637" fmla="*/ 1668590 w 12192000"/>
              <a:gd name="connsiteY637" fmla="*/ 1227211 h 1839214"/>
              <a:gd name="connsiteX638" fmla="*/ 1647762 w 12192000"/>
              <a:gd name="connsiteY638" fmla="*/ 1246436 h 1839214"/>
              <a:gd name="connsiteX639" fmla="*/ 1647762 w 12192000"/>
              <a:gd name="connsiteY639" fmla="*/ 1331347 h 1839214"/>
              <a:gd name="connsiteX640" fmla="*/ 1642956 w 12192000"/>
              <a:gd name="connsiteY640" fmla="*/ 1331347 h 1839214"/>
              <a:gd name="connsiteX641" fmla="*/ 1642956 w 12192000"/>
              <a:gd name="connsiteY641" fmla="*/ 1406646 h 1839214"/>
              <a:gd name="connsiteX642" fmla="*/ 1590087 w 12192000"/>
              <a:gd name="connsiteY642" fmla="*/ 1406646 h 1839214"/>
              <a:gd name="connsiteX643" fmla="*/ 1590087 w 12192000"/>
              <a:gd name="connsiteY643" fmla="*/ 1416259 h 1839214"/>
              <a:gd name="connsiteX644" fmla="*/ 1582877 w 12192000"/>
              <a:gd name="connsiteY644" fmla="*/ 1416259 h 1839214"/>
              <a:gd name="connsiteX645" fmla="*/ 1582877 w 12192000"/>
              <a:gd name="connsiteY645" fmla="*/ 1421065 h 1839214"/>
              <a:gd name="connsiteX646" fmla="*/ 1556443 w 12192000"/>
              <a:gd name="connsiteY646" fmla="*/ 1421065 h 1839214"/>
              <a:gd name="connsiteX647" fmla="*/ 1556443 w 12192000"/>
              <a:gd name="connsiteY647" fmla="*/ 1426672 h 1839214"/>
              <a:gd name="connsiteX648" fmla="*/ 1546830 w 12192000"/>
              <a:gd name="connsiteY648" fmla="*/ 1426672 h 1839214"/>
              <a:gd name="connsiteX649" fmla="*/ 1546830 w 12192000"/>
              <a:gd name="connsiteY649" fmla="*/ 1429877 h 1839214"/>
              <a:gd name="connsiteX650" fmla="*/ 1543626 w 12192000"/>
              <a:gd name="connsiteY650" fmla="*/ 1429877 h 1839214"/>
              <a:gd name="connsiteX651" fmla="*/ 1543626 w 12192000"/>
              <a:gd name="connsiteY651" fmla="*/ 1420264 h 1839214"/>
              <a:gd name="connsiteX652" fmla="*/ 1517992 w 12192000"/>
              <a:gd name="connsiteY652" fmla="*/ 1420264 h 1839214"/>
              <a:gd name="connsiteX653" fmla="*/ 1517992 w 12192000"/>
              <a:gd name="connsiteY653" fmla="*/ 1441091 h 1839214"/>
              <a:gd name="connsiteX654" fmla="*/ 1522799 w 12192000"/>
              <a:gd name="connsiteY654" fmla="*/ 1441091 h 1839214"/>
              <a:gd name="connsiteX655" fmla="*/ 1522799 w 12192000"/>
              <a:gd name="connsiteY655" fmla="*/ 1457913 h 1839214"/>
              <a:gd name="connsiteX656" fmla="*/ 1493160 w 12192000"/>
              <a:gd name="connsiteY656" fmla="*/ 1457913 h 1839214"/>
              <a:gd name="connsiteX657" fmla="*/ 1493160 w 12192000"/>
              <a:gd name="connsiteY657" fmla="*/ 1527605 h 1839214"/>
              <a:gd name="connsiteX658" fmla="*/ 1458714 w 12192000"/>
              <a:gd name="connsiteY658" fmla="*/ 1527605 h 1839214"/>
              <a:gd name="connsiteX659" fmla="*/ 1435484 w 12192000"/>
              <a:gd name="connsiteY659" fmla="*/ 1010927 h 1839214"/>
              <a:gd name="connsiteX660" fmla="*/ 1449903 w 12192000"/>
              <a:gd name="connsiteY660" fmla="*/ 1006120 h 1839214"/>
              <a:gd name="connsiteX661" fmla="*/ 1449903 w 12192000"/>
              <a:gd name="connsiteY661" fmla="*/ 962864 h 1839214"/>
              <a:gd name="connsiteX662" fmla="*/ 1455510 w 12192000"/>
              <a:gd name="connsiteY662" fmla="*/ 955654 h 1839214"/>
              <a:gd name="connsiteX663" fmla="*/ 1455510 w 12192000"/>
              <a:gd name="connsiteY663" fmla="*/ 929220 h 1839214"/>
              <a:gd name="connsiteX664" fmla="*/ 1470730 w 12192000"/>
              <a:gd name="connsiteY664" fmla="*/ 920408 h 1839214"/>
              <a:gd name="connsiteX665" fmla="*/ 1478741 w 12192000"/>
              <a:gd name="connsiteY665" fmla="*/ 914000 h 1839214"/>
              <a:gd name="connsiteX666" fmla="*/ 1492359 w 12192000"/>
              <a:gd name="connsiteY666" fmla="*/ 883560 h 1839214"/>
              <a:gd name="connsiteX667" fmla="*/ 1492359 w 12192000"/>
              <a:gd name="connsiteY667" fmla="*/ 858727 h 1839214"/>
              <a:gd name="connsiteX668" fmla="*/ 1488353 w 12192000"/>
              <a:gd name="connsiteY668" fmla="*/ 857125 h 1839214"/>
              <a:gd name="connsiteX669" fmla="*/ 1488353 w 12192000"/>
              <a:gd name="connsiteY669" fmla="*/ 850716 h 1839214"/>
              <a:gd name="connsiteX670" fmla="*/ 1485950 w 12192000"/>
              <a:gd name="connsiteY670" fmla="*/ 849114 h 1839214"/>
              <a:gd name="connsiteX671" fmla="*/ 1485950 w 12192000"/>
              <a:gd name="connsiteY671" fmla="*/ 846711 h 1839214"/>
              <a:gd name="connsiteX672" fmla="*/ 1483547 w 12192000"/>
              <a:gd name="connsiteY672" fmla="*/ 845109 h 1839214"/>
              <a:gd name="connsiteX673" fmla="*/ 1483547 w 12192000"/>
              <a:gd name="connsiteY673" fmla="*/ 841104 h 1839214"/>
              <a:gd name="connsiteX674" fmla="*/ 1454709 w 12192000"/>
              <a:gd name="connsiteY674" fmla="*/ 834695 h 1839214"/>
              <a:gd name="connsiteX675" fmla="*/ 1457112 w 12192000"/>
              <a:gd name="connsiteY675" fmla="*/ 831491 h 1839214"/>
              <a:gd name="connsiteX676" fmla="*/ 1463521 w 12192000"/>
              <a:gd name="connsiteY676" fmla="*/ 806659 h 1839214"/>
              <a:gd name="connsiteX677" fmla="*/ 1463521 w 12192000"/>
              <a:gd name="connsiteY677" fmla="*/ 802653 h 1839214"/>
              <a:gd name="connsiteX678" fmla="*/ 1461117 w 12192000"/>
              <a:gd name="connsiteY678" fmla="*/ 802653 h 1839214"/>
              <a:gd name="connsiteX679" fmla="*/ 1461117 w 12192000"/>
              <a:gd name="connsiteY679" fmla="*/ 805057 h 1839214"/>
              <a:gd name="connsiteX680" fmla="*/ 1438688 w 12192000"/>
              <a:gd name="connsiteY680" fmla="*/ 791439 h 1839214"/>
              <a:gd name="connsiteX681" fmla="*/ 1438688 w 12192000"/>
              <a:gd name="connsiteY681" fmla="*/ 771412 h 1839214"/>
              <a:gd name="connsiteX682" fmla="*/ 1433882 w 12192000"/>
              <a:gd name="connsiteY682" fmla="*/ 771412 h 1839214"/>
              <a:gd name="connsiteX683" fmla="*/ 1433882 w 12192000"/>
              <a:gd name="connsiteY683" fmla="*/ 765805 h 1839214"/>
              <a:gd name="connsiteX684" fmla="*/ 1425070 w 12192000"/>
              <a:gd name="connsiteY684" fmla="*/ 764203 h 1839214"/>
              <a:gd name="connsiteX685" fmla="*/ 1423468 w 12192000"/>
              <a:gd name="connsiteY685" fmla="*/ 641642 h 1839214"/>
              <a:gd name="connsiteX686" fmla="*/ 1425070 w 12192000"/>
              <a:gd name="connsiteY686" fmla="*/ 639239 h 1839214"/>
              <a:gd name="connsiteX687" fmla="*/ 1425070 w 12192000"/>
              <a:gd name="connsiteY687" fmla="*/ 635234 h 1839214"/>
              <a:gd name="connsiteX688" fmla="*/ 1421065 w 12192000"/>
              <a:gd name="connsiteY688" fmla="*/ 633632 h 1839214"/>
              <a:gd name="connsiteX689" fmla="*/ 1423468 w 12192000"/>
              <a:gd name="connsiteY689" fmla="*/ 535102 h 1839214"/>
              <a:gd name="connsiteX690" fmla="*/ 1425871 w 12192000"/>
              <a:gd name="connsiteY690" fmla="*/ 528694 h 1839214"/>
              <a:gd name="connsiteX691" fmla="*/ 1421866 w 12192000"/>
              <a:gd name="connsiteY691" fmla="*/ 526291 h 1839214"/>
              <a:gd name="connsiteX692" fmla="*/ 1421866 w 12192000"/>
              <a:gd name="connsiteY692" fmla="*/ 521484 h 1839214"/>
              <a:gd name="connsiteX693" fmla="*/ 1418662 w 12192000"/>
              <a:gd name="connsiteY693" fmla="*/ 519081 h 1839214"/>
              <a:gd name="connsiteX694" fmla="*/ 1417861 w 12192000"/>
              <a:gd name="connsiteY694" fmla="*/ 417348 h 1839214"/>
              <a:gd name="connsiteX695" fmla="*/ 1423468 w 12192000"/>
              <a:gd name="connsiteY695" fmla="*/ 417348 h 1839214"/>
              <a:gd name="connsiteX696" fmla="*/ 1423468 w 12192000"/>
              <a:gd name="connsiteY696" fmla="*/ 412541 h 1839214"/>
              <a:gd name="connsiteX697" fmla="*/ 1417060 w 12192000"/>
              <a:gd name="connsiteY697" fmla="*/ 412541 h 1839214"/>
              <a:gd name="connsiteX698" fmla="*/ 1417060 w 12192000"/>
              <a:gd name="connsiteY698" fmla="*/ 410138 h 1839214"/>
              <a:gd name="connsiteX699" fmla="*/ 1420264 w 12192000"/>
              <a:gd name="connsiteY699" fmla="*/ 408536 h 1839214"/>
              <a:gd name="connsiteX700" fmla="*/ 1420264 w 12192000"/>
              <a:gd name="connsiteY700" fmla="*/ 406133 h 1839214"/>
              <a:gd name="connsiteX701" fmla="*/ 1421065 w 12192000"/>
              <a:gd name="connsiteY701" fmla="*/ 404531 h 1839214"/>
              <a:gd name="connsiteX702" fmla="*/ 1421065 w 12192000"/>
              <a:gd name="connsiteY702" fmla="*/ 401327 h 1839214"/>
              <a:gd name="connsiteX703" fmla="*/ 1416259 w 12192000"/>
              <a:gd name="connsiteY703" fmla="*/ 400526 h 1839214"/>
              <a:gd name="connsiteX704" fmla="*/ 1416259 w 12192000"/>
              <a:gd name="connsiteY704" fmla="*/ 286776 h 1839214"/>
              <a:gd name="connsiteX705" fmla="*/ 1417060 w 12192000"/>
              <a:gd name="connsiteY705" fmla="*/ 286776 h 1839214"/>
              <a:gd name="connsiteX706" fmla="*/ 1417060 w 12192000"/>
              <a:gd name="connsiteY706" fmla="*/ 284373 h 1839214"/>
              <a:gd name="connsiteX707" fmla="*/ 1414657 w 12192000"/>
              <a:gd name="connsiteY707" fmla="*/ 284373 h 1839214"/>
              <a:gd name="connsiteX708" fmla="*/ 1414657 w 12192000"/>
              <a:gd name="connsiteY708" fmla="*/ 266750 h 1839214"/>
              <a:gd name="connsiteX709" fmla="*/ 1412253 w 12192000"/>
              <a:gd name="connsiteY709" fmla="*/ 265148 h 1839214"/>
              <a:gd name="connsiteX710" fmla="*/ 1409850 w 12192000"/>
              <a:gd name="connsiteY710" fmla="*/ 266750 h 1839214"/>
              <a:gd name="connsiteX711" fmla="*/ 1409850 w 12192000"/>
              <a:gd name="connsiteY711" fmla="*/ 284373 h 1839214"/>
              <a:gd name="connsiteX712" fmla="*/ 1407447 w 12192000"/>
              <a:gd name="connsiteY712" fmla="*/ 284373 h 1839214"/>
              <a:gd name="connsiteX713" fmla="*/ 1407447 w 12192000"/>
              <a:gd name="connsiteY713" fmla="*/ 286776 h 1839214"/>
              <a:gd name="connsiteX714" fmla="*/ 1408248 w 12192000"/>
              <a:gd name="connsiteY714" fmla="*/ 286776 h 1839214"/>
              <a:gd name="connsiteX715" fmla="*/ 1408248 w 12192000"/>
              <a:gd name="connsiteY715" fmla="*/ 401327 h 1839214"/>
              <a:gd name="connsiteX716" fmla="*/ 1402641 w 12192000"/>
              <a:gd name="connsiteY716" fmla="*/ 402128 h 1839214"/>
              <a:gd name="connsiteX717" fmla="*/ 1402641 w 12192000"/>
              <a:gd name="connsiteY717" fmla="*/ 405332 h 1839214"/>
              <a:gd name="connsiteX718" fmla="*/ 1403442 w 12192000"/>
              <a:gd name="connsiteY718" fmla="*/ 406934 h 1839214"/>
              <a:gd name="connsiteX719" fmla="*/ 1403442 w 12192000"/>
              <a:gd name="connsiteY719" fmla="*/ 408536 h 1839214"/>
              <a:gd name="connsiteX720" fmla="*/ 1406646 w 12192000"/>
              <a:gd name="connsiteY720" fmla="*/ 410138 h 1839214"/>
              <a:gd name="connsiteX721" fmla="*/ 1406646 w 12192000"/>
              <a:gd name="connsiteY721" fmla="*/ 412541 h 1839214"/>
              <a:gd name="connsiteX722" fmla="*/ 1401840 w 12192000"/>
              <a:gd name="connsiteY722" fmla="*/ 412541 h 1839214"/>
              <a:gd name="connsiteX723" fmla="*/ 1401840 w 12192000"/>
              <a:gd name="connsiteY723" fmla="*/ 417348 h 1839214"/>
              <a:gd name="connsiteX724" fmla="*/ 1407447 w 12192000"/>
              <a:gd name="connsiteY724" fmla="*/ 417348 h 1839214"/>
              <a:gd name="connsiteX725" fmla="*/ 1406646 w 12192000"/>
              <a:gd name="connsiteY725" fmla="*/ 519882 h 1839214"/>
              <a:gd name="connsiteX726" fmla="*/ 1403442 w 12192000"/>
              <a:gd name="connsiteY726" fmla="*/ 522285 h 1839214"/>
              <a:gd name="connsiteX727" fmla="*/ 1403442 w 12192000"/>
              <a:gd name="connsiteY727" fmla="*/ 527092 h 1839214"/>
              <a:gd name="connsiteX728" fmla="*/ 1399437 w 12192000"/>
              <a:gd name="connsiteY728" fmla="*/ 529495 h 1839214"/>
              <a:gd name="connsiteX729" fmla="*/ 1401840 w 12192000"/>
              <a:gd name="connsiteY729" fmla="*/ 535903 h 1839214"/>
              <a:gd name="connsiteX730" fmla="*/ 1404243 w 12192000"/>
              <a:gd name="connsiteY730" fmla="*/ 634433 h 1839214"/>
              <a:gd name="connsiteX731" fmla="*/ 1400238 w 12192000"/>
              <a:gd name="connsiteY731" fmla="*/ 636035 h 1839214"/>
              <a:gd name="connsiteX732" fmla="*/ 1400238 w 12192000"/>
              <a:gd name="connsiteY732" fmla="*/ 640040 h 1839214"/>
              <a:gd name="connsiteX733" fmla="*/ 1401840 w 12192000"/>
              <a:gd name="connsiteY733" fmla="*/ 642443 h 1839214"/>
              <a:gd name="connsiteX734" fmla="*/ 1400238 w 12192000"/>
              <a:gd name="connsiteY734" fmla="*/ 765004 h 1839214"/>
              <a:gd name="connsiteX735" fmla="*/ 1391426 w 12192000"/>
              <a:gd name="connsiteY735" fmla="*/ 766606 h 1839214"/>
              <a:gd name="connsiteX736" fmla="*/ 1391426 w 12192000"/>
              <a:gd name="connsiteY736" fmla="*/ 772214 h 1839214"/>
              <a:gd name="connsiteX737" fmla="*/ 1387421 w 12192000"/>
              <a:gd name="connsiteY737" fmla="*/ 772214 h 1839214"/>
              <a:gd name="connsiteX738" fmla="*/ 1387421 w 12192000"/>
              <a:gd name="connsiteY738" fmla="*/ 793041 h 1839214"/>
              <a:gd name="connsiteX739" fmla="*/ 1364991 w 12192000"/>
              <a:gd name="connsiteY739" fmla="*/ 806659 h 1839214"/>
              <a:gd name="connsiteX740" fmla="*/ 1364991 w 12192000"/>
              <a:gd name="connsiteY740" fmla="*/ 804256 h 1839214"/>
              <a:gd name="connsiteX741" fmla="*/ 1362588 w 12192000"/>
              <a:gd name="connsiteY741" fmla="*/ 804256 h 1839214"/>
              <a:gd name="connsiteX742" fmla="*/ 1362588 w 12192000"/>
              <a:gd name="connsiteY742" fmla="*/ 808261 h 1839214"/>
              <a:gd name="connsiteX743" fmla="*/ 1368997 w 12192000"/>
              <a:gd name="connsiteY743" fmla="*/ 833093 h 1839214"/>
              <a:gd name="connsiteX744" fmla="*/ 1370599 w 12192000"/>
              <a:gd name="connsiteY744" fmla="*/ 836298 h 1839214"/>
              <a:gd name="connsiteX745" fmla="*/ 1341761 w 12192000"/>
              <a:gd name="connsiteY745" fmla="*/ 842706 h 1839214"/>
              <a:gd name="connsiteX746" fmla="*/ 1341761 w 12192000"/>
              <a:gd name="connsiteY746" fmla="*/ 846711 h 1839214"/>
              <a:gd name="connsiteX747" fmla="*/ 1339358 w 12192000"/>
              <a:gd name="connsiteY747" fmla="*/ 848313 h 1839214"/>
              <a:gd name="connsiteX748" fmla="*/ 1339358 w 12192000"/>
              <a:gd name="connsiteY748" fmla="*/ 850716 h 1839214"/>
              <a:gd name="connsiteX749" fmla="*/ 1336955 w 12192000"/>
              <a:gd name="connsiteY749" fmla="*/ 852319 h 1839214"/>
              <a:gd name="connsiteX750" fmla="*/ 1336955 w 12192000"/>
              <a:gd name="connsiteY750" fmla="*/ 858727 h 1839214"/>
              <a:gd name="connsiteX751" fmla="*/ 1332949 w 12192000"/>
              <a:gd name="connsiteY751" fmla="*/ 860329 h 1839214"/>
              <a:gd name="connsiteX752" fmla="*/ 1332949 w 12192000"/>
              <a:gd name="connsiteY752" fmla="*/ 885162 h 1839214"/>
              <a:gd name="connsiteX753" fmla="*/ 1346567 w 12192000"/>
              <a:gd name="connsiteY753" fmla="*/ 915602 h 1839214"/>
              <a:gd name="connsiteX754" fmla="*/ 1354578 w 12192000"/>
              <a:gd name="connsiteY754" fmla="*/ 922010 h 1839214"/>
              <a:gd name="connsiteX755" fmla="*/ 1369798 w 12192000"/>
              <a:gd name="connsiteY755" fmla="*/ 930822 h 1839214"/>
              <a:gd name="connsiteX756" fmla="*/ 1369798 w 12192000"/>
              <a:gd name="connsiteY756" fmla="*/ 958858 h 1839214"/>
              <a:gd name="connsiteX757" fmla="*/ 1375405 w 12192000"/>
              <a:gd name="connsiteY757" fmla="*/ 966068 h 1839214"/>
              <a:gd name="connsiteX758" fmla="*/ 1375405 w 12192000"/>
              <a:gd name="connsiteY758" fmla="*/ 1009325 h 1839214"/>
              <a:gd name="connsiteX759" fmla="*/ 1389824 w 12192000"/>
              <a:gd name="connsiteY759" fmla="*/ 1014131 h 1839214"/>
              <a:gd name="connsiteX760" fmla="*/ 1363389 w 12192000"/>
              <a:gd name="connsiteY760" fmla="*/ 1604506 h 1839214"/>
              <a:gd name="connsiteX761" fmla="*/ 1350573 w 12192000"/>
              <a:gd name="connsiteY761" fmla="*/ 1604506 h 1839214"/>
              <a:gd name="connsiteX762" fmla="*/ 1350573 w 12192000"/>
              <a:gd name="connsiteY762" fmla="*/ 1650967 h 1839214"/>
              <a:gd name="connsiteX763" fmla="*/ 1332949 w 12192000"/>
              <a:gd name="connsiteY763" fmla="*/ 1650967 h 1839214"/>
              <a:gd name="connsiteX764" fmla="*/ 1332949 w 12192000"/>
              <a:gd name="connsiteY764" fmla="*/ 1659778 h 1839214"/>
              <a:gd name="connsiteX765" fmla="*/ 1280881 w 12192000"/>
              <a:gd name="connsiteY765" fmla="*/ 1659778 h 1839214"/>
              <a:gd name="connsiteX766" fmla="*/ 1276876 w 12192000"/>
              <a:gd name="connsiteY766" fmla="*/ 1655773 h 1839214"/>
              <a:gd name="connsiteX767" fmla="*/ 1276876 w 12192000"/>
              <a:gd name="connsiteY767" fmla="*/ 1642956 h 1839214"/>
              <a:gd name="connsiteX768" fmla="*/ 1272870 w 12192000"/>
              <a:gd name="connsiteY768" fmla="*/ 1642956 h 1839214"/>
              <a:gd name="connsiteX769" fmla="*/ 1272870 w 12192000"/>
              <a:gd name="connsiteY769" fmla="*/ 1630139 h 1839214"/>
              <a:gd name="connsiteX770" fmla="*/ 1319331 w 12192000"/>
              <a:gd name="connsiteY770" fmla="*/ 1620527 h 1839214"/>
              <a:gd name="connsiteX771" fmla="*/ 1319331 w 12192000"/>
              <a:gd name="connsiteY771" fmla="*/ 1602103 h 1839214"/>
              <a:gd name="connsiteX772" fmla="*/ 1236823 w 12192000"/>
              <a:gd name="connsiteY772" fmla="*/ 1580474 h 1839214"/>
              <a:gd name="connsiteX773" fmla="*/ 1236823 w 12192000"/>
              <a:gd name="connsiteY773" fmla="*/ 1575668 h 1839214"/>
              <a:gd name="connsiteX774" fmla="*/ 1229614 w 12192000"/>
              <a:gd name="connsiteY774" fmla="*/ 1575668 h 1839214"/>
              <a:gd name="connsiteX775" fmla="*/ 1229614 w 12192000"/>
              <a:gd name="connsiteY775" fmla="*/ 1555642 h 1839214"/>
              <a:gd name="connsiteX776" fmla="*/ 1256048 w 12192000"/>
              <a:gd name="connsiteY776" fmla="*/ 1555642 h 1839214"/>
              <a:gd name="connsiteX777" fmla="*/ 1260054 w 12192000"/>
              <a:gd name="connsiteY777" fmla="*/ 1548432 h 1839214"/>
              <a:gd name="connsiteX778" fmla="*/ 1272870 w 12192000"/>
              <a:gd name="connsiteY778" fmla="*/ 1548432 h 1839214"/>
              <a:gd name="connsiteX779" fmla="*/ 1272870 w 12192000"/>
              <a:gd name="connsiteY779" fmla="*/ 1544427 h 1839214"/>
              <a:gd name="connsiteX780" fmla="*/ 1270467 w 12192000"/>
              <a:gd name="connsiteY780" fmla="*/ 1544427 h 1839214"/>
              <a:gd name="connsiteX781" fmla="*/ 1270467 w 12192000"/>
              <a:gd name="connsiteY781" fmla="*/ 1530008 h 1839214"/>
              <a:gd name="connsiteX782" fmla="*/ 1234420 w 12192000"/>
              <a:gd name="connsiteY782" fmla="*/ 1530008 h 1839214"/>
              <a:gd name="connsiteX783" fmla="*/ 1234420 w 12192000"/>
              <a:gd name="connsiteY783" fmla="*/ 1521196 h 1839214"/>
              <a:gd name="connsiteX784" fmla="*/ 1231216 w 12192000"/>
              <a:gd name="connsiteY784" fmla="*/ 1516390 h 1839214"/>
              <a:gd name="connsiteX785" fmla="*/ 1220802 w 12192000"/>
              <a:gd name="connsiteY785" fmla="*/ 1516390 h 1839214"/>
              <a:gd name="connsiteX786" fmla="*/ 1220802 w 12192000"/>
              <a:gd name="connsiteY786" fmla="*/ 1523600 h 1839214"/>
              <a:gd name="connsiteX787" fmla="*/ 1146304 w 12192000"/>
              <a:gd name="connsiteY787" fmla="*/ 1496364 h 1839214"/>
              <a:gd name="connsiteX788" fmla="*/ 1084623 w 12192000"/>
              <a:gd name="connsiteY788" fmla="*/ 1440290 h 1839214"/>
              <a:gd name="connsiteX789" fmla="*/ 1084623 w 12192000"/>
              <a:gd name="connsiteY789" fmla="*/ 1431479 h 1839214"/>
              <a:gd name="connsiteX790" fmla="*/ 1089430 w 12192000"/>
              <a:gd name="connsiteY790" fmla="*/ 1431479 h 1839214"/>
              <a:gd name="connsiteX791" fmla="*/ 1089430 w 12192000"/>
              <a:gd name="connsiteY791" fmla="*/ 1426672 h 1839214"/>
              <a:gd name="connsiteX792" fmla="*/ 1084623 w 12192000"/>
              <a:gd name="connsiteY792" fmla="*/ 1426672 h 1839214"/>
              <a:gd name="connsiteX793" fmla="*/ 1084623 w 12192000"/>
              <a:gd name="connsiteY793" fmla="*/ 1419463 h 1839214"/>
              <a:gd name="connsiteX794" fmla="*/ 1082220 w 12192000"/>
              <a:gd name="connsiteY794" fmla="*/ 1417861 h 1839214"/>
              <a:gd name="connsiteX795" fmla="*/ 1076613 w 12192000"/>
              <a:gd name="connsiteY795" fmla="*/ 1417861 h 1839214"/>
              <a:gd name="connsiteX796" fmla="*/ 1076613 w 12192000"/>
              <a:gd name="connsiteY796" fmla="*/ 1405845 h 1839214"/>
              <a:gd name="connsiteX797" fmla="*/ 1071006 w 12192000"/>
              <a:gd name="connsiteY797" fmla="*/ 1405845 h 1839214"/>
              <a:gd name="connsiteX798" fmla="*/ 1071006 w 12192000"/>
              <a:gd name="connsiteY798" fmla="*/ 1417060 h 1839214"/>
              <a:gd name="connsiteX799" fmla="*/ 1063796 w 12192000"/>
              <a:gd name="connsiteY799" fmla="*/ 1417060 h 1839214"/>
              <a:gd name="connsiteX800" fmla="*/ 1063796 w 12192000"/>
              <a:gd name="connsiteY800" fmla="*/ 1405845 h 1839214"/>
              <a:gd name="connsiteX801" fmla="*/ 1058990 w 12192000"/>
              <a:gd name="connsiteY801" fmla="*/ 1405845 h 1839214"/>
              <a:gd name="connsiteX802" fmla="*/ 1058990 w 12192000"/>
              <a:gd name="connsiteY802" fmla="*/ 1428275 h 1839214"/>
              <a:gd name="connsiteX803" fmla="*/ 1053382 w 12192000"/>
              <a:gd name="connsiteY803" fmla="*/ 1428275 h 1839214"/>
              <a:gd name="connsiteX804" fmla="*/ 1053382 w 12192000"/>
              <a:gd name="connsiteY804" fmla="*/ 1433081 h 1839214"/>
              <a:gd name="connsiteX805" fmla="*/ 902785 w 12192000"/>
              <a:gd name="connsiteY805" fmla="*/ 1433081 h 1839214"/>
              <a:gd name="connsiteX806" fmla="*/ 748983 w 12192000"/>
              <a:gd name="connsiteY806" fmla="*/ 1433081 h 1839214"/>
              <a:gd name="connsiteX807" fmla="*/ 748983 w 12192000"/>
              <a:gd name="connsiteY807" fmla="*/ 1428275 h 1839214"/>
              <a:gd name="connsiteX808" fmla="*/ 743376 w 12192000"/>
              <a:gd name="connsiteY808" fmla="*/ 1428275 h 1839214"/>
              <a:gd name="connsiteX809" fmla="*/ 743376 w 12192000"/>
              <a:gd name="connsiteY809" fmla="*/ 1405845 h 1839214"/>
              <a:gd name="connsiteX810" fmla="*/ 738569 w 12192000"/>
              <a:gd name="connsiteY810" fmla="*/ 1405845 h 1839214"/>
              <a:gd name="connsiteX811" fmla="*/ 738569 w 12192000"/>
              <a:gd name="connsiteY811" fmla="*/ 1417060 h 1839214"/>
              <a:gd name="connsiteX812" fmla="*/ 731360 w 12192000"/>
              <a:gd name="connsiteY812" fmla="*/ 1417060 h 1839214"/>
              <a:gd name="connsiteX813" fmla="*/ 731360 w 12192000"/>
              <a:gd name="connsiteY813" fmla="*/ 1405845 h 1839214"/>
              <a:gd name="connsiteX814" fmla="*/ 725752 w 12192000"/>
              <a:gd name="connsiteY814" fmla="*/ 1405845 h 1839214"/>
              <a:gd name="connsiteX815" fmla="*/ 725752 w 12192000"/>
              <a:gd name="connsiteY815" fmla="*/ 1417861 h 1839214"/>
              <a:gd name="connsiteX816" fmla="*/ 720145 w 12192000"/>
              <a:gd name="connsiteY816" fmla="*/ 1417861 h 1839214"/>
              <a:gd name="connsiteX817" fmla="*/ 717742 w 12192000"/>
              <a:gd name="connsiteY817" fmla="*/ 1419463 h 1839214"/>
              <a:gd name="connsiteX818" fmla="*/ 717742 w 12192000"/>
              <a:gd name="connsiteY818" fmla="*/ 1426672 h 1839214"/>
              <a:gd name="connsiteX819" fmla="*/ 712936 w 12192000"/>
              <a:gd name="connsiteY819" fmla="*/ 1426672 h 1839214"/>
              <a:gd name="connsiteX820" fmla="*/ 712936 w 12192000"/>
              <a:gd name="connsiteY820" fmla="*/ 1431479 h 1839214"/>
              <a:gd name="connsiteX821" fmla="*/ 717742 w 12192000"/>
              <a:gd name="connsiteY821" fmla="*/ 1431479 h 1839214"/>
              <a:gd name="connsiteX822" fmla="*/ 717742 w 12192000"/>
              <a:gd name="connsiteY822" fmla="*/ 1440290 h 1839214"/>
              <a:gd name="connsiteX823" fmla="*/ 656061 w 12192000"/>
              <a:gd name="connsiteY823" fmla="*/ 1496364 h 1839214"/>
              <a:gd name="connsiteX824" fmla="*/ 581563 w 12192000"/>
              <a:gd name="connsiteY824" fmla="*/ 1523600 h 1839214"/>
              <a:gd name="connsiteX825" fmla="*/ 581563 w 12192000"/>
              <a:gd name="connsiteY825" fmla="*/ 1516390 h 1839214"/>
              <a:gd name="connsiteX826" fmla="*/ 571150 w 12192000"/>
              <a:gd name="connsiteY826" fmla="*/ 1516390 h 1839214"/>
              <a:gd name="connsiteX827" fmla="*/ 567945 w 12192000"/>
              <a:gd name="connsiteY827" fmla="*/ 1521196 h 1839214"/>
              <a:gd name="connsiteX828" fmla="*/ 567945 w 12192000"/>
              <a:gd name="connsiteY828" fmla="*/ 1530008 h 1839214"/>
              <a:gd name="connsiteX829" fmla="*/ 531898 w 12192000"/>
              <a:gd name="connsiteY829" fmla="*/ 1530008 h 1839214"/>
              <a:gd name="connsiteX830" fmla="*/ 531898 w 12192000"/>
              <a:gd name="connsiteY830" fmla="*/ 1544427 h 1839214"/>
              <a:gd name="connsiteX831" fmla="*/ 528694 w 12192000"/>
              <a:gd name="connsiteY831" fmla="*/ 1544427 h 1839214"/>
              <a:gd name="connsiteX832" fmla="*/ 528694 w 12192000"/>
              <a:gd name="connsiteY832" fmla="*/ 1548432 h 1839214"/>
              <a:gd name="connsiteX833" fmla="*/ 541511 w 12192000"/>
              <a:gd name="connsiteY833" fmla="*/ 1548432 h 1839214"/>
              <a:gd name="connsiteX834" fmla="*/ 545516 w 12192000"/>
              <a:gd name="connsiteY834" fmla="*/ 1555642 h 1839214"/>
              <a:gd name="connsiteX835" fmla="*/ 571951 w 12192000"/>
              <a:gd name="connsiteY835" fmla="*/ 1555642 h 1839214"/>
              <a:gd name="connsiteX836" fmla="*/ 571951 w 12192000"/>
              <a:gd name="connsiteY836" fmla="*/ 1575668 h 1839214"/>
              <a:gd name="connsiteX837" fmla="*/ 564741 w 12192000"/>
              <a:gd name="connsiteY837" fmla="*/ 1575668 h 1839214"/>
              <a:gd name="connsiteX838" fmla="*/ 564741 w 12192000"/>
              <a:gd name="connsiteY838" fmla="*/ 1580474 h 1839214"/>
              <a:gd name="connsiteX839" fmla="*/ 482233 w 12192000"/>
              <a:gd name="connsiteY839" fmla="*/ 1602103 h 1839214"/>
              <a:gd name="connsiteX840" fmla="*/ 482233 w 12192000"/>
              <a:gd name="connsiteY840" fmla="*/ 1619726 h 1839214"/>
              <a:gd name="connsiteX841" fmla="*/ 528694 w 12192000"/>
              <a:gd name="connsiteY841" fmla="*/ 1629338 h 1839214"/>
              <a:gd name="connsiteX842" fmla="*/ 528694 w 12192000"/>
              <a:gd name="connsiteY842" fmla="*/ 1642155 h 1839214"/>
              <a:gd name="connsiteX843" fmla="*/ 524689 w 12192000"/>
              <a:gd name="connsiteY843" fmla="*/ 1642155 h 1839214"/>
              <a:gd name="connsiteX844" fmla="*/ 524689 w 12192000"/>
              <a:gd name="connsiteY844" fmla="*/ 1654972 h 1839214"/>
              <a:gd name="connsiteX845" fmla="*/ 520683 w 12192000"/>
              <a:gd name="connsiteY845" fmla="*/ 1658977 h 1839214"/>
              <a:gd name="connsiteX846" fmla="*/ 266750 w 12192000"/>
              <a:gd name="connsiteY846" fmla="*/ 1658977 h 1839214"/>
              <a:gd name="connsiteX847" fmla="*/ 266750 w 12192000"/>
              <a:gd name="connsiteY847" fmla="*/ 1654972 h 1839214"/>
              <a:gd name="connsiteX848" fmla="*/ 261143 w 12192000"/>
              <a:gd name="connsiteY848" fmla="*/ 1654972 h 1839214"/>
              <a:gd name="connsiteX849" fmla="*/ 261143 w 12192000"/>
              <a:gd name="connsiteY849" fmla="*/ 1662182 h 1839214"/>
              <a:gd name="connsiteX850" fmla="*/ 256336 w 12192000"/>
              <a:gd name="connsiteY850" fmla="*/ 1662182 h 1839214"/>
              <a:gd name="connsiteX851" fmla="*/ 256336 w 12192000"/>
              <a:gd name="connsiteY851" fmla="*/ 1670993 h 1839214"/>
              <a:gd name="connsiteX852" fmla="*/ 260342 w 12192000"/>
              <a:gd name="connsiteY852" fmla="*/ 1670993 h 1839214"/>
              <a:gd name="connsiteX853" fmla="*/ 260342 w 12192000"/>
              <a:gd name="connsiteY853" fmla="*/ 1683810 h 1839214"/>
              <a:gd name="connsiteX854" fmla="*/ 251530 w 12192000"/>
              <a:gd name="connsiteY854" fmla="*/ 1683810 h 1839214"/>
              <a:gd name="connsiteX855" fmla="*/ 251530 w 12192000"/>
              <a:gd name="connsiteY855" fmla="*/ 1689417 h 1839214"/>
              <a:gd name="connsiteX856" fmla="*/ 251530 w 12192000"/>
              <a:gd name="connsiteY856" fmla="*/ 1725465 h 1839214"/>
              <a:gd name="connsiteX857" fmla="*/ 202666 w 12192000"/>
              <a:gd name="connsiteY857" fmla="*/ 1725465 h 1839214"/>
              <a:gd name="connsiteX858" fmla="*/ 202666 w 12192000"/>
              <a:gd name="connsiteY858" fmla="*/ 1747894 h 1839214"/>
              <a:gd name="connsiteX859" fmla="*/ 120158 w 12192000"/>
              <a:gd name="connsiteY859" fmla="*/ 1747894 h 1839214"/>
              <a:gd name="connsiteX860" fmla="*/ 120158 w 12192000"/>
              <a:gd name="connsiteY860" fmla="*/ 1758308 h 1839214"/>
              <a:gd name="connsiteX861" fmla="*/ 106540 w 12192000"/>
              <a:gd name="connsiteY861" fmla="*/ 1758308 h 1839214"/>
              <a:gd name="connsiteX862" fmla="*/ 106540 w 12192000"/>
              <a:gd name="connsiteY862" fmla="*/ 1766318 h 1839214"/>
              <a:gd name="connsiteX863" fmla="*/ 112147 w 12192000"/>
              <a:gd name="connsiteY863" fmla="*/ 1766318 h 1839214"/>
              <a:gd name="connsiteX864" fmla="*/ 112147 w 12192000"/>
              <a:gd name="connsiteY864" fmla="*/ 1777533 h 1839214"/>
              <a:gd name="connsiteX865" fmla="*/ 20827 w 12192000"/>
              <a:gd name="connsiteY865" fmla="*/ 1777533 h 1839214"/>
              <a:gd name="connsiteX866" fmla="*/ 20827 w 12192000"/>
              <a:gd name="connsiteY866" fmla="*/ 1793554 h 1839214"/>
              <a:gd name="connsiteX867" fmla="*/ 12817 w 12192000"/>
              <a:gd name="connsiteY867" fmla="*/ 1793554 h 1839214"/>
              <a:gd name="connsiteX868" fmla="*/ 12817 w 12192000"/>
              <a:gd name="connsiteY868" fmla="*/ 1788748 h 1839214"/>
              <a:gd name="connsiteX869" fmla="*/ 0 w 12192000"/>
              <a:gd name="connsiteY869" fmla="*/ 1788748 h 1839214"/>
              <a:gd name="connsiteX870" fmla="*/ 0 w 12192000"/>
              <a:gd name="connsiteY870" fmla="*/ 1839214 h 1839214"/>
              <a:gd name="connsiteX871" fmla="*/ 8520422 w 12192000"/>
              <a:gd name="connsiteY871" fmla="*/ 1830099 h 1839214"/>
              <a:gd name="connsiteX872" fmla="*/ 12192000 w 12192000"/>
              <a:gd name="connsiteY872" fmla="*/ 1839214 h 1839214"/>
              <a:gd name="connsiteX873" fmla="*/ 12192000 w 12192000"/>
              <a:gd name="connsiteY873" fmla="*/ 1807172 h 1839214"/>
              <a:gd name="connsiteX874" fmla="*/ 12164764 w 12192000"/>
              <a:gd name="connsiteY874" fmla="*/ 1807172 h 1839214"/>
              <a:gd name="connsiteX875" fmla="*/ 12164764 w 12192000"/>
              <a:gd name="connsiteY875" fmla="*/ 1807973 h 1839214"/>
              <a:gd name="connsiteX876" fmla="*/ 2412767 w 12192000"/>
              <a:gd name="connsiteY876" fmla="*/ 1433081 h 1839214"/>
              <a:gd name="connsiteX877" fmla="*/ 2412767 w 12192000"/>
              <a:gd name="connsiteY877" fmla="*/ 1420264 h 1839214"/>
              <a:gd name="connsiteX878" fmla="*/ 2415170 w 12192000"/>
              <a:gd name="connsiteY878" fmla="*/ 1420264 h 1839214"/>
              <a:gd name="connsiteX879" fmla="*/ 2415170 w 12192000"/>
              <a:gd name="connsiteY879" fmla="*/ 1433081 h 1839214"/>
              <a:gd name="connsiteX880" fmla="*/ 2412767 w 12192000"/>
              <a:gd name="connsiteY880" fmla="*/ 1433081 h 1839214"/>
              <a:gd name="connsiteX881" fmla="*/ 6799323 w 12192000"/>
              <a:gd name="connsiteY881" fmla="*/ 1419463 h 1839214"/>
              <a:gd name="connsiteX882" fmla="*/ 6799323 w 12192000"/>
              <a:gd name="connsiteY882" fmla="*/ 1430678 h 1839214"/>
              <a:gd name="connsiteX883" fmla="*/ 6785705 w 12192000"/>
              <a:gd name="connsiteY883" fmla="*/ 1443494 h 1839214"/>
              <a:gd name="connsiteX884" fmla="*/ 6743250 w 12192000"/>
              <a:gd name="connsiteY884" fmla="*/ 1443494 h 1839214"/>
              <a:gd name="connsiteX885" fmla="*/ 6743250 w 12192000"/>
              <a:gd name="connsiteY885" fmla="*/ 1408248 h 1839214"/>
              <a:gd name="connsiteX886" fmla="*/ 6702396 w 12192000"/>
              <a:gd name="connsiteY886" fmla="*/ 1408248 h 1839214"/>
              <a:gd name="connsiteX887" fmla="*/ 6702396 w 12192000"/>
              <a:gd name="connsiteY887" fmla="*/ 1417861 h 1839214"/>
              <a:gd name="connsiteX888" fmla="*/ 6716815 w 12192000"/>
              <a:gd name="connsiteY888" fmla="*/ 1417861 h 1839214"/>
              <a:gd name="connsiteX889" fmla="*/ 6716815 w 12192000"/>
              <a:gd name="connsiteY889" fmla="*/ 1438688 h 1839214"/>
              <a:gd name="connsiteX890" fmla="*/ 6603066 w 12192000"/>
              <a:gd name="connsiteY890" fmla="*/ 1438688 h 1839214"/>
              <a:gd name="connsiteX891" fmla="*/ 6603066 w 12192000"/>
              <a:gd name="connsiteY891" fmla="*/ 1231216 h 1839214"/>
              <a:gd name="connsiteX892" fmla="*/ 6587045 w 12192000"/>
              <a:gd name="connsiteY892" fmla="*/ 1231216 h 1839214"/>
              <a:gd name="connsiteX893" fmla="*/ 6587045 w 12192000"/>
              <a:gd name="connsiteY893" fmla="*/ 1195169 h 1839214"/>
              <a:gd name="connsiteX894" fmla="*/ 6561411 w 12192000"/>
              <a:gd name="connsiteY894" fmla="*/ 1195169 h 1839214"/>
              <a:gd name="connsiteX895" fmla="*/ 6561411 w 12192000"/>
              <a:gd name="connsiteY895" fmla="*/ 1179949 h 1839214"/>
              <a:gd name="connsiteX896" fmla="*/ 6550997 w 12192000"/>
              <a:gd name="connsiteY896" fmla="*/ 1179949 h 1839214"/>
              <a:gd name="connsiteX897" fmla="*/ 6550997 w 12192000"/>
              <a:gd name="connsiteY897" fmla="*/ 1188760 h 1839214"/>
              <a:gd name="connsiteX898" fmla="*/ 6542987 w 12192000"/>
              <a:gd name="connsiteY898" fmla="*/ 1188760 h 1839214"/>
              <a:gd name="connsiteX899" fmla="*/ 6594254 w 12192000"/>
              <a:gd name="connsiteY899" fmla="*/ 808261 h 1839214"/>
              <a:gd name="connsiteX900" fmla="*/ 6771286 w 12192000"/>
              <a:gd name="connsiteY900" fmla="*/ 808261 h 1839214"/>
              <a:gd name="connsiteX901" fmla="*/ 6831365 w 12192000"/>
              <a:gd name="connsiteY901" fmla="*/ 1419463 h 1839214"/>
              <a:gd name="connsiteX902" fmla="*/ 6799323 w 12192000"/>
              <a:gd name="connsiteY902" fmla="*/ 1419463 h 1839214"/>
              <a:gd name="connsiteX903" fmla="*/ 9199273 w 12192000"/>
              <a:gd name="connsiteY903" fmla="*/ 711334 h 1839214"/>
              <a:gd name="connsiteX904" fmla="*/ 9292194 w 12192000"/>
              <a:gd name="connsiteY904" fmla="*/ 535903 h 1839214"/>
              <a:gd name="connsiteX905" fmla="*/ 9365090 w 12192000"/>
              <a:gd name="connsiteY905" fmla="*/ 711334 h 1839214"/>
              <a:gd name="connsiteX906" fmla="*/ 9199273 w 12192000"/>
              <a:gd name="connsiteY906" fmla="*/ 711334 h 1839214"/>
              <a:gd name="connsiteX0" fmla="*/ 12164764 w 12192000"/>
              <a:gd name="connsiteY0" fmla="*/ 1807973 h 3012049"/>
              <a:gd name="connsiteX1" fmla="*/ 12164764 w 12192000"/>
              <a:gd name="connsiteY1" fmla="*/ 1776732 h 3012049"/>
              <a:gd name="connsiteX2" fmla="*/ 12141533 w 12192000"/>
              <a:gd name="connsiteY2" fmla="*/ 1776732 h 3012049"/>
              <a:gd name="connsiteX3" fmla="*/ 12141533 w 12192000"/>
              <a:gd name="connsiteY3" fmla="*/ 1765517 h 3012049"/>
              <a:gd name="connsiteX4" fmla="*/ 12119105 w 12192000"/>
              <a:gd name="connsiteY4" fmla="*/ 1754302 h 3012049"/>
              <a:gd name="connsiteX5" fmla="*/ 12020575 w 12192000"/>
              <a:gd name="connsiteY5" fmla="*/ 1754302 h 3012049"/>
              <a:gd name="connsiteX6" fmla="*/ 12020575 w 12192000"/>
              <a:gd name="connsiteY6" fmla="*/ 1711847 h 3012049"/>
              <a:gd name="connsiteX7" fmla="*/ 12022178 w 12192000"/>
              <a:gd name="connsiteY7" fmla="*/ 1709443 h 3012049"/>
              <a:gd name="connsiteX8" fmla="*/ 12022178 w 12192000"/>
              <a:gd name="connsiteY8" fmla="*/ 1697428 h 3012049"/>
              <a:gd name="connsiteX9" fmla="*/ 12048612 w 12192000"/>
              <a:gd name="connsiteY9" fmla="*/ 1690218 h 3012049"/>
              <a:gd name="connsiteX10" fmla="*/ 12048612 w 12192000"/>
              <a:gd name="connsiteY10" fmla="*/ 1685412 h 3012049"/>
              <a:gd name="connsiteX11" fmla="*/ 12027784 w 12192000"/>
              <a:gd name="connsiteY11" fmla="*/ 1672595 h 3012049"/>
              <a:gd name="connsiteX12" fmla="*/ 12001349 w 12192000"/>
              <a:gd name="connsiteY12" fmla="*/ 1661380 h 3012049"/>
              <a:gd name="connsiteX13" fmla="*/ 12001349 w 12192000"/>
              <a:gd name="connsiteY13" fmla="*/ 1654171 h 3012049"/>
              <a:gd name="connsiteX14" fmla="*/ 11998146 w 12192000"/>
              <a:gd name="connsiteY14" fmla="*/ 1651768 h 3012049"/>
              <a:gd name="connsiteX15" fmla="*/ 11998146 w 12192000"/>
              <a:gd name="connsiteY15" fmla="*/ 1642956 h 3012049"/>
              <a:gd name="connsiteX16" fmla="*/ 12022978 w 12192000"/>
              <a:gd name="connsiteY16" fmla="*/ 1629338 h 3012049"/>
              <a:gd name="connsiteX17" fmla="*/ 12024580 w 12192000"/>
              <a:gd name="connsiteY17" fmla="*/ 1618124 h 3012049"/>
              <a:gd name="connsiteX18" fmla="*/ 11997344 w 12192000"/>
              <a:gd name="connsiteY18" fmla="*/ 1605307 h 3012049"/>
              <a:gd name="connsiteX19" fmla="*/ 11965302 w 12192000"/>
              <a:gd name="connsiteY19" fmla="*/ 1591689 h 3012049"/>
              <a:gd name="connsiteX20" fmla="*/ 11965302 w 12192000"/>
              <a:gd name="connsiteY20" fmla="*/ 1584480 h 3012049"/>
              <a:gd name="connsiteX21" fmla="*/ 11963700 w 12192000"/>
              <a:gd name="connsiteY21" fmla="*/ 1581275 h 3012049"/>
              <a:gd name="connsiteX22" fmla="*/ 11963700 w 12192000"/>
              <a:gd name="connsiteY22" fmla="*/ 1561249 h 3012049"/>
              <a:gd name="connsiteX23" fmla="*/ 11990936 w 12192000"/>
              <a:gd name="connsiteY23" fmla="*/ 1554040 h 3012049"/>
              <a:gd name="connsiteX24" fmla="*/ 11990936 w 12192000"/>
              <a:gd name="connsiteY24" fmla="*/ 1542024 h 3012049"/>
              <a:gd name="connsiteX25" fmla="*/ 11933260 w 12192000"/>
              <a:gd name="connsiteY25" fmla="*/ 1507579 h 3012049"/>
              <a:gd name="connsiteX26" fmla="*/ 11899616 w 12192000"/>
              <a:gd name="connsiteY26" fmla="*/ 1477139 h 3012049"/>
              <a:gd name="connsiteX27" fmla="*/ 11899616 w 12192000"/>
              <a:gd name="connsiteY27" fmla="*/ 1474736 h 3012049"/>
              <a:gd name="connsiteX28" fmla="*/ 11901218 w 12192000"/>
              <a:gd name="connsiteY28" fmla="*/ 1474736 h 3012049"/>
              <a:gd name="connsiteX29" fmla="*/ 11901218 w 12192000"/>
              <a:gd name="connsiteY29" fmla="*/ 1464322 h 3012049"/>
              <a:gd name="connsiteX30" fmla="*/ 11894810 w 12192000"/>
              <a:gd name="connsiteY30" fmla="*/ 1453107 h 3012049"/>
              <a:gd name="connsiteX31" fmla="*/ 11896412 w 12192000"/>
              <a:gd name="connsiteY31" fmla="*/ 1453107 h 3012049"/>
              <a:gd name="connsiteX32" fmla="*/ 11898015 w 12192000"/>
              <a:gd name="connsiteY32" fmla="*/ 1451505 h 3012049"/>
              <a:gd name="connsiteX33" fmla="*/ 11898015 w 12192000"/>
              <a:gd name="connsiteY33" fmla="*/ 1447500 h 3012049"/>
              <a:gd name="connsiteX34" fmla="*/ 11895611 w 12192000"/>
              <a:gd name="connsiteY34" fmla="*/ 1447500 h 3012049"/>
              <a:gd name="connsiteX35" fmla="*/ 11898815 w 12192000"/>
              <a:gd name="connsiteY35" fmla="*/ 1435484 h 3012049"/>
              <a:gd name="connsiteX36" fmla="*/ 11887601 w 12192000"/>
              <a:gd name="connsiteY36" fmla="*/ 1425871 h 3012049"/>
              <a:gd name="connsiteX37" fmla="*/ 11876386 w 12192000"/>
              <a:gd name="connsiteY37" fmla="*/ 1435484 h 3012049"/>
              <a:gd name="connsiteX38" fmla="*/ 11879590 w 12192000"/>
              <a:gd name="connsiteY38" fmla="*/ 1447500 h 3012049"/>
              <a:gd name="connsiteX39" fmla="*/ 11877186 w 12192000"/>
              <a:gd name="connsiteY39" fmla="*/ 1447500 h 3012049"/>
              <a:gd name="connsiteX40" fmla="*/ 11877186 w 12192000"/>
              <a:gd name="connsiteY40" fmla="*/ 1451505 h 3012049"/>
              <a:gd name="connsiteX41" fmla="*/ 11878789 w 12192000"/>
              <a:gd name="connsiteY41" fmla="*/ 1453107 h 3012049"/>
              <a:gd name="connsiteX42" fmla="*/ 11880391 w 12192000"/>
              <a:gd name="connsiteY42" fmla="*/ 1453107 h 3012049"/>
              <a:gd name="connsiteX43" fmla="*/ 11873983 w 12192000"/>
              <a:gd name="connsiteY43" fmla="*/ 1464322 h 3012049"/>
              <a:gd name="connsiteX44" fmla="*/ 11873983 w 12192000"/>
              <a:gd name="connsiteY44" fmla="*/ 1474736 h 3012049"/>
              <a:gd name="connsiteX45" fmla="*/ 11875585 w 12192000"/>
              <a:gd name="connsiteY45" fmla="*/ 1474736 h 3012049"/>
              <a:gd name="connsiteX46" fmla="*/ 11875585 w 12192000"/>
              <a:gd name="connsiteY46" fmla="*/ 1477139 h 3012049"/>
              <a:gd name="connsiteX47" fmla="*/ 11841941 w 12192000"/>
              <a:gd name="connsiteY47" fmla="*/ 1507579 h 3012049"/>
              <a:gd name="connsiteX48" fmla="*/ 11784265 w 12192000"/>
              <a:gd name="connsiteY48" fmla="*/ 1542024 h 3012049"/>
              <a:gd name="connsiteX49" fmla="*/ 11784265 w 12192000"/>
              <a:gd name="connsiteY49" fmla="*/ 1554040 h 3012049"/>
              <a:gd name="connsiteX50" fmla="*/ 11811501 w 12192000"/>
              <a:gd name="connsiteY50" fmla="*/ 1561249 h 3012049"/>
              <a:gd name="connsiteX51" fmla="*/ 11811501 w 12192000"/>
              <a:gd name="connsiteY51" fmla="*/ 1581275 h 3012049"/>
              <a:gd name="connsiteX52" fmla="*/ 11809899 w 12192000"/>
              <a:gd name="connsiteY52" fmla="*/ 1584480 h 3012049"/>
              <a:gd name="connsiteX53" fmla="*/ 11809899 w 12192000"/>
              <a:gd name="connsiteY53" fmla="*/ 1591689 h 3012049"/>
              <a:gd name="connsiteX54" fmla="*/ 11777857 w 12192000"/>
              <a:gd name="connsiteY54" fmla="*/ 1605307 h 3012049"/>
              <a:gd name="connsiteX55" fmla="*/ 11750621 w 12192000"/>
              <a:gd name="connsiteY55" fmla="*/ 1618124 h 3012049"/>
              <a:gd name="connsiteX56" fmla="*/ 11752223 w 12192000"/>
              <a:gd name="connsiteY56" fmla="*/ 1629338 h 3012049"/>
              <a:gd name="connsiteX57" fmla="*/ 11777055 w 12192000"/>
              <a:gd name="connsiteY57" fmla="*/ 1642956 h 3012049"/>
              <a:gd name="connsiteX58" fmla="*/ 11777055 w 12192000"/>
              <a:gd name="connsiteY58" fmla="*/ 1651768 h 3012049"/>
              <a:gd name="connsiteX59" fmla="*/ 11773852 w 12192000"/>
              <a:gd name="connsiteY59" fmla="*/ 1654171 h 3012049"/>
              <a:gd name="connsiteX60" fmla="*/ 11773852 w 12192000"/>
              <a:gd name="connsiteY60" fmla="*/ 1661380 h 3012049"/>
              <a:gd name="connsiteX61" fmla="*/ 11747417 w 12192000"/>
              <a:gd name="connsiteY61" fmla="*/ 1672595 h 3012049"/>
              <a:gd name="connsiteX62" fmla="*/ 11726589 w 12192000"/>
              <a:gd name="connsiteY62" fmla="*/ 1685412 h 3012049"/>
              <a:gd name="connsiteX63" fmla="*/ 11726589 w 12192000"/>
              <a:gd name="connsiteY63" fmla="*/ 1690218 h 3012049"/>
              <a:gd name="connsiteX64" fmla="*/ 11753825 w 12192000"/>
              <a:gd name="connsiteY64" fmla="*/ 1697428 h 3012049"/>
              <a:gd name="connsiteX65" fmla="*/ 11753825 w 12192000"/>
              <a:gd name="connsiteY65" fmla="*/ 1709443 h 3012049"/>
              <a:gd name="connsiteX66" fmla="*/ 11755427 w 12192000"/>
              <a:gd name="connsiteY66" fmla="*/ 1711847 h 3012049"/>
              <a:gd name="connsiteX67" fmla="*/ 11755427 w 12192000"/>
              <a:gd name="connsiteY67" fmla="*/ 1754302 h 3012049"/>
              <a:gd name="connsiteX68" fmla="*/ 11708165 w 12192000"/>
              <a:gd name="connsiteY68" fmla="*/ 1754302 h 3012049"/>
              <a:gd name="connsiteX69" fmla="*/ 11672118 w 12192000"/>
              <a:gd name="connsiteY69" fmla="*/ 1738281 h 3012049"/>
              <a:gd name="connsiteX70" fmla="*/ 11670516 w 12192000"/>
              <a:gd name="connsiteY70" fmla="*/ 1713449 h 3012049"/>
              <a:gd name="connsiteX71" fmla="*/ 11692945 w 12192000"/>
              <a:gd name="connsiteY71" fmla="*/ 1698229 h 3012049"/>
              <a:gd name="connsiteX72" fmla="*/ 11700154 w 12192000"/>
              <a:gd name="connsiteY72" fmla="*/ 1688616 h 3012049"/>
              <a:gd name="connsiteX73" fmla="*/ 11669715 w 12192000"/>
              <a:gd name="connsiteY73" fmla="*/ 1681407 h 3012049"/>
              <a:gd name="connsiteX74" fmla="*/ 11668112 w 12192000"/>
              <a:gd name="connsiteY74" fmla="*/ 1657375 h 3012049"/>
              <a:gd name="connsiteX75" fmla="*/ 11692144 w 12192000"/>
              <a:gd name="connsiteY75" fmla="*/ 1644558 h 3012049"/>
              <a:gd name="connsiteX76" fmla="*/ 11696149 w 12192000"/>
              <a:gd name="connsiteY76" fmla="*/ 1635747 h 3012049"/>
              <a:gd name="connsiteX77" fmla="*/ 11667311 w 12192000"/>
              <a:gd name="connsiteY77" fmla="*/ 1626935 h 3012049"/>
              <a:gd name="connsiteX78" fmla="*/ 11665710 w 12192000"/>
              <a:gd name="connsiteY78" fmla="*/ 1601302 h 3012049"/>
              <a:gd name="connsiteX79" fmla="*/ 11691343 w 12192000"/>
              <a:gd name="connsiteY79" fmla="*/ 1586082 h 3012049"/>
              <a:gd name="connsiteX80" fmla="*/ 11695348 w 12192000"/>
              <a:gd name="connsiteY80" fmla="*/ 1580474 h 3012049"/>
              <a:gd name="connsiteX81" fmla="*/ 11663306 w 12192000"/>
              <a:gd name="connsiteY81" fmla="*/ 1570061 h 3012049"/>
              <a:gd name="connsiteX82" fmla="*/ 11663306 w 12192000"/>
              <a:gd name="connsiteY82" fmla="*/ 1544427 h 3012049"/>
              <a:gd name="connsiteX83" fmla="*/ 11688139 w 12192000"/>
              <a:gd name="connsiteY83" fmla="*/ 1533212 h 3012049"/>
              <a:gd name="connsiteX84" fmla="*/ 11692144 w 12192000"/>
              <a:gd name="connsiteY84" fmla="*/ 1527605 h 3012049"/>
              <a:gd name="connsiteX85" fmla="*/ 11660903 w 12192000"/>
              <a:gd name="connsiteY85" fmla="*/ 1515589 h 3012049"/>
              <a:gd name="connsiteX86" fmla="*/ 11662505 w 12192000"/>
              <a:gd name="connsiteY86" fmla="*/ 1492359 h 3012049"/>
              <a:gd name="connsiteX87" fmla="*/ 11682532 w 12192000"/>
              <a:gd name="connsiteY87" fmla="*/ 1481144 h 3012049"/>
              <a:gd name="connsiteX88" fmla="*/ 11686537 w 12192000"/>
              <a:gd name="connsiteY88" fmla="*/ 1472332 h 3012049"/>
              <a:gd name="connsiteX89" fmla="*/ 11660102 w 12192000"/>
              <a:gd name="connsiteY89" fmla="*/ 1459516 h 3012049"/>
              <a:gd name="connsiteX90" fmla="*/ 11660102 w 12192000"/>
              <a:gd name="connsiteY90" fmla="*/ 1435484 h 3012049"/>
              <a:gd name="connsiteX91" fmla="*/ 11682532 w 12192000"/>
              <a:gd name="connsiteY91" fmla="*/ 1430678 h 3012049"/>
              <a:gd name="connsiteX92" fmla="*/ 11686537 w 12192000"/>
              <a:gd name="connsiteY92" fmla="*/ 1422667 h 3012049"/>
              <a:gd name="connsiteX93" fmla="*/ 11659301 w 12192000"/>
              <a:gd name="connsiteY93" fmla="*/ 1409850 h 3012049"/>
              <a:gd name="connsiteX94" fmla="*/ 11659301 w 12192000"/>
              <a:gd name="connsiteY94" fmla="*/ 1387421 h 3012049"/>
              <a:gd name="connsiteX95" fmla="*/ 11680128 w 12192000"/>
              <a:gd name="connsiteY95" fmla="*/ 1378609 h 3012049"/>
              <a:gd name="connsiteX96" fmla="*/ 11684133 w 12192000"/>
              <a:gd name="connsiteY96" fmla="*/ 1369798 h 3012049"/>
              <a:gd name="connsiteX97" fmla="*/ 11653694 w 12192000"/>
              <a:gd name="connsiteY97" fmla="*/ 1357782 h 3012049"/>
              <a:gd name="connsiteX98" fmla="*/ 11653694 w 12192000"/>
              <a:gd name="connsiteY98" fmla="*/ 1340960 h 3012049"/>
              <a:gd name="connsiteX99" fmla="*/ 11678526 w 12192000"/>
              <a:gd name="connsiteY99" fmla="*/ 1323337 h 3012049"/>
              <a:gd name="connsiteX100" fmla="*/ 11684133 w 12192000"/>
              <a:gd name="connsiteY100" fmla="*/ 1306515 h 3012049"/>
              <a:gd name="connsiteX101" fmla="*/ 11582400 w 12192000"/>
              <a:gd name="connsiteY101" fmla="*/ 1256049 h 3012049"/>
              <a:gd name="connsiteX102" fmla="*/ 11582400 w 12192000"/>
              <a:gd name="connsiteY102" fmla="*/ 1253645 h 3012049"/>
              <a:gd name="connsiteX103" fmla="*/ 11584803 w 12192000"/>
              <a:gd name="connsiteY103" fmla="*/ 1251242 h 3012049"/>
              <a:gd name="connsiteX104" fmla="*/ 11584803 w 12192000"/>
              <a:gd name="connsiteY104" fmla="*/ 1249640 h 3012049"/>
              <a:gd name="connsiteX105" fmla="*/ 11581599 w 12192000"/>
              <a:gd name="connsiteY105" fmla="*/ 1248038 h 3012049"/>
              <a:gd name="connsiteX106" fmla="*/ 11581599 w 12192000"/>
              <a:gd name="connsiteY106" fmla="*/ 1236022 h 3012049"/>
              <a:gd name="connsiteX107" fmla="*/ 11593615 w 12192000"/>
              <a:gd name="connsiteY107" fmla="*/ 1232818 h 3012049"/>
              <a:gd name="connsiteX108" fmla="*/ 11593615 w 12192000"/>
              <a:gd name="connsiteY108" fmla="*/ 1225609 h 3012049"/>
              <a:gd name="connsiteX109" fmla="*/ 11574390 w 12192000"/>
              <a:gd name="connsiteY109" fmla="*/ 1209588 h 3012049"/>
              <a:gd name="connsiteX110" fmla="*/ 11574390 w 12192000"/>
              <a:gd name="connsiteY110" fmla="*/ 1204781 h 3012049"/>
              <a:gd name="connsiteX111" fmla="*/ 11581599 w 12192000"/>
              <a:gd name="connsiteY111" fmla="*/ 1199975 h 3012049"/>
              <a:gd name="connsiteX112" fmla="*/ 11581599 w 12192000"/>
              <a:gd name="connsiteY112" fmla="*/ 1195970 h 3012049"/>
              <a:gd name="connsiteX113" fmla="*/ 11574390 w 12192000"/>
              <a:gd name="connsiteY113" fmla="*/ 1189561 h 3012049"/>
              <a:gd name="connsiteX114" fmla="*/ 11563175 w 12192000"/>
              <a:gd name="connsiteY114" fmla="*/ 1177545 h 3012049"/>
              <a:gd name="connsiteX115" fmla="*/ 11570384 w 12192000"/>
              <a:gd name="connsiteY115" fmla="*/ 1164729 h 3012049"/>
              <a:gd name="connsiteX116" fmla="*/ 11555965 w 12192000"/>
              <a:gd name="connsiteY116" fmla="*/ 1152713 h 3012049"/>
              <a:gd name="connsiteX117" fmla="*/ 11541547 w 12192000"/>
              <a:gd name="connsiteY117" fmla="*/ 1164729 h 3012049"/>
              <a:gd name="connsiteX118" fmla="*/ 11548755 w 12192000"/>
              <a:gd name="connsiteY118" fmla="*/ 1177545 h 3012049"/>
              <a:gd name="connsiteX119" fmla="*/ 11537542 w 12192000"/>
              <a:gd name="connsiteY119" fmla="*/ 1189561 h 3012049"/>
              <a:gd name="connsiteX120" fmla="*/ 11530332 w 12192000"/>
              <a:gd name="connsiteY120" fmla="*/ 1195970 h 3012049"/>
              <a:gd name="connsiteX121" fmla="*/ 11530332 w 12192000"/>
              <a:gd name="connsiteY121" fmla="*/ 1199975 h 3012049"/>
              <a:gd name="connsiteX122" fmla="*/ 11537542 w 12192000"/>
              <a:gd name="connsiteY122" fmla="*/ 1204781 h 3012049"/>
              <a:gd name="connsiteX123" fmla="*/ 11537542 w 12192000"/>
              <a:gd name="connsiteY123" fmla="*/ 1209588 h 3012049"/>
              <a:gd name="connsiteX124" fmla="*/ 11517515 w 12192000"/>
              <a:gd name="connsiteY124" fmla="*/ 1225609 h 3012049"/>
              <a:gd name="connsiteX125" fmla="*/ 11517515 w 12192000"/>
              <a:gd name="connsiteY125" fmla="*/ 1232017 h 3012049"/>
              <a:gd name="connsiteX126" fmla="*/ 11530332 w 12192000"/>
              <a:gd name="connsiteY126" fmla="*/ 1235221 h 3012049"/>
              <a:gd name="connsiteX127" fmla="*/ 11530332 w 12192000"/>
              <a:gd name="connsiteY127" fmla="*/ 1247237 h 3012049"/>
              <a:gd name="connsiteX128" fmla="*/ 11527127 w 12192000"/>
              <a:gd name="connsiteY128" fmla="*/ 1248839 h 3012049"/>
              <a:gd name="connsiteX129" fmla="*/ 11527127 w 12192000"/>
              <a:gd name="connsiteY129" fmla="*/ 1252043 h 3012049"/>
              <a:gd name="connsiteX130" fmla="*/ 11528729 w 12192000"/>
              <a:gd name="connsiteY130" fmla="*/ 1254446 h 3012049"/>
              <a:gd name="connsiteX131" fmla="*/ 11528729 w 12192000"/>
              <a:gd name="connsiteY131" fmla="*/ 1256850 h 3012049"/>
              <a:gd name="connsiteX132" fmla="*/ 11426996 w 12192000"/>
              <a:gd name="connsiteY132" fmla="*/ 1307316 h 3012049"/>
              <a:gd name="connsiteX133" fmla="*/ 11432603 w 12192000"/>
              <a:gd name="connsiteY133" fmla="*/ 1324138 h 3012049"/>
              <a:gd name="connsiteX134" fmla="*/ 11457436 w 12192000"/>
              <a:gd name="connsiteY134" fmla="*/ 1341761 h 3012049"/>
              <a:gd name="connsiteX135" fmla="*/ 11457436 w 12192000"/>
              <a:gd name="connsiteY135" fmla="*/ 1358583 h 3012049"/>
              <a:gd name="connsiteX136" fmla="*/ 11426996 w 12192000"/>
              <a:gd name="connsiteY136" fmla="*/ 1370599 h 3012049"/>
              <a:gd name="connsiteX137" fmla="*/ 11431001 w 12192000"/>
              <a:gd name="connsiteY137" fmla="*/ 1379410 h 3012049"/>
              <a:gd name="connsiteX138" fmla="*/ 11451828 w 12192000"/>
              <a:gd name="connsiteY138" fmla="*/ 1388222 h 3012049"/>
              <a:gd name="connsiteX139" fmla="*/ 11451828 w 12192000"/>
              <a:gd name="connsiteY139" fmla="*/ 1410651 h 3012049"/>
              <a:gd name="connsiteX140" fmla="*/ 11424593 w 12192000"/>
              <a:gd name="connsiteY140" fmla="*/ 1423468 h 3012049"/>
              <a:gd name="connsiteX141" fmla="*/ 11428598 w 12192000"/>
              <a:gd name="connsiteY141" fmla="*/ 1431479 h 3012049"/>
              <a:gd name="connsiteX142" fmla="*/ 11451028 w 12192000"/>
              <a:gd name="connsiteY142" fmla="*/ 1436285 h 3012049"/>
              <a:gd name="connsiteX143" fmla="*/ 11451028 w 12192000"/>
              <a:gd name="connsiteY143" fmla="*/ 1460317 h 3012049"/>
              <a:gd name="connsiteX144" fmla="*/ 11424593 w 12192000"/>
              <a:gd name="connsiteY144" fmla="*/ 1473133 h 3012049"/>
              <a:gd name="connsiteX145" fmla="*/ 11428598 w 12192000"/>
              <a:gd name="connsiteY145" fmla="*/ 1481945 h 3012049"/>
              <a:gd name="connsiteX146" fmla="*/ 11449426 w 12192000"/>
              <a:gd name="connsiteY146" fmla="*/ 1493160 h 3012049"/>
              <a:gd name="connsiteX147" fmla="*/ 11450227 w 12192000"/>
              <a:gd name="connsiteY147" fmla="*/ 1509181 h 3012049"/>
              <a:gd name="connsiteX148" fmla="*/ 11442216 w 12192000"/>
              <a:gd name="connsiteY148" fmla="*/ 1509181 h 3012049"/>
              <a:gd name="connsiteX149" fmla="*/ 11442216 w 12192000"/>
              <a:gd name="connsiteY149" fmla="*/ 1502772 h 3012049"/>
              <a:gd name="connsiteX150" fmla="*/ 11387744 w 12192000"/>
              <a:gd name="connsiteY150" fmla="*/ 1502772 h 3012049"/>
              <a:gd name="connsiteX151" fmla="*/ 11387744 w 12192000"/>
              <a:gd name="connsiteY151" fmla="*/ 1420264 h 3012049"/>
              <a:gd name="connsiteX152" fmla="*/ 11378933 w 12192000"/>
              <a:gd name="connsiteY152" fmla="*/ 1420264 h 3012049"/>
              <a:gd name="connsiteX153" fmla="*/ 11378933 w 12192000"/>
              <a:gd name="connsiteY153" fmla="*/ 1393829 h 3012049"/>
              <a:gd name="connsiteX154" fmla="*/ 11370122 w 12192000"/>
              <a:gd name="connsiteY154" fmla="*/ 1393829 h 3012049"/>
              <a:gd name="connsiteX155" fmla="*/ 11370122 w 12192000"/>
              <a:gd name="connsiteY155" fmla="*/ 1399437 h 3012049"/>
              <a:gd name="connsiteX156" fmla="*/ 11364514 w 12192000"/>
              <a:gd name="connsiteY156" fmla="*/ 1399437 h 3012049"/>
              <a:gd name="connsiteX157" fmla="*/ 11364514 w 12192000"/>
              <a:gd name="connsiteY157" fmla="*/ 1388222 h 3012049"/>
              <a:gd name="connsiteX158" fmla="*/ 11374127 w 12192000"/>
              <a:gd name="connsiteY158" fmla="*/ 1377808 h 3012049"/>
              <a:gd name="connsiteX159" fmla="*/ 11382137 w 12192000"/>
              <a:gd name="connsiteY159" fmla="*/ 1360185 h 3012049"/>
              <a:gd name="connsiteX160" fmla="*/ 11359708 w 12192000"/>
              <a:gd name="connsiteY160" fmla="*/ 1360185 h 3012049"/>
              <a:gd name="connsiteX161" fmla="*/ 11359708 w 12192000"/>
              <a:gd name="connsiteY161" fmla="*/ 1352976 h 3012049"/>
              <a:gd name="connsiteX162" fmla="*/ 11308440 w 12192000"/>
              <a:gd name="connsiteY162" fmla="*/ 1352976 h 3012049"/>
              <a:gd name="connsiteX163" fmla="*/ 11308440 w 12192000"/>
              <a:gd name="connsiteY163" fmla="*/ 1357782 h 3012049"/>
              <a:gd name="connsiteX164" fmla="*/ 11291618 w 12192000"/>
              <a:gd name="connsiteY164" fmla="*/ 1357782 h 3012049"/>
              <a:gd name="connsiteX165" fmla="*/ 11291618 w 12192000"/>
              <a:gd name="connsiteY165" fmla="*/ 1320133 h 3012049"/>
              <a:gd name="connsiteX166" fmla="*/ 11244356 w 12192000"/>
              <a:gd name="connsiteY166" fmla="*/ 1320133 h 3012049"/>
              <a:gd name="connsiteX167" fmla="*/ 11244356 w 12192000"/>
              <a:gd name="connsiteY167" fmla="*/ 1324138 h 3012049"/>
              <a:gd name="connsiteX168" fmla="*/ 11239550 w 12192000"/>
              <a:gd name="connsiteY168" fmla="*/ 1324138 h 3012049"/>
              <a:gd name="connsiteX169" fmla="*/ 11239550 w 12192000"/>
              <a:gd name="connsiteY169" fmla="*/ 1356180 h 3012049"/>
              <a:gd name="connsiteX170" fmla="*/ 11235545 w 12192000"/>
              <a:gd name="connsiteY170" fmla="*/ 1356180 h 3012049"/>
              <a:gd name="connsiteX171" fmla="*/ 11235545 w 12192000"/>
              <a:gd name="connsiteY171" fmla="*/ 1225609 h 3012049"/>
              <a:gd name="connsiteX172" fmla="*/ 11210712 w 12192000"/>
              <a:gd name="connsiteY172" fmla="*/ 1225609 h 3012049"/>
              <a:gd name="connsiteX173" fmla="*/ 11210712 w 12192000"/>
              <a:gd name="connsiteY173" fmla="*/ 1195970 h 3012049"/>
              <a:gd name="connsiteX174" fmla="*/ 11205906 w 12192000"/>
              <a:gd name="connsiteY174" fmla="*/ 1195970 h 3012049"/>
              <a:gd name="connsiteX175" fmla="*/ 11205906 w 12192000"/>
              <a:gd name="connsiteY175" fmla="*/ 1199174 h 3012049"/>
              <a:gd name="connsiteX176" fmla="*/ 11186681 w 12192000"/>
              <a:gd name="connsiteY176" fmla="*/ 1199174 h 3012049"/>
              <a:gd name="connsiteX177" fmla="*/ 11141822 w 12192000"/>
              <a:gd name="connsiteY177" fmla="*/ 1147907 h 3012049"/>
              <a:gd name="connsiteX178" fmla="*/ 11141822 w 12192000"/>
              <a:gd name="connsiteY178" fmla="*/ 1067000 h 3012049"/>
              <a:gd name="connsiteX179" fmla="*/ 11137016 w 12192000"/>
              <a:gd name="connsiteY179" fmla="*/ 1067000 h 3012049"/>
              <a:gd name="connsiteX180" fmla="*/ 11137016 w 12192000"/>
              <a:gd name="connsiteY180" fmla="*/ 1145503 h 3012049"/>
              <a:gd name="connsiteX181" fmla="*/ 11100167 w 12192000"/>
              <a:gd name="connsiteY181" fmla="*/ 1103849 h 3012049"/>
              <a:gd name="connsiteX182" fmla="*/ 11100167 w 12192000"/>
              <a:gd name="connsiteY182" fmla="*/ 1095838 h 3012049"/>
              <a:gd name="connsiteX183" fmla="*/ 11094560 w 12192000"/>
              <a:gd name="connsiteY183" fmla="*/ 1095838 h 3012049"/>
              <a:gd name="connsiteX184" fmla="*/ 11094560 w 12192000"/>
              <a:gd name="connsiteY184" fmla="*/ 1120671 h 3012049"/>
              <a:gd name="connsiteX185" fmla="*/ 11046497 w 12192000"/>
              <a:gd name="connsiteY185" fmla="*/ 1203179 h 3012049"/>
              <a:gd name="connsiteX186" fmla="*/ 11046497 w 12192000"/>
              <a:gd name="connsiteY186" fmla="*/ 1041367 h 3012049"/>
              <a:gd name="connsiteX187" fmla="*/ 11042491 w 12192000"/>
              <a:gd name="connsiteY187" fmla="*/ 1041367 h 3012049"/>
              <a:gd name="connsiteX188" fmla="*/ 11042491 w 12192000"/>
              <a:gd name="connsiteY188" fmla="*/ 1221603 h 3012049"/>
              <a:gd name="connsiteX189" fmla="*/ 11035282 w 12192000"/>
              <a:gd name="connsiteY189" fmla="*/ 1221603 h 3012049"/>
              <a:gd name="connsiteX190" fmla="*/ 11035282 w 12192000"/>
              <a:gd name="connsiteY190" fmla="*/ 1210389 h 3012049"/>
              <a:gd name="connsiteX191" fmla="*/ 11028072 w 12192000"/>
              <a:gd name="connsiteY191" fmla="*/ 1210389 h 3012049"/>
              <a:gd name="connsiteX192" fmla="*/ 11028072 w 12192000"/>
              <a:gd name="connsiteY192" fmla="*/ 1220001 h 3012049"/>
              <a:gd name="connsiteX193" fmla="*/ 11021664 w 12192000"/>
              <a:gd name="connsiteY193" fmla="*/ 1220001 h 3012049"/>
              <a:gd name="connsiteX194" fmla="*/ 11021664 w 12192000"/>
              <a:gd name="connsiteY194" fmla="*/ 1208786 h 3012049"/>
              <a:gd name="connsiteX195" fmla="*/ 11016056 w 12192000"/>
              <a:gd name="connsiteY195" fmla="*/ 1208786 h 3012049"/>
              <a:gd name="connsiteX196" fmla="*/ 11016056 w 12192000"/>
              <a:gd name="connsiteY196" fmla="*/ 1242431 h 3012049"/>
              <a:gd name="connsiteX197" fmla="*/ 11002439 w 12192000"/>
              <a:gd name="connsiteY197" fmla="*/ 1242431 h 3012049"/>
              <a:gd name="connsiteX198" fmla="*/ 11002439 w 12192000"/>
              <a:gd name="connsiteY198" fmla="*/ 1353777 h 3012049"/>
              <a:gd name="connsiteX199" fmla="*/ 10997633 w 12192000"/>
              <a:gd name="connsiteY199" fmla="*/ 1353777 h 3012049"/>
              <a:gd name="connsiteX200" fmla="*/ 10997633 w 12192000"/>
              <a:gd name="connsiteY200" fmla="*/ 1358583 h 3012049"/>
              <a:gd name="connsiteX201" fmla="*/ 11001638 w 12192000"/>
              <a:gd name="connsiteY201" fmla="*/ 1358583 h 3012049"/>
              <a:gd name="connsiteX202" fmla="*/ 11001638 w 12192000"/>
              <a:gd name="connsiteY202" fmla="*/ 1368997 h 3012049"/>
              <a:gd name="connsiteX203" fmla="*/ 10971198 w 12192000"/>
              <a:gd name="connsiteY203" fmla="*/ 1368997 h 3012049"/>
              <a:gd name="connsiteX204" fmla="*/ 10971198 w 12192000"/>
              <a:gd name="connsiteY204" fmla="*/ 1364190 h 3012049"/>
              <a:gd name="connsiteX205" fmla="*/ 10963187 w 12192000"/>
              <a:gd name="connsiteY205" fmla="*/ 1364190 h 3012049"/>
              <a:gd name="connsiteX206" fmla="*/ 10963187 w 12192000"/>
              <a:gd name="connsiteY206" fmla="*/ 1370599 h 3012049"/>
              <a:gd name="connsiteX207" fmla="*/ 10937554 w 12192000"/>
              <a:gd name="connsiteY207" fmla="*/ 1370599 h 3012049"/>
              <a:gd name="connsiteX208" fmla="*/ 10937554 w 12192000"/>
              <a:gd name="connsiteY208" fmla="*/ 1405845 h 3012049"/>
              <a:gd name="connsiteX209" fmla="*/ 10923935 w 12192000"/>
              <a:gd name="connsiteY209" fmla="*/ 1405845 h 3012049"/>
              <a:gd name="connsiteX210" fmla="*/ 10923935 w 12192000"/>
              <a:gd name="connsiteY210" fmla="*/ 1397835 h 3012049"/>
              <a:gd name="connsiteX211" fmla="*/ 10883082 w 12192000"/>
              <a:gd name="connsiteY211" fmla="*/ 1397835 h 3012049"/>
              <a:gd name="connsiteX212" fmla="*/ 10883082 w 12192000"/>
              <a:gd name="connsiteY212" fmla="*/ 1323337 h 3012049"/>
              <a:gd name="connsiteX213" fmla="*/ 10871066 w 12192000"/>
              <a:gd name="connsiteY213" fmla="*/ 1323337 h 3012049"/>
              <a:gd name="connsiteX214" fmla="*/ 10871066 w 12192000"/>
              <a:gd name="connsiteY214" fmla="*/ 1345766 h 3012049"/>
              <a:gd name="connsiteX215" fmla="*/ 10857449 w 12192000"/>
              <a:gd name="connsiteY215" fmla="*/ 1345766 h 3012049"/>
              <a:gd name="connsiteX216" fmla="*/ 10857449 w 12192000"/>
              <a:gd name="connsiteY216" fmla="*/ 1337756 h 3012049"/>
              <a:gd name="connsiteX217" fmla="*/ 10849438 w 12192000"/>
              <a:gd name="connsiteY217" fmla="*/ 1337756 h 3012049"/>
              <a:gd name="connsiteX218" fmla="*/ 10849438 w 12192000"/>
              <a:gd name="connsiteY218" fmla="*/ 1344965 h 3012049"/>
              <a:gd name="connsiteX219" fmla="*/ 10826208 w 12192000"/>
              <a:gd name="connsiteY219" fmla="*/ 1344965 h 3012049"/>
              <a:gd name="connsiteX220" fmla="*/ 10826208 w 12192000"/>
              <a:gd name="connsiteY220" fmla="*/ 1018937 h 3012049"/>
              <a:gd name="connsiteX221" fmla="*/ 10818197 w 12192000"/>
              <a:gd name="connsiteY221" fmla="*/ 1018937 h 3012049"/>
              <a:gd name="connsiteX222" fmla="*/ 10818197 w 12192000"/>
              <a:gd name="connsiteY222" fmla="*/ 1099844 h 3012049"/>
              <a:gd name="connsiteX223" fmla="*/ 10756517 w 12192000"/>
              <a:gd name="connsiteY223" fmla="*/ 1099844 h 3012049"/>
              <a:gd name="connsiteX224" fmla="*/ 10756517 w 12192000"/>
              <a:gd name="connsiteY224" fmla="*/ 1018937 h 3012049"/>
              <a:gd name="connsiteX225" fmla="*/ 10750909 w 12192000"/>
              <a:gd name="connsiteY225" fmla="*/ 1018937 h 3012049"/>
              <a:gd name="connsiteX226" fmla="*/ 10750909 w 12192000"/>
              <a:gd name="connsiteY226" fmla="*/ 1083021 h 3012049"/>
              <a:gd name="connsiteX227" fmla="*/ 10730081 w 12192000"/>
              <a:gd name="connsiteY227" fmla="*/ 1083021 h 3012049"/>
              <a:gd name="connsiteX228" fmla="*/ 10730081 w 12192000"/>
              <a:gd name="connsiteY228" fmla="*/ 1099844 h 3012049"/>
              <a:gd name="connsiteX229" fmla="*/ 10661191 w 12192000"/>
              <a:gd name="connsiteY229" fmla="*/ 1099844 h 3012049"/>
              <a:gd name="connsiteX230" fmla="*/ 10661191 w 12192000"/>
              <a:gd name="connsiteY230" fmla="*/ 1062995 h 3012049"/>
              <a:gd name="connsiteX231" fmla="*/ 10581887 w 12192000"/>
              <a:gd name="connsiteY231" fmla="*/ 1062995 h 3012049"/>
              <a:gd name="connsiteX232" fmla="*/ 10581887 w 12192000"/>
              <a:gd name="connsiteY232" fmla="*/ 1054985 h 3012049"/>
              <a:gd name="connsiteX233" fmla="*/ 10558656 w 12192000"/>
              <a:gd name="connsiteY233" fmla="*/ 1054985 h 3012049"/>
              <a:gd name="connsiteX234" fmla="*/ 10541834 w 12192000"/>
              <a:gd name="connsiteY234" fmla="*/ 1067000 h 3012049"/>
              <a:gd name="connsiteX235" fmla="*/ 10526614 w 12192000"/>
              <a:gd name="connsiteY235" fmla="*/ 1067000 h 3012049"/>
              <a:gd name="connsiteX236" fmla="*/ 10526614 w 12192000"/>
              <a:gd name="connsiteY236" fmla="*/ 1056587 h 3012049"/>
              <a:gd name="connsiteX237" fmla="*/ 10471342 w 12192000"/>
              <a:gd name="connsiteY237" fmla="*/ 1056587 h 3012049"/>
              <a:gd name="connsiteX238" fmla="*/ 10471342 w 12192000"/>
              <a:gd name="connsiteY238" fmla="*/ 1062995 h 3012049"/>
              <a:gd name="connsiteX239" fmla="*/ 10457724 w 12192000"/>
              <a:gd name="connsiteY239" fmla="*/ 1062995 h 3012049"/>
              <a:gd name="connsiteX240" fmla="*/ 10457724 w 12192000"/>
              <a:gd name="connsiteY240" fmla="*/ 1054985 h 3012049"/>
              <a:gd name="connsiteX241" fmla="*/ 10376017 w 12192000"/>
              <a:gd name="connsiteY241" fmla="*/ 1054985 h 3012049"/>
              <a:gd name="connsiteX242" fmla="*/ 10354388 w 12192000"/>
              <a:gd name="connsiteY242" fmla="*/ 1071006 h 3012049"/>
              <a:gd name="connsiteX243" fmla="*/ 10263870 w 12192000"/>
              <a:gd name="connsiteY243" fmla="*/ 1071006 h 3012049"/>
              <a:gd name="connsiteX244" fmla="*/ 10263870 w 12192000"/>
              <a:gd name="connsiteY244" fmla="*/ 1085425 h 3012049"/>
              <a:gd name="connsiteX245" fmla="*/ 10207796 w 12192000"/>
              <a:gd name="connsiteY245" fmla="*/ 1085425 h 3012049"/>
              <a:gd name="connsiteX246" fmla="*/ 10207796 w 12192000"/>
              <a:gd name="connsiteY246" fmla="*/ 1018937 h 3012049"/>
              <a:gd name="connsiteX247" fmla="*/ 10202189 w 12192000"/>
              <a:gd name="connsiteY247" fmla="*/ 1018937 h 3012049"/>
              <a:gd name="connsiteX248" fmla="*/ 10202189 w 12192000"/>
              <a:gd name="connsiteY248" fmla="*/ 1077414 h 3012049"/>
              <a:gd name="connsiteX249" fmla="*/ 10186167 w 12192000"/>
              <a:gd name="connsiteY249" fmla="*/ 1077414 h 3012049"/>
              <a:gd name="connsiteX250" fmla="*/ 10186167 w 12192000"/>
              <a:gd name="connsiteY250" fmla="*/ 1103849 h 3012049"/>
              <a:gd name="connsiteX251" fmla="*/ 10162937 w 12192000"/>
              <a:gd name="connsiteY251" fmla="*/ 1103849 h 3012049"/>
              <a:gd name="connsiteX252" fmla="*/ 10162937 w 12192000"/>
              <a:gd name="connsiteY252" fmla="*/ 1133488 h 3012049"/>
              <a:gd name="connsiteX253" fmla="*/ 10131697 w 12192000"/>
              <a:gd name="connsiteY253" fmla="*/ 1133488 h 3012049"/>
              <a:gd name="connsiteX254" fmla="*/ 10131697 w 12192000"/>
              <a:gd name="connsiteY254" fmla="*/ 1125477 h 3012049"/>
              <a:gd name="connsiteX255" fmla="*/ 10108466 w 12192000"/>
              <a:gd name="connsiteY255" fmla="*/ 1125477 h 3012049"/>
              <a:gd name="connsiteX256" fmla="*/ 10108466 w 12192000"/>
              <a:gd name="connsiteY256" fmla="*/ 1147907 h 3012049"/>
              <a:gd name="connsiteX257" fmla="*/ 10089240 w 12192000"/>
              <a:gd name="connsiteY257" fmla="*/ 1166331 h 3012049"/>
              <a:gd name="connsiteX258" fmla="*/ 10089240 w 12192000"/>
              <a:gd name="connsiteY258" fmla="*/ 1339358 h 3012049"/>
              <a:gd name="connsiteX259" fmla="*/ 10082031 w 12192000"/>
              <a:gd name="connsiteY259" fmla="*/ 1347368 h 3012049"/>
              <a:gd name="connsiteX260" fmla="*/ 10082031 w 12192000"/>
              <a:gd name="connsiteY260" fmla="*/ 1377808 h 3012049"/>
              <a:gd name="connsiteX261" fmla="*/ 10074821 w 12192000"/>
              <a:gd name="connsiteY261" fmla="*/ 1377808 h 3012049"/>
              <a:gd name="connsiteX262" fmla="*/ 10074821 w 12192000"/>
              <a:gd name="connsiteY262" fmla="*/ 1385819 h 3012049"/>
              <a:gd name="connsiteX263" fmla="*/ 10052392 w 12192000"/>
              <a:gd name="connsiteY263" fmla="*/ 1385819 h 3012049"/>
              <a:gd name="connsiteX264" fmla="*/ 10052392 w 12192000"/>
              <a:gd name="connsiteY264" fmla="*/ 785831 h 3012049"/>
              <a:gd name="connsiteX265" fmla="*/ 10016345 w 12192000"/>
              <a:gd name="connsiteY265" fmla="*/ 785831 h 3012049"/>
              <a:gd name="connsiteX266" fmla="*/ 10016345 w 12192000"/>
              <a:gd name="connsiteY266" fmla="*/ 777020 h 3012049"/>
              <a:gd name="connsiteX267" fmla="*/ 10001926 w 12192000"/>
              <a:gd name="connsiteY267" fmla="*/ 777020 h 3012049"/>
              <a:gd name="connsiteX268" fmla="*/ 10001926 w 12192000"/>
              <a:gd name="connsiteY268" fmla="*/ 785030 h 3012049"/>
              <a:gd name="connsiteX269" fmla="*/ 9967481 w 12192000"/>
              <a:gd name="connsiteY269" fmla="*/ 785030 h 3012049"/>
              <a:gd name="connsiteX270" fmla="*/ 9967481 w 12192000"/>
              <a:gd name="connsiteY270" fmla="*/ 563940 h 3012049"/>
              <a:gd name="connsiteX271" fmla="*/ 9917014 w 12192000"/>
              <a:gd name="connsiteY271" fmla="*/ 563940 h 3012049"/>
              <a:gd name="connsiteX272" fmla="*/ 9917014 w 12192000"/>
              <a:gd name="connsiteY272" fmla="*/ 504662 h 3012049"/>
              <a:gd name="connsiteX273" fmla="*/ 9909805 w 12192000"/>
              <a:gd name="connsiteY273" fmla="*/ 504662 h 3012049"/>
              <a:gd name="connsiteX274" fmla="*/ 9909805 w 12192000"/>
              <a:gd name="connsiteY274" fmla="*/ 541511 h 3012049"/>
              <a:gd name="connsiteX275" fmla="*/ 9868951 w 12192000"/>
              <a:gd name="connsiteY275" fmla="*/ 541511 h 3012049"/>
              <a:gd name="connsiteX276" fmla="*/ 9868951 w 12192000"/>
              <a:gd name="connsiteY276" fmla="*/ 528694 h 3012049"/>
              <a:gd name="connsiteX277" fmla="*/ 9863344 w 12192000"/>
              <a:gd name="connsiteY277" fmla="*/ 528694 h 3012049"/>
              <a:gd name="connsiteX278" fmla="*/ 9863344 w 12192000"/>
              <a:gd name="connsiteY278" fmla="*/ 539108 h 3012049"/>
              <a:gd name="connsiteX279" fmla="*/ 9775229 w 12192000"/>
              <a:gd name="connsiteY279" fmla="*/ 539108 h 3012049"/>
              <a:gd name="connsiteX280" fmla="*/ 9775229 w 12192000"/>
              <a:gd name="connsiteY280" fmla="*/ 504662 h 3012049"/>
              <a:gd name="connsiteX281" fmla="*/ 9769621 w 12192000"/>
              <a:gd name="connsiteY281" fmla="*/ 504662 h 3012049"/>
              <a:gd name="connsiteX282" fmla="*/ 9769621 w 12192000"/>
              <a:gd name="connsiteY282" fmla="*/ 552725 h 3012049"/>
              <a:gd name="connsiteX283" fmla="*/ 9756804 w 12192000"/>
              <a:gd name="connsiteY283" fmla="*/ 552725 h 3012049"/>
              <a:gd name="connsiteX284" fmla="*/ 9756804 w 12192000"/>
              <a:gd name="connsiteY284" fmla="*/ 546317 h 3012049"/>
              <a:gd name="connsiteX285" fmla="*/ 9747192 w 12192000"/>
              <a:gd name="connsiteY285" fmla="*/ 546317 h 3012049"/>
              <a:gd name="connsiteX286" fmla="*/ 9747192 w 12192000"/>
              <a:gd name="connsiteY286" fmla="*/ 573553 h 3012049"/>
              <a:gd name="connsiteX287" fmla="*/ 9699129 w 12192000"/>
              <a:gd name="connsiteY287" fmla="*/ 573553 h 3012049"/>
              <a:gd name="connsiteX288" fmla="*/ 9682306 w 12192000"/>
              <a:gd name="connsiteY288" fmla="*/ 585569 h 3012049"/>
              <a:gd name="connsiteX289" fmla="*/ 9682306 w 12192000"/>
              <a:gd name="connsiteY289" fmla="*/ 863533 h 3012049"/>
              <a:gd name="connsiteX290" fmla="*/ 9685510 w 12192000"/>
              <a:gd name="connsiteY290" fmla="*/ 863533 h 3012049"/>
              <a:gd name="connsiteX291" fmla="*/ 9685510 w 12192000"/>
              <a:gd name="connsiteY291" fmla="*/ 877952 h 3012049"/>
              <a:gd name="connsiteX292" fmla="*/ 9682306 w 12192000"/>
              <a:gd name="connsiteY292" fmla="*/ 877952 h 3012049"/>
              <a:gd name="connsiteX293" fmla="*/ 9682306 w 12192000"/>
              <a:gd name="connsiteY293" fmla="*/ 1441091 h 3012049"/>
              <a:gd name="connsiteX294" fmla="*/ 9672694 w 12192000"/>
              <a:gd name="connsiteY294" fmla="*/ 1451505 h 3012049"/>
              <a:gd name="connsiteX295" fmla="*/ 9672694 w 12192000"/>
              <a:gd name="connsiteY295" fmla="*/ 1466725 h 3012049"/>
              <a:gd name="connsiteX296" fmla="*/ 9621426 w 12192000"/>
              <a:gd name="connsiteY296" fmla="*/ 1466725 h 3012049"/>
              <a:gd name="connsiteX297" fmla="*/ 9621426 w 12192000"/>
              <a:gd name="connsiteY297" fmla="*/ 1484348 h 3012049"/>
              <a:gd name="connsiteX298" fmla="*/ 9627835 w 12192000"/>
              <a:gd name="connsiteY298" fmla="*/ 1484348 h 3012049"/>
              <a:gd name="connsiteX299" fmla="*/ 9627835 w 12192000"/>
              <a:gd name="connsiteY299" fmla="*/ 1509181 h 3012049"/>
              <a:gd name="connsiteX300" fmla="*/ 9566955 w 12192000"/>
              <a:gd name="connsiteY300" fmla="*/ 1509181 h 3012049"/>
              <a:gd name="connsiteX301" fmla="*/ 9566955 w 12192000"/>
              <a:gd name="connsiteY301" fmla="*/ 1414657 h 3012049"/>
              <a:gd name="connsiteX302" fmla="*/ 9528505 w 12192000"/>
              <a:gd name="connsiteY302" fmla="*/ 1414657 h 3012049"/>
              <a:gd name="connsiteX303" fmla="*/ 9527704 w 12192000"/>
              <a:gd name="connsiteY303" fmla="*/ 1256850 h 3012049"/>
              <a:gd name="connsiteX304" fmla="*/ 9458814 w 12192000"/>
              <a:gd name="connsiteY304" fmla="*/ 732962 h 3012049"/>
              <a:gd name="connsiteX305" fmla="*/ 9299404 w 12192000"/>
              <a:gd name="connsiteY305" fmla="*/ 485437 h 3012049"/>
              <a:gd name="connsiteX306" fmla="*/ 9139995 w 12192000"/>
              <a:gd name="connsiteY306" fmla="*/ 732962 h 3012049"/>
              <a:gd name="connsiteX307" fmla="*/ 9072706 w 12192000"/>
              <a:gd name="connsiteY307" fmla="*/ 1205582 h 3012049"/>
              <a:gd name="connsiteX308" fmla="*/ 9024643 w 12192000"/>
              <a:gd name="connsiteY308" fmla="*/ 1205582 h 3012049"/>
              <a:gd name="connsiteX309" fmla="*/ 9024643 w 12192000"/>
              <a:gd name="connsiteY309" fmla="*/ 1191163 h 3012049"/>
              <a:gd name="connsiteX310" fmla="*/ 9003816 w 12192000"/>
              <a:gd name="connsiteY310" fmla="*/ 1191163 h 3012049"/>
              <a:gd name="connsiteX311" fmla="*/ 9003816 w 12192000"/>
              <a:gd name="connsiteY311" fmla="*/ 1202378 h 3012049"/>
              <a:gd name="connsiteX312" fmla="*/ 8988596 w 12192000"/>
              <a:gd name="connsiteY312" fmla="*/ 1202378 h 3012049"/>
              <a:gd name="connsiteX313" fmla="*/ 8988596 w 12192000"/>
              <a:gd name="connsiteY313" fmla="*/ 1199174 h 3012049"/>
              <a:gd name="connsiteX314" fmla="*/ 8974978 w 12192000"/>
              <a:gd name="connsiteY314" fmla="*/ 1199174 h 3012049"/>
              <a:gd name="connsiteX315" fmla="*/ 8974978 w 12192000"/>
              <a:gd name="connsiteY315" fmla="*/ 1210389 h 3012049"/>
              <a:gd name="connsiteX316" fmla="*/ 8914099 w 12192000"/>
              <a:gd name="connsiteY316" fmla="*/ 1210389 h 3012049"/>
              <a:gd name="connsiteX317" fmla="*/ 8914099 w 12192000"/>
              <a:gd name="connsiteY317" fmla="*/ 1238425 h 3012049"/>
              <a:gd name="connsiteX318" fmla="*/ 8878852 w 12192000"/>
              <a:gd name="connsiteY318" fmla="*/ 1238425 h 3012049"/>
              <a:gd name="connsiteX319" fmla="*/ 8878852 w 12192000"/>
              <a:gd name="connsiteY319" fmla="*/ 1372201 h 3012049"/>
              <a:gd name="connsiteX320" fmla="*/ 8866036 w 12192000"/>
              <a:gd name="connsiteY320" fmla="*/ 1372201 h 3012049"/>
              <a:gd name="connsiteX321" fmla="*/ 8866036 w 12192000"/>
              <a:gd name="connsiteY321" fmla="*/ 1423468 h 3012049"/>
              <a:gd name="connsiteX322" fmla="*/ 8843606 w 12192000"/>
              <a:gd name="connsiteY322" fmla="*/ 1423468 h 3012049"/>
              <a:gd name="connsiteX323" fmla="*/ 8843606 w 12192000"/>
              <a:gd name="connsiteY323" fmla="*/ 1306515 h 3012049"/>
              <a:gd name="connsiteX324" fmla="*/ 8835595 w 12192000"/>
              <a:gd name="connsiteY324" fmla="*/ 1306515 h 3012049"/>
              <a:gd name="connsiteX325" fmla="*/ 8835595 w 12192000"/>
              <a:gd name="connsiteY325" fmla="*/ 1335353 h 3012049"/>
              <a:gd name="connsiteX326" fmla="*/ 8797144 w 12192000"/>
              <a:gd name="connsiteY326" fmla="*/ 1335353 h 3012049"/>
              <a:gd name="connsiteX327" fmla="*/ 8797144 w 12192000"/>
              <a:gd name="connsiteY327" fmla="*/ 1223205 h 3012049"/>
              <a:gd name="connsiteX328" fmla="*/ 8753888 w 12192000"/>
              <a:gd name="connsiteY328" fmla="*/ 1223205 h 3012049"/>
              <a:gd name="connsiteX329" fmla="*/ 8753888 w 12192000"/>
              <a:gd name="connsiteY329" fmla="*/ 1204781 h 3012049"/>
              <a:gd name="connsiteX330" fmla="*/ 8685799 w 12192000"/>
              <a:gd name="connsiteY330" fmla="*/ 1204781 h 3012049"/>
              <a:gd name="connsiteX331" fmla="*/ 8685799 w 12192000"/>
              <a:gd name="connsiteY331" fmla="*/ 1155917 h 3012049"/>
              <a:gd name="connsiteX332" fmla="*/ 8673783 w 12192000"/>
              <a:gd name="connsiteY332" fmla="*/ 1155917 h 3012049"/>
              <a:gd name="connsiteX333" fmla="*/ 8673783 w 12192000"/>
              <a:gd name="connsiteY333" fmla="*/ 1201577 h 3012049"/>
              <a:gd name="connsiteX334" fmla="*/ 8659364 w 12192000"/>
              <a:gd name="connsiteY334" fmla="*/ 1201577 h 3012049"/>
              <a:gd name="connsiteX335" fmla="*/ 8659364 w 12192000"/>
              <a:gd name="connsiteY335" fmla="*/ 1215996 h 3012049"/>
              <a:gd name="connsiteX336" fmla="*/ 8646547 w 12192000"/>
              <a:gd name="connsiteY336" fmla="*/ 1215996 h 3012049"/>
              <a:gd name="connsiteX337" fmla="*/ 8646547 w 12192000"/>
              <a:gd name="connsiteY337" fmla="*/ 1244033 h 3012049"/>
              <a:gd name="connsiteX338" fmla="*/ 8604091 w 12192000"/>
              <a:gd name="connsiteY338" fmla="*/ 1244033 h 3012049"/>
              <a:gd name="connsiteX339" fmla="*/ 8604091 w 12192000"/>
              <a:gd name="connsiteY339" fmla="*/ 1393028 h 3012049"/>
              <a:gd name="connsiteX340" fmla="*/ 8569647 w 12192000"/>
              <a:gd name="connsiteY340" fmla="*/ 1393028 h 3012049"/>
              <a:gd name="connsiteX341" fmla="*/ 8569647 w 12192000"/>
              <a:gd name="connsiteY341" fmla="*/ 672082 h 3012049"/>
              <a:gd name="connsiteX342" fmla="*/ 8516776 w 12192000"/>
              <a:gd name="connsiteY342" fmla="*/ 672082 h 3012049"/>
              <a:gd name="connsiteX343" fmla="*/ 8516776 w 12192000"/>
              <a:gd name="connsiteY343" fmla="*/ 647250 h 3012049"/>
              <a:gd name="connsiteX344" fmla="*/ 8522384 w 12192000"/>
              <a:gd name="connsiteY344" fmla="*/ 647250 h 3012049"/>
              <a:gd name="connsiteX345" fmla="*/ 8522384 w 12192000"/>
              <a:gd name="connsiteY345" fmla="*/ 292384 h 3012049"/>
              <a:gd name="connsiteX346" fmla="*/ 8512771 w 12192000"/>
              <a:gd name="connsiteY346" fmla="*/ 292384 h 3012049"/>
              <a:gd name="connsiteX347" fmla="*/ 8512771 w 12192000"/>
              <a:gd name="connsiteY347" fmla="*/ 284373 h 3012049"/>
              <a:gd name="connsiteX348" fmla="*/ 8485536 w 12192000"/>
              <a:gd name="connsiteY348" fmla="*/ 284373 h 3012049"/>
              <a:gd name="connsiteX349" fmla="*/ 8485536 w 12192000"/>
              <a:gd name="connsiteY349" fmla="*/ 289981 h 3012049"/>
              <a:gd name="connsiteX350" fmla="*/ 8262043 w 12192000"/>
              <a:gd name="connsiteY350" fmla="*/ 289981 h 3012049"/>
              <a:gd name="connsiteX351" fmla="*/ 8262043 w 12192000"/>
              <a:gd name="connsiteY351" fmla="*/ 297991 h 3012049"/>
              <a:gd name="connsiteX352" fmla="*/ 8213179 w 12192000"/>
              <a:gd name="connsiteY352" fmla="*/ 297991 h 3012049"/>
              <a:gd name="connsiteX353" fmla="*/ 8213179 w 12192000"/>
              <a:gd name="connsiteY353" fmla="*/ 285174 h 3012049"/>
              <a:gd name="connsiteX354" fmla="*/ 8195555 w 12192000"/>
              <a:gd name="connsiteY354" fmla="*/ 285174 h 3012049"/>
              <a:gd name="connsiteX355" fmla="*/ 8195555 w 12192000"/>
              <a:gd name="connsiteY355" fmla="*/ 1401039 h 3012049"/>
              <a:gd name="connsiteX356" fmla="*/ 8138681 w 12192000"/>
              <a:gd name="connsiteY356" fmla="*/ 1401039 h 3012049"/>
              <a:gd name="connsiteX357" fmla="*/ 8138681 w 12192000"/>
              <a:gd name="connsiteY357" fmla="*/ 1415458 h 3012049"/>
              <a:gd name="connsiteX358" fmla="*/ 8123461 w 12192000"/>
              <a:gd name="connsiteY358" fmla="*/ 1415458 h 3012049"/>
              <a:gd name="connsiteX359" fmla="*/ 8123461 w 12192000"/>
              <a:gd name="connsiteY359" fmla="*/ 1409049 h 3012049"/>
              <a:gd name="connsiteX360" fmla="*/ 8067387 w 12192000"/>
              <a:gd name="connsiteY360" fmla="*/ 1409049 h 3012049"/>
              <a:gd name="connsiteX361" fmla="*/ 8067387 w 12192000"/>
              <a:gd name="connsiteY361" fmla="*/ 1354578 h 3012049"/>
              <a:gd name="connsiteX362" fmla="*/ 8060979 w 12192000"/>
              <a:gd name="connsiteY362" fmla="*/ 1354578 h 3012049"/>
              <a:gd name="connsiteX363" fmla="*/ 8060979 w 12192000"/>
              <a:gd name="connsiteY363" fmla="*/ 1438688 h 3012049"/>
              <a:gd name="connsiteX364" fmla="*/ 8000099 w 12192000"/>
              <a:gd name="connsiteY364" fmla="*/ 1438688 h 3012049"/>
              <a:gd name="connsiteX365" fmla="*/ 8000099 w 12192000"/>
              <a:gd name="connsiteY365" fmla="*/ 1563652 h 3012049"/>
              <a:gd name="connsiteX366" fmla="*/ 7994492 w 12192000"/>
              <a:gd name="connsiteY366" fmla="*/ 1563652 h 3012049"/>
              <a:gd name="connsiteX367" fmla="*/ 7965654 w 12192000"/>
              <a:gd name="connsiteY367" fmla="*/ 1303311 h 3012049"/>
              <a:gd name="connsiteX368" fmla="*/ 7965654 w 12192000"/>
              <a:gd name="connsiteY368" fmla="*/ 805057 h 3012049"/>
              <a:gd name="connsiteX369" fmla="*/ 7626809 w 12192000"/>
              <a:gd name="connsiteY369" fmla="*/ 805057 h 3012049"/>
              <a:gd name="connsiteX370" fmla="*/ 7626809 w 12192000"/>
              <a:gd name="connsiteY370" fmla="*/ 1364190 h 3012049"/>
              <a:gd name="connsiteX371" fmla="*/ 7586756 w 12192000"/>
              <a:gd name="connsiteY371" fmla="*/ 1364190 h 3012049"/>
              <a:gd name="connsiteX372" fmla="*/ 7586756 w 12192000"/>
              <a:gd name="connsiteY372" fmla="*/ 1374604 h 3012049"/>
              <a:gd name="connsiteX373" fmla="*/ 7564327 w 12192000"/>
              <a:gd name="connsiteY373" fmla="*/ 1374604 h 3012049"/>
              <a:gd name="connsiteX374" fmla="*/ 7564327 w 12192000"/>
              <a:gd name="connsiteY374" fmla="*/ 1031754 h 3012049"/>
              <a:gd name="connsiteX375" fmla="*/ 7555516 w 12192000"/>
              <a:gd name="connsiteY375" fmla="*/ 1031754 h 3012049"/>
              <a:gd name="connsiteX376" fmla="*/ 7555516 w 12192000"/>
              <a:gd name="connsiteY376" fmla="*/ 867539 h 3012049"/>
              <a:gd name="connsiteX377" fmla="*/ 7502646 w 12192000"/>
              <a:gd name="connsiteY377" fmla="*/ 867539 h 3012049"/>
              <a:gd name="connsiteX378" fmla="*/ 7502646 w 12192000"/>
              <a:gd name="connsiteY378" fmla="*/ 809863 h 3012049"/>
              <a:gd name="connsiteX379" fmla="*/ 7481819 w 12192000"/>
              <a:gd name="connsiteY379" fmla="*/ 809863 h 3012049"/>
              <a:gd name="connsiteX380" fmla="*/ 7481819 w 12192000"/>
              <a:gd name="connsiteY380" fmla="*/ 821078 h 3012049"/>
              <a:gd name="connsiteX381" fmla="*/ 7435358 w 12192000"/>
              <a:gd name="connsiteY381" fmla="*/ 821078 h 3012049"/>
              <a:gd name="connsiteX382" fmla="*/ 7435358 w 12192000"/>
              <a:gd name="connsiteY382" fmla="*/ 809062 h 3012049"/>
              <a:gd name="connsiteX383" fmla="*/ 7381688 w 12192000"/>
              <a:gd name="connsiteY383" fmla="*/ 809062 h 3012049"/>
              <a:gd name="connsiteX384" fmla="*/ 7381688 w 12192000"/>
              <a:gd name="connsiteY384" fmla="*/ 820277 h 3012049"/>
              <a:gd name="connsiteX385" fmla="*/ 7356855 w 12192000"/>
              <a:gd name="connsiteY385" fmla="*/ 820277 h 3012049"/>
              <a:gd name="connsiteX386" fmla="*/ 7356855 w 12192000"/>
              <a:gd name="connsiteY386" fmla="*/ 935628 h 3012049"/>
              <a:gd name="connsiteX387" fmla="*/ 7297577 w 12192000"/>
              <a:gd name="connsiteY387" fmla="*/ 935628 h 3012049"/>
              <a:gd name="connsiteX388" fmla="*/ 7297577 w 12192000"/>
              <a:gd name="connsiteY388" fmla="*/ 1091833 h 3012049"/>
              <a:gd name="connsiteX389" fmla="*/ 7282357 w 12192000"/>
              <a:gd name="connsiteY389" fmla="*/ 1091833 h 3012049"/>
              <a:gd name="connsiteX390" fmla="*/ 7273546 w 12192000"/>
              <a:gd name="connsiteY390" fmla="*/ 1101446 h 3012049"/>
              <a:gd name="connsiteX391" fmla="*/ 7273546 w 12192000"/>
              <a:gd name="connsiteY391" fmla="*/ 1331347 h 3012049"/>
              <a:gd name="connsiteX392" fmla="*/ 7254320 w 12192000"/>
              <a:gd name="connsiteY392" fmla="*/ 1331347 h 3012049"/>
              <a:gd name="connsiteX393" fmla="*/ 7254320 w 12192000"/>
              <a:gd name="connsiteY393" fmla="*/ 1422667 h 3012049"/>
              <a:gd name="connsiteX394" fmla="*/ 7187032 w 12192000"/>
              <a:gd name="connsiteY394" fmla="*/ 1422667 h 3012049"/>
              <a:gd name="connsiteX395" fmla="*/ 7062869 w 12192000"/>
              <a:gd name="connsiteY395" fmla="*/ 416547 h 3012049"/>
              <a:gd name="connsiteX396" fmla="*/ 6476500 w 12192000"/>
              <a:gd name="connsiteY396" fmla="*/ 525490 h 3012049"/>
              <a:gd name="connsiteX397" fmla="*/ 6337918 w 12192000"/>
              <a:gd name="connsiteY397" fmla="*/ 631228 h 3012049"/>
              <a:gd name="connsiteX398" fmla="*/ 6250603 w 12192000"/>
              <a:gd name="connsiteY398" fmla="*/ 1228012 h 3012049"/>
              <a:gd name="connsiteX399" fmla="*/ 6224168 w 12192000"/>
              <a:gd name="connsiteY399" fmla="*/ 1228012 h 3012049"/>
              <a:gd name="connsiteX400" fmla="*/ 6224168 w 12192000"/>
              <a:gd name="connsiteY400" fmla="*/ 1199174 h 3012049"/>
              <a:gd name="connsiteX401" fmla="*/ 6214556 w 12192000"/>
              <a:gd name="connsiteY401" fmla="*/ 1199174 h 3012049"/>
              <a:gd name="connsiteX402" fmla="*/ 6214556 w 12192000"/>
              <a:gd name="connsiteY402" fmla="*/ 1124676 h 3012049"/>
              <a:gd name="connsiteX403" fmla="*/ 6197734 w 12192000"/>
              <a:gd name="connsiteY403" fmla="*/ 1124676 h 3012049"/>
              <a:gd name="connsiteX404" fmla="*/ 6197734 w 12192000"/>
              <a:gd name="connsiteY404" fmla="*/ 1135090 h 3012049"/>
              <a:gd name="connsiteX405" fmla="*/ 6134451 w 12192000"/>
              <a:gd name="connsiteY405" fmla="*/ 1135090 h 3012049"/>
              <a:gd name="connsiteX406" fmla="*/ 6134451 w 12192000"/>
              <a:gd name="connsiteY406" fmla="*/ 1212792 h 3012049"/>
              <a:gd name="connsiteX407" fmla="*/ 6059152 w 12192000"/>
              <a:gd name="connsiteY407" fmla="*/ 1212792 h 3012049"/>
              <a:gd name="connsiteX408" fmla="*/ 6059152 w 12192000"/>
              <a:gd name="connsiteY408" fmla="*/ 1232017 h 3012049"/>
              <a:gd name="connsiteX409" fmla="*/ 6064759 w 12192000"/>
              <a:gd name="connsiteY409" fmla="*/ 1232017 h 3012049"/>
              <a:gd name="connsiteX410" fmla="*/ 6064759 w 12192000"/>
              <a:gd name="connsiteY410" fmla="*/ 1318531 h 3012049"/>
              <a:gd name="connsiteX411" fmla="*/ 6042330 w 12192000"/>
              <a:gd name="connsiteY411" fmla="*/ 1318531 h 3012049"/>
              <a:gd name="connsiteX412" fmla="*/ 6042330 w 12192000"/>
              <a:gd name="connsiteY412" fmla="*/ 1562050 h 3012049"/>
              <a:gd name="connsiteX413" fmla="*/ 6003879 w 12192000"/>
              <a:gd name="connsiteY413" fmla="*/ 1562050 h 3012049"/>
              <a:gd name="connsiteX414" fmla="*/ 6003879 w 12192000"/>
              <a:gd name="connsiteY414" fmla="*/ 1539621 h 3012049"/>
              <a:gd name="connsiteX415" fmla="*/ 5962225 w 12192000"/>
              <a:gd name="connsiteY415" fmla="*/ 1539621 h 3012049"/>
              <a:gd name="connsiteX416" fmla="*/ 5962225 w 12192000"/>
              <a:gd name="connsiteY416" fmla="*/ 1489955 h 3012049"/>
              <a:gd name="connsiteX417" fmla="*/ 5954214 w 12192000"/>
              <a:gd name="connsiteY417" fmla="*/ 1489955 h 3012049"/>
              <a:gd name="connsiteX418" fmla="*/ 5954214 w 12192000"/>
              <a:gd name="connsiteY418" fmla="*/ 1283284 h 3012049"/>
              <a:gd name="connsiteX419" fmla="*/ 5898140 w 12192000"/>
              <a:gd name="connsiteY419" fmla="*/ 1283284 h 3012049"/>
              <a:gd name="connsiteX420" fmla="*/ 5860491 w 12192000"/>
              <a:gd name="connsiteY420" fmla="*/ 620815 h 3012049"/>
              <a:gd name="connsiteX421" fmla="*/ 5818837 w 12192000"/>
              <a:gd name="connsiteY421" fmla="*/ 28838 h 3012049"/>
              <a:gd name="connsiteX422" fmla="*/ 5782789 w 12192000"/>
              <a:gd name="connsiteY422" fmla="*/ 16021 h 3012049"/>
              <a:gd name="connsiteX423" fmla="*/ 5777182 w 12192000"/>
              <a:gd name="connsiteY423" fmla="*/ 16021 h 3012049"/>
              <a:gd name="connsiteX424" fmla="*/ 5777182 w 12192000"/>
              <a:gd name="connsiteY424" fmla="*/ 20026 h 3012049"/>
              <a:gd name="connsiteX425" fmla="*/ 5659427 w 12192000"/>
              <a:gd name="connsiteY425" fmla="*/ 20026 h 3012049"/>
              <a:gd name="connsiteX426" fmla="*/ 5659427 w 12192000"/>
              <a:gd name="connsiteY426" fmla="*/ 0 h 3012049"/>
              <a:gd name="connsiteX427" fmla="*/ 5647412 w 12192000"/>
              <a:gd name="connsiteY427" fmla="*/ 0 h 3012049"/>
              <a:gd name="connsiteX428" fmla="*/ 5647412 w 12192000"/>
              <a:gd name="connsiteY428" fmla="*/ 16021 h 3012049"/>
              <a:gd name="connsiteX429" fmla="*/ 5598548 w 12192000"/>
              <a:gd name="connsiteY429" fmla="*/ 16021 h 3012049"/>
              <a:gd name="connsiteX430" fmla="*/ 5580123 w 12192000"/>
              <a:gd name="connsiteY430" fmla="*/ 686501 h 3012049"/>
              <a:gd name="connsiteX431" fmla="*/ 5580123 w 12192000"/>
              <a:gd name="connsiteY431" fmla="*/ 1188760 h 3012049"/>
              <a:gd name="connsiteX432" fmla="*/ 5557694 w 12192000"/>
              <a:gd name="connsiteY432" fmla="*/ 1188760 h 3012049"/>
              <a:gd name="connsiteX433" fmla="*/ 5557694 w 12192000"/>
              <a:gd name="connsiteY433" fmla="*/ 1272871 h 3012049"/>
              <a:gd name="connsiteX434" fmla="*/ 5543275 w 12192000"/>
              <a:gd name="connsiteY434" fmla="*/ 1272871 h 3012049"/>
              <a:gd name="connsiteX435" fmla="*/ 5543275 w 12192000"/>
              <a:gd name="connsiteY435" fmla="*/ 1292897 h 3012049"/>
              <a:gd name="connsiteX436" fmla="*/ 5496814 w 12192000"/>
              <a:gd name="connsiteY436" fmla="*/ 1292897 h 3012049"/>
              <a:gd name="connsiteX437" fmla="*/ 5496814 w 12192000"/>
              <a:gd name="connsiteY437" fmla="*/ 1256850 h 3012049"/>
              <a:gd name="connsiteX438" fmla="*/ 5475186 w 12192000"/>
              <a:gd name="connsiteY438" fmla="*/ 1256850 h 3012049"/>
              <a:gd name="connsiteX439" fmla="*/ 5475186 w 12192000"/>
              <a:gd name="connsiteY439" fmla="*/ 1273672 h 3012049"/>
              <a:gd name="connsiteX440" fmla="*/ 5368646 w 12192000"/>
              <a:gd name="connsiteY440" fmla="*/ 1273672 h 3012049"/>
              <a:gd name="connsiteX441" fmla="*/ 5368646 w 12192000"/>
              <a:gd name="connsiteY441" fmla="*/ 948445 h 3012049"/>
              <a:gd name="connsiteX442" fmla="*/ 5282132 w 12192000"/>
              <a:gd name="connsiteY442" fmla="*/ 948445 h 3012049"/>
              <a:gd name="connsiteX443" fmla="*/ 5282132 w 12192000"/>
              <a:gd name="connsiteY443" fmla="*/ 930021 h 3012049"/>
              <a:gd name="connsiteX444" fmla="*/ 5246085 w 12192000"/>
              <a:gd name="connsiteY444" fmla="*/ 930021 h 3012049"/>
              <a:gd name="connsiteX445" fmla="*/ 5242080 w 12192000"/>
              <a:gd name="connsiteY445" fmla="*/ 938832 h 3012049"/>
              <a:gd name="connsiteX446" fmla="*/ 5143550 w 12192000"/>
              <a:gd name="connsiteY446" fmla="*/ 938832 h 3012049"/>
              <a:gd name="connsiteX447" fmla="*/ 5143550 w 12192000"/>
              <a:gd name="connsiteY447" fmla="*/ 961262 h 3012049"/>
              <a:gd name="connsiteX448" fmla="*/ 5109105 w 12192000"/>
              <a:gd name="connsiteY448" fmla="*/ 961262 h 3012049"/>
              <a:gd name="connsiteX449" fmla="*/ 5109105 w 12192000"/>
              <a:gd name="connsiteY449" fmla="*/ 1134289 h 3012049"/>
              <a:gd name="connsiteX450" fmla="*/ 5089079 w 12192000"/>
              <a:gd name="connsiteY450" fmla="*/ 1153514 h 3012049"/>
              <a:gd name="connsiteX451" fmla="*/ 5089079 w 12192000"/>
              <a:gd name="connsiteY451" fmla="*/ 1202378 h 3012049"/>
              <a:gd name="connsiteX452" fmla="*/ 5076262 w 12192000"/>
              <a:gd name="connsiteY452" fmla="*/ 1202378 h 3012049"/>
              <a:gd name="connsiteX453" fmla="*/ 5076262 w 12192000"/>
              <a:gd name="connsiteY453" fmla="*/ 1262457 h 3012049"/>
              <a:gd name="connsiteX454" fmla="*/ 4999361 w 12192000"/>
              <a:gd name="connsiteY454" fmla="*/ 1262457 h 3012049"/>
              <a:gd name="connsiteX455" fmla="*/ 4999361 w 12192000"/>
              <a:gd name="connsiteY455" fmla="*/ 1314525 h 3012049"/>
              <a:gd name="connsiteX456" fmla="*/ 4974529 w 12192000"/>
              <a:gd name="connsiteY456" fmla="*/ 1314525 h 3012049"/>
              <a:gd name="connsiteX457" fmla="*/ 4974529 w 12192000"/>
              <a:gd name="connsiteY457" fmla="*/ 1568459 h 3012049"/>
              <a:gd name="connsiteX458" fmla="*/ 4953701 w 12192000"/>
              <a:gd name="connsiteY458" fmla="*/ 1568459 h 3012049"/>
              <a:gd name="connsiteX459" fmla="*/ 4953701 w 12192000"/>
              <a:gd name="connsiteY459" fmla="*/ 904387 h 3012049"/>
              <a:gd name="connsiteX460" fmla="*/ 4898429 w 12192000"/>
              <a:gd name="connsiteY460" fmla="*/ 904387 h 3012049"/>
              <a:gd name="connsiteX461" fmla="*/ 4898429 w 12192000"/>
              <a:gd name="connsiteY461" fmla="*/ 890769 h 3012049"/>
              <a:gd name="connsiteX462" fmla="*/ 4743024 w 12192000"/>
              <a:gd name="connsiteY462" fmla="*/ 890769 h 3012049"/>
              <a:gd name="connsiteX463" fmla="*/ 4743024 w 12192000"/>
              <a:gd name="connsiteY463" fmla="*/ 901984 h 3012049"/>
              <a:gd name="connsiteX464" fmla="*/ 4705375 w 12192000"/>
              <a:gd name="connsiteY464" fmla="*/ 901984 h 3012049"/>
              <a:gd name="connsiteX465" fmla="*/ 4705375 w 12192000"/>
              <a:gd name="connsiteY465" fmla="*/ 1249640 h 3012049"/>
              <a:gd name="connsiteX466" fmla="*/ 4694161 w 12192000"/>
              <a:gd name="connsiteY466" fmla="*/ 1249640 h 3012049"/>
              <a:gd name="connsiteX467" fmla="*/ 4694161 w 12192000"/>
              <a:gd name="connsiteY467" fmla="*/ 1229614 h 3012049"/>
              <a:gd name="connsiteX468" fmla="*/ 4678140 w 12192000"/>
              <a:gd name="connsiteY468" fmla="*/ 1229614 h 3012049"/>
              <a:gd name="connsiteX469" fmla="*/ 4678140 w 12192000"/>
              <a:gd name="connsiteY469" fmla="*/ 1207184 h 3012049"/>
              <a:gd name="connsiteX470" fmla="*/ 4578809 w 12192000"/>
              <a:gd name="connsiteY470" fmla="*/ 1207184 h 3012049"/>
              <a:gd name="connsiteX471" fmla="*/ 4578809 w 12192000"/>
              <a:gd name="connsiteY471" fmla="*/ 1147106 h 3012049"/>
              <a:gd name="connsiteX472" fmla="*/ 4571600 w 12192000"/>
              <a:gd name="connsiteY472" fmla="*/ 1147106 h 3012049"/>
              <a:gd name="connsiteX473" fmla="*/ 4571600 w 12192000"/>
              <a:gd name="connsiteY473" fmla="*/ 1259253 h 3012049"/>
              <a:gd name="connsiteX474" fmla="*/ 4537155 w 12192000"/>
              <a:gd name="connsiteY474" fmla="*/ 1256850 h 3012049"/>
              <a:gd name="connsiteX475" fmla="*/ 4537155 w 12192000"/>
              <a:gd name="connsiteY475" fmla="*/ 986895 h 3012049"/>
              <a:gd name="connsiteX476" fmla="*/ 4532348 w 12192000"/>
              <a:gd name="connsiteY476" fmla="*/ 979686 h 3012049"/>
              <a:gd name="connsiteX477" fmla="*/ 4516327 w 12192000"/>
              <a:gd name="connsiteY477" fmla="*/ 979686 h 3012049"/>
              <a:gd name="connsiteX478" fmla="*/ 4516327 w 12192000"/>
              <a:gd name="connsiteY478" fmla="*/ 967670 h 3012049"/>
              <a:gd name="connsiteX479" fmla="*/ 4470667 w 12192000"/>
              <a:gd name="connsiteY479" fmla="*/ 967670 h 3012049"/>
              <a:gd name="connsiteX480" fmla="*/ 4470667 w 12192000"/>
              <a:gd name="connsiteY480" fmla="*/ 950047 h 3012049"/>
              <a:gd name="connsiteX481" fmla="*/ 4367332 w 12192000"/>
              <a:gd name="connsiteY481" fmla="*/ 950047 h 3012049"/>
              <a:gd name="connsiteX482" fmla="*/ 4367332 w 12192000"/>
              <a:gd name="connsiteY482" fmla="*/ 954052 h 3012049"/>
              <a:gd name="connsiteX483" fmla="*/ 4361724 w 12192000"/>
              <a:gd name="connsiteY483" fmla="*/ 954052 h 3012049"/>
              <a:gd name="connsiteX484" fmla="*/ 4361724 w 12192000"/>
              <a:gd name="connsiteY484" fmla="*/ 942837 h 3012049"/>
              <a:gd name="connsiteX485" fmla="*/ 4346504 w 12192000"/>
              <a:gd name="connsiteY485" fmla="*/ 942837 h 3012049"/>
              <a:gd name="connsiteX486" fmla="*/ 4346504 w 12192000"/>
              <a:gd name="connsiteY486" fmla="*/ 971675 h 3012049"/>
              <a:gd name="connsiteX487" fmla="*/ 4296038 w 12192000"/>
              <a:gd name="connsiteY487" fmla="*/ 971675 h 3012049"/>
              <a:gd name="connsiteX488" fmla="*/ 4296038 w 12192000"/>
              <a:gd name="connsiteY488" fmla="*/ 983691 h 3012049"/>
              <a:gd name="connsiteX489" fmla="*/ 4158257 w 12192000"/>
              <a:gd name="connsiteY489" fmla="*/ 983691 h 3012049"/>
              <a:gd name="connsiteX490" fmla="*/ 4158257 w 12192000"/>
              <a:gd name="connsiteY490" fmla="*/ 997309 h 3012049"/>
              <a:gd name="connsiteX491" fmla="*/ 4098979 w 12192000"/>
              <a:gd name="connsiteY491" fmla="*/ 997309 h 3012049"/>
              <a:gd name="connsiteX492" fmla="*/ 4098979 w 12192000"/>
              <a:gd name="connsiteY492" fmla="*/ 1199174 h 3012049"/>
              <a:gd name="connsiteX493" fmla="*/ 4050115 w 12192000"/>
              <a:gd name="connsiteY493" fmla="*/ 1199174 h 3012049"/>
              <a:gd name="connsiteX494" fmla="*/ 4050115 w 12192000"/>
              <a:gd name="connsiteY494" fmla="*/ 1181551 h 3012049"/>
              <a:gd name="connsiteX495" fmla="*/ 3981225 w 12192000"/>
              <a:gd name="connsiteY495" fmla="*/ 1181551 h 3012049"/>
              <a:gd name="connsiteX496" fmla="*/ 3981225 w 12192000"/>
              <a:gd name="connsiteY496" fmla="*/ 1189561 h 3012049"/>
              <a:gd name="connsiteX497" fmla="*/ 3965204 w 12192000"/>
              <a:gd name="connsiteY497" fmla="*/ 1189561 h 3012049"/>
              <a:gd name="connsiteX498" fmla="*/ 3965204 w 12192000"/>
              <a:gd name="connsiteY498" fmla="*/ 1173540 h 3012049"/>
              <a:gd name="connsiteX499" fmla="*/ 3933162 w 12192000"/>
              <a:gd name="connsiteY499" fmla="*/ 1173540 h 3012049"/>
              <a:gd name="connsiteX500" fmla="*/ 3933162 w 12192000"/>
              <a:gd name="connsiteY500" fmla="*/ 1191964 h 3012049"/>
              <a:gd name="connsiteX501" fmla="*/ 3903523 w 12192000"/>
              <a:gd name="connsiteY501" fmla="*/ 1191964 h 3012049"/>
              <a:gd name="connsiteX502" fmla="*/ 3903523 w 12192000"/>
              <a:gd name="connsiteY502" fmla="*/ 1058189 h 3012049"/>
              <a:gd name="connsiteX503" fmla="*/ 3896313 w 12192000"/>
              <a:gd name="connsiteY503" fmla="*/ 1058189 h 3012049"/>
              <a:gd name="connsiteX504" fmla="*/ 3896313 w 12192000"/>
              <a:gd name="connsiteY504" fmla="*/ 1067801 h 3012049"/>
              <a:gd name="connsiteX505" fmla="*/ 3873884 w 12192000"/>
              <a:gd name="connsiteY505" fmla="*/ 1067801 h 3012049"/>
              <a:gd name="connsiteX506" fmla="*/ 3873884 w 12192000"/>
              <a:gd name="connsiteY506" fmla="*/ 945241 h 3012049"/>
              <a:gd name="connsiteX507" fmla="*/ 3856261 w 12192000"/>
              <a:gd name="connsiteY507" fmla="*/ 945241 h 3012049"/>
              <a:gd name="connsiteX508" fmla="*/ 3856261 w 12192000"/>
              <a:gd name="connsiteY508" fmla="*/ 953251 h 3012049"/>
              <a:gd name="connsiteX509" fmla="*/ 3839439 w 12192000"/>
              <a:gd name="connsiteY509" fmla="*/ 953251 h 3012049"/>
              <a:gd name="connsiteX510" fmla="*/ 3839439 w 12192000"/>
              <a:gd name="connsiteY510" fmla="*/ 949246 h 3012049"/>
              <a:gd name="connsiteX511" fmla="*/ 3821816 w 12192000"/>
              <a:gd name="connsiteY511" fmla="*/ 949246 h 3012049"/>
              <a:gd name="connsiteX512" fmla="*/ 3821816 w 12192000"/>
              <a:gd name="connsiteY512" fmla="*/ 952450 h 3012049"/>
              <a:gd name="connsiteX513" fmla="*/ 3771349 w 12192000"/>
              <a:gd name="connsiteY513" fmla="*/ 952450 h 3012049"/>
              <a:gd name="connsiteX514" fmla="*/ 3771349 w 12192000"/>
              <a:gd name="connsiteY514" fmla="*/ 966068 h 3012049"/>
              <a:gd name="connsiteX515" fmla="*/ 3717679 w 12192000"/>
              <a:gd name="connsiteY515" fmla="*/ 966068 h 3012049"/>
              <a:gd name="connsiteX516" fmla="*/ 3717679 w 12192000"/>
              <a:gd name="connsiteY516" fmla="*/ 913199 h 3012049"/>
              <a:gd name="connsiteX517" fmla="*/ 3714475 w 12192000"/>
              <a:gd name="connsiteY517" fmla="*/ 913199 h 3012049"/>
              <a:gd name="connsiteX518" fmla="*/ 3714475 w 12192000"/>
              <a:gd name="connsiteY518" fmla="*/ 966869 h 3012049"/>
              <a:gd name="connsiteX519" fmla="*/ 3687239 w 12192000"/>
              <a:gd name="connsiteY519" fmla="*/ 966869 h 3012049"/>
              <a:gd name="connsiteX520" fmla="*/ 3687239 w 12192000"/>
              <a:gd name="connsiteY520" fmla="*/ 986895 h 3012049"/>
              <a:gd name="connsiteX521" fmla="*/ 3657600 w 12192000"/>
              <a:gd name="connsiteY521" fmla="*/ 986895 h 3012049"/>
              <a:gd name="connsiteX522" fmla="*/ 3602328 w 12192000"/>
              <a:gd name="connsiteY522" fmla="*/ 1003717 h 3012049"/>
              <a:gd name="connsiteX523" fmla="*/ 3602328 w 12192000"/>
              <a:gd name="connsiteY523" fmla="*/ 1022141 h 3012049"/>
              <a:gd name="connsiteX524" fmla="*/ 3594317 w 12192000"/>
              <a:gd name="connsiteY524" fmla="*/ 1022141 h 3012049"/>
              <a:gd name="connsiteX525" fmla="*/ 3594317 w 12192000"/>
              <a:gd name="connsiteY525" fmla="*/ 1012529 h 3012049"/>
              <a:gd name="connsiteX526" fmla="*/ 3545453 w 12192000"/>
              <a:gd name="connsiteY526" fmla="*/ 1012529 h 3012049"/>
              <a:gd name="connsiteX527" fmla="*/ 3545453 w 12192000"/>
              <a:gd name="connsiteY527" fmla="*/ 461406 h 3012049"/>
              <a:gd name="connsiteX528" fmla="*/ 3402866 w 12192000"/>
              <a:gd name="connsiteY528" fmla="*/ 461406 h 3012049"/>
              <a:gd name="connsiteX529" fmla="*/ 3402866 w 12192000"/>
              <a:gd name="connsiteY529" fmla="*/ 437374 h 3012049"/>
              <a:gd name="connsiteX530" fmla="*/ 3394855 w 12192000"/>
              <a:gd name="connsiteY530" fmla="*/ 437374 h 3012049"/>
              <a:gd name="connsiteX531" fmla="*/ 3394855 w 12192000"/>
              <a:gd name="connsiteY531" fmla="*/ 449390 h 3012049"/>
              <a:gd name="connsiteX532" fmla="*/ 3281106 w 12192000"/>
              <a:gd name="connsiteY532" fmla="*/ 449390 h 3012049"/>
              <a:gd name="connsiteX533" fmla="*/ 3281106 w 12192000"/>
              <a:gd name="connsiteY533" fmla="*/ 781826 h 3012049"/>
              <a:gd name="connsiteX534" fmla="*/ 3208210 w 12192000"/>
              <a:gd name="connsiteY534" fmla="*/ 781826 h 3012049"/>
              <a:gd name="connsiteX535" fmla="*/ 3208210 w 12192000"/>
              <a:gd name="connsiteY535" fmla="*/ 1120671 h 3012049"/>
              <a:gd name="connsiteX536" fmla="*/ 3172163 w 12192000"/>
              <a:gd name="connsiteY536" fmla="*/ 1120671 h 3012049"/>
              <a:gd name="connsiteX537" fmla="*/ 3172163 w 12192000"/>
              <a:gd name="connsiteY537" fmla="*/ 759397 h 3012049"/>
              <a:gd name="connsiteX538" fmla="*/ 2893397 w 12192000"/>
              <a:gd name="connsiteY538" fmla="*/ 759397 h 3012049"/>
              <a:gd name="connsiteX539" fmla="*/ 2893397 w 12192000"/>
              <a:gd name="connsiteY539" fmla="*/ 1132687 h 3012049"/>
              <a:gd name="connsiteX540" fmla="*/ 2881382 w 12192000"/>
              <a:gd name="connsiteY540" fmla="*/ 1132687 h 3012049"/>
              <a:gd name="connsiteX541" fmla="*/ 2881382 w 12192000"/>
              <a:gd name="connsiteY541" fmla="*/ 1173540 h 3012049"/>
              <a:gd name="connsiteX542" fmla="*/ 2840528 w 12192000"/>
              <a:gd name="connsiteY542" fmla="*/ 1173540 h 3012049"/>
              <a:gd name="connsiteX543" fmla="*/ 2840528 w 12192000"/>
              <a:gd name="connsiteY543" fmla="*/ 1115063 h 3012049"/>
              <a:gd name="connsiteX544" fmla="*/ 2830915 w 12192000"/>
              <a:gd name="connsiteY544" fmla="*/ 1115063 h 3012049"/>
              <a:gd name="connsiteX545" fmla="*/ 2830915 w 12192000"/>
              <a:gd name="connsiteY545" fmla="*/ 1275274 h 3012049"/>
              <a:gd name="connsiteX546" fmla="*/ 2806083 w 12192000"/>
              <a:gd name="connsiteY546" fmla="*/ 1275274 h 3012049"/>
              <a:gd name="connsiteX547" fmla="*/ 2806083 w 12192000"/>
              <a:gd name="connsiteY547" fmla="*/ 1452306 h 3012049"/>
              <a:gd name="connsiteX548" fmla="*/ 2783653 w 12192000"/>
              <a:gd name="connsiteY548" fmla="*/ 1452306 h 3012049"/>
              <a:gd name="connsiteX549" fmla="*/ 2783653 w 12192000"/>
              <a:gd name="connsiteY549" fmla="*/ 1422667 h 3012049"/>
              <a:gd name="connsiteX550" fmla="*/ 2754014 w 12192000"/>
              <a:gd name="connsiteY550" fmla="*/ 1422667 h 3012049"/>
              <a:gd name="connsiteX551" fmla="*/ 2754014 w 12192000"/>
              <a:gd name="connsiteY551" fmla="*/ 1161524 h 3012049"/>
              <a:gd name="connsiteX552" fmla="*/ 2726779 w 12192000"/>
              <a:gd name="connsiteY552" fmla="*/ 1161524 h 3012049"/>
              <a:gd name="connsiteX553" fmla="*/ 2726779 w 12192000"/>
              <a:gd name="connsiteY553" fmla="*/ 990099 h 3012049"/>
              <a:gd name="connsiteX554" fmla="*/ 2701946 w 12192000"/>
              <a:gd name="connsiteY554" fmla="*/ 990099 h 3012049"/>
              <a:gd name="connsiteX555" fmla="*/ 2701946 w 12192000"/>
              <a:gd name="connsiteY555" fmla="*/ 903586 h 3012049"/>
              <a:gd name="connsiteX556" fmla="*/ 2698742 w 12192000"/>
              <a:gd name="connsiteY556" fmla="*/ 903586 h 3012049"/>
              <a:gd name="connsiteX557" fmla="*/ 2698742 w 12192000"/>
              <a:gd name="connsiteY557" fmla="*/ 955654 h 3012049"/>
              <a:gd name="connsiteX558" fmla="*/ 2673108 w 12192000"/>
              <a:gd name="connsiteY558" fmla="*/ 938832 h 3012049"/>
              <a:gd name="connsiteX559" fmla="*/ 2673108 w 12192000"/>
              <a:gd name="connsiteY559" fmla="*/ 909193 h 3012049"/>
              <a:gd name="connsiteX560" fmla="*/ 2659490 w 12192000"/>
              <a:gd name="connsiteY560" fmla="*/ 893172 h 3012049"/>
              <a:gd name="connsiteX561" fmla="*/ 2659490 w 12192000"/>
              <a:gd name="connsiteY561" fmla="*/ 873146 h 3012049"/>
              <a:gd name="connsiteX562" fmla="*/ 2651480 w 12192000"/>
              <a:gd name="connsiteY562" fmla="*/ 873146 h 3012049"/>
              <a:gd name="connsiteX563" fmla="*/ 2557757 w 12192000"/>
              <a:gd name="connsiteY563" fmla="*/ 961262 h 3012049"/>
              <a:gd name="connsiteX564" fmla="*/ 2557757 w 12192000"/>
              <a:gd name="connsiteY564" fmla="*/ 968471 h 3012049"/>
              <a:gd name="connsiteX565" fmla="*/ 2545741 w 12192000"/>
              <a:gd name="connsiteY565" fmla="*/ 978885 h 3012049"/>
              <a:gd name="connsiteX566" fmla="*/ 2545741 w 12192000"/>
              <a:gd name="connsiteY566" fmla="*/ 991702 h 3012049"/>
              <a:gd name="connsiteX567" fmla="*/ 2515301 w 12192000"/>
              <a:gd name="connsiteY567" fmla="*/ 991702 h 3012049"/>
              <a:gd name="connsiteX568" fmla="*/ 2515301 w 12192000"/>
              <a:gd name="connsiteY568" fmla="*/ 1124676 h 3012049"/>
              <a:gd name="connsiteX569" fmla="*/ 2503285 w 12192000"/>
              <a:gd name="connsiteY569" fmla="*/ 1124676 h 3012049"/>
              <a:gd name="connsiteX570" fmla="*/ 2503285 w 12192000"/>
              <a:gd name="connsiteY570" fmla="*/ 1271268 h 3012049"/>
              <a:gd name="connsiteX571" fmla="*/ 2496076 w 12192000"/>
              <a:gd name="connsiteY571" fmla="*/ 1271268 h 3012049"/>
              <a:gd name="connsiteX572" fmla="*/ 2496076 w 12192000"/>
              <a:gd name="connsiteY572" fmla="*/ 1284085 h 3012049"/>
              <a:gd name="connsiteX573" fmla="*/ 2475248 w 12192000"/>
              <a:gd name="connsiteY573" fmla="*/ 1306515 h 3012049"/>
              <a:gd name="connsiteX574" fmla="*/ 2475248 w 12192000"/>
              <a:gd name="connsiteY574" fmla="*/ 1322536 h 3012049"/>
              <a:gd name="connsiteX575" fmla="*/ 2448013 w 12192000"/>
              <a:gd name="connsiteY575" fmla="*/ 1322536 h 3012049"/>
              <a:gd name="connsiteX576" fmla="*/ 2448013 w 12192000"/>
              <a:gd name="connsiteY576" fmla="*/ 1340159 h 3012049"/>
              <a:gd name="connsiteX577" fmla="*/ 2453620 w 12192000"/>
              <a:gd name="connsiteY577" fmla="*/ 1340159 h 3012049"/>
              <a:gd name="connsiteX578" fmla="*/ 2453620 w 12192000"/>
              <a:gd name="connsiteY578" fmla="*/ 1390625 h 3012049"/>
              <a:gd name="connsiteX579" fmla="*/ 2413567 w 12192000"/>
              <a:gd name="connsiteY579" fmla="*/ 1390625 h 3012049"/>
              <a:gd name="connsiteX580" fmla="*/ 2413567 w 12192000"/>
              <a:gd name="connsiteY580" fmla="*/ 1419463 h 3012049"/>
              <a:gd name="connsiteX581" fmla="*/ 2410363 w 12192000"/>
              <a:gd name="connsiteY581" fmla="*/ 1416259 h 3012049"/>
              <a:gd name="connsiteX582" fmla="*/ 2403955 w 12192000"/>
              <a:gd name="connsiteY582" fmla="*/ 1407447 h 3012049"/>
              <a:gd name="connsiteX583" fmla="*/ 2382326 w 12192000"/>
              <a:gd name="connsiteY583" fmla="*/ 1407447 h 3012049"/>
              <a:gd name="connsiteX584" fmla="*/ 2382326 w 12192000"/>
              <a:gd name="connsiteY584" fmla="*/ 1398636 h 3012049"/>
              <a:gd name="connsiteX585" fmla="*/ 2363902 w 12192000"/>
              <a:gd name="connsiteY585" fmla="*/ 1398636 h 3012049"/>
              <a:gd name="connsiteX586" fmla="*/ 2363902 w 12192000"/>
              <a:gd name="connsiteY586" fmla="*/ 1391426 h 3012049"/>
              <a:gd name="connsiteX587" fmla="*/ 2348682 w 12192000"/>
              <a:gd name="connsiteY587" fmla="*/ 1391426 h 3012049"/>
              <a:gd name="connsiteX588" fmla="*/ 2340672 w 12192000"/>
              <a:gd name="connsiteY588" fmla="*/ 1384217 h 3012049"/>
              <a:gd name="connsiteX589" fmla="*/ 2340672 w 12192000"/>
              <a:gd name="connsiteY589" fmla="*/ 1374604 h 3012049"/>
              <a:gd name="connsiteX590" fmla="*/ 2312635 w 12192000"/>
              <a:gd name="connsiteY590" fmla="*/ 1374604 h 3012049"/>
              <a:gd name="connsiteX591" fmla="*/ 2312635 w 12192000"/>
              <a:gd name="connsiteY591" fmla="*/ 1368997 h 3012049"/>
              <a:gd name="connsiteX592" fmla="*/ 2303824 w 12192000"/>
              <a:gd name="connsiteY592" fmla="*/ 1368997 h 3012049"/>
              <a:gd name="connsiteX593" fmla="*/ 2303824 w 12192000"/>
              <a:gd name="connsiteY593" fmla="*/ 1374604 h 3012049"/>
              <a:gd name="connsiteX594" fmla="*/ 2265373 w 12192000"/>
              <a:gd name="connsiteY594" fmla="*/ 1374604 h 3012049"/>
              <a:gd name="connsiteX595" fmla="*/ 2265373 w 12192000"/>
              <a:gd name="connsiteY595" fmla="*/ 1408248 h 3012049"/>
              <a:gd name="connsiteX596" fmla="*/ 2238137 w 12192000"/>
              <a:gd name="connsiteY596" fmla="*/ 1408248 h 3012049"/>
              <a:gd name="connsiteX597" fmla="*/ 2238137 w 12192000"/>
              <a:gd name="connsiteY597" fmla="*/ 1429076 h 3012049"/>
              <a:gd name="connsiteX598" fmla="*/ 2227724 w 12192000"/>
              <a:gd name="connsiteY598" fmla="*/ 1429076 h 3012049"/>
              <a:gd name="connsiteX599" fmla="*/ 2227724 w 12192000"/>
              <a:gd name="connsiteY599" fmla="*/ 1437887 h 3012049"/>
              <a:gd name="connsiteX600" fmla="*/ 2181263 w 12192000"/>
              <a:gd name="connsiteY600" fmla="*/ 1437887 h 3012049"/>
              <a:gd name="connsiteX601" fmla="*/ 2181263 w 12192000"/>
              <a:gd name="connsiteY601" fmla="*/ 1335353 h 3012049"/>
              <a:gd name="connsiteX602" fmla="*/ 2178860 w 12192000"/>
              <a:gd name="connsiteY602" fmla="*/ 1335353 h 3012049"/>
              <a:gd name="connsiteX603" fmla="*/ 2178860 w 12192000"/>
              <a:gd name="connsiteY603" fmla="*/ 1254446 h 3012049"/>
              <a:gd name="connsiteX604" fmla="*/ 2182865 w 12192000"/>
              <a:gd name="connsiteY604" fmla="*/ 1254446 h 3012049"/>
              <a:gd name="connsiteX605" fmla="*/ 2182865 w 12192000"/>
              <a:gd name="connsiteY605" fmla="*/ 1236022 h 3012049"/>
              <a:gd name="connsiteX606" fmla="*/ 2174854 w 12192000"/>
              <a:gd name="connsiteY606" fmla="*/ 1210389 h 3012049"/>
              <a:gd name="connsiteX607" fmla="*/ 2162838 w 12192000"/>
              <a:gd name="connsiteY607" fmla="*/ 1210389 h 3012049"/>
              <a:gd name="connsiteX608" fmla="*/ 2162838 w 12192000"/>
              <a:gd name="connsiteY608" fmla="*/ 1195169 h 3012049"/>
              <a:gd name="connsiteX609" fmla="*/ 2084336 w 12192000"/>
              <a:gd name="connsiteY609" fmla="*/ 1159922 h 3012049"/>
              <a:gd name="connsiteX610" fmla="*/ 2008236 w 12192000"/>
              <a:gd name="connsiteY610" fmla="*/ 1151111 h 3012049"/>
              <a:gd name="connsiteX611" fmla="*/ 2004230 w 12192000"/>
              <a:gd name="connsiteY611" fmla="*/ 1157519 h 3012049"/>
              <a:gd name="connsiteX612" fmla="*/ 1994618 w 12192000"/>
              <a:gd name="connsiteY612" fmla="*/ 1157519 h 3012049"/>
              <a:gd name="connsiteX613" fmla="*/ 1994618 w 12192000"/>
              <a:gd name="connsiteY613" fmla="*/ 1114262 h 3012049"/>
              <a:gd name="connsiteX614" fmla="*/ 1990612 w 12192000"/>
              <a:gd name="connsiteY614" fmla="*/ 1114262 h 3012049"/>
              <a:gd name="connsiteX615" fmla="*/ 1990612 w 12192000"/>
              <a:gd name="connsiteY615" fmla="*/ 1157519 h 3012049"/>
              <a:gd name="connsiteX616" fmla="*/ 1973790 w 12192000"/>
              <a:gd name="connsiteY616" fmla="*/ 1157519 h 3012049"/>
              <a:gd name="connsiteX617" fmla="*/ 1973790 w 12192000"/>
              <a:gd name="connsiteY617" fmla="*/ 1121472 h 3012049"/>
              <a:gd name="connsiteX618" fmla="*/ 1968183 w 12192000"/>
              <a:gd name="connsiteY618" fmla="*/ 1121472 h 3012049"/>
              <a:gd name="connsiteX619" fmla="*/ 1956167 w 12192000"/>
              <a:gd name="connsiteY619" fmla="*/ 1109456 h 3012049"/>
              <a:gd name="connsiteX620" fmla="*/ 1952963 w 12192000"/>
              <a:gd name="connsiteY620" fmla="*/ 1109456 h 3012049"/>
              <a:gd name="connsiteX621" fmla="*/ 1952963 w 12192000"/>
              <a:gd name="connsiteY621" fmla="*/ 1134289 h 3012049"/>
              <a:gd name="connsiteX622" fmla="*/ 1933738 w 12192000"/>
              <a:gd name="connsiteY622" fmla="*/ 1134289 h 3012049"/>
              <a:gd name="connsiteX623" fmla="*/ 1933738 w 12192000"/>
              <a:gd name="connsiteY623" fmla="*/ 1142299 h 3012049"/>
              <a:gd name="connsiteX624" fmla="*/ 1938544 w 12192000"/>
              <a:gd name="connsiteY624" fmla="*/ 1145503 h 3012049"/>
              <a:gd name="connsiteX625" fmla="*/ 1938544 w 12192000"/>
              <a:gd name="connsiteY625" fmla="*/ 1150310 h 3012049"/>
              <a:gd name="connsiteX626" fmla="*/ 1866449 w 12192000"/>
              <a:gd name="connsiteY626" fmla="*/ 1150310 h 3012049"/>
              <a:gd name="connsiteX627" fmla="*/ 1866449 w 12192000"/>
              <a:gd name="connsiteY627" fmla="*/ 1157519 h 3012049"/>
              <a:gd name="connsiteX628" fmla="*/ 1794355 w 12192000"/>
              <a:gd name="connsiteY628" fmla="*/ 1171137 h 3012049"/>
              <a:gd name="connsiteX629" fmla="*/ 1736679 w 12192000"/>
              <a:gd name="connsiteY629" fmla="*/ 1192765 h 3012049"/>
              <a:gd name="connsiteX630" fmla="*/ 1729470 w 12192000"/>
              <a:gd name="connsiteY630" fmla="*/ 1192765 h 3012049"/>
              <a:gd name="connsiteX631" fmla="*/ 1729470 w 12192000"/>
              <a:gd name="connsiteY631" fmla="*/ 1207184 h 3012049"/>
              <a:gd name="connsiteX632" fmla="*/ 1721459 w 12192000"/>
              <a:gd name="connsiteY632" fmla="*/ 1207184 h 3012049"/>
              <a:gd name="connsiteX633" fmla="*/ 1721459 w 12192000"/>
              <a:gd name="connsiteY633" fmla="*/ 1203179 h 3012049"/>
              <a:gd name="connsiteX634" fmla="*/ 1703836 w 12192000"/>
              <a:gd name="connsiteY634" fmla="*/ 1203179 h 3012049"/>
              <a:gd name="connsiteX635" fmla="*/ 1703836 w 12192000"/>
              <a:gd name="connsiteY635" fmla="*/ 1207184 h 3012049"/>
              <a:gd name="connsiteX636" fmla="*/ 1698229 w 12192000"/>
              <a:gd name="connsiteY636" fmla="*/ 1207184 h 3012049"/>
              <a:gd name="connsiteX637" fmla="*/ 1668590 w 12192000"/>
              <a:gd name="connsiteY637" fmla="*/ 1227211 h 3012049"/>
              <a:gd name="connsiteX638" fmla="*/ 1647762 w 12192000"/>
              <a:gd name="connsiteY638" fmla="*/ 1246436 h 3012049"/>
              <a:gd name="connsiteX639" fmla="*/ 1647762 w 12192000"/>
              <a:gd name="connsiteY639" fmla="*/ 1331347 h 3012049"/>
              <a:gd name="connsiteX640" fmla="*/ 1642956 w 12192000"/>
              <a:gd name="connsiteY640" fmla="*/ 1331347 h 3012049"/>
              <a:gd name="connsiteX641" fmla="*/ 1642956 w 12192000"/>
              <a:gd name="connsiteY641" fmla="*/ 1406646 h 3012049"/>
              <a:gd name="connsiteX642" fmla="*/ 1590087 w 12192000"/>
              <a:gd name="connsiteY642" fmla="*/ 1406646 h 3012049"/>
              <a:gd name="connsiteX643" fmla="*/ 1590087 w 12192000"/>
              <a:gd name="connsiteY643" fmla="*/ 1416259 h 3012049"/>
              <a:gd name="connsiteX644" fmla="*/ 1582877 w 12192000"/>
              <a:gd name="connsiteY644" fmla="*/ 1416259 h 3012049"/>
              <a:gd name="connsiteX645" fmla="*/ 1582877 w 12192000"/>
              <a:gd name="connsiteY645" fmla="*/ 1421065 h 3012049"/>
              <a:gd name="connsiteX646" fmla="*/ 1556443 w 12192000"/>
              <a:gd name="connsiteY646" fmla="*/ 1421065 h 3012049"/>
              <a:gd name="connsiteX647" fmla="*/ 1556443 w 12192000"/>
              <a:gd name="connsiteY647" fmla="*/ 1426672 h 3012049"/>
              <a:gd name="connsiteX648" fmla="*/ 1546830 w 12192000"/>
              <a:gd name="connsiteY648" fmla="*/ 1426672 h 3012049"/>
              <a:gd name="connsiteX649" fmla="*/ 1546830 w 12192000"/>
              <a:gd name="connsiteY649" fmla="*/ 1429877 h 3012049"/>
              <a:gd name="connsiteX650" fmla="*/ 1543626 w 12192000"/>
              <a:gd name="connsiteY650" fmla="*/ 1429877 h 3012049"/>
              <a:gd name="connsiteX651" fmla="*/ 1543626 w 12192000"/>
              <a:gd name="connsiteY651" fmla="*/ 1420264 h 3012049"/>
              <a:gd name="connsiteX652" fmla="*/ 1517992 w 12192000"/>
              <a:gd name="connsiteY652" fmla="*/ 1420264 h 3012049"/>
              <a:gd name="connsiteX653" fmla="*/ 1517992 w 12192000"/>
              <a:gd name="connsiteY653" fmla="*/ 1441091 h 3012049"/>
              <a:gd name="connsiteX654" fmla="*/ 1522799 w 12192000"/>
              <a:gd name="connsiteY654" fmla="*/ 1441091 h 3012049"/>
              <a:gd name="connsiteX655" fmla="*/ 1522799 w 12192000"/>
              <a:gd name="connsiteY655" fmla="*/ 1457913 h 3012049"/>
              <a:gd name="connsiteX656" fmla="*/ 1493160 w 12192000"/>
              <a:gd name="connsiteY656" fmla="*/ 1457913 h 3012049"/>
              <a:gd name="connsiteX657" fmla="*/ 1493160 w 12192000"/>
              <a:gd name="connsiteY657" fmla="*/ 1527605 h 3012049"/>
              <a:gd name="connsiteX658" fmla="*/ 1458714 w 12192000"/>
              <a:gd name="connsiteY658" fmla="*/ 1527605 h 3012049"/>
              <a:gd name="connsiteX659" fmla="*/ 1435484 w 12192000"/>
              <a:gd name="connsiteY659" fmla="*/ 1010927 h 3012049"/>
              <a:gd name="connsiteX660" fmla="*/ 1449903 w 12192000"/>
              <a:gd name="connsiteY660" fmla="*/ 1006120 h 3012049"/>
              <a:gd name="connsiteX661" fmla="*/ 1449903 w 12192000"/>
              <a:gd name="connsiteY661" fmla="*/ 962864 h 3012049"/>
              <a:gd name="connsiteX662" fmla="*/ 1455510 w 12192000"/>
              <a:gd name="connsiteY662" fmla="*/ 955654 h 3012049"/>
              <a:gd name="connsiteX663" fmla="*/ 1455510 w 12192000"/>
              <a:gd name="connsiteY663" fmla="*/ 929220 h 3012049"/>
              <a:gd name="connsiteX664" fmla="*/ 1470730 w 12192000"/>
              <a:gd name="connsiteY664" fmla="*/ 920408 h 3012049"/>
              <a:gd name="connsiteX665" fmla="*/ 1478741 w 12192000"/>
              <a:gd name="connsiteY665" fmla="*/ 914000 h 3012049"/>
              <a:gd name="connsiteX666" fmla="*/ 1492359 w 12192000"/>
              <a:gd name="connsiteY666" fmla="*/ 883560 h 3012049"/>
              <a:gd name="connsiteX667" fmla="*/ 1492359 w 12192000"/>
              <a:gd name="connsiteY667" fmla="*/ 858727 h 3012049"/>
              <a:gd name="connsiteX668" fmla="*/ 1488353 w 12192000"/>
              <a:gd name="connsiteY668" fmla="*/ 857125 h 3012049"/>
              <a:gd name="connsiteX669" fmla="*/ 1488353 w 12192000"/>
              <a:gd name="connsiteY669" fmla="*/ 850716 h 3012049"/>
              <a:gd name="connsiteX670" fmla="*/ 1485950 w 12192000"/>
              <a:gd name="connsiteY670" fmla="*/ 849114 h 3012049"/>
              <a:gd name="connsiteX671" fmla="*/ 1485950 w 12192000"/>
              <a:gd name="connsiteY671" fmla="*/ 846711 h 3012049"/>
              <a:gd name="connsiteX672" fmla="*/ 1483547 w 12192000"/>
              <a:gd name="connsiteY672" fmla="*/ 845109 h 3012049"/>
              <a:gd name="connsiteX673" fmla="*/ 1483547 w 12192000"/>
              <a:gd name="connsiteY673" fmla="*/ 841104 h 3012049"/>
              <a:gd name="connsiteX674" fmla="*/ 1454709 w 12192000"/>
              <a:gd name="connsiteY674" fmla="*/ 834695 h 3012049"/>
              <a:gd name="connsiteX675" fmla="*/ 1457112 w 12192000"/>
              <a:gd name="connsiteY675" fmla="*/ 831491 h 3012049"/>
              <a:gd name="connsiteX676" fmla="*/ 1463521 w 12192000"/>
              <a:gd name="connsiteY676" fmla="*/ 806659 h 3012049"/>
              <a:gd name="connsiteX677" fmla="*/ 1463521 w 12192000"/>
              <a:gd name="connsiteY677" fmla="*/ 802653 h 3012049"/>
              <a:gd name="connsiteX678" fmla="*/ 1461117 w 12192000"/>
              <a:gd name="connsiteY678" fmla="*/ 802653 h 3012049"/>
              <a:gd name="connsiteX679" fmla="*/ 1461117 w 12192000"/>
              <a:gd name="connsiteY679" fmla="*/ 805057 h 3012049"/>
              <a:gd name="connsiteX680" fmla="*/ 1438688 w 12192000"/>
              <a:gd name="connsiteY680" fmla="*/ 791439 h 3012049"/>
              <a:gd name="connsiteX681" fmla="*/ 1438688 w 12192000"/>
              <a:gd name="connsiteY681" fmla="*/ 771412 h 3012049"/>
              <a:gd name="connsiteX682" fmla="*/ 1433882 w 12192000"/>
              <a:gd name="connsiteY682" fmla="*/ 771412 h 3012049"/>
              <a:gd name="connsiteX683" fmla="*/ 1433882 w 12192000"/>
              <a:gd name="connsiteY683" fmla="*/ 765805 h 3012049"/>
              <a:gd name="connsiteX684" fmla="*/ 1425070 w 12192000"/>
              <a:gd name="connsiteY684" fmla="*/ 764203 h 3012049"/>
              <a:gd name="connsiteX685" fmla="*/ 1423468 w 12192000"/>
              <a:gd name="connsiteY685" fmla="*/ 641642 h 3012049"/>
              <a:gd name="connsiteX686" fmla="*/ 1425070 w 12192000"/>
              <a:gd name="connsiteY686" fmla="*/ 639239 h 3012049"/>
              <a:gd name="connsiteX687" fmla="*/ 1425070 w 12192000"/>
              <a:gd name="connsiteY687" fmla="*/ 635234 h 3012049"/>
              <a:gd name="connsiteX688" fmla="*/ 1421065 w 12192000"/>
              <a:gd name="connsiteY688" fmla="*/ 633632 h 3012049"/>
              <a:gd name="connsiteX689" fmla="*/ 1423468 w 12192000"/>
              <a:gd name="connsiteY689" fmla="*/ 535102 h 3012049"/>
              <a:gd name="connsiteX690" fmla="*/ 1425871 w 12192000"/>
              <a:gd name="connsiteY690" fmla="*/ 528694 h 3012049"/>
              <a:gd name="connsiteX691" fmla="*/ 1421866 w 12192000"/>
              <a:gd name="connsiteY691" fmla="*/ 526291 h 3012049"/>
              <a:gd name="connsiteX692" fmla="*/ 1421866 w 12192000"/>
              <a:gd name="connsiteY692" fmla="*/ 521484 h 3012049"/>
              <a:gd name="connsiteX693" fmla="*/ 1418662 w 12192000"/>
              <a:gd name="connsiteY693" fmla="*/ 519081 h 3012049"/>
              <a:gd name="connsiteX694" fmla="*/ 1417861 w 12192000"/>
              <a:gd name="connsiteY694" fmla="*/ 417348 h 3012049"/>
              <a:gd name="connsiteX695" fmla="*/ 1423468 w 12192000"/>
              <a:gd name="connsiteY695" fmla="*/ 417348 h 3012049"/>
              <a:gd name="connsiteX696" fmla="*/ 1423468 w 12192000"/>
              <a:gd name="connsiteY696" fmla="*/ 412541 h 3012049"/>
              <a:gd name="connsiteX697" fmla="*/ 1417060 w 12192000"/>
              <a:gd name="connsiteY697" fmla="*/ 412541 h 3012049"/>
              <a:gd name="connsiteX698" fmla="*/ 1417060 w 12192000"/>
              <a:gd name="connsiteY698" fmla="*/ 410138 h 3012049"/>
              <a:gd name="connsiteX699" fmla="*/ 1420264 w 12192000"/>
              <a:gd name="connsiteY699" fmla="*/ 408536 h 3012049"/>
              <a:gd name="connsiteX700" fmla="*/ 1420264 w 12192000"/>
              <a:gd name="connsiteY700" fmla="*/ 406133 h 3012049"/>
              <a:gd name="connsiteX701" fmla="*/ 1421065 w 12192000"/>
              <a:gd name="connsiteY701" fmla="*/ 404531 h 3012049"/>
              <a:gd name="connsiteX702" fmla="*/ 1421065 w 12192000"/>
              <a:gd name="connsiteY702" fmla="*/ 401327 h 3012049"/>
              <a:gd name="connsiteX703" fmla="*/ 1416259 w 12192000"/>
              <a:gd name="connsiteY703" fmla="*/ 400526 h 3012049"/>
              <a:gd name="connsiteX704" fmla="*/ 1416259 w 12192000"/>
              <a:gd name="connsiteY704" fmla="*/ 286776 h 3012049"/>
              <a:gd name="connsiteX705" fmla="*/ 1417060 w 12192000"/>
              <a:gd name="connsiteY705" fmla="*/ 286776 h 3012049"/>
              <a:gd name="connsiteX706" fmla="*/ 1417060 w 12192000"/>
              <a:gd name="connsiteY706" fmla="*/ 284373 h 3012049"/>
              <a:gd name="connsiteX707" fmla="*/ 1414657 w 12192000"/>
              <a:gd name="connsiteY707" fmla="*/ 284373 h 3012049"/>
              <a:gd name="connsiteX708" fmla="*/ 1414657 w 12192000"/>
              <a:gd name="connsiteY708" fmla="*/ 266750 h 3012049"/>
              <a:gd name="connsiteX709" fmla="*/ 1412253 w 12192000"/>
              <a:gd name="connsiteY709" fmla="*/ 265148 h 3012049"/>
              <a:gd name="connsiteX710" fmla="*/ 1409850 w 12192000"/>
              <a:gd name="connsiteY710" fmla="*/ 266750 h 3012049"/>
              <a:gd name="connsiteX711" fmla="*/ 1409850 w 12192000"/>
              <a:gd name="connsiteY711" fmla="*/ 284373 h 3012049"/>
              <a:gd name="connsiteX712" fmla="*/ 1407447 w 12192000"/>
              <a:gd name="connsiteY712" fmla="*/ 284373 h 3012049"/>
              <a:gd name="connsiteX713" fmla="*/ 1407447 w 12192000"/>
              <a:gd name="connsiteY713" fmla="*/ 286776 h 3012049"/>
              <a:gd name="connsiteX714" fmla="*/ 1408248 w 12192000"/>
              <a:gd name="connsiteY714" fmla="*/ 286776 h 3012049"/>
              <a:gd name="connsiteX715" fmla="*/ 1408248 w 12192000"/>
              <a:gd name="connsiteY715" fmla="*/ 401327 h 3012049"/>
              <a:gd name="connsiteX716" fmla="*/ 1402641 w 12192000"/>
              <a:gd name="connsiteY716" fmla="*/ 402128 h 3012049"/>
              <a:gd name="connsiteX717" fmla="*/ 1402641 w 12192000"/>
              <a:gd name="connsiteY717" fmla="*/ 405332 h 3012049"/>
              <a:gd name="connsiteX718" fmla="*/ 1403442 w 12192000"/>
              <a:gd name="connsiteY718" fmla="*/ 406934 h 3012049"/>
              <a:gd name="connsiteX719" fmla="*/ 1403442 w 12192000"/>
              <a:gd name="connsiteY719" fmla="*/ 408536 h 3012049"/>
              <a:gd name="connsiteX720" fmla="*/ 1406646 w 12192000"/>
              <a:gd name="connsiteY720" fmla="*/ 410138 h 3012049"/>
              <a:gd name="connsiteX721" fmla="*/ 1406646 w 12192000"/>
              <a:gd name="connsiteY721" fmla="*/ 412541 h 3012049"/>
              <a:gd name="connsiteX722" fmla="*/ 1401840 w 12192000"/>
              <a:gd name="connsiteY722" fmla="*/ 412541 h 3012049"/>
              <a:gd name="connsiteX723" fmla="*/ 1401840 w 12192000"/>
              <a:gd name="connsiteY723" fmla="*/ 417348 h 3012049"/>
              <a:gd name="connsiteX724" fmla="*/ 1407447 w 12192000"/>
              <a:gd name="connsiteY724" fmla="*/ 417348 h 3012049"/>
              <a:gd name="connsiteX725" fmla="*/ 1406646 w 12192000"/>
              <a:gd name="connsiteY725" fmla="*/ 519882 h 3012049"/>
              <a:gd name="connsiteX726" fmla="*/ 1403442 w 12192000"/>
              <a:gd name="connsiteY726" fmla="*/ 522285 h 3012049"/>
              <a:gd name="connsiteX727" fmla="*/ 1403442 w 12192000"/>
              <a:gd name="connsiteY727" fmla="*/ 527092 h 3012049"/>
              <a:gd name="connsiteX728" fmla="*/ 1399437 w 12192000"/>
              <a:gd name="connsiteY728" fmla="*/ 529495 h 3012049"/>
              <a:gd name="connsiteX729" fmla="*/ 1401840 w 12192000"/>
              <a:gd name="connsiteY729" fmla="*/ 535903 h 3012049"/>
              <a:gd name="connsiteX730" fmla="*/ 1404243 w 12192000"/>
              <a:gd name="connsiteY730" fmla="*/ 634433 h 3012049"/>
              <a:gd name="connsiteX731" fmla="*/ 1400238 w 12192000"/>
              <a:gd name="connsiteY731" fmla="*/ 636035 h 3012049"/>
              <a:gd name="connsiteX732" fmla="*/ 1400238 w 12192000"/>
              <a:gd name="connsiteY732" fmla="*/ 640040 h 3012049"/>
              <a:gd name="connsiteX733" fmla="*/ 1401840 w 12192000"/>
              <a:gd name="connsiteY733" fmla="*/ 642443 h 3012049"/>
              <a:gd name="connsiteX734" fmla="*/ 1400238 w 12192000"/>
              <a:gd name="connsiteY734" fmla="*/ 765004 h 3012049"/>
              <a:gd name="connsiteX735" fmla="*/ 1391426 w 12192000"/>
              <a:gd name="connsiteY735" fmla="*/ 766606 h 3012049"/>
              <a:gd name="connsiteX736" fmla="*/ 1391426 w 12192000"/>
              <a:gd name="connsiteY736" fmla="*/ 772214 h 3012049"/>
              <a:gd name="connsiteX737" fmla="*/ 1387421 w 12192000"/>
              <a:gd name="connsiteY737" fmla="*/ 772214 h 3012049"/>
              <a:gd name="connsiteX738" fmla="*/ 1387421 w 12192000"/>
              <a:gd name="connsiteY738" fmla="*/ 793041 h 3012049"/>
              <a:gd name="connsiteX739" fmla="*/ 1364991 w 12192000"/>
              <a:gd name="connsiteY739" fmla="*/ 806659 h 3012049"/>
              <a:gd name="connsiteX740" fmla="*/ 1364991 w 12192000"/>
              <a:gd name="connsiteY740" fmla="*/ 804256 h 3012049"/>
              <a:gd name="connsiteX741" fmla="*/ 1362588 w 12192000"/>
              <a:gd name="connsiteY741" fmla="*/ 804256 h 3012049"/>
              <a:gd name="connsiteX742" fmla="*/ 1362588 w 12192000"/>
              <a:gd name="connsiteY742" fmla="*/ 808261 h 3012049"/>
              <a:gd name="connsiteX743" fmla="*/ 1368997 w 12192000"/>
              <a:gd name="connsiteY743" fmla="*/ 833093 h 3012049"/>
              <a:gd name="connsiteX744" fmla="*/ 1370599 w 12192000"/>
              <a:gd name="connsiteY744" fmla="*/ 836298 h 3012049"/>
              <a:gd name="connsiteX745" fmla="*/ 1341761 w 12192000"/>
              <a:gd name="connsiteY745" fmla="*/ 842706 h 3012049"/>
              <a:gd name="connsiteX746" fmla="*/ 1341761 w 12192000"/>
              <a:gd name="connsiteY746" fmla="*/ 846711 h 3012049"/>
              <a:gd name="connsiteX747" fmla="*/ 1339358 w 12192000"/>
              <a:gd name="connsiteY747" fmla="*/ 848313 h 3012049"/>
              <a:gd name="connsiteX748" fmla="*/ 1339358 w 12192000"/>
              <a:gd name="connsiteY748" fmla="*/ 850716 h 3012049"/>
              <a:gd name="connsiteX749" fmla="*/ 1336955 w 12192000"/>
              <a:gd name="connsiteY749" fmla="*/ 852319 h 3012049"/>
              <a:gd name="connsiteX750" fmla="*/ 1336955 w 12192000"/>
              <a:gd name="connsiteY750" fmla="*/ 858727 h 3012049"/>
              <a:gd name="connsiteX751" fmla="*/ 1332949 w 12192000"/>
              <a:gd name="connsiteY751" fmla="*/ 860329 h 3012049"/>
              <a:gd name="connsiteX752" fmla="*/ 1332949 w 12192000"/>
              <a:gd name="connsiteY752" fmla="*/ 885162 h 3012049"/>
              <a:gd name="connsiteX753" fmla="*/ 1346567 w 12192000"/>
              <a:gd name="connsiteY753" fmla="*/ 915602 h 3012049"/>
              <a:gd name="connsiteX754" fmla="*/ 1354578 w 12192000"/>
              <a:gd name="connsiteY754" fmla="*/ 922010 h 3012049"/>
              <a:gd name="connsiteX755" fmla="*/ 1369798 w 12192000"/>
              <a:gd name="connsiteY755" fmla="*/ 930822 h 3012049"/>
              <a:gd name="connsiteX756" fmla="*/ 1369798 w 12192000"/>
              <a:gd name="connsiteY756" fmla="*/ 958858 h 3012049"/>
              <a:gd name="connsiteX757" fmla="*/ 1375405 w 12192000"/>
              <a:gd name="connsiteY757" fmla="*/ 966068 h 3012049"/>
              <a:gd name="connsiteX758" fmla="*/ 1375405 w 12192000"/>
              <a:gd name="connsiteY758" fmla="*/ 1009325 h 3012049"/>
              <a:gd name="connsiteX759" fmla="*/ 1389824 w 12192000"/>
              <a:gd name="connsiteY759" fmla="*/ 1014131 h 3012049"/>
              <a:gd name="connsiteX760" fmla="*/ 1363389 w 12192000"/>
              <a:gd name="connsiteY760" fmla="*/ 1604506 h 3012049"/>
              <a:gd name="connsiteX761" fmla="*/ 1350573 w 12192000"/>
              <a:gd name="connsiteY761" fmla="*/ 1604506 h 3012049"/>
              <a:gd name="connsiteX762" fmla="*/ 1350573 w 12192000"/>
              <a:gd name="connsiteY762" fmla="*/ 1650967 h 3012049"/>
              <a:gd name="connsiteX763" fmla="*/ 1332949 w 12192000"/>
              <a:gd name="connsiteY763" fmla="*/ 1650967 h 3012049"/>
              <a:gd name="connsiteX764" fmla="*/ 1332949 w 12192000"/>
              <a:gd name="connsiteY764" fmla="*/ 1659778 h 3012049"/>
              <a:gd name="connsiteX765" fmla="*/ 1280881 w 12192000"/>
              <a:gd name="connsiteY765" fmla="*/ 1659778 h 3012049"/>
              <a:gd name="connsiteX766" fmla="*/ 1276876 w 12192000"/>
              <a:gd name="connsiteY766" fmla="*/ 1655773 h 3012049"/>
              <a:gd name="connsiteX767" fmla="*/ 1276876 w 12192000"/>
              <a:gd name="connsiteY767" fmla="*/ 1642956 h 3012049"/>
              <a:gd name="connsiteX768" fmla="*/ 1272870 w 12192000"/>
              <a:gd name="connsiteY768" fmla="*/ 1642956 h 3012049"/>
              <a:gd name="connsiteX769" fmla="*/ 1272870 w 12192000"/>
              <a:gd name="connsiteY769" fmla="*/ 1630139 h 3012049"/>
              <a:gd name="connsiteX770" fmla="*/ 1319331 w 12192000"/>
              <a:gd name="connsiteY770" fmla="*/ 1620527 h 3012049"/>
              <a:gd name="connsiteX771" fmla="*/ 1319331 w 12192000"/>
              <a:gd name="connsiteY771" fmla="*/ 1602103 h 3012049"/>
              <a:gd name="connsiteX772" fmla="*/ 1236823 w 12192000"/>
              <a:gd name="connsiteY772" fmla="*/ 1580474 h 3012049"/>
              <a:gd name="connsiteX773" fmla="*/ 1236823 w 12192000"/>
              <a:gd name="connsiteY773" fmla="*/ 1575668 h 3012049"/>
              <a:gd name="connsiteX774" fmla="*/ 1229614 w 12192000"/>
              <a:gd name="connsiteY774" fmla="*/ 1575668 h 3012049"/>
              <a:gd name="connsiteX775" fmla="*/ 1229614 w 12192000"/>
              <a:gd name="connsiteY775" fmla="*/ 1555642 h 3012049"/>
              <a:gd name="connsiteX776" fmla="*/ 1256048 w 12192000"/>
              <a:gd name="connsiteY776" fmla="*/ 1555642 h 3012049"/>
              <a:gd name="connsiteX777" fmla="*/ 1260054 w 12192000"/>
              <a:gd name="connsiteY777" fmla="*/ 1548432 h 3012049"/>
              <a:gd name="connsiteX778" fmla="*/ 1272870 w 12192000"/>
              <a:gd name="connsiteY778" fmla="*/ 1548432 h 3012049"/>
              <a:gd name="connsiteX779" fmla="*/ 1272870 w 12192000"/>
              <a:gd name="connsiteY779" fmla="*/ 1544427 h 3012049"/>
              <a:gd name="connsiteX780" fmla="*/ 1270467 w 12192000"/>
              <a:gd name="connsiteY780" fmla="*/ 1544427 h 3012049"/>
              <a:gd name="connsiteX781" fmla="*/ 1270467 w 12192000"/>
              <a:gd name="connsiteY781" fmla="*/ 1530008 h 3012049"/>
              <a:gd name="connsiteX782" fmla="*/ 1234420 w 12192000"/>
              <a:gd name="connsiteY782" fmla="*/ 1530008 h 3012049"/>
              <a:gd name="connsiteX783" fmla="*/ 1234420 w 12192000"/>
              <a:gd name="connsiteY783" fmla="*/ 1521196 h 3012049"/>
              <a:gd name="connsiteX784" fmla="*/ 1231216 w 12192000"/>
              <a:gd name="connsiteY784" fmla="*/ 1516390 h 3012049"/>
              <a:gd name="connsiteX785" fmla="*/ 1220802 w 12192000"/>
              <a:gd name="connsiteY785" fmla="*/ 1516390 h 3012049"/>
              <a:gd name="connsiteX786" fmla="*/ 1220802 w 12192000"/>
              <a:gd name="connsiteY786" fmla="*/ 1523600 h 3012049"/>
              <a:gd name="connsiteX787" fmla="*/ 1146304 w 12192000"/>
              <a:gd name="connsiteY787" fmla="*/ 1496364 h 3012049"/>
              <a:gd name="connsiteX788" fmla="*/ 1084623 w 12192000"/>
              <a:gd name="connsiteY788" fmla="*/ 1440290 h 3012049"/>
              <a:gd name="connsiteX789" fmla="*/ 1084623 w 12192000"/>
              <a:gd name="connsiteY789" fmla="*/ 1431479 h 3012049"/>
              <a:gd name="connsiteX790" fmla="*/ 1089430 w 12192000"/>
              <a:gd name="connsiteY790" fmla="*/ 1431479 h 3012049"/>
              <a:gd name="connsiteX791" fmla="*/ 1089430 w 12192000"/>
              <a:gd name="connsiteY791" fmla="*/ 1426672 h 3012049"/>
              <a:gd name="connsiteX792" fmla="*/ 1084623 w 12192000"/>
              <a:gd name="connsiteY792" fmla="*/ 1426672 h 3012049"/>
              <a:gd name="connsiteX793" fmla="*/ 1084623 w 12192000"/>
              <a:gd name="connsiteY793" fmla="*/ 1419463 h 3012049"/>
              <a:gd name="connsiteX794" fmla="*/ 1082220 w 12192000"/>
              <a:gd name="connsiteY794" fmla="*/ 1417861 h 3012049"/>
              <a:gd name="connsiteX795" fmla="*/ 1076613 w 12192000"/>
              <a:gd name="connsiteY795" fmla="*/ 1417861 h 3012049"/>
              <a:gd name="connsiteX796" fmla="*/ 1076613 w 12192000"/>
              <a:gd name="connsiteY796" fmla="*/ 1405845 h 3012049"/>
              <a:gd name="connsiteX797" fmla="*/ 1071006 w 12192000"/>
              <a:gd name="connsiteY797" fmla="*/ 1405845 h 3012049"/>
              <a:gd name="connsiteX798" fmla="*/ 1071006 w 12192000"/>
              <a:gd name="connsiteY798" fmla="*/ 1417060 h 3012049"/>
              <a:gd name="connsiteX799" fmla="*/ 1063796 w 12192000"/>
              <a:gd name="connsiteY799" fmla="*/ 1417060 h 3012049"/>
              <a:gd name="connsiteX800" fmla="*/ 1063796 w 12192000"/>
              <a:gd name="connsiteY800" fmla="*/ 1405845 h 3012049"/>
              <a:gd name="connsiteX801" fmla="*/ 1058990 w 12192000"/>
              <a:gd name="connsiteY801" fmla="*/ 1405845 h 3012049"/>
              <a:gd name="connsiteX802" fmla="*/ 1058990 w 12192000"/>
              <a:gd name="connsiteY802" fmla="*/ 1428275 h 3012049"/>
              <a:gd name="connsiteX803" fmla="*/ 1053382 w 12192000"/>
              <a:gd name="connsiteY803" fmla="*/ 1428275 h 3012049"/>
              <a:gd name="connsiteX804" fmla="*/ 1053382 w 12192000"/>
              <a:gd name="connsiteY804" fmla="*/ 1433081 h 3012049"/>
              <a:gd name="connsiteX805" fmla="*/ 902785 w 12192000"/>
              <a:gd name="connsiteY805" fmla="*/ 1433081 h 3012049"/>
              <a:gd name="connsiteX806" fmla="*/ 748983 w 12192000"/>
              <a:gd name="connsiteY806" fmla="*/ 1433081 h 3012049"/>
              <a:gd name="connsiteX807" fmla="*/ 748983 w 12192000"/>
              <a:gd name="connsiteY807" fmla="*/ 1428275 h 3012049"/>
              <a:gd name="connsiteX808" fmla="*/ 743376 w 12192000"/>
              <a:gd name="connsiteY808" fmla="*/ 1428275 h 3012049"/>
              <a:gd name="connsiteX809" fmla="*/ 743376 w 12192000"/>
              <a:gd name="connsiteY809" fmla="*/ 1405845 h 3012049"/>
              <a:gd name="connsiteX810" fmla="*/ 738569 w 12192000"/>
              <a:gd name="connsiteY810" fmla="*/ 1405845 h 3012049"/>
              <a:gd name="connsiteX811" fmla="*/ 738569 w 12192000"/>
              <a:gd name="connsiteY811" fmla="*/ 1417060 h 3012049"/>
              <a:gd name="connsiteX812" fmla="*/ 731360 w 12192000"/>
              <a:gd name="connsiteY812" fmla="*/ 1417060 h 3012049"/>
              <a:gd name="connsiteX813" fmla="*/ 731360 w 12192000"/>
              <a:gd name="connsiteY813" fmla="*/ 1405845 h 3012049"/>
              <a:gd name="connsiteX814" fmla="*/ 725752 w 12192000"/>
              <a:gd name="connsiteY814" fmla="*/ 1405845 h 3012049"/>
              <a:gd name="connsiteX815" fmla="*/ 725752 w 12192000"/>
              <a:gd name="connsiteY815" fmla="*/ 1417861 h 3012049"/>
              <a:gd name="connsiteX816" fmla="*/ 720145 w 12192000"/>
              <a:gd name="connsiteY816" fmla="*/ 1417861 h 3012049"/>
              <a:gd name="connsiteX817" fmla="*/ 717742 w 12192000"/>
              <a:gd name="connsiteY817" fmla="*/ 1419463 h 3012049"/>
              <a:gd name="connsiteX818" fmla="*/ 717742 w 12192000"/>
              <a:gd name="connsiteY818" fmla="*/ 1426672 h 3012049"/>
              <a:gd name="connsiteX819" fmla="*/ 712936 w 12192000"/>
              <a:gd name="connsiteY819" fmla="*/ 1426672 h 3012049"/>
              <a:gd name="connsiteX820" fmla="*/ 712936 w 12192000"/>
              <a:gd name="connsiteY820" fmla="*/ 1431479 h 3012049"/>
              <a:gd name="connsiteX821" fmla="*/ 717742 w 12192000"/>
              <a:gd name="connsiteY821" fmla="*/ 1431479 h 3012049"/>
              <a:gd name="connsiteX822" fmla="*/ 717742 w 12192000"/>
              <a:gd name="connsiteY822" fmla="*/ 1440290 h 3012049"/>
              <a:gd name="connsiteX823" fmla="*/ 656061 w 12192000"/>
              <a:gd name="connsiteY823" fmla="*/ 1496364 h 3012049"/>
              <a:gd name="connsiteX824" fmla="*/ 581563 w 12192000"/>
              <a:gd name="connsiteY824" fmla="*/ 1523600 h 3012049"/>
              <a:gd name="connsiteX825" fmla="*/ 581563 w 12192000"/>
              <a:gd name="connsiteY825" fmla="*/ 1516390 h 3012049"/>
              <a:gd name="connsiteX826" fmla="*/ 571150 w 12192000"/>
              <a:gd name="connsiteY826" fmla="*/ 1516390 h 3012049"/>
              <a:gd name="connsiteX827" fmla="*/ 567945 w 12192000"/>
              <a:gd name="connsiteY827" fmla="*/ 1521196 h 3012049"/>
              <a:gd name="connsiteX828" fmla="*/ 567945 w 12192000"/>
              <a:gd name="connsiteY828" fmla="*/ 1530008 h 3012049"/>
              <a:gd name="connsiteX829" fmla="*/ 531898 w 12192000"/>
              <a:gd name="connsiteY829" fmla="*/ 1530008 h 3012049"/>
              <a:gd name="connsiteX830" fmla="*/ 531898 w 12192000"/>
              <a:gd name="connsiteY830" fmla="*/ 1544427 h 3012049"/>
              <a:gd name="connsiteX831" fmla="*/ 528694 w 12192000"/>
              <a:gd name="connsiteY831" fmla="*/ 1544427 h 3012049"/>
              <a:gd name="connsiteX832" fmla="*/ 528694 w 12192000"/>
              <a:gd name="connsiteY832" fmla="*/ 1548432 h 3012049"/>
              <a:gd name="connsiteX833" fmla="*/ 541511 w 12192000"/>
              <a:gd name="connsiteY833" fmla="*/ 1548432 h 3012049"/>
              <a:gd name="connsiteX834" fmla="*/ 545516 w 12192000"/>
              <a:gd name="connsiteY834" fmla="*/ 1555642 h 3012049"/>
              <a:gd name="connsiteX835" fmla="*/ 571951 w 12192000"/>
              <a:gd name="connsiteY835" fmla="*/ 1555642 h 3012049"/>
              <a:gd name="connsiteX836" fmla="*/ 571951 w 12192000"/>
              <a:gd name="connsiteY836" fmla="*/ 1575668 h 3012049"/>
              <a:gd name="connsiteX837" fmla="*/ 564741 w 12192000"/>
              <a:gd name="connsiteY837" fmla="*/ 1575668 h 3012049"/>
              <a:gd name="connsiteX838" fmla="*/ 564741 w 12192000"/>
              <a:gd name="connsiteY838" fmla="*/ 1580474 h 3012049"/>
              <a:gd name="connsiteX839" fmla="*/ 482233 w 12192000"/>
              <a:gd name="connsiteY839" fmla="*/ 1602103 h 3012049"/>
              <a:gd name="connsiteX840" fmla="*/ 482233 w 12192000"/>
              <a:gd name="connsiteY840" fmla="*/ 1619726 h 3012049"/>
              <a:gd name="connsiteX841" fmla="*/ 528694 w 12192000"/>
              <a:gd name="connsiteY841" fmla="*/ 1629338 h 3012049"/>
              <a:gd name="connsiteX842" fmla="*/ 528694 w 12192000"/>
              <a:gd name="connsiteY842" fmla="*/ 1642155 h 3012049"/>
              <a:gd name="connsiteX843" fmla="*/ 524689 w 12192000"/>
              <a:gd name="connsiteY843" fmla="*/ 1642155 h 3012049"/>
              <a:gd name="connsiteX844" fmla="*/ 524689 w 12192000"/>
              <a:gd name="connsiteY844" fmla="*/ 1654972 h 3012049"/>
              <a:gd name="connsiteX845" fmla="*/ 520683 w 12192000"/>
              <a:gd name="connsiteY845" fmla="*/ 1658977 h 3012049"/>
              <a:gd name="connsiteX846" fmla="*/ 266750 w 12192000"/>
              <a:gd name="connsiteY846" fmla="*/ 1658977 h 3012049"/>
              <a:gd name="connsiteX847" fmla="*/ 266750 w 12192000"/>
              <a:gd name="connsiteY847" fmla="*/ 1654972 h 3012049"/>
              <a:gd name="connsiteX848" fmla="*/ 261143 w 12192000"/>
              <a:gd name="connsiteY848" fmla="*/ 1654972 h 3012049"/>
              <a:gd name="connsiteX849" fmla="*/ 261143 w 12192000"/>
              <a:gd name="connsiteY849" fmla="*/ 1662182 h 3012049"/>
              <a:gd name="connsiteX850" fmla="*/ 256336 w 12192000"/>
              <a:gd name="connsiteY850" fmla="*/ 1662182 h 3012049"/>
              <a:gd name="connsiteX851" fmla="*/ 256336 w 12192000"/>
              <a:gd name="connsiteY851" fmla="*/ 1670993 h 3012049"/>
              <a:gd name="connsiteX852" fmla="*/ 260342 w 12192000"/>
              <a:gd name="connsiteY852" fmla="*/ 1670993 h 3012049"/>
              <a:gd name="connsiteX853" fmla="*/ 260342 w 12192000"/>
              <a:gd name="connsiteY853" fmla="*/ 1683810 h 3012049"/>
              <a:gd name="connsiteX854" fmla="*/ 251530 w 12192000"/>
              <a:gd name="connsiteY854" fmla="*/ 1683810 h 3012049"/>
              <a:gd name="connsiteX855" fmla="*/ 251530 w 12192000"/>
              <a:gd name="connsiteY855" fmla="*/ 1689417 h 3012049"/>
              <a:gd name="connsiteX856" fmla="*/ 251530 w 12192000"/>
              <a:gd name="connsiteY856" fmla="*/ 1725465 h 3012049"/>
              <a:gd name="connsiteX857" fmla="*/ 202666 w 12192000"/>
              <a:gd name="connsiteY857" fmla="*/ 1725465 h 3012049"/>
              <a:gd name="connsiteX858" fmla="*/ 202666 w 12192000"/>
              <a:gd name="connsiteY858" fmla="*/ 1747894 h 3012049"/>
              <a:gd name="connsiteX859" fmla="*/ 120158 w 12192000"/>
              <a:gd name="connsiteY859" fmla="*/ 1747894 h 3012049"/>
              <a:gd name="connsiteX860" fmla="*/ 120158 w 12192000"/>
              <a:gd name="connsiteY860" fmla="*/ 1758308 h 3012049"/>
              <a:gd name="connsiteX861" fmla="*/ 106540 w 12192000"/>
              <a:gd name="connsiteY861" fmla="*/ 1758308 h 3012049"/>
              <a:gd name="connsiteX862" fmla="*/ 106540 w 12192000"/>
              <a:gd name="connsiteY862" fmla="*/ 1766318 h 3012049"/>
              <a:gd name="connsiteX863" fmla="*/ 112147 w 12192000"/>
              <a:gd name="connsiteY863" fmla="*/ 1766318 h 3012049"/>
              <a:gd name="connsiteX864" fmla="*/ 112147 w 12192000"/>
              <a:gd name="connsiteY864" fmla="*/ 1777533 h 3012049"/>
              <a:gd name="connsiteX865" fmla="*/ 20827 w 12192000"/>
              <a:gd name="connsiteY865" fmla="*/ 1777533 h 3012049"/>
              <a:gd name="connsiteX866" fmla="*/ 20827 w 12192000"/>
              <a:gd name="connsiteY866" fmla="*/ 1793554 h 3012049"/>
              <a:gd name="connsiteX867" fmla="*/ 12817 w 12192000"/>
              <a:gd name="connsiteY867" fmla="*/ 1793554 h 3012049"/>
              <a:gd name="connsiteX868" fmla="*/ 12817 w 12192000"/>
              <a:gd name="connsiteY868" fmla="*/ 1788748 h 3012049"/>
              <a:gd name="connsiteX869" fmla="*/ 0 w 12192000"/>
              <a:gd name="connsiteY869" fmla="*/ 1788748 h 3012049"/>
              <a:gd name="connsiteX870" fmla="*/ 0 w 12192000"/>
              <a:gd name="connsiteY870" fmla="*/ 1839214 h 3012049"/>
              <a:gd name="connsiteX871" fmla="*/ 8477701 w 12192000"/>
              <a:gd name="connsiteY871" fmla="*/ 3012049 h 3012049"/>
              <a:gd name="connsiteX872" fmla="*/ 12192000 w 12192000"/>
              <a:gd name="connsiteY872" fmla="*/ 1839214 h 3012049"/>
              <a:gd name="connsiteX873" fmla="*/ 12192000 w 12192000"/>
              <a:gd name="connsiteY873" fmla="*/ 1807172 h 3012049"/>
              <a:gd name="connsiteX874" fmla="*/ 12164764 w 12192000"/>
              <a:gd name="connsiteY874" fmla="*/ 1807172 h 3012049"/>
              <a:gd name="connsiteX875" fmla="*/ 12164764 w 12192000"/>
              <a:gd name="connsiteY875" fmla="*/ 1807973 h 3012049"/>
              <a:gd name="connsiteX876" fmla="*/ 2412767 w 12192000"/>
              <a:gd name="connsiteY876" fmla="*/ 1433081 h 3012049"/>
              <a:gd name="connsiteX877" fmla="*/ 2412767 w 12192000"/>
              <a:gd name="connsiteY877" fmla="*/ 1420264 h 3012049"/>
              <a:gd name="connsiteX878" fmla="*/ 2415170 w 12192000"/>
              <a:gd name="connsiteY878" fmla="*/ 1420264 h 3012049"/>
              <a:gd name="connsiteX879" fmla="*/ 2415170 w 12192000"/>
              <a:gd name="connsiteY879" fmla="*/ 1433081 h 3012049"/>
              <a:gd name="connsiteX880" fmla="*/ 2412767 w 12192000"/>
              <a:gd name="connsiteY880" fmla="*/ 1433081 h 3012049"/>
              <a:gd name="connsiteX881" fmla="*/ 6799323 w 12192000"/>
              <a:gd name="connsiteY881" fmla="*/ 1419463 h 3012049"/>
              <a:gd name="connsiteX882" fmla="*/ 6799323 w 12192000"/>
              <a:gd name="connsiteY882" fmla="*/ 1430678 h 3012049"/>
              <a:gd name="connsiteX883" fmla="*/ 6785705 w 12192000"/>
              <a:gd name="connsiteY883" fmla="*/ 1443494 h 3012049"/>
              <a:gd name="connsiteX884" fmla="*/ 6743250 w 12192000"/>
              <a:gd name="connsiteY884" fmla="*/ 1443494 h 3012049"/>
              <a:gd name="connsiteX885" fmla="*/ 6743250 w 12192000"/>
              <a:gd name="connsiteY885" fmla="*/ 1408248 h 3012049"/>
              <a:gd name="connsiteX886" fmla="*/ 6702396 w 12192000"/>
              <a:gd name="connsiteY886" fmla="*/ 1408248 h 3012049"/>
              <a:gd name="connsiteX887" fmla="*/ 6702396 w 12192000"/>
              <a:gd name="connsiteY887" fmla="*/ 1417861 h 3012049"/>
              <a:gd name="connsiteX888" fmla="*/ 6716815 w 12192000"/>
              <a:gd name="connsiteY888" fmla="*/ 1417861 h 3012049"/>
              <a:gd name="connsiteX889" fmla="*/ 6716815 w 12192000"/>
              <a:gd name="connsiteY889" fmla="*/ 1438688 h 3012049"/>
              <a:gd name="connsiteX890" fmla="*/ 6603066 w 12192000"/>
              <a:gd name="connsiteY890" fmla="*/ 1438688 h 3012049"/>
              <a:gd name="connsiteX891" fmla="*/ 6603066 w 12192000"/>
              <a:gd name="connsiteY891" fmla="*/ 1231216 h 3012049"/>
              <a:gd name="connsiteX892" fmla="*/ 6587045 w 12192000"/>
              <a:gd name="connsiteY892" fmla="*/ 1231216 h 3012049"/>
              <a:gd name="connsiteX893" fmla="*/ 6587045 w 12192000"/>
              <a:gd name="connsiteY893" fmla="*/ 1195169 h 3012049"/>
              <a:gd name="connsiteX894" fmla="*/ 6561411 w 12192000"/>
              <a:gd name="connsiteY894" fmla="*/ 1195169 h 3012049"/>
              <a:gd name="connsiteX895" fmla="*/ 6561411 w 12192000"/>
              <a:gd name="connsiteY895" fmla="*/ 1179949 h 3012049"/>
              <a:gd name="connsiteX896" fmla="*/ 6550997 w 12192000"/>
              <a:gd name="connsiteY896" fmla="*/ 1179949 h 3012049"/>
              <a:gd name="connsiteX897" fmla="*/ 6550997 w 12192000"/>
              <a:gd name="connsiteY897" fmla="*/ 1188760 h 3012049"/>
              <a:gd name="connsiteX898" fmla="*/ 6542987 w 12192000"/>
              <a:gd name="connsiteY898" fmla="*/ 1188760 h 3012049"/>
              <a:gd name="connsiteX899" fmla="*/ 6594254 w 12192000"/>
              <a:gd name="connsiteY899" fmla="*/ 808261 h 3012049"/>
              <a:gd name="connsiteX900" fmla="*/ 6771286 w 12192000"/>
              <a:gd name="connsiteY900" fmla="*/ 808261 h 3012049"/>
              <a:gd name="connsiteX901" fmla="*/ 6831365 w 12192000"/>
              <a:gd name="connsiteY901" fmla="*/ 1419463 h 3012049"/>
              <a:gd name="connsiteX902" fmla="*/ 6799323 w 12192000"/>
              <a:gd name="connsiteY902" fmla="*/ 1419463 h 3012049"/>
              <a:gd name="connsiteX903" fmla="*/ 9199273 w 12192000"/>
              <a:gd name="connsiteY903" fmla="*/ 711334 h 3012049"/>
              <a:gd name="connsiteX904" fmla="*/ 9292194 w 12192000"/>
              <a:gd name="connsiteY904" fmla="*/ 535903 h 3012049"/>
              <a:gd name="connsiteX905" fmla="*/ 9365090 w 12192000"/>
              <a:gd name="connsiteY905" fmla="*/ 711334 h 3012049"/>
              <a:gd name="connsiteX906" fmla="*/ 9199273 w 12192000"/>
              <a:gd name="connsiteY906" fmla="*/ 711334 h 3012049"/>
              <a:gd name="connsiteX0" fmla="*/ 12164764 w 12192000"/>
              <a:gd name="connsiteY0" fmla="*/ 1807973 h 3012049"/>
              <a:gd name="connsiteX1" fmla="*/ 12164764 w 12192000"/>
              <a:gd name="connsiteY1" fmla="*/ 1776732 h 3012049"/>
              <a:gd name="connsiteX2" fmla="*/ 12141533 w 12192000"/>
              <a:gd name="connsiteY2" fmla="*/ 1776732 h 3012049"/>
              <a:gd name="connsiteX3" fmla="*/ 12141533 w 12192000"/>
              <a:gd name="connsiteY3" fmla="*/ 1765517 h 3012049"/>
              <a:gd name="connsiteX4" fmla="*/ 12119105 w 12192000"/>
              <a:gd name="connsiteY4" fmla="*/ 1754302 h 3012049"/>
              <a:gd name="connsiteX5" fmla="*/ 12020575 w 12192000"/>
              <a:gd name="connsiteY5" fmla="*/ 1754302 h 3012049"/>
              <a:gd name="connsiteX6" fmla="*/ 12020575 w 12192000"/>
              <a:gd name="connsiteY6" fmla="*/ 1711847 h 3012049"/>
              <a:gd name="connsiteX7" fmla="*/ 12022178 w 12192000"/>
              <a:gd name="connsiteY7" fmla="*/ 1709443 h 3012049"/>
              <a:gd name="connsiteX8" fmla="*/ 12022178 w 12192000"/>
              <a:gd name="connsiteY8" fmla="*/ 1697428 h 3012049"/>
              <a:gd name="connsiteX9" fmla="*/ 12048612 w 12192000"/>
              <a:gd name="connsiteY9" fmla="*/ 1690218 h 3012049"/>
              <a:gd name="connsiteX10" fmla="*/ 12048612 w 12192000"/>
              <a:gd name="connsiteY10" fmla="*/ 1685412 h 3012049"/>
              <a:gd name="connsiteX11" fmla="*/ 12027784 w 12192000"/>
              <a:gd name="connsiteY11" fmla="*/ 1672595 h 3012049"/>
              <a:gd name="connsiteX12" fmla="*/ 12001349 w 12192000"/>
              <a:gd name="connsiteY12" fmla="*/ 1661380 h 3012049"/>
              <a:gd name="connsiteX13" fmla="*/ 12001349 w 12192000"/>
              <a:gd name="connsiteY13" fmla="*/ 1654171 h 3012049"/>
              <a:gd name="connsiteX14" fmla="*/ 11998146 w 12192000"/>
              <a:gd name="connsiteY14" fmla="*/ 1651768 h 3012049"/>
              <a:gd name="connsiteX15" fmla="*/ 11998146 w 12192000"/>
              <a:gd name="connsiteY15" fmla="*/ 1642956 h 3012049"/>
              <a:gd name="connsiteX16" fmla="*/ 12022978 w 12192000"/>
              <a:gd name="connsiteY16" fmla="*/ 1629338 h 3012049"/>
              <a:gd name="connsiteX17" fmla="*/ 12024580 w 12192000"/>
              <a:gd name="connsiteY17" fmla="*/ 1618124 h 3012049"/>
              <a:gd name="connsiteX18" fmla="*/ 11997344 w 12192000"/>
              <a:gd name="connsiteY18" fmla="*/ 1605307 h 3012049"/>
              <a:gd name="connsiteX19" fmla="*/ 11965302 w 12192000"/>
              <a:gd name="connsiteY19" fmla="*/ 1591689 h 3012049"/>
              <a:gd name="connsiteX20" fmla="*/ 11965302 w 12192000"/>
              <a:gd name="connsiteY20" fmla="*/ 1584480 h 3012049"/>
              <a:gd name="connsiteX21" fmla="*/ 11963700 w 12192000"/>
              <a:gd name="connsiteY21" fmla="*/ 1581275 h 3012049"/>
              <a:gd name="connsiteX22" fmla="*/ 11963700 w 12192000"/>
              <a:gd name="connsiteY22" fmla="*/ 1561249 h 3012049"/>
              <a:gd name="connsiteX23" fmla="*/ 11990936 w 12192000"/>
              <a:gd name="connsiteY23" fmla="*/ 1554040 h 3012049"/>
              <a:gd name="connsiteX24" fmla="*/ 11990936 w 12192000"/>
              <a:gd name="connsiteY24" fmla="*/ 1542024 h 3012049"/>
              <a:gd name="connsiteX25" fmla="*/ 11933260 w 12192000"/>
              <a:gd name="connsiteY25" fmla="*/ 1507579 h 3012049"/>
              <a:gd name="connsiteX26" fmla="*/ 11899616 w 12192000"/>
              <a:gd name="connsiteY26" fmla="*/ 1477139 h 3012049"/>
              <a:gd name="connsiteX27" fmla="*/ 11899616 w 12192000"/>
              <a:gd name="connsiteY27" fmla="*/ 1474736 h 3012049"/>
              <a:gd name="connsiteX28" fmla="*/ 11901218 w 12192000"/>
              <a:gd name="connsiteY28" fmla="*/ 1474736 h 3012049"/>
              <a:gd name="connsiteX29" fmla="*/ 11901218 w 12192000"/>
              <a:gd name="connsiteY29" fmla="*/ 1464322 h 3012049"/>
              <a:gd name="connsiteX30" fmla="*/ 11894810 w 12192000"/>
              <a:gd name="connsiteY30" fmla="*/ 1453107 h 3012049"/>
              <a:gd name="connsiteX31" fmla="*/ 11896412 w 12192000"/>
              <a:gd name="connsiteY31" fmla="*/ 1453107 h 3012049"/>
              <a:gd name="connsiteX32" fmla="*/ 11898015 w 12192000"/>
              <a:gd name="connsiteY32" fmla="*/ 1451505 h 3012049"/>
              <a:gd name="connsiteX33" fmla="*/ 11898015 w 12192000"/>
              <a:gd name="connsiteY33" fmla="*/ 1447500 h 3012049"/>
              <a:gd name="connsiteX34" fmla="*/ 11895611 w 12192000"/>
              <a:gd name="connsiteY34" fmla="*/ 1447500 h 3012049"/>
              <a:gd name="connsiteX35" fmla="*/ 11898815 w 12192000"/>
              <a:gd name="connsiteY35" fmla="*/ 1435484 h 3012049"/>
              <a:gd name="connsiteX36" fmla="*/ 11887601 w 12192000"/>
              <a:gd name="connsiteY36" fmla="*/ 1425871 h 3012049"/>
              <a:gd name="connsiteX37" fmla="*/ 11876386 w 12192000"/>
              <a:gd name="connsiteY37" fmla="*/ 1435484 h 3012049"/>
              <a:gd name="connsiteX38" fmla="*/ 11879590 w 12192000"/>
              <a:gd name="connsiteY38" fmla="*/ 1447500 h 3012049"/>
              <a:gd name="connsiteX39" fmla="*/ 11877186 w 12192000"/>
              <a:gd name="connsiteY39" fmla="*/ 1447500 h 3012049"/>
              <a:gd name="connsiteX40" fmla="*/ 11877186 w 12192000"/>
              <a:gd name="connsiteY40" fmla="*/ 1451505 h 3012049"/>
              <a:gd name="connsiteX41" fmla="*/ 11878789 w 12192000"/>
              <a:gd name="connsiteY41" fmla="*/ 1453107 h 3012049"/>
              <a:gd name="connsiteX42" fmla="*/ 11880391 w 12192000"/>
              <a:gd name="connsiteY42" fmla="*/ 1453107 h 3012049"/>
              <a:gd name="connsiteX43" fmla="*/ 11873983 w 12192000"/>
              <a:gd name="connsiteY43" fmla="*/ 1464322 h 3012049"/>
              <a:gd name="connsiteX44" fmla="*/ 11873983 w 12192000"/>
              <a:gd name="connsiteY44" fmla="*/ 1474736 h 3012049"/>
              <a:gd name="connsiteX45" fmla="*/ 11875585 w 12192000"/>
              <a:gd name="connsiteY45" fmla="*/ 1474736 h 3012049"/>
              <a:gd name="connsiteX46" fmla="*/ 11875585 w 12192000"/>
              <a:gd name="connsiteY46" fmla="*/ 1477139 h 3012049"/>
              <a:gd name="connsiteX47" fmla="*/ 11841941 w 12192000"/>
              <a:gd name="connsiteY47" fmla="*/ 1507579 h 3012049"/>
              <a:gd name="connsiteX48" fmla="*/ 11784265 w 12192000"/>
              <a:gd name="connsiteY48" fmla="*/ 1542024 h 3012049"/>
              <a:gd name="connsiteX49" fmla="*/ 11784265 w 12192000"/>
              <a:gd name="connsiteY49" fmla="*/ 1554040 h 3012049"/>
              <a:gd name="connsiteX50" fmla="*/ 11811501 w 12192000"/>
              <a:gd name="connsiteY50" fmla="*/ 1561249 h 3012049"/>
              <a:gd name="connsiteX51" fmla="*/ 11811501 w 12192000"/>
              <a:gd name="connsiteY51" fmla="*/ 1581275 h 3012049"/>
              <a:gd name="connsiteX52" fmla="*/ 11809899 w 12192000"/>
              <a:gd name="connsiteY52" fmla="*/ 1584480 h 3012049"/>
              <a:gd name="connsiteX53" fmla="*/ 11809899 w 12192000"/>
              <a:gd name="connsiteY53" fmla="*/ 1591689 h 3012049"/>
              <a:gd name="connsiteX54" fmla="*/ 11777857 w 12192000"/>
              <a:gd name="connsiteY54" fmla="*/ 1605307 h 3012049"/>
              <a:gd name="connsiteX55" fmla="*/ 11750621 w 12192000"/>
              <a:gd name="connsiteY55" fmla="*/ 1618124 h 3012049"/>
              <a:gd name="connsiteX56" fmla="*/ 11752223 w 12192000"/>
              <a:gd name="connsiteY56" fmla="*/ 1629338 h 3012049"/>
              <a:gd name="connsiteX57" fmla="*/ 11777055 w 12192000"/>
              <a:gd name="connsiteY57" fmla="*/ 1642956 h 3012049"/>
              <a:gd name="connsiteX58" fmla="*/ 11777055 w 12192000"/>
              <a:gd name="connsiteY58" fmla="*/ 1651768 h 3012049"/>
              <a:gd name="connsiteX59" fmla="*/ 11773852 w 12192000"/>
              <a:gd name="connsiteY59" fmla="*/ 1654171 h 3012049"/>
              <a:gd name="connsiteX60" fmla="*/ 11773852 w 12192000"/>
              <a:gd name="connsiteY60" fmla="*/ 1661380 h 3012049"/>
              <a:gd name="connsiteX61" fmla="*/ 11747417 w 12192000"/>
              <a:gd name="connsiteY61" fmla="*/ 1672595 h 3012049"/>
              <a:gd name="connsiteX62" fmla="*/ 11726589 w 12192000"/>
              <a:gd name="connsiteY62" fmla="*/ 1685412 h 3012049"/>
              <a:gd name="connsiteX63" fmla="*/ 11726589 w 12192000"/>
              <a:gd name="connsiteY63" fmla="*/ 1690218 h 3012049"/>
              <a:gd name="connsiteX64" fmla="*/ 11753825 w 12192000"/>
              <a:gd name="connsiteY64" fmla="*/ 1697428 h 3012049"/>
              <a:gd name="connsiteX65" fmla="*/ 11753825 w 12192000"/>
              <a:gd name="connsiteY65" fmla="*/ 1709443 h 3012049"/>
              <a:gd name="connsiteX66" fmla="*/ 11755427 w 12192000"/>
              <a:gd name="connsiteY66" fmla="*/ 1711847 h 3012049"/>
              <a:gd name="connsiteX67" fmla="*/ 11755427 w 12192000"/>
              <a:gd name="connsiteY67" fmla="*/ 1754302 h 3012049"/>
              <a:gd name="connsiteX68" fmla="*/ 11708165 w 12192000"/>
              <a:gd name="connsiteY68" fmla="*/ 1754302 h 3012049"/>
              <a:gd name="connsiteX69" fmla="*/ 11672118 w 12192000"/>
              <a:gd name="connsiteY69" fmla="*/ 1738281 h 3012049"/>
              <a:gd name="connsiteX70" fmla="*/ 11670516 w 12192000"/>
              <a:gd name="connsiteY70" fmla="*/ 1713449 h 3012049"/>
              <a:gd name="connsiteX71" fmla="*/ 11692945 w 12192000"/>
              <a:gd name="connsiteY71" fmla="*/ 1698229 h 3012049"/>
              <a:gd name="connsiteX72" fmla="*/ 11700154 w 12192000"/>
              <a:gd name="connsiteY72" fmla="*/ 1688616 h 3012049"/>
              <a:gd name="connsiteX73" fmla="*/ 11669715 w 12192000"/>
              <a:gd name="connsiteY73" fmla="*/ 1681407 h 3012049"/>
              <a:gd name="connsiteX74" fmla="*/ 11668112 w 12192000"/>
              <a:gd name="connsiteY74" fmla="*/ 1657375 h 3012049"/>
              <a:gd name="connsiteX75" fmla="*/ 11692144 w 12192000"/>
              <a:gd name="connsiteY75" fmla="*/ 1644558 h 3012049"/>
              <a:gd name="connsiteX76" fmla="*/ 11696149 w 12192000"/>
              <a:gd name="connsiteY76" fmla="*/ 1635747 h 3012049"/>
              <a:gd name="connsiteX77" fmla="*/ 11667311 w 12192000"/>
              <a:gd name="connsiteY77" fmla="*/ 1626935 h 3012049"/>
              <a:gd name="connsiteX78" fmla="*/ 11665710 w 12192000"/>
              <a:gd name="connsiteY78" fmla="*/ 1601302 h 3012049"/>
              <a:gd name="connsiteX79" fmla="*/ 11691343 w 12192000"/>
              <a:gd name="connsiteY79" fmla="*/ 1586082 h 3012049"/>
              <a:gd name="connsiteX80" fmla="*/ 11695348 w 12192000"/>
              <a:gd name="connsiteY80" fmla="*/ 1580474 h 3012049"/>
              <a:gd name="connsiteX81" fmla="*/ 11663306 w 12192000"/>
              <a:gd name="connsiteY81" fmla="*/ 1570061 h 3012049"/>
              <a:gd name="connsiteX82" fmla="*/ 11663306 w 12192000"/>
              <a:gd name="connsiteY82" fmla="*/ 1544427 h 3012049"/>
              <a:gd name="connsiteX83" fmla="*/ 11688139 w 12192000"/>
              <a:gd name="connsiteY83" fmla="*/ 1533212 h 3012049"/>
              <a:gd name="connsiteX84" fmla="*/ 11692144 w 12192000"/>
              <a:gd name="connsiteY84" fmla="*/ 1527605 h 3012049"/>
              <a:gd name="connsiteX85" fmla="*/ 11660903 w 12192000"/>
              <a:gd name="connsiteY85" fmla="*/ 1515589 h 3012049"/>
              <a:gd name="connsiteX86" fmla="*/ 11662505 w 12192000"/>
              <a:gd name="connsiteY86" fmla="*/ 1492359 h 3012049"/>
              <a:gd name="connsiteX87" fmla="*/ 11682532 w 12192000"/>
              <a:gd name="connsiteY87" fmla="*/ 1481144 h 3012049"/>
              <a:gd name="connsiteX88" fmla="*/ 11686537 w 12192000"/>
              <a:gd name="connsiteY88" fmla="*/ 1472332 h 3012049"/>
              <a:gd name="connsiteX89" fmla="*/ 11660102 w 12192000"/>
              <a:gd name="connsiteY89" fmla="*/ 1459516 h 3012049"/>
              <a:gd name="connsiteX90" fmla="*/ 11660102 w 12192000"/>
              <a:gd name="connsiteY90" fmla="*/ 1435484 h 3012049"/>
              <a:gd name="connsiteX91" fmla="*/ 11682532 w 12192000"/>
              <a:gd name="connsiteY91" fmla="*/ 1430678 h 3012049"/>
              <a:gd name="connsiteX92" fmla="*/ 11686537 w 12192000"/>
              <a:gd name="connsiteY92" fmla="*/ 1422667 h 3012049"/>
              <a:gd name="connsiteX93" fmla="*/ 11659301 w 12192000"/>
              <a:gd name="connsiteY93" fmla="*/ 1409850 h 3012049"/>
              <a:gd name="connsiteX94" fmla="*/ 11659301 w 12192000"/>
              <a:gd name="connsiteY94" fmla="*/ 1387421 h 3012049"/>
              <a:gd name="connsiteX95" fmla="*/ 11680128 w 12192000"/>
              <a:gd name="connsiteY95" fmla="*/ 1378609 h 3012049"/>
              <a:gd name="connsiteX96" fmla="*/ 11684133 w 12192000"/>
              <a:gd name="connsiteY96" fmla="*/ 1369798 h 3012049"/>
              <a:gd name="connsiteX97" fmla="*/ 11653694 w 12192000"/>
              <a:gd name="connsiteY97" fmla="*/ 1357782 h 3012049"/>
              <a:gd name="connsiteX98" fmla="*/ 11653694 w 12192000"/>
              <a:gd name="connsiteY98" fmla="*/ 1340960 h 3012049"/>
              <a:gd name="connsiteX99" fmla="*/ 11678526 w 12192000"/>
              <a:gd name="connsiteY99" fmla="*/ 1323337 h 3012049"/>
              <a:gd name="connsiteX100" fmla="*/ 11684133 w 12192000"/>
              <a:gd name="connsiteY100" fmla="*/ 1306515 h 3012049"/>
              <a:gd name="connsiteX101" fmla="*/ 11582400 w 12192000"/>
              <a:gd name="connsiteY101" fmla="*/ 1256049 h 3012049"/>
              <a:gd name="connsiteX102" fmla="*/ 11582400 w 12192000"/>
              <a:gd name="connsiteY102" fmla="*/ 1253645 h 3012049"/>
              <a:gd name="connsiteX103" fmla="*/ 11584803 w 12192000"/>
              <a:gd name="connsiteY103" fmla="*/ 1251242 h 3012049"/>
              <a:gd name="connsiteX104" fmla="*/ 11584803 w 12192000"/>
              <a:gd name="connsiteY104" fmla="*/ 1249640 h 3012049"/>
              <a:gd name="connsiteX105" fmla="*/ 11581599 w 12192000"/>
              <a:gd name="connsiteY105" fmla="*/ 1248038 h 3012049"/>
              <a:gd name="connsiteX106" fmla="*/ 11581599 w 12192000"/>
              <a:gd name="connsiteY106" fmla="*/ 1236022 h 3012049"/>
              <a:gd name="connsiteX107" fmla="*/ 11593615 w 12192000"/>
              <a:gd name="connsiteY107" fmla="*/ 1232818 h 3012049"/>
              <a:gd name="connsiteX108" fmla="*/ 11593615 w 12192000"/>
              <a:gd name="connsiteY108" fmla="*/ 1225609 h 3012049"/>
              <a:gd name="connsiteX109" fmla="*/ 11574390 w 12192000"/>
              <a:gd name="connsiteY109" fmla="*/ 1209588 h 3012049"/>
              <a:gd name="connsiteX110" fmla="*/ 11574390 w 12192000"/>
              <a:gd name="connsiteY110" fmla="*/ 1204781 h 3012049"/>
              <a:gd name="connsiteX111" fmla="*/ 11581599 w 12192000"/>
              <a:gd name="connsiteY111" fmla="*/ 1199975 h 3012049"/>
              <a:gd name="connsiteX112" fmla="*/ 11581599 w 12192000"/>
              <a:gd name="connsiteY112" fmla="*/ 1195970 h 3012049"/>
              <a:gd name="connsiteX113" fmla="*/ 11574390 w 12192000"/>
              <a:gd name="connsiteY113" fmla="*/ 1189561 h 3012049"/>
              <a:gd name="connsiteX114" fmla="*/ 11563175 w 12192000"/>
              <a:gd name="connsiteY114" fmla="*/ 1177545 h 3012049"/>
              <a:gd name="connsiteX115" fmla="*/ 11570384 w 12192000"/>
              <a:gd name="connsiteY115" fmla="*/ 1164729 h 3012049"/>
              <a:gd name="connsiteX116" fmla="*/ 11555965 w 12192000"/>
              <a:gd name="connsiteY116" fmla="*/ 1152713 h 3012049"/>
              <a:gd name="connsiteX117" fmla="*/ 11541547 w 12192000"/>
              <a:gd name="connsiteY117" fmla="*/ 1164729 h 3012049"/>
              <a:gd name="connsiteX118" fmla="*/ 11548755 w 12192000"/>
              <a:gd name="connsiteY118" fmla="*/ 1177545 h 3012049"/>
              <a:gd name="connsiteX119" fmla="*/ 11537542 w 12192000"/>
              <a:gd name="connsiteY119" fmla="*/ 1189561 h 3012049"/>
              <a:gd name="connsiteX120" fmla="*/ 11530332 w 12192000"/>
              <a:gd name="connsiteY120" fmla="*/ 1195970 h 3012049"/>
              <a:gd name="connsiteX121" fmla="*/ 11530332 w 12192000"/>
              <a:gd name="connsiteY121" fmla="*/ 1199975 h 3012049"/>
              <a:gd name="connsiteX122" fmla="*/ 11537542 w 12192000"/>
              <a:gd name="connsiteY122" fmla="*/ 1204781 h 3012049"/>
              <a:gd name="connsiteX123" fmla="*/ 11537542 w 12192000"/>
              <a:gd name="connsiteY123" fmla="*/ 1209588 h 3012049"/>
              <a:gd name="connsiteX124" fmla="*/ 11517515 w 12192000"/>
              <a:gd name="connsiteY124" fmla="*/ 1225609 h 3012049"/>
              <a:gd name="connsiteX125" fmla="*/ 11517515 w 12192000"/>
              <a:gd name="connsiteY125" fmla="*/ 1232017 h 3012049"/>
              <a:gd name="connsiteX126" fmla="*/ 11530332 w 12192000"/>
              <a:gd name="connsiteY126" fmla="*/ 1235221 h 3012049"/>
              <a:gd name="connsiteX127" fmla="*/ 11530332 w 12192000"/>
              <a:gd name="connsiteY127" fmla="*/ 1247237 h 3012049"/>
              <a:gd name="connsiteX128" fmla="*/ 11527127 w 12192000"/>
              <a:gd name="connsiteY128" fmla="*/ 1248839 h 3012049"/>
              <a:gd name="connsiteX129" fmla="*/ 11527127 w 12192000"/>
              <a:gd name="connsiteY129" fmla="*/ 1252043 h 3012049"/>
              <a:gd name="connsiteX130" fmla="*/ 11528729 w 12192000"/>
              <a:gd name="connsiteY130" fmla="*/ 1254446 h 3012049"/>
              <a:gd name="connsiteX131" fmla="*/ 11528729 w 12192000"/>
              <a:gd name="connsiteY131" fmla="*/ 1256850 h 3012049"/>
              <a:gd name="connsiteX132" fmla="*/ 11426996 w 12192000"/>
              <a:gd name="connsiteY132" fmla="*/ 1307316 h 3012049"/>
              <a:gd name="connsiteX133" fmla="*/ 11432603 w 12192000"/>
              <a:gd name="connsiteY133" fmla="*/ 1324138 h 3012049"/>
              <a:gd name="connsiteX134" fmla="*/ 11457436 w 12192000"/>
              <a:gd name="connsiteY134" fmla="*/ 1341761 h 3012049"/>
              <a:gd name="connsiteX135" fmla="*/ 11457436 w 12192000"/>
              <a:gd name="connsiteY135" fmla="*/ 1358583 h 3012049"/>
              <a:gd name="connsiteX136" fmla="*/ 11426996 w 12192000"/>
              <a:gd name="connsiteY136" fmla="*/ 1370599 h 3012049"/>
              <a:gd name="connsiteX137" fmla="*/ 11431001 w 12192000"/>
              <a:gd name="connsiteY137" fmla="*/ 1379410 h 3012049"/>
              <a:gd name="connsiteX138" fmla="*/ 11451828 w 12192000"/>
              <a:gd name="connsiteY138" fmla="*/ 1388222 h 3012049"/>
              <a:gd name="connsiteX139" fmla="*/ 11451828 w 12192000"/>
              <a:gd name="connsiteY139" fmla="*/ 1410651 h 3012049"/>
              <a:gd name="connsiteX140" fmla="*/ 11424593 w 12192000"/>
              <a:gd name="connsiteY140" fmla="*/ 1423468 h 3012049"/>
              <a:gd name="connsiteX141" fmla="*/ 11428598 w 12192000"/>
              <a:gd name="connsiteY141" fmla="*/ 1431479 h 3012049"/>
              <a:gd name="connsiteX142" fmla="*/ 11451028 w 12192000"/>
              <a:gd name="connsiteY142" fmla="*/ 1436285 h 3012049"/>
              <a:gd name="connsiteX143" fmla="*/ 11451028 w 12192000"/>
              <a:gd name="connsiteY143" fmla="*/ 1460317 h 3012049"/>
              <a:gd name="connsiteX144" fmla="*/ 11424593 w 12192000"/>
              <a:gd name="connsiteY144" fmla="*/ 1473133 h 3012049"/>
              <a:gd name="connsiteX145" fmla="*/ 11428598 w 12192000"/>
              <a:gd name="connsiteY145" fmla="*/ 1481945 h 3012049"/>
              <a:gd name="connsiteX146" fmla="*/ 11449426 w 12192000"/>
              <a:gd name="connsiteY146" fmla="*/ 1493160 h 3012049"/>
              <a:gd name="connsiteX147" fmla="*/ 11450227 w 12192000"/>
              <a:gd name="connsiteY147" fmla="*/ 1509181 h 3012049"/>
              <a:gd name="connsiteX148" fmla="*/ 11442216 w 12192000"/>
              <a:gd name="connsiteY148" fmla="*/ 1509181 h 3012049"/>
              <a:gd name="connsiteX149" fmla="*/ 11442216 w 12192000"/>
              <a:gd name="connsiteY149" fmla="*/ 1502772 h 3012049"/>
              <a:gd name="connsiteX150" fmla="*/ 11387744 w 12192000"/>
              <a:gd name="connsiteY150" fmla="*/ 1502772 h 3012049"/>
              <a:gd name="connsiteX151" fmla="*/ 11387744 w 12192000"/>
              <a:gd name="connsiteY151" fmla="*/ 1420264 h 3012049"/>
              <a:gd name="connsiteX152" fmla="*/ 11378933 w 12192000"/>
              <a:gd name="connsiteY152" fmla="*/ 1420264 h 3012049"/>
              <a:gd name="connsiteX153" fmla="*/ 11378933 w 12192000"/>
              <a:gd name="connsiteY153" fmla="*/ 1393829 h 3012049"/>
              <a:gd name="connsiteX154" fmla="*/ 11370122 w 12192000"/>
              <a:gd name="connsiteY154" fmla="*/ 1393829 h 3012049"/>
              <a:gd name="connsiteX155" fmla="*/ 11370122 w 12192000"/>
              <a:gd name="connsiteY155" fmla="*/ 1399437 h 3012049"/>
              <a:gd name="connsiteX156" fmla="*/ 11364514 w 12192000"/>
              <a:gd name="connsiteY156" fmla="*/ 1399437 h 3012049"/>
              <a:gd name="connsiteX157" fmla="*/ 11364514 w 12192000"/>
              <a:gd name="connsiteY157" fmla="*/ 1388222 h 3012049"/>
              <a:gd name="connsiteX158" fmla="*/ 11374127 w 12192000"/>
              <a:gd name="connsiteY158" fmla="*/ 1377808 h 3012049"/>
              <a:gd name="connsiteX159" fmla="*/ 11382137 w 12192000"/>
              <a:gd name="connsiteY159" fmla="*/ 1360185 h 3012049"/>
              <a:gd name="connsiteX160" fmla="*/ 11359708 w 12192000"/>
              <a:gd name="connsiteY160" fmla="*/ 1360185 h 3012049"/>
              <a:gd name="connsiteX161" fmla="*/ 11359708 w 12192000"/>
              <a:gd name="connsiteY161" fmla="*/ 1352976 h 3012049"/>
              <a:gd name="connsiteX162" fmla="*/ 11308440 w 12192000"/>
              <a:gd name="connsiteY162" fmla="*/ 1352976 h 3012049"/>
              <a:gd name="connsiteX163" fmla="*/ 11308440 w 12192000"/>
              <a:gd name="connsiteY163" fmla="*/ 1357782 h 3012049"/>
              <a:gd name="connsiteX164" fmla="*/ 11291618 w 12192000"/>
              <a:gd name="connsiteY164" fmla="*/ 1357782 h 3012049"/>
              <a:gd name="connsiteX165" fmla="*/ 11291618 w 12192000"/>
              <a:gd name="connsiteY165" fmla="*/ 1320133 h 3012049"/>
              <a:gd name="connsiteX166" fmla="*/ 11244356 w 12192000"/>
              <a:gd name="connsiteY166" fmla="*/ 1320133 h 3012049"/>
              <a:gd name="connsiteX167" fmla="*/ 11244356 w 12192000"/>
              <a:gd name="connsiteY167" fmla="*/ 1324138 h 3012049"/>
              <a:gd name="connsiteX168" fmla="*/ 11239550 w 12192000"/>
              <a:gd name="connsiteY168" fmla="*/ 1324138 h 3012049"/>
              <a:gd name="connsiteX169" fmla="*/ 11239550 w 12192000"/>
              <a:gd name="connsiteY169" fmla="*/ 1356180 h 3012049"/>
              <a:gd name="connsiteX170" fmla="*/ 11235545 w 12192000"/>
              <a:gd name="connsiteY170" fmla="*/ 1356180 h 3012049"/>
              <a:gd name="connsiteX171" fmla="*/ 11235545 w 12192000"/>
              <a:gd name="connsiteY171" fmla="*/ 1225609 h 3012049"/>
              <a:gd name="connsiteX172" fmla="*/ 11210712 w 12192000"/>
              <a:gd name="connsiteY172" fmla="*/ 1225609 h 3012049"/>
              <a:gd name="connsiteX173" fmla="*/ 11210712 w 12192000"/>
              <a:gd name="connsiteY173" fmla="*/ 1195970 h 3012049"/>
              <a:gd name="connsiteX174" fmla="*/ 11205906 w 12192000"/>
              <a:gd name="connsiteY174" fmla="*/ 1195970 h 3012049"/>
              <a:gd name="connsiteX175" fmla="*/ 11205906 w 12192000"/>
              <a:gd name="connsiteY175" fmla="*/ 1199174 h 3012049"/>
              <a:gd name="connsiteX176" fmla="*/ 11186681 w 12192000"/>
              <a:gd name="connsiteY176" fmla="*/ 1199174 h 3012049"/>
              <a:gd name="connsiteX177" fmla="*/ 11141822 w 12192000"/>
              <a:gd name="connsiteY177" fmla="*/ 1147907 h 3012049"/>
              <a:gd name="connsiteX178" fmla="*/ 11141822 w 12192000"/>
              <a:gd name="connsiteY178" fmla="*/ 1067000 h 3012049"/>
              <a:gd name="connsiteX179" fmla="*/ 11137016 w 12192000"/>
              <a:gd name="connsiteY179" fmla="*/ 1067000 h 3012049"/>
              <a:gd name="connsiteX180" fmla="*/ 11137016 w 12192000"/>
              <a:gd name="connsiteY180" fmla="*/ 1145503 h 3012049"/>
              <a:gd name="connsiteX181" fmla="*/ 11100167 w 12192000"/>
              <a:gd name="connsiteY181" fmla="*/ 1103849 h 3012049"/>
              <a:gd name="connsiteX182" fmla="*/ 11100167 w 12192000"/>
              <a:gd name="connsiteY182" fmla="*/ 1095838 h 3012049"/>
              <a:gd name="connsiteX183" fmla="*/ 11094560 w 12192000"/>
              <a:gd name="connsiteY183" fmla="*/ 1095838 h 3012049"/>
              <a:gd name="connsiteX184" fmla="*/ 11094560 w 12192000"/>
              <a:gd name="connsiteY184" fmla="*/ 1120671 h 3012049"/>
              <a:gd name="connsiteX185" fmla="*/ 11046497 w 12192000"/>
              <a:gd name="connsiteY185" fmla="*/ 1203179 h 3012049"/>
              <a:gd name="connsiteX186" fmla="*/ 11046497 w 12192000"/>
              <a:gd name="connsiteY186" fmla="*/ 1041367 h 3012049"/>
              <a:gd name="connsiteX187" fmla="*/ 11042491 w 12192000"/>
              <a:gd name="connsiteY187" fmla="*/ 1041367 h 3012049"/>
              <a:gd name="connsiteX188" fmla="*/ 11042491 w 12192000"/>
              <a:gd name="connsiteY188" fmla="*/ 1221603 h 3012049"/>
              <a:gd name="connsiteX189" fmla="*/ 11035282 w 12192000"/>
              <a:gd name="connsiteY189" fmla="*/ 1221603 h 3012049"/>
              <a:gd name="connsiteX190" fmla="*/ 11035282 w 12192000"/>
              <a:gd name="connsiteY190" fmla="*/ 1210389 h 3012049"/>
              <a:gd name="connsiteX191" fmla="*/ 11028072 w 12192000"/>
              <a:gd name="connsiteY191" fmla="*/ 1210389 h 3012049"/>
              <a:gd name="connsiteX192" fmla="*/ 11028072 w 12192000"/>
              <a:gd name="connsiteY192" fmla="*/ 1220001 h 3012049"/>
              <a:gd name="connsiteX193" fmla="*/ 11021664 w 12192000"/>
              <a:gd name="connsiteY193" fmla="*/ 1220001 h 3012049"/>
              <a:gd name="connsiteX194" fmla="*/ 11021664 w 12192000"/>
              <a:gd name="connsiteY194" fmla="*/ 1208786 h 3012049"/>
              <a:gd name="connsiteX195" fmla="*/ 11016056 w 12192000"/>
              <a:gd name="connsiteY195" fmla="*/ 1208786 h 3012049"/>
              <a:gd name="connsiteX196" fmla="*/ 11016056 w 12192000"/>
              <a:gd name="connsiteY196" fmla="*/ 1242431 h 3012049"/>
              <a:gd name="connsiteX197" fmla="*/ 11002439 w 12192000"/>
              <a:gd name="connsiteY197" fmla="*/ 1242431 h 3012049"/>
              <a:gd name="connsiteX198" fmla="*/ 11002439 w 12192000"/>
              <a:gd name="connsiteY198" fmla="*/ 1353777 h 3012049"/>
              <a:gd name="connsiteX199" fmla="*/ 10997633 w 12192000"/>
              <a:gd name="connsiteY199" fmla="*/ 1353777 h 3012049"/>
              <a:gd name="connsiteX200" fmla="*/ 10997633 w 12192000"/>
              <a:gd name="connsiteY200" fmla="*/ 1358583 h 3012049"/>
              <a:gd name="connsiteX201" fmla="*/ 11001638 w 12192000"/>
              <a:gd name="connsiteY201" fmla="*/ 1358583 h 3012049"/>
              <a:gd name="connsiteX202" fmla="*/ 11001638 w 12192000"/>
              <a:gd name="connsiteY202" fmla="*/ 1368997 h 3012049"/>
              <a:gd name="connsiteX203" fmla="*/ 10971198 w 12192000"/>
              <a:gd name="connsiteY203" fmla="*/ 1368997 h 3012049"/>
              <a:gd name="connsiteX204" fmla="*/ 10971198 w 12192000"/>
              <a:gd name="connsiteY204" fmla="*/ 1364190 h 3012049"/>
              <a:gd name="connsiteX205" fmla="*/ 10963187 w 12192000"/>
              <a:gd name="connsiteY205" fmla="*/ 1364190 h 3012049"/>
              <a:gd name="connsiteX206" fmla="*/ 10963187 w 12192000"/>
              <a:gd name="connsiteY206" fmla="*/ 1370599 h 3012049"/>
              <a:gd name="connsiteX207" fmla="*/ 10937554 w 12192000"/>
              <a:gd name="connsiteY207" fmla="*/ 1370599 h 3012049"/>
              <a:gd name="connsiteX208" fmla="*/ 10937554 w 12192000"/>
              <a:gd name="connsiteY208" fmla="*/ 1405845 h 3012049"/>
              <a:gd name="connsiteX209" fmla="*/ 10923935 w 12192000"/>
              <a:gd name="connsiteY209" fmla="*/ 1405845 h 3012049"/>
              <a:gd name="connsiteX210" fmla="*/ 10923935 w 12192000"/>
              <a:gd name="connsiteY210" fmla="*/ 1397835 h 3012049"/>
              <a:gd name="connsiteX211" fmla="*/ 10883082 w 12192000"/>
              <a:gd name="connsiteY211" fmla="*/ 1397835 h 3012049"/>
              <a:gd name="connsiteX212" fmla="*/ 10883082 w 12192000"/>
              <a:gd name="connsiteY212" fmla="*/ 1323337 h 3012049"/>
              <a:gd name="connsiteX213" fmla="*/ 10871066 w 12192000"/>
              <a:gd name="connsiteY213" fmla="*/ 1323337 h 3012049"/>
              <a:gd name="connsiteX214" fmla="*/ 10871066 w 12192000"/>
              <a:gd name="connsiteY214" fmla="*/ 1345766 h 3012049"/>
              <a:gd name="connsiteX215" fmla="*/ 10857449 w 12192000"/>
              <a:gd name="connsiteY215" fmla="*/ 1345766 h 3012049"/>
              <a:gd name="connsiteX216" fmla="*/ 10857449 w 12192000"/>
              <a:gd name="connsiteY216" fmla="*/ 1337756 h 3012049"/>
              <a:gd name="connsiteX217" fmla="*/ 10849438 w 12192000"/>
              <a:gd name="connsiteY217" fmla="*/ 1337756 h 3012049"/>
              <a:gd name="connsiteX218" fmla="*/ 10849438 w 12192000"/>
              <a:gd name="connsiteY218" fmla="*/ 1344965 h 3012049"/>
              <a:gd name="connsiteX219" fmla="*/ 10826208 w 12192000"/>
              <a:gd name="connsiteY219" fmla="*/ 1344965 h 3012049"/>
              <a:gd name="connsiteX220" fmla="*/ 10826208 w 12192000"/>
              <a:gd name="connsiteY220" fmla="*/ 1018937 h 3012049"/>
              <a:gd name="connsiteX221" fmla="*/ 10818197 w 12192000"/>
              <a:gd name="connsiteY221" fmla="*/ 1018937 h 3012049"/>
              <a:gd name="connsiteX222" fmla="*/ 10818197 w 12192000"/>
              <a:gd name="connsiteY222" fmla="*/ 1099844 h 3012049"/>
              <a:gd name="connsiteX223" fmla="*/ 10756517 w 12192000"/>
              <a:gd name="connsiteY223" fmla="*/ 1099844 h 3012049"/>
              <a:gd name="connsiteX224" fmla="*/ 10756517 w 12192000"/>
              <a:gd name="connsiteY224" fmla="*/ 1018937 h 3012049"/>
              <a:gd name="connsiteX225" fmla="*/ 10750909 w 12192000"/>
              <a:gd name="connsiteY225" fmla="*/ 1018937 h 3012049"/>
              <a:gd name="connsiteX226" fmla="*/ 10750909 w 12192000"/>
              <a:gd name="connsiteY226" fmla="*/ 1083021 h 3012049"/>
              <a:gd name="connsiteX227" fmla="*/ 10730081 w 12192000"/>
              <a:gd name="connsiteY227" fmla="*/ 1083021 h 3012049"/>
              <a:gd name="connsiteX228" fmla="*/ 10730081 w 12192000"/>
              <a:gd name="connsiteY228" fmla="*/ 1099844 h 3012049"/>
              <a:gd name="connsiteX229" fmla="*/ 10661191 w 12192000"/>
              <a:gd name="connsiteY229" fmla="*/ 1099844 h 3012049"/>
              <a:gd name="connsiteX230" fmla="*/ 10661191 w 12192000"/>
              <a:gd name="connsiteY230" fmla="*/ 1062995 h 3012049"/>
              <a:gd name="connsiteX231" fmla="*/ 10581887 w 12192000"/>
              <a:gd name="connsiteY231" fmla="*/ 1062995 h 3012049"/>
              <a:gd name="connsiteX232" fmla="*/ 10581887 w 12192000"/>
              <a:gd name="connsiteY232" fmla="*/ 1054985 h 3012049"/>
              <a:gd name="connsiteX233" fmla="*/ 10558656 w 12192000"/>
              <a:gd name="connsiteY233" fmla="*/ 1054985 h 3012049"/>
              <a:gd name="connsiteX234" fmla="*/ 10541834 w 12192000"/>
              <a:gd name="connsiteY234" fmla="*/ 1067000 h 3012049"/>
              <a:gd name="connsiteX235" fmla="*/ 10526614 w 12192000"/>
              <a:gd name="connsiteY235" fmla="*/ 1067000 h 3012049"/>
              <a:gd name="connsiteX236" fmla="*/ 10526614 w 12192000"/>
              <a:gd name="connsiteY236" fmla="*/ 1056587 h 3012049"/>
              <a:gd name="connsiteX237" fmla="*/ 10471342 w 12192000"/>
              <a:gd name="connsiteY237" fmla="*/ 1056587 h 3012049"/>
              <a:gd name="connsiteX238" fmla="*/ 10471342 w 12192000"/>
              <a:gd name="connsiteY238" fmla="*/ 1062995 h 3012049"/>
              <a:gd name="connsiteX239" fmla="*/ 10457724 w 12192000"/>
              <a:gd name="connsiteY239" fmla="*/ 1062995 h 3012049"/>
              <a:gd name="connsiteX240" fmla="*/ 10457724 w 12192000"/>
              <a:gd name="connsiteY240" fmla="*/ 1054985 h 3012049"/>
              <a:gd name="connsiteX241" fmla="*/ 10376017 w 12192000"/>
              <a:gd name="connsiteY241" fmla="*/ 1054985 h 3012049"/>
              <a:gd name="connsiteX242" fmla="*/ 10354388 w 12192000"/>
              <a:gd name="connsiteY242" fmla="*/ 1071006 h 3012049"/>
              <a:gd name="connsiteX243" fmla="*/ 10263870 w 12192000"/>
              <a:gd name="connsiteY243" fmla="*/ 1071006 h 3012049"/>
              <a:gd name="connsiteX244" fmla="*/ 10263870 w 12192000"/>
              <a:gd name="connsiteY244" fmla="*/ 1085425 h 3012049"/>
              <a:gd name="connsiteX245" fmla="*/ 10207796 w 12192000"/>
              <a:gd name="connsiteY245" fmla="*/ 1085425 h 3012049"/>
              <a:gd name="connsiteX246" fmla="*/ 10207796 w 12192000"/>
              <a:gd name="connsiteY246" fmla="*/ 1018937 h 3012049"/>
              <a:gd name="connsiteX247" fmla="*/ 10202189 w 12192000"/>
              <a:gd name="connsiteY247" fmla="*/ 1018937 h 3012049"/>
              <a:gd name="connsiteX248" fmla="*/ 10202189 w 12192000"/>
              <a:gd name="connsiteY248" fmla="*/ 1077414 h 3012049"/>
              <a:gd name="connsiteX249" fmla="*/ 10186167 w 12192000"/>
              <a:gd name="connsiteY249" fmla="*/ 1077414 h 3012049"/>
              <a:gd name="connsiteX250" fmla="*/ 10186167 w 12192000"/>
              <a:gd name="connsiteY250" fmla="*/ 1103849 h 3012049"/>
              <a:gd name="connsiteX251" fmla="*/ 10162937 w 12192000"/>
              <a:gd name="connsiteY251" fmla="*/ 1103849 h 3012049"/>
              <a:gd name="connsiteX252" fmla="*/ 10162937 w 12192000"/>
              <a:gd name="connsiteY252" fmla="*/ 1133488 h 3012049"/>
              <a:gd name="connsiteX253" fmla="*/ 10131697 w 12192000"/>
              <a:gd name="connsiteY253" fmla="*/ 1133488 h 3012049"/>
              <a:gd name="connsiteX254" fmla="*/ 10131697 w 12192000"/>
              <a:gd name="connsiteY254" fmla="*/ 1125477 h 3012049"/>
              <a:gd name="connsiteX255" fmla="*/ 10108466 w 12192000"/>
              <a:gd name="connsiteY255" fmla="*/ 1125477 h 3012049"/>
              <a:gd name="connsiteX256" fmla="*/ 10108466 w 12192000"/>
              <a:gd name="connsiteY256" fmla="*/ 1147907 h 3012049"/>
              <a:gd name="connsiteX257" fmla="*/ 10089240 w 12192000"/>
              <a:gd name="connsiteY257" fmla="*/ 1166331 h 3012049"/>
              <a:gd name="connsiteX258" fmla="*/ 10089240 w 12192000"/>
              <a:gd name="connsiteY258" fmla="*/ 1339358 h 3012049"/>
              <a:gd name="connsiteX259" fmla="*/ 10082031 w 12192000"/>
              <a:gd name="connsiteY259" fmla="*/ 1347368 h 3012049"/>
              <a:gd name="connsiteX260" fmla="*/ 10082031 w 12192000"/>
              <a:gd name="connsiteY260" fmla="*/ 1377808 h 3012049"/>
              <a:gd name="connsiteX261" fmla="*/ 10074821 w 12192000"/>
              <a:gd name="connsiteY261" fmla="*/ 1377808 h 3012049"/>
              <a:gd name="connsiteX262" fmla="*/ 10074821 w 12192000"/>
              <a:gd name="connsiteY262" fmla="*/ 1385819 h 3012049"/>
              <a:gd name="connsiteX263" fmla="*/ 10052392 w 12192000"/>
              <a:gd name="connsiteY263" fmla="*/ 1385819 h 3012049"/>
              <a:gd name="connsiteX264" fmla="*/ 10052392 w 12192000"/>
              <a:gd name="connsiteY264" fmla="*/ 785831 h 3012049"/>
              <a:gd name="connsiteX265" fmla="*/ 10016345 w 12192000"/>
              <a:gd name="connsiteY265" fmla="*/ 785831 h 3012049"/>
              <a:gd name="connsiteX266" fmla="*/ 10016345 w 12192000"/>
              <a:gd name="connsiteY266" fmla="*/ 777020 h 3012049"/>
              <a:gd name="connsiteX267" fmla="*/ 10001926 w 12192000"/>
              <a:gd name="connsiteY267" fmla="*/ 777020 h 3012049"/>
              <a:gd name="connsiteX268" fmla="*/ 10001926 w 12192000"/>
              <a:gd name="connsiteY268" fmla="*/ 785030 h 3012049"/>
              <a:gd name="connsiteX269" fmla="*/ 9967481 w 12192000"/>
              <a:gd name="connsiteY269" fmla="*/ 785030 h 3012049"/>
              <a:gd name="connsiteX270" fmla="*/ 9967481 w 12192000"/>
              <a:gd name="connsiteY270" fmla="*/ 563940 h 3012049"/>
              <a:gd name="connsiteX271" fmla="*/ 9917014 w 12192000"/>
              <a:gd name="connsiteY271" fmla="*/ 563940 h 3012049"/>
              <a:gd name="connsiteX272" fmla="*/ 9917014 w 12192000"/>
              <a:gd name="connsiteY272" fmla="*/ 504662 h 3012049"/>
              <a:gd name="connsiteX273" fmla="*/ 9909805 w 12192000"/>
              <a:gd name="connsiteY273" fmla="*/ 504662 h 3012049"/>
              <a:gd name="connsiteX274" fmla="*/ 9909805 w 12192000"/>
              <a:gd name="connsiteY274" fmla="*/ 541511 h 3012049"/>
              <a:gd name="connsiteX275" fmla="*/ 9868951 w 12192000"/>
              <a:gd name="connsiteY275" fmla="*/ 541511 h 3012049"/>
              <a:gd name="connsiteX276" fmla="*/ 9868951 w 12192000"/>
              <a:gd name="connsiteY276" fmla="*/ 528694 h 3012049"/>
              <a:gd name="connsiteX277" fmla="*/ 9863344 w 12192000"/>
              <a:gd name="connsiteY277" fmla="*/ 528694 h 3012049"/>
              <a:gd name="connsiteX278" fmla="*/ 9863344 w 12192000"/>
              <a:gd name="connsiteY278" fmla="*/ 539108 h 3012049"/>
              <a:gd name="connsiteX279" fmla="*/ 9775229 w 12192000"/>
              <a:gd name="connsiteY279" fmla="*/ 539108 h 3012049"/>
              <a:gd name="connsiteX280" fmla="*/ 9775229 w 12192000"/>
              <a:gd name="connsiteY280" fmla="*/ 504662 h 3012049"/>
              <a:gd name="connsiteX281" fmla="*/ 9769621 w 12192000"/>
              <a:gd name="connsiteY281" fmla="*/ 504662 h 3012049"/>
              <a:gd name="connsiteX282" fmla="*/ 9769621 w 12192000"/>
              <a:gd name="connsiteY282" fmla="*/ 552725 h 3012049"/>
              <a:gd name="connsiteX283" fmla="*/ 9756804 w 12192000"/>
              <a:gd name="connsiteY283" fmla="*/ 552725 h 3012049"/>
              <a:gd name="connsiteX284" fmla="*/ 9756804 w 12192000"/>
              <a:gd name="connsiteY284" fmla="*/ 546317 h 3012049"/>
              <a:gd name="connsiteX285" fmla="*/ 9747192 w 12192000"/>
              <a:gd name="connsiteY285" fmla="*/ 546317 h 3012049"/>
              <a:gd name="connsiteX286" fmla="*/ 9747192 w 12192000"/>
              <a:gd name="connsiteY286" fmla="*/ 573553 h 3012049"/>
              <a:gd name="connsiteX287" fmla="*/ 9699129 w 12192000"/>
              <a:gd name="connsiteY287" fmla="*/ 573553 h 3012049"/>
              <a:gd name="connsiteX288" fmla="*/ 9682306 w 12192000"/>
              <a:gd name="connsiteY288" fmla="*/ 585569 h 3012049"/>
              <a:gd name="connsiteX289" fmla="*/ 9682306 w 12192000"/>
              <a:gd name="connsiteY289" fmla="*/ 863533 h 3012049"/>
              <a:gd name="connsiteX290" fmla="*/ 9685510 w 12192000"/>
              <a:gd name="connsiteY290" fmla="*/ 863533 h 3012049"/>
              <a:gd name="connsiteX291" fmla="*/ 9685510 w 12192000"/>
              <a:gd name="connsiteY291" fmla="*/ 877952 h 3012049"/>
              <a:gd name="connsiteX292" fmla="*/ 9682306 w 12192000"/>
              <a:gd name="connsiteY292" fmla="*/ 877952 h 3012049"/>
              <a:gd name="connsiteX293" fmla="*/ 9682306 w 12192000"/>
              <a:gd name="connsiteY293" fmla="*/ 1441091 h 3012049"/>
              <a:gd name="connsiteX294" fmla="*/ 9672694 w 12192000"/>
              <a:gd name="connsiteY294" fmla="*/ 1451505 h 3012049"/>
              <a:gd name="connsiteX295" fmla="*/ 9672694 w 12192000"/>
              <a:gd name="connsiteY295" fmla="*/ 1466725 h 3012049"/>
              <a:gd name="connsiteX296" fmla="*/ 9621426 w 12192000"/>
              <a:gd name="connsiteY296" fmla="*/ 1466725 h 3012049"/>
              <a:gd name="connsiteX297" fmla="*/ 9621426 w 12192000"/>
              <a:gd name="connsiteY297" fmla="*/ 1484348 h 3012049"/>
              <a:gd name="connsiteX298" fmla="*/ 9627835 w 12192000"/>
              <a:gd name="connsiteY298" fmla="*/ 1484348 h 3012049"/>
              <a:gd name="connsiteX299" fmla="*/ 9627835 w 12192000"/>
              <a:gd name="connsiteY299" fmla="*/ 1509181 h 3012049"/>
              <a:gd name="connsiteX300" fmla="*/ 9566955 w 12192000"/>
              <a:gd name="connsiteY300" fmla="*/ 1509181 h 3012049"/>
              <a:gd name="connsiteX301" fmla="*/ 9566955 w 12192000"/>
              <a:gd name="connsiteY301" fmla="*/ 1414657 h 3012049"/>
              <a:gd name="connsiteX302" fmla="*/ 9528505 w 12192000"/>
              <a:gd name="connsiteY302" fmla="*/ 1414657 h 3012049"/>
              <a:gd name="connsiteX303" fmla="*/ 9527704 w 12192000"/>
              <a:gd name="connsiteY303" fmla="*/ 1256850 h 3012049"/>
              <a:gd name="connsiteX304" fmla="*/ 9458814 w 12192000"/>
              <a:gd name="connsiteY304" fmla="*/ 732962 h 3012049"/>
              <a:gd name="connsiteX305" fmla="*/ 9299404 w 12192000"/>
              <a:gd name="connsiteY305" fmla="*/ 485437 h 3012049"/>
              <a:gd name="connsiteX306" fmla="*/ 9139995 w 12192000"/>
              <a:gd name="connsiteY306" fmla="*/ 732962 h 3012049"/>
              <a:gd name="connsiteX307" fmla="*/ 9072706 w 12192000"/>
              <a:gd name="connsiteY307" fmla="*/ 1205582 h 3012049"/>
              <a:gd name="connsiteX308" fmla="*/ 9024643 w 12192000"/>
              <a:gd name="connsiteY308" fmla="*/ 1205582 h 3012049"/>
              <a:gd name="connsiteX309" fmla="*/ 9024643 w 12192000"/>
              <a:gd name="connsiteY309" fmla="*/ 1191163 h 3012049"/>
              <a:gd name="connsiteX310" fmla="*/ 9003816 w 12192000"/>
              <a:gd name="connsiteY310" fmla="*/ 1191163 h 3012049"/>
              <a:gd name="connsiteX311" fmla="*/ 9003816 w 12192000"/>
              <a:gd name="connsiteY311" fmla="*/ 1202378 h 3012049"/>
              <a:gd name="connsiteX312" fmla="*/ 8988596 w 12192000"/>
              <a:gd name="connsiteY312" fmla="*/ 1202378 h 3012049"/>
              <a:gd name="connsiteX313" fmla="*/ 8988596 w 12192000"/>
              <a:gd name="connsiteY313" fmla="*/ 1199174 h 3012049"/>
              <a:gd name="connsiteX314" fmla="*/ 8974978 w 12192000"/>
              <a:gd name="connsiteY314" fmla="*/ 1199174 h 3012049"/>
              <a:gd name="connsiteX315" fmla="*/ 8974978 w 12192000"/>
              <a:gd name="connsiteY315" fmla="*/ 1210389 h 3012049"/>
              <a:gd name="connsiteX316" fmla="*/ 8914099 w 12192000"/>
              <a:gd name="connsiteY316" fmla="*/ 1210389 h 3012049"/>
              <a:gd name="connsiteX317" fmla="*/ 8914099 w 12192000"/>
              <a:gd name="connsiteY317" fmla="*/ 1238425 h 3012049"/>
              <a:gd name="connsiteX318" fmla="*/ 8878852 w 12192000"/>
              <a:gd name="connsiteY318" fmla="*/ 1238425 h 3012049"/>
              <a:gd name="connsiteX319" fmla="*/ 8878852 w 12192000"/>
              <a:gd name="connsiteY319" fmla="*/ 1372201 h 3012049"/>
              <a:gd name="connsiteX320" fmla="*/ 8866036 w 12192000"/>
              <a:gd name="connsiteY320" fmla="*/ 1372201 h 3012049"/>
              <a:gd name="connsiteX321" fmla="*/ 8866036 w 12192000"/>
              <a:gd name="connsiteY321" fmla="*/ 1423468 h 3012049"/>
              <a:gd name="connsiteX322" fmla="*/ 8843606 w 12192000"/>
              <a:gd name="connsiteY322" fmla="*/ 1423468 h 3012049"/>
              <a:gd name="connsiteX323" fmla="*/ 8843606 w 12192000"/>
              <a:gd name="connsiteY323" fmla="*/ 1306515 h 3012049"/>
              <a:gd name="connsiteX324" fmla="*/ 8835595 w 12192000"/>
              <a:gd name="connsiteY324" fmla="*/ 1306515 h 3012049"/>
              <a:gd name="connsiteX325" fmla="*/ 8835595 w 12192000"/>
              <a:gd name="connsiteY325" fmla="*/ 1335353 h 3012049"/>
              <a:gd name="connsiteX326" fmla="*/ 8797144 w 12192000"/>
              <a:gd name="connsiteY326" fmla="*/ 1335353 h 3012049"/>
              <a:gd name="connsiteX327" fmla="*/ 8797144 w 12192000"/>
              <a:gd name="connsiteY327" fmla="*/ 1223205 h 3012049"/>
              <a:gd name="connsiteX328" fmla="*/ 8753888 w 12192000"/>
              <a:gd name="connsiteY328" fmla="*/ 1223205 h 3012049"/>
              <a:gd name="connsiteX329" fmla="*/ 8753888 w 12192000"/>
              <a:gd name="connsiteY329" fmla="*/ 1204781 h 3012049"/>
              <a:gd name="connsiteX330" fmla="*/ 8685799 w 12192000"/>
              <a:gd name="connsiteY330" fmla="*/ 1204781 h 3012049"/>
              <a:gd name="connsiteX331" fmla="*/ 8685799 w 12192000"/>
              <a:gd name="connsiteY331" fmla="*/ 1155917 h 3012049"/>
              <a:gd name="connsiteX332" fmla="*/ 8673783 w 12192000"/>
              <a:gd name="connsiteY332" fmla="*/ 1155917 h 3012049"/>
              <a:gd name="connsiteX333" fmla="*/ 8673783 w 12192000"/>
              <a:gd name="connsiteY333" fmla="*/ 1201577 h 3012049"/>
              <a:gd name="connsiteX334" fmla="*/ 8659364 w 12192000"/>
              <a:gd name="connsiteY334" fmla="*/ 1201577 h 3012049"/>
              <a:gd name="connsiteX335" fmla="*/ 8659364 w 12192000"/>
              <a:gd name="connsiteY335" fmla="*/ 1215996 h 3012049"/>
              <a:gd name="connsiteX336" fmla="*/ 8646547 w 12192000"/>
              <a:gd name="connsiteY336" fmla="*/ 1215996 h 3012049"/>
              <a:gd name="connsiteX337" fmla="*/ 8646547 w 12192000"/>
              <a:gd name="connsiteY337" fmla="*/ 1244033 h 3012049"/>
              <a:gd name="connsiteX338" fmla="*/ 8604091 w 12192000"/>
              <a:gd name="connsiteY338" fmla="*/ 1244033 h 3012049"/>
              <a:gd name="connsiteX339" fmla="*/ 8604091 w 12192000"/>
              <a:gd name="connsiteY339" fmla="*/ 1393028 h 3012049"/>
              <a:gd name="connsiteX340" fmla="*/ 8569647 w 12192000"/>
              <a:gd name="connsiteY340" fmla="*/ 1393028 h 3012049"/>
              <a:gd name="connsiteX341" fmla="*/ 8569647 w 12192000"/>
              <a:gd name="connsiteY341" fmla="*/ 672082 h 3012049"/>
              <a:gd name="connsiteX342" fmla="*/ 8516776 w 12192000"/>
              <a:gd name="connsiteY342" fmla="*/ 672082 h 3012049"/>
              <a:gd name="connsiteX343" fmla="*/ 8516776 w 12192000"/>
              <a:gd name="connsiteY343" fmla="*/ 647250 h 3012049"/>
              <a:gd name="connsiteX344" fmla="*/ 8522384 w 12192000"/>
              <a:gd name="connsiteY344" fmla="*/ 647250 h 3012049"/>
              <a:gd name="connsiteX345" fmla="*/ 8522384 w 12192000"/>
              <a:gd name="connsiteY345" fmla="*/ 292384 h 3012049"/>
              <a:gd name="connsiteX346" fmla="*/ 8512771 w 12192000"/>
              <a:gd name="connsiteY346" fmla="*/ 292384 h 3012049"/>
              <a:gd name="connsiteX347" fmla="*/ 8512771 w 12192000"/>
              <a:gd name="connsiteY347" fmla="*/ 284373 h 3012049"/>
              <a:gd name="connsiteX348" fmla="*/ 8485536 w 12192000"/>
              <a:gd name="connsiteY348" fmla="*/ 284373 h 3012049"/>
              <a:gd name="connsiteX349" fmla="*/ 8485536 w 12192000"/>
              <a:gd name="connsiteY349" fmla="*/ 289981 h 3012049"/>
              <a:gd name="connsiteX350" fmla="*/ 8262043 w 12192000"/>
              <a:gd name="connsiteY350" fmla="*/ 289981 h 3012049"/>
              <a:gd name="connsiteX351" fmla="*/ 8262043 w 12192000"/>
              <a:gd name="connsiteY351" fmla="*/ 297991 h 3012049"/>
              <a:gd name="connsiteX352" fmla="*/ 8213179 w 12192000"/>
              <a:gd name="connsiteY352" fmla="*/ 297991 h 3012049"/>
              <a:gd name="connsiteX353" fmla="*/ 8213179 w 12192000"/>
              <a:gd name="connsiteY353" fmla="*/ 285174 h 3012049"/>
              <a:gd name="connsiteX354" fmla="*/ 8195555 w 12192000"/>
              <a:gd name="connsiteY354" fmla="*/ 285174 h 3012049"/>
              <a:gd name="connsiteX355" fmla="*/ 8195555 w 12192000"/>
              <a:gd name="connsiteY355" fmla="*/ 1401039 h 3012049"/>
              <a:gd name="connsiteX356" fmla="*/ 8138681 w 12192000"/>
              <a:gd name="connsiteY356" fmla="*/ 1401039 h 3012049"/>
              <a:gd name="connsiteX357" fmla="*/ 8138681 w 12192000"/>
              <a:gd name="connsiteY357" fmla="*/ 1415458 h 3012049"/>
              <a:gd name="connsiteX358" fmla="*/ 8123461 w 12192000"/>
              <a:gd name="connsiteY358" fmla="*/ 1415458 h 3012049"/>
              <a:gd name="connsiteX359" fmla="*/ 8123461 w 12192000"/>
              <a:gd name="connsiteY359" fmla="*/ 1409049 h 3012049"/>
              <a:gd name="connsiteX360" fmla="*/ 8067387 w 12192000"/>
              <a:gd name="connsiteY360" fmla="*/ 1409049 h 3012049"/>
              <a:gd name="connsiteX361" fmla="*/ 8067387 w 12192000"/>
              <a:gd name="connsiteY361" fmla="*/ 1354578 h 3012049"/>
              <a:gd name="connsiteX362" fmla="*/ 8060979 w 12192000"/>
              <a:gd name="connsiteY362" fmla="*/ 1354578 h 3012049"/>
              <a:gd name="connsiteX363" fmla="*/ 8060979 w 12192000"/>
              <a:gd name="connsiteY363" fmla="*/ 1438688 h 3012049"/>
              <a:gd name="connsiteX364" fmla="*/ 8000099 w 12192000"/>
              <a:gd name="connsiteY364" fmla="*/ 1438688 h 3012049"/>
              <a:gd name="connsiteX365" fmla="*/ 8000099 w 12192000"/>
              <a:gd name="connsiteY365" fmla="*/ 1563652 h 3012049"/>
              <a:gd name="connsiteX366" fmla="*/ 7994492 w 12192000"/>
              <a:gd name="connsiteY366" fmla="*/ 1563652 h 3012049"/>
              <a:gd name="connsiteX367" fmla="*/ 7965654 w 12192000"/>
              <a:gd name="connsiteY367" fmla="*/ 1303311 h 3012049"/>
              <a:gd name="connsiteX368" fmla="*/ 7965654 w 12192000"/>
              <a:gd name="connsiteY368" fmla="*/ 805057 h 3012049"/>
              <a:gd name="connsiteX369" fmla="*/ 7626809 w 12192000"/>
              <a:gd name="connsiteY369" fmla="*/ 805057 h 3012049"/>
              <a:gd name="connsiteX370" fmla="*/ 7626809 w 12192000"/>
              <a:gd name="connsiteY370" fmla="*/ 1364190 h 3012049"/>
              <a:gd name="connsiteX371" fmla="*/ 7586756 w 12192000"/>
              <a:gd name="connsiteY371" fmla="*/ 1364190 h 3012049"/>
              <a:gd name="connsiteX372" fmla="*/ 7586756 w 12192000"/>
              <a:gd name="connsiteY372" fmla="*/ 1374604 h 3012049"/>
              <a:gd name="connsiteX373" fmla="*/ 7564327 w 12192000"/>
              <a:gd name="connsiteY373" fmla="*/ 1374604 h 3012049"/>
              <a:gd name="connsiteX374" fmla="*/ 7564327 w 12192000"/>
              <a:gd name="connsiteY374" fmla="*/ 1031754 h 3012049"/>
              <a:gd name="connsiteX375" fmla="*/ 7555516 w 12192000"/>
              <a:gd name="connsiteY375" fmla="*/ 1031754 h 3012049"/>
              <a:gd name="connsiteX376" fmla="*/ 7555516 w 12192000"/>
              <a:gd name="connsiteY376" fmla="*/ 867539 h 3012049"/>
              <a:gd name="connsiteX377" fmla="*/ 7502646 w 12192000"/>
              <a:gd name="connsiteY377" fmla="*/ 867539 h 3012049"/>
              <a:gd name="connsiteX378" fmla="*/ 7502646 w 12192000"/>
              <a:gd name="connsiteY378" fmla="*/ 809863 h 3012049"/>
              <a:gd name="connsiteX379" fmla="*/ 7481819 w 12192000"/>
              <a:gd name="connsiteY379" fmla="*/ 809863 h 3012049"/>
              <a:gd name="connsiteX380" fmla="*/ 7481819 w 12192000"/>
              <a:gd name="connsiteY380" fmla="*/ 821078 h 3012049"/>
              <a:gd name="connsiteX381" fmla="*/ 7435358 w 12192000"/>
              <a:gd name="connsiteY381" fmla="*/ 821078 h 3012049"/>
              <a:gd name="connsiteX382" fmla="*/ 7435358 w 12192000"/>
              <a:gd name="connsiteY382" fmla="*/ 809062 h 3012049"/>
              <a:gd name="connsiteX383" fmla="*/ 7381688 w 12192000"/>
              <a:gd name="connsiteY383" fmla="*/ 809062 h 3012049"/>
              <a:gd name="connsiteX384" fmla="*/ 7381688 w 12192000"/>
              <a:gd name="connsiteY384" fmla="*/ 820277 h 3012049"/>
              <a:gd name="connsiteX385" fmla="*/ 7356855 w 12192000"/>
              <a:gd name="connsiteY385" fmla="*/ 820277 h 3012049"/>
              <a:gd name="connsiteX386" fmla="*/ 7356855 w 12192000"/>
              <a:gd name="connsiteY386" fmla="*/ 935628 h 3012049"/>
              <a:gd name="connsiteX387" fmla="*/ 7297577 w 12192000"/>
              <a:gd name="connsiteY387" fmla="*/ 935628 h 3012049"/>
              <a:gd name="connsiteX388" fmla="*/ 7297577 w 12192000"/>
              <a:gd name="connsiteY388" fmla="*/ 1091833 h 3012049"/>
              <a:gd name="connsiteX389" fmla="*/ 7282357 w 12192000"/>
              <a:gd name="connsiteY389" fmla="*/ 1091833 h 3012049"/>
              <a:gd name="connsiteX390" fmla="*/ 7273546 w 12192000"/>
              <a:gd name="connsiteY390" fmla="*/ 1101446 h 3012049"/>
              <a:gd name="connsiteX391" fmla="*/ 7273546 w 12192000"/>
              <a:gd name="connsiteY391" fmla="*/ 1331347 h 3012049"/>
              <a:gd name="connsiteX392" fmla="*/ 7254320 w 12192000"/>
              <a:gd name="connsiteY392" fmla="*/ 1331347 h 3012049"/>
              <a:gd name="connsiteX393" fmla="*/ 7254320 w 12192000"/>
              <a:gd name="connsiteY393" fmla="*/ 1422667 h 3012049"/>
              <a:gd name="connsiteX394" fmla="*/ 7187032 w 12192000"/>
              <a:gd name="connsiteY394" fmla="*/ 1422667 h 3012049"/>
              <a:gd name="connsiteX395" fmla="*/ 7062869 w 12192000"/>
              <a:gd name="connsiteY395" fmla="*/ 416547 h 3012049"/>
              <a:gd name="connsiteX396" fmla="*/ 6476500 w 12192000"/>
              <a:gd name="connsiteY396" fmla="*/ 525490 h 3012049"/>
              <a:gd name="connsiteX397" fmla="*/ 6337918 w 12192000"/>
              <a:gd name="connsiteY397" fmla="*/ 631228 h 3012049"/>
              <a:gd name="connsiteX398" fmla="*/ 6250603 w 12192000"/>
              <a:gd name="connsiteY398" fmla="*/ 1228012 h 3012049"/>
              <a:gd name="connsiteX399" fmla="*/ 6224168 w 12192000"/>
              <a:gd name="connsiteY399" fmla="*/ 1228012 h 3012049"/>
              <a:gd name="connsiteX400" fmla="*/ 6224168 w 12192000"/>
              <a:gd name="connsiteY400" fmla="*/ 1199174 h 3012049"/>
              <a:gd name="connsiteX401" fmla="*/ 6214556 w 12192000"/>
              <a:gd name="connsiteY401" fmla="*/ 1199174 h 3012049"/>
              <a:gd name="connsiteX402" fmla="*/ 6214556 w 12192000"/>
              <a:gd name="connsiteY402" fmla="*/ 1124676 h 3012049"/>
              <a:gd name="connsiteX403" fmla="*/ 6197734 w 12192000"/>
              <a:gd name="connsiteY403" fmla="*/ 1124676 h 3012049"/>
              <a:gd name="connsiteX404" fmla="*/ 6197734 w 12192000"/>
              <a:gd name="connsiteY404" fmla="*/ 1135090 h 3012049"/>
              <a:gd name="connsiteX405" fmla="*/ 6134451 w 12192000"/>
              <a:gd name="connsiteY405" fmla="*/ 1135090 h 3012049"/>
              <a:gd name="connsiteX406" fmla="*/ 6134451 w 12192000"/>
              <a:gd name="connsiteY406" fmla="*/ 1212792 h 3012049"/>
              <a:gd name="connsiteX407" fmla="*/ 6059152 w 12192000"/>
              <a:gd name="connsiteY407" fmla="*/ 1212792 h 3012049"/>
              <a:gd name="connsiteX408" fmla="*/ 6059152 w 12192000"/>
              <a:gd name="connsiteY408" fmla="*/ 1232017 h 3012049"/>
              <a:gd name="connsiteX409" fmla="*/ 6064759 w 12192000"/>
              <a:gd name="connsiteY409" fmla="*/ 1232017 h 3012049"/>
              <a:gd name="connsiteX410" fmla="*/ 6064759 w 12192000"/>
              <a:gd name="connsiteY410" fmla="*/ 1318531 h 3012049"/>
              <a:gd name="connsiteX411" fmla="*/ 6042330 w 12192000"/>
              <a:gd name="connsiteY411" fmla="*/ 1318531 h 3012049"/>
              <a:gd name="connsiteX412" fmla="*/ 6042330 w 12192000"/>
              <a:gd name="connsiteY412" fmla="*/ 1562050 h 3012049"/>
              <a:gd name="connsiteX413" fmla="*/ 6003879 w 12192000"/>
              <a:gd name="connsiteY413" fmla="*/ 1562050 h 3012049"/>
              <a:gd name="connsiteX414" fmla="*/ 6003879 w 12192000"/>
              <a:gd name="connsiteY414" fmla="*/ 1539621 h 3012049"/>
              <a:gd name="connsiteX415" fmla="*/ 5962225 w 12192000"/>
              <a:gd name="connsiteY415" fmla="*/ 1539621 h 3012049"/>
              <a:gd name="connsiteX416" fmla="*/ 5962225 w 12192000"/>
              <a:gd name="connsiteY416" fmla="*/ 1489955 h 3012049"/>
              <a:gd name="connsiteX417" fmla="*/ 5954214 w 12192000"/>
              <a:gd name="connsiteY417" fmla="*/ 1489955 h 3012049"/>
              <a:gd name="connsiteX418" fmla="*/ 5954214 w 12192000"/>
              <a:gd name="connsiteY418" fmla="*/ 1283284 h 3012049"/>
              <a:gd name="connsiteX419" fmla="*/ 5898140 w 12192000"/>
              <a:gd name="connsiteY419" fmla="*/ 1283284 h 3012049"/>
              <a:gd name="connsiteX420" fmla="*/ 5860491 w 12192000"/>
              <a:gd name="connsiteY420" fmla="*/ 620815 h 3012049"/>
              <a:gd name="connsiteX421" fmla="*/ 5818837 w 12192000"/>
              <a:gd name="connsiteY421" fmla="*/ 28838 h 3012049"/>
              <a:gd name="connsiteX422" fmla="*/ 5782789 w 12192000"/>
              <a:gd name="connsiteY422" fmla="*/ 16021 h 3012049"/>
              <a:gd name="connsiteX423" fmla="*/ 5777182 w 12192000"/>
              <a:gd name="connsiteY423" fmla="*/ 16021 h 3012049"/>
              <a:gd name="connsiteX424" fmla="*/ 5777182 w 12192000"/>
              <a:gd name="connsiteY424" fmla="*/ 20026 h 3012049"/>
              <a:gd name="connsiteX425" fmla="*/ 5659427 w 12192000"/>
              <a:gd name="connsiteY425" fmla="*/ 20026 h 3012049"/>
              <a:gd name="connsiteX426" fmla="*/ 5659427 w 12192000"/>
              <a:gd name="connsiteY426" fmla="*/ 0 h 3012049"/>
              <a:gd name="connsiteX427" fmla="*/ 5647412 w 12192000"/>
              <a:gd name="connsiteY427" fmla="*/ 0 h 3012049"/>
              <a:gd name="connsiteX428" fmla="*/ 5647412 w 12192000"/>
              <a:gd name="connsiteY428" fmla="*/ 16021 h 3012049"/>
              <a:gd name="connsiteX429" fmla="*/ 5598548 w 12192000"/>
              <a:gd name="connsiteY429" fmla="*/ 16021 h 3012049"/>
              <a:gd name="connsiteX430" fmla="*/ 5580123 w 12192000"/>
              <a:gd name="connsiteY430" fmla="*/ 686501 h 3012049"/>
              <a:gd name="connsiteX431" fmla="*/ 5580123 w 12192000"/>
              <a:gd name="connsiteY431" fmla="*/ 1188760 h 3012049"/>
              <a:gd name="connsiteX432" fmla="*/ 5557694 w 12192000"/>
              <a:gd name="connsiteY432" fmla="*/ 1188760 h 3012049"/>
              <a:gd name="connsiteX433" fmla="*/ 5557694 w 12192000"/>
              <a:gd name="connsiteY433" fmla="*/ 1272871 h 3012049"/>
              <a:gd name="connsiteX434" fmla="*/ 5543275 w 12192000"/>
              <a:gd name="connsiteY434" fmla="*/ 1272871 h 3012049"/>
              <a:gd name="connsiteX435" fmla="*/ 5543275 w 12192000"/>
              <a:gd name="connsiteY435" fmla="*/ 1292897 h 3012049"/>
              <a:gd name="connsiteX436" fmla="*/ 5496814 w 12192000"/>
              <a:gd name="connsiteY436" fmla="*/ 1292897 h 3012049"/>
              <a:gd name="connsiteX437" fmla="*/ 5496814 w 12192000"/>
              <a:gd name="connsiteY437" fmla="*/ 1256850 h 3012049"/>
              <a:gd name="connsiteX438" fmla="*/ 5475186 w 12192000"/>
              <a:gd name="connsiteY438" fmla="*/ 1256850 h 3012049"/>
              <a:gd name="connsiteX439" fmla="*/ 5475186 w 12192000"/>
              <a:gd name="connsiteY439" fmla="*/ 1273672 h 3012049"/>
              <a:gd name="connsiteX440" fmla="*/ 5368646 w 12192000"/>
              <a:gd name="connsiteY440" fmla="*/ 1273672 h 3012049"/>
              <a:gd name="connsiteX441" fmla="*/ 5368646 w 12192000"/>
              <a:gd name="connsiteY441" fmla="*/ 948445 h 3012049"/>
              <a:gd name="connsiteX442" fmla="*/ 5282132 w 12192000"/>
              <a:gd name="connsiteY442" fmla="*/ 948445 h 3012049"/>
              <a:gd name="connsiteX443" fmla="*/ 5282132 w 12192000"/>
              <a:gd name="connsiteY443" fmla="*/ 930021 h 3012049"/>
              <a:gd name="connsiteX444" fmla="*/ 5246085 w 12192000"/>
              <a:gd name="connsiteY444" fmla="*/ 930021 h 3012049"/>
              <a:gd name="connsiteX445" fmla="*/ 5242080 w 12192000"/>
              <a:gd name="connsiteY445" fmla="*/ 938832 h 3012049"/>
              <a:gd name="connsiteX446" fmla="*/ 5143550 w 12192000"/>
              <a:gd name="connsiteY446" fmla="*/ 938832 h 3012049"/>
              <a:gd name="connsiteX447" fmla="*/ 5143550 w 12192000"/>
              <a:gd name="connsiteY447" fmla="*/ 961262 h 3012049"/>
              <a:gd name="connsiteX448" fmla="*/ 5109105 w 12192000"/>
              <a:gd name="connsiteY448" fmla="*/ 961262 h 3012049"/>
              <a:gd name="connsiteX449" fmla="*/ 5109105 w 12192000"/>
              <a:gd name="connsiteY449" fmla="*/ 1134289 h 3012049"/>
              <a:gd name="connsiteX450" fmla="*/ 5089079 w 12192000"/>
              <a:gd name="connsiteY450" fmla="*/ 1153514 h 3012049"/>
              <a:gd name="connsiteX451" fmla="*/ 5089079 w 12192000"/>
              <a:gd name="connsiteY451" fmla="*/ 1202378 h 3012049"/>
              <a:gd name="connsiteX452" fmla="*/ 5076262 w 12192000"/>
              <a:gd name="connsiteY452" fmla="*/ 1202378 h 3012049"/>
              <a:gd name="connsiteX453" fmla="*/ 5076262 w 12192000"/>
              <a:gd name="connsiteY453" fmla="*/ 1262457 h 3012049"/>
              <a:gd name="connsiteX454" fmla="*/ 4999361 w 12192000"/>
              <a:gd name="connsiteY454" fmla="*/ 1262457 h 3012049"/>
              <a:gd name="connsiteX455" fmla="*/ 4999361 w 12192000"/>
              <a:gd name="connsiteY455" fmla="*/ 1314525 h 3012049"/>
              <a:gd name="connsiteX456" fmla="*/ 4974529 w 12192000"/>
              <a:gd name="connsiteY456" fmla="*/ 1314525 h 3012049"/>
              <a:gd name="connsiteX457" fmla="*/ 4974529 w 12192000"/>
              <a:gd name="connsiteY457" fmla="*/ 1568459 h 3012049"/>
              <a:gd name="connsiteX458" fmla="*/ 4953701 w 12192000"/>
              <a:gd name="connsiteY458" fmla="*/ 1568459 h 3012049"/>
              <a:gd name="connsiteX459" fmla="*/ 4953701 w 12192000"/>
              <a:gd name="connsiteY459" fmla="*/ 904387 h 3012049"/>
              <a:gd name="connsiteX460" fmla="*/ 4898429 w 12192000"/>
              <a:gd name="connsiteY460" fmla="*/ 904387 h 3012049"/>
              <a:gd name="connsiteX461" fmla="*/ 4898429 w 12192000"/>
              <a:gd name="connsiteY461" fmla="*/ 890769 h 3012049"/>
              <a:gd name="connsiteX462" fmla="*/ 4743024 w 12192000"/>
              <a:gd name="connsiteY462" fmla="*/ 890769 h 3012049"/>
              <a:gd name="connsiteX463" fmla="*/ 4743024 w 12192000"/>
              <a:gd name="connsiteY463" fmla="*/ 901984 h 3012049"/>
              <a:gd name="connsiteX464" fmla="*/ 4705375 w 12192000"/>
              <a:gd name="connsiteY464" fmla="*/ 901984 h 3012049"/>
              <a:gd name="connsiteX465" fmla="*/ 4705375 w 12192000"/>
              <a:gd name="connsiteY465" fmla="*/ 1249640 h 3012049"/>
              <a:gd name="connsiteX466" fmla="*/ 4694161 w 12192000"/>
              <a:gd name="connsiteY466" fmla="*/ 1249640 h 3012049"/>
              <a:gd name="connsiteX467" fmla="*/ 4694161 w 12192000"/>
              <a:gd name="connsiteY467" fmla="*/ 1229614 h 3012049"/>
              <a:gd name="connsiteX468" fmla="*/ 4678140 w 12192000"/>
              <a:gd name="connsiteY468" fmla="*/ 1229614 h 3012049"/>
              <a:gd name="connsiteX469" fmla="*/ 4678140 w 12192000"/>
              <a:gd name="connsiteY469" fmla="*/ 1207184 h 3012049"/>
              <a:gd name="connsiteX470" fmla="*/ 4578809 w 12192000"/>
              <a:gd name="connsiteY470" fmla="*/ 1207184 h 3012049"/>
              <a:gd name="connsiteX471" fmla="*/ 4578809 w 12192000"/>
              <a:gd name="connsiteY471" fmla="*/ 1147106 h 3012049"/>
              <a:gd name="connsiteX472" fmla="*/ 4571600 w 12192000"/>
              <a:gd name="connsiteY472" fmla="*/ 1147106 h 3012049"/>
              <a:gd name="connsiteX473" fmla="*/ 4571600 w 12192000"/>
              <a:gd name="connsiteY473" fmla="*/ 1259253 h 3012049"/>
              <a:gd name="connsiteX474" fmla="*/ 4537155 w 12192000"/>
              <a:gd name="connsiteY474" fmla="*/ 1256850 h 3012049"/>
              <a:gd name="connsiteX475" fmla="*/ 4537155 w 12192000"/>
              <a:gd name="connsiteY475" fmla="*/ 986895 h 3012049"/>
              <a:gd name="connsiteX476" fmla="*/ 4532348 w 12192000"/>
              <a:gd name="connsiteY476" fmla="*/ 979686 h 3012049"/>
              <a:gd name="connsiteX477" fmla="*/ 4516327 w 12192000"/>
              <a:gd name="connsiteY477" fmla="*/ 979686 h 3012049"/>
              <a:gd name="connsiteX478" fmla="*/ 4516327 w 12192000"/>
              <a:gd name="connsiteY478" fmla="*/ 967670 h 3012049"/>
              <a:gd name="connsiteX479" fmla="*/ 4470667 w 12192000"/>
              <a:gd name="connsiteY479" fmla="*/ 967670 h 3012049"/>
              <a:gd name="connsiteX480" fmla="*/ 4470667 w 12192000"/>
              <a:gd name="connsiteY480" fmla="*/ 950047 h 3012049"/>
              <a:gd name="connsiteX481" fmla="*/ 4367332 w 12192000"/>
              <a:gd name="connsiteY481" fmla="*/ 950047 h 3012049"/>
              <a:gd name="connsiteX482" fmla="*/ 4367332 w 12192000"/>
              <a:gd name="connsiteY482" fmla="*/ 954052 h 3012049"/>
              <a:gd name="connsiteX483" fmla="*/ 4361724 w 12192000"/>
              <a:gd name="connsiteY483" fmla="*/ 954052 h 3012049"/>
              <a:gd name="connsiteX484" fmla="*/ 4361724 w 12192000"/>
              <a:gd name="connsiteY484" fmla="*/ 942837 h 3012049"/>
              <a:gd name="connsiteX485" fmla="*/ 4346504 w 12192000"/>
              <a:gd name="connsiteY485" fmla="*/ 942837 h 3012049"/>
              <a:gd name="connsiteX486" fmla="*/ 4346504 w 12192000"/>
              <a:gd name="connsiteY486" fmla="*/ 971675 h 3012049"/>
              <a:gd name="connsiteX487" fmla="*/ 4296038 w 12192000"/>
              <a:gd name="connsiteY487" fmla="*/ 971675 h 3012049"/>
              <a:gd name="connsiteX488" fmla="*/ 4296038 w 12192000"/>
              <a:gd name="connsiteY488" fmla="*/ 983691 h 3012049"/>
              <a:gd name="connsiteX489" fmla="*/ 4158257 w 12192000"/>
              <a:gd name="connsiteY489" fmla="*/ 983691 h 3012049"/>
              <a:gd name="connsiteX490" fmla="*/ 4158257 w 12192000"/>
              <a:gd name="connsiteY490" fmla="*/ 997309 h 3012049"/>
              <a:gd name="connsiteX491" fmla="*/ 4098979 w 12192000"/>
              <a:gd name="connsiteY491" fmla="*/ 997309 h 3012049"/>
              <a:gd name="connsiteX492" fmla="*/ 4098979 w 12192000"/>
              <a:gd name="connsiteY492" fmla="*/ 1199174 h 3012049"/>
              <a:gd name="connsiteX493" fmla="*/ 4050115 w 12192000"/>
              <a:gd name="connsiteY493" fmla="*/ 1199174 h 3012049"/>
              <a:gd name="connsiteX494" fmla="*/ 4050115 w 12192000"/>
              <a:gd name="connsiteY494" fmla="*/ 1181551 h 3012049"/>
              <a:gd name="connsiteX495" fmla="*/ 3981225 w 12192000"/>
              <a:gd name="connsiteY495" fmla="*/ 1181551 h 3012049"/>
              <a:gd name="connsiteX496" fmla="*/ 3981225 w 12192000"/>
              <a:gd name="connsiteY496" fmla="*/ 1189561 h 3012049"/>
              <a:gd name="connsiteX497" fmla="*/ 3965204 w 12192000"/>
              <a:gd name="connsiteY497" fmla="*/ 1189561 h 3012049"/>
              <a:gd name="connsiteX498" fmla="*/ 3965204 w 12192000"/>
              <a:gd name="connsiteY498" fmla="*/ 1173540 h 3012049"/>
              <a:gd name="connsiteX499" fmla="*/ 3933162 w 12192000"/>
              <a:gd name="connsiteY499" fmla="*/ 1173540 h 3012049"/>
              <a:gd name="connsiteX500" fmla="*/ 3933162 w 12192000"/>
              <a:gd name="connsiteY500" fmla="*/ 1191964 h 3012049"/>
              <a:gd name="connsiteX501" fmla="*/ 3903523 w 12192000"/>
              <a:gd name="connsiteY501" fmla="*/ 1191964 h 3012049"/>
              <a:gd name="connsiteX502" fmla="*/ 3903523 w 12192000"/>
              <a:gd name="connsiteY502" fmla="*/ 1058189 h 3012049"/>
              <a:gd name="connsiteX503" fmla="*/ 3896313 w 12192000"/>
              <a:gd name="connsiteY503" fmla="*/ 1058189 h 3012049"/>
              <a:gd name="connsiteX504" fmla="*/ 3896313 w 12192000"/>
              <a:gd name="connsiteY504" fmla="*/ 1067801 h 3012049"/>
              <a:gd name="connsiteX505" fmla="*/ 3873884 w 12192000"/>
              <a:gd name="connsiteY505" fmla="*/ 1067801 h 3012049"/>
              <a:gd name="connsiteX506" fmla="*/ 3873884 w 12192000"/>
              <a:gd name="connsiteY506" fmla="*/ 945241 h 3012049"/>
              <a:gd name="connsiteX507" fmla="*/ 3856261 w 12192000"/>
              <a:gd name="connsiteY507" fmla="*/ 945241 h 3012049"/>
              <a:gd name="connsiteX508" fmla="*/ 3856261 w 12192000"/>
              <a:gd name="connsiteY508" fmla="*/ 953251 h 3012049"/>
              <a:gd name="connsiteX509" fmla="*/ 3839439 w 12192000"/>
              <a:gd name="connsiteY509" fmla="*/ 953251 h 3012049"/>
              <a:gd name="connsiteX510" fmla="*/ 3839439 w 12192000"/>
              <a:gd name="connsiteY510" fmla="*/ 949246 h 3012049"/>
              <a:gd name="connsiteX511" fmla="*/ 3821816 w 12192000"/>
              <a:gd name="connsiteY511" fmla="*/ 949246 h 3012049"/>
              <a:gd name="connsiteX512" fmla="*/ 3821816 w 12192000"/>
              <a:gd name="connsiteY512" fmla="*/ 952450 h 3012049"/>
              <a:gd name="connsiteX513" fmla="*/ 3771349 w 12192000"/>
              <a:gd name="connsiteY513" fmla="*/ 952450 h 3012049"/>
              <a:gd name="connsiteX514" fmla="*/ 3771349 w 12192000"/>
              <a:gd name="connsiteY514" fmla="*/ 966068 h 3012049"/>
              <a:gd name="connsiteX515" fmla="*/ 3717679 w 12192000"/>
              <a:gd name="connsiteY515" fmla="*/ 966068 h 3012049"/>
              <a:gd name="connsiteX516" fmla="*/ 3717679 w 12192000"/>
              <a:gd name="connsiteY516" fmla="*/ 913199 h 3012049"/>
              <a:gd name="connsiteX517" fmla="*/ 3714475 w 12192000"/>
              <a:gd name="connsiteY517" fmla="*/ 913199 h 3012049"/>
              <a:gd name="connsiteX518" fmla="*/ 3714475 w 12192000"/>
              <a:gd name="connsiteY518" fmla="*/ 966869 h 3012049"/>
              <a:gd name="connsiteX519" fmla="*/ 3687239 w 12192000"/>
              <a:gd name="connsiteY519" fmla="*/ 966869 h 3012049"/>
              <a:gd name="connsiteX520" fmla="*/ 3687239 w 12192000"/>
              <a:gd name="connsiteY520" fmla="*/ 986895 h 3012049"/>
              <a:gd name="connsiteX521" fmla="*/ 3657600 w 12192000"/>
              <a:gd name="connsiteY521" fmla="*/ 986895 h 3012049"/>
              <a:gd name="connsiteX522" fmla="*/ 3602328 w 12192000"/>
              <a:gd name="connsiteY522" fmla="*/ 1003717 h 3012049"/>
              <a:gd name="connsiteX523" fmla="*/ 3602328 w 12192000"/>
              <a:gd name="connsiteY523" fmla="*/ 1022141 h 3012049"/>
              <a:gd name="connsiteX524" fmla="*/ 3594317 w 12192000"/>
              <a:gd name="connsiteY524" fmla="*/ 1022141 h 3012049"/>
              <a:gd name="connsiteX525" fmla="*/ 3594317 w 12192000"/>
              <a:gd name="connsiteY525" fmla="*/ 1012529 h 3012049"/>
              <a:gd name="connsiteX526" fmla="*/ 3545453 w 12192000"/>
              <a:gd name="connsiteY526" fmla="*/ 1012529 h 3012049"/>
              <a:gd name="connsiteX527" fmla="*/ 3545453 w 12192000"/>
              <a:gd name="connsiteY527" fmla="*/ 461406 h 3012049"/>
              <a:gd name="connsiteX528" fmla="*/ 3402866 w 12192000"/>
              <a:gd name="connsiteY528" fmla="*/ 461406 h 3012049"/>
              <a:gd name="connsiteX529" fmla="*/ 3402866 w 12192000"/>
              <a:gd name="connsiteY529" fmla="*/ 437374 h 3012049"/>
              <a:gd name="connsiteX530" fmla="*/ 3394855 w 12192000"/>
              <a:gd name="connsiteY530" fmla="*/ 437374 h 3012049"/>
              <a:gd name="connsiteX531" fmla="*/ 3394855 w 12192000"/>
              <a:gd name="connsiteY531" fmla="*/ 449390 h 3012049"/>
              <a:gd name="connsiteX532" fmla="*/ 3281106 w 12192000"/>
              <a:gd name="connsiteY532" fmla="*/ 449390 h 3012049"/>
              <a:gd name="connsiteX533" fmla="*/ 3281106 w 12192000"/>
              <a:gd name="connsiteY533" fmla="*/ 781826 h 3012049"/>
              <a:gd name="connsiteX534" fmla="*/ 3208210 w 12192000"/>
              <a:gd name="connsiteY534" fmla="*/ 781826 h 3012049"/>
              <a:gd name="connsiteX535" fmla="*/ 3208210 w 12192000"/>
              <a:gd name="connsiteY535" fmla="*/ 1120671 h 3012049"/>
              <a:gd name="connsiteX536" fmla="*/ 3172163 w 12192000"/>
              <a:gd name="connsiteY536" fmla="*/ 1120671 h 3012049"/>
              <a:gd name="connsiteX537" fmla="*/ 3172163 w 12192000"/>
              <a:gd name="connsiteY537" fmla="*/ 759397 h 3012049"/>
              <a:gd name="connsiteX538" fmla="*/ 2893397 w 12192000"/>
              <a:gd name="connsiteY538" fmla="*/ 759397 h 3012049"/>
              <a:gd name="connsiteX539" fmla="*/ 2893397 w 12192000"/>
              <a:gd name="connsiteY539" fmla="*/ 1132687 h 3012049"/>
              <a:gd name="connsiteX540" fmla="*/ 2881382 w 12192000"/>
              <a:gd name="connsiteY540" fmla="*/ 1132687 h 3012049"/>
              <a:gd name="connsiteX541" fmla="*/ 2881382 w 12192000"/>
              <a:gd name="connsiteY541" fmla="*/ 1173540 h 3012049"/>
              <a:gd name="connsiteX542" fmla="*/ 2840528 w 12192000"/>
              <a:gd name="connsiteY542" fmla="*/ 1173540 h 3012049"/>
              <a:gd name="connsiteX543" fmla="*/ 2840528 w 12192000"/>
              <a:gd name="connsiteY543" fmla="*/ 1115063 h 3012049"/>
              <a:gd name="connsiteX544" fmla="*/ 2830915 w 12192000"/>
              <a:gd name="connsiteY544" fmla="*/ 1115063 h 3012049"/>
              <a:gd name="connsiteX545" fmla="*/ 2830915 w 12192000"/>
              <a:gd name="connsiteY545" fmla="*/ 1275274 h 3012049"/>
              <a:gd name="connsiteX546" fmla="*/ 2806083 w 12192000"/>
              <a:gd name="connsiteY546" fmla="*/ 1275274 h 3012049"/>
              <a:gd name="connsiteX547" fmla="*/ 2806083 w 12192000"/>
              <a:gd name="connsiteY547" fmla="*/ 1452306 h 3012049"/>
              <a:gd name="connsiteX548" fmla="*/ 2783653 w 12192000"/>
              <a:gd name="connsiteY548" fmla="*/ 1452306 h 3012049"/>
              <a:gd name="connsiteX549" fmla="*/ 2783653 w 12192000"/>
              <a:gd name="connsiteY549" fmla="*/ 1422667 h 3012049"/>
              <a:gd name="connsiteX550" fmla="*/ 2754014 w 12192000"/>
              <a:gd name="connsiteY550" fmla="*/ 1422667 h 3012049"/>
              <a:gd name="connsiteX551" fmla="*/ 2754014 w 12192000"/>
              <a:gd name="connsiteY551" fmla="*/ 1161524 h 3012049"/>
              <a:gd name="connsiteX552" fmla="*/ 2726779 w 12192000"/>
              <a:gd name="connsiteY552" fmla="*/ 1161524 h 3012049"/>
              <a:gd name="connsiteX553" fmla="*/ 2726779 w 12192000"/>
              <a:gd name="connsiteY553" fmla="*/ 990099 h 3012049"/>
              <a:gd name="connsiteX554" fmla="*/ 2701946 w 12192000"/>
              <a:gd name="connsiteY554" fmla="*/ 990099 h 3012049"/>
              <a:gd name="connsiteX555" fmla="*/ 2701946 w 12192000"/>
              <a:gd name="connsiteY555" fmla="*/ 903586 h 3012049"/>
              <a:gd name="connsiteX556" fmla="*/ 2698742 w 12192000"/>
              <a:gd name="connsiteY556" fmla="*/ 903586 h 3012049"/>
              <a:gd name="connsiteX557" fmla="*/ 2698742 w 12192000"/>
              <a:gd name="connsiteY557" fmla="*/ 955654 h 3012049"/>
              <a:gd name="connsiteX558" fmla="*/ 2673108 w 12192000"/>
              <a:gd name="connsiteY558" fmla="*/ 938832 h 3012049"/>
              <a:gd name="connsiteX559" fmla="*/ 2673108 w 12192000"/>
              <a:gd name="connsiteY559" fmla="*/ 909193 h 3012049"/>
              <a:gd name="connsiteX560" fmla="*/ 2659490 w 12192000"/>
              <a:gd name="connsiteY560" fmla="*/ 893172 h 3012049"/>
              <a:gd name="connsiteX561" fmla="*/ 2659490 w 12192000"/>
              <a:gd name="connsiteY561" fmla="*/ 873146 h 3012049"/>
              <a:gd name="connsiteX562" fmla="*/ 2651480 w 12192000"/>
              <a:gd name="connsiteY562" fmla="*/ 873146 h 3012049"/>
              <a:gd name="connsiteX563" fmla="*/ 2557757 w 12192000"/>
              <a:gd name="connsiteY563" fmla="*/ 961262 h 3012049"/>
              <a:gd name="connsiteX564" fmla="*/ 2557757 w 12192000"/>
              <a:gd name="connsiteY564" fmla="*/ 968471 h 3012049"/>
              <a:gd name="connsiteX565" fmla="*/ 2545741 w 12192000"/>
              <a:gd name="connsiteY565" fmla="*/ 978885 h 3012049"/>
              <a:gd name="connsiteX566" fmla="*/ 2545741 w 12192000"/>
              <a:gd name="connsiteY566" fmla="*/ 991702 h 3012049"/>
              <a:gd name="connsiteX567" fmla="*/ 2515301 w 12192000"/>
              <a:gd name="connsiteY567" fmla="*/ 991702 h 3012049"/>
              <a:gd name="connsiteX568" fmla="*/ 2515301 w 12192000"/>
              <a:gd name="connsiteY568" fmla="*/ 1124676 h 3012049"/>
              <a:gd name="connsiteX569" fmla="*/ 2503285 w 12192000"/>
              <a:gd name="connsiteY569" fmla="*/ 1124676 h 3012049"/>
              <a:gd name="connsiteX570" fmla="*/ 2503285 w 12192000"/>
              <a:gd name="connsiteY570" fmla="*/ 1271268 h 3012049"/>
              <a:gd name="connsiteX571" fmla="*/ 2496076 w 12192000"/>
              <a:gd name="connsiteY571" fmla="*/ 1271268 h 3012049"/>
              <a:gd name="connsiteX572" fmla="*/ 2496076 w 12192000"/>
              <a:gd name="connsiteY572" fmla="*/ 1284085 h 3012049"/>
              <a:gd name="connsiteX573" fmla="*/ 2475248 w 12192000"/>
              <a:gd name="connsiteY573" fmla="*/ 1306515 h 3012049"/>
              <a:gd name="connsiteX574" fmla="*/ 2475248 w 12192000"/>
              <a:gd name="connsiteY574" fmla="*/ 1322536 h 3012049"/>
              <a:gd name="connsiteX575" fmla="*/ 2448013 w 12192000"/>
              <a:gd name="connsiteY575" fmla="*/ 1322536 h 3012049"/>
              <a:gd name="connsiteX576" fmla="*/ 2448013 w 12192000"/>
              <a:gd name="connsiteY576" fmla="*/ 1340159 h 3012049"/>
              <a:gd name="connsiteX577" fmla="*/ 2453620 w 12192000"/>
              <a:gd name="connsiteY577" fmla="*/ 1340159 h 3012049"/>
              <a:gd name="connsiteX578" fmla="*/ 2453620 w 12192000"/>
              <a:gd name="connsiteY578" fmla="*/ 1390625 h 3012049"/>
              <a:gd name="connsiteX579" fmla="*/ 2413567 w 12192000"/>
              <a:gd name="connsiteY579" fmla="*/ 1390625 h 3012049"/>
              <a:gd name="connsiteX580" fmla="*/ 2413567 w 12192000"/>
              <a:gd name="connsiteY580" fmla="*/ 1419463 h 3012049"/>
              <a:gd name="connsiteX581" fmla="*/ 2410363 w 12192000"/>
              <a:gd name="connsiteY581" fmla="*/ 1416259 h 3012049"/>
              <a:gd name="connsiteX582" fmla="*/ 2403955 w 12192000"/>
              <a:gd name="connsiteY582" fmla="*/ 1407447 h 3012049"/>
              <a:gd name="connsiteX583" fmla="*/ 2382326 w 12192000"/>
              <a:gd name="connsiteY583" fmla="*/ 1407447 h 3012049"/>
              <a:gd name="connsiteX584" fmla="*/ 2382326 w 12192000"/>
              <a:gd name="connsiteY584" fmla="*/ 1398636 h 3012049"/>
              <a:gd name="connsiteX585" fmla="*/ 2363902 w 12192000"/>
              <a:gd name="connsiteY585" fmla="*/ 1398636 h 3012049"/>
              <a:gd name="connsiteX586" fmla="*/ 2363902 w 12192000"/>
              <a:gd name="connsiteY586" fmla="*/ 1391426 h 3012049"/>
              <a:gd name="connsiteX587" fmla="*/ 2348682 w 12192000"/>
              <a:gd name="connsiteY587" fmla="*/ 1391426 h 3012049"/>
              <a:gd name="connsiteX588" fmla="*/ 2340672 w 12192000"/>
              <a:gd name="connsiteY588" fmla="*/ 1384217 h 3012049"/>
              <a:gd name="connsiteX589" fmla="*/ 2340672 w 12192000"/>
              <a:gd name="connsiteY589" fmla="*/ 1374604 h 3012049"/>
              <a:gd name="connsiteX590" fmla="*/ 2312635 w 12192000"/>
              <a:gd name="connsiteY590" fmla="*/ 1374604 h 3012049"/>
              <a:gd name="connsiteX591" fmla="*/ 2312635 w 12192000"/>
              <a:gd name="connsiteY591" fmla="*/ 1368997 h 3012049"/>
              <a:gd name="connsiteX592" fmla="*/ 2303824 w 12192000"/>
              <a:gd name="connsiteY592" fmla="*/ 1368997 h 3012049"/>
              <a:gd name="connsiteX593" fmla="*/ 2303824 w 12192000"/>
              <a:gd name="connsiteY593" fmla="*/ 1374604 h 3012049"/>
              <a:gd name="connsiteX594" fmla="*/ 2265373 w 12192000"/>
              <a:gd name="connsiteY594" fmla="*/ 1374604 h 3012049"/>
              <a:gd name="connsiteX595" fmla="*/ 2265373 w 12192000"/>
              <a:gd name="connsiteY595" fmla="*/ 1408248 h 3012049"/>
              <a:gd name="connsiteX596" fmla="*/ 2238137 w 12192000"/>
              <a:gd name="connsiteY596" fmla="*/ 1408248 h 3012049"/>
              <a:gd name="connsiteX597" fmla="*/ 2238137 w 12192000"/>
              <a:gd name="connsiteY597" fmla="*/ 1429076 h 3012049"/>
              <a:gd name="connsiteX598" fmla="*/ 2227724 w 12192000"/>
              <a:gd name="connsiteY598" fmla="*/ 1429076 h 3012049"/>
              <a:gd name="connsiteX599" fmla="*/ 2227724 w 12192000"/>
              <a:gd name="connsiteY599" fmla="*/ 1437887 h 3012049"/>
              <a:gd name="connsiteX600" fmla="*/ 2181263 w 12192000"/>
              <a:gd name="connsiteY600" fmla="*/ 1437887 h 3012049"/>
              <a:gd name="connsiteX601" fmla="*/ 2181263 w 12192000"/>
              <a:gd name="connsiteY601" fmla="*/ 1335353 h 3012049"/>
              <a:gd name="connsiteX602" fmla="*/ 2178860 w 12192000"/>
              <a:gd name="connsiteY602" fmla="*/ 1335353 h 3012049"/>
              <a:gd name="connsiteX603" fmla="*/ 2178860 w 12192000"/>
              <a:gd name="connsiteY603" fmla="*/ 1254446 h 3012049"/>
              <a:gd name="connsiteX604" fmla="*/ 2182865 w 12192000"/>
              <a:gd name="connsiteY604" fmla="*/ 1254446 h 3012049"/>
              <a:gd name="connsiteX605" fmla="*/ 2182865 w 12192000"/>
              <a:gd name="connsiteY605" fmla="*/ 1236022 h 3012049"/>
              <a:gd name="connsiteX606" fmla="*/ 2174854 w 12192000"/>
              <a:gd name="connsiteY606" fmla="*/ 1210389 h 3012049"/>
              <a:gd name="connsiteX607" fmla="*/ 2162838 w 12192000"/>
              <a:gd name="connsiteY607" fmla="*/ 1210389 h 3012049"/>
              <a:gd name="connsiteX608" fmla="*/ 2162838 w 12192000"/>
              <a:gd name="connsiteY608" fmla="*/ 1195169 h 3012049"/>
              <a:gd name="connsiteX609" fmla="*/ 2084336 w 12192000"/>
              <a:gd name="connsiteY609" fmla="*/ 1159922 h 3012049"/>
              <a:gd name="connsiteX610" fmla="*/ 2008236 w 12192000"/>
              <a:gd name="connsiteY610" fmla="*/ 1151111 h 3012049"/>
              <a:gd name="connsiteX611" fmla="*/ 2004230 w 12192000"/>
              <a:gd name="connsiteY611" fmla="*/ 1157519 h 3012049"/>
              <a:gd name="connsiteX612" fmla="*/ 1994618 w 12192000"/>
              <a:gd name="connsiteY612" fmla="*/ 1157519 h 3012049"/>
              <a:gd name="connsiteX613" fmla="*/ 1994618 w 12192000"/>
              <a:gd name="connsiteY613" fmla="*/ 1114262 h 3012049"/>
              <a:gd name="connsiteX614" fmla="*/ 1990612 w 12192000"/>
              <a:gd name="connsiteY614" fmla="*/ 1114262 h 3012049"/>
              <a:gd name="connsiteX615" fmla="*/ 1990612 w 12192000"/>
              <a:gd name="connsiteY615" fmla="*/ 1157519 h 3012049"/>
              <a:gd name="connsiteX616" fmla="*/ 1973790 w 12192000"/>
              <a:gd name="connsiteY616" fmla="*/ 1157519 h 3012049"/>
              <a:gd name="connsiteX617" fmla="*/ 1973790 w 12192000"/>
              <a:gd name="connsiteY617" fmla="*/ 1121472 h 3012049"/>
              <a:gd name="connsiteX618" fmla="*/ 1968183 w 12192000"/>
              <a:gd name="connsiteY618" fmla="*/ 1121472 h 3012049"/>
              <a:gd name="connsiteX619" fmla="*/ 1956167 w 12192000"/>
              <a:gd name="connsiteY619" fmla="*/ 1109456 h 3012049"/>
              <a:gd name="connsiteX620" fmla="*/ 1952963 w 12192000"/>
              <a:gd name="connsiteY620" fmla="*/ 1109456 h 3012049"/>
              <a:gd name="connsiteX621" fmla="*/ 1952963 w 12192000"/>
              <a:gd name="connsiteY621" fmla="*/ 1134289 h 3012049"/>
              <a:gd name="connsiteX622" fmla="*/ 1933738 w 12192000"/>
              <a:gd name="connsiteY622" fmla="*/ 1134289 h 3012049"/>
              <a:gd name="connsiteX623" fmla="*/ 1933738 w 12192000"/>
              <a:gd name="connsiteY623" fmla="*/ 1142299 h 3012049"/>
              <a:gd name="connsiteX624" fmla="*/ 1938544 w 12192000"/>
              <a:gd name="connsiteY624" fmla="*/ 1145503 h 3012049"/>
              <a:gd name="connsiteX625" fmla="*/ 1938544 w 12192000"/>
              <a:gd name="connsiteY625" fmla="*/ 1150310 h 3012049"/>
              <a:gd name="connsiteX626" fmla="*/ 1866449 w 12192000"/>
              <a:gd name="connsiteY626" fmla="*/ 1150310 h 3012049"/>
              <a:gd name="connsiteX627" fmla="*/ 1866449 w 12192000"/>
              <a:gd name="connsiteY627" fmla="*/ 1157519 h 3012049"/>
              <a:gd name="connsiteX628" fmla="*/ 1794355 w 12192000"/>
              <a:gd name="connsiteY628" fmla="*/ 1171137 h 3012049"/>
              <a:gd name="connsiteX629" fmla="*/ 1736679 w 12192000"/>
              <a:gd name="connsiteY629" fmla="*/ 1192765 h 3012049"/>
              <a:gd name="connsiteX630" fmla="*/ 1729470 w 12192000"/>
              <a:gd name="connsiteY630" fmla="*/ 1192765 h 3012049"/>
              <a:gd name="connsiteX631" fmla="*/ 1729470 w 12192000"/>
              <a:gd name="connsiteY631" fmla="*/ 1207184 h 3012049"/>
              <a:gd name="connsiteX632" fmla="*/ 1721459 w 12192000"/>
              <a:gd name="connsiteY632" fmla="*/ 1207184 h 3012049"/>
              <a:gd name="connsiteX633" fmla="*/ 1721459 w 12192000"/>
              <a:gd name="connsiteY633" fmla="*/ 1203179 h 3012049"/>
              <a:gd name="connsiteX634" fmla="*/ 1703836 w 12192000"/>
              <a:gd name="connsiteY634" fmla="*/ 1203179 h 3012049"/>
              <a:gd name="connsiteX635" fmla="*/ 1703836 w 12192000"/>
              <a:gd name="connsiteY635" fmla="*/ 1207184 h 3012049"/>
              <a:gd name="connsiteX636" fmla="*/ 1698229 w 12192000"/>
              <a:gd name="connsiteY636" fmla="*/ 1207184 h 3012049"/>
              <a:gd name="connsiteX637" fmla="*/ 1668590 w 12192000"/>
              <a:gd name="connsiteY637" fmla="*/ 1227211 h 3012049"/>
              <a:gd name="connsiteX638" fmla="*/ 1647762 w 12192000"/>
              <a:gd name="connsiteY638" fmla="*/ 1246436 h 3012049"/>
              <a:gd name="connsiteX639" fmla="*/ 1647762 w 12192000"/>
              <a:gd name="connsiteY639" fmla="*/ 1331347 h 3012049"/>
              <a:gd name="connsiteX640" fmla="*/ 1642956 w 12192000"/>
              <a:gd name="connsiteY640" fmla="*/ 1331347 h 3012049"/>
              <a:gd name="connsiteX641" fmla="*/ 1642956 w 12192000"/>
              <a:gd name="connsiteY641" fmla="*/ 1406646 h 3012049"/>
              <a:gd name="connsiteX642" fmla="*/ 1590087 w 12192000"/>
              <a:gd name="connsiteY642" fmla="*/ 1406646 h 3012049"/>
              <a:gd name="connsiteX643" fmla="*/ 1590087 w 12192000"/>
              <a:gd name="connsiteY643" fmla="*/ 1416259 h 3012049"/>
              <a:gd name="connsiteX644" fmla="*/ 1582877 w 12192000"/>
              <a:gd name="connsiteY644" fmla="*/ 1416259 h 3012049"/>
              <a:gd name="connsiteX645" fmla="*/ 1582877 w 12192000"/>
              <a:gd name="connsiteY645" fmla="*/ 1421065 h 3012049"/>
              <a:gd name="connsiteX646" fmla="*/ 1556443 w 12192000"/>
              <a:gd name="connsiteY646" fmla="*/ 1421065 h 3012049"/>
              <a:gd name="connsiteX647" fmla="*/ 1556443 w 12192000"/>
              <a:gd name="connsiteY647" fmla="*/ 1426672 h 3012049"/>
              <a:gd name="connsiteX648" fmla="*/ 1546830 w 12192000"/>
              <a:gd name="connsiteY648" fmla="*/ 1426672 h 3012049"/>
              <a:gd name="connsiteX649" fmla="*/ 1546830 w 12192000"/>
              <a:gd name="connsiteY649" fmla="*/ 1429877 h 3012049"/>
              <a:gd name="connsiteX650" fmla="*/ 1543626 w 12192000"/>
              <a:gd name="connsiteY650" fmla="*/ 1429877 h 3012049"/>
              <a:gd name="connsiteX651" fmla="*/ 1543626 w 12192000"/>
              <a:gd name="connsiteY651" fmla="*/ 1420264 h 3012049"/>
              <a:gd name="connsiteX652" fmla="*/ 1517992 w 12192000"/>
              <a:gd name="connsiteY652" fmla="*/ 1420264 h 3012049"/>
              <a:gd name="connsiteX653" fmla="*/ 1517992 w 12192000"/>
              <a:gd name="connsiteY653" fmla="*/ 1441091 h 3012049"/>
              <a:gd name="connsiteX654" fmla="*/ 1522799 w 12192000"/>
              <a:gd name="connsiteY654" fmla="*/ 1441091 h 3012049"/>
              <a:gd name="connsiteX655" fmla="*/ 1522799 w 12192000"/>
              <a:gd name="connsiteY655" fmla="*/ 1457913 h 3012049"/>
              <a:gd name="connsiteX656" fmla="*/ 1493160 w 12192000"/>
              <a:gd name="connsiteY656" fmla="*/ 1457913 h 3012049"/>
              <a:gd name="connsiteX657" fmla="*/ 1493160 w 12192000"/>
              <a:gd name="connsiteY657" fmla="*/ 1527605 h 3012049"/>
              <a:gd name="connsiteX658" fmla="*/ 1458714 w 12192000"/>
              <a:gd name="connsiteY658" fmla="*/ 1527605 h 3012049"/>
              <a:gd name="connsiteX659" fmla="*/ 1435484 w 12192000"/>
              <a:gd name="connsiteY659" fmla="*/ 1010927 h 3012049"/>
              <a:gd name="connsiteX660" fmla="*/ 1449903 w 12192000"/>
              <a:gd name="connsiteY660" fmla="*/ 1006120 h 3012049"/>
              <a:gd name="connsiteX661" fmla="*/ 1449903 w 12192000"/>
              <a:gd name="connsiteY661" fmla="*/ 962864 h 3012049"/>
              <a:gd name="connsiteX662" fmla="*/ 1455510 w 12192000"/>
              <a:gd name="connsiteY662" fmla="*/ 955654 h 3012049"/>
              <a:gd name="connsiteX663" fmla="*/ 1455510 w 12192000"/>
              <a:gd name="connsiteY663" fmla="*/ 929220 h 3012049"/>
              <a:gd name="connsiteX664" fmla="*/ 1470730 w 12192000"/>
              <a:gd name="connsiteY664" fmla="*/ 920408 h 3012049"/>
              <a:gd name="connsiteX665" fmla="*/ 1478741 w 12192000"/>
              <a:gd name="connsiteY665" fmla="*/ 914000 h 3012049"/>
              <a:gd name="connsiteX666" fmla="*/ 1492359 w 12192000"/>
              <a:gd name="connsiteY666" fmla="*/ 883560 h 3012049"/>
              <a:gd name="connsiteX667" fmla="*/ 1492359 w 12192000"/>
              <a:gd name="connsiteY667" fmla="*/ 858727 h 3012049"/>
              <a:gd name="connsiteX668" fmla="*/ 1488353 w 12192000"/>
              <a:gd name="connsiteY668" fmla="*/ 857125 h 3012049"/>
              <a:gd name="connsiteX669" fmla="*/ 1488353 w 12192000"/>
              <a:gd name="connsiteY669" fmla="*/ 850716 h 3012049"/>
              <a:gd name="connsiteX670" fmla="*/ 1485950 w 12192000"/>
              <a:gd name="connsiteY670" fmla="*/ 849114 h 3012049"/>
              <a:gd name="connsiteX671" fmla="*/ 1485950 w 12192000"/>
              <a:gd name="connsiteY671" fmla="*/ 846711 h 3012049"/>
              <a:gd name="connsiteX672" fmla="*/ 1483547 w 12192000"/>
              <a:gd name="connsiteY672" fmla="*/ 845109 h 3012049"/>
              <a:gd name="connsiteX673" fmla="*/ 1483547 w 12192000"/>
              <a:gd name="connsiteY673" fmla="*/ 841104 h 3012049"/>
              <a:gd name="connsiteX674" fmla="*/ 1454709 w 12192000"/>
              <a:gd name="connsiteY674" fmla="*/ 834695 h 3012049"/>
              <a:gd name="connsiteX675" fmla="*/ 1457112 w 12192000"/>
              <a:gd name="connsiteY675" fmla="*/ 831491 h 3012049"/>
              <a:gd name="connsiteX676" fmla="*/ 1463521 w 12192000"/>
              <a:gd name="connsiteY676" fmla="*/ 806659 h 3012049"/>
              <a:gd name="connsiteX677" fmla="*/ 1463521 w 12192000"/>
              <a:gd name="connsiteY677" fmla="*/ 802653 h 3012049"/>
              <a:gd name="connsiteX678" fmla="*/ 1461117 w 12192000"/>
              <a:gd name="connsiteY678" fmla="*/ 802653 h 3012049"/>
              <a:gd name="connsiteX679" fmla="*/ 1461117 w 12192000"/>
              <a:gd name="connsiteY679" fmla="*/ 805057 h 3012049"/>
              <a:gd name="connsiteX680" fmla="*/ 1438688 w 12192000"/>
              <a:gd name="connsiteY680" fmla="*/ 791439 h 3012049"/>
              <a:gd name="connsiteX681" fmla="*/ 1438688 w 12192000"/>
              <a:gd name="connsiteY681" fmla="*/ 771412 h 3012049"/>
              <a:gd name="connsiteX682" fmla="*/ 1433882 w 12192000"/>
              <a:gd name="connsiteY682" fmla="*/ 771412 h 3012049"/>
              <a:gd name="connsiteX683" fmla="*/ 1433882 w 12192000"/>
              <a:gd name="connsiteY683" fmla="*/ 765805 h 3012049"/>
              <a:gd name="connsiteX684" fmla="*/ 1425070 w 12192000"/>
              <a:gd name="connsiteY684" fmla="*/ 764203 h 3012049"/>
              <a:gd name="connsiteX685" fmla="*/ 1423468 w 12192000"/>
              <a:gd name="connsiteY685" fmla="*/ 641642 h 3012049"/>
              <a:gd name="connsiteX686" fmla="*/ 1425070 w 12192000"/>
              <a:gd name="connsiteY686" fmla="*/ 639239 h 3012049"/>
              <a:gd name="connsiteX687" fmla="*/ 1425070 w 12192000"/>
              <a:gd name="connsiteY687" fmla="*/ 635234 h 3012049"/>
              <a:gd name="connsiteX688" fmla="*/ 1421065 w 12192000"/>
              <a:gd name="connsiteY688" fmla="*/ 633632 h 3012049"/>
              <a:gd name="connsiteX689" fmla="*/ 1423468 w 12192000"/>
              <a:gd name="connsiteY689" fmla="*/ 535102 h 3012049"/>
              <a:gd name="connsiteX690" fmla="*/ 1425871 w 12192000"/>
              <a:gd name="connsiteY690" fmla="*/ 528694 h 3012049"/>
              <a:gd name="connsiteX691" fmla="*/ 1421866 w 12192000"/>
              <a:gd name="connsiteY691" fmla="*/ 526291 h 3012049"/>
              <a:gd name="connsiteX692" fmla="*/ 1421866 w 12192000"/>
              <a:gd name="connsiteY692" fmla="*/ 521484 h 3012049"/>
              <a:gd name="connsiteX693" fmla="*/ 1418662 w 12192000"/>
              <a:gd name="connsiteY693" fmla="*/ 519081 h 3012049"/>
              <a:gd name="connsiteX694" fmla="*/ 1417861 w 12192000"/>
              <a:gd name="connsiteY694" fmla="*/ 417348 h 3012049"/>
              <a:gd name="connsiteX695" fmla="*/ 1423468 w 12192000"/>
              <a:gd name="connsiteY695" fmla="*/ 417348 h 3012049"/>
              <a:gd name="connsiteX696" fmla="*/ 1423468 w 12192000"/>
              <a:gd name="connsiteY696" fmla="*/ 412541 h 3012049"/>
              <a:gd name="connsiteX697" fmla="*/ 1417060 w 12192000"/>
              <a:gd name="connsiteY697" fmla="*/ 412541 h 3012049"/>
              <a:gd name="connsiteX698" fmla="*/ 1417060 w 12192000"/>
              <a:gd name="connsiteY698" fmla="*/ 410138 h 3012049"/>
              <a:gd name="connsiteX699" fmla="*/ 1420264 w 12192000"/>
              <a:gd name="connsiteY699" fmla="*/ 408536 h 3012049"/>
              <a:gd name="connsiteX700" fmla="*/ 1420264 w 12192000"/>
              <a:gd name="connsiteY700" fmla="*/ 406133 h 3012049"/>
              <a:gd name="connsiteX701" fmla="*/ 1421065 w 12192000"/>
              <a:gd name="connsiteY701" fmla="*/ 404531 h 3012049"/>
              <a:gd name="connsiteX702" fmla="*/ 1421065 w 12192000"/>
              <a:gd name="connsiteY702" fmla="*/ 401327 h 3012049"/>
              <a:gd name="connsiteX703" fmla="*/ 1416259 w 12192000"/>
              <a:gd name="connsiteY703" fmla="*/ 400526 h 3012049"/>
              <a:gd name="connsiteX704" fmla="*/ 1416259 w 12192000"/>
              <a:gd name="connsiteY704" fmla="*/ 286776 h 3012049"/>
              <a:gd name="connsiteX705" fmla="*/ 1417060 w 12192000"/>
              <a:gd name="connsiteY705" fmla="*/ 286776 h 3012049"/>
              <a:gd name="connsiteX706" fmla="*/ 1417060 w 12192000"/>
              <a:gd name="connsiteY706" fmla="*/ 284373 h 3012049"/>
              <a:gd name="connsiteX707" fmla="*/ 1414657 w 12192000"/>
              <a:gd name="connsiteY707" fmla="*/ 284373 h 3012049"/>
              <a:gd name="connsiteX708" fmla="*/ 1414657 w 12192000"/>
              <a:gd name="connsiteY708" fmla="*/ 266750 h 3012049"/>
              <a:gd name="connsiteX709" fmla="*/ 1412253 w 12192000"/>
              <a:gd name="connsiteY709" fmla="*/ 265148 h 3012049"/>
              <a:gd name="connsiteX710" fmla="*/ 1409850 w 12192000"/>
              <a:gd name="connsiteY710" fmla="*/ 266750 h 3012049"/>
              <a:gd name="connsiteX711" fmla="*/ 1409850 w 12192000"/>
              <a:gd name="connsiteY711" fmla="*/ 284373 h 3012049"/>
              <a:gd name="connsiteX712" fmla="*/ 1407447 w 12192000"/>
              <a:gd name="connsiteY712" fmla="*/ 284373 h 3012049"/>
              <a:gd name="connsiteX713" fmla="*/ 1407447 w 12192000"/>
              <a:gd name="connsiteY713" fmla="*/ 286776 h 3012049"/>
              <a:gd name="connsiteX714" fmla="*/ 1408248 w 12192000"/>
              <a:gd name="connsiteY714" fmla="*/ 286776 h 3012049"/>
              <a:gd name="connsiteX715" fmla="*/ 1408248 w 12192000"/>
              <a:gd name="connsiteY715" fmla="*/ 401327 h 3012049"/>
              <a:gd name="connsiteX716" fmla="*/ 1402641 w 12192000"/>
              <a:gd name="connsiteY716" fmla="*/ 402128 h 3012049"/>
              <a:gd name="connsiteX717" fmla="*/ 1402641 w 12192000"/>
              <a:gd name="connsiteY717" fmla="*/ 405332 h 3012049"/>
              <a:gd name="connsiteX718" fmla="*/ 1403442 w 12192000"/>
              <a:gd name="connsiteY718" fmla="*/ 406934 h 3012049"/>
              <a:gd name="connsiteX719" fmla="*/ 1403442 w 12192000"/>
              <a:gd name="connsiteY719" fmla="*/ 408536 h 3012049"/>
              <a:gd name="connsiteX720" fmla="*/ 1406646 w 12192000"/>
              <a:gd name="connsiteY720" fmla="*/ 410138 h 3012049"/>
              <a:gd name="connsiteX721" fmla="*/ 1406646 w 12192000"/>
              <a:gd name="connsiteY721" fmla="*/ 412541 h 3012049"/>
              <a:gd name="connsiteX722" fmla="*/ 1401840 w 12192000"/>
              <a:gd name="connsiteY722" fmla="*/ 412541 h 3012049"/>
              <a:gd name="connsiteX723" fmla="*/ 1401840 w 12192000"/>
              <a:gd name="connsiteY723" fmla="*/ 417348 h 3012049"/>
              <a:gd name="connsiteX724" fmla="*/ 1407447 w 12192000"/>
              <a:gd name="connsiteY724" fmla="*/ 417348 h 3012049"/>
              <a:gd name="connsiteX725" fmla="*/ 1406646 w 12192000"/>
              <a:gd name="connsiteY725" fmla="*/ 519882 h 3012049"/>
              <a:gd name="connsiteX726" fmla="*/ 1403442 w 12192000"/>
              <a:gd name="connsiteY726" fmla="*/ 522285 h 3012049"/>
              <a:gd name="connsiteX727" fmla="*/ 1403442 w 12192000"/>
              <a:gd name="connsiteY727" fmla="*/ 527092 h 3012049"/>
              <a:gd name="connsiteX728" fmla="*/ 1399437 w 12192000"/>
              <a:gd name="connsiteY728" fmla="*/ 529495 h 3012049"/>
              <a:gd name="connsiteX729" fmla="*/ 1401840 w 12192000"/>
              <a:gd name="connsiteY729" fmla="*/ 535903 h 3012049"/>
              <a:gd name="connsiteX730" fmla="*/ 1404243 w 12192000"/>
              <a:gd name="connsiteY730" fmla="*/ 634433 h 3012049"/>
              <a:gd name="connsiteX731" fmla="*/ 1400238 w 12192000"/>
              <a:gd name="connsiteY731" fmla="*/ 636035 h 3012049"/>
              <a:gd name="connsiteX732" fmla="*/ 1400238 w 12192000"/>
              <a:gd name="connsiteY732" fmla="*/ 640040 h 3012049"/>
              <a:gd name="connsiteX733" fmla="*/ 1401840 w 12192000"/>
              <a:gd name="connsiteY733" fmla="*/ 642443 h 3012049"/>
              <a:gd name="connsiteX734" fmla="*/ 1400238 w 12192000"/>
              <a:gd name="connsiteY734" fmla="*/ 765004 h 3012049"/>
              <a:gd name="connsiteX735" fmla="*/ 1391426 w 12192000"/>
              <a:gd name="connsiteY735" fmla="*/ 766606 h 3012049"/>
              <a:gd name="connsiteX736" fmla="*/ 1391426 w 12192000"/>
              <a:gd name="connsiteY736" fmla="*/ 772214 h 3012049"/>
              <a:gd name="connsiteX737" fmla="*/ 1387421 w 12192000"/>
              <a:gd name="connsiteY737" fmla="*/ 772214 h 3012049"/>
              <a:gd name="connsiteX738" fmla="*/ 1387421 w 12192000"/>
              <a:gd name="connsiteY738" fmla="*/ 793041 h 3012049"/>
              <a:gd name="connsiteX739" fmla="*/ 1364991 w 12192000"/>
              <a:gd name="connsiteY739" fmla="*/ 806659 h 3012049"/>
              <a:gd name="connsiteX740" fmla="*/ 1364991 w 12192000"/>
              <a:gd name="connsiteY740" fmla="*/ 804256 h 3012049"/>
              <a:gd name="connsiteX741" fmla="*/ 1362588 w 12192000"/>
              <a:gd name="connsiteY741" fmla="*/ 804256 h 3012049"/>
              <a:gd name="connsiteX742" fmla="*/ 1362588 w 12192000"/>
              <a:gd name="connsiteY742" fmla="*/ 808261 h 3012049"/>
              <a:gd name="connsiteX743" fmla="*/ 1368997 w 12192000"/>
              <a:gd name="connsiteY743" fmla="*/ 833093 h 3012049"/>
              <a:gd name="connsiteX744" fmla="*/ 1370599 w 12192000"/>
              <a:gd name="connsiteY744" fmla="*/ 836298 h 3012049"/>
              <a:gd name="connsiteX745" fmla="*/ 1341761 w 12192000"/>
              <a:gd name="connsiteY745" fmla="*/ 842706 h 3012049"/>
              <a:gd name="connsiteX746" fmla="*/ 1341761 w 12192000"/>
              <a:gd name="connsiteY746" fmla="*/ 846711 h 3012049"/>
              <a:gd name="connsiteX747" fmla="*/ 1339358 w 12192000"/>
              <a:gd name="connsiteY747" fmla="*/ 848313 h 3012049"/>
              <a:gd name="connsiteX748" fmla="*/ 1339358 w 12192000"/>
              <a:gd name="connsiteY748" fmla="*/ 850716 h 3012049"/>
              <a:gd name="connsiteX749" fmla="*/ 1336955 w 12192000"/>
              <a:gd name="connsiteY749" fmla="*/ 852319 h 3012049"/>
              <a:gd name="connsiteX750" fmla="*/ 1336955 w 12192000"/>
              <a:gd name="connsiteY750" fmla="*/ 858727 h 3012049"/>
              <a:gd name="connsiteX751" fmla="*/ 1332949 w 12192000"/>
              <a:gd name="connsiteY751" fmla="*/ 860329 h 3012049"/>
              <a:gd name="connsiteX752" fmla="*/ 1332949 w 12192000"/>
              <a:gd name="connsiteY752" fmla="*/ 885162 h 3012049"/>
              <a:gd name="connsiteX753" fmla="*/ 1346567 w 12192000"/>
              <a:gd name="connsiteY753" fmla="*/ 915602 h 3012049"/>
              <a:gd name="connsiteX754" fmla="*/ 1354578 w 12192000"/>
              <a:gd name="connsiteY754" fmla="*/ 922010 h 3012049"/>
              <a:gd name="connsiteX755" fmla="*/ 1369798 w 12192000"/>
              <a:gd name="connsiteY755" fmla="*/ 930822 h 3012049"/>
              <a:gd name="connsiteX756" fmla="*/ 1369798 w 12192000"/>
              <a:gd name="connsiteY756" fmla="*/ 958858 h 3012049"/>
              <a:gd name="connsiteX757" fmla="*/ 1375405 w 12192000"/>
              <a:gd name="connsiteY757" fmla="*/ 966068 h 3012049"/>
              <a:gd name="connsiteX758" fmla="*/ 1375405 w 12192000"/>
              <a:gd name="connsiteY758" fmla="*/ 1009325 h 3012049"/>
              <a:gd name="connsiteX759" fmla="*/ 1389824 w 12192000"/>
              <a:gd name="connsiteY759" fmla="*/ 1014131 h 3012049"/>
              <a:gd name="connsiteX760" fmla="*/ 1363389 w 12192000"/>
              <a:gd name="connsiteY760" fmla="*/ 1604506 h 3012049"/>
              <a:gd name="connsiteX761" fmla="*/ 1350573 w 12192000"/>
              <a:gd name="connsiteY761" fmla="*/ 1604506 h 3012049"/>
              <a:gd name="connsiteX762" fmla="*/ 1350573 w 12192000"/>
              <a:gd name="connsiteY762" fmla="*/ 1650967 h 3012049"/>
              <a:gd name="connsiteX763" fmla="*/ 1332949 w 12192000"/>
              <a:gd name="connsiteY763" fmla="*/ 1650967 h 3012049"/>
              <a:gd name="connsiteX764" fmla="*/ 1332949 w 12192000"/>
              <a:gd name="connsiteY764" fmla="*/ 1659778 h 3012049"/>
              <a:gd name="connsiteX765" fmla="*/ 1280881 w 12192000"/>
              <a:gd name="connsiteY765" fmla="*/ 1659778 h 3012049"/>
              <a:gd name="connsiteX766" fmla="*/ 1276876 w 12192000"/>
              <a:gd name="connsiteY766" fmla="*/ 1655773 h 3012049"/>
              <a:gd name="connsiteX767" fmla="*/ 1276876 w 12192000"/>
              <a:gd name="connsiteY767" fmla="*/ 1642956 h 3012049"/>
              <a:gd name="connsiteX768" fmla="*/ 1272870 w 12192000"/>
              <a:gd name="connsiteY768" fmla="*/ 1642956 h 3012049"/>
              <a:gd name="connsiteX769" fmla="*/ 1272870 w 12192000"/>
              <a:gd name="connsiteY769" fmla="*/ 1630139 h 3012049"/>
              <a:gd name="connsiteX770" fmla="*/ 1319331 w 12192000"/>
              <a:gd name="connsiteY770" fmla="*/ 1620527 h 3012049"/>
              <a:gd name="connsiteX771" fmla="*/ 1319331 w 12192000"/>
              <a:gd name="connsiteY771" fmla="*/ 1602103 h 3012049"/>
              <a:gd name="connsiteX772" fmla="*/ 1236823 w 12192000"/>
              <a:gd name="connsiteY772" fmla="*/ 1580474 h 3012049"/>
              <a:gd name="connsiteX773" fmla="*/ 1236823 w 12192000"/>
              <a:gd name="connsiteY773" fmla="*/ 1575668 h 3012049"/>
              <a:gd name="connsiteX774" fmla="*/ 1229614 w 12192000"/>
              <a:gd name="connsiteY774" fmla="*/ 1575668 h 3012049"/>
              <a:gd name="connsiteX775" fmla="*/ 1229614 w 12192000"/>
              <a:gd name="connsiteY775" fmla="*/ 1555642 h 3012049"/>
              <a:gd name="connsiteX776" fmla="*/ 1256048 w 12192000"/>
              <a:gd name="connsiteY776" fmla="*/ 1555642 h 3012049"/>
              <a:gd name="connsiteX777" fmla="*/ 1260054 w 12192000"/>
              <a:gd name="connsiteY777" fmla="*/ 1548432 h 3012049"/>
              <a:gd name="connsiteX778" fmla="*/ 1272870 w 12192000"/>
              <a:gd name="connsiteY778" fmla="*/ 1548432 h 3012049"/>
              <a:gd name="connsiteX779" fmla="*/ 1272870 w 12192000"/>
              <a:gd name="connsiteY779" fmla="*/ 1544427 h 3012049"/>
              <a:gd name="connsiteX780" fmla="*/ 1270467 w 12192000"/>
              <a:gd name="connsiteY780" fmla="*/ 1544427 h 3012049"/>
              <a:gd name="connsiteX781" fmla="*/ 1270467 w 12192000"/>
              <a:gd name="connsiteY781" fmla="*/ 1530008 h 3012049"/>
              <a:gd name="connsiteX782" fmla="*/ 1234420 w 12192000"/>
              <a:gd name="connsiteY782" fmla="*/ 1530008 h 3012049"/>
              <a:gd name="connsiteX783" fmla="*/ 1234420 w 12192000"/>
              <a:gd name="connsiteY783" fmla="*/ 1521196 h 3012049"/>
              <a:gd name="connsiteX784" fmla="*/ 1231216 w 12192000"/>
              <a:gd name="connsiteY784" fmla="*/ 1516390 h 3012049"/>
              <a:gd name="connsiteX785" fmla="*/ 1220802 w 12192000"/>
              <a:gd name="connsiteY785" fmla="*/ 1516390 h 3012049"/>
              <a:gd name="connsiteX786" fmla="*/ 1220802 w 12192000"/>
              <a:gd name="connsiteY786" fmla="*/ 1523600 h 3012049"/>
              <a:gd name="connsiteX787" fmla="*/ 1146304 w 12192000"/>
              <a:gd name="connsiteY787" fmla="*/ 1496364 h 3012049"/>
              <a:gd name="connsiteX788" fmla="*/ 1084623 w 12192000"/>
              <a:gd name="connsiteY788" fmla="*/ 1440290 h 3012049"/>
              <a:gd name="connsiteX789" fmla="*/ 1084623 w 12192000"/>
              <a:gd name="connsiteY789" fmla="*/ 1431479 h 3012049"/>
              <a:gd name="connsiteX790" fmla="*/ 1089430 w 12192000"/>
              <a:gd name="connsiteY790" fmla="*/ 1431479 h 3012049"/>
              <a:gd name="connsiteX791" fmla="*/ 1089430 w 12192000"/>
              <a:gd name="connsiteY791" fmla="*/ 1426672 h 3012049"/>
              <a:gd name="connsiteX792" fmla="*/ 1084623 w 12192000"/>
              <a:gd name="connsiteY792" fmla="*/ 1426672 h 3012049"/>
              <a:gd name="connsiteX793" fmla="*/ 1084623 w 12192000"/>
              <a:gd name="connsiteY793" fmla="*/ 1419463 h 3012049"/>
              <a:gd name="connsiteX794" fmla="*/ 1082220 w 12192000"/>
              <a:gd name="connsiteY794" fmla="*/ 1417861 h 3012049"/>
              <a:gd name="connsiteX795" fmla="*/ 1076613 w 12192000"/>
              <a:gd name="connsiteY795" fmla="*/ 1417861 h 3012049"/>
              <a:gd name="connsiteX796" fmla="*/ 1076613 w 12192000"/>
              <a:gd name="connsiteY796" fmla="*/ 1405845 h 3012049"/>
              <a:gd name="connsiteX797" fmla="*/ 1071006 w 12192000"/>
              <a:gd name="connsiteY797" fmla="*/ 1405845 h 3012049"/>
              <a:gd name="connsiteX798" fmla="*/ 1071006 w 12192000"/>
              <a:gd name="connsiteY798" fmla="*/ 1417060 h 3012049"/>
              <a:gd name="connsiteX799" fmla="*/ 1063796 w 12192000"/>
              <a:gd name="connsiteY799" fmla="*/ 1417060 h 3012049"/>
              <a:gd name="connsiteX800" fmla="*/ 1063796 w 12192000"/>
              <a:gd name="connsiteY800" fmla="*/ 1405845 h 3012049"/>
              <a:gd name="connsiteX801" fmla="*/ 1058990 w 12192000"/>
              <a:gd name="connsiteY801" fmla="*/ 1405845 h 3012049"/>
              <a:gd name="connsiteX802" fmla="*/ 1058990 w 12192000"/>
              <a:gd name="connsiteY802" fmla="*/ 1428275 h 3012049"/>
              <a:gd name="connsiteX803" fmla="*/ 1053382 w 12192000"/>
              <a:gd name="connsiteY803" fmla="*/ 1428275 h 3012049"/>
              <a:gd name="connsiteX804" fmla="*/ 1053382 w 12192000"/>
              <a:gd name="connsiteY804" fmla="*/ 1433081 h 3012049"/>
              <a:gd name="connsiteX805" fmla="*/ 902785 w 12192000"/>
              <a:gd name="connsiteY805" fmla="*/ 1433081 h 3012049"/>
              <a:gd name="connsiteX806" fmla="*/ 748983 w 12192000"/>
              <a:gd name="connsiteY806" fmla="*/ 1433081 h 3012049"/>
              <a:gd name="connsiteX807" fmla="*/ 748983 w 12192000"/>
              <a:gd name="connsiteY807" fmla="*/ 1428275 h 3012049"/>
              <a:gd name="connsiteX808" fmla="*/ 743376 w 12192000"/>
              <a:gd name="connsiteY808" fmla="*/ 1428275 h 3012049"/>
              <a:gd name="connsiteX809" fmla="*/ 743376 w 12192000"/>
              <a:gd name="connsiteY809" fmla="*/ 1405845 h 3012049"/>
              <a:gd name="connsiteX810" fmla="*/ 738569 w 12192000"/>
              <a:gd name="connsiteY810" fmla="*/ 1405845 h 3012049"/>
              <a:gd name="connsiteX811" fmla="*/ 738569 w 12192000"/>
              <a:gd name="connsiteY811" fmla="*/ 1417060 h 3012049"/>
              <a:gd name="connsiteX812" fmla="*/ 731360 w 12192000"/>
              <a:gd name="connsiteY812" fmla="*/ 1417060 h 3012049"/>
              <a:gd name="connsiteX813" fmla="*/ 731360 w 12192000"/>
              <a:gd name="connsiteY813" fmla="*/ 1405845 h 3012049"/>
              <a:gd name="connsiteX814" fmla="*/ 725752 w 12192000"/>
              <a:gd name="connsiteY814" fmla="*/ 1405845 h 3012049"/>
              <a:gd name="connsiteX815" fmla="*/ 725752 w 12192000"/>
              <a:gd name="connsiteY815" fmla="*/ 1417861 h 3012049"/>
              <a:gd name="connsiteX816" fmla="*/ 720145 w 12192000"/>
              <a:gd name="connsiteY816" fmla="*/ 1417861 h 3012049"/>
              <a:gd name="connsiteX817" fmla="*/ 717742 w 12192000"/>
              <a:gd name="connsiteY817" fmla="*/ 1419463 h 3012049"/>
              <a:gd name="connsiteX818" fmla="*/ 717742 w 12192000"/>
              <a:gd name="connsiteY818" fmla="*/ 1426672 h 3012049"/>
              <a:gd name="connsiteX819" fmla="*/ 712936 w 12192000"/>
              <a:gd name="connsiteY819" fmla="*/ 1426672 h 3012049"/>
              <a:gd name="connsiteX820" fmla="*/ 712936 w 12192000"/>
              <a:gd name="connsiteY820" fmla="*/ 1431479 h 3012049"/>
              <a:gd name="connsiteX821" fmla="*/ 717742 w 12192000"/>
              <a:gd name="connsiteY821" fmla="*/ 1431479 h 3012049"/>
              <a:gd name="connsiteX822" fmla="*/ 717742 w 12192000"/>
              <a:gd name="connsiteY822" fmla="*/ 1440290 h 3012049"/>
              <a:gd name="connsiteX823" fmla="*/ 656061 w 12192000"/>
              <a:gd name="connsiteY823" fmla="*/ 1496364 h 3012049"/>
              <a:gd name="connsiteX824" fmla="*/ 581563 w 12192000"/>
              <a:gd name="connsiteY824" fmla="*/ 1523600 h 3012049"/>
              <a:gd name="connsiteX825" fmla="*/ 581563 w 12192000"/>
              <a:gd name="connsiteY825" fmla="*/ 1516390 h 3012049"/>
              <a:gd name="connsiteX826" fmla="*/ 571150 w 12192000"/>
              <a:gd name="connsiteY826" fmla="*/ 1516390 h 3012049"/>
              <a:gd name="connsiteX827" fmla="*/ 567945 w 12192000"/>
              <a:gd name="connsiteY827" fmla="*/ 1521196 h 3012049"/>
              <a:gd name="connsiteX828" fmla="*/ 567945 w 12192000"/>
              <a:gd name="connsiteY828" fmla="*/ 1530008 h 3012049"/>
              <a:gd name="connsiteX829" fmla="*/ 531898 w 12192000"/>
              <a:gd name="connsiteY829" fmla="*/ 1530008 h 3012049"/>
              <a:gd name="connsiteX830" fmla="*/ 531898 w 12192000"/>
              <a:gd name="connsiteY830" fmla="*/ 1544427 h 3012049"/>
              <a:gd name="connsiteX831" fmla="*/ 528694 w 12192000"/>
              <a:gd name="connsiteY831" fmla="*/ 1544427 h 3012049"/>
              <a:gd name="connsiteX832" fmla="*/ 528694 w 12192000"/>
              <a:gd name="connsiteY832" fmla="*/ 1548432 h 3012049"/>
              <a:gd name="connsiteX833" fmla="*/ 541511 w 12192000"/>
              <a:gd name="connsiteY833" fmla="*/ 1548432 h 3012049"/>
              <a:gd name="connsiteX834" fmla="*/ 545516 w 12192000"/>
              <a:gd name="connsiteY834" fmla="*/ 1555642 h 3012049"/>
              <a:gd name="connsiteX835" fmla="*/ 571951 w 12192000"/>
              <a:gd name="connsiteY835" fmla="*/ 1555642 h 3012049"/>
              <a:gd name="connsiteX836" fmla="*/ 571951 w 12192000"/>
              <a:gd name="connsiteY836" fmla="*/ 1575668 h 3012049"/>
              <a:gd name="connsiteX837" fmla="*/ 564741 w 12192000"/>
              <a:gd name="connsiteY837" fmla="*/ 1575668 h 3012049"/>
              <a:gd name="connsiteX838" fmla="*/ 564741 w 12192000"/>
              <a:gd name="connsiteY838" fmla="*/ 1580474 h 3012049"/>
              <a:gd name="connsiteX839" fmla="*/ 482233 w 12192000"/>
              <a:gd name="connsiteY839" fmla="*/ 1602103 h 3012049"/>
              <a:gd name="connsiteX840" fmla="*/ 482233 w 12192000"/>
              <a:gd name="connsiteY840" fmla="*/ 1619726 h 3012049"/>
              <a:gd name="connsiteX841" fmla="*/ 528694 w 12192000"/>
              <a:gd name="connsiteY841" fmla="*/ 1629338 h 3012049"/>
              <a:gd name="connsiteX842" fmla="*/ 528694 w 12192000"/>
              <a:gd name="connsiteY842" fmla="*/ 1642155 h 3012049"/>
              <a:gd name="connsiteX843" fmla="*/ 524689 w 12192000"/>
              <a:gd name="connsiteY843" fmla="*/ 1642155 h 3012049"/>
              <a:gd name="connsiteX844" fmla="*/ 524689 w 12192000"/>
              <a:gd name="connsiteY844" fmla="*/ 1654972 h 3012049"/>
              <a:gd name="connsiteX845" fmla="*/ 520683 w 12192000"/>
              <a:gd name="connsiteY845" fmla="*/ 1658977 h 3012049"/>
              <a:gd name="connsiteX846" fmla="*/ 266750 w 12192000"/>
              <a:gd name="connsiteY846" fmla="*/ 1658977 h 3012049"/>
              <a:gd name="connsiteX847" fmla="*/ 266750 w 12192000"/>
              <a:gd name="connsiteY847" fmla="*/ 1654972 h 3012049"/>
              <a:gd name="connsiteX848" fmla="*/ 261143 w 12192000"/>
              <a:gd name="connsiteY848" fmla="*/ 1654972 h 3012049"/>
              <a:gd name="connsiteX849" fmla="*/ 261143 w 12192000"/>
              <a:gd name="connsiteY849" fmla="*/ 1662182 h 3012049"/>
              <a:gd name="connsiteX850" fmla="*/ 256336 w 12192000"/>
              <a:gd name="connsiteY850" fmla="*/ 1662182 h 3012049"/>
              <a:gd name="connsiteX851" fmla="*/ 256336 w 12192000"/>
              <a:gd name="connsiteY851" fmla="*/ 1670993 h 3012049"/>
              <a:gd name="connsiteX852" fmla="*/ 260342 w 12192000"/>
              <a:gd name="connsiteY852" fmla="*/ 1670993 h 3012049"/>
              <a:gd name="connsiteX853" fmla="*/ 260342 w 12192000"/>
              <a:gd name="connsiteY853" fmla="*/ 1683810 h 3012049"/>
              <a:gd name="connsiteX854" fmla="*/ 251530 w 12192000"/>
              <a:gd name="connsiteY854" fmla="*/ 1683810 h 3012049"/>
              <a:gd name="connsiteX855" fmla="*/ 251530 w 12192000"/>
              <a:gd name="connsiteY855" fmla="*/ 1689417 h 3012049"/>
              <a:gd name="connsiteX856" fmla="*/ 251530 w 12192000"/>
              <a:gd name="connsiteY856" fmla="*/ 1725465 h 3012049"/>
              <a:gd name="connsiteX857" fmla="*/ 202666 w 12192000"/>
              <a:gd name="connsiteY857" fmla="*/ 1725465 h 3012049"/>
              <a:gd name="connsiteX858" fmla="*/ 202666 w 12192000"/>
              <a:gd name="connsiteY858" fmla="*/ 1747894 h 3012049"/>
              <a:gd name="connsiteX859" fmla="*/ 120158 w 12192000"/>
              <a:gd name="connsiteY859" fmla="*/ 1747894 h 3012049"/>
              <a:gd name="connsiteX860" fmla="*/ 120158 w 12192000"/>
              <a:gd name="connsiteY860" fmla="*/ 1758308 h 3012049"/>
              <a:gd name="connsiteX861" fmla="*/ 106540 w 12192000"/>
              <a:gd name="connsiteY861" fmla="*/ 1758308 h 3012049"/>
              <a:gd name="connsiteX862" fmla="*/ 106540 w 12192000"/>
              <a:gd name="connsiteY862" fmla="*/ 1766318 h 3012049"/>
              <a:gd name="connsiteX863" fmla="*/ 112147 w 12192000"/>
              <a:gd name="connsiteY863" fmla="*/ 1766318 h 3012049"/>
              <a:gd name="connsiteX864" fmla="*/ 112147 w 12192000"/>
              <a:gd name="connsiteY864" fmla="*/ 1777533 h 3012049"/>
              <a:gd name="connsiteX865" fmla="*/ 20827 w 12192000"/>
              <a:gd name="connsiteY865" fmla="*/ 1777533 h 3012049"/>
              <a:gd name="connsiteX866" fmla="*/ 20827 w 12192000"/>
              <a:gd name="connsiteY866" fmla="*/ 1793554 h 3012049"/>
              <a:gd name="connsiteX867" fmla="*/ 12817 w 12192000"/>
              <a:gd name="connsiteY867" fmla="*/ 1793554 h 3012049"/>
              <a:gd name="connsiteX868" fmla="*/ 12817 w 12192000"/>
              <a:gd name="connsiteY868" fmla="*/ 1788748 h 3012049"/>
              <a:gd name="connsiteX869" fmla="*/ 0 w 12192000"/>
              <a:gd name="connsiteY869" fmla="*/ 1788748 h 3012049"/>
              <a:gd name="connsiteX870" fmla="*/ 0 w 12192000"/>
              <a:gd name="connsiteY870" fmla="*/ 1839214 h 3012049"/>
              <a:gd name="connsiteX871" fmla="*/ 5116976 w 12192000"/>
              <a:gd name="connsiteY871" fmla="*/ 2556356 h 3012049"/>
              <a:gd name="connsiteX872" fmla="*/ 8477701 w 12192000"/>
              <a:gd name="connsiteY872" fmla="*/ 3012049 h 3012049"/>
              <a:gd name="connsiteX873" fmla="*/ 12192000 w 12192000"/>
              <a:gd name="connsiteY873" fmla="*/ 1839214 h 3012049"/>
              <a:gd name="connsiteX874" fmla="*/ 12192000 w 12192000"/>
              <a:gd name="connsiteY874" fmla="*/ 1807172 h 3012049"/>
              <a:gd name="connsiteX875" fmla="*/ 12164764 w 12192000"/>
              <a:gd name="connsiteY875" fmla="*/ 1807172 h 3012049"/>
              <a:gd name="connsiteX876" fmla="*/ 12164764 w 12192000"/>
              <a:gd name="connsiteY876" fmla="*/ 1807973 h 3012049"/>
              <a:gd name="connsiteX877" fmla="*/ 2412767 w 12192000"/>
              <a:gd name="connsiteY877" fmla="*/ 1433081 h 3012049"/>
              <a:gd name="connsiteX878" fmla="*/ 2412767 w 12192000"/>
              <a:gd name="connsiteY878" fmla="*/ 1420264 h 3012049"/>
              <a:gd name="connsiteX879" fmla="*/ 2415170 w 12192000"/>
              <a:gd name="connsiteY879" fmla="*/ 1420264 h 3012049"/>
              <a:gd name="connsiteX880" fmla="*/ 2415170 w 12192000"/>
              <a:gd name="connsiteY880" fmla="*/ 1433081 h 3012049"/>
              <a:gd name="connsiteX881" fmla="*/ 2412767 w 12192000"/>
              <a:gd name="connsiteY881" fmla="*/ 1433081 h 3012049"/>
              <a:gd name="connsiteX882" fmla="*/ 6799323 w 12192000"/>
              <a:gd name="connsiteY882" fmla="*/ 1419463 h 3012049"/>
              <a:gd name="connsiteX883" fmla="*/ 6799323 w 12192000"/>
              <a:gd name="connsiteY883" fmla="*/ 1430678 h 3012049"/>
              <a:gd name="connsiteX884" fmla="*/ 6785705 w 12192000"/>
              <a:gd name="connsiteY884" fmla="*/ 1443494 h 3012049"/>
              <a:gd name="connsiteX885" fmla="*/ 6743250 w 12192000"/>
              <a:gd name="connsiteY885" fmla="*/ 1443494 h 3012049"/>
              <a:gd name="connsiteX886" fmla="*/ 6743250 w 12192000"/>
              <a:gd name="connsiteY886" fmla="*/ 1408248 h 3012049"/>
              <a:gd name="connsiteX887" fmla="*/ 6702396 w 12192000"/>
              <a:gd name="connsiteY887" fmla="*/ 1408248 h 3012049"/>
              <a:gd name="connsiteX888" fmla="*/ 6702396 w 12192000"/>
              <a:gd name="connsiteY888" fmla="*/ 1417861 h 3012049"/>
              <a:gd name="connsiteX889" fmla="*/ 6716815 w 12192000"/>
              <a:gd name="connsiteY889" fmla="*/ 1417861 h 3012049"/>
              <a:gd name="connsiteX890" fmla="*/ 6716815 w 12192000"/>
              <a:gd name="connsiteY890" fmla="*/ 1438688 h 3012049"/>
              <a:gd name="connsiteX891" fmla="*/ 6603066 w 12192000"/>
              <a:gd name="connsiteY891" fmla="*/ 1438688 h 3012049"/>
              <a:gd name="connsiteX892" fmla="*/ 6603066 w 12192000"/>
              <a:gd name="connsiteY892" fmla="*/ 1231216 h 3012049"/>
              <a:gd name="connsiteX893" fmla="*/ 6587045 w 12192000"/>
              <a:gd name="connsiteY893" fmla="*/ 1231216 h 3012049"/>
              <a:gd name="connsiteX894" fmla="*/ 6587045 w 12192000"/>
              <a:gd name="connsiteY894" fmla="*/ 1195169 h 3012049"/>
              <a:gd name="connsiteX895" fmla="*/ 6561411 w 12192000"/>
              <a:gd name="connsiteY895" fmla="*/ 1195169 h 3012049"/>
              <a:gd name="connsiteX896" fmla="*/ 6561411 w 12192000"/>
              <a:gd name="connsiteY896" fmla="*/ 1179949 h 3012049"/>
              <a:gd name="connsiteX897" fmla="*/ 6550997 w 12192000"/>
              <a:gd name="connsiteY897" fmla="*/ 1179949 h 3012049"/>
              <a:gd name="connsiteX898" fmla="*/ 6550997 w 12192000"/>
              <a:gd name="connsiteY898" fmla="*/ 1188760 h 3012049"/>
              <a:gd name="connsiteX899" fmla="*/ 6542987 w 12192000"/>
              <a:gd name="connsiteY899" fmla="*/ 1188760 h 3012049"/>
              <a:gd name="connsiteX900" fmla="*/ 6594254 w 12192000"/>
              <a:gd name="connsiteY900" fmla="*/ 808261 h 3012049"/>
              <a:gd name="connsiteX901" fmla="*/ 6771286 w 12192000"/>
              <a:gd name="connsiteY901" fmla="*/ 808261 h 3012049"/>
              <a:gd name="connsiteX902" fmla="*/ 6831365 w 12192000"/>
              <a:gd name="connsiteY902" fmla="*/ 1419463 h 3012049"/>
              <a:gd name="connsiteX903" fmla="*/ 6799323 w 12192000"/>
              <a:gd name="connsiteY903" fmla="*/ 1419463 h 3012049"/>
              <a:gd name="connsiteX904" fmla="*/ 9199273 w 12192000"/>
              <a:gd name="connsiteY904" fmla="*/ 711334 h 3012049"/>
              <a:gd name="connsiteX905" fmla="*/ 9292194 w 12192000"/>
              <a:gd name="connsiteY905" fmla="*/ 535903 h 3012049"/>
              <a:gd name="connsiteX906" fmla="*/ 9365090 w 12192000"/>
              <a:gd name="connsiteY906" fmla="*/ 711334 h 3012049"/>
              <a:gd name="connsiteX907" fmla="*/ 9199273 w 12192000"/>
              <a:gd name="connsiteY907" fmla="*/ 711334 h 3012049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6142282 w 12192000"/>
              <a:gd name="connsiteY871" fmla="*/ 3125971 h 3125971"/>
              <a:gd name="connsiteX872" fmla="*/ 8477701 w 12192000"/>
              <a:gd name="connsiteY872" fmla="*/ 3012049 h 3125971"/>
              <a:gd name="connsiteX873" fmla="*/ 12192000 w 12192000"/>
              <a:gd name="connsiteY873" fmla="*/ 1839214 h 3125971"/>
              <a:gd name="connsiteX874" fmla="*/ 12192000 w 12192000"/>
              <a:gd name="connsiteY874" fmla="*/ 1807172 h 3125971"/>
              <a:gd name="connsiteX875" fmla="*/ 12164764 w 12192000"/>
              <a:gd name="connsiteY875" fmla="*/ 1807172 h 3125971"/>
              <a:gd name="connsiteX876" fmla="*/ 12164764 w 12192000"/>
              <a:gd name="connsiteY876" fmla="*/ 1807973 h 3125971"/>
              <a:gd name="connsiteX877" fmla="*/ 2412767 w 12192000"/>
              <a:gd name="connsiteY877" fmla="*/ 1433081 h 3125971"/>
              <a:gd name="connsiteX878" fmla="*/ 2412767 w 12192000"/>
              <a:gd name="connsiteY878" fmla="*/ 1420264 h 3125971"/>
              <a:gd name="connsiteX879" fmla="*/ 2415170 w 12192000"/>
              <a:gd name="connsiteY879" fmla="*/ 1420264 h 3125971"/>
              <a:gd name="connsiteX880" fmla="*/ 2415170 w 12192000"/>
              <a:gd name="connsiteY880" fmla="*/ 1433081 h 3125971"/>
              <a:gd name="connsiteX881" fmla="*/ 2412767 w 12192000"/>
              <a:gd name="connsiteY881" fmla="*/ 1433081 h 3125971"/>
              <a:gd name="connsiteX882" fmla="*/ 6799323 w 12192000"/>
              <a:gd name="connsiteY882" fmla="*/ 1419463 h 3125971"/>
              <a:gd name="connsiteX883" fmla="*/ 6799323 w 12192000"/>
              <a:gd name="connsiteY883" fmla="*/ 1430678 h 3125971"/>
              <a:gd name="connsiteX884" fmla="*/ 6785705 w 12192000"/>
              <a:gd name="connsiteY884" fmla="*/ 1443494 h 3125971"/>
              <a:gd name="connsiteX885" fmla="*/ 6743250 w 12192000"/>
              <a:gd name="connsiteY885" fmla="*/ 1443494 h 3125971"/>
              <a:gd name="connsiteX886" fmla="*/ 6743250 w 12192000"/>
              <a:gd name="connsiteY886" fmla="*/ 1408248 h 3125971"/>
              <a:gd name="connsiteX887" fmla="*/ 6702396 w 12192000"/>
              <a:gd name="connsiteY887" fmla="*/ 1408248 h 3125971"/>
              <a:gd name="connsiteX888" fmla="*/ 6702396 w 12192000"/>
              <a:gd name="connsiteY888" fmla="*/ 1417861 h 3125971"/>
              <a:gd name="connsiteX889" fmla="*/ 6716815 w 12192000"/>
              <a:gd name="connsiteY889" fmla="*/ 1417861 h 3125971"/>
              <a:gd name="connsiteX890" fmla="*/ 6716815 w 12192000"/>
              <a:gd name="connsiteY890" fmla="*/ 1438688 h 3125971"/>
              <a:gd name="connsiteX891" fmla="*/ 6603066 w 12192000"/>
              <a:gd name="connsiteY891" fmla="*/ 1438688 h 3125971"/>
              <a:gd name="connsiteX892" fmla="*/ 6603066 w 12192000"/>
              <a:gd name="connsiteY892" fmla="*/ 1231216 h 3125971"/>
              <a:gd name="connsiteX893" fmla="*/ 6587045 w 12192000"/>
              <a:gd name="connsiteY893" fmla="*/ 1231216 h 3125971"/>
              <a:gd name="connsiteX894" fmla="*/ 6587045 w 12192000"/>
              <a:gd name="connsiteY894" fmla="*/ 1195169 h 3125971"/>
              <a:gd name="connsiteX895" fmla="*/ 6561411 w 12192000"/>
              <a:gd name="connsiteY895" fmla="*/ 1195169 h 3125971"/>
              <a:gd name="connsiteX896" fmla="*/ 6561411 w 12192000"/>
              <a:gd name="connsiteY896" fmla="*/ 1179949 h 3125971"/>
              <a:gd name="connsiteX897" fmla="*/ 6550997 w 12192000"/>
              <a:gd name="connsiteY897" fmla="*/ 1179949 h 3125971"/>
              <a:gd name="connsiteX898" fmla="*/ 6550997 w 12192000"/>
              <a:gd name="connsiteY898" fmla="*/ 1188760 h 3125971"/>
              <a:gd name="connsiteX899" fmla="*/ 6542987 w 12192000"/>
              <a:gd name="connsiteY899" fmla="*/ 1188760 h 3125971"/>
              <a:gd name="connsiteX900" fmla="*/ 6594254 w 12192000"/>
              <a:gd name="connsiteY900" fmla="*/ 808261 h 3125971"/>
              <a:gd name="connsiteX901" fmla="*/ 6771286 w 12192000"/>
              <a:gd name="connsiteY901" fmla="*/ 808261 h 3125971"/>
              <a:gd name="connsiteX902" fmla="*/ 6831365 w 12192000"/>
              <a:gd name="connsiteY902" fmla="*/ 1419463 h 3125971"/>
              <a:gd name="connsiteX903" fmla="*/ 6799323 w 12192000"/>
              <a:gd name="connsiteY903" fmla="*/ 1419463 h 3125971"/>
              <a:gd name="connsiteX904" fmla="*/ 9199273 w 12192000"/>
              <a:gd name="connsiteY904" fmla="*/ 711334 h 3125971"/>
              <a:gd name="connsiteX905" fmla="*/ 9292194 w 12192000"/>
              <a:gd name="connsiteY905" fmla="*/ 535903 h 3125971"/>
              <a:gd name="connsiteX906" fmla="*/ 9365090 w 12192000"/>
              <a:gd name="connsiteY906" fmla="*/ 711334 h 3125971"/>
              <a:gd name="connsiteX907" fmla="*/ 9199273 w 12192000"/>
              <a:gd name="connsiteY907" fmla="*/ 711334 h 3125971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3336931 w 12192000"/>
              <a:gd name="connsiteY871" fmla="*/ 2542116 h 3125971"/>
              <a:gd name="connsiteX872" fmla="*/ 6142282 w 12192000"/>
              <a:gd name="connsiteY872" fmla="*/ 3125971 h 3125971"/>
              <a:gd name="connsiteX873" fmla="*/ 8477701 w 12192000"/>
              <a:gd name="connsiteY873" fmla="*/ 3012049 h 3125971"/>
              <a:gd name="connsiteX874" fmla="*/ 12192000 w 12192000"/>
              <a:gd name="connsiteY874" fmla="*/ 1839214 h 3125971"/>
              <a:gd name="connsiteX875" fmla="*/ 12192000 w 12192000"/>
              <a:gd name="connsiteY875" fmla="*/ 1807172 h 3125971"/>
              <a:gd name="connsiteX876" fmla="*/ 12164764 w 12192000"/>
              <a:gd name="connsiteY876" fmla="*/ 1807172 h 3125971"/>
              <a:gd name="connsiteX877" fmla="*/ 12164764 w 12192000"/>
              <a:gd name="connsiteY877" fmla="*/ 1807973 h 3125971"/>
              <a:gd name="connsiteX878" fmla="*/ 2412767 w 12192000"/>
              <a:gd name="connsiteY878" fmla="*/ 1433081 h 3125971"/>
              <a:gd name="connsiteX879" fmla="*/ 2412767 w 12192000"/>
              <a:gd name="connsiteY879" fmla="*/ 1420264 h 3125971"/>
              <a:gd name="connsiteX880" fmla="*/ 2415170 w 12192000"/>
              <a:gd name="connsiteY880" fmla="*/ 1420264 h 3125971"/>
              <a:gd name="connsiteX881" fmla="*/ 2415170 w 12192000"/>
              <a:gd name="connsiteY881" fmla="*/ 1433081 h 3125971"/>
              <a:gd name="connsiteX882" fmla="*/ 2412767 w 12192000"/>
              <a:gd name="connsiteY882" fmla="*/ 1433081 h 3125971"/>
              <a:gd name="connsiteX883" fmla="*/ 6799323 w 12192000"/>
              <a:gd name="connsiteY883" fmla="*/ 1419463 h 3125971"/>
              <a:gd name="connsiteX884" fmla="*/ 6799323 w 12192000"/>
              <a:gd name="connsiteY884" fmla="*/ 1430678 h 3125971"/>
              <a:gd name="connsiteX885" fmla="*/ 6785705 w 12192000"/>
              <a:gd name="connsiteY885" fmla="*/ 1443494 h 3125971"/>
              <a:gd name="connsiteX886" fmla="*/ 6743250 w 12192000"/>
              <a:gd name="connsiteY886" fmla="*/ 1443494 h 3125971"/>
              <a:gd name="connsiteX887" fmla="*/ 6743250 w 12192000"/>
              <a:gd name="connsiteY887" fmla="*/ 1408248 h 3125971"/>
              <a:gd name="connsiteX888" fmla="*/ 6702396 w 12192000"/>
              <a:gd name="connsiteY888" fmla="*/ 1408248 h 3125971"/>
              <a:gd name="connsiteX889" fmla="*/ 6702396 w 12192000"/>
              <a:gd name="connsiteY889" fmla="*/ 1417861 h 3125971"/>
              <a:gd name="connsiteX890" fmla="*/ 6716815 w 12192000"/>
              <a:gd name="connsiteY890" fmla="*/ 1417861 h 3125971"/>
              <a:gd name="connsiteX891" fmla="*/ 6716815 w 12192000"/>
              <a:gd name="connsiteY891" fmla="*/ 1438688 h 3125971"/>
              <a:gd name="connsiteX892" fmla="*/ 6603066 w 12192000"/>
              <a:gd name="connsiteY892" fmla="*/ 1438688 h 3125971"/>
              <a:gd name="connsiteX893" fmla="*/ 6603066 w 12192000"/>
              <a:gd name="connsiteY893" fmla="*/ 1231216 h 3125971"/>
              <a:gd name="connsiteX894" fmla="*/ 6587045 w 12192000"/>
              <a:gd name="connsiteY894" fmla="*/ 1231216 h 3125971"/>
              <a:gd name="connsiteX895" fmla="*/ 6587045 w 12192000"/>
              <a:gd name="connsiteY895" fmla="*/ 1195169 h 3125971"/>
              <a:gd name="connsiteX896" fmla="*/ 6561411 w 12192000"/>
              <a:gd name="connsiteY896" fmla="*/ 1195169 h 3125971"/>
              <a:gd name="connsiteX897" fmla="*/ 6561411 w 12192000"/>
              <a:gd name="connsiteY897" fmla="*/ 1179949 h 3125971"/>
              <a:gd name="connsiteX898" fmla="*/ 6550997 w 12192000"/>
              <a:gd name="connsiteY898" fmla="*/ 1179949 h 3125971"/>
              <a:gd name="connsiteX899" fmla="*/ 6550997 w 12192000"/>
              <a:gd name="connsiteY899" fmla="*/ 1188760 h 3125971"/>
              <a:gd name="connsiteX900" fmla="*/ 6542987 w 12192000"/>
              <a:gd name="connsiteY900" fmla="*/ 1188760 h 3125971"/>
              <a:gd name="connsiteX901" fmla="*/ 6594254 w 12192000"/>
              <a:gd name="connsiteY901" fmla="*/ 808261 h 3125971"/>
              <a:gd name="connsiteX902" fmla="*/ 6771286 w 12192000"/>
              <a:gd name="connsiteY902" fmla="*/ 808261 h 3125971"/>
              <a:gd name="connsiteX903" fmla="*/ 6831365 w 12192000"/>
              <a:gd name="connsiteY903" fmla="*/ 1419463 h 3125971"/>
              <a:gd name="connsiteX904" fmla="*/ 6799323 w 12192000"/>
              <a:gd name="connsiteY904" fmla="*/ 1419463 h 3125971"/>
              <a:gd name="connsiteX905" fmla="*/ 9199273 w 12192000"/>
              <a:gd name="connsiteY905" fmla="*/ 711334 h 3125971"/>
              <a:gd name="connsiteX906" fmla="*/ 9292194 w 12192000"/>
              <a:gd name="connsiteY906" fmla="*/ 535903 h 3125971"/>
              <a:gd name="connsiteX907" fmla="*/ 9365090 w 12192000"/>
              <a:gd name="connsiteY907" fmla="*/ 711334 h 3125971"/>
              <a:gd name="connsiteX908" fmla="*/ 9199273 w 12192000"/>
              <a:gd name="connsiteY908" fmla="*/ 711334 h 3125971"/>
              <a:gd name="connsiteX0" fmla="*/ 12164764 w 12192000"/>
              <a:gd name="connsiteY0" fmla="*/ 1807973 h 3125971"/>
              <a:gd name="connsiteX1" fmla="*/ 12164764 w 12192000"/>
              <a:gd name="connsiteY1" fmla="*/ 1776732 h 3125971"/>
              <a:gd name="connsiteX2" fmla="*/ 12141533 w 12192000"/>
              <a:gd name="connsiteY2" fmla="*/ 1776732 h 3125971"/>
              <a:gd name="connsiteX3" fmla="*/ 12141533 w 12192000"/>
              <a:gd name="connsiteY3" fmla="*/ 1765517 h 3125971"/>
              <a:gd name="connsiteX4" fmla="*/ 12119105 w 12192000"/>
              <a:gd name="connsiteY4" fmla="*/ 1754302 h 3125971"/>
              <a:gd name="connsiteX5" fmla="*/ 12020575 w 12192000"/>
              <a:gd name="connsiteY5" fmla="*/ 1754302 h 3125971"/>
              <a:gd name="connsiteX6" fmla="*/ 12020575 w 12192000"/>
              <a:gd name="connsiteY6" fmla="*/ 1711847 h 3125971"/>
              <a:gd name="connsiteX7" fmla="*/ 12022178 w 12192000"/>
              <a:gd name="connsiteY7" fmla="*/ 1709443 h 3125971"/>
              <a:gd name="connsiteX8" fmla="*/ 12022178 w 12192000"/>
              <a:gd name="connsiteY8" fmla="*/ 1697428 h 3125971"/>
              <a:gd name="connsiteX9" fmla="*/ 12048612 w 12192000"/>
              <a:gd name="connsiteY9" fmla="*/ 1690218 h 3125971"/>
              <a:gd name="connsiteX10" fmla="*/ 12048612 w 12192000"/>
              <a:gd name="connsiteY10" fmla="*/ 1685412 h 3125971"/>
              <a:gd name="connsiteX11" fmla="*/ 12027784 w 12192000"/>
              <a:gd name="connsiteY11" fmla="*/ 1672595 h 3125971"/>
              <a:gd name="connsiteX12" fmla="*/ 12001349 w 12192000"/>
              <a:gd name="connsiteY12" fmla="*/ 1661380 h 3125971"/>
              <a:gd name="connsiteX13" fmla="*/ 12001349 w 12192000"/>
              <a:gd name="connsiteY13" fmla="*/ 1654171 h 3125971"/>
              <a:gd name="connsiteX14" fmla="*/ 11998146 w 12192000"/>
              <a:gd name="connsiteY14" fmla="*/ 1651768 h 3125971"/>
              <a:gd name="connsiteX15" fmla="*/ 11998146 w 12192000"/>
              <a:gd name="connsiteY15" fmla="*/ 1642956 h 3125971"/>
              <a:gd name="connsiteX16" fmla="*/ 12022978 w 12192000"/>
              <a:gd name="connsiteY16" fmla="*/ 1629338 h 3125971"/>
              <a:gd name="connsiteX17" fmla="*/ 12024580 w 12192000"/>
              <a:gd name="connsiteY17" fmla="*/ 1618124 h 3125971"/>
              <a:gd name="connsiteX18" fmla="*/ 11997344 w 12192000"/>
              <a:gd name="connsiteY18" fmla="*/ 1605307 h 3125971"/>
              <a:gd name="connsiteX19" fmla="*/ 11965302 w 12192000"/>
              <a:gd name="connsiteY19" fmla="*/ 1591689 h 3125971"/>
              <a:gd name="connsiteX20" fmla="*/ 11965302 w 12192000"/>
              <a:gd name="connsiteY20" fmla="*/ 1584480 h 3125971"/>
              <a:gd name="connsiteX21" fmla="*/ 11963700 w 12192000"/>
              <a:gd name="connsiteY21" fmla="*/ 1581275 h 3125971"/>
              <a:gd name="connsiteX22" fmla="*/ 11963700 w 12192000"/>
              <a:gd name="connsiteY22" fmla="*/ 1561249 h 3125971"/>
              <a:gd name="connsiteX23" fmla="*/ 11990936 w 12192000"/>
              <a:gd name="connsiteY23" fmla="*/ 1554040 h 3125971"/>
              <a:gd name="connsiteX24" fmla="*/ 11990936 w 12192000"/>
              <a:gd name="connsiteY24" fmla="*/ 1542024 h 3125971"/>
              <a:gd name="connsiteX25" fmla="*/ 11933260 w 12192000"/>
              <a:gd name="connsiteY25" fmla="*/ 1507579 h 3125971"/>
              <a:gd name="connsiteX26" fmla="*/ 11899616 w 12192000"/>
              <a:gd name="connsiteY26" fmla="*/ 1477139 h 3125971"/>
              <a:gd name="connsiteX27" fmla="*/ 11899616 w 12192000"/>
              <a:gd name="connsiteY27" fmla="*/ 1474736 h 3125971"/>
              <a:gd name="connsiteX28" fmla="*/ 11901218 w 12192000"/>
              <a:gd name="connsiteY28" fmla="*/ 1474736 h 3125971"/>
              <a:gd name="connsiteX29" fmla="*/ 11901218 w 12192000"/>
              <a:gd name="connsiteY29" fmla="*/ 1464322 h 3125971"/>
              <a:gd name="connsiteX30" fmla="*/ 11894810 w 12192000"/>
              <a:gd name="connsiteY30" fmla="*/ 1453107 h 3125971"/>
              <a:gd name="connsiteX31" fmla="*/ 11896412 w 12192000"/>
              <a:gd name="connsiteY31" fmla="*/ 1453107 h 3125971"/>
              <a:gd name="connsiteX32" fmla="*/ 11898015 w 12192000"/>
              <a:gd name="connsiteY32" fmla="*/ 1451505 h 3125971"/>
              <a:gd name="connsiteX33" fmla="*/ 11898015 w 12192000"/>
              <a:gd name="connsiteY33" fmla="*/ 1447500 h 3125971"/>
              <a:gd name="connsiteX34" fmla="*/ 11895611 w 12192000"/>
              <a:gd name="connsiteY34" fmla="*/ 1447500 h 3125971"/>
              <a:gd name="connsiteX35" fmla="*/ 11898815 w 12192000"/>
              <a:gd name="connsiteY35" fmla="*/ 1435484 h 3125971"/>
              <a:gd name="connsiteX36" fmla="*/ 11887601 w 12192000"/>
              <a:gd name="connsiteY36" fmla="*/ 1425871 h 3125971"/>
              <a:gd name="connsiteX37" fmla="*/ 11876386 w 12192000"/>
              <a:gd name="connsiteY37" fmla="*/ 1435484 h 3125971"/>
              <a:gd name="connsiteX38" fmla="*/ 11879590 w 12192000"/>
              <a:gd name="connsiteY38" fmla="*/ 1447500 h 3125971"/>
              <a:gd name="connsiteX39" fmla="*/ 11877186 w 12192000"/>
              <a:gd name="connsiteY39" fmla="*/ 1447500 h 3125971"/>
              <a:gd name="connsiteX40" fmla="*/ 11877186 w 12192000"/>
              <a:gd name="connsiteY40" fmla="*/ 1451505 h 3125971"/>
              <a:gd name="connsiteX41" fmla="*/ 11878789 w 12192000"/>
              <a:gd name="connsiteY41" fmla="*/ 1453107 h 3125971"/>
              <a:gd name="connsiteX42" fmla="*/ 11880391 w 12192000"/>
              <a:gd name="connsiteY42" fmla="*/ 1453107 h 3125971"/>
              <a:gd name="connsiteX43" fmla="*/ 11873983 w 12192000"/>
              <a:gd name="connsiteY43" fmla="*/ 1464322 h 3125971"/>
              <a:gd name="connsiteX44" fmla="*/ 11873983 w 12192000"/>
              <a:gd name="connsiteY44" fmla="*/ 1474736 h 3125971"/>
              <a:gd name="connsiteX45" fmla="*/ 11875585 w 12192000"/>
              <a:gd name="connsiteY45" fmla="*/ 1474736 h 3125971"/>
              <a:gd name="connsiteX46" fmla="*/ 11875585 w 12192000"/>
              <a:gd name="connsiteY46" fmla="*/ 1477139 h 3125971"/>
              <a:gd name="connsiteX47" fmla="*/ 11841941 w 12192000"/>
              <a:gd name="connsiteY47" fmla="*/ 1507579 h 3125971"/>
              <a:gd name="connsiteX48" fmla="*/ 11784265 w 12192000"/>
              <a:gd name="connsiteY48" fmla="*/ 1542024 h 3125971"/>
              <a:gd name="connsiteX49" fmla="*/ 11784265 w 12192000"/>
              <a:gd name="connsiteY49" fmla="*/ 1554040 h 3125971"/>
              <a:gd name="connsiteX50" fmla="*/ 11811501 w 12192000"/>
              <a:gd name="connsiteY50" fmla="*/ 1561249 h 3125971"/>
              <a:gd name="connsiteX51" fmla="*/ 11811501 w 12192000"/>
              <a:gd name="connsiteY51" fmla="*/ 1581275 h 3125971"/>
              <a:gd name="connsiteX52" fmla="*/ 11809899 w 12192000"/>
              <a:gd name="connsiteY52" fmla="*/ 1584480 h 3125971"/>
              <a:gd name="connsiteX53" fmla="*/ 11809899 w 12192000"/>
              <a:gd name="connsiteY53" fmla="*/ 1591689 h 3125971"/>
              <a:gd name="connsiteX54" fmla="*/ 11777857 w 12192000"/>
              <a:gd name="connsiteY54" fmla="*/ 1605307 h 3125971"/>
              <a:gd name="connsiteX55" fmla="*/ 11750621 w 12192000"/>
              <a:gd name="connsiteY55" fmla="*/ 1618124 h 3125971"/>
              <a:gd name="connsiteX56" fmla="*/ 11752223 w 12192000"/>
              <a:gd name="connsiteY56" fmla="*/ 1629338 h 3125971"/>
              <a:gd name="connsiteX57" fmla="*/ 11777055 w 12192000"/>
              <a:gd name="connsiteY57" fmla="*/ 1642956 h 3125971"/>
              <a:gd name="connsiteX58" fmla="*/ 11777055 w 12192000"/>
              <a:gd name="connsiteY58" fmla="*/ 1651768 h 3125971"/>
              <a:gd name="connsiteX59" fmla="*/ 11773852 w 12192000"/>
              <a:gd name="connsiteY59" fmla="*/ 1654171 h 3125971"/>
              <a:gd name="connsiteX60" fmla="*/ 11773852 w 12192000"/>
              <a:gd name="connsiteY60" fmla="*/ 1661380 h 3125971"/>
              <a:gd name="connsiteX61" fmla="*/ 11747417 w 12192000"/>
              <a:gd name="connsiteY61" fmla="*/ 1672595 h 3125971"/>
              <a:gd name="connsiteX62" fmla="*/ 11726589 w 12192000"/>
              <a:gd name="connsiteY62" fmla="*/ 1685412 h 3125971"/>
              <a:gd name="connsiteX63" fmla="*/ 11726589 w 12192000"/>
              <a:gd name="connsiteY63" fmla="*/ 1690218 h 3125971"/>
              <a:gd name="connsiteX64" fmla="*/ 11753825 w 12192000"/>
              <a:gd name="connsiteY64" fmla="*/ 1697428 h 3125971"/>
              <a:gd name="connsiteX65" fmla="*/ 11753825 w 12192000"/>
              <a:gd name="connsiteY65" fmla="*/ 1709443 h 3125971"/>
              <a:gd name="connsiteX66" fmla="*/ 11755427 w 12192000"/>
              <a:gd name="connsiteY66" fmla="*/ 1711847 h 3125971"/>
              <a:gd name="connsiteX67" fmla="*/ 11755427 w 12192000"/>
              <a:gd name="connsiteY67" fmla="*/ 1754302 h 3125971"/>
              <a:gd name="connsiteX68" fmla="*/ 11708165 w 12192000"/>
              <a:gd name="connsiteY68" fmla="*/ 1754302 h 3125971"/>
              <a:gd name="connsiteX69" fmla="*/ 11672118 w 12192000"/>
              <a:gd name="connsiteY69" fmla="*/ 1738281 h 3125971"/>
              <a:gd name="connsiteX70" fmla="*/ 11670516 w 12192000"/>
              <a:gd name="connsiteY70" fmla="*/ 1713449 h 3125971"/>
              <a:gd name="connsiteX71" fmla="*/ 11692945 w 12192000"/>
              <a:gd name="connsiteY71" fmla="*/ 1698229 h 3125971"/>
              <a:gd name="connsiteX72" fmla="*/ 11700154 w 12192000"/>
              <a:gd name="connsiteY72" fmla="*/ 1688616 h 3125971"/>
              <a:gd name="connsiteX73" fmla="*/ 11669715 w 12192000"/>
              <a:gd name="connsiteY73" fmla="*/ 1681407 h 3125971"/>
              <a:gd name="connsiteX74" fmla="*/ 11668112 w 12192000"/>
              <a:gd name="connsiteY74" fmla="*/ 1657375 h 3125971"/>
              <a:gd name="connsiteX75" fmla="*/ 11692144 w 12192000"/>
              <a:gd name="connsiteY75" fmla="*/ 1644558 h 3125971"/>
              <a:gd name="connsiteX76" fmla="*/ 11696149 w 12192000"/>
              <a:gd name="connsiteY76" fmla="*/ 1635747 h 3125971"/>
              <a:gd name="connsiteX77" fmla="*/ 11667311 w 12192000"/>
              <a:gd name="connsiteY77" fmla="*/ 1626935 h 3125971"/>
              <a:gd name="connsiteX78" fmla="*/ 11665710 w 12192000"/>
              <a:gd name="connsiteY78" fmla="*/ 1601302 h 3125971"/>
              <a:gd name="connsiteX79" fmla="*/ 11691343 w 12192000"/>
              <a:gd name="connsiteY79" fmla="*/ 1586082 h 3125971"/>
              <a:gd name="connsiteX80" fmla="*/ 11695348 w 12192000"/>
              <a:gd name="connsiteY80" fmla="*/ 1580474 h 3125971"/>
              <a:gd name="connsiteX81" fmla="*/ 11663306 w 12192000"/>
              <a:gd name="connsiteY81" fmla="*/ 1570061 h 3125971"/>
              <a:gd name="connsiteX82" fmla="*/ 11663306 w 12192000"/>
              <a:gd name="connsiteY82" fmla="*/ 1544427 h 3125971"/>
              <a:gd name="connsiteX83" fmla="*/ 11688139 w 12192000"/>
              <a:gd name="connsiteY83" fmla="*/ 1533212 h 3125971"/>
              <a:gd name="connsiteX84" fmla="*/ 11692144 w 12192000"/>
              <a:gd name="connsiteY84" fmla="*/ 1527605 h 3125971"/>
              <a:gd name="connsiteX85" fmla="*/ 11660903 w 12192000"/>
              <a:gd name="connsiteY85" fmla="*/ 1515589 h 3125971"/>
              <a:gd name="connsiteX86" fmla="*/ 11662505 w 12192000"/>
              <a:gd name="connsiteY86" fmla="*/ 1492359 h 3125971"/>
              <a:gd name="connsiteX87" fmla="*/ 11682532 w 12192000"/>
              <a:gd name="connsiteY87" fmla="*/ 1481144 h 3125971"/>
              <a:gd name="connsiteX88" fmla="*/ 11686537 w 12192000"/>
              <a:gd name="connsiteY88" fmla="*/ 1472332 h 3125971"/>
              <a:gd name="connsiteX89" fmla="*/ 11660102 w 12192000"/>
              <a:gd name="connsiteY89" fmla="*/ 1459516 h 3125971"/>
              <a:gd name="connsiteX90" fmla="*/ 11660102 w 12192000"/>
              <a:gd name="connsiteY90" fmla="*/ 1435484 h 3125971"/>
              <a:gd name="connsiteX91" fmla="*/ 11682532 w 12192000"/>
              <a:gd name="connsiteY91" fmla="*/ 1430678 h 3125971"/>
              <a:gd name="connsiteX92" fmla="*/ 11686537 w 12192000"/>
              <a:gd name="connsiteY92" fmla="*/ 1422667 h 3125971"/>
              <a:gd name="connsiteX93" fmla="*/ 11659301 w 12192000"/>
              <a:gd name="connsiteY93" fmla="*/ 1409850 h 3125971"/>
              <a:gd name="connsiteX94" fmla="*/ 11659301 w 12192000"/>
              <a:gd name="connsiteY94" fmla="*/ 1387421 h 3125971"/>
              <a:gd name="connsiteX95" fmla="*/ 11680128 w 12192000"/>
              <a:gd name="connsiteY95" fmla="*/ 1378609 h 3125971"/>
              <a:gd name="connsiteX96" fmla="*/ 11684133 w 12192000"/>
              <a:gd name="connsiteY96" fmla="*/ 1369798 h 3125971"/>
              <a:gd name="connsiteX97" fmla="*/ 11653694 w 12192000"/>
              <a:gd name="connsiteY97" fmla="*/ 1357782 h 3125971"/>
              <a:gd name="connsiteX98" fmla="*/ 11653694 w 12192000"/>
              <a:gd name="connsiteY98" fmla="*/ 1340960 h 3125971"/>
              <a:gd name="connsiteX99" fmla="*/ 11678526 w 12192000"/>
              <a:gd name="connsiteY99" fmla="*/ 1323337 h 3125971"/>
              <a:gd name="connsiteX100" fmla="*/ 11684133 w 12192000"/>
              <a:gd name="connsiteY100" fmla="*/ 1306515 h 3125971"/>
              <a:gd name="connsiteX101" fmla="*/ 11582400 w 12192000"/>
              <a:gd name="connsiteY101" fmla="*/ 1256049 h 3125971"/>
              <a:gd name="connsiteX102" fmla="*/ 11582400 w 12192000"/>
              <a:gd name="connsiteY102" fmla="*/ 1253645 h 3125971"/>
              <a:gd name="connsiteX103" fmla="*/ 11584803 w 12192000"/>
              <a:gd name="connsiteY103" fmla="*/ 1251242 h 3125971"/>
              <a:gd name="connsiteX104" fmla="*/ 11584803 w 12192000"/>
              <a:gd name="connsiteY104" fmla="*/ 1249640 h 3125971"/>
              <a:gd name="connsiteX105" fmla="*/ 11581599 w 12192000"/>
              <a:gd name="connsiteY105" fmla="*/ 1248038 h 3125971"/>
              <a:gd name="connsiteX106" fmla="*/ 11581599 w 12192000"/>
              <a:gd name="connsiteY106" fmla="*/ 1236022 h 3125971"/>
              <a:gd name="connsiteX107" fmla="*/ 11593615 w 12192000"/>
              <a:gd name="connsiteY107" fmla="*/ 1232818 h 3125971"/>
              <a:gd name="connsiteX108" fmla="*/ 11593615 w 12192000"/>
              <a:gd name="connsiteY108" fmla="*/ 1225609 h 3125971"/>
              <a:gd name="connsiteX109" fmla="*/ 11574390 w 12192000"/>
              <a:gd name="connsiteY109" fmla="*/ 1209588 h 3125971"/>
              <a:gd name="connsiteX110" fmla="*/ 11574390 w 12192000"/>
              <a:gd name="connsiteY110" fmla="*/ 1204781 h 3125971"/>
              <a:gd name="connsiteX111" fmla="*/ 11581599 w 12192000"/>
              <a:gd name="connsiteY111" fmla="*/ 1199975 h 3125971"/>
              <a:gd name="connsiteX112" fmla="*/ 11581599 w 12192000"/>
              <a:gd name="connsiteY112" fmla="*/ 1195970 h 3125971"/>
              <a:gd name="connsiteX113" fmla="*/ 11574390 w 12192000"/>
              <a:gd name="connsiteY113" fmla="*/ 1189561 h 3125971"/>
              <a:gd name="connsiteX114" fmla="*/ 11563175 w 12192000"/>
              <a:gd name="connsiteY114" fmla="*/ 1177545 h 3125971"/>
              <a:gd name="connsiteX115" fmla="*/ 11570384 w 12192000"/>
              <a:gd name="connsiteY115" fmla="*/ 1164729 h 3125971"/>
              <a:gd name="connsiteX116" fmla="*/ 11555965 w 12192000"/>
              <a:gd name="connsiteY116" fmla="*/ 1152713 h 3125971"/>
              <a:gd name="connsiteX117" fmla="*/ 11541547 w 12192000"/>
              <a:gd name="connsiteY117" fmla="*/ 1164729 h 3125971"/>
              <a:gd name="connsiteX118" fmla="*/ 11548755 w 12192000"/>
              <a:gd name="connsiteY118" fmla="*/ 1177545 h 3125971"/>
              <a:gd name="connsiteX119" fmla="*/ 11537542 w 12192000"/>
              <a:gd name="connsiteY119" fmla="*/ 1189561 h 3125971"/>
              <a:gd name="connsiteX120" fmla="*/ 11530332 w 12192000"/>
              <a:gd name="connsiteY120" fmla="*/ 1195970 h 3125971"/>
              <a:gd name="connsiteX121" fmla="*/ 11530332 w 12192000"/>
              <a:gd name="connsiteY121" fmla="*/ 1199975 h 3125971"/>
              <a:gd name="connsiteX122" fmla="*/ 11537542 w 12192000"/>
              <a:gd name="connsiteY122" fmla="*/ 1204781 h 3125971"/>
              <a:gd name="connsiteX123" fmla="*/ 11537542 w 12192000"/>
              <a:gd name="connsiteY123" fmla="*/ 1209588 h 3125971"/>
              <a:gd name="connsiteX124" fmla="*/ 11517515 w 12192000"/>
              <a:gd name="connsiteY124" fmla="*/ 1225609 h 3125971"/>
              <a:gd name="connsiteX125" fmla="*/ 11517515 w 12192000"/>
              <a:gd name="connsiteY125" fmla="*/ 1232017 h 3125971"/>
              <a:gd name="connsiteX126" fmla="*/ 11530332 w 12192000"/>
              <a:gd name="connsiteY126" fmla="*/ 1235221 h 3125971"/>
              <a:gd name="connsiteX127" fmla="*/ 11530332 w 12192000"/>
              <a:gd name="connsiteY127" fmla="*/ 1247237 h 3125971"/>
              <a:gd name="connsiteX128" fmla="*/ 11527127 w 12192000"/>
              <a:gd name="connsiteY128" fmla="*/ 1248839 h 3125971"/>
              <a:gd name="connsiteX129" fmla="*/ 11527127 w 12192000"/>
              <a:gd name="connsiteY129" fmla="*/ 1252043 h 3125971"/>
              <a:gd name="connsiteX130" fmla="*/ 11528729 w 12192000"/>
              <a:gd name="connsiteY130" fmla="*/ 1254446 h 3125971"/>
              <a:gd name="connsiteX131" fmla="*/ 11528729 w 12192000"/>
              <a:gd name="connsiteY131" fmla="*/ 1256850 h 3125971"/>
              <a:gd name="connsiteX132" fmla="*/ 11426996 w 12192000"/>
              <a:gd name="connsiteY132" fmla="*/ 1307316 h 3125971"/>
              <a:gd name="connsiteX133" fmla="*/ 11432603 w 12192000"/>
              <a:gd name="connsiteY133" fmla="*/ 1324138 h 3125971"/>
              <a:gd name="connsiteX134" fmla="*/ 11457436 w 12192000"/>
              <a:gd name="connsiteY134" fmla="*/ 1341761 h 3125971"/>
              <a:gd name="connsiteX135" fmla="*/ 11457436 w 12192000"/>
              <a:gd name="connsiteY135" fmla="*/ 1358583 h 3125971"/>
              <a:gd name="connsiteX136" fmla="*/ 11426996 w 12192000"/>
              <a:gd name="connsiteY136" fmla="*/ 1370599 h 3125971"/>
              <a:gd name="connsiteX137" fmla="*/ 11431001 w 12192000"/>
              <a:gd name="connsiteY137" fmla="*/ 1379410 h 3125971"/>
              <a:gd name="connsiteX138" fmla="*/ 11451828 w 12192000"/>
              <a:gd name="connsiteY138" fmla="*/ 1388222 h 3125971"/>
              <a:gd name="connsiteX139" fmla="*/ 11451828 w 12192000"/>
              <a:gd name="connsiteY139" fmla="*/ 1410651 h 3125971"/>
              <a:gd name="connsiteX140" fmla="*/ 11424593 w 12192000"/>
              <a:gd name="connsiteY140" fmla="*/ 1423468 h 3125971"/>
              <a:gd name="connsiteX141" fmla="*/ 11428598 w 12192000"/>
              <a:gd name="connsiteY141" fmla="*/ 1431479 h 3125971"/>
              <a:gd name="connsiteX142" fmla="*/ 11451028 w 12192000"/>
              <a:gd name="connsiteY142" fmla="*/ 1436285 h 3125971"/>
              <a:gd name="connsiteX143" fmla="*/ 11451028 w 12192000"/>
              <a:gd name="connsiteY143" fmla="*/ 1460317 h 3125971"/>
              <a:gd name="connsiteX144" fmla="*/ 11424593 w 12192000"/>
              <a:gd name="connsiteY144" fmla="*/ 1473133 h 3125971"/>
              <a:gd name="connsiteX145" fmla="*/ 11428598 w 12192000"/>
              <a:gd name="connsiteY145" fmla="*/ 1481945 h 3125971"/>
              <a:gd name="connsiteX146" fmla="*/ 11449426 w 12192000"/>
              <a:gd name="connsiteY146" fmla="*/ 1493160 h 3125971"/>
              <a:gd name="connsiteX147" fmla="*/ 11450227 w 12192000"/>
              <a:gd name="connsiteY147" fmla="*/ 1509181 h 3125971"/>
              <a:gd name="connsiteX148" fmla="*/ 11442216 w 12192000"/>
              <a:gd name="connsiteY148" fmla="*/ 1509181 h 3125971"/>
              <a:gd name="connsiteX149" fmla="*/ 11442216 w 12192000"/>
              <a:gd name="connsiteY149" fmla="*/ 1502772 h 3125971"/>
              <a:gd name="connsiteX150" fmla="*/ 11387744 w 12192000"/>
              <a:gd name="connsiteY150" fmla="*/ 1502772 h 3125971"/>
              <a:gd name="connsiteX151" fmla="*/ 11387744 w 12192000"/>
              <a:gd name="connsiteY151" fmla="*/ 1420264 h 3125971"/>
              <a:gd name="connsiteX152" fmla="*/ 11378933 w 12192000"/>
              <a:gd name="connsiteY152" fmla="*/ 1420264 h 3125971"/>
              <a:gd name="connsiteX153" fmla="*/ 11378933 w 12192000"/>
              <a:gd name="connsiteY153" fmla="*/ 1393829 h 3125971"/>
              <a:gd name="connsiteX154" fmla="*/ 11370122 w 12192000"/>
              <a:gd name="connsiteY154" fmla="*/ 1393829 h 3125971"/>
              <a:gd name="connsiteX155" fmla="*/ 11370122 w 12192000"/>
              <a:gd name="connsiteY155" fmla="*/ 1399437 h 3125971"/>
              <a:gd name="connsiteX156" fmla="*/ 11364514 w 12192000"/>
              <a:gd name="connsiteY156" fmla="*/ 1399437 h 3125971"/>
              <a:gd name="connsiteX157" fmla="*/ 11364514 w 12192000"/>
              <a:gd name="connsiteY157" fmla="*/ 1388222 h 3125971"/>
              <a:gd name="connsiteX158" fmla="*/ 11374127 w 12192000"/>
              <a:gd name="connsiteY158" fmla="*/ 1377808 h 3125971"/>
              <a:gd name="connsiteX159" fmla="*/ 11382137 w 12192000"/>
              <a:gd name="connsiteY159" fmla="*/ 1360185 h 3125971"/>
              <a:gd name="connsiteX160" fmla="*/ 11359708 w 12192000"/>
              <a:gd name="connsiteY160" fmla="*/ 1360185 h 3125971"/>
              <a:gd name="connsiteX161" fmla="*/ 11359708 w 12192000"/>
              <a:gd name="connsiteY161" fmla="*/ 1352976 h 3125971"/>
              <a:gd name="connsiteX162" fmla="*/ 11308440 w 12192000"/>
              <a:gd name="connsiteY162" fmla="*/ 1352976 h 3125971"/>
              <a:gd name="connsiteX163" fmla="*/ 11308440 w 12192000"/>
              <a:gd name="connsiteY163" fmla="*/ 1357782 h 3125971"/>
              <a:gd name="connsiteX164" fmla="*/ 11291618 w 12192000"/>
              <a:gd name="connsiteY164" fmla="*/ 1357782 h 3125971"/>
              <a:gd name="connsiteX165" fmla="*/ 11291618 w 12192000"/>
              <a:gd name="connsiteY165" fmla="*/ 1320133 h 3125971"/>
              <a:gd name="connsiteX166" fmla="*/ 11244356 w 12192000"/>
              <a:gd name="connsiteY166" fmla="*/ 1320133 h 3125971"/>
              <a:gd name="connsiteX167" fmla="*/ 11244356 w 12192000"/>
              <a:gd name="connsiteY167" fmla="*/ 1324138 h 3125971"/>
              <a:gd name="connsiteX168" fmla="*/ 11239550 w 12192000"/>
              <a:gd name="connsiteY168" fmla="*/ 1324138 h 3125971"/>
              <a:gd name="connsiteX169" fmla="*/ 11239550 w 12192000"/>
              <a:gd name="connsiteY169" fmla="*/ 1356180 h 3125971"/>
              <a:gd name="connsiteX170" fmla="*/ 11235545 w 12192000"/>
              <a:gd name="connsiteY170" fmla="*/ 1356180 h 3125971"/>
              <a:gd name="connsiteX171" fmla="*/ 11235545 w 12192000"/>
              <a:gd name="connsiteY171" fmla="*/ 1225609 h 3125971"/>
              <a:gd name="connsiteX172" fmla="*/ 11210712 w 12192000"/>
              <a:gd name="connsiteY172" fmla="*/ 1225609 h 3125971"/>
              <a:gd name="connsiteX173" fmla="*/ 11210712 w 12192000"/>
              <a:gd name="connsiteY173" fmla="*/ 1195970 h 3125971"/>
              <a:gd name="connsiteX174" fmla="*/ 11205906 w 12192000"/>
              <a:gd name="connsiteY174" fmla="*/ 1195970 h 3125971"/>
              <a:gd name="connsiteX175" fmla="*/ 11205906 w 12192000"/>
              <a:gd name="connsiteY175" fmla="*/ 1199174 h 3125971"/>
              <a:gd name="connsiteX176" fmla="*/ 11186681 w 12192000"/>
              <a:gd name="connsiteY176" fmla="*/ 1199174 h 3125971"/>
              <a:gd name="connsiteX177" fmla="*/ 11141822 w 12192000"/>
              <a:gd name="connsiteY177" fmla="*/ 1147907 h 3125971"/>
              <a:gd name="connsiteX178" fmla="*/ 11141822 w 12192000"/>
              <a:gd name="connsiteY178" fmla="*/ 1067000 h 3125971"/>
              <a:gd name="connsiteX179" fmla="*/ 11137016 w 12192000"/>
              <a:gd name="connsiteY179" fmla="*/ 1067000 h 3125971"/>
              <a:gd name="connsiteX180" fmla="*/ 11137016 w 12192000"/>
              <a:gd name="connsiteY180" fmla="*/ 1145503 h 3125971"/>
              <a:gd name="connsiteX181" fmla="*/ 11100167 w 12192000"/>
              <a:gd name="connsiteY181" fmla="*/ 1103849 h 3125971"/>
              <a:gd name="connsiteX182" fmla="*/ 11100167 w 12192000"/>
              <a:gd name="connsiteY182" fmla="*/ 1095838 h 3125971"/>
              <a:gd name="connsiteX183" fmla="*/ 11094560 w 12192000"/>
              <a:gd name="connsiteY183" fmla="*/ 1095838 h 3125971"/>
              <a:gd name="connsiteX184" fmla="*/ 11094560 w 12192000"/>
              <a:gd name="connsiteY184" fmla="*/ 1120671 h 3125971"/>
              <a:gd name="connsiteX185" fmla="*/ 11046497 w 12192000"/>
              <a:gd name="connsiteY185" fmla="*/ 1203179 h 3125971"/>
              <a:gd name="connsiteX186" fmla="*/ 11046497 w 12192000"/>
              <a:gd name="connsiteY186" fmla="*/ 1041367 h 3125971"/>
              <a:gd name="connsiteX187" fmla="*/ 11042491 w 12192000"/>
              <a:gd name="connsiteY187" fmla="*/ 1041367 h 3125971"/>
              <a:gd name="connsiteX188" fmla="*/ 11042491 w 12192000"/>
              <a:gd name="connsiteY188" fmla="*/ 1221603 h 3125971"/>
              <a:gd name="connsiteX189" fmla="*/ 11035282 w 12192000"/>
              <a:gd name="connsiteY189" fmla="*/ 1221603 h 3125971"/>
              <a:gd name="connsiteX190" fmla="*/ 11035282 w 12192000"/>
              <a:gd name="connsiteY190" fmla="*/ 1210389 h 3125971"/>
              <a:gd name="connsiteX191" fmla="*/ 11028072 w 12192000"/>
              <a:gd name="connsiteY191" fmla="*/ 1210389 h 3125971"/>
              <a:gd name="connsiteX192" fmla="*/ 11028072 w 12192000"/>
              <a:gd name="connsiteY192" fmla="*/ 1220001 h 3125971"/>
              <a:gd name="connsiteX193" fmla="*/ 11021664 w 12192000"/>
              <a:gd name="connsiteY193" fmla="*/ 1220001 h 3125971"/>
              <a:gd name="connsiteX194" fmla="*/ 11021664 w 12192000"/>
              <a:gd name="connsiteY194" fmla="*/ 1208786 h 3125971"/>
              <a:gd name="connsiteX195" fmla="*/ 11016056 w 12192000"/>
              <a:gd name="connsiteY195" fmla="*/ 1208786 h 3125971"/>
              <a:gd name="connsiteX196" fmla="*/ 11016056 w 12192000"/>
              <a:gd name="connsiteY196" fmla="*/ 1242431 h 3125971"/>
              <a:gd name="connsiteX197" fmla="*/ 11002439 w 12192000"/>
              <a:gd name="connsiteY197" fmla="*/ 1242431 h 3125971"/>
              <a:gd name="connsiteX198" fmla="*/ 11002439 w 12192000"/>
              <a:gd name="connsiteY198" fmla="*/ 1353777 h 3125971"/>
              <a:gd name="connsiteX199" fmla="*/ 10997633 w 12192000"/>
              <a:gd name="connsiteY199" fmla="*/ 1353777 h 3125971"/>
              <a:gd name="connsiteX200" fmla="*/ 10997633 w 12192000"/>
              <a:gd name="connsiteY200" fmla="*/ 1358583 h 3125971"/>
              <a:gd name="connsiteX201" fmla="*/ 11001638 w 12192000"/>
              <a:gd name="connsiteY201" fmla="*/ 1358583 h 3125971"/>
              <a:gd name="connsiteX202" fmla="*/ 11001638 w 12192000"/>
              <a:gd name="connsiteY202" fmla="*/ 1368997 h 3125971"/>
              <a:gd name="connsiteX203" fmla="*/ 10971198 w 12192000"/>
              <a:gd name="connsiteY203" fmla="*/ 1368997 h 3125971"/>
              <a:gd name="connsiteX204" fmla="*/ 10971198 w 12192000"/>
              <a:gd name="connsiteY204" fmla="*/ 1364190 h 3125971"/>
              <a:gd name="connsiteX205" fmla="*/ 10963187 w 12192000"/>
              <a:gd name="connsiteY205" fmla="*/ 1364190 h 3125971"/>
              <a:gd name="connsiteX206" fmla="*/ 10963187 w 12192000"/>
              <a:gd name="connsiteY206" fmla="*/ 1370599 h 3125971"/>
              <a:gd name="connsiteX207" fmla="*/ 10937554 w 12192000"/>
              <a:gd name="connsiteY207" fmla="*/ 1370599 h 3125971"/>
              <a:gd name="connsiteX208" fmla="*/ 10937554 w 12192000"/>
              <a:gd name="connsiteY208" fmla="*/ 1405845 h 3125971"/>
              <a:gd name="connsiteX209" fmla="*/ 10923935 w 12192000"/>
              <a:gd name="connsiteY209" fmla="*/ 1405845 h 3125971"/>
              <a:gd name="connsiteX210" fmla="*/ 10923935 w 12192000"/>
              <a:gd name="connsiteY210" fmla="*/ 1397835 h 3125971"/>
              <a:gd name="connsiteX211" fmla="*/ 10883082 w 12192000"/>
              <a:gd name="connsiteY211" fmla="*/ 1397835 h 3125971"/>
              <a:gd name="connsiteX212" fmla="*/ 10883082 w 12192000"/>
              <a:gd name="connsiteY212" fmla="*/ 1323337 h 3125971"/>
              <a:gd name="connsiteX213" fmla="*/ 10871066 w 12192000"/>
              <a:gd name="connsiteY213" fmla="*/ 1323337 h 3125971"/>
              <a:gd name="connsiteX214" fmla="*/ 10871066 w 12192000"/>
              <a:gd name="connsiteY214" fmla="*/ 1345766 h 3125971"/>
              <a:gd name="connsiteX215" fmla="*/ 10857449 w 12192000"/>
              <a:gd name="connsiteY215" fmla="*/ 1345766 h 3125971"/>
              <a:gd name="connsiteX216" fmla="*/ 10857449 w 12192000"/>
              <a:gd name="connsiteY216" fmla="*/ 1337756 h 3125971"/>
              <a:gd name="connsiteX217" fmla="*/ 10849438 w 12192000"/>
              <a:gd name="connsiteY217" fmla="*/ 1337756 h 3125971"/>
              <a:gd name="connsiteX218" fmla="*/ 10849438 w 12192000"/>
              <a:gd name="connsiteY218" fmla="*/ 1344965 h 3125971"/>
              <a:gd name="connsiteX219" fmla="*/ 10826208 w 12192000"/>
              <a:gd name="connsiteY219" fmla="*/ 1344965 h 3125971"/>
              <a:gd name="connsiteX220" fmla="*/ 10826208 w 12192000"/>
              <a:gd name="connsiteY220" fmla="*/ 1018937 h 3125971"/>
              <a:gd name="connsiteX221" fmla="*/ 10818197 w 12192000"/>
              <a:gd name="connsiteY221" fmla="*/ 1018937 h 3125971"/>
              <a:gd name="connsiteX222" fmla="*/ 10818197 w 12192000"/>
              <a:gd name="connsiteY222" fmla="*/ 1099844 h 3125971"/>
              <a:gd name="connsiteX223" fmla="*/ 10756517 w 12192000"/>
              <a:gd name="connsiteY223" fmla="*/ 1099844 h 3125971"/>
              <a:gd name="connsiteX224" fmla="*/ 10756517 w 12192000"/>
              <a:gd name="connsiteY224" fmla="*/ 1018937 h 3125971"/>
              <a:gd name="connsiteX225" fmla="*/ 10750909 w 12192000"/>
              <a:gd name="connsiteY225" fmla="*/ 1018937 h 3125971"/>
              <a:gd name="connsiteX226" fmla="*/ 10750909 w 12192000"/>
              <a:gd name="connsiteY226" fmla="*/ 1083021 h 3125971"/>
              <a:gd name="connsiteX227" fmla="*/ 10730081 w 12192000"/>
              <a:gd name="connsiteY227" fmla="*/ 1083021 h 3125971"/>
              <a:gd name="connsiteX228" fmla="*/ 10730081 w 12192000"/>
              <a:gd name="connsiteY228" fmla="*/ 1099844 h 3125971"/>
              <a:gd name="connsiteX229" fmla="*/ 10661191 w 12192000"/>
              <a:gd name="connsiteY229" fmla="*/ 1099844 h 3125971"/>
              <a:gd name="connsiteX230" fmla="*/ 10661191 w 12192000"/>
              <a:gd name="connsiteY230" fmla="*/ 1062995 h 3125971"/>
              <a:gd name="connsiteX231" fmla="*/ 10581887 w 12192000"/>
              <a:gd name="connsiteY231" fmla="*/ 1062995 h 3125971"/>
              <a:gd name="connsiteX232" fmla="*/ 10581887 w 12192000"/>
              <a:gd name="connsiteY232" fmla="*/ 1054985 h 3125971"/>
              <a:gd name="connsiteX233" fmla="*/ 10558656 w 12192000"/>
              <a:gd name="connsiteY233" fmla="*/ 1054985 h 3125971"/>
              <a:gd name="connsiteX234" fmla="*/ 10541834 w 12192000"/>
              <a:gd name="connsiteY234" fmla="*/ 1067000 h 3125971"/>
              <a:gd name="connsiteX235" fmla="*/ 10526614 w 12192000"/>
              <a:gd name="connsiteY235" fmla="*/ 1067000 h 3125971"/>
              <a:gd name="connsiteX236" fmla="*/ 10526614 w 12192000"/>
              <a:gd name="connsiteY236" fmla="*/ 1056587 h 3125971"/>
              <a:gd name="connsiteX237" fmla="*/ 10471342 w 12192000"/>
              <a:gd name="connsiteY237" fmla="*/ 1056587 h 3125971"/>
              <a:gd name="connsiteX238" fmla="*/ 10471342 w 12192000"/>
              <a:gd name="connsiteY238" fmla="*/ 1062995 h 3125971"/>
              <a:gd name="connsiteX239" fmla="*/ 10457724 w 12192000"/>
              <a:gd name="connsiteY239" fmla="*/ 1062995 h 3125971"/>
              <a:gd name="connsiteX240" fmla="*/ 10457724 w 12192000"/>
              <a:gd name="connsiteY240" fmla="*/ 1054985 h 3125971"/>
              <a:gd name="connsiteX241" fmla="*/ 10376017 w 12192000"/>
              <a:gd name="connsiteY241" fmla="*/ 1054985 h 3125971"/>
              <a:gd name="connsiteX242" fmla="*/ 10354388 w 12192000"/>
              <a:gd name="connsiteY242" fmla="*/ 1071006 h 3125971"/>
              <a:gd name="connsiteX243" fmla="*/ 10263870 w 12192000"/>
              <a:gd name="connsiteY243" fmla="*/ 1071006 h 3125971"/>
              <a:gd name="connsiteX244" fmla="*/ 10263870 w 12192000"/>
              <a:gd name="connsiteY244" fmla="*/ 1085425 h 3125971"/>
              <a:gd name="connsiteX245" fmla="*/ 10207796 w 12192000"/>
              <a:gd name="connsiteY245" fmla="*/ 1085425 h 3125971"/>
              <a:gd name="connsiteX246" fmla="*/ 10207796 w 12192000"/>
              <a:gd name="connsiteY246" fmla="*/ 1018937 h 3125971"/>
              <a:gd name="connsiteX247" fmla="*/ 10202189 w 12192000"/>
              <a:gd name="connsiteY247" fmla="*/ 1018937 h 3125971"/>
              <a:gd name="connsiteX248" fmla="*/ 10202189 w 12192000"/>
              <a:gd name="connsiteY248" fmla="*/ 1077414 h 3125971"/>
              <a:gd name="connsiteX249" fmla="*/ 10186167 w 12192000"/>
              <a:gd name="connsiteY249" fmla="*/ 1077414 h 3125971"/>
              <a:gd name="connsiteX250" fmla="*/ 10186167 w 12192000"/>
              <a:gd name="connsiteY250" fmla="*/ 1103849 h 3125971"/>
              <a:gd name="connsiteX251" fmla="*/ 10162937 w 12192000"/>
              <a:gd name="connsiteY251" fmla="*/ 1103849 h 3125971"/>
              <a:gd name="connsiteX252" fmla="*/ 10162937 w 12192000"/>
              <a:gd name="connsiteY252" fmla="*/ 1133488 h 3125971"/>
              <a:gd name="connsiteX253" fmla="*/ 10131697 w 12192000"/>
              <a:gd name="connsiteY253" fmla="*/ 1133488 h 3125971"/>
              <a:gd name="connsiteX254" fmla="*/ 10131697 w 12192000"/>
              <a:gd name="connsiteY254" fmla="*/ 1125477 h 3125971"/>
              <a:gd name="connsiteX255" fmla="*/ 10108466 w 12192000"/>
              <a:gd name="connsiteY255" fmla="*/ 1125477 h 3125971"/>
              <a:gd name="connsiteX256" fmla="*/ 10108466 w 12192000"/>
              <a:gd name="connsiteY256" fmla="*/ 1147907 h 3125971"/>
              <a:gd name="connsiteX257" fmla="*/ 10089240 w 12192000"/>
              <a:gd name="connsiteY257" fmla="*/ 1166331 h 3125971"/>
              <a:gd name="connsiteX258" fmla="*/ 10089240 w 12192000"/>
              <a:gd name="connsiteY258" fmla="*/ 1339358 h 3125971"/>
              <a:gd name="connsiteX259" fmla="*/ 10082031 w 12192000"/>
              <a:gd name="connsiteY259" fmla="*/ 1347368 h 3125971"/>
              <a:gd name="connsiteX260" fmla="*/ 10082031 w 12192000"/>
              <a:gd name="connsiteY260" fmla="*/ 1377808 h 3125971"/>
              <a:gd name="connsiteX261" fmla="*/ 10074821 w 12192000"/>
              <a:gd name="connsiteY261" fmla="*/ 1377808 h 3125971"/>
              <a:gd name="connsiteX262" fmla="*/ 10074821 w 12192000"/>
              <a:gd name="connsiteY262" fmla="*/ 1385819 h 3125971"/>
              <a:gd name="connsiteX263" fmla="*/ 10052392 w 12192000"/>
              <a:gd name="connsiteY263" fmla="*/ 1385819 h 3125971"/>
              <a:gd name="connsiteX264" fmla="*/ 10052392 w 12192000"/>
              <a:gd name="connsiteY264" fmla="*/ 785831 h 3125971"/>
              <a:gd name="connsiteX265" fmla="*/ 10016345 w 12192000"/>
              <a:gd name="connsiteY265" fmla="*/ 785831 h 3125971"/>
              <a:gd name="connsiteX266" fmla="*/ 10016345 w 12192000"/>
              <a:gd name="connsiteY266" fmla="*/ 777020 h 3125971"/>
              <a:gd name="connsiteX267" fmla="*/ 10001926 w 12192000"/>
              <a:gd name="connsiteY267" fmla="*/ 777020 h 3125971"/>
              <a:gd name="connsiteX268" fmla="*/ 10001926 w 12192000"/>
              <a:gd name="connsiteY268" fmla="*/ 785030 h 3125971"/>
              <a:gd name="connsiteX269" fmla="*/ 9967481 w 12192000"/>
              <a:gd name="connsiteY269" fmla="*/ 785030 h 3125971"/>
              <a:gd name="connsiteX270" fmla="*/ 9967481 w 12192000"/>
              <a:gd name="connsiteY270" fmla="*/ 563940 h 3125971"/>
              <a:gd name="connsiteX271" fmla="*/ 9917014 w 12192000"/>
              <a:gd name="connsiteY271" fmla="*/ 563940 h 3125971"/>
              <a:gd name="connsiteX272" fmla="*/ 9917014 w 12192000"/>
              <a:gd name="connsiteY272" fmla="*/ 504662 h 3125971"/>
              <a:gd name="connsiteX273" fmla="*/ 9909805 w 12192000"/>
              <a:gd name="connsiteY273" fmla="*/ 504662 h 3125971"/>
              <a:gd name="connsiteX274" fmla="*/ 9909805 w 12192000"/>
              <a:gd name="connsiteY274" fmla="*/ 541511 h 3125971"/>
              <a:gd name="connsiteX275" fmla="*/ 9868951 w 12192000"/>
              <a:gd name="connsiteY275" fmla="*/ 541511 h 3125971"/>
              <a:gd name="connsiteX276" fmla="*/ 9868951 w 12192000"/>
              <a:gd name="connsiteY276" fmla="*/ 528694 h 3125971"/>
              <a:gd name="connsiteX277" fmla="*/ 9863344 w 12192000"/>
              <a:gd name="connsiteY277" fmla="*/ 528694 h 3125971"/>
              <a:gd name="connsiteX278" fmla="*/ 9863344 w 12192000"/>
              <a:gd name="connsiteY278" fmla="*/ 539108 h 3125971"/>
              <a:gd name="connsiteX279" fmla="*/ 9775229 w 12192000"/>
              <a:gd name="connsiteY279" fmla="*/ 539108 h 3125971"/>
              <a:gd name="connsiteX280" fmla="*/ 9775229 w 12192000"/>
              <a:gd name="connsiteY280" fmla="*/ 504662 h 3125971"/>
              <a:gd name="connsiteX281" fmla="*/ 9769621 w 12192000"/>
              <a:gd name="connsiteY281" fmla="*/ 504662 h 3125971"/>
              <a:gd name="connsiteX282" fmla="*/ 9769621 w 12192000"/>
              <a:gd name="connsiteY282" fmla="*/ 552725 h 3125971"/>
              <a:gd name="connsiteX283" fmla="*/ 9756804 w 12192000"/>
              <a:gd name="connsiteY283" fmla="*/ 552725 h 3125971"/>
              <a:gd name="connsiteX284" fmla="*/ 9756804 w 12192000"/>
              <a:gd name="connsiteY284" fmla="*/ 546317 h 3125971"/>
              <a:gd name="connsiteX285" fmla="*/ 9747192 w 12192000"/>
              <a:gd name="connsiteY285" fmla="*/ 546317 h 3125971"/>
              <a:gd name="connsiteX286" fmla="*/ 9747192 w 12192000"/>
              <a:gd name="connsiteY286" fmla="*/ 573553 h 3125971"/>
              <a:gd name="connsiteX287" fmla="*/ 9699129 w 12192000"/>
              <a:gd name="connsiteY287" fmla="*/ 573553 h 3125971"/>
              <a:gd name="connsiteX288" fmla="*/ 9682306 w 12192000"/>
              <a:gd name="connsiteY288" fmla="*/ 585569 h 3125971"/>
              <a:gd name="connsiteX289" fmla="*/ 9682306 w 12192000"/>
              <a:gd name="connsiteY289" fmla="*/ 863533 h 3125971"/>
              <a:gd name="connsiteX290" fmla="*/ 9685510 w 12192000"/>
              <a:gd name="connsiteY290" fmla="*/ 863533 h 3125971"/>
              <a:gd name="connsiteX291" fmla="*/ 9685510 w 12192000"/>
              <a:gd name="connsiteY291" fmla="*/ 877952 h 3125971"/>
              <a:gd name="connsiteX292" fmla="*/ 9682306 w 12192000"/>
              <a:gd name="connsiteY292" fmla="*/ 877952 h 3125971"/>
              <a:gd name="connsiteX293" fmla="*/ 9682306 w 12192000"/>
              <a:gd name="connsiteY293" fmla="*/ 1441091 h 3125971"/>
              <a:gd name="connsiteX294" fmla="*/ 9672694 w 12192000"/>
              <a:gd name="connsiteY294" fmla="*/ 1451505 h 3125971"/>
              <a:gd name="connsiteX295" fmla="*/ 9672694 w 12192000"/>
              <a:gd name="connsiteY295" fmla="*/ 1466725 h 3125971"/>
              <a:gd name="connsiteX296" fmla="*/ 9621426 w 12192000"/>
              <a:gd name="connsiteY296" fmla="*/ 1466725 h 3125971"/>
              <a:gd name="connsiteX297" fmla="*/ 9621426 w 12192000"/>
              <a:gd name="connsiteY297" fmla="*/ 1484348 h 3125971"/>
              <a:gd name="connsiteX298" fmla="*/ 9627835 w 12192000"/>
              <a:gd name="connsiteY298" fmla="*/ 1484348 h 3125971"/>
              <a:gd name="connsiteX299" fmla="*/ 9627835 w 12192000"/>
              <a:gd name="connsiteY299" fmla="*/ 1509181 h 3125971"/>
              <a:gd name="connsiteX300" fmla="*/ 9566955 w 12192000"/>
              <a:gd name="connsiteY300" fmla="*/ 1509181 h 3125971"/>
              <a:gd name="connsiteX301" fmla="*/ 9566955 w 12192000"/>
              <a:gd name="connsiteY301" fmla="*/ 1414657 h 3125971"/>
              <a:gd name="connsiteX302" fmla="*/ 9528505 w 12192000"/>
              <a:gd name="connsiteY302" fmla="*/ 1414657 h 3125971"/>
              <a:gd name="connsiteX303" fmla="*/ 9527704 w 12192000"/>
              <a:gd name="connsiteY303" fmla="*/ 1256850 h 3125971"/>
              <a:gd name="connsiteX304" fmla="*/ 9458814 w 12192000"/>
              <a:gd name="connsiteY304" fmla="*/ 732962 h 3125971"/>
              <a:gd name="connsiteX305" fmla="*/ 9299404 w 12192000"/>
              <a:gd name="connsiteY305" fmla="*/ 485437 h 3125971"/>
              <a:gd name="connsiteX306" fmla="*/ 9139995 w 12192000"/>
              <a:gd name="connsiteY306" fmla="*/ 732962 h 3125971"/>
              <a:gd name="connsiteX307" fmla="*/ 9072706 w 12192000"/>
              <a:gd name="connsiteY307" fmla="*/ 1205582 h 3125971"/>
              <a:gd name="connsiteX308" fmla="*/ 9024643 w 12192000"/>
              <a:gd name="connsiteY308" fmla="*/ 1205582 h 3125971"/>
              <a:gd name="connsiteX309" fmla="*/ 9024643 w 12192000"/>
              <a:gd name="connsiteY309" fmla="*/ 1191163 h 3125971"/>
              <a:gd name="connsiteX310" fmla="*/ 9003816 w 12192000"/>
              <a:gd name="connsiteY310" fmla="*/ 1191163 h 3125971"/>
              <a:gd name="connsiteX311" fmla="*/ 9003816 w 12192000"/>
              <a:gd name="connsiteY311" fmla="*/ 1202378 h 3125971"/>
              <a:gd name="connsiteX312" fmla="*/ 8988596 w 12192000"/>
              <a:gd name="connsiteY312" fmla="*/ 1202378 h 3125971"/>
              <a:gd name="connsiteX313" fmla="*/ 8988596 w 12192000"/>
              <a:gd name="connsiteY313" fmla="*/ 1199174 h 3125971"/>
              <a:gd name="connsiteX314" fmla="*/ 8974978 w 12192000"/>
              <a:gd name="connsiteY314" fmla="*/ 1199174 h 3125971"/>
              <a:gd name="connsiteX315" fmla="*/ 8974978 w 12192000"/>
              <a:gd name="connsiteY315" fmla="*/ 1210389 h 3125971"/>
              <a:gd name="connsiteX316" fmla="*/ 8914099 w 12192000"/>
              <a:gd name="connsiteY316" fmla="*/ 1210389 h 3125971"/>
              <a:gd name="connsiteX317" fmla="*/ 8914099 w 12192000"/>
              <a:gd name="connsiteY317" fmla="*/ 1238425 h 3125971"/>
              <a:gd name="connsiteX318" fmla="*/ 8878852 w 12192000"/>
              <a:gd name="connsiteY318" fmla="*/ 1238425 h 3125971"/>
              <a:gd name="connsiteX319" fmla="*/ 8878852 w 12192000"/>
              <a:gd name="connsiteY319" fmla="*/ 1372201 h 3125971"/>
              <a:gd name="connsiteX320" fmla="*/ 8866036 w 12192000"/>
              <a:gd name="connsiteY320" fmla="*/ 1372201 h 3125971"/>
              <a:gd name="connsiteX321" fmla="*/ 8866036 w 12192000"/>
              <a:gd name="connsiteY321" fmla="*/ 1423468 h 3125971"/>
              <a:gd name="connsiteX322" fmla="*/ 8843606 w 12192000"/>
              <a:gd name="connsiteY322" fmla="*/ 1423468 h 3125971"/>
              <a:gd name="connsiteX323" fmla="*/ 8843606 w 12192000"/>
              <a:gd name="connsiteY323" fmla="*/ 1306515 h 3125971"/>
              <a:gd name="connsiteX324" fmla="*/ 8835595 w 12192000"/>
              <a:gd name="connsiteY324" fmla="*/ 1306515 h 3125971"/>
              <a:gd name="connsiteX325" fmla="*/ 8835595 w 12192000"/>
              <a:gd name="connsiteY325" fmla="*/ 1335353 h 3125971"/>
              <a:gd name="connsiteX326" fmla="*/ 8797144 w 12192000"/>
              <a:gd name="connsiteY326" fmla="*/ 1335353 h 3125971"/>
              <a:gd name="connsiteX327" fmla="*/ 8797144 w 12192000"/>
              <a:gd name="connsiteY327" fmla="*/ 1223205 h 3125971"/>
              <a:gd name="connsiteX328" fmla="*/ 8753888 w 12192000"/>
              <a:gd name="connsiteY328" fmla="*/ 1223205 h 3125971"/>
              <a:gd name="connsiteX329" fmla="*/ 8753888 w 12192000"/>
              <a:gd name="connsiteY329" fmla="*/ 1204781 h 3125971"/>
              <a:gd name="connsiteX330" fmla="*/ 8685799 w 12192000"/>
              <a:gd name="connsiteY330" fmla="*/ 1204781 h 3125971"/>
              <a:gd name="connsiteX331" fmla="*/ 8685799 w 12192000"/>
              <a:gd name="connsiteY331" fmla="*/ 1155917 h 3125971"/>
              <a:gd name="connsiteX332" fmla="*/ 8673783 w 12192000"/>
              <a:gd name="connsiteY332" fmla="*/ 1155917 h 3125971"/>
              <a:gd name="connsiteX333" fmla="*/ 8673783 w 12192000"/>
              <a:gd name="connsiteY333" fmla="*/ 1201577 h 3125971"/>
              <a:gd name="connsiteX334" fmla="*/ 8659364 w 12192000"/>
              <a:gd name="connsiteY334" fmla="*/ 1201577 h 3125971"/>
              <a:gd name="connsiteX335" fmla="*/ 8659364 w 12192000"/>
              <a:gd name="connsiteY335" fmla="*/ 1215996 h 3125971"/>
              <a:gd name="connsiteX336" fmla="*/ 8646547 w 12192000"/>
              <a:gd name="connsiteY336" fmla="*/ 1215996 h 3125971"/>
              <a:gd name="connsiteX337" fmla="*/ 8646547 w 12192000"/>
              <a:gd name="connsiteY337" fmla="*/ 1244033 h 3125971"/>
              <a:gd name="connsiteX338" fmla="*/ 8604091 w 12192000"/>
              <a:gd name="connsiteY338" fmla="*/ 1244033 h 3125971"/>
              <a:gd name="connsiteX339" fmla="*/ 8604091 w 12192000"/>
              <a:gd name="connsiteY339" fmla="*/ 1393028 h 3125971"/>
              <a:gd name="connsiteX340" fmla="*/ 8569647 w 12192000"/>
              <a:gd name="connsiteY340" fmla="*/ 1393028 h 3125971"/>
              <a:gd name="connsiteX341" fmla="*/ 8569647 w 12192000"/>
              <a:gd name="connsiteY341" fmla="*/ 672082 h 3125971"/>
              <a:gd name="connsiteX342" fmla="*/ 8516776 w 12192000"/>
              <a:gd name="connsiteY342" fmla="*/ 672082 h 3125971"/>
              <a:gd name="connsiteX343" fmla="*/ 8516776 w 12192000"/>
              <a:gd name="connsiteY343" fmla="*/ 647250 h 3125971"/>
              <a:gd name="connsiteX344" fmla="*/ 8522384 w 12192000"/>
              <a:gd name="connsiteY344" fmla="*/ 647250 h 3125971"/>
              <a:gd name="connsiteX345" fmla="*/ 8522384 w 12192000"/>
              <a:gd name="connsiteY345" fmla="*/ 292384 h 3125971"/>
              <a:gd name="connsiteX346" fmla="*/ 8512771 w 12192000"/>
              <a:gd name="connsiteY346" fmla="*/ 292384 h 3125971"/>
              <a:gd name="connsiteX347" fmla="*/ 8512771 w 12192000"/>
              <a:gd name="connsiteY347" fmla="*/ 284373 h 3125971"/>
              <a:gd name="connsiteX348" fmla="*/ 8485536 w 12192000"/>
              <a:gd name="connsiteY348" fmla="*/ 284373 h 3125971"/>
              <a:gd name="connsiteX349" fmla="*/ 8485536 w 12192000"/>
              <a:gd name="connsiteY349" fmla="*/ 289981 h 3125971"/>
              <a:gd name="connsiteX350" fmla="*/ 8262043 w 12192000"/>
              <a:gd name="connsiteY350" fmla="*/ 289981 h 3125971"/>
              <a:gd name="connsiteX351" fmla="*/ 8262043 w 12192000"/>
              <a:gd name="connsiteY351" fmla="*/ 297991 h 3125971"/>
              <a:gd name="connsiteX352" fmla="*/ 8213179 w 12192000"/>
              <a:gd name="connsiteY352" fmla="*/ 297991 h 3125971"/>
              <a:gd name="connsiteX353" fmla="*/ 8213179 w 12192000"/>
              <a:gd name="connsiteY353" fmla="*/ 285174 h 3125971"/>
              <a:gd name="connsiteX354" fmla="*/ 8195555 w 12192000"/>
              <a:gd name="connsiteY354" fmla="*/ 285174 h 3125971"/>
              <a:gd name="connsiteX355" fmla="*/ 8195555 w 12192000"/>
              <a:gd name="connsiteY355" fmla="*/ 1401039 h 3125971"/>
              <a:gd name="connsiteX356" fmla="*/ 8138681 w 12192000"/>
              <a:gd name="connsiteY356" fmla="*/ 1401039 h 3125971"/>
              <a:gd name="connsiteX357" fmla="*/ 8138681 w 12192000"/>
              <a:gd name="connsiteY357" fmla="*/ 1415458 h 3125971"/>
              <a:gd name="connsiteX358" fmla="*/ 8123461 w 12192000"/>
              <a:gd name="connsiteY358" fmla="*/ 1415458 h 3125971"/>
              <a:gd name="connsiteX359" fmla="*/ 8123461 w 12192000"/>
              <a:gd name="connsiteY359" fmla="*/ 1409049 h 3125971"/>
              <a:gd name="connsiteX360" fmla="*/ 8067387 w 12192000"/>
              <a:gd name="connsiteY360" fmla="*/ 1409049 h 3125971"/>
              <a:gd name="connsiteX361" fmla="*/ 8067387 w 12192000"/>
              <a:gd name="connsiteY361" fmla="*/ 1354578 h 3125971"/>
              <a:gd name="connsiteX362" fmla="*/ 8060979 w 12192000"/>
              <a:gd name="connsiteY362" fmla="*/ 1354578 h 3125971"/>
              <a:gd name="connsiteX363" fmla="*/ 8060979 w 12192000"/>
              <a:gd name="connsiteY363" fmla="*/ 1438688 h 3125971"/>
              <a:gd name="connsiteX364" fmla="*/ 8000099 w 12192000"/>
              <a:gd name="connsiteY364" fmla="*/ 1438688 h 3125971"/>
              <a:gd name="connsiteX365" fmla="*/ 8000099 w 12192000"/>
              <a:gd name="connsiteY365" fmla="*/ 1563652 h 3125971"/>
              <a:gd name="connsiteX366" fmla="*/ 7994492 w 12192000"/>
              <a:gd name="connsiteY366" fmla="*/ 1563652 h 3125971"/>
              <a:gd name="connsiteX367" fmla="*/ 7965654 w 12192000"/>
              <a:gd name="connsiteY367" fmla="*/ 1303311 h 3125971"/>
              <a:gd name="connsiteX368" fmla="*/ 7965654 w 12192000"/>
              <a:gd name="connsiteY368" fmla="*/ 805057 h 3125971"/>
              <a:gd name="connsiteX369" fmla="*/ 7626809 w 12192000"/>
              <a:gd name="connsiteY369" fmla="*/ 805057 h 3125971"/>
              <a:gd name="connsiteX370" fmla="*/ 7626809 w 12192000"/>
              <a:gd name="connsiteY370" fmla="*/ 1364190 h 3125971"/>
              <a:gd name="connsiteX371" fmla="*/ 7586756 w 12192000"/>
              <a:gd name="connsiteY371" fmla="*/ 1364190 h 3125971"/>
              <a:gd name="connsiteX372" fmla="*/ 7586756 w 12192000"/>
              <a:gd name="connsiteY372" fmla="*/ 1374604 h 3125971"/>
              <a:gd name="connsiteX373" fmla="*/ 7564327 w 12192000"/>
              <a:gd name="connsiteY373" fmla="*/ 1374604 h 3125971"/>
              <a:gd name="connsiteX374" fmla="*/ 7564327 w 12192000"/>
              <a:gd name="connsiteY374" fmla="*/ 1031754 h 3125971"/>
              <a:gd name="connsiteX375" fmla="*/ 7555516 w 12192000"/>
              <a:gd name="connsiteY375" fmla="*/ 1031754 h 3125971"/>
              <a:gd name="connsiteX376" fmla="*/ 7555516 w 12192000"/>
              <a:gd name="connsiteY376" fmla="*/ 867539 h 3125971"/>
              <a:gd name="connsiteX377" fmla="*/ 7502646 w 12192000"/>
              <a:gd name="connsiteY377" fmla="*/ 867539 h 3125971"/>
              <a:gd name="connsiteX378" fmla="*/ 7502646 w 12192000"/>
              <a:gd name="connsiteY378" fmla="*/ 809863 h 3125971"/>
              <a:gd name="connsiteX379" fmla="*/ 7481819 w 12192000"/>
              <a:gd name="connsiteY379" fmla="*/ 809863 h 3125971"/>
              <a:gd name="connsiteX380" fmla="*/ 7481819 w 12192000"/>
              <a:gd name="connsiteY380" fmla="*/ 821078 h 3125971"/>
              <a:gd name="connsiteX381" fmla="*/ 7435358 w 12192000"/>
              <a:gd name="connsiteY381" fmla="*/ 821078 h 3125971"/>
              <a:gd name="connsiteX382" fmla="*/ 7435358 w 12192000"/>
              <a:gd name="connsiteY382" fmla="*/ 809062 h 3125971"/>
              <a:gd name="connsiteX383" fmla="*/ 7381688 w 12192000"/>
              <a:gd name="connsiteY383" fmla="*/ 809062 h 3125971"/>
              <a:gd name="connsiteX384" fmla="*/ 7381688 w 12192000"/>
              <a:gd name="connsiteY384" fmla="*/ 820277 h 3125971"/>
              <a:gd name="connsiteX385" fmla="*/ 7356855 w 12192000"/>
              <a:gd name="connsiteY385" fmla="*/ 820277 h 3125971"/>
              <a:gd name="connsiteX386" fmla="*/ 7356855 w 12192000"/>
              <a:gd name="connsiteY386" fmla="*/ 935628 h 3125971"/>
              <a:gd name="connsiteX387" fmla="*/ 7297577 w 12192000"/>
              <a:gd name="connsiteY387" fmla="*/ 935628 h 3125971"/>
              <a:gd name="connsiteX388" fmla="*/ 7297577 w 12192000"/>
              <a:gd name="connsiteY388" fmla="*/ 1091833 h 3125971"/>
              <a:gd name="connsiteX389" fmla="*/ 7282357 w 12192000"/>
              <a:gd name="connsiteY389" fmla="*/ 1091833 h 3125971"/>
              <a:gd name="connsiteX390" fmla="*/ 7273546 w 12192000"/>
              <a:gd name="connsiteY390" fmla="*/ 1101446 h 3125971"/>
              <a:gd name="connsiteX391" fmla="*/ 7273546 w 12192000"/>
              <a:gd name="connsiteY391" fmla="*/ 1331347 h 3125971"/>
              <a:gd name="connsiteX392" fmla="*/ 7254320 w 12192000"/>
              <a:gd name="connsiteY392" fmla="*/ 1331347 h 3125971"/>
              <a:gd name="connsiteX393" fmla="*/ 7254320 w 12192000"/>
              <a:gd name="connsiteY393" fmla="*/ 1422667 h 3125971"/>
              <a:gd name="connsiteX394" fmla="*/ 7187032 w 12192000"/>
              <a:gd name="connsiteY394" fmla="*/ 1422667 h 3125971"/>
              <a:gd name="connsiteX395" fmla="*/ 7062869 w 12192000"/>
              <a:gd name="connsiteY395" fmla="*/ 416547 h 3125971"/>
              <a:gd name="connsiteX396" fmla="*/ 6476500 w 12192000"/>
              <a:gd name="connsiteY396" fmla="*/ 525490 h 3125971"/>
              <a:gd name="connsiteX397" fmla="*/ 6337918 w 12192000"/>
              <a:gd name="connsiteY397" fmla="*/ 631228 h 3125971"/>
              <a:gd name="connsiteX398" fmla="*/ 6250603 w 12192000"/>
              <a:gd name="connsiteY398" fmla="*/ 1228012 h 3125971"/>
              <a:gd name="connsiteX399" fmla="*/ 6224168 w 12192000"/>
              <a:gd name="connsiteY399" fmla="*/ 1228012 h 3125971"/>
              <a:gd name="connsiteX400" fmla="*/ 6224168 w 12192000"/>
              <a:gd name="connsiteY400" fmla="*/ 1199174 h 3125971"/>
              <a:gd name="connsiteX401" fmla="*/ 6214556 w 12192000"/>
              <a:gd name="connsiteY401" fmla="*/ 1199174 h 3125971"/>
              <a:gd name="connsiteX402" fmla="*/ 6214556 w 12192000"/>
              <a:gd name="connsiteY402" fmla="*/ 1124676 h 3125971"/>
              <a:gd name="connsiteX403" fmla="*/ 6197734 w 12192000"/>
              <a:gd name="connsiteY403" fmla="*/ 1124676 h 3125971"/>
              <a:gd name="connsiteX404" fmla="*/ 6197734 w 12192000"/>
              <a:gd name="connsiteY404" fmla="*/ 1135090 h 3125971"/>
              <a:gd name="connsiteX405" fmla="*/ 6134451 w 12192000"/>
              <a:gd name="connsiteY405" fmla="*/ 1135090 h 3125971"/>
              <a:gd name="connsiteX406" fmla="*/ 6134451 w 12192000"/>
              <a:gd name="connsiteY406" fmla="*/ 1212792 h 3125971"/>
              <a:gd name="connsiteX407" fmla="*/ 6059152 w 12192000"/>
              <a:gd name="connsiteY407" fmla="*/ 1212792 h 3125971"/>
              <a:gd name="connsiteX408" fmla="*/ 6059152 w 12192000"/>
              <a:gd name="connsiteY408" fmla="*/ 1232017 h 3125971"/>
              <a:gd name="connsiteX409" fmla="*/ 6064759 w 12192000"/>
              <a:gd name="connsiteY409" fmla="*/ 1232017 h 3125971"/>
              <a:gd name="connsiteX410" fmla="*/ 6064759 w 12192000"/>
              <a:gd name="connsiteY410" fmla="*/ 1318531 h 3125971"/>
              <a:gd name="connsiteX411" fmla="*/ 6042330 w 12192000"/>
              <a:gd name="connsiteY411" fmla="*/ 1318531 h 3125971"/>
              <a:gd name="connsiteX412" fmla="*/ 6042330 w 12192000"/>
              <a:gd name="connsiteY412" fmla="*/ 1562050 h 3125971"/>
              <a:gd name="connsiteX413" fmla="*/ 6003879 w 12192000"/>
              <a:gd name="connsiteY413" fmla="*/ 1562050 h 3125971"/>
              <a:gd name="connsiteX414" fmla="*/ 6003879 w 12192000"/>
              <a:gd name="connsiteY414" fmla="*/ 1539621 h 3125971"/>
              <a:gd name="connsiteX415" fmla="*/ 5962225 w 12192000"/>
              <a:gd name="connsiteY415" fmla="*/ 1539621 h 3125971"/>
              <a:gd name="connsiteX416" fmla="*/ 5962225 w 12192000"/>
              <a:gd name="connsiteY416" fmla="*/ 1489955 h 3125971"/>
              <a:gd name="connsiteX417" fmla="*/ 5954214 w 12192000"/>
              <a:gd name="connsiteY417" fmla="*/ 1489955 h 3125971"/>
              <a:gd name="connsiteX418" fmla="*/ 5954214 w 12192000"/>
              <a:gd name="connsiteY418" fmla="*/ 1283284 h 3125971"/>
              <a:gd name="connsiteX419" fmla="*/ 5898140 w 12192000"/>
              <a:gd name="connsiteY419" fmla="*/ 1283284 h 3125971"/>
              <a:gd name="connsiteX420" fmla="*/ 5860491 w 12192000"/>
              <a:gd name="connsiteY420" fmla="*/ 620815 h 3125971"/>
              <a:gd name="connsiteX421" fmla="*/ 5818837 w 12192000"/>
              <a:gd name="connsiteY421" fmla="*/ 28838 h 3125971"/>
              <a:gd name="connsiteX422" fmla="*/ 5782789 w 12192000"/>
              <a:gd name="connsiteY422" fmla="*/ 16021 h 3125971"/>
              <a:gd name="connsiteX423" fmla="*/ 5777182 w 12192000"/>
              <a:gd name="connsiteY423" fmla="*/ 16021 h 3125971"/>
              <a:gd name="connsiteX424" fmla="*/ 5777182 w 12192000"/>
              <a:gd name="connsiteY424" fmla="*/ 20026 h 3125971"/>
              <a:gd name="connsiteX425" fmla="*/ 5659427 w 12192000"/>
              <a:gd name="connsiteY425" fmla="*/ 20026 h 3125971"/>
              <a:gd name="connsiteX426" fmla="*/ 5659427 w 12192000"/>
              <a:gd name="connsiteY426" fmla="*/ 0 h 3125971"/>
              <a:gd name="connsiteX427" fmla="*/ 5647412 w 12192000"/>
              <a:gd name="connsiteY427" fmla="*/ 0 h 3125971"/>
              <a:gd name="connsiteX428" fmla="*/ 5647412 w 12192000"/>
              <a:gd name="connsiteY428" fmla="*/ 16021 h 3125971"/>
              <a:gd name="connsiteX429" fmla="*/ 5598548 w 12192000"/>
              <a:gd name="connsiteY429" fmla="*/ 16021 h 3125971"/>
              <a:gd name="connsiteX430" fmla="*/ 5580123 w 12192000"/>
              <a:gd name="connsiteY430" fmla="*/ 686501 h 3125971"/>
              <a:gd name="connsiteX431" fmla="*/ 5580123 w 12192000"/>
              <a:gd name="connsiteY431" fmla="*/ 1188760 h 3125971"/>
              <a:gd name="connsiteX432" fmla="*/ 5557694 w 12192000"/>
              <a:gd name="connsiteY432" fmla="*/ 1188760 h 3125971"/>
              <a:gd name="connsiteX433" fmla="*/ 5557694 w 12192000"/>
              <a:gd name="connsiteY433" fmla="*/ 1272871 h 3125971"/>
              <a:gd name="connsiteX434" fmla="*/ 5543275 w 12192000"/>
              <a:gd name="connsiteY434" fmla="*/ 1272871 h 3125971"/>
              <a:gd name="connsiteX435" fmla="*/ 5543275 w 12192000"/>
              <a:gd name="connsiteY435" fmla="*/ 1292897 h 3125971"/>
              <a:gd name="connsiteX436" fmla="*/ 5496814 w 12192000"/>
              <a:gd name="connsiteY436" fmla="*/ 1292897 h 3125971"/>
              <a:gd name="connsiteX437" fmla="*/ 5496814 w 12192000"/>
              <a:gd name="connsiteY437" fmla="*/ 1256850 h 3125971"/>
              <a:gd name="connsiteX438" fmla="*/ 5475186 w 12192000"/>
              <a:gd name="connsiteY438" fmla="*/ 1256850 h 3125971"/>
              <a:gd name="connsiteX439" fmla="*/ 5475186 w 12192000"/>
              <a:gd name="connsiteY439" fmla="*/ 1273672 h 3125971"/>
              <a:gd name="connsiteX440" fmla="*/ 5368646 w 12192000"/>
              <a:gd name="connsiteY440" fmla="*/ 1273672 h 3125971"/>
              <a:gd name="connsiteX441" fmla="*/ 5368646 w 12192000"/>
              <a:gd name="connsiteY441" fmla="*/ 948445 h 3125971"/>
              <a:gd name="connsiteX442" fmla="*/ 5282132 w 12192000"/>
              <a:gd name="connsiteY442" fmla="*/ 948445 h 3125971"/>
              <a:gd name="connsiteX443" fmla="*/ 5282132 w 12192000"/>
              <a:gd name="connsiteY443" fmla="*/ 930021 h 3125971"/>
              <a:gd name="connsiteX444" fmla="*/ 5246085 w 12192000"/>
              <a:gd name="connsiteY444" fmla="*/ 930021 h 3125971"/>
              <a:gd name="connsiteX445" fmla="*/ 5242080 w 12192000"/>
              <a:gd name="connsiteY445" fmla="*/ 938832 h 3125971"/>
              <a:gd name="connsiteX446" fmla="*/ 5143550 w 12192000"/>
              <a:gd name="connsiteY446" fmla="*/ 938832 h 3125971"/>
              <a:gd name="connsiteX447" fmla="*/ 5143550 w 12192000"/>
              <a:gd name="connsiteY447" fmla="*/ 961262 h 3125971"/>
              <a:gd name="connsiteX448" fmla="*/ 5109105 w 12192000"/>
              <a:gd name="connsiteY448" fmla="*/ 961262 h 3125971"/>
              <a:gd name="connsiteX449" fmla="*/ 5109105 w 12192000"/>
              <a:gd name="connsiteY449" fmla="*/ 1134289 h 3125971"/>
              <a:gd name="connsiteX450" fmla="*/ 5089079 w 12192000"/>
              <a:gd name="connsiteY450" fmla="*/ 1153514 h 3125971"/>
              <a:gd name="connsiteX451" fmla="*/ 5089079 w 12192000"/>
              <a:gd name="connsiteY451" fmla="*/ 1202378 h 3125971"/>
              <a:gd name="connsiteX452" fmla="*/ 5076262 w 12192000"/>
              <a:gd name="connsiteY452" fmla="*/ 1202378 h 3125971"/>
              <a:gd name="connsiteX453" fmla="*/ 5076262 w 12192000"/>
              <a:gd name="connsiteY453" fmla="*/ 1262457 h 3125971"/>
              <a:gd name="connsiteX454" fmla="*/ 4999361 w 12192000"/>
              <a:gd name="connsiteY454" fmla="*/ 1262457 h 3125971"/>
              <a:gd name="connsiteX455" fmla="*/ 4999361 w 12192000"/>
              <a:gd name="connsiteY455" fmla="*/ 1314525 h 3125971"/>
              <a:gd name="connsiteX456" fmla="*/ 4974529 w 12192000"/>
              <a:gd name="connsiteY456" fmla="*/ 1314525 h 3125971"/>
              <a:gd name="connsiteX457" fmla="*/ 4974529 w 12192000"/>
              <a:gd name="connsiteY457" fmla="*/ 1568459 h 3125971"/>
              <a:gd name="connsiteX458" fmla="*/ 4953701 w 12192000"/>
              <a:gd name="connsiteY458" fmla="*/ 1568459 h 3125971"/>
              <a:gd name="connsiteX459" fmla="*/ 4953701 w 12192000"/>
              <a:gd name="connsiteY459" fmla="*/ 904387 h 3125971"/>
              <a:gd name="connsiteX460" fmla="*/ 4898429 w 12192000"/>
              <a:gd name="connsiteY460" fmla="*/ 904387 h 3125971"/>
              <a:gd name="connsiteX461" fmla="*/ 4898429 w 12192000"/>
              <a:gd name="connsiteY461" fmla="*/ 890769 h 3125971"/>
              <a:gd name="connsiteX462" fmla="*/ 4743024 w 12192000"/>
              <a:gd name="connsiteY462" fmla="*/ 890769 h 3125971"/>
              <a:gd name="connsiteX463" fmla="*/ 4743024 w 12192000"/>
              <a:gd name="connsiteY463" fmla="*/ 901984 h 3125971"/>
              <a:gd name="connsiteX464" fmla="*/ 4705375 w 12192000"/>
              <a:gd name="connsiteY464" fmla="*/ 901984 h 3125971"/>
              <a:gd name="connsiteX465" fmla="*/ 4705375 w 12192000"/>
              <a:gd name="connsiteY465" fmla="*/ 1249640 h 3125971"/>
              <a:gd name="connsiteX466" fmla="*/ 4694161 w 12192000"/>
              <a:gd name="connsiteY466" fmla="*/ 1249640 h 3125971"/>
              <a:gd name="connsiteX467" fmla="*/ 4694161 w 12192000"/>
              <a:gd name="connsiteY467" fmla="*/ 1229614 h 3125971"/>
              <a:gd name="connsiteX468" fmla="*/ 4678140 w 12192000"/>
              <a:gd name="connsiteY468" fmla="*/ 1229614 h 3125971"/>
              <a:gd name="connsiteX469" fmla="*/ 4678140 w 12192000"/>
              <a:gd name="connsiteY469" fmla="*/ 1207184 h 3125971"/>
              <a:gd name="connsiteX470" fmla="*/ 4578809 w 12192000"/>
              <a:gd name="connsiteY470" fmla="*/ 1207184 h 3125971"/>
              <a:gd name="connsiteX471" fmla="*/ 4578809 w 12192000"/>
              <a:gd name="connsiteY471" fmla="*/ 1147106 h 3125971"/>
              <a:gd name="connsiteX472" fmla="*/ 4571600 w 12192000"/>
              <a:gd name="connsiteY472" fmla="*/ 1147106 h 3125971"/>
              <a:gd name="connsiteX473" fmla="*/ 4571600 w 12192000"/>
              <a:gd name="connsiteY473" fmla="*/ 1259253 h 3125971"/>
              <a:gd name="connsiteX474" fmla="*/ 4537155 w 12192000"/>
              <a:gd name="connsiteY474" fmla="*/ 1256850 h 3125971"/>
              <a:gd name="connsiteX475" fmla="*/ 4537155 w 12192000"/>
              <a:gd name="connsiteY475" fmla="*/ 986895 h 3125971"/>
              <a:gd name="connsiteX476" fmla="*/ 4532348 w 12192000"/>
              <a:gd name="connsiteY476" fmla="*/ 979686 h 3125971"/>
              <a:gd name="connsiteX477" fmla="*/ 4516327 w 12192000"/>
              <a:gd name="connsiteY477" fmla="*/ 979686 h 3125971"/>
              <a:gd name="connsiteX478" fmla="*/ 4516327 w 12192000"/>
              <a:gd name="connsiteY478" fmla="*/ 967670 h 3125971"/>
              <a:gd name="connsiteX479" fmla="*/ 4470667 w 12192000"/>
              <a:gd name="connsiteY479" fmla="*/ 967670 h 3125971"/>
              <a:gd name="connsiteX480" fmla="*/ 4470667 w 12192000"/>
              <a:gd name="connsiteY480" fmla="*/ 950047 h 3125971"/>
              <a:gd name="connsiteX481" fmla="*/ 4367332 w 12192000"/>
              <a:gd name="connsiteY481" fmla="*/ 950047 h 3125971"/>
              <a:gd name="connsiteX482" fmla="*/ 4367332 w 12192000"/>
              <a:gd name="connsiteY482" fmla="*/ 954052 h 3125971"/>
              <a:gd name="connsiteX483" fmla="*/ 4361724 w 12192000"/>
              <a:gd name="connsiteY483" fmla="*/ 954052 h 3125971"/>
              <a:gd name="connsiteX484" fmla="*/ 4361724 w 12192000"/>
              <a:gd name="connsiteY484" fmla="*/ 942837 h 3125971"/>
              <a:gd name="connsiteX485" fmla="*/ 4346504 w 12192000"/>
              <a:gd name="connsiteY485" fmla="*/ 942837 h 3125971"/>
              <a:gd name="connsiteX486" fmla="*/ 4346504 w 12192000"/>
              <a:gd name="connsiteY486" fmla="*/ 971675 h 3125971"/>
              <a:gd name="connsiteX487" fmla="*/ 4296038 w 12192000"/>
              <a:gd name="connsiteY487" fmla="*/ 971675 h 3125971"/>
              <a:gd name="connsiteX488" fmla="*/ 4296038 w 12192000"/>
              <a:gd name="connsiteY488" fmla="*/ 983691 h 3125971"/>
              <a:gd name="connsiteX489" fmla="*/ 4158257 w 12192000"/>
              <a:gd name="connsiteY489" fmla="*/ 983691 h 3125971"/>
              <a:gd name="connsiteX490" fmla="*/ 4158257 w 12192000"/>
              <a:gd name="connsiteY490" fmla="*/ 997309 h 3125971"/>
              <a:gd name="connsiteX491" fmla="*/ 4098979 w 12192000"/>
              <a:gd name="connsiteY491" fmla="*/ 997309 h 3125971"/>
              <a:gd name="connsiteX492" fmla="*/ 4098979 w 12192000"/>
              <a:gd name="connsiteY492" fmla="*/ 1199174 h 3125971"/>
              <a:gd name="connsiteX493" fmla="*/ 4050115 w 12192000"/>
              <a:gd name="connsiteY493" fmla="*/ 1199174 h 3125971"/>
              <a:gd name="connsiteX494" fmla="*/ 4050115 w 12192000"/>
              <a:gd name="connsiteY494" fmla="*/ 1181551 h 3125971"/>
              <a:gd name="connsiteX495" fmla="*/ 3981225 w 12192000"/>
              <a:gd name="connsiteY495" fmla="*/ 1181551 h 3125971"/>
              <a:gd name="connsiteX496" fmla="*/ 3981225 w 12192000"/>
              <a:gd name="connsiteY496" fmla="*/ 1189561 h 3125971"/>
              <a:gd name="connsiteX497" fmla="*/ 3965204 w 12192000"/>
              <a:gd name="connsiteY497" fmla="*/ 1189561 h 3125971"/>
              <a:gd name="connsiteX498" fmla="*/ 3965204 w 12192000"/>
              <a:gd name="connsiteY498" fmla="*/ 1173540 h 3125971"/>
              <a:gd name="connsiteX499" fmla="*/ 3933162 w 12192000"/>
              <a:gd name="connsiteY499" fmla="*/ 1173540 h 3125971"/>
              <a:gd name="connsiteX500" fmla="*/ 3933162 w 12192000"/>
              <a:gd name="connsiteY500" fmla="*/ 1191964 h 3125971"/>
              <a:gd name="connsiteX501" fmla="*/ 3903523 w 12192000"/>
              <a:gd name="connsiteY501" fmla="*/ 1191964 h 3125971"/>
              <a:gd name="connsiteX502" fmla="*/ 3903523 w 12192000"/>
              <a:gd name="connsiteY502" fmla="*/ 1058189 h 3125971"/>
              <a:gd name="connsiteX503" fmla="*/ 3896313 w 12192000"/>
              <a:gd name="connsiteY503" fmla="*/ 1058189 h 3125971"/>
              <a:gd name="connsiteX504" fmla="*/ 3896313 w 12192000"/>
              <a:gd name="connsiteY504" fmla="*/ 1067801 h 3125971"/>
              <a:gd name="connsiteX505" fmla="*/ 3873884 w 12192000"/>
              <a:gd name="connsiteY505" fmla="*/ 1067801 h 3125971"/>
              <a:gd name="connsiteX506" fmla="*/ 3873884 w 12192000"/>
              <a:gd name="connsiteY506" fmla="*/ 945241 h 3125971"/>
              <a:gd name="connsiteX507" fmla="*/ 3856261 w 12192000"/>
              <a:gd name="connsiteY507" fmla="*/ 945241 h 3125971"/>
              <a:gd name="connsiteX508" fmla="*/ 3856261 w 12192000"/>
              <a:gd name="connsiteY508" fmla="*/ 953251 h 3125971"/>
              <a:gd name="connsiteX509" fmla="*/ 3839439 w 12192000"/>
              <a:gd name="connsiteY509" fmla="*/ 953251 h 3125971"/>
              <a:gd name="connsiteX510" fmla="*/ 3839439 w 12192000"/>
              <a:gd name="connsiteY510" fmla="*/ 949246 h 3125971"/>
              <a:gd name="connsiteX511" fmla="*/ 3821816 w 12192000"/>
              <a:gd name="connsiteY511" fmla="*/ 949246 h 3125971"/>
              <a:gd name="connsiteX512" fmla="*/ 3821816 w 12192000"/>
              <a:gd name="connsiteY512" fmla="*/ 952450 h 3125971"/>
              <a:gd name="connsiteX513" fmla="*/ 3771349 w 12192000"/>
              <a:gd name="connsiteY513" fmla="*/ 952450 h 3125971"/>
              <a:gd name="connsiteX514" fmla="*/ 3771349 w 12192000"/>
              <a:gd name="connsiteY514" fmla="*/ 966068 h 3125971"/>
              <a:gd name="connsiteX515" fmla="*/ 3717679 w 12192000"/>
              <a:gd name="connsiteY515" fmla="*/ 966068 h 3125971"/>
              <a:gd name="connsiteX516" fmla="*/ 3717679 w 12192000"/>
              <a:gd name="connsiteY516" fmla="*/ 913199 h 3125971"/>
              <a:gd name="connsiteX517" fmla="*/ 3714475 w 12192000"/>
              <a:gd name="connsiteY517" fmla="*/ 913199 h 3125971"/>
              <a:gd name="connsiteX518" fmla="*/ 3714475 w 12192000"/>
              <a:gd name="connsiteY518" fmla="*/ 966869 h 3125971"/>
              <a:gd name="connsiteX519" fmla="*/ 3687239 w 12192000"/>
              <a:gd name="connsiteY519" fmla="*/ 966869 h 3125971"/>
              <a:gd name="connsiteX520" fmla="*/ 3687239 w 12192000"/>
              <a:gd name="connsiteY520" fmla="*/ 986895 h 3125971"/>
              <a:gd name="connsiteX521" fmla="*/ 3657600 w 12192000"/>
              <a:gd name="connsiteY521" fmla="*/ 986895 h 3125971"/>
              <a:gd name="connsiteX522" fmla="*/ 3602328 w 12192000"/>
              <a:gd name="connsiteY522" fmla="*/ 1003717 h 3125971"/>
              <a:gd name="connsiteX523" fmla="*/ 3602328 w 12192000"/>
              <a:gd name="connsiteY523" fmla="*/ 1022141 h 3125971"/>
              <a:gd name="connsiteX524" fmla="*/ 3594317 w 12192000"/>
              <a:gd name="connsiteY524" fmla="*/ 1022141 h 3125971"/>
              <a:gd name="connsiteX525" fmla="*/ 3594317 w 12192000"/>
              <a:gd name="connsiteY525" fmla="*/ 1012529 h 3125971"/>
              <a:gd name="connsiteX526" fmla="*/ 3545453 w 12192000"/>
              <a:gd name="connsiteY526" fmla="*/ 1012529 h 3125971"/>
              <a:gd name="connsiteX527" fmla="*/ 3545453 w 12192000"/>
              <a:gd name="connsiteY527" fmla="*/ 461406 h 3125971"/>
              <a:gd name="connsiteX528" fmla="*/ 3402866 w 12192000"/>
              <a:gd name="connsiteY528" fmla="*/ 461406 h 3125971"/>
              <a:gd name="connsiteX529" fmla="*/ 3402866 w 12192000"/>
              <a:gd name="connsiteY529" fmla="*/ 437374 h 3125971"/>
              <a:gd name="connsiteX530" fmla="*/ 3394855 w 12192000"/>
              <a:gd name="connsiteY530" fmla="*/ 437374 h 3125971"/>
              <a:gd name="connsiteX531" fmla="*/ 3394855 w 12192000"/>
              <a:gd name="connsiteY531" fmla="*/ 449390 h 3125971"/>
              <a:gd name="connsiteX532" fmla="*/ 3281106 w 12192000"/>
              <a:gd name="connsiteY532" fmla="*/ 449390 h 3125971"/>
              <a:gd name="connsiteX533" fmla="*/ 3281106 w 12192000"/>
              <a:gd name="connsiteY533" fmla="*/ 781826 h 3125971"/>
              <a:gd name="connsiteX534" fmla="*/ 3208210 w 12192000"/>
              <a:gd name="connsiteY534" fmla="*/ 781826 h 3125971"/>
              <a:gd name="connsiteX535" fmla="*/ 3208210 w 12192000"/>
              <a:gd name="connsiteY535" fmla="*/ 1120671 h 3125971"/>
              <a:gd name="connsiteX536" fmla="*/ 3172163 w 12192000"/>
              <a:gd name="connsiteY536" fmla="*/ 1120671 h 3125971"/>
              <a:gd name="connsiteX537" fmla="*/ 3172163 w 12192000"/>
              <a:gd name="connsiteY537" fmla="*/ 759397 h 3125971"/>
              <a:gd name="connsiteX538" fmla="*/ 2893397 w 12192000"/>
              <a:gd name="connsiteY538" fmla="*/ 759397 h 3125971"/>
              <a:gd name="connsiteX539" fmla="*/ 2893397 w 12192000"/>
              <a:gd name="connsiteY539" fmla="*/ 1132687 h 3125971"/>
              <a:gd name="connsiteX540" fmla="*/ 2881382 w 12192000"/>
              <a:gd name="connsiteY540" fmla="*/ 1132687 h 3125971"/>
              <a:gd name="connsiteX541" fmla="*/ 2881382 w 12192000"/>
              <a:gd name="connsiteY541" fmla="*/ 1173540 h 3125971"/>
              <a:gd name="connsiteX542" fmla="*/ 2840528 w 12192000"/>
              <a:gd name="connsiteY542" fmla="*/ 1173540 h 3125971"/>
              <a:gd name="connsiteX543" fmla="*/ 2840528 w 12192000"/>
              <a:gd name="connsiteY543" fmla="*/ 1115063 h 3125971"/>
              <a:gd name="connsiteX544" fmla="*/ 2830915 w 12192000"/>
              <a:gd name="connsiteY544" fmla="*/ 1115063 h 3125971"/>
              <a:gd name="connsiteX545" fmla="*/ 2830915 w 12192000"/>
              <a:gd name="connsiteY545" fmla="*/ 1275274 h 3125971"/>
              <a:gd name="connsiteX546" fmla="*/ 2806083 w 12192000"/>
              <a:gd name="connsiteY546" fmla="*/ 1275274 h 3125971"/>
              <a:gd name="connsiteX547" fmla="*/ 2806083 w 12192000"/>
              <a:gd name="connsiteY547" fmla="*/ 1452306 h 3125971"/>
              <a:gd name="connsiteX548" fmla="*/ 2783653 w 12192000"/>
              <a:gd name="connsiteY548" fmla="*/ 1452306 h 3125971"/>
              <a:gd name="connsiteX549" fmla="*/ 2783653 w 12192000"/>
              <a:gd name="connsiteY549" fmla="*/ 1422667 h 3125971"/>
              <a:gd name="connsiteX550" fmla="*/ 2754014 w 12192000"/>
              <a:gd name="connsiteY550" fmla="*/ 1422667 h 3125971"/>
              <a:gd name="connsiteX551" fmla="*/ 2754014 w 12192000"/>
              <a:gd name="connsiteY551" fmla="*/ 1161524 h 3125971"/>
              <a:gd name="connsiteX552" fmla="*/ 2726779 w 12192000"/>
              <a:gd name="connsiteY552" fmla="*/ 1161524 h 3125971"/>
              <a:gd name="connsiteX553" fmla="*/ 2726779 w 12192000"/>
              <a:gd name="connsiteY553" fmla="*/ 990099 h 3125971"/>
              <a:gd name="connsiteX554" fmla="*/ 2701946 w 12192000"/>
              <a:gd name="connsiteY554" fmla="*/ 990099 h 3125971"/>
              <a:gd name="connsiteX555" fmla="*/ 2701946 w 12192000"/>
              <a:gd name="connsiteY555" fmla="*/ 903586 h 3125971"/>
              <a:gd name="connsiteX556" fmla="*/ 2698742 w 12192000"/>
              <a:gd name="connsiteY556" fmla="*/ 903586 h 3125971"/>
              <a:gd name="connsiteX557" fmla="*/ 2698742 w 12192000"/>
              <a:gd name="connsiteY557" fmla="*/ 955654 h 3125971"/>
              <a:gd name="connsiteX558" fmla="*/ 2673108 w 12192000"/>
              <a:gd name="connsiteY558" fmla="*/ 938832 h 3125971"/>
              <a:gd name="connsiteX559" fmla="*/ 2673108 w 12192000"/>
              <a:gd name="connsiteY559" fmla="*/ 909193 h 3125971"/>
              <a:gd name="connsiteX560" fmla="*/ 2659490 w 12192000"/>
              <a:gd name="connsiteY560" fmla="*/ 893172 h 3125971"/>
              <a:gd name="connsiteX561" fmla="*/ 2659490 w 12192000"/>
              <a:gd name="connsiteY561" fmla="*/ 873146 h 3125971"/>
              <a:gd name="connsiteX562" fmla="*/ 2651480 w 12192000"/>
              <a:gd name="connsiteY562" fmla="*/ 873146 h 3125971"/>
              <a:gd name="connsiteX563" fmla="*/ 2557757 w 12192000"/>
              <a:gd name="connsiteY563" fmla="*/ 961262 h 3125971"/>
              <a:gd name="connsiteX564" fmla="*/ 2557757 w 12192000"/>
              <a:gd name="connsiteY564" fmla="*/ 968471 h 3125971"/>
              <a:gd name="connsiteX565" fmla="*/ 2545741 w 12192000"/>
              <a:gd name="connsiteY565" fmla="*/ 978885 h 3125971"/>
              <a:gd name="connsiteX566" fmla="*/ 2545741 w 12192000"/>
              <a:gd name="connsiteY566" fmla="*/ 991702 h 3125971"/>
              <a:gd name="connsiteX567" fmla="*/ 2515301 w 12192000"/>
              <a:gd name="connsiteY567" fmla="*/ 991702 h 3125971"/>
              <a:gd name="connsiteX568" fmla="*/ 2515301 w 12192000"/>
              <a:gd name="connsiteY568" fmla="*/ 1124676 h 3125971"/>
              <a:gd name="connsiteX569" fmla="*/ 2503285 w 12192000"/>
              <a:gd name="connsiteY569" fmla="*/ 1124676 h 3125971"/>
              <a:gd name="connsiteX570" fmla="*/ 2503285 w 12192000"/>
              <a:gd name="connsiteY570" fmla="*/ 1271268 h 3125971"/>
              <a:gd name="connsiteX571" fmla="*/ 2496076 w 12192000"/>
              <a:gd name="connsiteY571" fmla="*/ 1271268 h 3125971"/>
              <a:gd name="connsiteX572" fmla="*/ 2496076 w 12192000"/>
              <a:gd name="connsiteY572" fmla="*/ 1284085 h 3125971"/>
              <a:gd name="connsiteX573" fmla="*/ 2475248 w 12192000"/>
              <a:gd name="connsiteY573" fmla="*/ 1306515 h 3125971"/>
              <a:gd name="connsiteX574" fmla="*/ 2475248 w 12192000"/>
              <a:gd name="connsiteY574" fmla="*/ 1322536 h 3125971"/>
              <a:gd name="connsiteX575" fmla="*/ 2448013 w 12192000"/>
              <a:gd name="connsiteY575" fmla="*/ 1322536 h 3125971"/>
              <a:gd name="connsiteX576" fmla="*/ 2448013 w 12192000"/>
              <a:gd name="connsiteY576" fmla="*/ 1340159 h 3125971"/>
              <a:gd name="connsiteX577" fmla="*/ 2453620 w 12192000"/>
              <a:gd name="connsiteY577" fmla="*/ 1340159 h 3125971"/>
              <a:gd name="connsiteX578" fmla="*/ 2453620 w 12192000"/>
              <a:gd name="connsiteY578" fmla="*/ 1390625 h 3125971"/>
              <a:gd name="connsiteX579" fmla="*/ 2413567 w 12192000"/>
              <a:gd name="connsiteY579" fmla="*/ 1390625 h 3125971"/>
              <a:gd name="connsiteX580" fmla="*/ 2413567 w 12192000"/>
              <a:gd name="connsiteY580" fmla="*/ 1419463 h 3125971"/>
              <a:gd name="connsiteX581" fmla="*/ 2410363 w 12192000"/>
              <a:gd name="connsiteY581" fmla="*/ 1416259 h 3125971"/>
              <a:gd name="connsiteX582" fmla="*/ 2403955 w 12192000"/>
              <a:gd name="connsiteY582" fmla="*/ 1407447 h 3125971"/>
              <a:gd name="connsiteX583" fmla="*/ 2382326 w 12192000"/>
              <a:gd name="connsiteY583" fmla="*/ 1407447 h 3125971"/>
              <a:gd name="connsiteX584" fmla="*/ 2382326 w 12192000"/>
              <a:gd name="connsiteY584" fmla="*/ 1398636 h 3125971"/>
              <a:gd name="connsiteX585" fmla="*/ 2363902 w 12192000"/>
              <a:gd name="connsiteY585" fmla="*/ 1398636 h 3125971"/>
              <a:gd name="connsiteX586" fmla="*/ 2363902 w 12192000"/>
              <a:gd name="connsiteY586" fmla="*/ 1391426 h 3125971"/>
              <a:gd name="connsiteX587" fmla="*/ 2348682 w 12192000"/>
              <a:gd name="connsiteY587" fmla="*/ 1391426 h 3125971"/>
              <a:gd name="connsiteX588" fmla="*/ 2340672 w 12192000"/>
              <a:gd name="connsiteY588" fmla="*/ 1384217 h 3125971"/>
              <a:gd name="connsiteX589" fmla="*/ 2340672 w 12192000"/>
              <a:gd name="connsiteY589" fmla="*/ 1374604 h 3125971"/>
              <a:gd name="connsiteX590" fmla="*/ 2312635 w 12192000"/>
              <a:gd name="connsiteY590" fmla="*/ 1374604 h 3125971"/>
              <a:gd name="connsiteX591" fmla="*/ 2312635 w 12192000"/>
              <a:gd name="connsiteY591" fmla="*/ 1368997 h 3125971"/>
              <a:gd name="connsiteX592" fmla="*/ 2303824 w 12192000"/>
              <a:gd name="connsiteY592" fmla="*/ 1368997 h 3125971"/>
              <a:gd name="connsiteX593" fmla="*/ 2303824 w 12192000"/>
              <a:gd name="connsiteY593" fmla="*/ 1374604 h 3125971"/>
              <a:gd name="connsiteX594" fmla="*/ 2265373 w 12192000"/>
              <a:gd name="connsiteY594" fmla="*/ 1374604 h 3125971"/>
              <a:gd name="connsiteX595" fmla="*/ 2265373 w 12192000"/>
              <a:gd name="connsiteY595" fmla="*/ 1408248 h 3125971"/>
              <a:gd name="connsiteX596" fmla="*/ 2238137 w 12192000"/>
              <a:gd name="connsiteY596" fmla="*/ 1408248 h 3125971"/>
              <a:gd name="connsiteX597" fmla="*/ 2238137 w 12192000"/>
              <a:gd name="connsiteY597" fmla="*/ 1429076 h 3125971"/>
              <a:gd name="connsiteX598" fmla="*/ 2227724 w 12192000"/>
              <a:gd name="connsiteY598" fmla="*/ 1429076 h 3125971"/>
              <a:gd name="connsiteX599" fmla="*/ 2227724 w 12192000"/>
              <a:gd name="connsiteY599" fmla="*/ 1437887 h 3125971"/>
              <a:gd name="connsiteX600" fmla="*/ 2181263 w 12192000"/>
              <a:gd name="connsiteY600" fmla="*/ 1437887 h 3125971"/>
              <a:gd name="connsiteX601" fmla="*/ 2181263 w 12192000"/>
              <a:gd name="connsiteY601" fmla="*/ 1335353 h 3125971"/>
              <a:gd name="connsiteX602" fmla="*/ 2178860 w 12192000"/>
              <a:gd name="connsiteY602" fmla="*/ 1335353 h 3125971"/>
              <a:gd name="connsiteX603" fmla="*/ 2178860 w 12192000"/>
              <a:gd name="connsiteY603" fmla="*/ 1254446 h 3125971"/>
              <a:gd name="connsiteX604" fmla="*/ 2182865 w 12192000"/>
              <a:gd name="connsiteY604" fmla="*/ 1254446 h 3125971"/>
              <a:gd name="connsiteX605" fmla="*/ 2182865 w 12192000"/>
              <a:gd name="connsiteY605" fmla="*/ 1236022 h 3125971"/>
              <a:gd name="connsiteX606" fmla="*/ 2174854 w 12192000"/>
              <a:gd name="connsiteY606" fmla="*/ 1210389 h 3125971"/>
              <a:gd name="connsiteX607" fmla="*/ 2162838 w 12192000"/>
              <a:gd name="connsiteY607" fmla="*/ 1210389 h 3125971"/>
              <a:gd name="connsiteX608" fmla="*/ 2162838 w 12192000"/>
              <a:gd name="connsiteY608" fmla="*/ 1195169 h 3125971"/>
              <a:gd name="connsiteX609" fmla="*/ 2084336 w 12192000"/>
              <a:gd name="connsiteY609" fmla="*/ 1159922 h 3125971"/>
              <a:gd name="connsiteX610" fmla="*/ 2008236 w 12192000"/>
              <a:gd name="connsiteY610" fmla="*/ 1151111 h 3125971"/>
              <a:gd name="connsiteX611" fmla="*/ 2004230 w 12192000"/>
              <a:gd name="connsiteY611" fmla="*/ 1157519 h 3125971"/>
              <a:gd name="connsiteX612" fmla="*/ 1994618 w 12192000"/>
              <a:gd name="connsiteY612" fmla="*/ 1157519 h 3125971"/>
              <a:gd name="connsiteX613" fmla="*/ 1994618 w 12192000"/>
              <a:gd name="connsiteY613" fmla="*/ 1114262 h 3125971"/>
              <a:gd name="connsiteX614" fmla="*/ 1990612 w 12192000"/>
              <a:gd name="connsiteY614" fmla="*/ 1114262 h 3125971"/>
              <a:gd name="connsiteX615" fmla="*/ 1990612 w 12192000"/>
              <a:gd name="connsiteY615" fmla="*/ 1157519 h 3125971"/>
              <a:gd name="connsiteX616" fmla="*/ 1973790 w 12192000"/>
              <a:gd name="connsiteY616" fmla="*/ 1157519 h 3125971"/>
              <a:gd name="connsiteX617" fmla="*/ 1973790 w 12192000"/>
              <a:gd name="connsiteY617" fmla="*/ 1121472 h 3125971"/>
              <a:gd name="connsiteX618" fmla="*/ 1968183 w 12192000"/>
              <a:gd name="connsiteY618" fmla="*/ 1121472 h 3125971"/>
              <a:gd name="connsiteX619" fmla="*/ 1956167 w 12192000"/>
              <a:gd name="connsiteY619" fmla="*/ 1109456 h 3125971"/>
              <a:gd name="connsiteX620" fmla="*/ 1952963 w 12192000"/>
              <a:gd name="connsiteY620" fmla="*/ 1109456 h 3125971"/>
              <a:gd name="connsiteX621" fmla="*/ 1952963 w 12192000"/>
              <a:gd name="connsiteY621" fmla="*/ 1134289 h 3125971"/>
              <a:gd name="connsiteX622" fmla="*/ 1933738 w 12192000"/>
              <a:gd name="connsiteY622" fmla="*/ 1134289 h 3125971"/>
              <a:gd name="connsiteX623" fmla="*/ 1933738 w 12192000"/>
              <a:gd name="connsiteY623" fmla="*/ 1142299 h 3125971"/>
              <a:gd name="connsiteX624" fmla="*/ 1938544 w 12192000"/>
              <a:gd name="connsiteY624" fmla="*/ 1145503 h 3125971"/>
              <a:gd name="connsiteX625" fmla="*/ 1938544 w 12192000"/>
              <a:gd name="connsiteY625" fmla="*/ 1150310 h 3125971"/>
              <a:gd name="connsiteX626" fmla="*/ 1866449 w 12192000"/>
              <a:gd name="connsiteY626" fmla="*/ 1150310 h 3125971"/>
              <a:gd name="connsiteX627" fmla="*/ 1866449 w 12192000"/>
              <a:gd name="connsiteY627" fmla="*/ 1157519 h 3125971"/>
              <a:gd name="connsiteX628" fmla="*/ 1794355 w 12192000"/>
              <a:gd name="connsiteY628" fmla="*/ 1171137 h 3125971"/>
              <a:gd name="connsiteX629" fmla="*/ 1736679 w 12192000"/>
              <a:gd name="connsiteY629" fmla="*/ 1192765 h 3125971"/>
              <a:gd name="connsiteX630" fmla="*/ 1729470 w 12192000"/>
              <a:gd name="connsiteY630" fmla="*/ 1192765 h 3125971"/>
              <a:gd name="connsiteX631" fmla="*/ 1729470 w 12192000"/>
              <a:gd name="connsiteY631" fmla="*/ 1207184 h 3125971"/>
              <a:gd name="connsiteX632" fmla="*/ 1721459 w 12192000"/>
              <a:gd name="connsiteY632" fmla="*/ 1207184 h 3125971"/>
              <a:gd name="connsiteX633" fmla="*/ 1721459 w 12192000"/>
              <a:gd name="connsiteY633" fmla="*/ 1203179 h 3125971"/>
              <a:gd name="connsiteX634" fmla="*/ 1703836 w 12192000"/>
              <a:gd name="connsiteY634" fmla="*/ 1203179 h 3125971"/>
              <a:gd name="connsiteX635" fmla="*/ 1703836 w 12192000"/>
              <a:gd name="connsiteY635" fmla="*/ 1207184 h 3125971"/>
              <a:gd name="connsiteX636" fmla="*/ 1698229 w 12192000"/>
              <a:gd name="connsiteY636" fmla="*/ 1207184 h 3125971"/>
              <a:gd name="connsiteX637" fmla="*/ 1668590 w 12192000"/>
              <a:gd name="connsiteY637" fmla="*/ 1227211 h 3125971"/>
              <a:gd name="connsiteX638" fmla="*/ 1647762 w 12192000"/>
              <a:gd name="connsiteY638" fmla="*/ 1246436 h 3125971"/>
              <a:gd name="connsiteX639" fmla="*/ 1647762 w 12192000"/>
              <a:gd name="connsiteY639" fmla="*/ 1331347 h 3125971"/>
              <a:gd name="connsiteX640" fmla="*/ 1642956 w 12192000"/>
              <a:gd name="connsiteY640" fmla="*/ 1331347 h 3125971"/>
              <a:gd name="connsiteX641" fmla="*/ 1642956 w 12192000"/>
              <a:gd name="connsiteY641" fmla="*/ 1406646 h 3125971"/>
              <a:gd name="connsiteX642" fmla="*/ 1590087 w 12192000"/>
              <a:gd name="connsiteY642" fmla="*/ 1406646 h 3125971"/>
              <a:gd name="connsiteX643" fmla="*/ 1590087 w 12192000"/>
              <a:gd name="connsiteY643" fmla="*/ 1416259 h 3125971"/>
              <a:gd name="connsiteX644" fmla="*/ 1582877 w 12192000"/>
              <a:gd name="connsiteY644" fmla="*/ 1416259 h 3125971"/>
              <a:gd name="connsiteX645" fmla="*/ 1582877 w 12192000"/>
              <a:gd name="connsiteY645" fmla="*/ 1421065 h 3125971"/>
              <a:gd name="connsiteX646" fmla="*/ 1556443 w 12192000"/>
              <a:gd name="connsiteY646" fmla="*/ 1421065 h 3125971"/>
              <a:gd name="connsiteX647" fmla="*/ 1556443 w 12192000"/>
              <a:gd name="connsiteY647" fmla="*/ 1426672 h 3125971"/>
              <a:gd name="connsiteX648" fmla="*/ 1546830 w 12192000"/>
              <a:gd name="connsiteY648" fmla="*/ 1426672 h 3125971"/>
              <a:gd name="connsiteX649" fmla="*/ 1546830 w 12192000"/>
              <a:gd name="connsiteY649" fmla="*/ 1429877 h 3125971"/>
              <a:gd name="connsiteX650" fmla="*/ 1543626 w 12192000"/>
              <a:gd name="connsiteY650" fmla="*/ 1429877 h 3125971"/>
              <a:gd name="connsiteX651" fmla="*/ 1543626 w 12192000"/>
              <a:gd name="connsiteY651" fmla="*/ 1420264 h 3125971"/>
              <a:gd name="connsiteX652" fmla="*/ 1517992 w 12192000"/>
              <a:gd name="connsiteY652" fmla="*/ 1420264 h 3125971"/>
              <a:gd name="connsiteX653" fmla="*/ 1517992 w 12192000"/>
              <a:gd name="connsiteY653" fmla="*/ 1441091 h 3125971"/>
              <a:gd name="connsiteX654" fmla="*/ 1522799 w 12192000"/>
              <a:gd name="connsiteY654" fmla="*/ 1441091 h 3125971"/>
              <a:gd name="connsiteX655" fmla="*/ 1522799 w 12192000"/>
              <a:gd name="connsiteY655" fmla="*/ 1457913 h 3125971"/>
              <a:gd name="connsiteX656" fmla="*/ 1493160 w 12192000"/>
              <a:gd name="connsiteY656" fmla="*/ 1457913 h 3125971"/>
              <a:gd name="connsiteX657" fmla="*/ 1493160 w 12192000"/>
              <a:gd name="connsiteY657" fmla="*/ 1527605 h 3125971"/>
              <a:gd name="connsiteX658" fmla="*/ 1458714 w 12192000"/>
              <a:gd name="connsiteY658" fmla="*/ 1527605 h 3125971"/>
              <a:gd name="connsiteX659" fmla="*/ 1435484 w 12192000"/>
              <a:gd name="connsiteY659" fmla="*/ 1010927 h 3125971"/>
              <a:gd name="connsiteX660" fmla="*/ 1449903 w 12192000"/>
              <a:gd name="connsiteY660" fmla="*/ 1006120 h 3125971"/>
              <a:gd name="connsiteX661" fmla="*/ 1449903 w 12192000"/>
              <a:gd name="connsiteY661" fmla="*/ 962864 h 3125971"/>
              <a:gd name="connsiteX662" fmla="*/ 1455510 w 12192000"/>
              <a:gd name="connsiteY662" fmla="*/ 955654 h 3125971"/>
              <a:gd name="connsiteX663" fmla="*/ 1455510 w 12192000"/>
              <a:gd name="connsiteY663" fmla="*/ 929220 h 3125971"/>
              <a:gd name="connsiteX664" fmla="*/ 1470730 w 12192000"/>
              <a:gd name="connsiteY664" fmla="*/ 920408 h 3125971"/>
              <a:gd name="connsiteX665" fmla="*/ 1478741 w 12192000"/>
              <a:gd name="connsiteY665" fmla="*/ 914000 h 3125971"/>
              <a:gd name="connsiteX666" fmla="*/ 1492359 w 12192000"/>
              <a:gd name="connsiteY666" fmla="*/ 883560 h 3125971"/>
              <a:gd name="connsiteX667" fmla="*/ 1492359 w 12192000"/>
              <a:gd name="connsiteY667" fmla="*/ 858727 h 3125971"/>
              <a:gd name="connsiteX668" fmla="*/ 1488353 w 12192000"/>
              <a:gd name="connsiteY668" fmla="*/ 857125 h 3125971"/>
              <a:gd name="connsiteX669" fmla="*/ 1488353 w 12192000"/>
              <a:gd name="connsiteY669" fmla="*/ 850716 h 3125971"/>
              <a:gd name="connsiteX670" fmla="*/ 1485950 w 12192000"/>
              <a:gd name="connsiteY670" fmla="*/ 849114 h 3125971"/>
              <a:gd name="connsiteX671" fmla="*/ 1485950 w 12192000"/>
              <a:gd name="connsiteY671" fmla="*/ 846711 h 3125971"/>
              <a:gd name="connsiteX672" fmla="*/ 1483547 w 12192000"/>
              <a:gd name="connsiteY672" fmla="*/ 845109 h 3125971"/>
              <a:gd name="connsiteX673" fmla="*/ 1483547 w 12192000"/>
              <a:gd name="connsiteY673" fmla="*/ 841104 h 3125971"/>
              <a:gd name="connsiteX674" fmla="*/ 1454709 w 12192000"/>
              <a:gd name="connsiteY674" fmla="*/ 834695 h 3125971"/>
              <a:gd name="connsiteX675" fmla="*/ 1457112 w 12192000"/>
              <a:gd name="connsiteY675" fmla="*/ 831491 h 3125971"/>
              <a:gd name="connsiteX676" fmla="*/ 1463521 w 12192000"/>
              <a:gd name="connsiteY676" fmla="*/ 806659 h 3125971"/>
              <a:gd name="connsiteX677" fmla="*/ 1463521 w 12192000"/>
              <a:gd name="connsiteY677" fmla="*/ 802653 h 3125971"/>
              <a:gd name="connsiteX678" fmla="*/ 1461117 w 12192000"/>
              <a:gd name="connsiteY678" fmla="*/ 802653 h 3125971"/>
              <a:gd name="connsiteX679" fmla="*/ 1461117 w 12192000"/>
              <a:gd name="connsiteY679" fmla="*/ 805057 h 3125971"/>
              <a:gd name="connsiteX680" fmla="*/ 1438688 w 12192000"/>
              <a:gd name="connsiteY680" fmla="*/ 791439 h 3125971"/>
              <a:gd name="connsiteX681" fmla="*/ 1438688 w 12192000"/>
              <a:gd name="connsiteY681" fmla="*/ 771412 h 3125971"/>
              <a:gd name="connsiteX682" fmla="*/ 1433882 w 12192000"/>
              <a:gd name="connsiteY682" fmla="*/ 771412 h 3125971"/>
              <a:gd name="connsiteX683" fmla="*/ 1433882 w 12192000"/>
              <a:gd name="connsiteY683" fmla="*/ 765805 h 3125971"/>
              <a:gd name="connsiteX684" fmla="*/ 1425070 w 12192000"/>
              <a:gd name="connsiteY684" fmla="*/ 764203 h 3125971"/>
              <a:gd name="connsiteX685" fmla="*/ 1423468 w 12192000"/>
              <a:gd name="connsiteY685" fmla="*/ 641642 h 3125971"/>
              <a:gd name="connsiteX686" fmla="*/ 1425070 w 12192000"/>
              <a:gd name="connsiteY686" fmla="*/ 639239 h 3125971"/>
              <a:gd name="connsiteX687" fmla="*/ 1425070 w 12192000"/>
              <a:gd name="connsiteY687" fmla="*/ 635234 h 3125971"/>
              <a:gd name="connsiteX688" fmla="*/ 1421065 w 12192000"/>
              <a:gd name="connsiteY688" fmla="*/ 633632 h 3125971"/>
              <a:gd name="connsiteX689" fmla="*/ 1423468 w 12192000"/>
              <a:gd name="connsiteY689" fmla="*/ 535102 h 3125971"/>
              <a:gd name="connsiteX690" fmla="*/ 1425871 w 12192000"/>
              <a:gd name="connsiteY690" fmla="*/ 528694 h 3125971"/>
              <a:gd name="connsiteX691" fmla="*/ 1421866 w 12192000"/>
              <a:gd name="connsiteY691" fmla="*/ 526291 h 3125971"/>
              <a:gd name="connsiteX692" fmla="*/ 1421866 w 12192000"/>
              <a:gd name="connsiteY692" fmla="*/ 521484 h 3125971"/>
              <a:gd name="connsiteX693" fmla="*/ 1418662 w 12192000"/>
              <a:gd name="connsiteY693" fmla="*/ 519081 h 3125971"/>
              <a:gd name="connsiteX694" fmla="*/ 1417861 w 12192000"/>
              <a:gd name="connsiteY694" fmla="*/ 417348 h 3125971"/>
              <a:gd name="connsiteX695" fmla="*/ 1423468 w 12192000"/>
              <a:gd name="connsiteY695" fmla="*/ 417348 h 3125971"/>
              <a:gd name="connsiteX696" fmla="*/ 1423468 w 12192000"/>
              <a:gd name="connsiteY696" fmla="*/ 412541 h 3125971"/>
              <a:gd name="connsiteX697" fmla="*/ 1417060 w 12192000"/>
              <a:gd name="connsiteY697" fmla="*/ 412541 h 3125971"/>
              <a:gd name="connsiteX698" fmla="*/ 1417060 w 12192000"/>
              <a:gd name="connsiteY698" fmla="*/ 410138 h 3125971"/>
              <a:gd name="connsiteX699" fmla="*/ 1420264 w 12192000"/>
              <a:gd name="connsiteY699" fmla="*/ 408536 h 3125971"/>
              <a:gd name="connsiteX700" fmla="*/ 1420264 w 12192000"/>
              <a:gd name="connsiteY700" fmla="*/ 406133 h 3125971"/>
              <a:gd name="connsiteX701" fmla="*/ 1421065 w 12192000"/>
              <a:gd name="connsiteY701" fmla="*/ 404531 h 3125971"/>
              <a:gd name="connsiteX702" fmla="*/ 1421065 w 12192000"/>
              <a:gd name="connsiteY702" fmla="*/ 401327 h 3125971"/>
              <a:gd name="connsiteX703" fmla="*/ 1416259 w 12192000"/>
              <a:gd name="connsiteY703" fmla="*/ 400526 h 3125971"/>
              <a:gd name="connsiteX704" fmla="*/ 1416259 w 12192000"/>
              <a:gd name="connsiteY704" fmla="*/ 286776 h 3125971"/>
              <a:gd name="connsiteX705" fmla="*/ 1417060 w 12192000"/>
              <a:gd name="connsiteY705" fmla="*/ 286776 h 3125971"/>
              <a:gd name="connsiteX706" fmla="*/ 1417060 w 12192000"/>
              <a:gd name="connsiteY706" fmla="*/ 284373 h 3125971"/>
              <a:gd name="connsiteX707" fmla="*/ 1414657 w 12192000"/>
              <a:gd name="connsiteY707" fmla="*/ 284373 h 3125971"/>
              <a:gd name="connsiteX708" fmla="*/ 1414657 w 12192000"/>
              <a:gd name="connsiteY708" fmla="*/ 266750 h 3125971"/>
              <a:gd name="connsiteX709" fmla="*/ 1412253 w 12192000"/>
              <a:gd name="connsiteY709" fmla="*/ 265148 h 3125971"/>
              <a:gd name="connsiteX710" fmla="*/ 1409850 w 12192000"/>
              <a:gd name="connsiteY710" fmla="*/ 266750 h 3125971"/>
              <a:gd name="connsiteX711" fmla="*/ 1409850 w 12192000"/>
              <a:gd name="connsiteY711" fmla="*/ 284373 h 3125971"/>
              <a:gd name="connsiteX712" fmla="*/ 1407447 w 12192000"/>
              <a:gd name="connsiteY712" fmla="*/ 284373 h 3125971"/>
              <a:gd name="connsiteX713" fmla="*/ 1407447 w 12192000"/>
              <a:gd name="connsiteY713" fmla="*/ 286776 h 3125971"/>
              <a:gd name="connsiteX714" fmla="*/ 1408248 w 12192000"/>
              <a:gd name="connsiteY714" fmla="*/ 286776 h 3125971"/>
              <a:gd name="connsiteX715" fmla="*/ 1408248 w 12192000"/>
              <a:gd name="connsiteY715" fmla="*/ 401327 h 3125971"/>
              <a:gd name="connsiteX716" fmla="*/ 1402641 w 12192000"/>
              <a:gd name="connsiteY716" fmla="*/ 402128 h 3125971"/>
              <a:gd name="connsiteX717" fmla="*/ 1402641 w 12192000"/>
              <a:gd name="connsiteY717" fmla="*/ 405332 h 3125971"/>
              <a:gd name="connsiteX718" fmla="*/ 1403442 w 12192000"/>
              <a:gd name="connsiteY718" fmla="*/ 406934 h 3125971"/>
              <a:gd name="connsiteX719" fmla="*/ 1403442 w 12192000"/>
              <a:gd name="connsiteY719" fmla="*/ 408536 h 3125971"/>
              <a:gd name="connsiteX720" fmla="*/ 1406646 w 12192000"/>
              <a:gd name="connsiteY720" fmla="*/ 410138 h 3125971"/>
              <a:gd name="connsiteX721" fmla="*/ 1406646 w 12192000"/>
              <a:gd name="connsiteY721" fmla="*/ 412541 h 3125971"/>
              <a:gd name="connsiteX722" fmla="*/ 1401840 w 12192000"/>
              <a:gd name="connsiteY722" fmla="*/ 412541 h 3125971"/>
              <a:gd name="connsiteX723" fmla="*/ 1401840 w 12192000"/>
              <a:gd name="connsiteY723" fmla="*/ 417348 h 3125971"/>
              <a:gd name="connsiteX724" fmla="*/ 1407447 w 12192000"/>
              <a:gd name="connsiteY724" fmla="*/ 417348 h 3125971"/>
              <a:gd name="connsiteX725" fmla="*/ 1406646 w 12192000"/>
              <a:gd name="connsiteY725" fmla="*/ 519882 h 3125971"/>
              <a:gd name="connsiteX726" fmla="*/ 1403442 w 12192000"/>
              <a:gd name="connsiteY726" fmla="*/ 522285 h 3125971"/>
              <a:gd name="connsiteX727" fmla="*/ 1403442 w 12192000"/>
              <a:gd name="connsiteY727" fmla="*/ 527092 h 3125971"/>
              <a:gd name="connsiteX728" fmla="*/ 1399437 w 12192000"/>
              <a:gd name="connsiteY728" fmla="*/ 529495 h 3125971"/>
              <a:gd name="connsiteX729" fmla="*/ 1401840 w 12192000"/>
              <a:gd name="connsiteY729" fmla="*/ 535903 h 3125971"/>
              <a:gd name="connsiteX730" fmla="*/ 1404243 w 12192000"/>
              <a:gd name="connsiteY730" fmla="*/ 634433 h 3125971"/>
              <a:gd name="connsiteX731" fmla="*/ 1400238 w 12192000"/>
              <a:gd name="connsiteY731" fmla="*/ 636035 h 3125971"/>
              <a:gd name="connsiteX732" fmla="*/ 1400238 w 12192000"/>
              <a:gd name="connsiteY732" fmla="*/ 640040 h 3125971"/>
              <a:gd name="connsiteX733" fmla="*/ 1401840 w 12192000"/>
              <a:gd name="connsiteY733" fmla="*/ 642443 h 3125971"/>
              <a:gd name="connsiteX734" fmla="*/ 1400238 w 12192000"/>
              <a:gd name="connsiteY734" fmla="*/ 765004 h 3125971"/>
              <a:gd name="connsiteX735" fmla="*/ 1391426 w 12192000"/>
              <a:gd name="connsiteY735" fmla="*/ 766606 h 3125971"/>
              <a:gd name="connsiteX736" fmla="*/ 1391426 w 12192000"/>
              <a:gd name="connsiteY736" fmla="*/ 772214 h 3125971"/>
              <a:gd name="connsiteX737" fmla="*/ 1387421 w 12192000"/>
              <a:gd name="connsiteY737" fmla="*/ 772214 h 3125971"/>
              <a:gd name="connsiteX738" fmla="*/ 1387421 w 12192000"/>
              <a:gd name="connsiteY738" fmla="*/ 793041 h 3125971"/>
              <a:gd name="connsiteX739" fmla="*/ 1364991 w 12192000"/>
              <a:gd name="connsiteY739" fmla="*/ 806659 h 3125971"/>
              <a:gd name="connsiteX740" fmla="*/ 1364991 w 12192000"/>
              <a:gd name="connsiteY740" fmla="*/ 804256 h 3125971"/>
              <a:gd name="connsiteX741" fmla="*/ 1362588 w 12192000"/>
              <a:gd name="connsiteY741" fmla="*/ 804256 h 3125971"/>
              <a:gd name="connsiteX742" fmla="*/ 1362588 w 12192000"/>
              <a:gd name="connsiteY742" fmla="*/ 808261 h 3125971"/>
              <a:gd name="connsiteX743" fmla="*/ 1368997 w 12192000"/>
              <a:gd name="connsiteY743" fmla="*/ 833093 h 3125971"/>
              <a:gd name="connsiteX744" fmla="*/ 1370599 w 12192000"/>
              <a:gd name="connsiteY744" fmla="*/ 836298 h 3125971"/>
              <a:gd name="connsiteX745" fmla="*/ 1341761 w 12192000"/>
              <a:gd name="connsiteY745" fmla="*/ 842706 h 3125971"/>
              <a:gd name="connsiteX746" fmla="*/ 1341761 w 12192000"/>
              <a:gd name="connsiteY746" fmla="*/ 846711 h 3125971"/>
              <a:gd name="connsiteX747" fmla="*/ 1339358 w 12192000"/>
              <a:gd name="connsiteY747" fmla="*/ 848313 h 3125971"/>
              <a:gd name="connsiteX748" fmla="*/ 1339358 w 12192000"/>
              <a:gd name="connsiteY748" fmla="*/ 850716 h 3125971"/>
              <a:gd name="connsiteX749" fmla="*/ 1336955 w 12192000"/>
              <a:gd name="connsiteY749" fmla="*/ 852319 h 3125971"/>
              <a:gd name="connsiteX750" fmla="*/ 1336955 w 12192000"/>
              <a:gd name="connsiteY750" fmla="*/ 858727 h 3125971"/>
              <a:gd name="connsiteX751" fmla="*/ 1332949 w 12192000"/>
              <a:gd name="connsiteY751" fmla="*/ 860329 h 3125971"/>
              <a:gd name="connsiteX752" fmla="*/ 1332949 w 12192000"/>
              <a:gd name="connsiteY752" fmla="*/ 885162 h 3125971"/>
              <a:gd name="connsiteX753" fmla="*/ 1346567 w 12192000"/>
              <a:gd name="connsiteY753" fmla="*/ 915602 h 3125971"/>
              <a:gd name="connsiteX754" fmla="*/ 1354578 w 12192000"/>
              <a:gd name="connsiteY754" fmla="*/ 922010 h 3125971"/>
              <a:gd name="connsiteX755" fmla="*/ 1369798 w 12192000"/>
              <a:gd name="connsiteY755" fmla="*/ 930822 h 3125971"/>
              <a:gd name="connsiteX756" fmla="*/ 1369798 w 12192000"/>
              <a:gd name="connsiteY756" fmla="*/ 958858 h 3125971"/>
              <a:gd name="connsiteX757" fmla="*/ 1375405 w 12192000"/>
              <a:gd name="connsiteY757" fmla="*/ 966068 h 3125971"/>
              <a:gd name="connsiteX758" fmla="*/ 1375405 w 12192000"/>
              <a:gd name="connsiteY758" fmla="*/ 1009325 h 3125971"/>
              <a:gd name="connsiteX759" fmla="*/ 1389824 w 12192000"/>
              <a:gd name="connsiteY759" fmla="*/ 1014131 h 3125971"/>
              <a:gd name="connsiteX760" fmla="*/ 1363389 w 12192000"/>
              <a:gd name="connsiteY760" fmla="*/ 1604506 h 3125971"/>
              <a:gd name="connsiteX761" fmla="*/ 1350573 w 12192000"/>
              <a:gd name="connsiteY761" fmla="*/ 1604506 h 3125971"/>
              <a:gd name="connsiteX762" fmla="*/ 1350573 w 12192000"/>
              <a:gd name="connsiteY762" fmla="*/ 1650967 h 3125971"/>
              <a:gd name="connsiteX763" fmla="*/ 1332949 w 12192000"/>
              <a:gd name="connsiteY763" fmla="*/ 1650967 h 3125971"/>
              <a:gd name="connsiteX764" fmla="*/ 1332949 w 12192000"/>
              <a:gd name="connsiteY764" fmla="*/ 1659778 h 3125971"/>
              <a:gd name="connsiteX765" fmla="*/ 1280881 w 12192000"/>
              <a:gd name="connsiteY765" fmla="*/ 1659778 h 3125971"/>
              <a:gd name="connsiteX766" fmla="*/ 1276876 w 12192000"/>
              <a:gd name="connsiteY766" fmla="*/ 1655773 h 3125971"/>
              <a:gd name="connsiteX767" fmla="*/ 1276876 w 12192000"/>
              <a:gd name="connsiteY767" fmla="*/ 1642956 h 3125971"/>
              <a:gd name="connsiteX768" fmla="*/ 1272870 w 12192000"/>
              <a:gd name="connsiteY768" fmla="*/ 1642956 h 3125971"/>
              <a:gd name="connsiteX769" fmla="*/ 1272870 w 12192000"/>
              <a:gd name="connsiteY769" fmla="*/ 1630139 h 3125971"/>
              <a:gd name="connsiteX770" fmla="*/ 1319331 w 12192000"/>
              <a:gd name="connsiteY770" fmla="*/ 1620527 h 3125971"/>
              <a:gd name="connsiteX771" fmla="*/ 1319331 w 12192000"/>
              <a:gd name="connsiteY771" fmla="*/ 1602103 h 3125971"/>
              <a:gd name="connsiteX772" fmla="*/ 1236823 w 12192000"/>
              <a:gd name="connsiteY772" fmla="*/ 1580474 h 3125971"/>
              <a:gd name="connsiteX773" fmla="*/ 1236823 w 12192000"/>
              <a:gd name="connsiteY773" fmla="*/ 1575668 h 3125971"/>
              <a:gd name="connsiteX774" fmla="*/ 1229614 w 12192000"/>
              <a:gd name="connsiteY774" fmla="*/ 1575668 h 3125971"/>
              <a:gd name="connsiteX775" fmla="*/ 1229614 w 12192000"/>
              <a:gd name="connsiteY775" fmla="*/ 1555642 h 3125971"/>
              <a:gd name="connsiteX776" fmla="*/ 1256048 w 12192000"/>
              <a:gd name="connsiteY776" fmla="*/ 1555642 h 3125971"/>
              <a:gd name="connsiteX777" fmla="*/ 1260054 w 12192000"/>
              <a:gd name="connsiteY777" fmla="*/ 1548432 h 3125971"/>
              <a:gd name="connsiteX778" fmla="*/ 1272870 w 12192000"/>
              <a:gd name="connsiteY778" fmla="*/ 1548432 h 3125971"/>
              <a:gd name="connsiteX779" fmla="*/ 1272870 w 12192000"/>
              <a:gd name="connsiteY779" fmla="*/ 1544427 h 3125971"/>
              <a:gd name="connsiteX780" fmla="*/ 1270467 w 12192000"/>
              <a:gd name="connsiteY780" fmla="*/ 1544427 h 3125971"/>
              <a:gd name="connsiteX781" fmla="*/ 1270467 w 12192000"/>
              <a:gd name="connsiteY781" fmla="*/ 1530008 h 3125971"/>
              <a:gd name="connsiteX782" fmla="*/ 1234420 w 12192000"/>
              <a:gd name="connsiteY782" fmla="*/ 1530008 h 3125971"/>
              <a:gd name="connsiteX783" fmla="*/ 1234420 w 12192000"/>
              <a:gd name="connsiteY783" fmla="*/ 1521196 h 3125971"/>
              <a:gd name="connsiteX784" fmla="*/ 1231216 w 12192000"/>
              <a:gd name="connsiteY784" fmla="*/ 1516390 h 3125971"/>
              <a:gd name="connsiteX785" fmla="*/ 1220802 w 12192000"/>
              <a:gd name="connsiteY785" fmla="*/ 1516390 h 3125971"/>
              <a:gd name="connsiteX786" fmla="*/ 1220802 w 12192000"/>
              <a:gd name="connsiteY786" fmla="*/ 1523600 h 3125971"/>
              <a:gd name="connsiteX787" fmla="*/ 1146304 w 12192000"/>
              <a:gd name="connsiteY787" fmla="*/ 1496364 h 3125971"/>
              <a:gd name="connsiteX788" fmla="*/ 1084623 w 12192000"/>
              <a:gd name="connsiteY788" fmla="*/ 1440290 h 3125971"/>
              <a:gd name="connsiteX789" fmla="*/ 1084623 w 12192000"/>
              <a:gd name="connsiteY789" fmla="*/ 1431479 h 3125971"/>
              <a:gd name="connsiteX790" fmla="*/ 1089430 w 12192000"/>
              <a:gd name="connsiteY790" fmla="*/ 1431479 h 3125971"/>
              <a:gd name="connsiteX791" fmla="*/ 1089430 w 12192000"/>
              <a:gd name="connsiteY791" fmla="*/ 1426672 h 3125971"/>
              <a:gd name="connsiteX792" fmla="*/ 1084623 w 12192000"/>
              <a:gd name="connsiteY792" fmla="*/ 1426672 h 3125971"/>
              <a:gd name="connsiteX793" fmla="*/ 1084623 w 12192000"/>
              <a:gd name="connsiteY793" fmla="*/ 1419463 h 3125971"/>
              <a:gd name="connsiteX794" fmla="*/ 1082220 w 12192000"/>
              <a:gd name="connsiteY794" fmla="*/ 1417861 h 3125971"/>
              <a:gd name="connsiteX795" fmla="*/ 1076613 w 12192000"/>
              <a:gd name="connsiteY795" fmla="*/ 1417861 h 3125971"/>
              <a:gd name="connsiteX796" fmla="*/ 1076613 w 12192000"/>
              <a:gd name="connsiteY796" fmla="*/ 1405845 h 3125971"/>
              <a:gd name="connsiteX797" fmla="*/ 1071006 w 12192000"/>
              <a:gd name="connsiteY797" fmla="*/ 1405845 h 3125971"/>
              <a:gd name="connsiteX798" fmla="*/ 1071006 w 12192000"/>
              <a:gd name="connsiteY798" fmla="*/ 1417060 h 3125971"/>
              <a:gd name="connsiteX799" fmla="*/ 1063796 w 12192000"/>
              <a:gd name="connsiteY799" fmla="*/ 1417060 h 3125971"/>
              <a:gd name="connsiteX800" fmla="*/ 1063796 w 12192000"/>
              <a:gd name="connsiteY800" fmla="*/ 1405845 h 3125971"/>
              <a:gd name="connsiteX801" fmla="*/ 1058990 w 12192000"/>
              <a:gd name="connsiteY801" fmla="*/ 1405845 h 3125971"/>
              <a:gd name="connsiteX802" fmla="*/ 1058990 w 12192000"/>
              <a:gd name="connsiteY802" fmla="*/ 1428275 h 3125971"/>
              <a:gd name="connsiteX803" fmla="*/ 1053382 w 12192000"/>
              <a:gd name="connsiteY803" fmla="*/ 1428275 h 3125971"/>
              <a:gd name="connsiteX804" fmla="*/ 1053382 w 12192000"/>
              <a:gd name="connsiteY804" fmla="*/ 1433081 h 3125971"/>
              <a:gd name="connsiteX805" fmla="*/ 902785 w 12192000"/>
              <a:gd name="connsiteY805" fmla="*/ 1433081 h 3125971"/>
              <a:gd name="connsiteX806" fmla="*/ 748983 w 12192000"/>
              <a:gd name="connsiteY806" fmla="*/ 1433081 h 3125971"/>
              <a:gd name="connsiteX807" fmla="*/ 748983 w 12192000"/>
              <a:gd name="connsiteY807" fmla="*/ 1428275 h 3125971"/>
              <a:gd name="connsiteX808" fmla="*/ 743376 w 12192000"/>
              <a:gd name="connsiteY808" fmla="*/ 1428275 h 3125971"/>
              <a:gd name="connsiteX809" fmla="*/ 743376 w 12192000"/>
              <a:gd name="connsiteY809" fmla="*/ 1405845 h 3125971"/>
              <a:gd name="connsiteX810" fmla="*/ 738569 w 12192000"/>
              <a:gd name="connsiteY810" fmla="*/ 1405845 h 3125971"/>
              <a:gd name="connsiteX811" fmla="*/ 738569 w 12192000"/>
              <a:gd name="connsiteY811" fmla="*/ 1417060 h 3125971"/>
              <a:gd name="connsiteX812" fmla="*/ 731360 w 12192000"/>
              <a:gd name="connsiteY812" fmla="*/ 1417060 h 3125971"/>
              <a:gd name="connsiteX813" fmla="*/ 731360 w 12192000"/>
              <a:gd name="connsiteY813" fmla="*/ 1405845 h 3125971"/>
              <a:gd name="connsiteX814" fmla="*/ 725752 w 12192000"/>
              <a:gd name="connsiteY814" fmla="*/ 1405845 h 3125971"/>
              <a:gd name="connsiteX815" fmla="*/ 725752 w 12192000"/>
              <a:gd name="connsiteY815" fmla="*/ 1417861 h 3125971"/>
              <a:gd name="connsiteX816" fmla="*/ 720145 w 12192000"/>
              <a:gd name="connsiteY816" fmla="*/ 1417861 h 3125971"/>
              <a:gd name="connsiteX817" fmla="*/ 717742 w 12192000"/>
              <a:gd name="connsiteY817" fmla="*/ 1419463 h 3125971"/>
              <a:gd name="connsiteX818" fmla="*/ 717742 w 12192000"/>
              <a:gd name="connsiteY818" fmla="*/ 1426672 h 3125971"/>
              <a:gd name="connsiteX819" fmla="*/ 712936 w 12192000"/>
              <a:gd name="connsiteY819" fmla="*/ 1426672 h 3125971"/>
              <a:gd name="connsiteX820" fmla="*/ 712936 w 12192000"/>
              <a:gd name="connsiteY820" fmla="*/ 1431479 h 3125971"/>
              <a:gd name="connsiteX821" fmla="*/ 717742 w 12192000"/>
              <a:gd name="connsiteY821" fmla="*/ 1431479 h 3125971"/>
              <a:gd name="connsiteX822" fmla="*/ 717742 w 12192000"/>
              <a:gd name="connsiteY822" fmla="*/ 1440290 h 3125971"/>
              <a:gd name="connsiteX823" fmla="*/ 656061 w 12192000"/>
              <a:gd name="connsiteY823" fmla="*/ 1496364 h 3125971"/>
              <a:gd name="connsiteX824" fmla="*/ 581563 w 12192000"/>
              <a:gd name="connsiteY824" fmla="*/ 1523600 h 3125971"/>
              <a:gd name="connsiteX825" fmla="*/ 581563 w 12192000"/>
              <a:gd name="connsiteY825" fmla="*/ 1516390 h 3125971"/>
              <a:gd name="connsiteX826" fmla="*/ 571150 w 12192000"/>
              <a:gd name="connsiteY826" fmla="*/ 1516390 h 3125971"/>
              <a:gd name="connsiteX827" fmla="*/ 567945 w 12192000"/>
              <a:gd name="connsiteY827" fmla="*/ 1521196 h 3125971"/>
              <a:gd name="connsiteX828" fmla="*/ 567945 w 12192000"/>
              <a:gd name="connsiteY828" fmla="*/ 1530008 h 3125971"/>
              <a:gd name="connsiteX829" fmla="*/ 531898 w 12192000"/>
              <a:gd name="connsiteY829" fmla="*/ 1530008 h 3125971"/>
              <a:gd name="connsiteX830" fmla="*/ 531898 w 12192000"/>
              <a:gd name="connsiteY830" fmla="*/ 1544427 h 3125971"/>
              <a:gd name="connsiteX831" fmla="*/ 528694 w 12192000"/>
              <a:gd name="connsiteY831" fmla="*/ 1544427 h 3125971"/>
              <a:gd name="connsiteX832" fmla="*/ 528694 w 12192000"/>
              <a:gd name="connsiteY832" fmla="*/ 1548432 h 3125971"/>
              <a:gd name="connsiteX833" fmla="*/ 541511 w 12192000"/>
              <a:gd name="connsiteY833" fmla="*/ 1548432 h 3125971"/>
              <a:gd name="connsiteX834" fmla="*/ 545516 w 12192000"/>
              <a:gd name="connsiteY834" fmla="*/ 1555642 h 3125971"/>
              <a:gd name="connsiteX835" fmla="*/ 571951 w 12192000"/>
              <a:gd name="connsiteY835" fmla="*/ 1555642 h 3125971"/>
              <a:gd name="connsiteX836" fmla="*/ 571951 w 12192000"/>
              <a:gd name="connsiteY836" fmla="*/ 1575668 h 3125971"/>
              <a:gd name="connsiteX837" fmla="*/ 564741 w 12192000"/>
              <a:gd name="connsiteY837" fmla="*/ 1575668 h 3125971"/>
              <a:gd name="connsiteX838" fmla="*/ 564741 w 12192000"/>
              <a:gd name="connsiteY838" fmla="*/ 1580474 h 3125971"/>
              <a:gd name="connsiteX839" fmla="*/ 482233 w 12192000"/>
              <a:gd name="connsiteY839" fmla="*/ 1602103 h 3125971"/>
              <a:gd name="connsiteX840" fmla="*/ 482233 w 12192000"/>
              <a:gd name="connsiteY840" fmla="*/ 1619726 h 3125971"/>
              <a:gd name="connsiteX841" fmla="*/ 528694 w 12192000"/>
              <a:gd name="connsiteY841" fmla="*/ 1629338 h 3125971"/>
              <a:gd name="connsiteX842" fmla="*/ 528694 w 12192000"/>
              <a:gd name="connsiteY842" fmla="*/ 1642155 h 3125971"/>
              <a:gd name="connsiteX843" fmla="*/ 524689 w 12192000"/>
              <a:gd name="connsiteY843" fmla="*/ 1642155 h 3125971"/>
              <a:gd name="connsiteX844" fmla="*/ 524689 w 12192000"/>
              <a:gd name="connsiteY844" fmla="*/ 1654972 h 3125971"/>
              <a:gd name="connsiteX845" fmla="*/ 520683 w 12192000"/>
              <a:gd name="connsiteY845" fmla="*/ 1658977 h 3125971"/>
              <a:gd name="connsiteX846" fmla="*/ 266750 w 12192000"/>
              <a:gd name="connsiteY846" fmla="*/ 1658977 h 3125971"/>
              <a:gd name="connsiteX847" fmla="*/ 266750 w 12192000"/>
              <a:gd name="connsiteY847" fmla="*/ 1654972 h 3125971"/>
              <a:gd name="connsiteX848" fmla="*/ 261143 w 12192000"/>
              <a:gd name="connsiteY848" fmla="*/ 1654972 h 3125971"/>
              <a:gd name="connsiteX849" fmla="*/ 261143 w 12192000"/>
              <a:gd name="connsiteY849" fmla="*/ 1662182 h 3125971"/>
              <a:gd name="connsiteX850" fmla="*/ 256336 w 12192000"/>
              <a:gd name="connsiteY850" fmla="*/ 1662182 h 3125971"/>
              <a:gd name="connsiteX851" fmla="*/ 256336 w 12192000"/>
              <a:gd name="connsiteY851" fmla="*/ 1670993 h 3125971"/>
              <a:gd name="connsiteX852" fmla="*/ 260342 w 12192000"/>
              <a:gd name="connsiteY852" fmla="*/ 1670993 h 3125971"/>
              <a:gd name="connsiteX853" fmla="*/ 260342 w 12192000"/>
              <a:gd name="connsiteY853" fmla="*/ 1683810 h 3125971"/>
              <a:gd name="connsiteX854" fmla="*/ 251530 w 12192000"/>
              <a:gd name="connsiteY854" fmla="*/ 1683810 h 3125971"/>
              <a:gd name="connsiteX855" fmla="*/ 251530 w 12192000"/>
              <a:gd name="connsiteY855" fmla="*/ 1689417 h 3125971"/>
              <a:gd name="connsiteX856" fmla="*/ 251530 w 12192000"/>
              <a:gd name="connsiteY856" fmla="*/ 1725465 h 3125971"/>
              <a:gd name="connsiteX857" fmla="*/ 202666 w 12192000"/>
              <a:gd name="connsiteY857" fmla="*/ 1725465 h 3125971"/>
              <a:gd name="connsiteX858" fmla="*/ 202666 w 12192000"/>
              <a:gd name="connsiteY858" fmla="*/ 1747894 h 3125971"/>
              <a:gd name="connsiteX859" fmla="*/ 120158 w 12192000"/>
              <a:gd name="connsiteY859" fmla="*/ 1747894 h 3125971"/>
              <a:gd name="connsiteX860" fmla="*/ 120158 w 12192000"/>
              <a:gd name="connsiteY860" fmla="*/ 1758308 h 3125971"/>
              <a:gd name="connsiteX861" fmla="*/ 106540 w 12192000"/>
              <a:gd name="connsiteY861" fmla="*/ 1758308 h 3125971"/>
              <a:gd name="connsiteX862" fmla="*/ 106540 w 12192000"/>
              <a:gd name="connsiteY862" fmla="*/ 1766318 h 3125971"/>
              <a:gd name="connsiteX863" fmla="*/ 112147 w 12192000"/>
              <a:gd name="connsiteY863" fmla="*/ 1766318 h 3125971"/>
              <a:gd name="connsiteX864" fmla="*/ 112147 w 12192000"/>
              <a:gd name="connsiteY864" fmla="*/ 1777533 h 3125971"/>
              <a:gd name="connsiteX865" fmla="*/ 20827 w 12192000"/>
              <a:gd name="connsiteY865" fmla="*/ 1777533 h 3125971"/>
              <a:gd name="connsiteX866" fmla="*/ 20827 w 12192000"/>
              <a:gd name="connsiteY866" fmla="*/ 1793554 h 3125971"/>
              <a:gd name="connsiteX867" fmla="*/ 12817 w 12192000"/>
              <a:gd name="connsiteY867" fmla="*/ 1793554 h 3125971"/>
              <a:gd name="connsiteX868" fmla="*/ 12817 w 12192000"/>
              <a:gd name="connsiteY868" fmla="*/ 1788748 h 3125971"/>
              <a:gd name="connsiteX869" fmla="*/ 0 w 12192000"/>
              <a:gd name="connsiteY869" fmla="*/ 1788748 h 3125971"/>
              <a:gd name="connsiteX870" fmla="*/ 0 w 12192000"/>
              <a:gd name="connsiteY870" fmla="*/ 1839214 h 3125971"/>
              <a:gd name="connsiteX871" fmla="*/ 3123326 w 12192000"/>
              <a:gd name="connsiteY871" fmla="*/ 1758896 h 3125971"/>
              <a:gd name="connsiteX872" fmla="*/ 6142282 w 12192000"/>
              <a:gd name="connsiteY872" fmla="*/ 3125971 h 3125971"/>
              <a:gd name="connsiteX873" fmla="*/ 8477701 w 12192000"/>
              <a:gd name="connsiteY873" fmla="*/ 3012049 h 3125971"/>
              <a:gd name="connsiteX874" fmla="*/ 12192000 w 12192000"/>
              <a:gd name="connsiteY874" fmla="*/ 1839214 h 3125971"/>
              <a:gd name="connsiteX875" fmla="*/ 12192000 w 12192000"/>
              <a:gd name="connsiteY875" fmla="*/ 1807172 h 3125971"/>
              <a:gd name="connsiteX876" fmla="*/ 12164764 w 12192000"/>
              <a:gd name="connsiteY876" fmla="*/ 1807172 h 3125971"/>
              <a:gd name="connsiteX877" fmla="*/ 12164764 w 12192000"/>
              <a:gd name="connsiteY877" fmla="*/ 1807973 h 3125971"/>
              <a:gd name="connsiteX878" fmla="*/ 2412767 w 12192000"/>
              <a:gd name="connsiteY878" fmla="*/ 1433081 h 3125971"/>
              <a:gd name="connsiteX879" fmla="*/ 2412767 w 12192000"/>
              <a:gd name="connsiteY879" fmla="*/ 1420264 h 3125971"/>
              <a:gd name="connsiteX880" fmla="*/ 2415170 w 12192000"/>
              <a:gd name="connsiteY880" fmla="*/ 1420264 h 3125971"/>
              <a:gd name="connsiteX881" fmla="*/ 2415170 w 12192000"/>
              <a:gd name="connsiteY881" fmla="*/ 1433081 h 3125971"/>
              <a:gd name="connsiteX882" fmla="*/ 2412767 w 12192000"/>
              <a:gd name="connsiteY882" fmla="*/ 1433081 h 3125971"/>
              <a:gd name="connsiteX883" fmla="*/ 6799323 w 12192000"/>
              <a:gd name="connsiteY883" fmla="*/ 1419463 h 3125971"/>
              <a:gd name="connsiteX884" fmla="*/ 6799323 w 12192000"/>
              <a:gd name="connsiteY884" fmla="*/ 1430678 h 3125971"/>
              <a:gd name="connsiteX885" fmla="*/ 6785705 w 12192000"/>
              <a:gd name="connsiteY885" fmla="*/ 1443494 h 3125971"/>
              <a:gd name="connsiteX886" fmla="*/ 6743250 w 12192000"/>
              <a:gd name="connsiteY886" fmla="*/ 1443494 h 3125971"/>
              <a:gd name="connsiteX887" fmla="*/ 6743250 w 12192000"/>
              <a:gd name="connsiteY887" fmla="*/ 1408248 h 3125971"/>
              <a:gd name="connsiteX888" fmla="*/ 6702396 w 12192000"/>
              <a:gd name="connsiteY888" fmla="*/ 1408248 h 3125971"/>
              <a:gd name="connsiteX889" fmla="*/ 6702396 w 12192000"/>
              <a:gd name="connsiteY889" fmla="*/ 1417861 h 3125971"/>
              <a:gd name="connsiteX890" fmla="*/ 6716815 w 12192000"/>
              <a:gd name="connsiteY890" fmla="*/ 1417861 h 3125971"/>
              <a:gd name="connsiteX891" fmla="*/ 6716815 w 12192000"/>
              <a:gd name="connsiteY891" fmla="*/ 1438688 h 3125971"/>
              <a:gd name="connsiteX892" fmla="*/ 6603066 w 12192000"/>
              <a:gd name="connsiteY892" fmla="*/ 1438688 h 3125971"/>
              <a:gd name="connsiteX893" fmla="*/ 6603066 w 12192000"/>
              <a:gd name="connsiteY893" fmla="*/ 1231216 h 3125971"/>
              <a:gd name="connsiteX894" fmla="*/ 6587045 w 12192000"/>
              <a:gd name="connsiteY894" fmla="*/ 1231216 h 3125971"/>
              <a:gd name="connsiteX895" fmla="*/ 6587045 w 12192000"/>
              <a:gd name="connsiteY895" fmla="*/ 1195169 h 3125971"/>
              <a:gd name="connsiteX896" fmla="*/ 6561411 w 12192000"/>
              <a:gd name="connsiteY896" fmla="*/ 1195169 h 3125971"/>
              <a:gd name="connsiteX897" fmla="*/ 6561411 w 12192000"/>
              <a:gd name="connsiteY897" fmla="*/ 1179949 h 3125971"/>
              <a:gd name="connsiteX898" fmla="*/ 6550997 w 12192000"/>
              <a:gd name="connsiteY898" fmla="*/ 1179949 h 3125971"/>
              <a:gd name="connsiteX899" fmla="*/ 6550997 w 12192000"/>
              <a:gd name="connsiteY899" fmla="*/ 1188760 h 3125971"/>
              <a:gd name="connsiteX900" fmla="*/ 6542987 w 12192000"/>
              <a:gd name="connsiteY900" fmla="*/ 1188760 h 3125971"/>
              <a:gd name="connsiteX901" fmla="*/ 6594254 w 12192000"/>
              <a:gd name="connsiteY901" fmla="*/ 808261 h 3125971"/>
              <a:gd name="connsiteX902" fmla="*/ 6771286 w 12192000"/>
              <a:gd name="connsiteY902" fmla="*/ 808261 h 3125971"/>
              <a:gd name="connsiteX903" fmla="*/ 6831365 w 12192000"/>
              <a:gd name="connsiteY903" fmla="*/ 1419463 h 3125971"/>
              <a:gd name="connsiteX904" fmla="*/ 6799323 w 12192000"/>
              <a:gd name="connsiteY904" fmla="*/ 1419463 h 3125971"/>
              <a:gd name="connsiteX905" fmla="*/ 9199273 w 12192000"/>
              <a:gd name="connsiteY905" fmla="*/ 711334 h 3125971"/>
              <a:gd name="connsiteX906" fmla="*/ 9292194 w 12192000"/>
              <a:gd name="connsiteY906" fmla="*/ 535903 h 3125971"/>
              <a:gd name="connsiteX907" fmla="*/ 9365090 w 12192000"/>
              <a:gd name="connsiteY907" fmla="*/ 711334 h 3125971"/>
              <a:gd name="connsiteX908" fmla="*/ 9199273 w 12192000"/>
              <a:gd name="connsiteY908" fmla="*/ 711334 h 312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</a:cxnLst>
            <a:rect l="l" t="t" r="r" b="b"/>
            <a:pathLst>
              <a:path w="12192000" h="3125971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lnTo>
                  <a:pt x="12048612" y="1685412"/>
                </a:ln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cubicBezTo>
                  <a:pt x="11666777" y="1618391"/>
                  <a:pt x="11666244" y="1609846"/>
                  <a:pt x="11665710" y="1601302"/>
                </a:cubicBez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lnTo>
                  <a:pt x="11291618" y="1320133"/>
                </a:ln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3123326" y="1758896"/>
                </a:lnTo>
                <a:lnTo>
                  <a:pt x="6142282" y="3125971"/>
                </a:lnTo>
                <a:lnTo>
                  <a:pt x="8477701" y="3012049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lnTo>
                  <a:pt x="12164764" y="1807973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 flip="none" rotWithShape="1">
            <a:gsLst>
              <a:gs pos="100000">
                <a:srgbClr val="EE010F">
                  <a:alpha val="0"/>
                </a:srgbClr>
              </a:gs>
              <a:gs pos="0">
                <a:srgbClr val="FF0000">
                  <a:alpha val="22000"/>
                </a:srgbClr>
              </a:gs>
            </a:gsLst>
            <a:lin ang="54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AFBC109D-5DF9-8C53-2D3D-6DE109E7555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5591"/>
            <a:ext cx="12190413" cy="49242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663158" y="580501"/>
            <a:ext cx="325236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8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6"/>
                  <a:srcRect/>
                  <a:stretch>
                    <a:fillRect/>
                  </a:stretch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13800" dirty="0">
              <a:ln w="17780" cmpd="sng">
                <a:noFill/>
                <a:prstDash val="solid"/>
                <a:miter lim="800000"/>
              </a:ln>
              <a:blipFill dpi="0" rotWithShape="1">
                <a:blip r:embed="rId6"/>
                <a:srcRect/>
                <a:stretch>
                  <a:fillRect/>
                </a:stretch>
              </a:blip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6DE697A-F598-9558-C2C6-9D6859C51E26}"/>
              </a:ext>
            </a:extLst>
          </p:cNvPr>
          <p:cNvSpPr txBox="1"/>
          <p:nvPr/>
        </p:nvSpPr>
        <p:spPr>
          <a:xfrm>
            <a:off x="5179193" y="1439635"/>
            <a:ext cx="21101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gradFill flip="none" rotWithShape="1">
                  <a:gsLst>
                    <a:gs pos="100000">
                      <a:srgbClr val="EE010F">
                        <a:alpha val="0"/>
                      </a:srgbClr>
                    </a:gs>
                    <a:gs pos="0">
                      <a:srgbClr val="B82126"/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</a:t>
            </a:r>
            <a:endParaRPr lang="zh-CN" altLang="en-US" dirty="0">
              <a:gradFill flip="none" rotWithShape="1">
                <a:gsLst>
                  <a:gs pos="100000">
                    <a:srgbClr val="EE010F">
                      <a:alpha val="0"/>
                    </a:srgbClr>
                  </a:gs>
                  <a:gs pos="0">
                    <a:srgbClr val="B82126"/>
                  </a:gs>
                </a:gsLst>
                <a:lin ang="54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FE547B9-9042-7EFA-327C-E1E3C61D65E0}"/>
              </a:ext>
            </a:extLst>
          </p:cNvPr>
          <p:cNvSpPr txBox="1"/>
          <p:nvPr/>
        </p:nvSpPr>
        <p:spPr>
          <a:xfrm>
            <a:off x="1445393" y="4391809"/>
            <a:ext cx="7467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b="1" dirty="0">
                <a:blipFill>
                  <a:blip r:embed="rId6"/>
                  <a:tile tx="-2184400" ty="0" sx="100000" sy="100000" flip="none" algn="tl"/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D7C3CCB-F0F8-4471-9AEE-37D27F36B5FE}"/>
              </a:ext>
            </a:extLst>
          </p:cNvPr>
          <p:cNvSpPr txBox="1"/>
          <p:nvPr/>
        </p:nvSpPr>
        <p:spPr>
          <a:xfrm>
            <a:off x="1501042" y="5139229"/>
            <a:ext cx="8857343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/>
              <a:t>200</a:t>
            </a:r>
            <a:r>
              <a:rPr lang="zh-CN" altLang="en-US" sz="1400" dirty="0"/>
              <a:t>字以内，据统计每页幻灯片的最好控制在</a:t>
            </a:r>
            <a:r>
              <a:rPr lang="en-US" altLang="zh-CN" sz="1400" dirty="0"/>
              <a:t>5</a:t>
            </a:r>
            <a:r>
              <a:rPr lang="zh-CN" altLang="en-US" sz="1400" dirty="0"/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7976993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2678" y="407787"/>
            <a:ext cx="5327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dirty="0">
                <a:ln w="17780" cmpd="sng">
                  <a:noFill/>
                  <a:prstDash val="solid"/>
                  <a:miter lim="800000"/>
                </a:ln>
                <a:blipFill dpi="0" rotWithShape="1">
                  <a:blip r:embed="rId3"/>
                  <a:srcRect/>
                  <a:tile tx="-3917950" ty="0" sx="100000" sy="100000" flip="none" algn="tl"/>
                </a:blip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8F2367-0066-1D6C-2D5C-7CF9CBA54C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218205"/>
            <a:ext cx="792088" cy="83715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FD01329-5194-8B6B-F4BB-24F8B5A17321}"/>
              </a:ext>
            </a:extLst>
          </p:cNvPr>
          <p:cNvSpPr/>
          <p:nvPr/>
        </p:nvSpPr>
        <p:spPr>
          <a:xfrm>
            <a:off x="3418384" y="2421682"/>
            <a:ext cx="5400600" cy="12677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FD925B6-C429-7FF0-2625-E5877EAB487A}"/>
              </a:ext>
            </a:extLst>
          </p:cNvPr>
          <p:cNvGrpSpPr/>
          <p:nvPr/>
        </p:nvGrpSpPr>
        <p:grpSpPr>
          <a:xfrm>
            <a:off x="1629916" y="1825598"/>
            <a:ext cx="2880320" cy="2160240"/>
            <a:chOff x="1835596" y="1130348"/>
            <a:chExt cx="2880320" cy="216024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1AECDDD-7607-D67E-A6F5-4A2B1F216A37}"/>
                </a:ext>
              </a:extLst>
            </p:cNvPr>
            <p:cNvSpPr/>
            <p:nvPr/>
          </p:nvSpPr>
          <p:spPr>
            <a:xfrm>
              <a:off x="1835596" y="1130348"/>
              <a:ext cx="2880320" cy="21602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A63407B-D416-E7A1-82FB-7DC1AAED8493}"/>
                </a:ext>
              </a:extLst>
            </p:cNvPr>
            <p:cNvSpPr/>
            <p:nvPr/>
          </p:nvSpPr>
          <p:spPr>
            <a:xfrm>
              <a:off x="2123628" y="1346372"/>
              <a:ext cx="2304256" cy="1656184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  <a:effectLst>
              <a:outerShdw blurRad="203200" dist="165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772F6AB-FF63-6CA0-AC6A-BF7B32D660FD}"/>
              </a:ext>
            </a:extLst>
          </p:cNvPr>
          <p:cNvGrpSpPr/>
          <p:nvPr/>
        </p:nvGrpSpPr>
        <p:grpSpPr>
          <a:xfrm>
            <a:off x="7674124" y="1827086"/>
            <a:ext cx="2880320" cy="2160240"/>
            <a:chOff x="7879804" y="1131836"/>
            <a:chExt cx="2880320" cy="216024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6EBD230-7979-A701-DE41-4FD820E150AF}"/>
                </a:ext>
              </a:extLst>
            </p:cNvPr>
            <p:cNvSpPr/>
            <p:nvPr/>
          </p:nvSpPr>
          <p:spPr>
            <a:xfrm>
              <a:off x="7879804" y="1131836"/>
              <a:ext cx="2880320" cy="2160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C06202F-72DA-A608-E5AB-314658178DE8}"/>
                </a:ext>
              </a:extLst>
            </p:cNvPr>
            <p:cNvSpPr/>
            <p:nvPr/>
          </p:nvSpPr>
          <p:spPr>
            <a:xfrm>
              <a:off x="8164760" y="1337988"/>
              <a:ext cx="2304256" cy="1656184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  <a:effectLst>
              <a:outerShdw blurRad="203200" dist="165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矩形 60">
            <a:extLst>
              <a:ext uri="{FF2B5EF4-FFF2-40B4-BE49-F238E27FC236}">
                <a16:creationId xmlns:a16="http://schemas.microsoft.com/office/drawing/2014/main" id="{4EF5A891-C082-4912-09B5-3FB17402F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4613" y="2493690"/>
            <a:ext cx="2790754" cy="89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7226EA1-E415-C335-8B65-2ED6B5CBD2EC}"/>
              </a:ext>
            </a:extLst>
          </p:cNvPr>
          <p:cNvSpPr txBox="1"/>
          <p:nvPr/>
        </p:nvSpPr>
        <p:spPr>
          <a:xfrm>
            <a:off x="4933624" y="1856571"/>
            <a:ext cx="23042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C3E841D-1784-AADB-BC00-3F0857A07182}"/>
              </a:ext>
            </a:extLst>
          </p:cNvPr>
          <p:cNvSpPr txBox="1"/>
          <p:nvPr/>
        </p:nvSpPr>
        <p:spPr>
          <a:xfrm>
            <a:off x="1569100" y="4252413"/>
            <a:ext cx="8985344" cy="1030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8219578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精致大气党政党建党委党员工作汇报PPT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51PPT模板网   www.51pptmoban.com">
  <a:themeElements>
    <a:clrScheme name="自定义 45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E12D09"/>
      </a:accent1>
      <a:accent2>
        <a:srgbClr val="3F3F3F"/>
      </a:accent2>
      <a:accent3>
        <a:srgbClr val="E12D09"/>
      </a:accent3>
      <a:accent4>
        <a:srgbClr val="3F3F3F"/>
      </a:accent4>
      <a:accent5>
        <a:srgbClr val="E12D09"/>
      </a:accent5>
      <a:accent6>
        <a:srgbClr val="3F3F3F"/>
      </a:accent6>
      <a:hlink>
        <a:srgbClr val="CC9900"/>
      </a:hlink>
      <a:folHlink>
        <a:srgbClr val="96A9A9"/>
      </a:folHlink>
    </a:clrScheme>
    <a:fontScheme name="4ide4avo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华文细黑" pitchFamily="2" charset="-122"/>
          </a:defRPr>
        </a:defPPr>
      </a:lstStyle>
    </a:lnDef>
  </a:objectDefaults>
  <a:extraClrSchemeLst>
    <a:extraClrScheme>
      <a:clrScheme name="2_nordridesign.com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66B2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nordridesign.com 2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E0000"/>
        </a:accent1>
        <a:accent2>
          <a:srgbClr val="B80023"/>
        </a:accent2>
        <a:accent3>
          <a:srgbClr val="FFFFFF"/>
        </a:accent3>
        <a:accent4>
          <a:srgbClr val="000000"/>
        </a:accent4>
        <a:accent5>
          <a:srgbClr val="FEAAAA"/>
        </a:accent5>
        <a:accent6>
          <a:srgbClr val="A6001F"/>
        </a:accent6>
        <a:hlink>
          <a:srgbClr val="5C0000"/>
        </a:hlink>
        <a:folHlink>
          <a:srgbClr val="EE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1813</TotalTime>
  <Words>2357</Words>
  <Application>Microsoft Office PowerPoint</Application>
  <PresentationFormat>自定义</PresentationFormat>
  <Paragraphs>251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阿里巴巴普惠体 2.0 55 Regular</vt:lpstr>
      <vt:lpstr>思源宋体 CN Heavy</vt:lpstr>
      <vt:lpstr>Arial</vt:lpstr>
      <vt:lpstr>Calibri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简洁实用党建工作汇报通用ppt模板</dc:title>
  <dc:creator>51PPT模板网</dc:creator>
  <cp:keywords>www.51pptmoban.com</cp:keywords>
  <dc:description>www.51pptmoban.com</dc:description>
  <cp:lastModifiedBy>Win user</cp:lastModifiedBy>
  <cp:revision>257</cp:revision>
  <dcterms:created xsi:type="dcterms:W3CDTF">2016-01-08T02:59:33Z</dcterms:created>
  <dcterms:modified xsi:type="dcterms:W3CDTF">2022-05-25T14:47:33Z</dcterms:modified>
</cp:coreProperties>
</file>