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4.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60" r:id="rId2"/>
    <p:sldId id="270" r:id="rId3"/>
    <p:sldId id="345" r:id="rId4"/>
    <p:sldId id="288" r:id="rId5"/>
    <p:sldId id="3505" r:id="rId6"/>
    <p:sldId id="2007579779" r:id="rId7"/>
    <p:sldId id="2007579793" r:id="rId8"/>
    <p:sldId id="346" r:id="rId9"/>
    <p:sldId id="2007579806" r:id="rId10"/>
    <p:sldId id="284" r:id="rId11"/>
    <p:sldId id="267" r:id="rId12"/>
    <p:sldId id="2007579809" r:id="rId13"/>
    <p:sldId id="347" r:id="rId14"/>
    <p:sldId id="371" r:id="rId15"/>
    <p:sldId id="289" r:id="rId16"/>
    <p:sldId id="327" r:id="rId17"/>
    <p:sldId id="348" r:id="rId18"/>
    <p:sldId id="358" r:id="rId19"/>
    <p:sldId id="280" r:id="rId20"/>
    <p:sldId id="349" r:id="rId21"/>
    <p:sldId id="2007579816" r:id="rId22"/>
    <p:sldId id="2007579817" r:id="rId23"/>
    <p:sldId id="200757981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showGuides="1">
      <p:cViewPr varScale="1">
        <p:scale>
          <a:sx n="111" d="100"/>
          <a:sy n="111" d="100"/>
        </p:scale>
        <p:origin x="138" y="3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gradFill>
              <a:gsLst>
                <a:gs pos="0">
                  <a:schemeClr val="bg2">
                    <a:lumMod val="75000"/>
                  </a:schemeClr>
                </a:gs>
                <a:gs pos="100000">
                  <a:schemeClr val="bg2">
                    <a:lumMod val="50000"/>
                  </a:schemeClr>
                </a:gs>
              </a:gsLst>
              <a:lin ang="2700000" scaled="0"/>
            </a:gra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224A-47E8-BACB-2DFF4761154E}"/>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2-224A-47E8-BACB-2DFF4761154E}"/>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3-224A-47E8-BACB-2DFF4761154E}"/>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4-224A-47E8-BACB-2DFF4761154E}"/>
              </c:ext>
            </c:extLst>
          </c:dPt>
          <c:dLbls>
            <c:spPr>
              <a:noFill/>
              <a:ln>
                <a:noFill/>
              </a:ln>
              <a:effectLst/>
            </c:spPr>
            <c:txPr>
              <a:bodyPr rot="0" spcFirstLastPara="1" vertOverflow="ellipsis" vert="horz" wrap="square" anchor="ctr" anchorCtr="1"/>
              <a:lstStyle/>
              <a:p>
                <a:pPr>
                  <a:defRPr lang="zh-CN" sz="800" b="0" i="0" u="none" strike="noStrike" kern="1200" baseline="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0.00_);[Red]\(0.00\)</c:formatCode>
                <c:ptCount val="4"/>
                <c:pt idx="0">
                  <c:v>220</c:v>
                </c:pt>
                <c:pt idx="1">
                  <c:v>500</c:v>
                </c:pt>
                <c:pt idx="2">
                  <c:v>600</c:v>
                </c:pt>
                <c:pt idx="3">
                  <c:v>700</c:v>
                </c:pt>
              </c:numCache>
            </c:numRef>
          </c:val>
          <c:extLst>
            <c:ext xmlns:c16="http://schemas.microsoft.com/office/drawing/2014/chart" uri="{C3380CC4-5D6E-409C-BE32-E72D297353CC}">
              <c16:uniqueId val="{00000000-D102-4CF1-A3BB-DA5BC6A2DC54}"/>
            </c:ext>
          </c:extLst>
        </c:ser>
        <c:ser>
          <c:idx val="1"/>
          <c:order val="1"/>
          <c:tx>
            <c:strRef>
              <c:f>Sheet1!#REF!</c:f>
              <c:strCache>
                <c:ptCount val="1"/>
                <c:pt idx="0">
                  <c:v>#REF!</c:v>
                </c:pt>
              </c:strCache>
            </c:strRef>
          </c:tx>
          <c:spPr>
            <a:solidFill>
              <a:schemeClr val="accent2"/>
            </a:solidFill>
            <a:ln>
              <a:noFill/>
            </a:ln>
            <a:effectLst/>
          </c:spPr>
          <c:invertIfNegative val="0"/>
          <c:cat>
            <c:strRef>
              <c:f>Sheet1!$A$2:$A$5</c:f>
              <c:strCache>
                <c:ptCount val="4"/>
                <c:pt idx="0">
                  <c:v>202x Q1</c:v>
                </c:pt>
                <c:pt idx="1">
                  <c:v>202x Q2</c:v>
                </c:pt>
                <c:pt idx="2">
                  <c:v>202x Q3</c:v>
                </c:pt>
                <c:pt idx="3">
                  <c:v>202x Q4</c:v>
                </c:pt>
              </c:strCache>
            </c:strRef>
          </c:cat>
          <c:val>
            <c:numRef>
              <c:f>Sheet1!#REF!</c:f>
              <c:numCache>
                <c:formatCode>General</c:formatCode>
                <c:ptCount val="1"/>
                <c:pt idx="0">
                  <c:v>1</c:v>
                </c:pt>
              </c:numCache>
            </c:numRef>
          </c:val>
          <c:extLst>
            <c:ext xmlns:c16="http://schemas.microsoft.com/office/drawing/2014/chart" uri="{C3380CC4-5D6E-409C-BE32-E72D297353CC}">
              <c16:uniqueId val="{00000001-D102-4CF1-A3BB-DA5BC6A2DC54}"/>
            </c:ext>
          </c:extLst>
        </c:ser>
        <c:dLbls>
          <c:showLegendKey val="0"/>
          <c:showVal val="0"/>
          <c:showCatName val="0"/>
          <c:showSerName val="0"/>
          <c:showPercent val="0"/>
          <c:showBubbleSize val="0"/>
        </c:dLbls>
        <c:gapWidth val="150"/>
        <c:overlap val="100"/>
        <c:axId val="449722566"/>
        <c:axId val="738644217"/>
      </c:barChart>
      <c:catAx>
        <c:axId val="44972256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738644217"/>
        <c:crosses val="autoZero"/>
        <c:auto val="1"/>
        <c:lblAlgn val="ctr"/>
        <c:lblOffset val="100"/>
        <c:noMultiLvlLbl val="0"/>
      </c:catAx>
      <c:valAx>
        <c:axId val="738644217"/>
        <c:scaling>
          <c:orientation val="minMax"/>
          <c:max val="800"/>
        </c:scaling>
        <c:delete val="0"/>
        <c:axPos val="l"/>
        <c:majorGridlines>
          <c:spPr>
            <a:ln w="9525" cap="flat" cmpd="sng" algn="ctr">
              <a:solidFill>
                <a:schemeClr val="tx1">
                  <a:lumMod val="15000"/>
                  <a:lumOff val="85000"/>
                  <a:alpha val="50000"/>
                </a:schemeClr>
              </a:solidFill>
              <a:round/>
            </a:ln>
            <a:effectLst/>
          </c:spPr>
        </c:majorGridlines>
        <c:numFmt formatCode="0.00_);[Red]\(0.00\)"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449722566"/>
        <c:crosses val="autoZero"/>
        <c:crossBetween val="between"/>
      </c:valAx>
      <c:spPr>
        <a:noFill/>
        <a:ln>
          <a:noFill/>
        </a:ln>
        <a:effectLst/>
      </c:spPr>
    </c:plotArea>
    <c:plotVisOnly val="1"/>
    <c:dispBlanksAs val="gap"/>
    <c:showDLblsOverMax val="0"/>
  </c:chart>
  <c:spPr>
    <a:noFill/>
    <a:ln>
      <a:noFill/>
    </a:ln>
    <a:effectLst/>
  </c:spPr>
  <c:txPr>
    <a:bodyPr/>
    <a:lstStyle/>
    <a:p>
      <a:pPr>
        <a:lnSpc>
          <a:spcPct val="130000"/>
        </a:lnSpc>
        <a:spcBef>
          <a:spcPts val="0"/>
        </a:spcBef>
        <a:spcAft>
          <a:spcPts val="0"/>
        </a:spcAft>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6B962E-7CA1-43FB-B2C2-BDA6B76905B6}" type="datetimeFigureOut">
              <a:rPr lang="zh-CN" altLang="en-US" smtClean="0"/>
              <a:t>2022/5/26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31ECDF-8614-4476-925E-3D67E5E0DB1D}" type="slidenum">
              <a:rPr lang="zh-CN" altLang="en-US" smtClean="0"/>
              <a:t>‹#›</a:t>
            </a:fld>
            <a:endParaRPr lang="zh-CN" altLang="en-US"/>
          </a:p>
        </p:txBody>
      </p:sp>
    </p:spTree>
    <p:extLst>
      <p:ext uri="{BB962C8B-B14F-4D97-AF65-F5344CB8AC3E}">
        <p14:creationId xmlns:p14="http://schemas.microsoft.com/office/powerpoint/2010/main" val="3858459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5</a:t>
            </a:fld>
            <a:endParaRPr lang="zh-CN" altLang="en-US"/>
          </a:p>
        </p:txBody>
      </p:sp>
    </p:spTree>
    <p:extLst>
      <p:ext uri="{BB962C8B-B14F-4D97-AF65-F5344CB8AC3E}">
        <p14:creationId xmlns:p14="http://schemas.microsoft.com/office/powerpoint/2010/main" val="2956955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6</a:t>
            </a:fld>
            <a:endParaRPr lang="zh-CN" altLang="en-US"/>
          </a:p>
        </p:txBody>
      </p:sp>
    </p:spTree>
    <p:extLst>
      <p:ext uri="{BB962C8B-B14F-4D97-AF65-F5344CB8AC3E}">
        <p14:creationId xmlns:p14="http://schemas.microsoft.com/office/powerpoint/2010/main" val="3882945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7</a:t>
            </a:fld>
            <a:endParaRPr lang="zh-CN" altLang="en-US"/>
          </a:p>
        </p:txBody>
      </p:sp>
    </p:spTree>
    <p:extLst>
      <p:ext uri="{BB962C8B-B14F-4D97-AF65-F5344CB8AC3E}">
        <p14:creationId xmlns:p14="http://schemas.microsoft.com/office/powerpoint/2010/main" val="404190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9</a:t>
            </a:fld>
            <a:endParaRPr lang="zh-CN" altLang="en-US"/>
          </a:p>
        </p:txBody>
      </p:sp>
    </p:spTree>
    <p:extLst>
      <p:ext uri="{BB962C8B-B14F-4D97-AF65-F5344CB8AC3E}">
        <p14:creationId xmlns:p14="http://schemas.microsoft.com/office/powerpoint/2010/main" val="93045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A64AEA-3865-40F5-AE4A-FDA87670BED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2E3016F-5BD6-4EF8-981A-9F439B332F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6B6CC6E-FC4C-455F-A64E-2A7E6CD3E41A}"/>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5" name="页脚占位符 4">
            <a:extLst>
              <a:ext uri="{FF2B5EF4-FFF2-40B4-BE49-F238E27FC236}">
                <a16:creationId xmlns:a16="http://schemas.microsoft.com/office/drawing/2014/main" id="{40A6A168-894F-42F5-A5D9-01791CA1DD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48601D-8C4F-4487-86E9-2CB32C91051F}"/>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538622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02F176-DDDF-4147-A690-20426C1590B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A43512C-9E27-4F75-8BBA-48410844E1A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7F89BDF-3F12-4796-A820-49CFC9BB12CD}"/>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5" name="页脚占位符 4">
            <a:extLst>
              <a:ext uri="{FF2B5EF4-FFF2-40B4-BE49-F238E27FC236}">
                <a16:creationId xmlns:a16="http://schemas.microsoft.com/office/drawing/2014/main" id="{DA6EAFC4-0D1A-4AEE-9B09-5AEF3D0873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372113F-D583-4CB7-A64D-A5A231B7D298}"/>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164420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CF2CFA1-3929-4DF8-9576-03AC38B2E0C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24430EE-7FB3-48F9-B462-BB6FD78557A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B2C4269-5097-4210-9CBD-8232174D7276}"/>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5" name="页脚占位符 4">
            <a:extLst>
              <a:ext uri="{FF2B5EF4-FFF2-40B4-BE49-F238E27FC236}">
                <a16:creationId xmlns:a16="http://schemas.microsoft.com/office/drawing/2014/main" id="{77B6430C-60A6-413F-82EC-07C2D6D68BC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72E41D-AB74-4714-B4FA-CEDD145FF4F8}"/>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3650297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有页码">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032931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5" name="页脚占位符 4">
            <a:extLst>
              <a:ext uri="{FF2B5EF4-FFF2-40B4-BE49-F238E27FC236}">
                <a16:creationId xmlns:a16="http://schemas.microsoft.com/office/drawing/2014/main" id="{A08B394B-AD51-4120-BE01-07309B4698FB}"/>
              </a:ext>
            </a:extLst>
          </p:cNvPr>
          <p:cNvSpPr>
            <a:spLocks noGrp="1"/>
          </p:cNvSpPr>
          <p:nvPr>
            <p:ph type="ftr" sz="quarter" idx="11"/>
          </p:nvPr>
        </p:nvSpPr>
        <p:spPr/>
        <p:txBody>
          <a:bodyPr/>
          <a:lstStyle/>
          <a:p>
            <a:endParaRPr lang="zh-CN" altLang="en-US"/>
          </a:p>
        </p:txBody>
      </p:sp>
    </p:spTree>
    <p:extLst>
      <p:ext uri="{BB962C8B-B14F-4D97-AF65-F5344CB8AC3E}">
        <p14:creationId xmlns:p14="http://schemas.microsoft.com/office/powerpoint/2010/main" val="3313437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973" b="1" i="0">
                <a:solidFill>
                  <a:schemeClr val="bg1"/>
                </a:solidFill>
                <a:latin typeface="Microsoft YaHei UI" panose="020B0503020204020204" charset="-122"/>
                <a:cs typeface="Microsoft YaHei UI" panose="020B0503020204020204" charset="-122"/>
              </a:defRPr>
            </a:lvl1pPr>
          </a:lstStyle>
          <a:p>
            <a:endParaRPr/>
          </a:p>
        </p:txBody>
      </p:sp>
      <p:sp>
        <p:nvSpPr>
          <p:cNvPr id="3" name="Holder 3"/>
          <p:cNvSpPr>
            <a:spLocks noGrp="1"/>
          </p:cNvSpPr>
          <p:nvPr>
            <p:ph sz="half" idx="2"/>
          </p:nvPr>
        </p:nvSpPr>
        <p:spPr>
          <a:xfrm>
            <a:off x="609600" y="1577340"/>
            <a:ext cx="5303520" cy="3877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877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5/26/2022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extLst>
      <p:ext uri="{BB962C8B-B14F-4D97-AF65-F5344CB8AC3E}">
        <p14:creationId xmlns:p14="http://schemas.microsoft.com/office/powerpoint/2010/main" val="3121823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2293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8783DB-E9A3-45AD-8A11-57A66A16FA0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13770B-EDCF-4D24-BB30-3AE92AAF4CF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CA22236-E711-48B0-94A6-F69AB710E83B}"/>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5" name="页脚占位符 4">
            <a:extLst>
              <a:ext uri="{FF2B5EF4-FFF2-40B4-BE49-F238E27FC236}">
                <a16:creationId xmlns:a16="http://schemas.microsoft.com/office/drawing/2014/main" id="{D92BC123-484B-4AB3-9007-75EF1409778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6E2B8D-E0F4-4343-B6CE-995D2B44CC81}"/>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997679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78FAE5-7F17-4E25-99A1-866AD44D8B1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209D2ED-D4F3-4172-A215-96283677607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6A75838-05D7-4720-8ADE-3BF256D8CD98}"/>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5" name="页脚占位符 4">
            <a:extLst>
              <a:ext uri="{FF2B5EF4-FFF2-40B4-BE49-F238E27FC236}">
                <a16:creationId xmlns:a16="http://schemas.microsoft.com/office/drawing/2014/main" id="{73D48129-793C-4CA7-9FEA-6D02D14A60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3C08B9C-EA80-4E73-A641-DF6084474AA3}"/>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422282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64DD61-AEA7-4919-8937-007D874D5F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3ABB226-F253-4340-9D40-2BCFEBFA755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C9DEDAD-D2C0-4FF1-BB83-E1EED02A76B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53BF592-FE63-4B8D-852E-C6C29C9A92E2}"/>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6" name="页脚占位符 5">
            <a:extLst>
              <a:ext uri="{FF2B5EF4-FFF2-40B4-BE49-F238E27FC236}">
                <a16:creationId xmlns:a16="http://schemas.microsoft.com/office/drawing/2014/main" id="{7DC04666-E845-4E2B-B505-9C0EA9AB28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41B73AB-B2FF-4F3F-B78B-AC1C356B200B}"/>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1577265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3B5CB7-67BF-4FEA-A6EE-DA1F15DC545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8BA7E17-8325-48E9-ACA2-ED918BEB35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02D2FDC-2566-42D1-88E8-198C85F5C32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45DA8BB-CC0E-451B-A2F0-6F1906613C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0CBDCCF-5020-43DA-8103-CB5A0BD397C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2468DFB-5C08-421E-9AEB-752473EC3704}"/>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8" name="页脚占位符 7">
            <a:extLst>
              <a:ext uri="{FF2B5EF4-FFF2-40B4-BE49-F238E27FC236}">
                <a16:creationId xmlns:a16="http://schemas.microsoft.com/office/drawing/2014/main" id="{E182CBB2-3D6E-4009-AE8F-C042D0105C7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95B0B04-A70E-47B1-9089-5AD7CC4CE774}"/>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379564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209BF9-231E-47C7-BACD-1128BB31726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04EE2E2-AF3A-4F8C-B539-5BCE66C80DFD}"/>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4" name="页脚占位符 3">
            <a:extLst>
              <a:ext uri="{FF2B5EF4-FFF2-40B4-BE49-F238E27FC236}">
                <a16:creationId xmlns:a16="http://schemas.microsoft.com/office/drawing/2014/main" id="{B09C689A-B473-47F5-86C9-4FD27EF3E23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F184F24-8917-4FF3-A42B-97175AB1E397}"/>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3968768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7333FAC-B94E-4D59-8538-318366F303E8}"/>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3" name="页脚占位符 2">
            <a:extLst>
              <a:ext uri="{FF2B5EF4-FFF2-40B4-BE49-F238E27FC236}">
                <a16:creationId xmlns:a16="http://schemas.microsoft.com/office/drawing/2014/main" id="{9C7E6FE3-67C7-4F07-952F-995FD6DD9CB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FE7A3A-BDC9-4351-B4A5-4BFF53E4255D}"/>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3737043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1DA2DC-0AF6-450A-99A9-59D3836F895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FF17C54-0A1F-4331-BCB3-2CCD7F143A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B783504-8EAB-4DC1-B60B-230CBE10D6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5ECB33E-A5F0-4C62-AE2D-7EAE76B62299}"/>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6" name="页脚占位符 5">
            <a:extLst>
              <a:ext uri="{FF2B5EF4-FFF2-40B4-BE49-F238E27FC236}">
                <a16:creationId xmlns:a16="http://schemas.microsoft.com/office/drawing/2014/main" id="{59BD8990-B0C8-4521-8C98-03318CE1F65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6D69671-FF05-4F06-9DC8-6CF1A75DF202}"/>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1521662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F220B0-447E-4AAE-97BA-CF1F8055D40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A726F44-DC82-4914-B21A-83FF523499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74ED1AF-EC7D-4C63-9CAD-B1107D39C0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A315EE4-313E-4A58-9F08-CFAF17ABB7FA}"/>
              </a:ext>
            </a:extLst>
          </p:cNvPr>
          <p:cNvSpPr>
            <a:spLocks noGrp="1"/>
          </p:cNvSpPr>
          <p:nvPr>
            <p:ph type="dt" sz="half" idx="10"/>
          </p:nvPr>
        </p:nvSpPr>
        <p:spPr/>
        <p:txBody>
          <a:bodyPr/>
          <a:lstStyle/>
          <a:p>
            <a:fld id="{83BB578E-FEC9-467B-B842-18BB61243DD4}" type="datetimeFigureOut">
              <a:rPr lang="zh-CN" altLang="en-US" smtClean="0"/>
              <a:t>2022/5/26</a:t>
            </a:fld>
            <a:endParaRPr lang="zh-CN" altLang="en-US"/>
          </a:p>
        </p:txBody>
      </p:sp>
      <p:sp>
        <p:nvSpPr>
          <p:cNvPr id="6" name="页脚占位符 5">
            <a:extLst>
              <a:ext uri="{FF2B5EF4-FFF2-40B4-BE49-F238E27FC236}">
                <a16:creationId xmlns:a16="http://schemas.microsoft.com/office/drawing/2014/main" id="{4ABFF3D2-1574-4FC4-9A77-8F32EDCAAF6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BDEFB15-D065-49E0-8BCA-36124CDF8CEE}"/>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627630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EABEB64-8A3A-47D7-845C-5F6AE9FC88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7C55678-318F-4F5D-88A6-68E0F301B5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D735328-6FAB-4CD1-8EA7-2D8E218B21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BB578E-FEC9-467B-B842-18BB61243DD4}" type="datetimeFigureOut">
              <a:rPr lang="zh-CN" altLang="en-US" smtClean="0"/>
              <a:t>2022/5/26</a:t>
            </a:fld>
            <a:endParaRPr lang="zh-CN" altLang="en-US"/>
          </a:p>
        </p:txBody>
      </p:sp>
      <p:sp>
        <p:nvSpPr>
          <p:cNvPr id="5" name="页脚占位符 4">
            <a:extLst>
              <a:ext uri="{FF2B5EF4-FFF2-40B4-BE49-F238E27FC236}">
                <a16:creationId xmlns:a16="http://schemas.microsoft.com/office/drawing/2014/main" id="{E4AB8F05-77B1-412F-A5B1-731CBB6DEE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A33E909-ABDE-45AB-A27F-BE51ED2DB7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338954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orient="horz" pos="256">
          <p15:clr>
            <a:srgbClr val="F26B43"/>
          </p15:clr>
        </p15:guide>
        <p15:guide id="4" orient="horz" pos="4056">
          <p15:clr>
            <a:srgbClr val="F26B43"/>
          </p15:clr>
        </p15:guide>
        <p15:guide id="5" pos="384">
          <p15:clr>
            <a:srgbClr val="F26B43"/>
          </p15:clr>
        </p15:guide>
        <p15:guide id="6" pos="7296">
          <p15:clr>
            <a:srgbClr val="F26B43"/>
          </p15:clr>
        </p15:guide>
        <p15:guide id="7" orient="horz" pos="904">
          <p15:clr>
            <a:srgbClr val="F26B43"/>
          </p15:clr>
        </p15:guide>
        <p15:guide id="8" orient="horz" pos="944">
          <p15:clr>
            <a:srgbClr val="F26B43"/>
          </p15:clr>
        </p15:guide>
        <p15:guide id="9" orient="horz" pos="3624">
          <p15:clr>
            <a:srgbClr val="F26B43"/>
          </p15:clr>
        </p15:guide>
        <p15:guide id="10" orient="horz" pos="35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15.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4.jpeg"/><Relationship Id="rId5" Type="http://schemas.openxmlformats.org/officeDocument/2006/relationships/slideLayout" Target="../slideLayouts/slideLayout13.xml"/><Relationship Id="rId4" Type="http://schemas.openxmlformats.org/officeDocument/2006/relationships/tags" Target="../tags/tag4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file:///C:\Users\ADMINI~1\AppData\Local\Temp\2022525184621-2007579813.png" TargetMode="Externa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notesSlide" Target="../notesSlides/notesSlide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13.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tags" Target="../tags/tag34.xml"/><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tags" Target="../tags/tag33.xml"/><Relationship Id="rId2" Type="http://schemas.openxmlformats.org/officeDocument/2006/relationships/tags" Target="../tags/tag18.xml"/><Relationship Id="rId16" Type="http://schemas.openxmlformats.org/officeDocument/2006/relationships/tags" Target="../tags/tag32.xml"/><Relationship Id="rId20" Type="http://schemas.openxmlformats.org/officeDocument/2006/relationships/notesSlide" Target="../notesSlides/notesSlide4.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5" Type="http://schemas.openxmlformats.org/officeDocument/2006/relationships/tags" Target="../tags/tag31.xml"/><Relationship Id="rId10" Type="http://schemas.openxmlformats.org/officeDocument/2006/relationships/tags" Target="../tags/tag26.xml"/><Relationship Id="rId19" Type="http://schemas.openxmlformats.org/officeDocument/2006/relationships/slideLayout" Target="../slideLayouts/slideLayout13.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394710AA-353D-4FF8-A1B3-5B19E53D305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1991" cy="6857994"/>
          </a:xfrm>
          <a:prstGeom prst="rect">
            <a:avLst/>
          </a:prstGeom>
        </p:spPr>
      </p:pic>
      <p:sp>
        <p:nvSpPr>
          <p:cNvPr id="8" name="矩形 7">
            <a:extLst>
              <a:ext uri="{FF2B5EF4-FFF2-40B4-BE49-F238E27FC236}">
                <a16:creationId xmlns:a16="http://schemas.microsoft.com/office/drawing/2014/main" id="{1F987060-5BD7-45F5-9542-5BA24BBF50B4}"/>
              </a:ext>
            </a:extLst>
          </p:cNvPr>
          <p:cNvSpPr/>
          <p:nvPr/>
        </p:nvSpPr>
        <p:spPr>
          <a:xfrm>
            <a:off x="0" y="5101702"/>
            <a:ext cx="12192000" cy="1756298"/>
          </a:xfrm>
          <a:prstGeom prst="rect">
            <a:avLst/>
          </a:prstGeom>
          <a:gradFill>
            <a:gsLst>
              <a:gs pos="0">
                <a:schemeClr val="bg1"/>
              </a:gs>
              <a:gs pos="100000">
                <a:schemeClr val="bg1">
                  <a:lumMod val="9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sp>
        <p:nvSpPr>
          <p:cNvPr id="2" name="矩形 1">
            <a:extLst>
              <a:ext uri="{FF2B5EF4-FFF2-40B4-BE49-F238E27FC236}">
                <a16:creationId xmlns:a16="http://schemas.microsoft.com/office/drawing/2014/main" id="{8BB07B87-E478-4232-B104-14F8EB494AFE}"/>
              </a:ext>
            </a:extLst>
          </p:cNvPr>
          <p:cNvSpPr/>
          <p:nvPr/>
        </p:nvSpPr>
        <p:spPr>
          <a:xfrm>
            <a:off x="-12697" y="4804745"/>
            <a:ext cx="12217393" cy="3693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a:ea typeface="OPPOSans M"/>
              <a:cs typeface="OPPOSans M"/>
              <a:sym typeface="+mn-lt"/>
            </a:endParaRPr>
          </a:p>
        </p:txBody>
      </p:sp>
      <p:sp>
        <p:nvSpPr>
          <p:cNvPr id="3" name="矩形 2">
            <a:extLst>
              <a:ext uri="{FF2B5EF4-FFF2-40B4-BE49-F238E27FC236}">
                <a16:creationId xmlns:a16="http://schemas.microsoft.com/office/drawing/2014/main" id="{0F39EC1D-A670-4AC3-8FFA-1FA428479B46}"/>
              </a:ext>
            </a:extLst>
          </p:cNvPr>
          <p:cNvSpPr/>
          <p:nvPr/>
        </p:nvSpPr>
        <p:spPr>
          <a:xfrm>
            <a:off x="0" y="0"/>
            <a:ext cx="12192000" cy="5101702"/>
          </a:xfrm>
          <a:prstGeom prst="rect">
            <a:avLst/>
          </a:prstGeom>
          <a:gradFill flip="none" rotWithShape="1">
            <a:gsLst>
              <a:gs pos="0">
                <a:schemeClr val="accent1">
                  <a:alpha val="90000"/>
                </a:schemeClr>
              </a:gs>
              <a:gs pos="100000">
                <a:schemeClr val="accent1">
                  <a:lumMod val="75000"/>
                  <a:alpha val="9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434FE"/>
              </a:solidFill>
              <a:effectLst/>
              <a:uLnTx/>
              <a:uFillTx/>
              <a:latin typeface="OPPOSans M"/>
              <a:ea typeface="OPPOSans M"/>
              <a:cs typeface="OPPOSans M"/>
              <a:sym typeface="+mn-lt"/>
            </a:endParaRPr>
          </a:p>
        </p:txBody>
      </p:sp>
      <p:sp>
        <p:nvSpPr>
          <p:cNvPr id="9" name="文本框 8">
            <a:extLst>
              <a:ext uri="{FF2B5EF4-FFF2-40B4-BE49-F238E27FC236}">
                <a16:creationId xmlns:a16="http://schemas.microsoft.com/office/drawing/2014/main" id="{3E2C98D6-5F87-4FD9-AA42-3A68F159187C}"/>
              </a:ext>
            </a:extLst>
          </p:cNvPr>
          <p:cNvSpPr txBox="1"/>
          <p:nvPr/>
        </p:nvSpPr>
        <p:spPr>
          <a:xfrm>
            <a:off x="1848684" y="2383339"/>
            <a:ext cx="8494633" cy="1200329"/>
          </a:xfrm>
          <a:prstGeom prst="rect">
            <a:avLst/>
          </a:prstGeom>
          <a:noFill/>
        </p:spPr>
        <p:txBody>
          <a:bodyPr wrap="none" rtlCol="0">
            <a:spAutoFit/>
            <a:scene3d>
              <a:camera prst="orthographicFront"/>
              <a:lightRig rig="threePt" dir="t"/>
            </a:scene3d>
            <a:sp3d contourW="25400"/>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商务风工作总结报告</a:t>
            </a:r>
            <a:endParaRPr kumimoji="0" lang="en-US" altLang="zh-CN" sz="7200" b="1"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11" name="直接连接符 10">
            <a:extLst>
              <a:ext uri="{FF2B5EF4-FFF2-40B4-BE49-F238E27FC236}">
                <a16:creationId xmlns:a16="http://schemas.microsoft.com/office/drawing/2014/main" id="{4FDDDEFD-EB56-4F3E-A44D-A6C5FA30A43E}"/>
              </a:ext>
            </a:extLst>
          </p:cNvPr>
          <p:cNvCxnSpPr>
            <a:cxnSpLocks/>
          </p:cNvCxnSpPr>
          <p:nvPr/>
        </p:nvCxnSpPr>
        <p:spPr>
          <a:xfrm flipH="1">
            <a:off x="2641144" y="3662055"/>
            <a:ext cx="1556636" cy="0"/>
          </a:xfrm>
          <a:prstGeom prst="line">
            <a:avLst/>
          </a:prstGeom>
          <a:ln w="6350">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5C8ED58-4B5B-4B6C-AF54-99A60DF85BC9}"/>
              </a:ext>
            </a:extLst>
          </p:cNvPr>
          <p:cNvCxnSpPr>
            <a:cxnSpLocks/>
          </p:cNvCxnSpPr>
          <p:nvPr/>
        </p:nvCxnSpPr>
        <p:spPr>
          <a:xfrm>
            <a:off x="7994221" y="3662055"/>
            <a:ext cx="1556636" cy="0"/>
          </a:xfrm>
          <a:prstGeom prst="line">
            <a:avLst/>
          </a:prstGeom>
          <a:ln w="6350">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3" name="TextBox 7">
            <a:extLst>
              <a:ext uri="{FF2B5EF4-FFF2-40B4-BE49-F238E27FC236}">
                <a16:creationId xmlns:a16="http://schemas.microsoft.com/office/drawing/2014/main" id="{37310AD1-F8F2-4AD0-8D4C-FFFA902757EB}"/>
              </a:ext>
            </a:extLst>
          </p:cNvPr>
          <p:cNvSpPr>
            <a:spLocks noChangeArrowheads="1"/>
          </p:cNvSpPr>
          <p:nvPr/>
        </p:nvSpPr>
        <p:spPr bwMode="auto">
          <a:xfrm>
            <a:off x="4362290" y="3563780"/>
            <a:ext cx="1253548"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TextBox 7">
            <a:extLst>
              <a:ext uri="{FF2B5EF4-FFF2-40B4-BE49-F238E27FC236}">
                <a16:creationId xmlns:a16="http://schemas.microsoft.com/office/drawing/2014/main" id="{3E75E98D-EF71-4F55-8501-98D45308FCA2}"/>
              </a:ext>
            </a:extLst>
          </p:cNvPr>
          <p:cNvSpPr>
            <a:spLocks noChangeArrowheads="1"/>
          </p:cNvSpPr>
          <p:nvPr/>
        </p:nvSpPr>
        <p:spPr bwMode="auto">
          <a:xfrm>
            <a:off x="5991065" y="3563780"/>
            <a:ext cx="1838645"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202X.XX.XX</a:t>
            </a:r>
            <a:endParaRPr kumimoji="0" lang="zh-CN" altLang="en-US" sz="1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5" name="组合 14">
            <a:extLst>
              <a:ext uri="{FF2B5EF4-FFF2-40B4-BE49-F238E27FC236}">
                <a16:creationId xmlns:a16="http://schemas.microsoft.com/office/drawing/2014/main" id="{468877F5-0099-4AE5-A536-53118ABE2551}"/>
              </a:ext>
            </a:extLst>
          </p:cNvPr>
          <p:cNvGrpSpPr/>
          <p:nvPr/>
        </p:nvGrpSpPr>
        <p:grpSpPr>
          <a:xfrm>
            <a:off x="11223378" y="409019"/>
            <a:ext cx="359022" cy="88487"/>
            <a:chOff x="11200518" y="251954"/>
            <a:chExt cx="566808" cy="139700"/>
          </a:xfrm>
        </p:grpSpPr>
        <p:sp>
          <p:nvSpPr>
            <p:cNvPr id="16" name="椭圆 15">
              <a:extLst>
                <a:ext uri="{FF2B5EF4-FFF2-40B4-BE49-F238E27FC236}">
                  <a16:creationId xmlns:a16="http://schemas.microsoft.com/office/drawing/2014/main" id="{AD5370F1-BBD4-4A90-974E-F8B1140E2A92}"/>
                </a:ext>
              </a:extLst>
            </p:cNvPr>
            <p:cNvSpPr/>
            <p:nvPr/>
          </p:nvSpPr>
          <p:spPr>
            <a:xfrm>
              <a:off x="11200518" y="251954"/>
              <a:ext cx="139700" cy="13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sp>
          <p:nvSpPr>
            <p:cNvPr id="17" name="椭圆 16">
              <a:extLst>
                <a:ext uri="{FF2B5EF4-FFF2-40B4-BE49-F238E27FC236}">
                  <a16:creationId xmlns:a16="http://schemas.microsoft.com/office/drawing/2014/main" id="{75822C6B-AD93-4490-97D8-5DAE18EA1A98}"/>
                </a:ext>
              </a:extLst>
            </p:cNvPr>
            <p:cNvSpPr/>
            <p:nvPr/>
          </p:nvSpPr>
          <p:spPr>
            <a:xfrm>
              <a:off x="11406258" y="251954"/>
              <a:ext cx="139700" cy="1397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FFFF"/>
                  </a:solidFill>
                </a:ln>
                <a:solidFill>
                  <a:srgbClr val="FFFFFF"/>
                </a:solidFill>
                <a:effectLst/>
                <a:uLnTx/>
                <a:uFillTx/>
                <a:latin typeface="OPPOSans M"/>
                <a:ea typeface="OPPOSans M"/>
                <a:cs typeface="OPPOSans M"/>
                <a:sym typeface="+mn-lt"/>
              </a:endParaRPr>
            </a:p>
          </p:txBody>
        </p:sp>
        <p:sp>
          <p:nvSpPr>
            <p:cNvPr id="18" name="椭圆 17">
              <a:extLst>
                <a:ext uri="{FF2B5EF4-FFF2-40B4-BE49-F238E27FC236}">
                  <a16:creationId xmlns:a16="http://schemas.microsoft.com/office/drawing/2014/main" id="{0EA3C4F0-6987-4D77-A83A-C0E90ACC3E86}"/>
                </a:ext>
              </a:extLst>
            </p:cNvPr>
            <p:cNvSpPr/>
            <p:nvPr/>
          </p:nvSpPr>
          <p:spPr>
            <a:xfrm>
              <a:off x="11627626" y="251954"/>
              <a:ext cx="139700" cy="13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grpSp>
      <p:grpSp>
        <p:nvGrpSpPr>
          <p:cNvPr id="19" name="组合 18">
            <a:extLst>
              <a:ext uri="{FF2B5EF4-FFF2-40B4-BE49-F238E27FC236}">
                <a16:creationId xmlns:a16="http://schemas.microsoft.com/office/drawing/2014/main" id="{5478B09C-0D7B-4826-B438-0A9960E6650C}"/>
              </a:ext>
            </a:extLst>
          </p:cNvPr>
          <p:cNvGrpSpPr/>
          <p:nvPr/>
        </p:nvGrpSpPr>
        <p:grpSpPr>
          <a:xfrm>
            <a:off x="631555" y="409019"/>
            <a:ext cx="359022" cy="88487"/>
            <a:chOff x="11200518" y="251954"/>
            <a:chExt cx="566808" cy="139700"/>
          </a:xfrm>
        </p:grpSpPr>
        <p:sp>
          <p:nvSpPr>
            <p:cNvPr id="20" name="椭圆 19">
              <a:extLst>
                <a:ext uri="{FF2B5EF4-FFF2-40B4-BE49-F238E27FC236}">
                  <a16:creationId xmlns:a16="http://schemas.microsoft.com/office/drawing/2014/main" id="{D556E2A4-9358-45E0-91BD-F5A76AA50084}"/>
                </a:ext>
              </a:extLst>
            </p:cNvPr>
            <p:cNvSpPr/>
            <p:nvPr/>
          </p:nvSpPr>
          <p:spPr>
            <a:xfrm>
              <a:off x="11200518" y="251954"/>
              <a:ext cx="139700" cy="13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sp>
          <p:nvSpPr>
            <p:cNvPr id="21" name="椭圆 20">
              <a:extLst>
                <a:ext uri="{FF2B5EF4-FFF2-40B4-BE49-F238E27FC236}">
                  <a16:creationId xmlns:a16="http://schemas.microsoft.com/office/drawing/2014/main" id="{8E45FB17-C35F-4FEB-9FE4-023B14697333}"/>
                </a:ext>
              </a:extLst>
            </p:cNvPr>
            <p:cNvSpPr/>
            <p:nvPr/>
          </p:nvSpPr>
          <p:spPr>
            <a:xfrm>
              <a:off x="11406258" y="251954"/>
              <a:ext cx="139700" cy="1397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FFFF"/>
                  </a:solidFill>
                </a:ln>
                <a:solidFill>
                  <a:srgbClr val="FFFFFF"/>
                </a:solidFill>
                <a:effectLst/>
                <a:uLnTx/>
                <a:uFillTx/>
                <a:latin typeface="OPPOSans M"/>
                <a:ea typeface="OPPOSans M"/>
                <a:cs typeface="OPPOSans M"/>
                <a:sym typeface="+mn-lt"/>
              </a:endParaRPr>
            </a:p>
          </p:txBody>
        </p:sp>
        <p:sp>
          <p:nvSpPr>
            <p:cNvPr id="22" name="椭圆 21">
              <a:extLst>
                <a:ext uri="{FF2B5EF4-FFF2-40B4-BE49-F238E27FC236}">
                  <a16:creationId xmlns:a16="http://schemas.microsoft.com/office/drawing/2014/main" id="{5ED2622E-82C4-4C39-B476-3B6191AD5C07}"/>
                </a:ext>
              </a:extLst>
            </p:cNvPr>
            <p:cNvSpPr/>
            <p:nvPr/>
          </p:nvSpPr>
          <p:spPr>
            <a:xfrm>
              <a:off x="11627626" y="251954"/>
              <a:ext cx="139700" cy="13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grpSp>
      <p:sp>
        <p:nvSpPr>
          <p:cNvPr id="23" name="TextBox 7">
            <a:extLst>
              <a:ext uri="{FF2B5EF4-FFF2-40B4-BE49-F238E27FC236}">
                <a16:creationId xmlns:a16="http://schemas.microsoft.com/office/drawing/2014/main" id="{4E8C499B-69F4-4446-A56F-3859A5C52B0E}"/>
              </a:ext>
            </a:extLst>
          </p:cNvPr>
          <p:cNvSpPr>
            <a:spLocks noChangeArrowheads="1"/>
          </p:cNvSpPr>
          <p:nvPr/>
        </p:nvSpPr>
        <p:spPr bwMode="auto">
          <a:xfrm>
            <a:off x="608260" y="6316767"/>
            <a:ext cx="327013" cy="153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036DF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2022</a:t>
            </a:r>
            <a:endParaRPr kumimoji="0" lang="zh-CN" altLang="en-US" sz="1000" b="0" i="0" u="none" strike="noStrike" kern="1200" cap="none" spc="0" normalizeH="0" baseline="0" noProof="0" dirty="0">
              <a:ln>
                <a:noFill/>
              </a:ln>
              <a:solidFill>
                <a:srgbClr val="036DF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椭圆 24">
            <a:extLst>
              <a:ext uri="{FF2B5EF4-FFF2-40B4-BE49-F238E27FC236}">
                <a16:creationId xmlns:a16="http://schemas.microsoft.com/office/drawing/2014/main" id="{6AC8B6BE-76F4-4C07-966D-3C792F7B35F9}"/>
              </a:ext>
            </a:extLst>
          </p:cNvPr>
          <p:cNvSpPr/>
          <p:nvPr/>
        </p:nvSpPr>
        <p:spPr>
          <a:xfrm>
            <a:off x="11223378" y="6382168"/>
            <a:ext cx="88487" cy="884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sp>
        <p:nvSpPr>
          <p:cNvPr id="26" name="椭圆 25">
            <a:extLst>
              <a:ext uri="{FF2B5EF4-FFF2-40B4-BE49-F238E27FC236}">
                <a16:creationId xmlns:a16="http://schemas.microsoft.com/office/drawing/2014/main" id="{43707242-C63A-4EA2-B6C5-81076615A735}"/>
              </a:ext>
            </a:extLst>
          </p:cNvPr>
          <p:cNvSpPr/>
          <p:nvPr/>
        </p:nvSpPr>
        <p:spPr>
          <a:xfrm>
            <a:off x="11353696" y="6382168"/>
            <a:ext cx="88487" cy="88487"/>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FFFF"/>
                </a:solidFill>
              </a:ln>
              <a:solidFill>
                <a:srgbClr val="FFFFFF"/>
              </a:solidFill>
              <a:effectLst/>
              <a:uLnTx/>
              <a:uFillTx/>
              <a:latin typeface="OPPOSans M"/>
              <a:ea typeface="OPPOSans M"/>
              <a:cs typeface="OPPOSans M"/>
              <a:sym typeface="+mn-lt"/>
            </a:endParaRPr>
          </a:p>
        </p:txBody>
      </p:sp>
      <p:sp>
        <p:nvSpPr>
          <p:cNvPr id="27" name="椭圆 26">
            <a:extLst>
              <a:ext uri="{FF2B5EF4-FFF2-40B4-BE49-F238E27FC236}">
                <a16:creationId xmlns:a16="http://schemas.microsoft.com/office/drawing/2014/main" id="{5A5DCBBB-1486-4D09-99E8-F3539F1E1437}"/>
              </a:ext>
            </a:extLst>
          </p:cNvPr>
          <p:cNvSpPr/>
          <p:nvPr/>
        </p:nvSpPr>
        <p:spPr>
          <a:xfrm>
            <a:off x="11493913" y="6382168"/>
            <a:ext cx="88487" cy="884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grpSp>
        <p:nvGrpSpPr>
          <p:cNvPr id="28" name="组合 27">
            <a:extLst>
              <a:ext uri="{FF2B5EF4-FFF2-40B4-BE49-F238E27FC236}">
                <a16:creationId xmlns:a16="http://schemas.microsoft.com/office/drawing/2014/main" id="{B6D1307A-B8CA-495D-97D8-3DFD1C064217}"/>
              </a:ext>
            </a:extLst>
          </p:cNvPr>
          <p:cNvGrpSpPr/>
          <p:nvPr/>
        </p:nvGrpSpPr>
        <p:grpSpPr>
          <a:xfrm>
            <a:off x="618648" y="1307687"/>
            <a:ext cx="809011" cy="1001810"/>
            <a:chOff x="850900" y="1371600"/>
            <a:chExt cx="706119" cy="874397"/>
          </a:xfrm>
        </p:grpSpPr>
        <p:grpSp>
          <p:nvGrpSpPr>
            <p:cNvPr id="29" name="组合 28">
              <a:extLst>
                <a:ext uri="{FF2B5EF4-FFF2-40B4-BE49-F238E27FC236}">
                  <a16:creationId xmlns:a16="http://schemas.microsoft.com/office/drawing/2014/main" id="{20B6E9E8-EC28-4363-B5A6-762DE6280C14}"/>
                </a:ext>
              </a:extLst>
            </p:cNvPr>
            <p:cNvGrpSpPr/>
            <p:nvPr/>
          </p:nvGrpSpPr>
          <p:grpSpPr>
            <a:xfrm>
              <a:off x="850900" y="1371600"/>
              <a:ext cx="45719" cy="874397"/>
              <a:chOff x="7362031" y="1564006"/>
              <a:chExt cx="45719" cy="874397"/>
            </a:xfrm>
          </p:grpSpPr>
          <p:sp>
            <p:nvSpPr>
              <p:cNvPr id="62" name="椭圆 61">
                <a:extLst>
                  <a:ext uri="{FF2B5EF4-FFF2-40B4-BE49-F238E27FC236}">
                    <a16:creationId xmlns:a16="http://schemas.microsoft.com/office/drawing/2014/main" id="{31096DAB-61CF-44D5-95DC-BC7958793099}"/>
                  </a:ext>
                </a:extLst>
              </p:cNvPr>
              <p:cNvSpPr/>
              <p:nvPr/>
            </p:nvSpPr>
            <p:spPr>
              <a:xfrm>
                <a:off x="7362031" y="1564006"/>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3" name="椭圆 62">
                <a:extLst>
                  <a:ext uri="{FF2B5EF4-FFF2-40B4-BE49-F238E27FC236}">
                    <a16:creationId xmlns:a16="http://schemas.microsoft.com/office/drawing/2014/main" id="{9BF422CC-EA2C-4C82-81D0-88644EE466DE}"/>
                  </a:ext>
                </a:extLst>
              </p:cNvPr>
              <p:cNvSpPr/>
              <p:nvPr/>
            </p:nvSpPr>
            <p:spPr>
              <a:xfrm>
                <a:off x="7362031" y="1702119"/>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4" name="椭圆 63">
                <a:extLst>
                  <a:ext uri="{FF2B5EF4-FFF2-40B4-BE49-F238E27FC236}">
                    <a16:creationId xmlns:a16="http://schemas.microsoft.com/office/drawing/2014/main" id="{DC44A081-BE4B-4EC1-946B-073F786EC464}"/>
                  </a:ext>
                </a:extLst>
              </p:cNvPr>
              <p:cNvSpPr/>
              <p:nvPr/>
            </p:nvSpPr>
            <p:spPr>
              <a:xfrm>
                <a:off x="7362031" y="1840232"/>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5" name="椭圆 64">
                <a:extLst>
                  <a:ext uri="{FF2B5EF4-FFF2-40B4-BE49-F238E27FC236}">
                    <a16:creationId xmlns:a16="http://schemas.microsoft.com/office/drawing/2014/main" id="{0DD285E1-D9F2-4BF9-A2C6-B5811E5A75C4}"/>
                  </a:ext>
                </a:extLst>
              </p:cNvPr>
              <p:cNvSpPr/>
              <p:nvPr/>
            </p:nvSpPr>
            <p:spPr>
              <a:xfrm>
                <a:off x="7362031" y="1978345"/>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6" name="椭圆 65">
                <a:extLst>
                  <a:ext uri="{FF2B5EF4-FFF2-40B4-BE49-F238E27FC236}">
                    <a16:creationId xmlns:a16="http://schemas.microsoft.com/office/drawing/2014/main" id="{B0281141-7307-45A9-894F-CEBF3333AAEF}"/>
                  </a:ext>
                </a:extLst>
              </p:cNvPr>
              <p:cNvSpPr/>
              <p:nvPr/>
            </p:nvSpPr>
            <p:spPr>
              <a:xfrm>
                <a:off x="7362031" y="211645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7" name="椭圆 66">
                <a:extLst>
                  <a:ext uri="{FF2B5EF4-FFF2-40B4-BE49-F238E27FC236}">
                    <a16:creationId xmlns:a16="http://schemas.microsoft.com/office/drawing/2014/main" id="{131AF719-AC61-403C-9801-747D00DFC95C}"/>
                  </a:ext>
                </a:extLst>
              </p:cNvPr>
              <p:cNvSpPr/>
              <p:nvPr/>
            </p:nvSpPr>
            <p:spPr>
              <a:xfrm>
                <a:off x="7362031" y="2254571"/>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8" name="椭圆 67">
                <a:extLst>
                  <a:ext uri="{FF2B5EF4-FFF2-40B4-BE49-F238E27FC236}">
                    <a16:creationId xmlns:a16="http://schemas.microsoft.com/office/drawing/2014/main" id="{16ADCBC4-CA7A-4F7A-97B8-1585C788E837}"/>
                  </a:ext>
                </a:extLst>
              </p:cNvPr>
              <p:cNvSpPr/>
              <p:nvPr/>
            </p:nvSpPr>
            <p:spPr>
              <a:xfrm>
                <a:off x="7362031" y="239268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30" name="组合 29">
              <a:extLst>
                <a:ext uri="{FF2B5EF4-FFF2-40B4-BE49-F238E27FC236}">
                  <a16:creationId xmlns:a16="http://schemas.microsoft.com/office/drawing/2014/main" id="{AC00C123-3FAB-42AA-A5FB-007A0DD8BC7C}"/>
                </a:ext>
              </a:extLst>
            </p:cNvPr>
            <p:cNvGrpSpPr/>
            <p:nvPr/>
          </p:nvGrpSpPr>
          <p:grpSpPr>
            <a:xfrm>
              <a:off x="1016000" y="1371600"/>
              <a:ext cx="45719" cy="874397"/>
              <a:chOff x="7362031" y="1564006"/>
              <a:chExt cx="45719" cy="874397"/>
            </a:xfrm>
            <a:solidFill>
              <a:schemeClr val="bg1">
                <a:alpha val="90000"/>
              </a:schemeClr>
            </a:solidFill>
          </p:grpSpPr>
          <p:sp>
            <p:nvSpPr>
              <p:cNvPr id="55" name="椭圆 54">
                <a:extLst>
                  <a:ext uri="{FF2B5EF4-FFF2-40B4-BE49-F238E27FC236}">
                    <a16:creationId xmlns:a16="http://schemas.microsoft.com/office/drawing/2014/main" id="{0B77BE8D-A7FF-4651-9BBA-80DE18DA00C1}"/>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6" name="椭圆 55">
                <a:extLst>
                  <a:ext uri="{FF2B5EF4-FFF2-40B4-BE49-F238E27FC236}">
                    <a16:creationId xmlns:a16="http://schemas.microsoft.com/office/drawing/2014/main" id="{AB510C61-78AF-4238-A08F-0DDD88BEE7D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7" name="椭圆 56">
                <a:extLst>
                  <a:ext uri="{FF2B5EF4-FFF2-40B4-BE49-F238E27FC236}">
                    <a16:creationId xmlns:a16="http://schemas.microsoft.com/office/drawing/2014/main" id="{ADE58F46-82C9-4A88-9398-23B1D862CB89}"/>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8" name="椭圆 57">
                <a:extLst>
                  <a:ext uri="{FF2B5EF4-FFF2-40B4-BE49-F238E27FC236}">
                    <a16:creationId xmlns:a16="http://schemas.microsoft.com/office/drawing/2014/main" id="{99AD388B-6CE1-4366-ABC3-B640A40C0464}"/>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9" name="椭圆 58">
                <a:extLst>
                  <a:ext uri="{FF2B5EF4-FFF2-40B4-BE49-F238E27FC236}">
                    <a16:creationId xmlns:a16="http://schemas.microsoft.com/office/drawing/2014/main" id="{5002F5E2-11FA-4F87-8A19-E3736E5F6FB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0" name="椭圆 59">
                <a:extLst>
                  <a:ext uri="{FF2B5EF4-FFF2-40B4-BE49-F238E27FC236}">
                    <a16:creationId xmlns:a16="http://schemas.microsoft.com/office/drawing/2014/main" id="{DCEC4D2C-8924-403B-804E-EF0ECF3663E4}"/>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1" name="椭圆 60">
                <a:extLst>
                  <a:ext uri="{FF2B5EF4-FFF2-40B4-BE49-F238E27FC236}">
                    <a16:creationId xmlns:a16="http://schemas.microsoft.com/office/drawing/2014/main" id="{1332722E-8090-4AD9-9D68-D76BF28F9E4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31" name="组合 30">
              <a:extLst>
                <a:ext uri="{FF2B5EF4-FFF2-40B4-BE49-F238E27FC236}">
                  <a16:creationId xmlns:a16="http://schemas.microsoft.com/office/drawing/2014/main" id="{7D3D0921-5942-45C5-8616-DF81121A6C15}"/>
                </a:ext>
              </a:extLst>
            </p:cNvPr>
            <p:cNvGrpSpPr/>
            <p:nvPr/>
          </p:nvGrpSpPr>
          <p:grpSpPr>
            <a:xfrm>
              <a:off x="1181100" y="1371600"/>
              <a:ext cx="45719" cy="874397"/>
              <a:chOff x="7362031" y="1564006"/>
              <a:chExt cx="45719" cy="874397"/>
            </a:xfrm>
            <a:solidFill>
              <a:schemeClr val="bg1">
                <a:alpha val="70000"/>
              </a:schemeClr>
            </a:solidFill>
          </p:grpSpPr>
          <p:sp>
            <p:nvSpPr>
              <p:cNvPr id="48" name="椭圆 47">
                <a:extLst>
                  <a:ext uri="{FF2B5EF4-FFF2-40B4-BE49-F238E27FC236}">
                    <a16:creationId xmlns:a16="http://schemas.microsoft.com/office/drawing/2014/main" id="{B862F3C5-9C2D-4C87-A5DA-8AE159E412B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9" name="椭圆 48">
                <a:extLst>
                  <a:ext uri="{FF2B5EF4-FFF2-40B4-BE49-F238E27FC236}">
                    <a16:creationId xmlns:a16="http://schemas.microsoft.com/office/drawing/2014/main" id="{1501756C-954D-443E-8699-52CBC9FEDB36}"/>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0" name="椭圆 49">
                <a:extLst>
                  <a:ext uri="{FF2B5EF4-FFF2-40B4-BE49-F238E27FC236}">
                    <a16:creationId xmlns:a16="http://schemas.microsoft.com/office/drawing/2014/main" id="{D7A2D143-E3F8-4557-801F-BAFCA95AD7FB}"/>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1" name="椭圆 50">
                <a:extLst>
                  <a:ext uri="{FF2B5EF4-FFF2-40B4-BE49-F238E27FC236}">
                    <a16:creationId xmlns:a16="http://schemas.microsoft.com/office/drawing/2014/main" id="{8F52113E-20AE-431A-B54B-BB1696AF5807}"/>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2" name="椭圆 51">
                <a:extLst>
                  <a:ext uri="{FF2B5EF4-FFF2-40B4-BE49-F238E27FC236}">
                    <a16:creationId xmlns:a16="http://schemas.microsoft.com/office/drawing/2014/main" id="{E041E05C-0CC6-4385-99C0-830B9A17374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3" name="椭圆 52">
                <a:extLst>
                  <a:ext uri="{FF2B5EF4-FFF2-40B4-BE49-F238E27FC236}">
                    <a16:creationId xmlns:a16="http://schemas.microsoft.com/office/drawing/2014/main" id="{1BCA917F-E5AE-47C0-BA1E-F006A8BBE821}"/>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4" name="椭圆 53">
                <a:extLst>
                  <a:ext uri="{FF2B5EF4-FFF2-40B4-BE49-F238E27FC236}">
                    <a16:creationId xmlns:a16="http://schemas.microsoft.com/office/drawing/2014/main" id="{05CA383C-E118-4C70-9B33-DB448267B6D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32" name="组合 31">
              <a:extLst>
                <a:ext uri="{FF2B5EF4-FFF2-40B4-BE49-F238E27FC236}">
                  <a16:creationId xmlns:a16="http://schemas.microsoft.com/office/drawing/2014/main" id="{B419E7DC-8EF9-46F4-B67D-28925EA96334}"/>
                </a:ext>
              </a:extLst>
            </p:cNvPr>
            <p:cNvGrpSpPr/>
            <p:nvPr/>
          </p:nvGrpSpPr>
          <p:grpSpPr>
            <a:xfrm>
              <a:off x="1346200" y="1371600"/>
              <a:ext cx="45719" cy="874397"/>
              <a:chOff x="7362031" y="1564006"/>
              <a:chExt cx="45719" cy="874397"/>
            </a:xfrm>
            <a:solidFill>
              <a:schemeClr val="bg1">
                <a:alpha val="50000"/>
              </a:schemeClr>
            </a:solidFill>
          </p:grpSpPr>
          <p:sp>
            <p:nvSpPr>
              <p:cNvPr id="41" name="椭圆 40">
                <a:extLst>
                  <a:ext uri="{FF2B5EF4-FFF2-40B4-BE49-F238E27FC236}">
                    <a16:creationId xmlns:a16="http://schemas.microsoft.com/office/drawing/2014/main" id="{1F076508-8B58-4691-AC4E-A3283C3D08B9}"/>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2" name="椭圆 41">
                <a:extLst>
                  <a:ext uri="{FF2B5EF4-FFF2-40B4-BE49-F238E27FC236}">
                    <a16:creationId xmlns:a16="http://schemas.microsoft.com/office/drawing/2014/main" id="{129DB96C-EE58-403F-9DCD-A0AAA1147DE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3" name="椭圆 42">
                <a:extLst>
                  <a:ext uri="{FF2B5EF4-FFF2-40B4-BE49-F238E27FC236}">
                    <a16:creationId xmlns:a16="http://schemas.microsoft.com/office/drawing/2014/main" id="{0E2A954A-0DC5-4C4D-9053-39B1853473E4}"/>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4" name="椭圆 43">
                <a:extLst>
                  <a:ext uri="{FF2B5EF4-FFF2-40B4-BE49-F238E27FC236}">
                    <a16:creationId xmlns:a16="http://schemas.microsoft.com/office/drawing/2014/main" id="{8A2AF275-1E61-45C1-9117-704DB3A1A26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5" name="椭圆 44">
                <a:extLst>
                  <a:ext uri="{FF2B5EF4-FFF2-40B4-BE49-F238E27FC236}">
                    <a16:creationId xmlns:a16="http://schemas.microsoft.com/office/drawing/2014/main" id="{BFA913CC-B681-433E-87CC-BC5437A7FB28}"/>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6" name="椭圆 45">
                <a:extLst>
                  <a:ext uri="{FF2B5EF4-FFF2-40B4-BE49-F238E27FC236}">
                    <a16:creationId xmlns:a16="http://schemas.microsoft.com/office/drawing/2014/main" id="{91ACEBA2-EBBD-40E3-8CB8-814935C42837}"/>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7" name="椭圆 46">
                <a:extLst>
                  <a:ext uri="{FF2B5EF4-FFF2-40B4-BE49-F238E27FC236}">
                    <a16:creationId xmlns:a16="http://schemas.microsoft.com/office/drawing/2014/main" id="{48F57EB8-8522-4D85-9E53-C1AADBBDC2FE}"/>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33" name="组合 32">
              <a:extLst>
                <a:ext uri="{FF2B5EF4-FFF2-40B4-BE49-F238E27FC236}">
                  <a16:creationId xmlns:a16="http://schemas.microsoft.com/office/drawing/2014/main" id="{1F07CA7D-1E7F-4A78-8BEC-9526940A456D}"/>
                </a:ext>
              </a:extLst>
            </p:cNvPr>
            <p:cNvGrpSpPr/>
            <p:nvPr/>
          </p:nvGrpSpPr>
          <p:grpSpPr>
            <a:xfrm>
              <a:off x="1511300" y="1371600"/>
              <a:ext cx="45719" cy="874397"/>
              <a:chOff x="7362031" y="1564006"/>
              <a:chExt cx="45719" cy="874397"/>
            </a:xfrm>
            <a:solidFill>
              <a:schemeClr val="bg1">
                <a:alpha val="30000"/>
              </a:schemeClr>
            </a:solidFill>
          </p:grpSpPr>
          <p:sp>
            <p:nvSpPr>
              <p:cNvPr id="34" name="椭圆 33">
                <a:extLst>
                  <a:ext uri="{FF2B5EF4-FFF2-40B4-BE49-F238E27FC236}">
                    <a16:creationId xmlns:a16="http://schemas.microsoft.com/office/drawing/2014/main" id="{26651715-34AB-4A21-B123-C2EA46B414D8}"/>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5" name="椭圆 34">
                <a:extLst>
                  <a:ext uri="{FF2B5EF4-FFF2-40B4-BE49-F238E27FC236}">
                    <a16:creationId xmlns:a16="http://schemas.microsoft.com/office/drawing/2014/main" id="{A4CD7441-9968-416F-981E-BC2330162E6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6" name="椭圆 35">
                <a:extLst>
                  <a:ext uri="{FF2B5EF4-FFF2-40B4-BE49-F238E27FC236}">
                    <a16:creationId xmlns:a16="http://schemas.microsoft.com/office/drawing/2014/main" id="{95984EB2-83E0-4E51-9115-144662FCEA2B}"/>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7" name="椭圆 36">
                <a:extLst>
                  <a:ext uri="{FF2B5EF4-FFF2-40B4-BE49-F238E27FC236}">
                    <a16:creationId xmlns:a16="http://schemas.microsoft.com/office/drawing/2014/main" id="{3F8528EF-A648-425F-97F2-F14567FB96B4}"/>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8" name="椭圆 37">
                <a:extLst>
                  <a:ext uri="{FF2B5EF4-FFF2-40B4-BE49-F238E27FC236}">
                    <a16:creationId xmlns:a16="http://schemas.microsoft.com/office/drawing/2014/main" id="{A65FD088-EFB5-4E48-B620-2F1044DED824}"/>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9" name="椭圆 38">
                <a:extLst>
                  <a:ext uri="{FF2B5EF4-FFF2-40B4-BE49-F238E27FC236}">
                    <a16:creationId xmlns:a16="http://schemas.microsoft.com/office/drawing/2014/main" id="{8D64C6E6-D860-47CA-9267-F70B65E99517}"/>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0" name="椭圆 39">
                <a:extLst>
                  <a:ext uri="{FF2B5EF4-FFF2-40B4-BE49-F238E27FC236}">
                    <a16:creationId xmlns:a16="http://schemas.microsoft.com/office/drawing/2014/main" id="{B9E37B1D-3764-4E26-9998-05A3F91BB118}"/>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grpSp>
        <p:nvGrpSpPr>
          <p:cNvPr id="71" name="组合 70">
            <a:extLst>
              <a:ext uri="{FF2B5EF4-FFF2-40B4-BE49-F238E27FC236}">
                <a16:creationId xmlns:a16="http://schemas.microsoft.com/office/drawing/2014/main" id="{3FE3A735-A7E9-4065-9DB9-4361F52926A1}"/>
              </a:ext>
            </a:extLst>
          </p:cNvPr>
          <p:cNvGrpSpPr/>
          <p:nvPr/>
        </p:nvGrpSpPr>
        <p:grpSpPr>
          <a:xfrm flipH="1">
            <a:off x="10859798" y="3764962"/>
            <a:ext cx="693574" cy="858862"/>
            <a:chOff x="850900" y="1371600"/>
            <a:chExt cx="706119" cy="874397"/>
          </a:xfrm>
        </p:grpSpPr>
        <p:grpSp>
          <p:nvGrpSpPr>
            <p:cNvPr id="72" name="组合 71">
              <a:extLst>
                <a:ext uri="{FF2B5EF4-FFF2-40B4-BE49-F238E27FC236}">
                  <a16:creationId xmlns:a16="http://schemas.microsoft.com/office/drawing/2014/main" id="{A3C8A6AB-07DC-48EC-9B17-73CFBA063EC2}"/>
                </a:ext>
              </a:extLst>
            </p:cNvPr>
            <p:cNvGrpSpPr/>
            <p:nvPr/>
          </p:nvGrpSpPr>
          <p:grpSpPr>
            <a:xfrm>
              <a:off x="850900" y="1371600"/>
              <a:ext cx="45719" cy="874397"/>
              <a:chOff x="7362031" y="1564006"/>
              <a:chExt cx="45719" cy="874397"/>
            </a:xfrm>
          </p:grpSpPr>
          <p:sp>
            <p:nvSpPr>
              <p:cNvPr id="105" name="椭圆 104">
                <a:extLst>
                  <a:ext uri="{FF2B5EF4-FFF2-40B4-BE49-F238E27FC236}">
                    <a16:creationId xmlns:a16="http://schemas.microsoft.com/office/drawing/2014/main" id="{09E48E2E-74A7-45D5-86F0-D87D1727BF12}"/>
                  </a:ext>
                </a:extLst>
              </p:cNvPr>
              <p:cNvSpPr/>
              <p:nvPr/>
            </p:nvSpPr>
            <p:spPr>
              <a:xfrm>
                <a:off x="7362031" y="1564006"/>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6" name="椭圆 105">
                <a:extLst>
                  <a:ext uri="{FF2B5EF4-FFF2-40B4-BE49-F238E27FC236}">
                    <a16:creationId xmlns:a16="http://schemas.microsoft.com/office/drawing/2014/main" id="{AFDA0642-6478-4554-9422-D9AB3E13B4A5}"/>
                  </a:ext>
                </a:extLst>
              </p:cNvPr>
              <p:cNvSpPr/>
              <p:nvPr/>
            </p:nvSpPr>
            <p:spPr>
              <a:xfrm>
                <a:off x="7362031" y="1702119"/>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7" name="椭圆 106">
                <a:extLst>
                  <a:ext uri="{FF2B5EF4-FFF2-40B4-BE49-F238E27FC236}">
                    <a16:creationId xmlns:a16="http://schemas.microsoft.com/office/drawing/2014/main" id="{6D0C77F1-7786-45E9-8A24-6230731F931F}"/>
                  </a:ext>
                </a:extLst>
              </p:cNvPr>
              <p:cNvSpPr/>
              <p:nvPr/>
            </p:nvSpPr>
            <p:spPr>
              <a:xfrm>
                <a:off x="7362031" y="1840232"/>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8" name="椭圆 107">
                <a:extLst>
                  <a:ext uri="{FF2B5EF4-FFF2-40B4-BE49-F238E27FC236}">
                    <a16:creationId xmlns:a16="http://schemas.microsoft.com/office/drawing/2014/main" id="{104D45F8-3692-4AA3-862D-66A56D4EF8E9}"/>
                  </a:ext>
                </a:extLst>
              </p:cNvPr>
              <p:cNvSpPr/>
              <p:nvPr/>
            </p:nvSpPr>
            <p:spPr>
              <a:xfrm>
                <a:off x="7362031" y="1978345"/>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9" name="椭圆 108">
                <a:extLst>
                  <a:ext uri="{FF2B5EF4-FFF2-40B4-BE49-F238E27FC236}">
                    <a16:creationId xmlns:a16="http://schemas.microsoft.com/office/drawing/2014/main" id="{564F7D22-6DB5-4842-AAF6-46AD331F9151}"/>
                  </a:ext>
                </a:extLst>
              </p:cNvPr>
              <p:cNvSpPr/>
              <p:nvPr/>
            </p:nvSpPr>
            <p:spPr>
              <a:xfrm>
                <a:off x="7362031" y="211645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10" name="椭圆 109">
                <a:extLst>
                  <a:ext uri="{FF2B5EF4-FFF2-40B4-BE49-F238E27FC236}">
                    <a16:creationId xmlns:a16="http://schemas.microsoft.com/office/drawing/2014/main" id="{F02EE38B-C19E-4760-9D64-72BDD7DD4EA4}"/>
                  </a:ext>
                </a:extLst>
              </p:cNvPr>
              <p:cNvSpPr/>
              <p:nvPr/>
            </p:nvSpPr>
            <p:spPr>
              <a:xfrm>
                <a:off x="7362031" y="2254571"/>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11" name="椭圆 110">
                <a:extLst>
                  <a:ext uri="{FF2B5EF4-FFF2-40B4-BE49-F238E27FC236}">
                    <a16:creationId xmlns:a16="http://schemas.microsoft.com/office/drawing/2014/main" id="{5AC6AF0A-C9B1-4EDA-9B60-248DE4153548}"/>
                  </a:ext>
                </a:extLst>
              </p:cNvPr>
              <p:cNvSpPr/>
              <p:nvPr/>
            </p:nvSpPr>
            <p:spPr>
              <a:xfrm>
                <a:off x="7362031" y="239268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73" name="组合 72">
              <a:extLst>
                <a:ext uri="{FF2B5EF4-FFF2-40B4-BE49-F238E27FC236}">
                  <a16:creationId xmlns:a16="http://schemas.microsoft.com/office/drawing/2014/main" id="{9C1405E4-59DF-40EC-BC35-13D25D874CF9}"/>
                </a:ext>
              </a:extLst>
            </p:cNvPr>
            <p:cNvGrpSpPr/>
            <p:nvPr/>
          </p:nvGrpSpPr>
          <p:grpSpPr>
            <a:xfrm>
              <a:off x="1016000" y="1371600"/>
              <a:ext cx="45719" cy="874397"/>
              <a:chOff x="7362031" y="1564006"/>
              <a:chExt cx="45719" cy="874397"/>
            </a:xfrm>
            <a:solidFill>
              <a:schemeClr val="bg1">
                <a:alpha val="90000"/>
              </a:schemeClr>
            </a:solidFill>
          </p:grpSpPr>
          <p:sp>
            <p:nvSpPr>
              <p:cNvPr id="98" name="椭圆 97">
                <a:extLst>
                  <a:ext uri="{FF2B5EF4-FFF2-40B4-BE49-F238E27FC236}">
                    <a16:creationId xmlns:a16="http://schemas.microsoft.com/office/drawing/2014/main" id="{09483132-5D5E-4B18-B0A0-DEFD03FEB827}"/>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9" name="椭圆 98">
                <a:extLst>
                  <a:ext uri="{FF2B5EF4-FFF2-40B4-BE49-F238E27FC236}">
                    <a16:creationId xmlns:a16="http://schemas.microsoft.com/office/drawing/2014/main" id="{B39B4645-8313-47BE-8D42-7EB4A938F843}"/>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0" name="椭圆 99">
                <a:extLst>
                  <a:ext uri="{FF2B5EF4-FFF2-40B4-BE49-F238E27FC236}">
                    <a16:creationId xmlns:a16="http://schemas.microsoft.com/office/drawing/2014/main" id="{3835A43D-CC67-46AD-8BB5-7B8925455B6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1" name="椭圆 100">
                <a:extLst>
                  <a:ext uri="{FF2B5EF4-FFF2-40B4-BE49-F238E27FC236}">
                    <a16:creationId xmlns:a16="http://schemas.microsoft.com/office/drawing/2014/main" id="{575DD933-100C-41D4-A3AF-8230B617116D}"/>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2" name="椭圆 101">
                <a:extLst>
                  <a:ext uri="{FF2B5EF4-FFF2-40B4-BE49-F238E27FC236}">
                    <a16:creationId xmlns:a16="http://schemas.microsoft.com/office/drawing/2014/main" id="{67119E9F-9720-4855-A06E-3B8365DA3837}"/>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3" name="椭圆 102">
                <a:extLst>
                  <a:ext uri="{FF2B5EF4-FFF2-40B4-BE49-F238E27FC236}">
                    <a16:creationId xmlns:a16="http://schemas.microsoft.com/office/drawing/2014/main" id="{150B5D8B-ED56-45E3-BC38-453BA4EA0279}"/>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4" name="椭圆 103">
                <a:extLst>
                  <a:ext uri="{FF2B5EF4-FFF2-40B4-BE49-F238E27FC236}">
                    <a16:creationId xmlns:a16="http://schemas.microsoft.com/office/drawing/2014/main" id="{7966D1C1-7B79-4614-9626-4273AAFCFA0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74" name="组合 73">
              <a:extLst>
                <a:ext uri="{FF2B5EF4-FFF2-40B4-BE49-F238E27FC236}">
                  <a16:creationId xmlns:a16="http://schemas.microsoft.com/office/drawing/2014/main" id="{F4EC1E60-7B5D-42CF-8496-03CA73DD2080}"/>
                </a:ext>
              </a:extLst>
            </p:cNvPr>
            <p:cNvGrpSpPr/>
            <p:nvPr/>
          </p:nvGrpSpPr>
          <p:grpSpPr>
            <a:xfrm>
              <a:off x="1181100" y="1371600"/>
              <a:ext cx="45719" cy="874397"/>
              <a:chOff x="7362031" y="1564006"/>
              <a:chExt cx="45719" cy="874397"/>
            </a:xfrm>
            <a:solidFill>
              <a:schemeClr val="bg1">
                <a:alpha val="70000"/>
              </a:schemeClr>
            </a:solidFill>
          </p:grpSpPr>
          <p:sp>
            <p:nvSpPr>
              <p:cNvPr id="91" name="椭圆 90">
                <a:extLst>
                  <a:ext uri="{FF2B5EF4-FFF2-40B4-BE49-F238E27FC236}">
                    <a16:creationId xmlns:a16="http://schemas.microsoft.com/office/drawing/2014/main" id="{35121197-F05A-488B-80F2-DB0DA3CD5C6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2" name="椭圆 91">
                <a:extLst>
                  <a:ext uri="{FF2B5EF4-FFF2-40B4-BE49-F238E27FC236}">
                    <a16:creationId xmlns:a16="http://schemas.microsoft.com/office/drawing/2014/main" id="{559B9C8C-D155-414D-A578-3C871FC9015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3" name="椭圆 92">
                <a:extLst>
                  <a:ext uri="{FF2B5EF4-FFF2-40B4-BE49-F238E27FC236}">
                    <a16:creationId xmlns:a16="http://schemas.microsoft.com/office/drawing/2014/main" id="{F8C08D27-D56C-4751-BA07-9EF9F2C8DA2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4" name="椭圆 93">
                <a:extLst>
                  <a:ext uri="{FF2B5EF4-FFF2-40B4-BE49-F238E27FC236}">
                    <a16:creationId xmlns:a16="http://schemas.microsoft.com/office/drawing/2014/main" id="{CD799C0F-FDDF-41E3-860C-46153ED89982}"/>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5" name="椭圆 94">
                <a:extLst>
                  <a:ext uri="{FF2B5EF4-FFF2-40B4-BE49-F238E27FC236}">
                    <a16:creationId xmlns:a16="http://schemas.microsoft.com/office/drawing/2014/main" id="{D4D7C684-2A55-41B9-9DB1-A3BEA6CC5550}"/>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6" name="椭圆 95">
                <a:extLst>
                  <a:ext uri="{FF2B5EF4-FFF2-40B4-BE49-F238E27FC236}">
                    <a16:creationId xmlns:a16="http://schemas.microsoft.com/office/drawing/2014/main" id="{96FA9915-4A17-4A25-A578-78DDABE8931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7" name="椭圆 96">
                <a:extLst>
                  <a:ext uri="{FF2B5EF4-FFF2-40B4-BE49-F238E27FC236}">
                    <a16:creationId xmlns:a16="http://schemas.microsoft.com/office/drawing/2014/main" id="{D6064EEC-8556-4B1A-AB42-AA063EEFC14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75" name="组合 74">
              <a:extLst>
                <a:ext uri="{FF2B5EF4-FFF2-40B4-BE49-F238E27FC236}">
                  <a16:creationId xmlns:a16="http://schemas.microsoft.com/office/drawing/2014/main" id="{850379E1-3669-4FF3-B203-68FA7A8A64F0}"/>
                </a:ext>
              </a:extLst>
            </p:cNvPr>
            <p:cNvGrpSpPr/>
            <p:nvPr/>
          </p:nvGrpSpPr>
          <p:grpSpPr>
            <a:xfrm>
              <a:off x="1346200" y="1371600"/>
              <a:ext cx="45719" cy="874397"/>
              <a:chOff x="7362031" y="1564006"/>
              <a:chExt cx="45719" cy="874397"/>
            </a:xfrm>
            <a:solidFill>
              <a:schemeClr val="bg1">
                <a:alpha val="50000"/>
              </a:schemeClr>
            </a:solidFill>
          </p:grpSpPr>
          <p:sp>
            <p:nvSpPr>
              <p:cNvPr id="84" name="椭圆 83">
                <a:extLst>
                  <a:ext uri="{FF2B5EF4-FFF2-40B4-BE49-F238E27FC236}">
                    <a16:creationId xmlns:a16="http://schemas.microsoft.com/office/drawing/2014/main" id="{415A779F-9294-42A8-A263-11A1859D2389}"/>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5" name="椭圆 84">
                <a:extLst>
                  <a:ext uri="{FF2B5EF4-FFF2-40B4-BE49-F238E27FC236}">
                    <a16:creationId xmlns:a16="http://schemas.microsoft.com/office/drawing/2014/main" id="{E1CB6C79-59C7-401E-B38C-871938A407E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6" name="椭圆 85">
                <a:extLst>
                  <a:ext uri="{FF2B5EF4-FFF2-40B4-BE49-F238E27FC236}">
                    <a16:creationId xmlns:a16="http://schemas.microsoft.com/office/drawing/2014/main" id="{3CEFBEA5-9010-47C6-B4E6-37CC53EBC411}"/>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7" name="椭圆 86">
                <a:extLst>
                  <a:ext uri="{FF2B5EF4-FFF2-40B4-BE49-F238E27FC236}">
                    <a16:creationId xmlns:a16="http://schemas.microsoft.com/office/drawing/2014/main" id="{7784F420-5A3D-444D-9E12-A2C66DF18A07}"/>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8" name="椭圆 87">
                <a:extLst>
                  <a:ext uri="{FF2B5EF4-FFF2-40B4-BE49-F238E27FC236}">
                    <a16:creationId xmlns:a16="http://schemas.microsoft.com/office/drawing/2014/main" id="{B69AED91-0933-43BE-BEC0-5AC706077C79}"/>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9" name="椭圆 88">
                <a:extLst>
                  <a:ext uri="{FF2B5EF4-FFF2-40B4-BE49-F238E27FC236}">
                    <a16:creationId xmlns:a16="http://schemas.microsoft.com/office/drawing/2014/main" id="{DAC407C5-EDF9-4E11-B59C-95753AEC4FF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0" name="椭圆 89">
                <a:extLst>
                  <a:ext uri="{FF2B5EF4-FFF2-40B4-BE49-F238E27FC236}">
                    <a16:creationId xmlns:a16="http://schemas.microsoft.com/office/drawing/2014/main" id="{B5C5EA69-570E-4943-B66C-117970289CCD}"/>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76" name="组合 75">
              <a:extLst>
                <a:ext uri="{FF2B5EF4-FFF2-40B4-BE49-F238E27FC236}">
                  <a16:creationId xmlns:a16="http://schemas.microsoft.com/office/drawing/2014/main" id="{344BC256-4CD4-45AF-AE4D-2D18E4E3CCF4}"/>
                </a:ext>
              </a:extLst>
            </p:cNvPr>
            <p:cNvGrpSpPr/>
            <p:nvPr/>
          </p:nvGrpSpPr>
          <p:grpSpPr>
            <a:xfrm>
              <a:off x="1511300" y="1371600"/>
              <a:ext cx="45719" cy="874397"/>
              <a:chOff x="7362031" y="1564006"/>
              <a:chExt cx="45719" cy="874397"/>
            </a:xfrm>
            <a:solidFill>
              <a:schemeClr val="bg1">
                <a:alpha val="30000"/>
              </a:schemeClr>
            </a:solidFill>
          </p:grpSpPr>
          <p:sp>
            <p:nvSpPr>
              <p:cNvPr id="77" name="椭圆 76">
                <a:extLst>
                  <a:ext uri="{FF2B5EF4-FFF2-40B4-BE49-F238E27FC236}">
                    <a16:creationId xmlns:a16="http://schemas.microsoft.com/office/drawing/2014/main" id="{58E97868-369D-4EF7-AB1E-FE21D3D6D18C}"/>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78" name="椭圆 77">
                <a:extLst>
                  <a:ext uri="{FF2B5EF4-FFF2-40B4-BE49-F238E27FC236}">
                    <a16:creationId xmlns:a16="http://schemas.microsoft.com/office/drawing/2014/main" id="{9AF1AB3D-D831-48D6-B8A5-56D534FD7EB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79" name="椭圆 78">
                <a:extLst>
                  <a:ext uri="{FF2B5EF4-FFF2-40B4-BE49-F238E27FC236}">
                    <a16:creationId xmlns:a16="http://schemas.microsoft.com/office/drawing/2014/main" id="{4B0A79D2-E970-47F1-9853-ECD56EEC2FD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0" name="椭圆 79">
                <a:extLst>
                  <a:ext uri="{FF2B5EF4-FFF2-40B4-BE49-F238E27FC236}">
                    <a16:creationId xmlns:a16="http://schemas.microsoft.com/office/drawing/2014/main" id="{16D71C9B-BB20-4093-9875-286418BA8591}"/>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1" name="椭圆 80">
                <a:extLst>
                  <a:ext uri="{FF2B5EF4-FFF2-40B4-BE49-F238E27FC236}">
                    <a16:creationId xmlns:a16="http://schemas.microsoft.com/office/drawing/2014/main" id="{0093D6FD-DCD9-484A-845B-C2435382C956}"/>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2" name="椭圆 81">
                <a:extLst>
                  <a:ext uri="{FF2B5EF4-FFF2-40B4-BE49-F238E27FC236}">
                    <a16:creationId xmlns:a16="http://schemas.microsoft.com/office/drawing/2014/main" id="{E92B5883-94B7-4DFC-8AF6-5294F13B3ECB}"/>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3" name="椭圆 82">
                <a:extLst>
                  <a:ext uri="{FF2B5EF4-FFF2-40B4-BE49-F238E27FC236}">
                    <a16:creationId xmlns:a16="http://schemas.microsoft.com/office/drawing/2014/main" id="{BAF7CFA8-2180-430D-BEC8-284ED86B06A8}"/>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spTree>
    <p:extLst>
      <p:ext uri="{BB962C8B-B14F-4D97-AF65-F5344CB8AC3E}">
        <p14:creationId xmlns:p14="http://schemas.microsoft.com/office/powerpoint/2010/main" val="2235810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圆角 43">
            <a:extLst>
              <a:ext uri="{FF2B5EF4-FFF2-40B4-BE49-F238E27FC236}">
                <a16:creationId xmlns:a16="http://schemas.microsoft.com/office/drawing/2014/main" id="{877C315C-49EA-408F-8DB3-CEBEF4CAD317}"/>
              </a:ext>
            </a:extLst>
          </p:cNvPr>
          <p:cNvSpPr/>
          <p:nvPr/>
        </p:nvSpPr>
        <p:spPr>
          <a:xfrm rot="20884052">
            <a:off x="882232" y="2231533"/>
            <a:ext cx="2534738" cy="3381906"/>
          </a:xfrm>
          <a:prstGeom prst="roundRect">
            <a:avLst/>
          </a:prstGeom>
          <a:solidFill>
            <a:schemeClr val="bg1">
              <a:alpha val="83000"/>
            </a:schemeClr>
          </a:solidFill>
          <a:ln>
            <a:solidFill>
              <a:schemeClr val="accent1"/>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矩形: 圆角 44">
            <a:extLst>
              <a:ext uri="{FF2B5EF4-FFF2-40B4-BE49-F238E27FC236}">
                <a16:creationId xmlns:a16="http://schemas.microsoft.com/office/drawing/2014/main" id="{504AA2E9-2A27-4421-9B83-324466EDE618}"/>
              </a:ext>
            </a:extLst>
          </p:cNvPr>
          <p:cNvSpPr/>
          <p:nvPr/>
        </p:nvSpPr>
        <p:spPr>
          <a:xfrm rot="20884052">
            <a:off x="4509202" y="2231533"/>
            <a:ext cx="2534738" cy="3381906"/>
          </a:xfrm>
          <a:prstGeom prst="roundRect">
            <a:avLst/>
          </a:prstGeom>
          <a:solidFill>
            <a:schemeClr val="bg1">
              <a:alpha val="83000"/>
            </a:schemeClr>
          </a:solidFill>
          <a:ln>
            <a:solidFill>
              <a:schemeClr val="accent1"/>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矩形: 圆角 45">
            <a:extLst>
              <a:ext uri="{FF2B5EF4-FFF2-40B4-BE49-F238E27FC236}">
                <a16:creationId xmlns:a16="http://schemas.microsoft.com/office/drawing/2014/main" id="{4A29921D-5D8B-4341-B769-F5E364ACFD45}"/>
              </a:ext>
            </a:extLst>
          </p:cNvPr>
          <p:cNvSpPr/>
          <p:nvPr/>
        </p:nvSpPr>
        <p:spPr>
          <a:xfrm rot="20884052">
            <a:off x="8136173" y="2231533"/>
            <a:ext cx="2534738" cy="3381906"/>
          </a:xfrm>
          <a:prstGeom prst="roundRect">
            <a:avLst/>
          </a:prstGeom>
          <a:solidFill>
            <a:schemeClr val="bg1">
              <a:alpha val="83000"/>
            </a:schemeClr>
          </a:solidFill>
          <a:ln>
            <a:solidFill>
              <a:schemeClr val="accent1"/>
            </a:solidFill>
          </a:ln>
          <a:effectLst>
            <a:outerShdw blurRad="698500" dist="228600" dir="5400000" algn="t" rotWithShape="0">
              <a:schemeClr val="tx2">
                <a:lumMod val="60000"/>
                <a:lumOff val="40000"/>
                <a:alpha val="6000"/>
              </a:scheme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矩形: 圆角 9">
            <a:extLst>
              <a:ext uri="{FF2B5EF4-FFF2-40B4-BE49-F238E27FC236}">
                <a16:creationId xmlns:a16="http://schemas.microsoft.com/office/drawing/2014/main" id="{0019A9C5-2DE1-4C53-A2F4-8013D3410395}"/>
              </a:ext>
            </a:extLst>
          </p:cNvPr>
          <p:cNvSpPr/>
          <p:nvPr/>
        </p:nvSpPr>
        <p:spPr>
          <a:xfrm>
            <a:off x="934458" y="2417420"/>
            <a:ext cx="2841371" cy="3751785"/>
          </a:xfrm>
          <a:prstGeom prst="roundRect">
            <a:avLst>
              <a:gd name="adj" fmla="val 4210"/>
            </a:avLst>
          </a:prstGeom>
          <a:solidFill>
            <a:schemeClr val="bg1"/>
          </a:solidFill>
          <a:ln>
            <a:solidFill>
              <a:schemeClr val="accent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文本框 6">
            <a:extLst>
              <a:ext uri="{FF2B5EF4-FFF2-40B4-BE49-F238E27FC236}">
                <a16:creationId xmlns:a16="http://schemas.microsoft.com/office/drawing/2014/main" id="{7E04D9D6-4030-45EC-BEE7-DF9BE1347C25}"/>
              </a:ext>
            </a:extLst>
          </p:cNvPr>
          <p:cNvSpPr txBox="1"/>
          <p:nvPr/>
        </p:nvSpPr>
        <p:spPr>
          <a:xfrm>
            <a:off x="1137588" y="3857360"/>
            <a:ext cx="2307499"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 name="文本框 8">
            <a:extLst>
              <a:ext uri="{FF2B5EF4-FFF2-40B4-BE49-F238E27FC236}">
                <a16:creationId xmlns:a16="http://schemas.microsoft.com/office/drawing/2014/main" id="{23CEBDF1-9024-4F2C-B06A-D928774752CA}"/>
              </a:ext>
            </a:extLst>
          </p:cNvPr>
          <p:cNvSpPr txBox="1"/>
          <p:nvPr/>
        </p:nvSpPr>
        <p:spPr>
          <a:xfrm>
            <a:off x="1144930" y="4615533"/>
            <a:ext cx="2506739" cy="1194686"/>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矩形: 圆角 23">
            <a:extLst>
              <a:ext uri="{FF2B5EF4-FFF2-40B4-BE49-F238E27FC236}">
                <a16:creationId xmlns:a16="http://schemas.microsoft.com/office/drawing/2014/main" id="{57D9D945-A0DB-42A3-BE15-939707DB7A3D}"/>
              </a:ext>
            </a:extLst>
          </p:cNvPr>
          <p:cNvSpPr/>
          <p:nvPr/>
        </p:nvSpPr>
        <p:spPr>
          <a:xfrm>
            <a:off x="4538569" y="2417420"/>
            <a:ext cx="2841371" cy="3751785"/>
          </a:xfrm>
          <a:prstGeom prst="roundRect">
            <a:avLst>
              <a:gd name="adj" fmla="val 7324"/>
            </a:avLst>
          </a:prstGeom>
          <a:solidFill>
            <a:schemeClr val="bg1"/>
          </a:solidFill>
          <a:ln>
            <a:solidFill>
              <a:schemeClr val="accent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文本框 24">
            <a:extLst>
              <a:ext uri="{FF2B5EF4-FFF2-40B4-BE49-F238E27FC236}">
                <a16:creationId xmlns:a16="http://schemas.microsoft.com/office/drawing/2014/main" id="{E70ABF8A-6FC2-4F4C-A5BD-DFE0832ED0F0}"/>
              </a:ext>
            </a:extLst>
          </p:cNvPr>
          <p:cNvSpPr txBox="1"/>
          <p:nvPr/>
        </p:nvSpPr>
        <p:spPr>
          <a:xfrm>
            <a:off x="4741699" y="3857360"/>
            <a:ext cx="2307499"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6" name="文本框 25">
            <a:extLst>
              <a:ext uri="{FF2B5EF4-FFF2-40B4-BE49-F238E27FC236}">
                <a16:creationId xmlns:a16="http://schemas.microsoft.com/office/drawing/2014/main" id="{F15486B3-C8D5-482D-AA57-DB217A23994A}"/>
              </a:ext>
            </a:extLst>
          </p:cNvPr>
          <p:cNvSpPr txBox="1"/>
          <p:nvPr/>
        </p:nvSpPr>
        <p:spPr>
          <a:xfrm>
            <a:off x="4749040" y="4615533"/>
            <a:ext cx="2546077" cy="1194686"/>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矩形: 圆角 31">
            <a:extLst>
              <a:ext uri="{FF2B5EF4-FFF2-40B4-BE49-F238E27FC236}">
                <a16:creationId xmlns:a16="http://schemas.microsoft.com/office/drawing/2014/main" id="{22DB3505-C337-4FDE-96DC-462D93FAF10E}"/>
              </a:ext>
            </a:extLst>
          </p:cNvPr>
          <p:cNvSpPr/>
          <p:nvPr/>
        </p:nvSpPr>
        <p:spPr>
          <a:xfrm>
            <a:off x="8165539" y="2417420"/>
            <a:ext cx="2841371" cy="3751785"/>
          </a:xfrm>
          <a:prstGeom prst="roundRect">
            <a:avLst>
              <a:gd name="adj" fmla="val 5248"/>
            </a:avLst>
          </a:prstGeom>
          <a:solidFill>
            <a:schemeClr val="bg1"/>
          </a:solidFill>
          <a:ln>
            <a:solidFill>
              <a:schemeClr val="accent1"/>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E2392074-ACC6-40D9-9649-F24D80B295AE}"/>
              </a:ext>
            </a:extLst>
          </p:cNvPr>
          <p:cNvSpPr txBox="1"/>
          <p:nvPr/>
        </p:nvSpPr>
        <p:spPr>
          <a:xfrm>
            <a:off x="8368669" y="3857360"/>
            <a:ext cx="2307499"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B61F3FC0-A2BF-43A7-B8B1-F643E68B050E}"/>
              </a:ext>
            </a:extLst>
          </p:cNvPr>
          <p:cNvSpPr txBox="1"/>
          <p:nvPr/>
        </p:nvSpPr>
        <p:spPr>
          <a:xfrm>
            <a:off x="8376011" y="4615533"/>
            <a:ext cx="2568186" cy="1194686"/>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TextBox 1">
            <a:extLst>
              <a:ext uri="{FF2B5EF4-FFF2-40B4-BE49-F238E27FC236}">
                <a16:creationId xmlns:a16="http://schemas.microsoft.com/office/drawing/2014/main" id="{5BBB1F96-2037-426E-9AD2-B21FF37096D9}"/>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文本框 30">
            <a:extLst>
              <a:ext uri="{FF2B5EF4-FFF2-40B4-BE49-F238E27FC236}">
                <a16:creationId xmlns:a16="http://schemas.microsoft.com/office/drawing/2014/main" id="{47800D90-CDE4-40F1-ADCF-A9894D78E568}"/>
              </a:ext>
            </a:extLst>
          </p:cNvPr>
          <p:cNvSpPr txBox="1"/>
          <p:nvPr>
            <p:custDataLst>
              <p:tags r:id="rId1"/>
            </p:custDataLst>
          </p:nvPr>
        </p:nvSpPr>
        <p:spPr>
          <a:xfrm>
            <a:off x="1292116" y="3039900"/>
            <a:ext cx="498534" cy="674159"/>
          </a:xfrm>
          <a:prstGeom prst="rect">
            <a:avLst/>
          </a:prstGeom>
          <a:noFill/>
        </p:spPr>
        <p:txBody>
          <a:bodyPr vert="horz" wrap="none" lIns="0" tIns="0" rIns="0" bIns="0" rtlCol="0">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文本框 34">
            <a:extLst>
              <a:ext uri="{FF2B5EF4-FFF2-40B4-BE49-F238E27FC236}">
                <a16:creationId xmlns:a16="http://schemas.microsoft.com/office/drawing/2014/main" id="{92663E05-D300-44AA-910B-9709A95ABA8D}"/>
              </a:ext>
            </a:extLst>
          </p:cNvPr>
          <p:cNvSpPr txBox="1"/>
          <p:nvPr>
            <p:custDataLst>
              <p:tags r:id="rId2"/>
            </p:custDataLst>
          </p:nvPr>
        </p:nvSpPr>
        <p:spPr>
          <a:xfrm>
            <a:off x="4873516" y="3039900"/>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文本框 39">
            <a:extLst>
              <a:ext uri="{FF2B5EF4-FFF2-40B4-BE49-F238E27FC236}">
                <a16:creationId xmlns:a16="http://schemas.microsoft.com/office/drawing/2014/main" id="{287BDCDB-F24A-450C-9D81-687684E2BC65}"/>
              </a:ext>
            </a:extLst>
          </p:cNvPr>
          <p:cNvSpPr txBox="1"/>
          <p:nvPr>
            <p:custDataLst>
              <p:tags r:id="rId3"/>
            </p:custDataLst>
          </p:nvPr>
        </p:nvSpPr>
        <p:spPr>
          <a:xfrm>
            <a:off x="8454916" y="3039900"/>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 name="直接连接符 2">
            <a:extLst>
              <a:ext uri="{FF2B5EF4-FFF2-40B4-BE49-F238E27FC236}">
                <a16:creationId xmlns:a16="http://schemas.microsoft.com/office/drawing/2014/main" id="{7DC02043-E7CE-45CC-86E6-A0F285A514AC}"/>
              </a:ext>
            </a:extLst>
          </p:cNvPr>
          <p:cNvCxnSpPr>
            <a:cxnSpLocks/>
          </p:cNvCxnSpPr>
          <p:nvPr/>
        </p:nvCxnSpPr>
        <p:spPr>
          <a:xfrm>
            <a:off x="1292116" y="4455358"/>
            <a:ext cx="485455"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AD2FB39-D90C-4BB3-A595-FCCEA3DAE3D7}"/>
              </a:ext>
            </a:extLst>
          </p:cNvPr>
          <p:cNvCxnSpPr>
            <a:cxnSpLocks/>
          </p:cNvCxnSpPr>
          <p:nvPr/>
        </p:nvCxnSpPr>
        <p:spPr>
          <a:xfrm>
            <a:off x="4886216" y="4455358"/>
            <a:ext cx="485455"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87BDCCC-77EF-48CD-A586-FB5EC6090271}"/>
              </a:ext>
            </a:extLst>
          </p:cNvPr>
          <p:cNvCxnSpPr>
            <a:cxnSpLocks/>
          </p:cNvCxnSpPr>
          <p:nvPr/>
        </p:nvCxnSpPr>
        <p:spPr>
          <a:xfrm>
            <a:off x="8518416" y="4455358"/>
            <a:ext cx="485455"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7622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p:nvPr/>
        </p:nvSpPr>
        <p:spPr>
          <a:xfrm>
            <a:off x="6019061" y="2721012"/>
            <a:ext cx="1422814" cy="1422043"/>
          </a:xfrm>
          <a:custGeom>
            <a:avLst/>
            <a:gdLst/>
            <a:ahLst/>
            <a:cxnLst/>
            <a:rect l="l" t="t" r="r" b="b"/>
            <a:pathLst>
              <a:path w="2346325" h="2345054">
                <a:moveTo>
                  <a:pt x="0" y="0"/>
                </a:moveTo>
                <a:lnTo>
                  <a:pt x="0" y="754180"/>
                </a:lnTo>
                <a:lnTo>
                  <a:pt x="47957" y="756391"/>
                </a:lnTo>
                <a:lnTo>
                  <a:pt x="95548" y="759960"/>
                </a:lnTo>
                <a:lnTo>
                  <a:pt x="142753" y="764869"/>
                </a:lnTo>
                <a:lnTo>
                  <a:pt x="189552" y="771098"/>
                </a:lnTo>
                <a:lnTo>
                  <a:pt x="235928" y="778628"/>
                </a:lnTo>
                <a:lnTo>
                  <a:pt x="281861" y="787441"/>
                </a:lnTo>
                <a:lnTo>
                  <a:pt x="327331" y="797517"/>
                </a:lnTo>
                <a:lnTo>
                  <a:pt x="372320" y="808837"/>
                </a:lnTo>
                <a:lnTo>
                  <a:pt x="416809" y="821382"/>
                </a:lnTo>
                <a:lnTo>
                  <a:pt x="460779" y="835133"/>
                </a:lnTo>
                <a:lnTo>
                  <a:pt x="504210" y="850072"/>
                </a:lnTo>
                <a:lnTo>
                  <a:pt x="547084" y="866178"/>
                </a:lnTo>
                <a:lnTo>
                  <a:pt x="589381" y="883432"/>
                </a:lnTo>
                <a:lnTo>
                  <a:pt x="631083" y="901817"/>
                </a:lnTo>
                <a:lnTo>
                  <a:pt x="672170" y="921312"/>
                </a:lnTo>
                <a:lnTo>
                  <a:pt x="712623" y="941899"/>
                </a:lnTo>
                <a:lnTo>
                  <a:pt x="752424" y="963559"/>
                </a:lnTo>
                <a:lnTo>
                  <a:pt x="791552" y="986272"/>
                </a:lnTo>
                <a:lnTo>
                  <a:pt x="829990" y="1010020"/>
                </a:lnTo>
                <a:lnTo>
                  <a:pt x="867718" y="1034783"/>
                </a:lnTo>
                <a:lnTo>
                  <a:pt x="904717" y="1060542"/>
                </a:lnTo>
                <a:lnTo>
                  <a:pt x="940968" y="1087279"/>
                </a:lnTo>
                <a:lnTo>
                  <a:pt x="976452" y="1114974"/>
                </a:lnTo>
                <a:lnTo>
                  <a:pt x="1011149" y="1143608"/>
                </a:lnTo>
                <a:lnTo>
                  <a:pt x="1045042" y="1173162"/>
                </a:lnTo>
                <a:lnTo>
                  <a:pt x="1078110" y="1203618"/>
                </a:lnTo>
                <a:lnTo>
                  <a:pt x="1110335" y="1234955"/>
                </a:lnTo>
                <a:lnTo>
                  <a:pt x="1141697" y="1267155"/>
                </a:lnTo>
                <a:lnTo>
                  <a:pt x="1172178" y="1300200"/>
                </a:lnTo>
                <a:lnTo>
                  <a:pt x="1201759" y="1334069"/>
                </a:lnTo>
                <a:lnTo>
                  <a:pt x="1230419" y="1368743"/>
                </a:lnTo>
                <a:lnTo>
                  <a:pt x="1258142" y="1404205"/>
                </a:lnTo>
                <a:lnTo>
                  <a:pt x="1284906" y="1440434"/>
                </a:lnTo>
                <a:lnTo>
                  <a:pt x="1310694" y="1477411"/>
                </a:lnTo>
                <a:lnTo>
                  <a:pt x="1335486" y="1515119"/>
                </a:lnTo>
                <a:lnTo>
                  <a:pt x="1359263" y="1553536"/>
                </a:lnTo>
                <a:lnTo>
                  <a:pt x="1382006" y="1592645"/>
                </a:lnTo>
                <a:lnTo>
                  <a:pt x="1403696" y="1632427"/>
                </a:lnTo>
                <a:lnTo>
                  <a:pt x="1424314" y="1672862"/>
                </a:lnTo>
                <a:lnTo>
                  <a:pt x="1443841" y="1713931"/>
                </a:lnTo>
                <a:lnTo>
                  <a:pt x="1462258" y="1755615"/>
                </a:lnTo>
                <a:lnTo>
                  <a:pt x="1479546" y="1797895"/>
                </a:lnTo>
                <a:lnTo>
                  <a:pt x="1495685" y="1840752"/>
                </a:lnTo>
                <a:lnTo>
                  <a:pt x="1510657" y="1884167"/>
                </a:lnTo>
                <a:lnTo>
                  <a:pt x="1524443" y="1928122"/>
                </a:lnTo>
                <a:lnTo>
                  <a:pt x="1537023" y="1972596"/>
                </a:lnTo>
                <a:lnTo>
                  <a:pt x="1548378" y="2017570"/>
                </a:lnTo>
                <a:lnTo>
                  <a:pt x="1558490" y="2063027"/>
                </a:lnTo>
                <a:lnTo>
                  <a:pt x="1567340" y="2108946"/>
                </a:lnTo>
                <a:lnTo>
                  <a:pt x="1574908" y="2155309"/>
                </a:lnTo>
                <a:lnTo>
                  <a:pt x="1581175" y="2202097"/>
                </a:lnTo>
                <a:lnTo>
                  <a:pt x="1586122" y="2249290"/>
                </a:lnTo>
                <a:lnTo>
                  <a:pt x="1589730" y="2296869"/>
                </a:lnTo>
                <a:lnTo>
                  <a:pt x="1591980" y="2344816"/>
                </a:lnTo>
                <a:lnTo>
                  <a:pt x="2346186" y="2344816"/>
                </a:lnTo>
                <a:lnTo>
                  <a:pt x="2344619" y="2296229"/>
                </a:lnTo>
                <a:lnTo>
                  <a:pt x="2342094" y="2247890"/>
                </a:lnTo>
                <a:lnTo>
                  <a:pt x="2338620" y="2199808"/>
                </a:lnTo>
                <a:lnTo>
                  <a:pt x="2334207" y="2151993"/>
                </a:lnTo>
                <a:lnTo>
                  <a:pt x="2328863" y="2104453"/>
                </a:lnTo>
                <a:lnTo>
                  <a:pt x="2322597" y="2057198"/>
                </a:lnTo>
                <a:lnTo>
                  <a:pt x="2315420" y="2010237"/>
                </a:lnTo>
                <a:lnTo>
                  <a:pt x="2307340" y="1963579"/>
                </a:lnTo>
                <a:lnTo>
                  <a:pt x="2298366" y="1917234"/>
                </a:lnTo>
                <a:lnTo>
                  <a:pt x="2288508" y="1871211"/>
                </a:lnTo>
                <a:lnTo>
                  <a:pt x="2277775" y="1825519"/>
                </a:lnTo>
                <a:lnTo>
                  <a:pt x="2266176" y="1780166"/>
                </a:lnTo>
                <a:lnTo>
                  <a:pt x="2253720" y="1735164"/>
                </a:lnTo>
                <a:lnTo>
                  <a:pt x="2240417" y="1690520"/>
                </a:lnTo>
                <a:lnTo>
                  <a:pt x="2226276" y="1646244"/>
                </a:lnTo>
                <a:lnTo>
                  <a:pt x="2211306" y="1602345"/>
                </a:lnTo>
                <a:lnTo>
                  <a:pt x="2195516" y="1558832"/>
                </a:lnTo>
                <a:lnTo>
                  <a:pt x="2178915" y="1515715"/>
                </a:lnTo>
                <a:lnTo>
                  <a:pt x="2161513" y="1473003"/>
                </a:lnTo>
                <a:lnTo>
                  <a:pt x="2143319" y="1430704"/>
                </a:lnTo>
                <a:lnTo>
                  <a:pt x="2124342" y="1388829"/>
                </a:lnTo>
                <a:lnTo>
                  <a:pt x="2104592" y="1347387"/>
                </a:lnTo>
                <a:lnTo>
                  <a:pt x="2084077" y="1306386"/>
                </a:lnTo>
                <a:lnTo>
                  <a:pt x="2062807" y="1265836"/>
                </a:lnTo>
                <a:lnTo>
                  <a:pt x="2040791" y="1225747"/>
                </a:lnTo>
                <a:lnTo>
                  <a:pt x="2018039" y="1186126"/>
                </a:lnTo>
                <a:lnTo>
                  <a:pt x="1994558" y="1146984"/>
                </a:lnTo>
                <a:lnTo>
                  <a:pt x="1970360" y="1108331"/>
                </a:lnTo>
                <a:lnTo>
                  <a:pt x="1945453" y="1070174"/>
                </a:lnTo>
                <a:lnTo>
                  <a:pt x="1919846" y="1032523"/>
                </a:lnTo>
                <a:lnTo>
                  <a:pt x="1893548" y="995388"/>
                </a:lnTo>
                <a:lnTo>
                  <a:pt x="1866569" y="958778"/>
                </a:lnTo>
                <a:lnTo>
                  <a:pt x="1838917" y="922702"/>
                </a:lnTo>
                <a:lnTo>
                  <a:pt x="1810603" y="887169"/>
                </a:lnTo>
                <a:lnTo>
                  <a:pt x="1781636" y="852188"/>
                </a:lnTo>
                <a:lnTo>
                  <a:pt x="1752023" y="817769"/>
                </a:lnTo>
                <a:lnTo>
                  <a:pt x="1721776" y="783921"/>
                </a:lnTo>
                <a:lnTo>
                  <a:pt x="1690903" y="750653"/>
                </a:lnTo>
                <a:lnTo>
                  <a:pt x="1659412" y="717974"/>
                </a:lnTo>
                <a:lnTo>
                  <a:pt x="1627315" y="685894"/>
                </a:lnTo>
                <a:lnTo>
                  <a:pt x="1594619" y="654422"/>
                </a:lnTo>
                <a:lnTo>
                  <a:pt x="1561334" y="623566"/>
                </a:lnTo>
                <a:lnTo>
                  <a:pt x="1527469" y="593337"/>
                </a:lnTo>
                <a:lnTo>
                  <a:pt x="1493033" y="563744"/>
                </a:lnTo>
                <a:lnTo>
                  <a:pt x="1458037" y="534795"/>
                </a:lnTo>
                <a:lnTo>
                  <a:pt x="1422488" y="506500"/>
                </a:lnTo>
                <a:lnTo>
                  <a:pt x="1386396" y="478868"/>
                </a:lnTo>
                <a:lnTo>
                  <a:pt x="1349770" y="451908"/>
                </a:lnTo>
                <a:lnTo>
                  <a:pt x="1312620" y="425630"/>
                </a:lnTo>
                <a:lnTo>
                  <a:pt x="1274954" y="400043"/>
                </a:lnTo>
                <a:lnTo>
                  <a:pt x="1236783" y="375156"/>
                </a:lnTo>
                <a:lnTo>
                  <a:pt x="1198115" y="350979"/>
                </a:lnTo>
                <a:lnTo>
                  <a:pt x="1158959" y="327519"/>
                </a:lnTo>
                <a:lnTo>
                  <a:pt x="1119325" y="304788"/>
                </a:lnTo>
                <a:lnTo>
                  <a:pt x="1079221" y="282793"/>
                </a:lnTo>
                <a:lnTo>
                  <a:pt x="1038658" y="261545"/>
                </a:lnTo>
                <a:lnTo>
                  <a:pt x="997644" y="241052"/>
                </a:lnTo>
                <a:lnTo>
                  <a:pt x="956189" y="221323"/>
                </a:lnTo>
                <a:lnTo>
                  <a:pt x="914302" y="202369"/>
                </a:lnTo>
                <a:lnTo>
                  <a:pt x="871991" y="184198"/>
                </a:lnTo>
                <a:lnTo>
                  <a:pt x="829267" y="166819"/>
                </a:lnTo>
                <a:lnTo>
                  <a:pt x="786138" y="150241"/>
                </a:lnTo>
                <a:lnTo>
                  <a:pt x="742614" y="134474"/>
                </a:lnTo>
                <a:lnTo>
                  <a:pt x="698704" y="119527"/>
                </a:lnTo>
                <a:lnTo>
                  <a:pt x="654417" y="105410"/>
                </a:lnTo>
                <a:lnTo>
                  <a:pt x="609763" y="92131"/>
                </a:lnTo>
                <a:lnTo>
                  <a:pt x="564750" y="79699"/>
                </a:lnTo>
                <a:lnTo>
                  <a:pt x="519388" y="68125"/>
                </a:lnTo>
                <a:lnTo>
                  <a:pt x="473686" y="57417"/>
                </a:lnTo>
                <a:lnTo>
                  <a:pt x="427653" y="47583"/>
                </a:lnTo>
                <a:lnTo>
                  <a:pt x="381299" y="38635"/>
                </a:lnTo>
                <a:lnTo>
                  <a:pt x="334633" y="30580"/>
                </a:lnTo>
                <a:lnTo>
                  <a:pt x="287663" y="23429"/>
                </a:lnTo>
                <a:lnTo>
                  <a:pt x="240400" y="17189"/>
                </a:lnTo>
                <a:lnTo>
                  <a:pt x="192852" y="11872"/>
                </a:lnTo>
                <a:lnTo>
                  <a:pt x="145029" y="7484"/>
                </a:lnTo>
                <a:lnTo>
                  <a:pt x="96940" y="4037"/>
                </a:lnTo>
                <a:lnTo>
                  <a:pt x="48593" y="1539"/>
                </a:lnTo>
                <a:lnTo>
                  <a:pt x="0" y="0"/>
                </a:lnTo>
                <a:close/>
              </a:path>
            </a:pathLst>
          </a:custGeom>
          <a:solidFill>
            <a:schemeClr val="accent1"/>
          </a:solidFill>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object 14"/>
          <p:cNvSpPr/>
          <p:nvPr/>
        </p:nvSpPr>
        <p:spPr>
          <a:xfrm>
            <a:off x="4531967" y="4207253"/>
            <a:ext cx="1422814" cy="1423584"/>
          </a:xfrm>
          <a:custGeom>
            <a:avLst/>
            <a:gdLst/>
            <a:ahLst/>
            <a:cxnLst/>
            <a:rect l="l" t="t" r="r" b="b"/>
            <a:pathLst>
              <a:path w="2346325" h="2347595">
                <a:moveTo>
                  <a:pt x="754142" y="0"/>
                </a:moveTo>
                <a:lnTo>
                  <a:pt x="0" y="0"/>
                </a:lnTo>
                <a:lnTo>
                  <a:pt x="1513" y="48636"/>
                </a:lnTo>
                <a:lnTo>
                  <a:pt x="3986" y="97024"/>
                </a:lnTo>
                <a:lnTo>
                  <a:pt x="7410" y="145156"/>
                </a:lnTo>
                <a:lnTo>
                  <a:pt x="11776" y="193021"/>
                </a:lnTo>
                <a:lnTo>
                  <a:pt x="17074" y="240610"/>
                </a:lnTo>
                <a:lnTo>
                  <a:pt x="23295" y="287915"/>
                </a:lnTo>
                <a:lnTo>
                  <a:pt x="30430" y="334926"/>
                </a:lnTo>
                <a:lnTo>
                  <a:pt x="38469" y="381633"/>
                </a:lnTo>
                <a:lnTo>
                  <a:pt x="47404" y="428028"/>
                </a:lnTo>
                <a:lnTo>
                  <a:pt x="57225" y="474101"/>
                </a:lnTo>
                <a:lnTo>
                  <a:pt x="67922" y="519843"/>
                </a:lnTo>
                <a:lnTo>
                  <a:pt x="79487" y="565245"/>
                </a:lnTo>
                <a:lnTo>
                  <a:pt x="91911" y="610298"/>
                </a:lnTo>
                <a:lnTo>
                  <a:pt x="105183" y="654991"/>
                </a:lnTo>
                <a:lnTo>
                  <a:pt x="119296" y="699317"/>
                </a:lnTo>
                <a:lnTo>
                  <a:pt x="134239" y="743265"/>
                </a:lnTo>
                <a:lnTo>
                  <a:pt x="150003" y="786827"/>
                </a:lnTo>
                <a:lnTo>
                  <a:pt x="166580" y="829993"/>
                </a:lnTo>
                <a:lnTo>
                  <a:pt x="183959" y="872755"/>
                </a:lnTo>
                <a:lnTo>
                  <a:pt x="202132" y="915101"/>
                </a:lnTo>
                <a:lnTo>
                  <a:pt x="221089" y="957025"/>
                </a:lnTo>
                <a:lnTo>
                  <a:pt x="240821" y="998516"/>
                </a:lnTo>
                <a:lnTo>
                  <a:pt x="261320" y="1039564"/>
                </a:lnTo>
                <a:lnTo>
                  <a:pt x="282574" y="1080162"/>
                </a:lnTo>
                <a:lnTo>
                  <a:pt x="304577" y="1120299"/>
                </a:lnTo>
                <a:lnTo>
                  <a:pt x="327317" y="1159966"/>
                </a:lnTo>
                <a:lnTo>
                  <a:pt x="350786" y="1199154"/>
                </a:lnTo>
                <a:lnTo>
                  <a:pt x="374975" y="1237855"/>
                </a:lnTo>
                <a:lnTo>
                  <a:pt x="399874" y="1276057"/>
                </a:lnTo>
                <a:lnTo>
                  <a:pt x="425475" y="1313753"/>
                </a:lnTo>
                <a:lnTo>
                  <a:pt x="451767" y="1350933"/>
                </a:lnTo>
                <a:lnTo>
                  <a:pt x="478742" y="1387588"/>
                </a:lnTo>
                <a:lnTo>
                  <a:pt x="506390" y="1423709"/>
                </a:lnTo>
                <a:lnTo>
                  <a:pt x="534702" y="1459285"/>
                </a:lnTo>
                <a:lnTo>
                  <a:pt x="563670" y="1494309"/>
                </a:lnTo>
                <a:lnTo>
                  <a:pt x="593283" y="1528771"/>
                </a:lnTo>
                <a:lnTo>
                  <a:pt x="623532" y="1562661"/>
                </a:lnTo>
                <a:lnTo>
                  <a:pt x="654409" y="1595971"/>
                </a:lnTo>
                <a:lnTo>
                  <a:pt x="685903" y="1628690"/>
                </a:lnTo>
                <a:lnTo>
                  <a:pt x="718006" y="1660811"/>
                </a:lnTo>
                <a:lnTo>
                  <a:pt x="750709" y="1692323"/>
                </a:lnTo>
                <a:lnTo>
                  <a:pt x="784002" y="1723217"/>
                </a:lnTo>
                <a:lnTo>
                  <a:pt x="817875" y="1753485"/>
                </a:lnTo>
                <a:lnTo>
                  <a:pt x="852321" y="1783116"/>
                </a:lnTo>
                <a:lnTo>
                  <a:pt x="887328" y="1812102"/>
                </a:lnTo>
                <a:lnTo>
                  <a:pt x="922889" y="1840433"/>
                </a:lnTo>
                <a:lnTo>
                  <a:pt x="958994" y="1868100"/>
                </a:lnTo>
                <a:lnTo>
                  <a:pt x="995634" y="1895095"/>
                </a:lnTo>
                <a:lnTo>
                  <a:pt x="1032799" y="1921407"/>
                </a:lnTo>
                <a:lnTo>
                  <a:pt x="1070480" y="1947027"/>
                </a:lnTo>
                <a:lnTo>
                  <a:pt x="1108669" y="1971946"/>
                </a:lnTo>
                <a:lnTo>
                  <a:pt x="1147355" y="1996155"/>
                </a:lnTo>
                <a:lnTo>
                  <a:pt x="1186529" y="2019645"/>
                </a:lnTo>
                <a:lnTo>
                  <a:pt x="1226183" y="2042407"/>
                </a:lnTo>
                <a:lnTo>
                  <a:pt x="1266306" y="2064430"/>
                </a:lnTo>
                <a:lnTo>
                  <a:pt x="1306891" y="2085706"/>
                </a:lnTo>
                <a:lnTo>
                  <a:pt x="1347926" y="2106226"/>
                </a:lnTo>
                <a:lnTo>
                  <a:pt x="1389404" y="2125981"/>
                </a:lnTo>
                <a:lnTo>
                  <a:pt x="1431316" y="2144960"/>
                </a:lnTo>
                <a:lnTo>
                  <a:pt x="1473650" y="2163156"/>
                </a:lnTo>
                <a:lnTo>
                  <a:pt x="1516400" y="2180558"/>
                </a:lnTo>
                <a:lnTo>
                  <a:pt x="1559554" y="2197157"/>
                </a:lnTo>
                <a:lnTo>
                  <a:pt x="1603105" y="2212945"/>
                </a:lnTo>
                <a:lnTo>
                  <a:pt x="1647042" y="2227911"/>
                </a:lnTo>
                <a:lnTo>
                  <a:pt x="1691357" y="2242048"/>
                </a:lnTo>
                <a:lnTo>
                  <a:pt x="1736040" y="2255344"/>
                </a:lnTo>
                <a:lnTo>
                  <a:pt x="1781082" y="2267792"/>
                </a:lnTo>
                <a:lnTo>
                  <a:pt x="1826473" y="2279382"/>
                </a:lnTo>
                <a:lnTo>
                  <a:pt x="1872206" y="2290104"/>
                </a:lnTo>
                <a:lnTo>
                  <a:pt x="1918269" y="2299950"/>
                </a:lnTo>
                <a:lnTo>
                  <a:pt x="1964655" y="2308910"/>
                </a:lnTo>
                <a:lnTo>
                  <a:pt x="2011353" y="2316976"/>
                </a:lnTo>
                <a:lnTo>
                  <a:pt x="2058355" y="2324136"/>
                </a:lnTo>
                <a:lnTo>
                  <a:pt x="2105652" y="2330384"/>
                </a:lnTo>
                <a:lnTo>
                  <a:pt x="2153233" y="2335708"/>
                </a:lnTo>
                <a:lnTo>
                  <a:pt x="2201090" y="2340100"/>
                </a:lnTo>
                <a:lnTo>
                  <a:pt x="2249213" y="2343552"/>
                </a:lnTo>
                <a:lnTo>
                  <a:pt x="2297594" y="2346052"/>
                </a:lnTo>
                <a:lnTo>
                  <a:pt x="2346223" y="2347593"/>
                </a:lnTo>
                <a:lnTo>
                  <a:pt x="2346223" y="1593425"/>
                </a:lnTo>
                <a:lnTo>
                  <a:pt x="2298214" y="1591212"/>
                </a:lnTo>
                <a:lnTo>
                  <a:pt x="2250573" y="1587636"/>
                </a:lnTo>
                <a:lnTo>
                  <a:pt x="2203319" y="1582719"/>
                </a:lnTo>
                <a:lnTo>
                  <a:pt x="2156470" y="1576478"/>
                </a:lnTo>
                <a:lnTo>
                  <a:pt x="2110047" y="1568934"/>
                </a:lnTo>
                <a:lnTo>
                  <a:pt x="2064067" y="1560104"/>
                </a:lnTo>
                <a:lnTo>
                  <a:pt x="2018551" y="1550009"/>
                </a:lnTo>
                <a:lnTo>
                  <a:pt x="1973517" y="1538667"/>
                </a:lnTo>
                <a:lnTo>
                  <a:pt x="1928985" y="1526097"/>
                </a:lnTo>
                <a:lnTo>
                  <a:pt x="1884973" y="1512319"/>
                </a:lnTo>
                <a:lnTo>
                  <a:pt x="1841501" y="1497352"/>
                </a:lnTo>
                <a:lnTo>
                  <a:pt x="1798588" y="1481214"/>
                </a:lnTo>
                <a:lnTo>
                  <a:pt x="1756253" y="1463926"/>
                </a:lnTo>
                <a:lnTo>
                  <a:pt x="1714514" y="1445505"/>
                </a:lnTo>
                <a:lnTo>
                  <a:pt x="1673393" y="1425972"/>
                </a:lnTo>
                <a:lnTo>
                  <a:pt x="1632906" y="1405345"/>
                </a:lnTo>
                <a:lnTo>
                  <a:pt x="1593074" y="1383643"/>
                </a:lnTo>
                <a:lnTo>
                  <a:pt x="1553916" y="1360886"/>
                </a:lnTo>
                <a:lnTo>
                  <a:pt x="1515450" y="1337093"/>
                </a:lnTo>
                <a:lnTo>
                  <a:pt x="1477696" y="1312282"/>
                </a:lnTo>
                <a:lnTo>
                  <a:pt x="1440673" y="1286473"/>
                </a:lnTo>
                <a:lnTo>
                  <a:pt x="1404400" y="1259685"/>
                </a:lnTo>
                <a:lnTo>
                  <a:pt x="1368897" y="1231938"/>
                </a:lnTo>
                <a:lnTo>
                  <a:pt x="1334181" y="1203249"/>
                </a:lnTo>
                <a:lnTo>
                  <a:pt x="1300274" y="1173639"/>
                </a:lnTo>
                <a:lnTo>
                  <a:pt x="1267192" y="1143127"/>
                </a:lnTo>
                <a:lnTo>
                  <a:pt x="1234957" y="1111731"/>
                </a:lnTo>
                <a:lnTo>
                  <a:pt x="1203586" y="1079471"/>
                </a:lnTo>
                <a:lnTo>
                  <a:pt x="1173099" y="1046366"/>
                </a:lnTo>
                <a:lnTo>
                  <a:pt x="1143515" y="1012435"/>
                </a:lnTo>
                <a:lnTo>
                  <a:pt x="1114854" y="977696"/>
                </a:lnTo>
                <a:lnTo>
                  <a:pt x="1087133" y="942171"/>
                </a:lnTo>
                <a:lnTo>
                  <a:pt x="1060374" y="905876"/>
                </a:lnTo>
                <a:lnTo>
                  <a:pt x="1034593" y="868832"/>
                </a:lnTo>
                <a:lnTo>
                  <a:pt x="1009812" y="831058"/>
                </a:lnTo>
                <a:lnTo>
                  <a:pt x="986048" y="792572"/>
                </a:lnTo>
                <a:lnTo>
                  <a:pt x="963321" y="753394"/>
                </a:lnTo>
                <a:lnTo>
                  <a:pt x="941650" y="713543"/>
                </a:lnTo>
                <a:lnTo>
                  <a:pt x="921054" y="673038"/>
                </a:lnTo>
                <a:lnTo>
                  <a:pt x="901553" y="631899"/>
                </a:lnTo>
                <a:lnTo>
                  <a:pt x="883165" y="590144"/>
                </a:lnTo>
                <a:lnTo>
                  <a:pt x="865910" y="547792"/>
                </a:lnTo>
                <a:lnTo>
                  <a:pt x="849806" y="504863"/>
                </a:lnTo>
                <a:lnTo>
                  <a:pt x="834873" y="461375"/>
                </a:lnTo>
                <a:lnTo>
                  <a:pt x="821130" y="417348"/>
                </a:lnTo>
                <a:lnTo>
                  <a:pt x="808595" y="372801"/>
                </a:lnTo>
                <a:lnTo>
                  <a:pt x="797289" y="327754"/>
                </a:lnTo>
                <a:lnTo>
                  <a:pt x="787231" y="282224"/>
                </a:lnTo>
                <a:lnTo>
                  <a:pt x="778438" y="236232"/>
                </a:lnTo>
                <a:lnTo>
                  <a:pt x="770932" y="189796"/>
                </a:lnTo>
                <a:lnTo>
                  <a:pt x="764729" y="142936"/>
                </a:lnTo>
                <a:lnTo>
                  <a:pt x="759851" y="95670"/>
                </a:lnTo>
                <a:lnTo>
                  <a:pt x="756316" y="48018"/>
                </a:lnTo>
                <a:lnTo>
                  <a:pt x="754142" y="0"/>
                </a:lnTo>
                <a:close/>
              </a:path>
            </a:pathLst>
          </a:custGeom>
          <a:solidFill>
            <a:schemeClr val="accent1"/>
          </a:solidFill>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object 13">
            <a:extLst>
              <a:ext uri="{FF2B5EF4-FFF2-40B4-BE49-F238E27FC236}">
                <a16:creationId xmlns:a16="http://schemas.microsoft.com/office/drawing/2014/main" id="{BE6B3E73-9925-4345-9FFA-11A86736F420}"/>
              </a:ext>
            </a:extLst>
          </p:cNvPr>
          <p:cNvSpPr/>
          <p:nvPr/>
        </p:nvSpPr>
        <p:spPr>
          <a:xfrm flipH="1">
            <a:off x="4531967" y="2721012"/>
            <a:ext cx="1422814" cy="1422043"/>
          </a:xfrm>
          <a:custGeom>
            <a:avLst/>
            <a:gdLst/>
            <a:ahLst/>
            <a:cxnLst/>
            <a:rect l="l" t="t" r="r" b="b"/>
            <a:pathLst>
              <a:path w="2346325" h="2345054">
                <a:moveTo>
                  <a:pt x="0" y="0"/>
                </a:moveTo>
                <a:lnTo>
                  <a:pt x="0" y="754180"/>
                </a:lnTo>
                <a:lnTo>
                  <a:pt x="47957" y="756391"/>
                </a:lnTo>
                <a:lnTo>
                  <a:pt x="95548" y="759960"/>
                </a:lnTo>
                <a:lnTo>
                  <a:pt x="142753" y="764869"/>
                </a:lnTo>
                <a:lnTo>
                  <a:pt x="189552" y="771098"/>
                </a:lnTo>
                <a:lnTo>
                  <a:pt x="235928" y="778628"/>
                </a:lnTo>
                <a:lnTo>
                  <a:pt x="281861" y="787441"/>
                </a:lnTo>
                <a:lnTo>
                  <a:pt x="327331" y="797517"/>
                </a:lnTo>
                <a:lnTo>
                  <a:pt x="372320" y="808837"/>
                </a:lnTo>
                <a:lnTo>
                  <a:pt x="416809" y="821382"/>
                </a:lnTo>
                <a:lnTo>
                  <a:pt x="460779" y="835133"/>
                </a:lnTo>
                <a:lnTo>
                  <a:pt x="504210" y="850072"/>
                </a:lnTo>
                <a:lnTo>
                  <a:pt x="547084" y="866178"/>
                </a:lnTo>
                <a:lnTo>
                  <a:pt x="589381" y="883432"/>
                </a:lnTo>
                <a:lnTo>
                  <a:pt x="631083" y="901817"/>
                </a:lnTo>
                <a:lnTo>
                  <a:pt x="672170" y="921312"/>
                </a:lnTo>
                <a:lnTo>
                  <a:pt x="712623" y="941899"/>
                </a:lnTo>
                <a:lnTo>
                  <a:pt x="752424" y="963559"/>
                </a:lnTo>
                <a:lnTo>
                  <a:pt x="791552" y="986272"/>
                </a:lnTo>
                <a:lnTo>
                  <a:pt x="829990" y="1010020"/>
                </a:lnTo>
                <a:lnTo>
                  <a:pt x="867718" y="1034783"/>
                </a:lnTo>
                <a:lnTo>
                  <a:pt x="904717" y="1060542"/>
                </a:lnTo>
                <a:lnTo>
                  <a:pt x="940968" y="1087279"/>
                </a:lnTo>
                <a:lnTo>
                  <a:pt x="976452" y="1114974"/>
                </a:lnTo>
                <a:lnTo>
                  <a:pt x="1011149" y="1143608"/>
                </a:lnTo>
                <a:lnTo>
                  <a:pt x="1045042" y="1173162"/>
                </a:lnTo>
                <a:lnTo>
                  <a:pt x="1078110" y="1203618"/>
                </a:lnTo>
                <a:lnTo>
                  <a:pt x="1110335" y="1234955"/>
                </a:lnTo>
                <a:lnTo>
                  <a:pt x="1141697" y="1267155"/>
                </a:lnTo>
                <a:lnTo>
                  <a:pt x="1172178" y="1300200"/>
                </a:lnTo>
                <a:lnTo>
                  <a:pt x="1201759" y="1334069"/>
                </a:lnTo>
                <a:lnTo>
                  <a:pt x="1230419" y="1368743"/>
                </a:lnTo>
                <a:lnTo>
                  <a:pt x="1258142" y="1404205"/>
                </a:lnTo>
                <a:lnTo>
                  <a:pt x="1284906" y="1440434"/>
                </a:lnTo>
                <a:lnTo>
                  <a:pt x="1310694" y="1477411"/>
                </a:lnTo>
                <a:lnTo>
                  <a:pt x="1335486" y="1515119"/>
                </a:lnTo>
                <a:lnTo>
                  <a:pt x="1359263" y="1553536"/>
                </a:lnTo>
                <a:lnTo>
                  <a:pt x="1382006" y="1592645"/>
                </a:lnTo>
                <a:lnTo>
                  <a:pt x="1403696" y="1632427"/>
                </a:lnTo>
                <a:lnTo>
                  <a:pt x="1424314" y="1672862"/>
                </a:lnTo>
                <a:lnTo>
                  <a:pt x="1443841" y="1713931"/>
                </a:lnTo>
                <a:lnTo>
                  <a:pt x="1462258" y="1755615"/>
                </a:lnTo>
                <a:lnTo>
                  <a:pt x="1479546" y="1797895"/>
                </a:lnTo>
                <a:lnTo>
                  <a:pt x="1495685" y="1840752"/>
                </a:lnTo>
                <a:lnTo>
                  <a:pt x="1510657" y="1884167"/>
                </a:lnTo>
                <a:lnTo>
                  <a:pt x="1524443" y="1928122"/>
                </a:lnTo>
                <a:lnTo>
                  <a:pt x="1537023" y="1972596"/>
                </a:lnTo>
                <a:lnTo>
                  <a:pt x="1548378" y="2017570"/>
                </a:lnTo>
                <a:lnTo>
                  <a:pt x="1558490" y="2063027"/>
                </a:lnTo>
                <a:lnTo>
                  <a:pt x="1567340" y="2108946"/>
                </a:lnTo>
                <a:lnTo>
                  <a:pt x="1574908" y="2155309"/>
                </a:lnTo>
                <a:lnTo>
                  <a:pt x="1581175" y="2202097"/>
                </a:lnTo>
                <a:lnTo>
                  <a:pt x="1586122" y="2249290"/>
                </a:lnTo>
                <a:lnTo>
                  <a:pt x="1589730" y="2296869"/>
                </a:lnTo>
                <a:lnTo>
                  <a:pt x="1591980" y="2344816"/>
                </a:lnTo>
                <a:lnTo>
                  <a:pt x="2346186" y="2344816"/>
                </a:lnTo>
                <a:lnTo>
                  <a:pt x="2344619" y="2296229"/>
                </a:lnTo>
                <a:lnTo>
                  <a:pt x="2342094" y="2247890"/>
                </a:lnTo>
                <a:lnTo>
                  <a:pt x="2338620" y="2199808"/>
                </a:lnTo>
                <a:lnTo>
                  <a:pt x="2334207" y="2151993"/>
                </a:lnTo>
                <a:lnTo>
                  <a:pt x="2328863" y="2104453"/>
                </a:lnTo>
                <a:lnTo>
                  <a:pt x="2322597" y="2057198"/>
                </a:lnTo>
                <a:lnTo>
                  <a:pt x="2315420" y="2010237"/>
                </a:lnTo>
                <a:lnTo>
                  <a:pt x="2307340" y="1963579"/>
                </a:lnTo>
                <a:lnTo>
                  <a:pt x="2298366" y="1917234"/>
                </a:lnTo>
                <a:lnTo>
                  <a:pt x="2288508" y="1871211"/>
                </a:lnTo>
                <a:lnTo>
                  <a:pt x="2277775" y="1825519"/>
                </a:lnTo>
                <a:lnTo>
                  <a:pt x="2266176" y="1780166"/>
                </a:lnTo>
                <a:lnTo>
                  <a:pt x="2253720" y="1735164"/>
                </a:lnTo>
                <a:lnTo>
                  <a:pt x="2240417" y="1690520"/>
                </a:lnTo>
                <a:lnTo>
                  <a:pt x="2226276" y="1646244"/>
                </a:lnTo>
                <a:lnTo>
                  <a:pt x="2211306" y="1602345"/>
                </a:lnTo>
                <a:lnTo>
                  <a:pt x="2195516" y="1558832"/>
                </a:lnTo>
                <a:lnTo>
                  <a:pt x="2178915" y="1515715"/>
                </a:lnTo>
                <a:lnTo>
                  <a:pt x="2161513" y="1473003"/>
                </a:lnTo>
                <a:lnTo>
                  <a:pt x="2143319" y="1430704"/>
                </a:lnTo>
                <a:lnTo>
                  <a:pt x="2124342" y="1388829"/>
                </a:lnTo>
                <a:lnTo>
                  <a:pt x="2104592" y="1347387"/>
                </a:lnTo>
                <a:lnTo>
                  <a:pt x="2084077" y="1306386"/>
                </a:lnTo>
                <a:lnTo>
                  <a:pt x="2062807" y="1265836"/>
                </a:lnTo>
                <a:lnTo>
                  <a:pt x="2040791" y="1225747"/>
                </a:lnTo>
                <a:lnTo>
                  <a:pt x="2018039" y="1186126"/>
                </a:lnTo>
                <a:lnTo>
                  <a:pt x="1994558" y="1146984"/>
                </a:lnTo>
                <a:lnTo>
                  <a:pt x="1970360" y="1108331"/>
                </a:lnTo>
                <a:lnTo>
                  <a:pt x="1945453" y="1070174"/>
                </a:lnTo>
                <a:lnTo>
                  <a:pt x="1919846" y="1032523"/>
                </a:lnTo>
                <a:lnTo>
                  <a:pt x="1893548" y="995388"/>
                </a:lnTo>
                <a:lnTo>
                  <a:pt x="1866569" y="958778"/>
                </a:lnTo>
                <a:lnTo>
                  <a:pt x="1838917" y="922702"/>
                </a:lnTo>
                <a:lnTo>
                  <a:pt x="1810603" y="887169"/>
                </a:lnTo>
                <a:lnTo>
                  <a:pt x="1781636" y="852188"/>
                </a:lnTo>
                <a:lnTo>
                  <a:pt x="1752023" y="817769"/>
                </a:lnTo>
                <a:lnTo>
                  <a:pt x="1721776" y="783921"/>
                </a:lnTo>
                <a:lnTo>
                  <a:pt x="1690903" y="750653"/>
                </a:lnTo>
                <a:lnTo>
                  <a:pt x="1659412" y="717974"/>
                </a:lnTo>
                <a:lnTo>
                  <a:pt x="1627315" y="685894"/>
                </a:lnTo>
                <a:lnTo>
                  <a:pt x="1594619" y="654422"/>
                </a:lnTo>
                <a:lnTo>
                  <a:pt x="1561334" y="623566"/>
                </a:lnTo>
                <a:lnTo>
                  <a:pt x="1527469" y="593337"/>
                </a:lnTo>
                <a:lnTo>
                  <a:pt x="1493033" y="563744"/>
                </a:lnTo>
                <a:lnTo>
                  <a:pt x="1458037" y="534795"/>
                </a:lnTo>
                <a:lnTo>
                  <a:pt x="1422488" y="506500"/>
                </a:lnTo>
                <a:lnTo>
                  <a:pt x="1386396" y="478868"/>
                </a:lnTo>
                <a:lnTo>
                  <a:pt x="1349770" y="451908"/>
                </a:lnTo>
                <a:lnTo>
                  <a:pt x="1312620" y="425630"/>
                </a:lnTo>
                <a:lnTo>
                  <a:pt x="1274954" y="400043"/>
                </a:lnTo>
                <a:lnTo>
                  <a:pt x="1236783" y="375156"/>
                </a:lnTo>
                <a:lnTo>
                  <a:pt x="1198115" y="350979"/>
                </a:lnTo>
                <a:lnTo>
                  <a:pt x="1158959" y="327519"/>
                </a:lnTo>
                <a:lnTo>
                  <a:pt x="1119325" y="304788"/>
                </a:lnTo>
                <a:lnTo>
                  <a:pt x="1079221" y="282793"/>
                </a:lnTo>
                <a:lnTo>
                  <a:pt x="1038658" y="261545"/>
                </a:lnTo>
                <a:lnTo>
                  <a:pt x="997644" y="241052"/>
                </a:lnTo>
                <a:lnTo>
                  <a:pt x="956189" y="221323"/>
                </a:lnTo>
                <a:lnTo>
                  <a:pt x="914302" y="202369"/>
                </a:lnTo>
                <a:lnTo>
                  <a:pt x="871991" y="184198"/>
                </a:lnTo>
                <a:lnTo>
                  <a:pt x="829267" y="166819"/>
                </a:lnTo>
                <a:lnTo>
                  <a:pt x="786138" y="150241"/>
                </a:lnTo>
                <a:lnTo>
                  <a:pt x="742614" y="134474"/>
                </a:lnTo>
                <a:lnTo>
                  <a:pt x="698704" y="119527"/>
                </a:lnTo>
                <a:lnTo>
                  <a:pt x="654417" y="105410"/>
                </a:lnTo>
                <a:lnTo>
                  <a:pt x="609763" y="92131"/>
                </a:lnTo>
                <a:lnTo>
                  <a:pt x="564750" y="79699"/>
                </a:lnTo>
                <a:lnTo>
                  <a:pt x="519388" y="68125"/>
                </a:lnTo>
                <a:lnTo>
                  <a:pt x="473686" y="57417"/>
                </a:lnTo>
                <a:lnTo>
                  <a:pt x="427653" y="47583"/>
                </a:lnTo>
                <a:lnTo>
                  <a:pt x="381299" y="38635"/>
                </a:lnTo>
                <a:lnTo>
                  <a:pt x="334633" y="30580"/>
                </a:lnTo>
                <a:lnTo>
                  <a:pt x="287663" y="23429"/>
                </a:lnTo>
                <a:lnTo>
                  <a:pt x="240400" y="17189"/>
                </a:lnTo>
                <a:lnTo>
                  <a:pt x="192852" y="11872"/>
                </a:lnTo>
                <a:lnTo>
                  <a:pt x="145029" y="7484"/>
                </a:lnTo>
                <a:lnTo>
                  <a:pt x="96940" y="4037"/>
                </a:lnTo>
                <a:lnTo>
                  <a:pt x="48593" y="1539"/>
                </a:lnTo>
                <a:lnTo>
                  <a:pt x="0" y="0"/>
                </a:lnTo>
                <a:close/>
              </a:path>
            </a:pathLst>
          </a:custGeom>
          <a:solidFill>
            <a:schemeClr val="accent1"/>
          </a:solidFill>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object 14">
            <a:extLst>
              <a:ext uri="{FF2B5EF4-FFF2-40B4-BE49-F238E27FC236}">
                <a16:creationId xmlns:a16="http://schemas.microsoft.com/office/drawing/2014/main" id="{2B86D6FA-ECF0-4DE3-81AC-8334BA6DA04C}"/>
              </a:ext>
            </a:extLst>
          </p:cNvPr>
          <p:cNvSpPr/>
          <p:nvPr/>
        </p:nvSpPr>
        <p:spPr>
          <a:xfrm flipH="1">
            <a:off x="6019061" y="4207253"/>
            <a:ext cx="1422814" cy="1423584"/>
          </a:xfrm>
          <a:custGeom>
            <a:avLst/>
            <a:gdLst/>
            <a:ahLst/>
            <a:cxnLst/>
            <a:rect l="l" t="t" r="r" b="b"/>
            <a:pathLst>
              <a:path w="2346325" h="2347595">
                <a:moveTo>
                  <a:pt x="754142" y="0"/>
                </a:moveTo>
                <a:lnTo>
                  <a:pt x="0" y="0"/>
                </a:lnTo>
                <a:lnTo>
                  <a:pt x="1513" y="48636"/>
                </a:lnTo>
                <a:lnTo>
                  <a:pt x="3986" y="97024"/>
                </a:lnTo>
                <a:lnTo>
                  <a:pt x="7410" y="145156"/>
                </a:lnTo>
                <a:lnTo>
                  <a:pt x="11776" y="193021"/>
                </a:lnTo>
                <a:lnTo>
                  <a:pt x="17074" y="240610"/>
                </a:lnTo>
                <a:lnTo>
                  <a:pt x="23295" y="287915"/>
                </a:lnTo>
                <a:lnTo>
                  <a:pt x="30430" y="334926"/>
                </a:lnTo>
                <a:lnTo>
                  <a:pt x="38469" y="381633"/>
                </a:lnTo>
                <a:lnTo>
                  <a:pt x="47404" y="428028"/>
                </a:lnTo>
                <a:lnTo>
                  <a:pt x="57225" y="474101"/>
                </a:lnTo>
                <a:lnTo>
                  <a:pt x="67922" y="519843"/>
                </a:lnTo>
                <a:lnTo>
                  <a:pt x="79487" y="565245"/>
                </a:lnTo>
                <a:lnTo>
                  <a:pt x="91911" y="610298"/>
                </a:lnTo>
                <a:lnTo>
                  <a:pt x="105183" y="654991"/>
                </a:lnTo>
                <a:lnTo>
                  <a:pt x="119296" y="699317"/>
                </a:lnTo>
                <a:lnTo>
                  <a:pt x="134239" y="743265"/>
                </a:lnTo>
                <a:lnTo>
                  <a:pt x="150003" y="786827"/>
                </a:lnTo>
                <a:lnTo>
                  <a:pt x="166580" y="829993"/>
                </a:lnTo>
                <a:lnTo>
                  <a:pt x="183959" y="872755"/>
                </a:lnTo>
                <a:lnTo>
                  <a:pt x="202132" y="915101"/>
                </a:lnTo>
                <a:lnTo>
                  <a:pt x="221089" y="957025"/>
                </a:lnTo>
                <a:lnTo>
                  <a:pt x="240821" y="998516"/>
                </a:lnTo>
                <a:lnTo>
                  <a:pt x="261320" y="1039564"/>
                </a:lnTo>
                <a:lnTo>
                  <a:pt x="282574" y="1080162"/>
                </a:lnTo>
                <a:lnTo>
                  <a:pt x="304577" y="1120299"/>
                </a:lnTo>
                <a:lnTo>
                  <a:pt x="327317" y="1159966"/>
                </a:lnTo>
                <a:lnTo>
                  <a:pt x="350786" y="1199154"/>
                </a:lnTo>
                <a:lnTo>
                  <a:pt x="374975" y="1237855"/>
                </a:lnTo>
                <a:lnTo>
                  <a:pt x="399874" y="1276057"/>
                </a:lnTo>
                <a:lnTo>
                  <a:pt x="425475" y="1313753"/>
                </a:lnTo>
                <a:lnTo>
                  <a:pt x="451767" y="1350933"/>
                </a:lnTo>
                <a:lnTo>
                  <a:pt x="478742" y="1387588"/>
                </a:lnTo>
                <a:lnTo>
                  <a:pt x="506390" y="1423709"/>
                </a:lnTo>
                <a:lnTo>
                  <a:pt x="534702" y="1459285"/>
                </a:lnTo>
                <a:lnTo>
                  <a:pt x="563670" y="1494309"/>
                </a:lnTo>
                <a:lnTo>
                  <a:pt x="593283" y="1528771"/>
                </a:lnTo>
                <a:lnTo>
                  <a:pt x="623532" y="1562661"/>
                </a:lnTo>
                <a:lnTo>
                  <a:pt x="654409" y="1595971"/>
                </a:lnTo>
                <a:lnTo>
                  <a:pt x="685903" y="1628690"/>
                </a:lnTo>
                <a:lnTo>
                  <a:pt x="718006" y="1660811"/>
                </a:lnTo>
                <a:lnTo>
                  <a:pt x="750709" y="1692323"/>
                </a:lnTo>
                <a:lnTo>
                  <a:pt x="784002" y="1723217"/>
                </a:lnTo>
                <a:lnTo>
                  <a:pt x="817875" y="1753485"/>
                </a:lnTo>
                <a:lnTo>
                  <a:pt x="852321" y="1783116"/>
                </a:lnTo>
                <a:lnTo>
                  <a:pt x="887328" y="1812102"/>
                </a:lnTo>
                <a:lnTo>
                  <a:pt x="922889" y="1840433"/>
                </a:lnTo>
                <a:lnTo>
                  <a:pt x="958994" y="1868100"/>
                </a:lnTo>
                <a:lnTo>
                  <a:pt x="995634" y="1895095"/>
                </a:lnTo>
                <a:lnTo>
                  <a:pt x="1032799" y="1921407"/>
                </a:lnTo>
                <a:lnTo>
                  <a:pt x="1070480" y="1947027"/>
                </a:lnTo>
                <a:lnTo>
                  <a:pt x="1108669" y="1971946"/>
                </a:lnTo>
                <a:lnTo>
                  <a:pt x="1147355" y="1996155"/>
                </a:lnTo>
                <a:lnTo>
                  <a:pt x="1186529" y="2019645"/>
                </a:lnTo>
                <a:lnTo>
                  <a:pt x="1226183" y="2042407"/>
                </a:lnTo>
                <a:lnTo>
                  <a:pt x="1266306" y="2064430"/>
                </a:lnTo>
                <a:lnTo>
                  <a:pt x="1306891" y="2085706"/>
                </a:lnTo>
                <a:lnTo>
                  <a:pt x="1347926" y="2106226"/>
                </a:lnTo>
                <a:lnTo>
                  <a:pt x="1389404" y="2125981"/>
                </a:lnTo>
                <a:lnTo>
                  <a:pt x="1431316" y="2144960"/>
                </a:lnTo>
                <a:lnTo>
                  <a:pt x="1473650" y="2163156"/>
                </a:lnTo>
                <a:lnTo>
                  <a:pt x="1516400" y="2180558"/>
                </a:lnTo>
                <a:lnTo>
                  <a:pt x="1559554" y="2197157"/>
                </a:lnTo>
                <a:lnTo>
                  <a:pt x="1603105" y="2212945"/>
                </a:lnTo>
                <a:lnTo>
                  <a:pt x="1647042" y="2227911"/>
                </a:lnTo>
                <a:lnTo>
                  <a:pt x="1691357" y="2242048"/>
                </a:lnTo>
                <a:lnTo>
                  <a:pt x="1736040" y="2255344"/>
                </a:lnTo>
                <a:lnTo>
                  <a:pt x="1781082" y="2267792"/>
                </a:lnTo>
                <a:lnTo>
                  <a:pt x="1826473" y="2279382"/>
                </a:lnTo>
                <a:lnTo>
                  <a:pt x="1872206" y="2290104"/>
                </a:lnTo>
                <a:lnTo>
                  <a:pt x="1918269" y="2299950"/>
                </a:lnTo>
                <a:lnTo>
                  <a:pt x="1964655" y="2308910"/>
                </a:lnTo>
                <a:lnTo>
                  <a:pt x="2011353" y="2316976"/>
                </a:lnTo>
                <a:lnTo>
                  <a:pt x="2058355" y="2324136"/>
                </a:lnTo>
                <a:lnTo>
                  <a:pt x="2105652" y="2330384"/>
                </a:lnTo>
                <a:lnTo>
                  <a:pt x="2153233" y="2335708"/>
                </a:lnTo>
                <a:lnTo>
                  <a:pt x="2201090" y="2340100"/>
                </a:lnTo>
                <a:lnTo>
                  <a:pt x="2249213" y="2343552"/>
                </a:lnTo>
                <a:lnTo>
                  <a:pt x="2297594" y="2346052"/>
                </a:lnTo>
                <a:lnTo>
                  <a:pt x="2346223" y="2347593"/>
                </a:lnTo>
                <a:lnTo>
                  <a:pt x="2346223" y="1593425"/>
                </a:lnTo>
                <a:lnTo>
                  <a:pt x="2298214" y="1591212"/>
                </a:lnTo>
                <a:lnTo>
                  <a:pt x="2250573" y="1587636"/>
                </a:lnTo>
                <a:lnTo>
                  <a:pt x="2203319" y="1582719"/>
                </a:lnTo>
                <a:lnTo>
                  <a:pt x="2156470" y="1576478"/>
                </a:lnTo>
                <a:lnTo>
                  <a:pt x="2110047" y="1568934"/>
                </a:lnTo>
                <a:lnTo>
                  <a:pt x="2064067" y="1560104"/>
                </a:lnTo>
                <a:lnTo>
                  <a:pt x="2018551" y="1550009"/>
                </a:lnTo>
                <a:lnTo>
                  <a:pt x="1973517" y="1538667"/>
                </a:lnTo>
                <a:lnTo>
                  <a:pt x="1928985" y="1526097"/>
                </a:lnTo>
                <a:lnTo>
                  <a:pt x="1884973" y="1512319"/>
                </a:lnTo>
                <a:lnTo>
                  <a:pt x="1841501" y="1497352"/>
                </a:lnTo>
                <a:lnTo>
                  <a:pt x="1798588" y="1481214"/>
                </a:lnTo>
                <a:lnTo>
                  <a:pt x="1756253" y="1463926"/>
                </a:lnTo>
                <a:lnTo>
                  <a:pt x="1714514" y="1445505"/>
                </a:lnTo>
                <a:lnTo>
                  <a:pt x="1673393" y="1425972"/>
                </a:lnTo>
                <a:lnTo>
                  <a:pt x="1632906" y="1405345"/>
                </a:lnTo>
                <a:lnTo>
                  <a:pt x="1593074" y="1383643"/>
                </a:lnTo>
                <a:lnTo>
                  <a:pt x="1553916" y="1360886"/>
                </a:lnTo>
                <a:lnTo>
                  <a:pt x="1515450" y="1337093"/>
                </a:lnTo>
                <a:lnTo>
                  <a:pt x="1477696" y="1312282"/>
                </a:lnTo>
                <a:lnTo>
                  <a:pt x="1440673" y="1286473"/>
                </a:lnTo>
                <a:lnTo>
                  <a:pt x="1404400" y="1259685"/>
                </a:lnTo>
                <a:lnTo>
                  <a:pt x="1368897" y="1231938"/>
                </a:lnTo>
                <a:lnTo>
                  <a:pt x="1334181" y="1203249"/>
                </a:lnTo>
                <a:lnTo>
                  <a:pt x="1300274" y="1173639"/>
                </a:lnTo>
                <a:lnTo>
                  <a:pt x="1267192" y="1143127"/>
                </a:lnTo>
                <a:lnTo>
                  <a:pt x="1234957" y="1111731"/>
                </a:lnTo>
                <a:lnTo>
                  <a:pt x="1203586" y="1079471"/>
                </a:lnTo>
                <a:lnTo>
                  <a:pt x="1173099" y="1046366"/>
                </a:lnTo>
                <a:lnTo>
                  <a:pt x="1143515" y="1012435"/>
                </a:lnTo>
                <a:lnTo>
                  <a:pt x="1114854" y="977696"/>
                </a:lnTo>
                <a:lnTo>
                  <a:pt x="1087133" y="942171"/>
                </a:lnTo>
                <a:lnTo>
                  <a:pt x="1060374" y="905876"/>
                </a:lnTo>
                <a:lnTo>
                  <a:pt x="1034593" y="868832"/>
                </a:lnTo>
                <a:lnTo>
                  <a:pt x="1009812" y="831058"/>
                </a:lnTo>
                <a:lnTo>
                  <a:pt x="986048" y="792572"/>
                </a:lnTo>
                <a:lnTo>
                  <a:pt x="963321" y="753394"/>
                </a:lnTo>
                <a:lnTo>
                  <a:pt x="941650" y="713543"/>
                </a:lnTo>
                <a:lnTo>
                  <a:pt x="921054" y="673038"/>
                </a:lnTo>
                <a:lnTo>
                  <a:pt x="901553" y="631899"/>
                </a:lnTo>
                <a:lnTo>
                  <a:pt x="883165" y="590144"/>
                </a:lnTo>
                <a:lnTo>
                  <a:pt x="865910" y="547792"/>
                </a:lnTo>
                <a:lnTo>
                  <a:pt x="849806" y="504863"/>
                </a:lnTo>
                <a:lnTo>
                  <a:pt x="834873" y="461375"/>
                </a:lnTo>
                <a:lnTo>
                  <a:pt x="821130" y="417348"/>
                </a:lnTo>
                <a:lnTo>
                  <a:pt x="808595" y="372801"/>
                </a:lnTo>
                <a:lnTo>
                  <a:pt x="797289" y="327754"/>
                </a:lnTo>
                <a:lnTo>
                  <a:pt x="787231" y="282224"/>
                </a:lnTo>
                <a:lnTo>
                  <a:pt x="778438" y="236232"/>
                </a:lnTo>
                <a:lnTo>
                  <a:pt x="770932" y="189796"/>
                </a:lnTo>
                <a:lnTo>
                  <a:pt x="764729" y="142936"/>
                </a:lnTo>
                <a:lnTo>
                  <a:pt x="759851" y="95670"/>
                </a:lnTo>
                <a:lnTo>
                  <a:pt x="756316" y="48018"/>
                </a:lnTo>
                <a:lnTo>
                  <a:pt x="754142" y="0"/>
                </a:lnTo>
                <a:close/>
              </a:path>
            </a:pathLst>
          </a:custGeom>
          <a:solidFill>
            <a:schemeClr val="accent1"/>
          </a:solidFill>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文本框 20">
            <a:extLst>
              <a:ext uri="{FF2B5EF4-FFF2-40B4-BE49-F238E27FC236}">
                <a16:creationId xmlns:a16="http://schemas.microsoft.com/office/drawing/2014/main" id="{4EF788DA-99C5-4229-8A66-952F5C97A993}"/>
              </a:ext>
            </a:extLst>
          </p:cNvPr>
          <p:cNvSpPr txBox="1"/>
          <p:nvPr/>
        </p:nvSpPr>
        <p:spPr>
          <a:xfrm>
            <a:off x="1455537" y="2767769"/>
            <a:ext cx="2540000" cy="374526"/>
          </a:xfrm>
          <a:prstGeom prst="rect">
            <a:avLst/>
          </a:prstGeom>
          <a:noFill/>
        </p:spPr>
        <p:txBody>
          <a:bodyPr vert="horz" lIns="0" tIns="0" rIns="0" bIns="0" rtlCol="0">
            <a:spAutoFit/>
          </a:bodyPr>
          <a:lstStyle/>
          <a:p>
            <a:pPr algn="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2" name="文本框 21">
            <a:extLst>
              <a:ext uri="{FF2B5EF4-FFF2-40B4-BE49-F238E27FC236}">
                <a16:creationId xmlns:a16="http://schemas.microsoft.com/office/drawing/2014/main" id="{95649A04-755C-4548-B111-135906C2D193}"/>
              </a:ext>
            </a:extLst>
          </p:cNvPr>
          <p:cNvSpPr txBox="1"/>
          <p:nvPr/>
        </p:nvSpPr>
        <p:spPr>
          <a:xfrm>
            <a:off x="857251" y="3179627"/>
            <a:ext cx="3138288" cy="822276"/>
          </a:xfrm>
          <a:prstGeom prst="rect">
            <a:avLst/>
          </a:prstGeom>
          <a:noFill/>
        </p:spPr>
        <p:txBody>
          <a:bodyPr vert="horz" wrap="square" lIns="0" tIns="0" rIns="0" bIns="0" rtlCol="0">
            <a:spAutoFit/>
          </a:bodyPr>
          <a:lstStyle/>
          <a:p>
            <a:pPr algn="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请输入正文内容请输入正文请输入正文请输入正文内容内容内容请输入正文请输入正文内容内容</a:t>
            </a:r>
          </a:p>
        </p:txBody>
      </p:sp>
      <p:sp>
        <p:nvSpPr>
          <p:cNvPr id="27" name="文本框 26">
            <a:extLst>
              <a:ext uri="{FF2B5EF4-FFF2-40B4-BE49-F238E27FC236}">
                <a16:creationId xmlns:a16="http://schemas.microsoft.com/office/drawing/2014/main" id="{1A9CC675-5D74-443C-8AF9-ED1CAC4B1A74}"/>
              </a:ext>
            </a:extLst>
          </p:cNvPr>
          <p:cNvSpPr txBox="1"/>
          <p:nvPr/>
        </p:nvSpPr>
        <p:spPr>
          <a:xfrm>
            <a:off x="8093790" y="2767769"/>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8" name="文本框 27">
            <a:extLst>
              <a:ext uri="{FF2B5EF4-FFF2-40B4-BE49-F238E27FC236}">
                <a16:creationId xmlns:a16="http://schemas.microsoft.com/office/drawing/2014/main" id="{D92823F6-1353-4112-9DD8-7C496D22D604}"/>
              </a:ext>
            </a:extLst>
          </p:cNvPr>
          <p:cNvSpPr txBox="1"/>
          <p:nvPr/>
        </p:nvSpPr>
        <p:spPr>
          <a:xfrm>
            <a:off x="8093790" y="3179627"/>
            <a:ext cx="3069510"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请输入正文内容请输入正文请输入正文请输入正文内容内容内容请输入正文请输入正文内容内容</a:t>
            </a:r>
          </a:p>
        </p:txBody>
      </p:sp>
      <p:sp>
        <p:nvSpPr>
          <p:cNvPr id="29" name="文本框 28">
            <a:extLst>
              <a:ext uri="{FF2B5EF4-FFF2-40B4-BE49-F238E27FC236}">
                <a16:creationId xmlns:a16="http://schemas.microsoft.com/office/drawing/2014/main" id="{4E12CFA7-F8C7-4D56-81E2-1835921812DC}"/>
              </a:ext>
            </a:extLst>
          </p:cNvPr>
          <p:cNvSpPr txBox="1"/>
          <p:nvPr/>
        </p:nvSpPr>
        <p:spPr>
          <a:xfrm>
            <a:off x="1455537" y="4490443"/>
            <a:ext cx="2540000" cy="374526"/>
          </a:xfrm>
          <a:prstGeom prst="rect">
            <a:avLst/>
          </a:prstGeom>
          <a:noFill/>
        </p:spPr>
        <p:txBody>
          <a:bodyPr vert="horz" lIns="0" tIns="0" rIns="0" bIns="0" rtlCol="0">
            <a:spAutoFit/>
          </a:bodyPr>
          <a:lstStyle/>
          <a:p>
            <a:pPr algn="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0" name="文本框 29">
            <a:extLst>
              <a:ext uri="{FF2B5EF4-FFF2-40B4-BE49-F238E27FC236}">
                <a16:creationId xmlns:a16="http://schemas.microsoft.com/office/drawing/2014/main" id="{AD2D38B1-893F-47AE-930A-04D4E51B7DCD}"/>
              </a:ext>
            </a:extLst>
          </p:cNvPr>
          <p:cNvSpPr txBox="1"/>
          <p:nvPr/>
        </p:nvSpPr>
        <p:spPr>
          <a:xfrm>
            <a:off x="857251" y="4902301"/>
            <a:ext cx="3138288" cy="822276"/>
          </a:xfrm>
          <a:prstGeom prst="rect">
            <a:avLst/>
          </a:prstGeom>
          <a:noFill/>
        </p:spPr>
        <p:txBody>
          <a:bodyPr vert="horz" wrap="square" lIns="0" tIns="0" rIns="0" bIns="0" rtlCol="0">
            <a:spAutoFit/>
          </a:bodyPr>
          <a:lstStyle/>
          <a:p>
            <a:pPr algn="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请输入正文内容请输入正文请输入正文请输入正文内容内容内容请输入正文请输入正文内容内容</a:t>
            </a:r>
          </a:p>
        </p:txBody>
      </p:sp>
      <p:sp>
        <p:nvSpPr>
          <p:cNvPr id="31" name="文本框 30">
            <a:extLst>
              <a:ext uri="{FF2B5EF4-FFF2-40B4-BE49-F238E27FC236}">
                <a16:creationId xmlns:a16="http://schemas.microsoft.com/office/drawing/2014/main" id="{134A39EE-A79C-4B10-AB34-51207BCF8F05}"/>
              </a:ext>
            </a:extLst>
          </p:cNvPr>
          <p:cNvSpPr txBox="1"/>
          <p:nvPr/>
        </p:nvSpPr>
        <p:spPr>
          <a:xfrm>
            <a:off x="8093790" y="4490443"/>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2" name="文本框 31">
            <a:extLst>
              <a:ext uri="{FF2B5EF4-FFF2-40B4-BE49-F238E27FC236}">
                <a16:creationId xmlns:a16="http://schemas.microsoft.com/office/drawing/2014/main" id="{C67E047C-06AD-404F-BA6F-93F6CB5858F0}"/>
              </a:ext>
            </a:extLst>
          </p:cNvPr>
          <p:cNvSpPr txBox="1"/>
          <p:nvPr/>
        </p:nvSpPr>
        <p:spPr>
          <a:xfrm>
            <a:off x="8093790" y="4902301"/>
            <a:ext cx="3069510"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请输入正文内容请输入正文请输入正文请输入正文内容内容内容请输入正文请输入正文内容内容</a:t>
            </a:r>
          </a:p>
        </p:txBody>
      </p:sp>
      <p:sp>
        <p:nvSpPr>
          <p:cNvPr id="16" name="TextBox 1">
            <a:extLst>
              <a:ext uri="{FF2B5EF4-FFF2-40B4-BE49-F238E27FC236}">
                <a16:creationId xmlns:a16="http://schemas.microsoft.com/office/drawing/2014/main" id="{F06228EE-9EE1-457C-8797-810EE6011AAF}"/>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17" name="图片 16">
            <a:extLst>
              <a:ext uri="{FF2B5EF4-FFF2-40B4-BE49-F238E27FC236}">
                <a16:creationId xmlns:a16="http://schemas.microsoft.com/office/drawing/2014/main" id="{63481EB9-2170-48D0-ACF1-802F2B3D87A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078"/>
          <a:stretch/>
        </p:blipFill>
        <p:spPr>
          <a:xfrm>
            <a:off x="5250412" y="3439415"/>
            <a:ext cx="1473019" cy="1473019"/>
          </a:xfrm>
          <a:prstGeom prst="ellipse">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a:extLst>
              <a:ext uri="{FF2B5EF4-FFF2-40B4-BE49-F238E27FC236}">
                <a16:creationId xmlns:a16="http://schemas.microsoft.com/office/drawing/2014/main" id="{929C402A-53E0-4035-8EE2-26E169D4CC9D}"/>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object 13"/>
          <p:cNvSpPr/>
          <p:nvPr/>
        </p:nvSpPr>
        <p:spPr>
          <a:xfrm>
            <a:off x="6261001" y="1711613"/>
            <a:ext cx="4641568" cy="2011962"/>
          </a:xfrm>
          <a:custGeom>
            <a:avLst/>
            <a:gdLst/>
            <a:ahLst/>
            <a:cxnLst/>
            <a:rect l="l" t="t" r="r" b="b"/>
            <a:pathLst>
              <a:path w="7654290" h="3317875">
                <a:moveTo>
                  <a:pt x="7654045" y="0"/>
                </a:moveTo>
                <a:lnTo>
                  <a:pt x="0" y="0"/>
                </a:lnTo>
                <a:lnTo>
                  <a:pt x="0" y="3317515"/>
                </a:lnTo>
                <a:lnTo>
                  <a:pt x="7654045" y="3317515"/>
                </a:lnTo>
                <a:lnTo>
                  <a:pt x="7654045" y="0"/>
                </a:lnTo>
                <a:close/>
              </a:path>
            </a:pathLst>
          </a:custGeom>
          <a:solidFill>
            <a:srgbClr val="FFFFFF"/>
          </a:solidFill>
          <a:ln w="22225">
            <a:solidFill>
              <a:schemeClr val="accent1"/>
            </a:solidFill>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object 19"/>
          <p:cNvSpPr/>
          <p:nvPr/>
        </p:nvSpPr>
        <p:spPr>
          <a:xfrm>
            <a:off x="1289432" y="4046644"/>
            <a:ext cx="4641568" cy="2011962"/>
          </a:xfrm>
          <a:custGeom>
            <a:avLst/>
            <a:gdLst/>
            <a:ahLst/>
            <a:cxnLst/>
            <a:rect l="l" t="t" r="r" b="b"/>
            <a:pathLst>
              <a:path w="7654290" h="3317875">
                <a:moveTo>
                  <a:pt x="0" y="0"/>
                </a:moveTo>
                <a:lnTo>
                  <a:pt x="7654045" y="0"/>
                </a:lnTo>
                <a:lnTo>
                  <a:pt x="7654045" y="3317515"/>
                </a:lnTo>
                <a:lnTo>
                  <a:pt x="0" y="3317515"/>
                </a:lnTo>
                <a:lnTo>
                  <a:pt x="0" y="0"/>
                </a:lnTo>
                <a:close/>
              </a:path>
            </a:pathLst>
          </a:custGeom>
          <a:ln w="22225">
            <a:solidFill>
              <a:schemeClr val="accent1"/>
            </a:solidFill>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object 23"/>
          <p:cNvSpPr/>
          <p:nvPr/>
        </p:nvSpPr>
        <p:spPr>
          <a:xfrm>
            <a:off x="6261001" y="4046644"/>
            <a:ext cx="4641568" cy="2011962"/>
          </a:xfrm>
          <a:custGeom>
            <a:avLst/>
            <a:gdLst/>
            <a:ahLst/>
            <a:cxnLst/>
            <a:rect l="l" t="t" r="r" b="b"/>
            <a:pathLst>
              <a:path w="7654290" h="3317875">
                <a:moveTo>
                  <a:pt x="0" y="0"/>
                </a:moveTo>
                <a:lnTo>
                  <a:pt x="7654045" y="0"/>
                </a:lnTo>
                <a:lnTo>
                  <a:pt x="7654045" y="3317515"/>
                </a:lnTo>
                <a:lnTo>
                  <a:pt x="0" y="3317515"/>
                </a:lnTo>
                <a:lnTo>
                  <a:pt x="0" y="0"/>
                </a:lnTo>
                <a:close/>
              </a:path>
            </a:pathLst>
          </a:custGeom>
          <a:ln w="22225">
            <a:solidFill>
              <a:schemeClr val="accent1"/>
            </a:solidFill>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object 19"/>
          <p:cNvSpPr/>
          <p:nvPr/>
        </p:nvSpPr>
        <p:spPr>
          <a:xfrm>
            <a:off x="1289432" y="1711613"/>
            <a:ext cx="4641568" cy="2011962"/>
          </a:xfrm>
          <a:custGeom>
            <a:avLst/>
            <a:gdLst/>
            <a:ahLst/>
            <a:cxnLst/>
            <a:rect l="l" t="t" r="r" b="b"/>
            <a:pathLst>
              <a:path w="7654290" h="3317875">
                <a:moveTo>
                  <a:pt x="0" y="0"/>
                </a:moveTo>
                <a:lnTo>
                  <a:pt x="7654045" y="0"/>
                </a:lnTo>
                <a:lnTo>
                  <a:pt x="7654045" y="3317515"/>
                </a:lnTo>
                <a:lnTo>
                  <a:pt x="0" y="3317515"/>
                </a:lnTo>
                <a:lnTo>
                  <a:pt x="0" y="0"/>
                </a:lnTo>
                <a:close/>
              </a:path>
            </a:pathLst>
          </a:custGeom>
          <a:ln w="22225">
            <a:solidFill>
              <a:schemeClr val="accent1"/>
            </a:solidFill>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object 26"/>
          <p:cNvSpPr txBox="1"/>
          <p:nvPr/>
        </p:nvSpPr>
        <p:spPr>
          <a:xfrm>
            <a:off x="1516170" y="2026840"/>
            <a:ext cx="1432932" cy="383469"/>
          </a:xfrm>
          <a:prstGeom prst="rect">
            <a:avLst/>
          </a:prstGeom>
        </p:spPr>
        <p:txBody>
          <a:bodyPr vert="horz" wrap="square" lIns="0" tIns="8856" rIns="0" bIns="0" rtlCol="0">
            <a:spAutoFit/>
          </a:bodyPr>
          <a:lstStyle/>
          <a:p>
            <a:pPr>
              <a:lnSpc>
                <a:spcPct val="130000"/>
              </a:lnSpc>
            </a:pPr>
            <a:r>
              <a:rPr lang="zh-CN" altLang="en-US" sz="2000" spc="9">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8" name="object 27"/>
          <p:cNvSpPr txBox="1"/>
          <p:nvPr/>
        </p:nvSpPr>
        <p:spPr>
          <a:xfrm>
            <a:off x="1516170" y="2578685"/>
            <a:ext cx="4188092" cy="829664"/>
          </a:xfrm>
          <a:prstGeom prst="rect">
            <a:avLst/>
          </a:prstGeom>
        </p:spPr>
        <p:txBody>
          <a:bodyPr vert="horz" wrap="square" lIns="0" tIns="7316" rIns="0" bIns="0" rtlCol="0">
            <a:spAutoFit/>
          </a:bodyPr>
          <a:lstStyle/>
          <a:p>
            <a:pPr marR="3081">
              <a:lnSpc>
                <a:spcPct val="130000"/>
              </a:lnSpc>
            </a:pPr>
            <a:r>
              <a:rPr lang="zh-CN" altLang="en-US" sz="1400" spc="12">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请输入正文内容请输入正文请输入正文请输入正文内容内容内容请输入正文请输入正文内容内容请输入正文内容内容请输入正文内容内容请输入正文内容内容</a:t>
            </a:r>
          </a:p>
        </p:txBody>
      </p:sp>
      <p:cxnSp>
        <p:nvCxnSpPr>
          <p:cNvPr id="3" name="直接连接符 2">
            <a:extLst>
              <a:ext uri="{FF2B5EF4-FFF2-40B4-BE49-F238E27FC236}">
                <a16:creationId xmlns:a16="http://schemas.microsoft.com/office/drawing/2014/main" id="{07939198-E289-4642-BDB0-9FE5183E5D9C}"/>
              </a:ext>
            </a:extLst>
          </p:cNvPr>
          <p:cNvCxnSpPr>
            <a:cxnSpLocks/>
          </p:cNvCxnSpPr>
          <p:nvPr/>
        </p:nvCxnSpPr>
        <p:spPr>
          <a:xfrm>
            <a:off x="1516170" y="2502485"/>
            <a:ext cx="410496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object 26">
            <a:extLst>
              <a:ext uri="{FF2B5EF4-FFF2-40B4-BE49-F238E27FC236}">
                <a16:creationId xmlns:a16="http://schemas.microsoft.com/office/drawing/2014/main" id="{3ED2D261-B331-4192-BA52-74F9E9474D5B}"/>
              </a:ext>
            </a:extLst>
          </p:cNvPr>
          <p:cNvSpPr txBox="1"/>
          <p:nvPr/>
        </p:nvSpPr>
        <p:spPr>
          <a:xfrm>
            <a:off x="1516170" y="4361871"/>
            <a:ext cx="1432932" cy="383469"/>
          </a:xfrm>
          <a:prstGeom prst="rect">
            <a:avLst/>
          </a:prstGeom>
        </p:spPr>
        <p:txBody>
          <a:bodyPr vert="horz" wrap="square" lIns="0" tIns="8856" rIns="0" bIns="0" rtlCol="0">
            <a:spAutoFit/>
          </a:bodyPr>
          <a:lstStyle/>
          <a:p>
            <a:pPr>
              <a:lnSpc>
                <a:spcPct val="130000"/>
              </a:lnSpc>
            </a:pPr>
            <a:r>
              <a:rPr lang="zh-CN" altLang="en-US" sz="2000" spc="9">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object 27">
            <a:extLst>
              <a:ext uri="{FF2B5EF4-FFF2-40B4-BE49-F238E27FC236}">
                <a16:creationId xmlns:a16="http://schemas.microsoft.com/office/drawing/2014/main" id="{805C16AB-0826-4AE4-82F3-5FC58CB9A6A8}"/>
              </a:ext>
            </a:extLst>
          </p:cNvPr>
          <p:cNvSpPr txBox="1"/>
          <p:nvPr/>
        </p:nvSpPr>
        <p:spPr>
          <a:xfrm>
            <a:off x="1516170" y="4913716"/>
            <a:ext cx="4188092" cy="829664"/>
          </a:xfrm>
          <a:prstGeom prst="rect">
            <a:avLst/>
          </a:prstGeom>
        </p:spPr>
        <p:txBody>
          <a:bodyPr vert="horz" wrap="square" lIns="0" tIns="7316" rIns="0" bIns="0" rtlCol="0">
            <a:spAutoFit/>
          </a:bodyPr>
          <a:lstStyle/>
          <a:p>
            <a:pPr marR="3081">
              <a:lnSpc>
                <a:spcPct val="130000"/>
              </a:lnSpc>
            </a:pPr>
            <a:r>
              <a:rPr lang="zh-CN" altLang="en-US" sz="1400" spc="12">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请输入正文内容请输入正文请输入正文请输入正文内容内容内容请输入正文请输入正文内容内容请输入正文内容内容请输入正文内容内容请输入正文内容内容</a:t>
            </a:r>
          </a:p>
        </p:txBody>
      </p:sp>
      <p:cxnSp>
        <p:nvCxnSpPr>
          <p:cNvPr id="47" name="直接连接符 46">
            <a:extLst>
              <a:ext uri="{FF2B5EF4-FFF2-40B4-BE49-F238E27FC236}">
                <a16:creationId xmlns:a16="http://schemas.microsoft.com/office/drawing/2014/main" id="{8100D827-F4E2-4E5B-8441-ADEF1A35BDC8}"/>
              </a:ext>
            </a:extLst>
          </p:cNvPr>
          <p:cNvCxnSpPr>
            <a:cxnSpLocks/>
          </p:cNvCxnSpPr>
          <p:nvPr/>
        </p:nvCxnSpPr>
        <p:spPr>
          <a:xfrm>
            <a:off x="1516170" y="4837516"/>
            <a:ext cx="410496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object 26">
            <a:extLst>
              <a:ext uri="{FF2B5EF4-FFF2-40B4-BE49-F238E27FC236}">
                <a16:creationId xmlns:a16="http://schemas.microsoft.com/office/drawing/2014/main" id="{DE0BDF5B-70E7-41BF-8425-5DCE381C1018}"/>
              </a:ext>
            </a:extLst>
          </p:cNvPr>
          <p:cNvSpPr txBox="1"/>
          <p:nvPr/>
        </p:nvSpPr>
        <p:spPr>
          <a:xfrm>
            <a:off x="6487739" y="4361871"/>
            <a:ext cx="1432932" cy="383469"/>
          </a:xfrm>
          <a:prstGeom prst="rect">
            <a:avLst/>
          </a:prstGeom>
        </p:spPr>
        <p:txBody>
          <a:bodyPr vert="horz" wrap="square" lIns="0" tIns="8856" rIns="0" bIns="0" rtlCol="0">
            <a:spAutoFit/>
          </a:bodyPr>
          <a:lstStyle/>
          <a:p>
            <a:pPr>
              <a:lnSpc>
                <a:spcPct val="130000"/>
              </a:lnSpc>
            </a:pPr>
            <a:r>
              <a:rPr lang="zh-CN" altLang="en-US" sz="2000" spc="9">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0" name="object 27">
            <a:extLst>
              <a:ext uri="{FF2B5EF4-FFF2-40B4-BE49-F238E27FC236}">
                <a16:creationId xmlns:a16="http://schemas.microsoft.com/office/drawing/2014/main" id="{971F9CF5-7802-48FD-A9EB-14178A5A2E65}"/>
              </a:ext>
            </a:extLst>
          </p:cNvPr>
          <p:cNvSpPr txBox="1"/>
          <p:nvPr/>
        </p:nvSpPr>
        <p:spPr>
          <a:xfrm>
            <a:off x="6487739" y="4913716"/>
            <a:ext cx="4188092" cy="829664"/>
          </a:xfrm>
          <a:prstGeom prst="rect">
            <a:avLst/>
          </a:prstGeom>
        </p:spPr>
        <p:txBody>
          <a:bodyPr vert="horz" wrap="square" lIns="0" tIns="7316" rIns="0" bIns="0" rtlCol="0">
            <a:spAutoFit/>
          </a:bodyPr>
          <a:lstStyle/>
          <a:p>
            <a:pPr marR="3081">
              <a:lnSpc>
                <a:spcPct val="130000"/>
              </a:lnSpc>
            </a:pPr>
            <a:r>
              <a:rPr lang="zh-CN" altLang="en-US" sz="1400" spc="12">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请输入正文内容请输入正文请输入正文请输入正文内容内容内容请输入正文请输入正文内容内容请输入正文内容内容请输入正文内容内容请输入正文内容内容</a:t>
            </a:r>
          </a:p>
        </p:txBody>
      </p:sp>
      <p:cxnSp>
        <p:nvCxnSpPr>
          <p:cNvPr id="51" name="直接连接符 50">
            <a:extLst>
              <a:ext uri="{FF2B5EF4-FFF2-40B4-BE49-F238E27FC236}">
                <a16:creationId xmlns:a16="http://schemas.microsoft.com/office/drawing/2014/main" id="{897E5D07-81A1-46D3-BD2C-36E63D1B1520}"/>
              </a:ext>
            </a:extLst>
          </p:cNvPr>
          <p:cNvCxnSpPr>
            <a:cxnSpLocks/>
          </p:cNvCxnSpPr>
          <p:nvPr/>
        </p:nvCxnSpPr>
        <p:spPr>
          <a:xfrm>
            <a:off x="6487739" y="4837516"/>
            <a:ext cx="410496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3" name="object 26">
            <a:extLst>
              <a:ext uri="{FF2B5EF4-FFF2-40B4-BE49-F238E27FC236}">
                <a16:creationId xmlns:a16="http://schemas.microsoft.com/office/drawing/2014/main" id="{C3C5907A-28FC-43E9-987D-4C9D46B3D3B4}"/>
              </a:ext>
            </a:extLst>
          </p:cNvPr>
          <p:cNvSpPr txBox="1"/>
          <p:nvPr/>
        </p:nvSpPr>
        <p:spPr>
          <a:xfrm>
            <a:off x="6487739" y="2026840"/>
            <a:ext cx="1432932" cy="383469"/>
          </a:xfrm>
          <a:prstGeom prst="rect">
            <a:avLst/>
          </a:prstGeom>
        </p:spPr>
        <p:txBody>
          <a:bodyPr vert="horz" wrap="square" lIns="0" tIns="8856" rIns="0" bIns="0" rtlCol="0">
            <a:spAutoFit/>
          </a:bodyPr>
          <a:lstStyle/>
          <a:p>
            <a:pPr>
              <a:lnSpc>
                <a:spcPct val="130000"/>
              </a:lnSpc>
            </a:pPr>
            <a:r>
              <a:rPr lang="zh-CN" altLang="en-US" sz="2000" spc="9">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4" name="object 27">
            <a:extLst>
              <a:ext uri="{FF2B5EF4-FFF2-40B4-BE49-F238E27FC236}">
                <a16:creationId xmlns:a16="http://schemas.microsoft.com/office/drawing/2014/main" id="{97C750BD-3CA9-4860-ABEA-83DF1B1A148A}"/>
              </a:ext>
            </a:extLst>
          </p:cNvPr>
          <p:cNvSpPr txBox="1"/>
          <p:nvPr/>
        </p:nvSpPr>
        <p:spPr>
          <a:xfrm>
            <a:off x="6487739" y="2578685"/>
            <a:ext cx="4188092" cy="829664"/>
          </a:xfrm>
          <a:prstGeom prst="rect">
            <a:avLst/>
          </a:prstGeom>
        </p:spPr>
        <p:txBody>
          <a:bodyPr vert="horz" wrap="square" lIns="0" tIns="7316" rIns="0" bIns="0" rtlCol="0">
            <a:spAutoFit/>
          </a:bodyPr>
          <a:lstStyle/>
          <a:p>
            <a:pPr marR="3081">
              <a:lnSpc>
                <a:spcPct val="130000"/>
              </a:lnSpc>
            </a:pPr>
            <a:r>
              <a:rPr lang="zh-CN" altLang="en-US" sz="1400" spc="12">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请输入正文内容请输入正文请输入正文请输入正文内容内容内容请输入正文请输入正文内容内容请输入正文内容内容请输入正文内容内容请输入正文内容内容</a:t>
            </a:r>
          </a:p>
        </p:txBody>
      </p:sp>
      <p:cxnSp>
        <p:nvCxnSpPr>
          <p:cNvPr id="55" name="直接连接符 54">
            <a:extLst>
              <a:ext uri="{FF2B5EF4-FFF2-40B4-BE49-F238E27FC236}">
                <a16:creationId xmlns:a16="http://schemas.microsoft.com/office/drawing/2014/main" id="{3FD33CAB-5A0B-4B70-87D4-76F4465D3B8D}"/>
              </a:ext>
            </a:extLst>
          </p:cNvPr>
          <p:cNvCxnSpPr>
            <a:cxnSpLocks/>
          </p:cNvCxnSpPr>
          <p:nvPr/>
        </p:nvCxnSpPr>
        <p:spPr>
          <a:xfrm>
            <a:off x="6487739" y="2502485"/>
            <a:ext cx="410496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4">
            <a:extLst>
              <a:ext uri="{FF2B5EF4-FFF2-40B4-BE49-F238E27FC236}">
                <a16:creationId xmlns:a16="http://schemas.microsoft.com/office/drawing/2014/main" id="{4332A17B-3F48-4546-AE85-7253E6F70B8A}"/>
              </a:ext>
            </a:extLst>
          </p:cNvPr>
          <p:cNvSpPr/>
          <p:nvPr/>
        </p:nvSpPr>
        <p:spPr>
          <a:xfrm>
            <a:off x="1214755" y="14605"/>
            <a:ext cx="9761855" cy="692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373" h="10904">
                <a:moveTo>
                  <a:pt x="2193" y="0"/>
                </a:moveTo>
                <a:lnTo>
                  <a:pt x="13180" y="0"/>
                </a:lnTo>
                <a:lnTo>
                  <a:pt x="13186" y="7"/>
                </a:lnTo>
                <a:cubicBezTo>
                  <a:pt x="14539" y="1392"/>
                  <a:pt x="15373" y="3287"/>
                  <a:pt x="15373" y="5377"/>
                </a:cubicBezTo>
                <a:cubicBezTo>
                  <a:pt x="15373" y="7532"/>
                  <a:pt x="14486" y="9481"/>
                  <a:pt x="13056" y="10876"/>
                </a:cubicBezTo>
                <a:lnTo>
                  <a:pt x="13028" y="10904"/>
                </a:lnTo>
                <a:lnTo>
                  <a:pt x="2345" y="10904"/>
                </a:lnTo>
                <a:lnTo>
                  <a:pt x="2317" y="10876"/>
                </a:lnTo>
                <a:cubicBezTo>
                  <a:pt x="887" y="9481"/>
                  <a:pt x="0" y="7532"/>
                  <a:pt x="0" y="5377"/>
                </a:cubicBezTo>
                <a:cubicBezTo>
                  <a:pt x="0" y="3287"/>
                  <a:pt x="834" y="1392"/>
                  <a:pt x="2187" y="7"/>
                </a:cubicBezTo>
                <a:lnTo>
                  <a:pt x="2193" y="0"/>
                </a:lnTo>
                <a:close/>
              </a:path>
            </a:pathLst>
          </a:cu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椭圆 18">
            <a:extLst>
              <a:ext uri="{FF2B5EF4-FFF2-40B4-BE49-F238E27FC236}">
                <a16:creationId xmlns:a16="http://schemas.microsoft.com/office/drawing/2014/main" id="{C89788F7-12B3-4ED7-B89A-9B624169DC67}"/>
              </a:ext>
            </a:extLst>
          </p:cNvPr>
          <p:cNvSpPr/>
          <p:nvPr/>
        </p:nvSpPr>
        <p:spPr>
          <a:xfrm>
            <a:off x="2929255" y="262255"/>
            <a:ext cx="6333490" cy="6333490"/>
          </a:xfrm>
          <a:prstGeom prst="ellipse">
            <a:avLst/>
          </a:pr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椭圆 19">
            <a:extLst>
              <a:ext uri="{FF2B5EF4-FFF2-40B4-BE49-F238E27FC236}">
                <a16:creationId xmlns:a16="http://schemas.microsoft.com/office/drawing/2014/main" id="{7015E1E4-1E6A-4794-993D-E2C46B10F83D}"/>
              </a:ext>
            </a:extLst>
          </p:cNvPr>
          <p:cNvSpPr/>
          <p:nvPr/>
        </p:nvSpPr>
        <p:spPr>
          <a:xfrm>
            <a:off x="3999230" y="1332230"/>
            <a:ext cx="4193540" cy="4193540"/>
          </a:xfrm>
          <a:prstGeom prst="ellipse">
            <a:avLst/>
          </a:prstGeom>
          <a:gradFill>
            <a:gsLst>
              <a:gs pos="0">
                <a:schemeClr val="accent1"/>
              </a:gs>
              <a:gs pos="100000">
                <a:schemeClr val="accent1">
                  <a:lumMod val="75000"/>
                </a:schemeClr>
              </a:gs>
            </a:gsLst>
            <a:lin ang="2700000" scaled="0"/>
          </a:gradFill>
          <a:ln>
            <a:noFill/>
          </a:ln>
          <a:effectLst>
            <a:outerShdw blurRad="711200" sx="110000" sy="110000" algn="ctr" rotWithShape="0">
              <a:schemeClr val="bg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任意多边形: 形状 21">
            <a:extLst>
              <a:ext uri="{FF2B5EF4-FFF2-40B4-BE49-F238E27FC236}">
                <a16:creationId xmlns:a16="http://schemas.microsoft.com/office/drawing/2014/main" id="{434214B4-70D4-4AF2-BA8C-BD79F604744C}"/>
              </a:ext>
            </a:extLst>
          </p:cNvPr>
          <p:cNvSpPr/>
          <p:nvPr/>
        </p:nvSpPr>
        <p:spPr>
          <a:xfrm>
            <a:off x="570066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任意多边形: 形状 22">
            <a:extLst>
              <a:ext uri="{FF2B5EF4-FFF2-40B4-BE49-F238E27FC236}">
                <a16:creationId xmlns:a16="http://schemas.microsoft.com/office/drawing/2014/main" id="{A0913B38-BCDA-4298-8585-0967F7BC1F0B}"/>
              </a:ext>
            </a:extLst>
          </p:cNvPr>
          <p:cNvSpPr/>
          <p:nvPr/>
        </p:nvSpPr>
        <p:spPr>
          <a:xfrm>
            <a:off x="600838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任意多边形: 形状 23">
            <a:extLst>
              <a:ext uri="{FF2B5EF4-FFF2-40B4-BE49-F238E27FC236}">
                <a16:creationId xmlns:a16="http://schemas.microsoft.com/office/drawing/2014/main" id="{3BD9DDD8-D66A-45EA-8FFE-197A55660BA6}"/>
              </a:ext>
            </a:extLst>
          </p:cNvPr>
          <p:cNvSpPr/>
          <p:nvPr/>
        </p:nvSpPr>
        <p:spPr>
          <a:xfrm>
            <a:off x="631610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BA825FE8-D321-4C57-A451-A9D590E85E38}"/>
              </a:ext>
            </a:extLst>
          </p:cNvPr>
          <p:cNvSpPr txBox="1"/>
          <p:nvPr/>
        </p:nvSpPr>
        <p:spPr>
          <a:xfrm>
            <a:off x="4470063" y="3380746"/>
            <a:ext cx="3251874" cy="769441"/>
          </a:xfrm>
          <a:prstGeom prst="rect">
            <a:avLst/>
          </a:prstGeom>
          <a:noFill/>
        </p:spPr>
        <p:txBody>
          <a:bodyPr wrap="square" rtlCol="0">
            <a:spAutoFit/>
          </a:bodyPr>
          <a:lstStyle/>
          <a:p>
            <a:pPr algn="ctr"/>
            <a:r>
              <a:rPr lang="zh-CN" altLang="en-US" sz="4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1387AAF6-FF50-40B4-BEB4-F47F2997F117}"/>
              </a:ext>
            </a:extLst>
          </p:cNvPr>
          <p:cNvSpPr txBox="1"/>
          <p:nvPr/>
        </p:nvSpPr>
        <p:spPr>
          <a:xfrm>
            <a:off x="4406950" y="2707814"/>
            <a:ext cx="3378100" cy="707886"/>
          </a:xfrm>
          <a:prstGeom prst="rect">
            <a:avLst/>
          </a:prstGeom>
          <a:noFill/>
        </p:spPr>
        <p:txBody>
          <a:bodyPr wrap="square" rtlCol="0">
            <a:spAutoFit/>
          </a:bodyPr>
          <a:lstStyle/>
          <a:p>
            <a:pPr algn="ctr"/>
            <a:r>
              <a:rPr lang="en-US" altLang="zh-CN" sz="4000" b="1">
                <a:ln>
                  <a:solidFill>
                    <a:schemeClr val="bg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03</a:t>
            </a:r>
          </a:p>
        </p:txBody>
      </p:sp>
    </p:spTree>
    <p:extLst>
      <p:ext uri="{BB962C8B-B14F-4D97-AF65-F5344CB8AC3E}">
        <p14:creationId xmlns:p14="http://schemas.microsoft.com/office/powerpoint/2010/main" val="17341871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形状 38">
            <a:extLst>
              <a:ext uri="{FF2B5EF4-FFF2-40B4-BE49-F238E27FC236}">
                <a16:creationId xmlns:a16="http://schemas.microsoft.com/office/drawing/2014/main" id="{1B0E0F6F-F142-47A0-B941-4CCE9D918CF6}"/>
              </a:ext>
            </a:extLst>
          </p:cNvPr>
          <p:cNvSpPr/>
          <p:nvPr/>
        </p:nvSpPr>
        <p:spPr>
          <a:xfrm flipH="1">
            <a:off x="609599" y="2188191"/>
            <a:ext cx="4508521" cy="537106"/>
          </a:xfrm>
          <a:custGeom>
            <a:avLst/>
            <a:gdLst>
              <a:gd name="connsiteX0" fmla="*/ 0 w 4638697"/>
              <a:gd name="connsiteY0" fmla="*/ 0 h 537106"/>
              <a:gd name="connsiteX1" fmla="*/ 4638697 w 4638697"/>
              <a:gd name="connsiteY1" fmla="*/ 0 h 537106"/>
              <a:gd name="connsiteX2" fmla="*/ 4638697 w 4638697"/>
              <a:gd name="connsiteY2" fmla="*/ 537106 h 537106"/>
              <a:gd name="connsiteX3" fmla="*/ 625233 w 4638697"/>
              <a:gd name="connsiteY3" fmla="*/ 537106 h 537106"/>
              <a:gd name="connsiteX4" fmla="*/ 587662 w 4638697"/>
              <a:gd name="connsiteY4" fmla="*/ 486863 h 537106"/>
              <a:gd name="connsiteX5" fmla="*/ 156458 w 4638697"/>
              <a:gd name="connsiteY5" fmla="*/ 95051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8697" h="537106">
                <a:moveTo>
                  <a:pt x="0" y="0"/>
                </a:moveTo>
                <a:lnTo>
                  <a:pt x="4638697" y="0"/>
                </a:lnTo>
                <a:lnTo>
                  <a:pt x="4638697" y="537106"/>
                </a:lnTo>
                <a:lnTo>
                  <a:pt x="625233" y="537106"/>
                </a:lnTo>
                <a:lnTo>
                  <a:pt x="587662" y="486863"/>
                </a:lnTo>
                <a:cubicBezTo>
                  <a:pt x="463624" y="336563"/>
                  <a:pt x="318359" y="204429"/>
                  <a:pt x="156458" y="95051"/>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文本框 62">
            <a:extLst>
              <a:ext uri="{FF2B5EF4-FFF2-40B4-BE49-F238E27FC236}">
                <a16:creationId xmlns:a16="http://schemas.microsoft.com/office/drawing/2014/main" id="{0B7CCE6C-1B0C-47C9-8D09-313A05A209D9}"/>
              </a:ext>
            </a:extLst>
          </p:cNvPr>
          <p:cNvSpPr txBox="1"/>
          <p:nvPr/>
        </p:nvSpPr>
        <p:spPr>
          <a:xfrm>
            <a:off x="1485901" y="2260761"/>
            <a:ext cx="2754350" cy="391967"/>
          </a:xfrm>
          <a:prstGeom prst="rect">
            <a:avLst/>
          </a:prstGeom>
          <a:noFill/>
        </p:spPr>
        <p:txBody>
          <a:bodyPr wrap="square">
            <a:spAutoFit/>
          </a:bodyPr>
          <a:lstStyle/>
          <a:p>
            <a:pPr algn="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40" name="任意多边形: 形状 39">
            <a:extLst>
              <a:ext uri="{FF2B5EF4-FFF2-40B4-BE49-F238E27FC236}">
                <a16:creationId xmlns:a16="http://schemas.microsoft.com/office/drawing/2014/main" id="{9FA0CFB6-AACE-4F52-8588-5A19C6B73458}"/>
              </a:ext>
            </a:extLst>
          </p:cNvPr>
          <p:cNvSpPr/>
          <p:nvPr/>
        </p:nvSpPr>
        <p:spPr>
          <a:xfrm flipH="1">
            <a:off x="609600" y="3194079"/>
            <a:ext cx="3610342" cy="537106"/>
          </a:xfrm>
          <a:custGeom>
            <a:avLst/>
            <a:gdLst>
              <a:gd name="connsiteX0" fmla="*/ 0 w 3740518"/>
              <a:gd name="connsiteY0" fmla="*/ 0 h 537106"/>
              <a:gd name="connsiteX1" fmla="*/ 3740518 w 3740518"/>
              <a:gd name="connsiteY1" fmla="*/ 0 h 537106"/>
              <a:gd name="connsiteX2" fmla="*/ 3740518 w 3740518"/>
              <a:gd name="connsiteY2" fmla="*/ 537106 h 537106"/>
              <a:gd name="connsiteX3" fmla="*/ 138180 w 3740518"/>
              <a:gd name="connsiteY3" fmla="*/ 537106 h 537106"/>
              <a:gd name="connsiteX4" fmla="*/ 111550 w 3740518"/>
              <a:gd name="connsiteY4" fmla="*/ 362617 h 537106"/>
              <a:gd name="connsiteX5" fmla="*/ 61556 w 3740518"/>
              <a:gd name="connsiteY5" fmla="*/ 168186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0518" h="537106">
                <a:moveTo>
                  <a:pt x="0" y="0"/>
                </a:moveTo>
                <a:lnTo>
                  <a:pt x="3740518" y="0"/>
                </a:lnTo>
                <a:lnTo>
                  <a:pt x="3740518" y="537106"/>
                </a:lnTo>
                <a:lnTo>
                  <a:pt x="138180" y="537106"/>
                </a:lnTo>
                <a:lnTo>
                  <a:pt x="111550" y="362617"/>
                </a:lnTo>
                <a:cubicBezTo>
                  <a:pt x="98037" y="296581"/>
                  <a:pt x="81316" y="231714"/>
                  <a:pt x="61556" y="168186"/>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文本框 63">
            <a:extLst>
              <a:ext uri="{FF2B5EF4-FFF2-40B4-BE49-F238E27FC236}">
                <a16:creationId xmlns:a16="http://schemas.microsoft.com/office/drawing/2014/main" id="{04CFBA8D-8DA8-41F8-AE0E-C41B7EB5B429}"/>
              </a:ext>
            </a:extLst>
          </p:cNvPr>
          <p:cNvSpPr txBox="1"/>
          <p:nvPr/>
        </p:nvSpPr>
        <p:spPr>
          <a:xfrm>
            <a:off x="990601" y="3266649"/>
            <a:ext cx="2754350" cy="391967"/>
          </a:xfrm>
          <a:prstGeom prst="rect">
            <a:avLst/>
          </a:prstGeom>
          <a:noFill/>
        </p:spPr>
        <p:txBody>
          <a:bodyPr wrap="square">
            <a:spAutoFit/>
          </a:bodyPr>
          <a:lstStyle/>
          <a:p>
            <a:pPr algn="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41" name="任意多边形: 形状 40">
            <a:extLst>
              <a:ext uri="{FF2B5EF4-FFF2-40B4-BE49-F238E27FC236}">
                <a16:creationId xmlns:a16="http://schemas.microsoft.com/office/drawing/2014/main" id="{629FB6F7-B477-4D6B-AD36-316DEC91073D}"/>
              </a:ext>
            </a:extLst>
          </p:cNvPr>
          <p:cNvSpPr/>
          <p:nvPr/>
        </p:nvSpPr>
        <p:spPr>
          <a:xfrm flipH="1">
            <a:off x="609598" y="4199967"/>
            <a:ext cx="3610343" cy="537106"/>
          </a:xfrm>
          <a:custGeom>
            <a:avLst/>
            <a:gdLst>
              <a:gd name="connsiteX0" fmla="*/ 138181 w 3740519"/>
              <a:gd name="connsiteY0" fmla="*/ 0 h 537106"/>
              <a:gd name="connsiteX1" fmla="*/ 3740519 w 3740519"/>
              <a:gd name="connsiteY1" fmla="*/ 0 h 537106"/>
              <a:gd name="connsiteX2" fmla="*/ 3740519 w 3740519"/>
              <a:gd name="connsiteY2" fmla="*/ 537106 h 537106"/>
              <a:gd name="connsiteX3" fmla="*/ 0 w 3740519"/>
              <a:gd name="connsiteY3" fmla="*/ 537106 h 537106"/>
              <a:gd name="connsiteX4" fmla="*/ 61557 w 3740519"/>
              <a:gd name="connsiteY4" fmla="*/ 368919 h 537106"/>
              <a:gd name="connsiteX5" fmla="*/ 111551 w 3740519"/>
              <a:gd name="connsiteY5" fmla="*/ 174487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0519" h="537106">
                <a:moveTo>
                  <a:pt x="138181" y="0"/>
                </a:moveTo>
                <a:lnTo>
                  <a:pt x="3740519" y="0"/>
                </a:lnTo>
                <a:lnTo>
                  <a:pt x="3740519" y="537106"/>
                </a:lnTo>
                <a:lnTo>
                  <a:pt x="0" y="537106"/>
                </a:lnTo>
                <a:lnTo>
                  <a:pt x="61557" y="368919"/>
                </a:lnTo>
                <a:cubicBezTo>
                  <a:pt x="81317" y="305390"/>
                  <a:pt x="98038" y="240523"/>
                  <a:pt x="111551" y="174487"/>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5" name="文本框 64">
            <a:extLst>
              <a:ext uri="{FF2B5EF4-FFF2-40B4-BE49-F238E27FC236}">
                <a16:creationId xmlns:a16="http://schemas.microsoft.com/office/drawing/2014/main" id="{8BB36A12-2FFA-423C-B957-719F3849A2D9}"/>
              </a:ext>
            </a:extLst>
          </p:cNvPr>
          <p:cNvSpPr txBox="1"/>
          <p:nvPr/>
        </p:nvSpPr>
        <p:spPr>
          <a:xfrm>
            <a:off x="990601" y="4272537"/>
            <a:ext cx="2754350" cy="391967"/>
          </a:xfrm>
          <a:prstGeom prst="rect">
            <a:avLst/>
          </a:prstGeom>
          <a:noFill/>
        </p:spPr>
        <p:txBody>
          <a:bodyPr wrap="square">
            <a:spAutoFit/>
          </a:bodyPr>
          <a:lstStyle/>
          <a:p>
            <a:pPr algn="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42" name="任意多边形: 形状 41">
            <a:extLst>
              <a:ext uri="{FF2B5EF4-FFF2-40B4-BE49-F238E27FC236}">
                <a16:creationId xmlns:a16="http://schemas.microsoft.com/office/drawing/2014/main" id="{68F570D7-49AC-4A72-9006-927FADA54A2C}"/>
              </a:ext>
            </a:extLst>
          </p:cNvPr>
          <p:cNvSpPr/>
          <p:nvPr/>
        </p:nvSpPr>
        <p:spPr>
          <a:xfrm flipH="1">
            <a:off x="609599" y="5205854"/>
            <a:ext cx="4508523" cy="537106"/>
          </a:xfrm>
          <a:custGeom>
            <a:avLst/>
            <a:gdLst>
              <a:gd name="connsiteX0" fmla="*/ 625235 w 4638699"/>
              <a:gd name="connsiteY0" fmla="*/ 0 h 537106"/>
              <a:gd name="connsiteX1" fmla="*/ 4638699 w 4638699"/>
              <a:gd name="connsiteY1" fmla="*/ 0 h 537106"/>
              <a:gd name="connsiteX2" fmla="*/ 4638699 w 4638699"/>
              <a:gd name="connsiteY2" fmla="*/ 537106 h 537106"/>
              <a:gd name="connsiteX3" fmla="*/ 0 w 4638699"/>
              <a:gd name="connsiteY3" fmla="*/ 537106 h 537106"/>
              <a:gd name="connsiteX4" fmla="*/ 156460 w 4638699"/>
              <a:gd name="connsiteY4" fmla="*/ 442055 h 537106"/>
              <a:gd name="connsiteX5" fmla="*/ 587664 w 4638699"/>
              <a:gd name="connsiteY5" fmla="*/ 50242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8699" h="537106">
                <a:moveTo>
                  <a:pt x="625235" y="0"/>
                </a:moveTo>
                <a:lnTo>
                  <a:pt x="4638699" y="0"/>
                </a:lnTo>
                <a:lnTo>
                  <a:pt x="4638699" y="537106"/>
                </a:lnTo>
                <a:lnTo>
                  <a:pt x="0" y="537106"/>
                </a:lnTo>
                <a:lnTo>
                  <a:pt x="156460" y="442055"/>
                </a:lnTo>
                <a:cubicBezTo>
                  <a:pt x="318361" y="332676"/>
                  <a:pt x="463626" y="200543"/>
                  <a:pt x="587664" y="50242"/>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文本框 65">
            <a:extLst>
              <a:ext uri="{FF2B5EF4-FFF2-40B4-BE49-F238E27FC236}">
                <a16:creationId xmlns:a16="http://schemas.microsoft.com/office/drawing/2014/main" id="{7A34A216-C9D2-4B92-B001-021EDA510047}"/>
              </a:ext>
            </a:extLst>
          </p:cNvPr>
          <p:cNvSpPr txBox="1"/>
          <p:nvPr/>
        </p:nvSpPr>
        <p:spPr>
          <a:xfrm>
            <a:off x="1485901" y="5278424"/>
            <a:ext cx="2754350" cy="391967"/>
          </a:xfrm>
          <a:prstGeom prst="rect">
            <a:avLst/>
          </a:prstGeom>
          <a:noFill/>
        </p:spPr>
        <p:txBody>
          <a:bodyPr wrap="square">
            <a:spAutoFit/>
          </a:bodyPr>
          <a:lstStyle/>
          <a:p>
            <a:pPr algn="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33" name="任意多边形: 形状 32">
            <a:extLst>
              <a:ext uri="{FF2B5EF4-FFF2-40B4-BE49-F238E27FC236}">
                <a16:creationId xmlns:a16="http://schemas.microsoft.com/office/drawing/2014/main" id="{D9C4A9ED-FD54-452F-A564-F295D25259C0}"/>
              </a:ext>
            </a:extLst>
          </p:cNvPr>
          <p:cNvSpPr/>
          <p:nvPr/>
        </p:nvSpPr>
        <p:spPr>
          <a:xfrm>
            <a:off x="7073879" y="2188191"/>
            <a:ext cx="4477264" cy="537106"/>
          </a:xfrm>
          <a:custGeom>
            <a:avLst/>
            <a:gdLst>
              <a:gd name="connsiteX0" fmla="*/ 0 w 4638697"/>
              <a:gd name="connsiteY0" fmla="*/ 0 h 537106"/>
              <a:gd name="connsiteX1" fmla="*/ 4638697 w 4638697"/>
              <a:gd name="connsiteY1" fmla="*/ 0 h 537106"/>
              <a:gd name="connsiteX2" fmla="*/ 4638697 w 4638697"/>
              <a:gd name="connsiteY2" fmla="*/ 537106 h 537106"/>
              <a:gd name="connsiteX3" fmla="*/ 625233 w 4638697"/>
              <a:gd name="connsiteY3" fmla="*/ 537106 h 537106"/>
              <a:gd name="connsiteX4" fmla="*/ 587662 w 4638697"/>
              <a:gd name="connsiteY4" fmla="*/ 486863 h 537106"/>
              <a:gd name="connsiteX5" fmla="*/ 156458 w 4638697"/>
              <a:gd name="connsiteY5" fmla="*/ 95051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8697" h="537106">
                <a:moveTo>
                  <a:pt x="0" y="0"/>
                </a:moveTo>
                <a:lnTo>
                  <a:pt x="4638697" y="0"/>
                </a:lnTo>
                <a:lnTo>
                  <a:pt x="4638697" y="537106"/>
                </a:lnTo>
                <a:lnTo>
                  <a:pt x="625233" y="537106"/>
                </a:lnTo>
                <a:lnTo>
                  <a:pt x="587662" y="486863"/>
                </a:lnTo>
                <a:cubicBezTo>
                  <a:pt x="463624" y="336563"/>
                  <a:pt x="318359" y="204429"/>
                  <a:pt x="156458" y="95051"/>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7" name="文本框 66">
            <a:extLst>
              <a:ext uri="{FF2B5EF4-FFF2-40B4-BE49-F238E27FC236}">
                <a16:creationId xmlns:a16="http://schemas.microsoft.com/office/drawing/2014/main" id="{6A01EE5A-5348-4E96-A9B0-098DDB765121}"/>
              </a:ext>
            </a:extLst>
          </p:cNvPr>
          <p:cNvSpPr txBox="1"/>
          <p:nvPr/>
        </p:nvSpPr>
        <p:spPr>
          <a:xfrm flipH="1">
            <a:off x="7951749" y="2260761"/>
            <a:ext cx="2754350" cy="391967"/>
          </a:xfrm>
          <a:prstGeom prst="rect">
            <a:avLst/>
          </a:prstGeom>
          <a:noFill/>
        </p:spPr>
        <p:txBody>
          <a:bodyPr wrap="square">
            <a:spAutoFit/>
          </a:bodyPr>
          <a:lstStyle/>
          <a:p>
            <a:pP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34" name="任意多边形: 形状 33">
            <a:extLst>
              <a:ext uri="{FF2B5EF4-FFF2-40B4-BE49-F238E27FC236}">
                <a16:creationId xmlns:a16="http://schemas.microsoft.com/office/drawing/2014/main" id="{47E776F1-4D44-4A4F-92B1-FB631B279647}"/>
              </a:ext>
            </a:extLst>
          </p:cNvPr>
          <p:cNvSpPr/>
          <p:nvPr/>
        </p:nvSpPr>
        <p:spPr>
          <a:xfrm>
            <a:off x="7972057" y="3194079"/>
            <a:ext cx="3610343" cy="537106"/>
          </a:xfrm>
          <a:custGeom>
            <a:avLst/>
            <a:gdLst>
              <a:gd name="connsiteX0" fmla="*/ 0 w 3740518"/>
              <a:gd name="connsiteY0" fmla="*/ 0 h 537106"/>
              <a:gd name="connsiteX1" fmla="*/ 3740518 w 3740518"/>
              <a:gd name="connsiteY1" fmla="*/ 0 h 537106"/>
              <a:gd name="connsiteX2" fmla="*/ 3740518 w 3740518"/>
              <a:gd name="connsiteY2" fmla="*/ 537106 h 537106"/>
              <a:gd name="connsiteX3" fmla="*/ 138180 w 3740518"/>
              <a:gd name="connsiteY3" fmla="*/ 537106 h 537106"/>
              <a:gd name="connsiteX4" fmla="*/ 111550 w 3740518"/>
              <a:gd name="connsiteY4" fmla="*/ 362617 h 537106"/>
              <a:gd name="connsiteX5" fmla="*/ 61556 w 3740518"/>
              <a:gd name="connsiteY5" fmla="*/ 168186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0518" h="537106">
                <a:moveTo>
                  <a:pt x="0" y="0"/>
                </a:moveTo>
                <a:lnTo>
                  <a:pt x="3740518" y="0"/>
                </a:lnTo>
                <a:lnTo>
                  <a:pt x="3740518" y="537106"/>
                </a:lnTo>
                <a:lnTo>
                  <a:pt x="138180" y="537106"/>
                </a:lnTo>
                <a:lnTo>
                  <a:pt x="111550" y="362617"/>
                </a:lnTo>
                <a:cubicBezTo>
                  <a:pt x="98037" y="296581"/>
                  <a:pt x="81316" y="231714"/>
                  <a:pt x="61556" y="168186"/>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8" name="文本框 67">
            <a:extLst>
              <a:ext uri="{FF2B5EF4-FFF2-40B4-BE49-F238E27FC236}">
                <a16:creationId xmlns:a16="http://schemas.microsoft.com/office/drawing/2014/main" id="{A33129BB-B71E-4033-B880-68FEA13BF9D9}"/>
              </a:ext>
            </a:extLst>
          </p:cNvPr>
          <p:cNvSpPr txBox="1"/>
          <p:nvPr/>
        </p:nvSpPr>
        <p:spPr>
          <a:xfrm flipH="1">
            <a:off x="8447049" y="3266649"/>
            <a:ext cx="2754350" cy="391967"/>
          </a:xfrm>
          <a:prstGeom prst="rect">
            <a:avLst/>
          </a:prstGeom>
          <a:noFill/>
        </p:spPr>
        <p:txBody>
          <a:bodyPr wrap="square">
            <a:spAutoFit/>
          </a:bodyPr>
          <a:lstStyle/>
          <a:p>
            <a:pP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35" name="任意多边形: 形状 34">
            <a:extLst>
              <a:ext uri="{FF2B5EF4-FFF2-40B4-BE49-F238E27FC236}">
                <a16:creationId xmlns:a16="http://schemas.microsoft.com/office/drawing/2014/main" id="{762DDF7C-4EAE-48ED-8A75-421603CC7330}"/>
              </a:ext>
            </a:extLst>
          </p:cNvPr>
          <p:cNvSpPr/>
          <p:nvPr/>
        </p:nvSpPr>
        <p:spPr>
          <a:xfrm>
            <a:off x="7972057" y="4199967"/>
            <a:ext cx="3610344" cy="537106"/>
          </a:xfrm>
          <a:custGeom>
            <a:avLst/>
            <a:gdLst>
              <a:gd name="connsiteX0" fmla="*/ 138181 w 3740519"/>
              <a:gd name="connsiteY0" fmla="*/ 0 h 537106"/>
              <a:gd name="connsiteX1" fmla="*/ 3740519 w 3740519"/>
              <a:gd name="connsiteY1" fmla="*/ 0 h 537106"/>
              <a:gd name="connsiteX2" fmla="*/ 3740519 w 3740519"/>
              <a:gd name="connsiteY2" fmla="*/ 537106 h 537106"/>
              <a:gd name="connsiteX3" fmla="*/ 0 w 3740519"/>
              <a:gd name="connsiteY3" fmla="*/ 537106 h 537106"/>
              <a:gd name="connsiteX4" fmla="*/ 61557 w 3740519"/>
              <a:gd name="connsiteY4" fmla="*/ 368919 h 537106"/>
              <a:gd name="connsiteX5" fmla="*/ 111551 w 3740519"/>
              <a:gd name="connsiteY5" fmla="*/ 174487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0519" h="537106">
                <a:moveTo>
                  <a:pt x="138181" y="0"/>
                </a:moveTo>
                <a:lnTo>
                  <a:pt x="3740519" y="0"/>
                </a:lnTo>
                <a:lnTo>
                  <a:pt x="3740519" y="537106"/>
                </a:lnTo>
                <a:lnTo>
                  <a:pt x="0" y="537106"/>
                </a:lnTo>
                <a:lnTo>
                  <a:pt x="61557" y="368919"/>
                </a:lnTo>
                <a:cubicBezTo>
                  <a:pt x="81317" y="305390"/>
                  <a:pt x="98038" y="240523"/>
                  <a:pt x="111551" y="174487"/>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9" name="文本框 68">
            <a:extLst>
              <a:ext uri="{FF2B5EF4-FFF2-40B4-BE49-F238E27FC236}">
                <a16:creationId xmlns:a16="http://schemas.microsoft.com/office/drawing/2014/main" id="{3A2C70D8-390D-4540-A792-F5AE49E5D672}"/>
              </a:ext>
            </a:extLst>
          </p:cNvPr>
          <p:cNvSpPr txBox="1"/>
          <p:nvPr/>
        </p:nvSpPr>
        <p:spPr>
          <a:xfrm flipH="1">
            <a:off x="8447049" y="4272537"/>
            <a:ext cx="2754350" cy="391967"/>
          </a:xfrm>
          <a:prstGeom prst="rect">
            <a:avLst/>
          </a:prstGeom>
          <a:noFill/>
        </p:spPr>
        <p:txBody>
          <a:bodyPr wrap="square">
            <a:spAutoFit/>
          </a:bodyPr>
          <a:lstStyle/>
          <a:p>
            <a:pP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36" name="任意多边形: 形状 35">
            <a:extLst>
              <a:ext uri="{FF2B5EF4-FFF2-40B4-BE49-F238E27FC236}">
                <a16:creationId xmlns:a16="http://schemas.microsoft.com/office/drawing/2014/main" id="{F6F5D363-A3B4-46BB-9C26-41F2F0242EEF}"/>
              </a:ext>
            </a:extLst>
          </p:cNvPr>
          <p:cNvSpPr/>
          <p:nvPr/>
        </p:nvSpPr>
        <p:spPr>
          <a:xfrm>
            <a:off x="7073877" y="5205854"/>
            <a:ext cx="4477266" cy="537106"/>
          </a:xfrm>
          <a:custGeom>
            <a:avLst/>
            <a:gdLst>
              <a:gd name="connsiteX0" fmla="*/ 625235 w 4638699"/>
              <a:gd name="connsiteY0" fmla="*/ 0 h 537106"/>
              <a:gd name="connsiteX1" fmla="*/ 4638699 w 4638699"/>
              <a:gd name="connsiteY1" fmla="*/ 0 h 537106"/>
              <a:gd name="connsiteX2" fmla="*/ 4638699 w 4638699"/>
              <a:gd name="connsiteY2" fmla="*/ 537106 h 537106"/>
              <a:gd name="connsiteX3" fmla="*/ 0 w 4638699"/>
              <a:gd name="connsiteY3" fmla="*/ 537106 h 537106"/>
              <a:gd name="connsiteX4" fmla="*/ 156460 w 4638699"/>
              <a:gd name="connsiteY4" fmla="*/ 442055 h 537106"/>
              <a:gd name="connsiteX5" fmla="*/ 587664 w 4638699"/>
              <a:gd name="connsiteY5" fmla="*/ 50242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8699" h="537106">
                <a:moveTo>
                  <a:pt x="625235" y="0"/>
                </a:moveTo>
                <a:lnTo>
                  <a:pt x="4638699" y="0"/>
                </a:lnTo>
                <a:lnTo>
                  <a:pt x="4638699" y="537106"/>
                </a:lnTo>
                <a:lnTo>
                  <a:pt x="0" y="537106"/>
                </a:lnTo>
                <a:lnTo>
                  <a:pt x="156460" y="442055"/>
                </a:lnTo>
                <a:cubicBezTo>
                  <a:pt x="318361" y="332676"/>
                  <a:pt x="463626" y="200543"/>
                  <a:pt x="587664" y="50242"/>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 name="文本框 69">
            <a:extLst>
              <a:ext uri="{FF2B5EF4-FFF2-40B4-BE49-F238E27FC236}">
                <a16:creationId xmlns:a16="http://schemas.microsoft.com/office/drawing/2014/main" id="{5A81951F-831D-4D1C-85DB-98933B91E057}"/>
              </a:ext>
            </a:extLst>
          </p:cNvPr>
          <p:cNvSpPr txBox="1"/>
          <p:nvPr/>
        </p:nvSpPr>
        <p:spPr>
          <a:xfrm flipH="1">
            <a:off x="7951749" y="5278424"/>
            <a:ext cx="2754350" cy="391967"/>
          </a:xfrm>
          <a:prstGeom prst="rect">
            <a:avLst/>
          </a:prstGeom>
          <a:noFill/>
        </p:spPr>
        <p:txBody>
          <a:bodyPr wrap="square">
            <a:spAutoFit/>
          </a:bodyPr>
          <a:lstStyle/>
          <a:p>
            <a:pP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61" name="圆: 空心 60">
            <a:extLst>
              <a:ext uri="{FF2B5EF4-FFF2-40B4-BE49-F238E27FC236}">
                <a16:creationId xmlns:a16="http://schemas.microsoft.com/office/drawing/2014/main" id="{B85C5AF9-AC1B-438A-AF0C-FC146EBA0734}"/>
              </a:ext>
            </a:extLst>
          </p:cNvPr>
          <p:cNvSpPr/>
          <p:nvPr/>
        </p:nvSpPr>
        <p:spPr>
          <a:xfrm>
            <a:off x="4464050" y="2333625"/>
            <a:ext cx="3263900" cy="3263900"/>
          </a:xfrm>
          <a:prstGeom prst="donut">
            <a:avLst>
              <a:gd name="adj" fmla="val 1037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圆: 空心 4">
            <a:extLst>
              <a:ext uri="{FF2B5EF4-FFF2-40B4-BE49-F238E27FC236}">
                <a16:creationId xmlns:a16="http://schemas.microsoft.com/office/drawing/2014/main" id="{3185EB18-5634-475B-92A6-A2A5E33E0B24}"/>
              </a:ext>
            </a:extLst>
          </p:cNvPr>
          <p:cNvSpPr/>
          <p:nvPr/>
        </p:nvSpPr>
        <p:spPr>
          <a:xfrm>
            <a:off x="4557714" y="2427289"/>
            <a:ext cx="3076572" cy="3076572"/>
          </a:xfrm>
          <a:prstGeom prst="donut">
            <a:avLst>
              <a:gd name="adj" fmla="val 470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TextBox 1">
            <a:extLst>
              <a:ext uri="{FF2B5EF4-FFF2-40B4-BE49-F238E27FC236}">
                <a16:creationId xmlns:a16="http://schemas.microsoft.com/office/drawing/2014/main" id="{AA9C06FE-BBDB-4D2B-B366-B66FC4977A0E}"/>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文本框 24">
            <a:extLst>
              <a:ext uri="{FF2B5EF4-FFF2-40B4-BE49-F238E27FC236}">
                <a16:creationId xmlns:a16="http://schemas.microsoft.com/office/drawing/2014/main" id="{B27F98AB-AD12-438C-B144-67E64B8289EA}"/>
              </a:ext>
            </a:extLst>
          </p:cNvPr>
          <p:cNvSpPr txBox="1"/>
          <p:nvPr>
            <p:custDataLst>
              <p:tags r:id="rId1"/>
            </p:custDataLst>
          </p:nvPr>
        </p:nvSpPr>
        <p:spPr>
          <a:xfrm>
            <a:off x="5246086" y="3534688"/>
            <a:ext cx="1699829" cy="861774"/>
          </a:xfrm>
          <a:prstGeom prst="rect">
            <a:avLst/>
          </a:prstGeom>
          <a:noFill/>
        </p:spPr>
        <p:txBody>
          <a:bodyPr vert="horz" wrap="square" lIns="0" tIns="0" rIns="0" bIns="0" rtlCol="0">
            <a:spAutoFit/>
          </a:bodyPr>
          <a:lstStyle/>
          <a:p>
            <a:pPr algn="ctr"/>
            <a:r>
              <a:rPr lang="zh-CN" altLang="en-US"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a:t>
            </a:r>
            <a:endPar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algn="ctr"/>
            <a:r>
              <a:rPr lang="zh-CN" altLang="en-US"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p>
        </p:txBody>
      </p:sp>
    </p:spTree>
    <p:extLst>
      <p:ext uri="{BB962C8B-B14F-4D97-AF65-F5344CB8AC3E}">
        <p14:creationId xmlns:p14="http://schemas.microsoft.com/office/powerpoint/2010/main" val="2127996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733F0B00-FAA5-40CB-9E5F-0585D175506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64726" y="3124215"/>
            <a:ext cx="11248570" cy="2540000"/>
          </a:xfrm>
          <a:custGeom>
            <a:avLst/>
            <a:gdLst>
              <a:gd name="connsiteX0" fmla="*/ 270942 w 11248570"/>
              <a:gd name="connsiteY0" fmla="*/ 0 h 2540000"/>
              <a:gd name="connsiteX1" fmla="*/ 10977630 w 11248570"/>
              <a:gd name="connsiteY1" fmla="*/ 0 h 2540000"/>
              <a:gd name="connsiteX2" fmla="*/ 11248570 w 11248570"/>
              <a:gd name="connsiteY2" fmla="*/ 270942 h 2540000"/>
              <a:gd name="connsiteX3" fmla="*/ 11248570 w 11248570"/>
              <a:gd name="connsiteY3" fmla="*/ 2269058 h 2540000"/>
              <a:gd name="connsiteX4" fmla="*/ 10977630 w 11248570"/>
              <a:gd name="connsiteY4" fmla="*/ 2540000 h 2540000"/>
              <a:gd name="connsiteX5" fmla="*/ 270942 w 11248570"/>
              <a:gd name="connsiteY5" fmla="*/ 2540000 h 2540000"/>
              <a:gd name="connsiteX6" fmla="*/ 0 w 11248570"/>
              <a:gd name="connsiteY6" fmla="*/ 2269058 h 2540000"/>
              <a:gd name="connsiteX7" fmla="*/ 0 w 11248570"/>
              <a:gd name="connsiteY7" fmla="*/ 270942 h 2540000"/>
              <a:gd name="connsiteX8" fmla="*/ 270942 w 11248570"/>
              <a:gd name="connsiteY8" fmla="*/ 0 h 2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48570" h="2540000">
                <a:moveTo>
                  <a:pt x="270942" y="0"/>
                </a:moveTo>
                <a:lnTo>
                  <a:pt x="10977630" y="0"/>
                </a:lnTo>
                <a:cubicBezTo>
                  <a:pt x="11127266" y="0"/>
                  <a:pt x="11248570" y="121305"/>
                  <a:pt x="11248570" y="270942"/>
                </a:cubicBezTo>
                <a:lnTo>
                  <a:pt x="11248570" y="2269058"/>
                </a:lnTo>
                <a:cubicBezTo>
                  <a:pt x="11248570" y="2418695"/>
                  <a:pt x="11127266" y="2540000"/>
                  <a:pt x="10977630" y="2540000"/>
                </a:cubicBezTo>
                <a:lnTo>
                  <a:pt x="270942" y="2540000"/>
                </a:lnTo>
                <a:cubicBezTo>
                  <a:pt x="121305" y="2540000"/>
                  <a:pt x="0" y="2418695"/>
                  <a:pt x="0" y="2269058"/>
                </a:cubicBezTo>
                <a:lnTo>
                  <a:pt x="0" y="270942"/>
                </a:lnTo>
                <a:cubicBezTo>
                  <a:pt x="0" y="121305"/>
                  <a:pt x="121305" y="0"/>
                  <a:pt x="270942" y="0"/>
                </a:cubicBezTo>
                <a:close/>
              </a:path>
            </a:pathLst>
          </a:custGeom>
        </p:spPr>
      </p:pic>
      <p:sp>
        <p:nvSpPr>
          <p:cNvPr id="40" name="矩形: 圆角 39">
            <a:extLst>
              <a:ext uri="{FF2B5EF4-FFF2-40B4-BE49-F238E27FC236}">
                <a16:creationId xmlns:a16="http://schemas.microsoft.com/office/drawing/2014/main" id="{579796D4-A223-4EF8-A97A-5391177DDECD}"/>
              </a:ext>
            </a:extLst>
          </p:cNvPr>
          <p:cNvSpPr/>
          <p:nvPr/>
        </p:nvSpPr>
        <p:spPr>
          <a:xfrm>
            <a:off x="464726" y="3124215"/>
            <a:ext cx="11248571" cy="2540000"/>
          </a:xfrm>
          <a:prstGeom prst="roundRect">
            <a:avLst>
              <a:gd name="adj" fmla="val 10953"/>
            </a:avLst>
          </a:prstGeom>
          <a:gradFill>
            <a:gsLst>
              <a:gs pos="50000">
                <a:schemeClr val="accent1">
                  <a:alpha val="65000"/>
                </a:schemeClr>
              </a:gs>
              <a:gs pos="0">
                <a:schemeClr val="accent1">
                  <a:alpha val="90000"/>
                </a:schemeClr>
              </a:gs>
              <a:gs pos="100000">
                <a:schemeClr val="accent1">
                  <a:alpha val="90000"/>
                </a:schemeClr>
              </a:gs>
            </a:gsLst>
            <a:lin ang="0" scaled="1"/>
          </a:gradFill>
          <a:ln>
            <a:noFill/>
          </a:ln>
          <a:effectLst>
            <a:outerShdw blurRad="241300" dist="25400" dir="1260000" algn="ctr"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矩形: 圆角 24">
            <a:extLst>
              <a:ext uri="{FF2B5EF4-FFF2-40B4-BE49-F238E27FC236}">
                <a16:creationId xmlns:a16="http://schemas.microsoft.com/office/drawing/2014/main" id="{E9C5680A-B573-409D-9FAC-9A839DC54996}"/>
              </a:ext>
            </a:extLst>
          </p:cNvPr>
          <p:cNvSpPr/>
          <p:nvPr/>
        </p:nvSpPr>
        <p:spPr>
          <a:xfrm>
            <a:off x="4746171" y="2130424"/>
            <a:ext cx="2583543" cy="3882177"/>
          </a:xfrm>
          <a:prstGeom prst="roundRect">
            <a:avLst>
              <a:gd name="adj" fmla="val 8802"/>
            </a:avLst>
          </a:prstGeom>
          <a:solidFill>
            <a:schemeClr val="bg1">
              <a:alpha val="95000"/>
            </a:schemeClr>
          </a:solidFill>
          <a:ln w="12700">
            <a:solidFill>
              <a:schemeClr val="accent1">
                <a:alpha val="80000"/>
              </a:schemeClr>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椭圆 25">
            <a:extLst>
              <a:ext uri="{FF2B5EF4-FFF2-40B4-BE49-F238E27FC236}">
                <a16:creationId xmlns:a16="http://schemas.microsoft.com/office/drawing/2014/main" id="{1B052BFE-78E2-4150-9E79-49C90B22A6A4}"/>
              </a:ext>
            </a:extLst>
          </p:cNvPr>
          <p:cNvSpPr/>
          <p:nvPr/>
        </p:nvSpPr>
        <p:spPr>
          <a:xfrm>
            <a:off x="5348514" y="2578553"/>
            <a:ext cx="1378857" cy="1378857"/>
          </a:xfrm>
          <a:prstGeom prst="ellipse">
            <a:avLst/>
          </a:prstGeom>
          <a:gradFill flip="none" rotWithShape="1">
            <a:gsLst>
              <a:gs pos="0">
                <a:schemeClr val="accent1"/>
              </a:gs>
              <a:gs pos="100000">
                <a:schemeClr val="accent1">
                  <a:lumMod val="75000"/>
                </a:schemeClr>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文本框 27">
            <a:extLst>
              <a:ext uri="{FF2B5EF4-FFF2-40B4-BE49-F238E27FC236}">
                <a16:creationId xmlns:a16="http://schemas.microsoft.com/office/drawing/2014/main" id="{CED50AFE-9634-4314-8EA1-21BC42D6D73F}"/>
              </a:ext>
            </a:extLst>
          </p:cNvPr>
          <p:cNvSpPr txBox="1"/>
          <p:nvPr/>
        </p:nvSpPr>
        <p:spPr>
          <a:xfrm>
            <a:off x="5014005" y="4142178"/>
            <a:ext cx="2047875" cy="466859"/>
          </a:xfrm>
          <a:prstGeom prst="rect">
            <a:avLst/>
          </a:prstGeom>
          <a:noFill/>
        </p:spPr>
        <p:txBody>
          <a:bodyPr wrap="square">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9" name="文本框 28">
            <a:extLst>
              <a:ext uri="{FF2B5EF4-FFF2-40B4-BE49-F238E27FC236}">
                <a16:creationId xmlns:a16="http://schemas.microsoft.com/office/drawing/2014/main" id="{15106806-2276-4D61-9A89-9F5F0E459A22}"/>
              </a:ext>
            </a:extLst>
          </p:cNvPr>
          <p:cNvSpPr txBox="1"/>
          <p:nvPr/>
        </p:nvSpPr>
        <p:spPr>
          <a:xfrm>
            <a:off x="5027838" y="4568829"/>
            <a:ext cx="2172609" cy="1212640"/>
          </a:xfrm>
          <a:prstGeom prst="rect">
            <a:avLst/>
          </a:prstGeom>
          <a:noFill/>
        </p:spPr>
        <p:txBody>
          <a:bodyPr wrap="square">
            <a:spAutoFit/>
          </a:bodyPr>
          <a:lstStyle/>
          <a:p>
            <a:pPr algn="ctr" font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33" name="矩形: 圆角 32">
            <a:extLst>
              <a:ext uri="{FF2B5EF4-FFF2-40B4-BE49-F238E27FC236}">
                <a16:creationId xmlns:a16="http://schemas.microsoft.com/office/drawing/2014/main" id="{95D753DD-6366-4A2A-B91D-21AA0911A530}"/>
              </a:ext>
            </a:extLst>
          </p:cNvPr>
          <p:cNvSpPr/>
          <p:nvPr/>
        </p:nvSpPr>
        <p:spPr>
          <a:xfrm>
            <a:off x="8318046" y="2130424"/>
            <a:ext cx="2583543" cy="3882177"/>
          </a:xfrm>
          <a:prstGeom prst="roundRect">
            <a:avLst>
              <a:gd name="adj" fmla="val 8802"/>
            </a:avLst>
          </a:prstGeom>
          <a:solidFill>
            <a:schemeClr val="bg1">
              <a:alpha val="95000"/>
            </a:schemeClr>
          </a:solidFill>
          <a:ln w="12700">
            <a:solidFill>
              <a:schemeClr val="accent1">
                <a:alpha val="80000"/>
              </a:schemeClr>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椭圆 33">
            <a:extLst>
              <a:ext uri="{FF2B5EF4-FFF2-40B4-BE49-F238E27FC236}">
                <a16:creationId xmlns:a16="http://schemas.microsoft.com/office/drawing/2014/main" id="{2E891EBD-4C79-4BE4-8232-CB12ACF4FBBF}"/>
              </a:ext>
            </a:extLst>
          </p:cNvPr>
          <p:cNvSpPr/>
          <p:nvPr/>
        </p:nvSpPr>
        <p:spPr>
          <a:xfrm>
            <a:off x="8920389" y="2578553"/>
            <a:ext cx="1378857" cy="1378857"/>
          </a:xfrm>
          <a:prstGeom prst="ellipse">
            <a:avLst/>
          </a:prstGeom>
          <a:gradFill flip="none" rotWithShape="1">
            <a:gsLst>
              <a:gs pos="0">
                <a:schemeClr val="accent1"/>
              </a:gs>
              <a:gs pos="100000">
                <a:schemeClr val="accent1">
                  <a:lumMod val="75000"/>
                </a:schemeClr>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文本框 35">
            <a:extLst>
              <a:ext uri="{FF2B5EF4-FFF2-40B4-BE49-F238E27FC236}">
                <a16:creationId xmlns:a16="http://schemas.microsoft.com/office/drawing/2014/main" id="{A69BC73E-65F0-4550-93CC-0BFEDD920AFD}"/>
              </a:ext>
            </a:extLst>
          </p:cNvPr>
          <p:cNvSpPr txBox="1"/>
          <p:nvPr/>
        </p:nvSpPr>
        <p:spPr>
          <a:xfrm>
            <a:off x="8585880" y="4142178"/>
            <a:ext cx="2047875" cy="466859"/>
          </a:xfrm>
          <a:prstGeom prst="rect">
            <a:avLst/>
          </a:prstGeom>
          <a:noFill/>
        </p:spPr>
        <p:txBody>
          <a:bodyPr wrap="square">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7" name="文本框 36">
            <a:extLst>
              <a:ext uri="{FF2B5EF4-FFF2-40B4-BE49-F238E27FC236}">
                <a16:creationId xmlns:a16="http://schemas.microsoft.com/office/drawing/2014/main" id="{A88C5433-0813-4987-90EF-44D9F9273305}"/>
              </a:ext>
            </a:extLst>
          </p:cNvPr>
          <p:cNvSpPr txBox="1"/>
          <p:nvPr/>
        </p:nvSpPr>
        <p:spPr>
          <a:xfrm>
            <a:off x="8458201" y="4568829"/>
            <a:ext cx="2314122" cy="1212640"/>
          </a:xfrm>
          <a:prstGeom prst="rect">
            <a:avLst/>
          </a:prstGeom>
          <a:noFill/>
        </p:spPr>
        <p:txBody>
          <a:bodyPr wrap="square">
            <a:spAutoFit/>
          </a:bodyPr>
          <a:lstStyle/>
          <a:p>
            <a:pPr algn="ctr" font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11" name="矩形: 圆角 10">
            <a:extLst>
              <a:ext uri="{FF2B5EF4-FFF2-40B4-BE49-F238E27FC236}">
                <a16:creationId xmlns:a16="http://schemas.microsoft.com/office/drawing/2014/main" id="{16CF9C46-5D8C-4F39-950A-E4161CC8CE44}"/>
              </a:ext>
            </a:extLst>
          </p:cNvPr>
          <p:cNvSpPr/>
          <p:nvPr/>
        </p:nvSpPr>
        <p:spPr>
          <a:xfrm>
            <a:off x="1174296" y="2130424"/>
            <a:ext cx="2583543" cy="3882177"/>
          </a:xfrm>
          <a:prstGeom prst="roundRect">
            <a:avLst>
              <a:gd name="adj" fmla="val 8802"/>
            </a:avLst>
          </a:prstGeom>
          <a:solidFill>
            <a:schemeClr val="bg1">
              <a:alpha val="95000"/>
            </a:schemeClr>
          </a:solidFill>
          <a:ln w="12700">
            <a:solidFill>
              <a:schemeClr val="accent1">
                <a:alpha val="80000"/>
              </a:schemeClr>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椭圆 11">
            <a:extLst>
              <a:ext uri="{FF2B5EF4-FFF2-40B4-BE49-F238E27FC236}">
                <a16:creationId xmlns:a16="http://schemas.microsoft.com/office/drawing/2014/main" id="{A0B1852B-5849-497B-AC3B-17DBF450F74C}"/>
              </a:ext>
            </a:extLst>
          </p:cNvPr>
          <p:cNvSpPr/>
          <p:nvPr/>
        </p:nvSpPr>
        <p:spPr>
          <a:xfrm>
            <a:off x="1776639" y="2578553"/>
            <a:ext cx="1378857" cy="1378857"/>
          </a:xfrm>
          <a:prstGeom prst="ellipse">
            <a:avLst/>
          </a:prstGeom>
          <a:gradFill flip="none" rotWithShape="1">
            <a:gsLst>
              <a:gs pos="0">
                <a:schemeClr val="accent1"/>
              </a:gs>
              <a:gs pos="100000">
                <a:schemeClr val="accent1">
                  <a:lumMod val="75000"/>
                </a:schemeClr>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文本框 19">
            <a:extLst>
              <a:ext uri="{FF2B5EF4-FFF2-40B4-BE49-F238E27FC236}">
                <a16:creationId xmlns:a16="http://schemas.microsoft.com/office/drawing/2014/main" id="{985D9B0D-11CA-4432-A1FA-5CD874D4A890}"/>
              </a:ext>
            </a:extLst>
          </p:cNvPr>
          <p:cNvSpPr txBox="1"/>
          <p:nvPr/>
        </p:nvSpPr>
        <p:spPr>
          <a:xfrm>
            <a:off x="1442130" y="4142178"/>
            <a:ext cx="2047875" cy="466859"/>
          </a:xfrm>
          <a:prstGeom prst="rect">
            <a:avLst/>
          </a:prstGeom>
          <a:noFill/>
        </p:spPr>
        <p:txBody>
          <a:bodyPr wrap="square">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2" name="文本框 21">
            <a:extLst>
              <a:ext uri="{FF2B5EF4-FFF2-40B4-BE49-F238E27FC236}">
                <a16:creationId xmlns:a16="http://schemas.microsoft.com/office/drawing/2014/main" id="{97B021B8-08D0-426E-BBEB-279FD7E0D0DF}"/>
              </a:ext>
            </a:extLst>
          </p:cNvPr>
          <p:cNvSpPr txBox="1"/>
          <p:nvPr/>
        </p:nvSpPr>
        <p:spPr>
          <a:xfrm>
            <a:off x="1455963" y="4568829"/>
            <a:ext cx="2172609" cy="1212640"/>
          </a:xfrm>
          <a:prstGeom prst="rect">
            <a:avLst/>
          </a:prstGeom>
          <a:noFill/>
        </p:spPr>
        <p:txBody>
          <a:bodyPr wrap="square">
            <a:spAutoFit/>
          </a:bodyPr>
          <a:lstStyle/>
          <a:p>
            <a:pPr algn="ctr" font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42" name="文本框 41">
            <a:extLst>
              <a:ext uri="{FF2B5EF4-FFF2-40B4-BE49-F238E27FC236}">
                <a16:creationId xmlns:a16="http://schemas.microsoft.com/office/drawing/2014/main" id="{11D042F3-1E2E-4A16-BDB2-48CB38467522}"/>
              </a:ext>
            </a:extLst>
          </p:cNvPr>
          <p:cNvSpPr txBox="1"/>
          <p:nvPr>
            <p:custDataLst>
              <p:tags r:id="rId2"/>
            </p:custDataLst>
          </p:nvPr>
        </p:nvSpPr>
        <p:spPr>
          <a:xfrm>
            <a:off x="2216800" y="2930902"/>
            <a:ext cx="498534"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文本框 43">
            <a:extLst>
              <a:ext uri="{FF2B5EF4-FFF2-40B4-BE49-F238E27FC236}">
                <a16:creationId xmlns:a16="http://schemas.microsoft.com/office/drawing/2014/main" id="{8187D565-1893-4F32-87CA-363BF3EF7C78}"/>
              </a:ext>
            </a:extLst>
          </p:cNvPr>
          <p:cNvSpPr txBox="1"/>
          <p:nvPr>
            <p:custDataLst>
              <p:tags r:id="rId3"/>
            </p:custDataLst>
          </p:nvPr>
        </p:nvSpPr>
        <p:spPr>
          <a:xfrm>
            <a:off x="5788675" y="2930902"/>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9" name="文本框 48">
            <a:extLst>
              <a:ext uri="{FF2B5EF4-FFF2-40B4-BE49-F238E27FC236}">
                <a16:creationId xmlns:a16="http://schemas.microsoft.com/office/drawing/2014/main" id="{EB9DD42B-D77A-4AEB-BDE8-8B034ADA7C57}"/>
              </a:ext>
            </a:extLst>
          </p:cNvPr>
          <p:cNvSpPr txBox="1"/>
          <p:nvPr>
            <p:custDataLst>
              <p:tags r:id="rId4"/>
            </p:custDataLst>
          </p:nvPr>
        </p:nvSpPr>
        <p:spPr>
          <a:xfrm>
            <a:off x="9360550" y="2930902"/>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TextBox 1">
            <a:extLst>
              <a:ext uri="{FF2B5EF4-FFF2-40B4-BE49-F238E27FC236}">
                <a16:creationId xmlns:a16="http://schemas.microsoft.com/office/drawing/2014/main" id="{D183C18C-AD8D-46BD-89C0-13AB21167F34}"/>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custDataLst>
      <p:tags r:id="rId1"/>
    </p:custDataLst>
    <p:extLst>
      <p:ext uri="{BB962C8B-B14F-4D97-AF65-F5344CB8AC3E}">
        <p14:creationId xmlns:p14="http://schemas.microsoft.com/office/powerpoint/2010/main" val="1539203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直接连接符 80">
            <a:extLst>
              <a:ext uri="{FF2B5EF4-FFF2-40B4-BE49-F238E27FC236}">
                <a16:creationId xmlns:a16="http://schemas.microsoft.com/office/drawing/2014/main" id="{F2206F89-C6F3-4110-A1E5-DE6E1D05AD20}"/>
              </a:ext>
            </a:extLst>
          </p:cNvPr>
          <p:cNvCxnSpPr>
            <a:cxnSpLocks/>
          </p:cNvCxnSpPr>
          <p:nvPr/>
        </p:nvCxnSpPr>
        <p:spPr>
          <a:xfrm>
            <a:off x="4786312" y="3441645"/>
            <a:ext cx="0" cy="2337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C0EE4993-F5F0-4258-83F0-D2F45243EEA3}"/>
              </a:ext>
            </a:extLst>
          </p:cNvPr>
          <p:cNvCxnSpPr>
            <a:cxnSpLocks/>
          </p:cNvCxnSpPr>
          <p:nvPr/>
        </p:nvCxnSpPr>
        <p:spPr>
          <a:xfrm>
            <a:off x="7405687" y="3441645"/>
            <a:ext cx="0" cy="2337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284ABC0F-8E16-401D-8C62-D6099B8CD63C}"/>
              </a:ext>
            </a:extLst>
          </p:cNvPr>
          <p:cNvCxnSpPr>
            <a:cxnSpLocks/>
          </p:cNvCxnSpPr>
          <p:nvPr/>
        </p:nvCxnSpPr>
        <p:spPr>
          <a:xfrm>
            <a:off x="10025062" y="3441645"/>
            <a:ext cx="0" cy="2337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E244877-1C22-43CA-9185-B7558DBFE20D}"/>
              </a:ext>
            </a:extLst>
          </p:cNvPr>
          <p:cNvCxnSpPr>
            <a:cxnSpLocks/>
          </p:cNvCxnSpPr>
          <p:nvPr/>
        </p:nvCxnSpPr>
        <p:spPr>
          <a:xfrm>
            <a:off x="2166937" y="3441645"/>
            <a:ext cx="0" cy="2337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矩形: 圆角 24">
            <a:extLst>
              <a:ext uri="{FF2B5EF4-FFF2-40B4-BE49-F238E27FC236}">
                <a16:creationId xmlns:a16="http://schemas.microsoft.com/office/drawing/2014/main" id="{90E2CE33-F4B6-4026-8ACF-A869781138BA}"/>
              </a:ext>
            </a:extLst>
          </p:cNvPr>
          <p:cNvSpPr/>
          <p:nvPr/>
        </p:nvSpPr>
        <p:spPr>
          <a:xfrm>
            <a:off x="4872439" y="1411550"/>
            <a:ext cx="24471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文本框 16">
            <a:extLst>
              <a:ext uri="{FF2B5EF4-FFF2-40B4-BE49-F238E27FC236}">
                <a16:creationId xmlns:a16="http://schemas.microsoft.com/office/drawing/2014/main" id="{621D1AAD-1325-4174-A59D-5FF61F634616}"/>
              </a:ext>
            </a:extLst>
          </p:cNvPr>
          <p:cNvSpPr txBox="1"/>
          <p:nvPr/>
        </p:nvSpPr>
        <p:spPr>
          <a:xfrm>
            <a:off x="5234226" y="1480893"/>
            <a:ext cx="1723549" cy="541751"/>
          </a:xfrm>
          <a:prstGeom prst="rect">
            <a:avLst/>
          </a:prstGeom>
          <a:noFill/>
        </p:spPr>
        <p:txBody>
          <a:bodyPr wrap="none" rtlCol="0">
            <a:spAutoFit/>
          </a:bodyPr>
          <a:lstStyle/>
          <a:p>
            <a:pPr algn="ctr">
              <a:lnSpc>
                <a:spcPct val="130000"/>
              </a:lnSpc>
            </a:pPr>
            <a:r>
              <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3" name="矩形: 圆角 22">
            <a:extLst>
              <a:ext uri="{FF2B5EF4-FFF2-40B4-BE49-F238E27FC236}">
                <a16:creationId xmlns:a16="http://schemas.microsoft.com/office/drawing/2014/main" id="{D795298B-609C-4CA9-ABBE-4FCAC79367F9}"/>
              </a:ext>
            </a:extLst>
          </p:cNvPr>
          <p:cNvSpPr/>
          <p:nvPr/>
        </p:nvSpPr>
        <p:spPr>
          <a:xfrm>
            <a:off x="1306036" y="3968024"/>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文本框 21">
            <a:extLst>
              <a:ext uri="{FF2B5EF4-FFF2-40B4-BE49-F238E27FC236}">
                <a16:creationId xmlns:a16="http://schemas.microsoft.com/office/drawing/2014/main" id="{1243B2BA-3DDD-4A15-99D9-B9467F0E9664}"/>
              </a:ext>
            </a:extLst>
          </p:cNvPr>
          <p:cNvSpPr txBox="1"/>
          <p:nvPr/>
        </p:nvSpPr>
        <p:spPr>
          <a:xfrm>
            <a:off x="1562139" y="4018707"/>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8" name="矩形: 圆角 87">
            <a:extLst>
              <a:ext uri="{FF2B5EF4-FFF2-40B4-BE49-F238E27FC236}">
                <a16:creationId xmlns:a16="http://schemas.microsoft.com/office/drawing/2014/main" id="{B573F0E1-5BAF-4F5E-B991-75F5BD4FEFFA}"/>
              </a:ext>
            </a:extLst>
          </p:cNvPr>
          <p:cNvSpPr/>
          <p:nvPr/>
        </p:nvSpPr>
        <p:spPr>
          <a:xfrm>
            <a:off x="1306036" y="4649062"/>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9" name="文本框 88">
            <a:extLst>
              <a:ext uri="{FF2B5EF4-FFF2-40B4-BE49-F238E27FC236}">
                <a16:creationId xmlns:a16="http://schemas.microsoft.com/office/drawing/2014/main" id="{9D195732-0EEA-4C86-B703-C8895D33EB5D}"/>
              </a:ext>
            </a:extLst>
          </p:cNvPr>
          <p:cNvSpPr txBox="1"/>
          <p:nvPr/>
        </p:nvSpPr>
        <p:spPr>
          <a:xfrm>
            <a:off x="1562139" y="4699745"/>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1" name="矩形: 圆角 90">
            <a:extLst>
              <a:ext uri="{FF2B5EF4-FFF2-40B4-BE49-F238E27FC236}">
                <a16:creationId xmlns:a16="http://schemas.microsoft.com/office/drawing/2014/main" id="{1A0217D3-42D0-490A-BE63-B68B4051A4BF}"/>
              </a:ext>
            </a:extLst>
          </p:cNvPr>
          <p:cNvSpPr/>
          <p:nvPr/>
        </p:nvSpPr>
        <p:spPr>
          <a:xfrm>
            <a:off x="1306036" y="5330100"/>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2" name="文本框 91">
            <a:extLst>
              <a:ext uri="{FF2B5EF4-FFF2-40B4-BE49-F238E27FC236}">
                <a16:creationId xmlns:a16="http://schemas.microsoft.com/office/drawing/2014/main" id="{6E6BFB14-1D2F-4073-9208-D9F11B7C666E}"/>
              </a:ext>
            </a:extLst>
          </p:cNvPr>
          <p:cNvSpPr txBox="1"/>
          <p:nvPr/>
        </p:nvSpPr>
        <p:spPr>
          <a:xfrm>
            <a:off x="1562139" y="5380783"/>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矩形: 圆角 18">
            <a:extLst>
              <a:ext uri="{FF2B5EF4-FFF2-40B4-BE49-F238E27FC236}">
                <a16:creationId xmlns:a16="http://schemas.microsoft.com/office/drawing/2014/main" id="{85E6AC28-172C-4885-92E5-DB32663ED397}"/>
              </a:ext>
            </a:extLst>
          </p:cNvPr>
          <p:cNvSpPr/>
          <p:nvPr/>
        </p:nvSpPr>
        <p:spPr>
          <a:xfrm>
            <a:off x="1083076" y="2809820"/>
            <a:ext cx="21677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文本框 28">
            <a:extLst>
              <a:ext uri="{FF2B5EF4-FFF2-40B4-BE49-F238E27FC236}">
                <a16:creationId xmlns:a16="http://schemas.microsoft.com/office/drawing/2014/main" id="{2E97C992-D793-4073-99EA-7657FB867BCC}"/>
              </a:ext>
            </a:extLst>
          </p:cNvPr>
          <p:cNvSpPr txBox="1"/>
          <p:nvPr/>
        </p:nvSpPr>
        <p:spPr>
          <a:xfrm>
            <a:off x="1433403" y="2916609"/>
            <a:ext cx="1467068" cy="466859"/>
          </a:xfrm>
          <a:prstGeom prst="rect">
            <a:avLst/>
          </a:prstGeom>
          <a:noFill/>
        </p:spPr>
        <p:txBody>
          <a:bodyPr wrap="none" rtlCol="0">
            <a:spAutoFit/>
          </a:bodyPr>
          <a:lstStyle/>
          <a:p>
            <a:pPr algn="ctr">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3" name="矩形: 圆角 92">
            <a:extLst>
              <a:ext uri="{FF2B5EF4-FFF2-40B4-BE49-F238E27FC236}">
                <a16:creationId xmlns:a16="http://schemas.microsoft.com/office/drawing/2014/main" id="{91B5286B-C221-4AC9-A879-62B8229B1DFF}"/>
              </a:ext>
            </a:extLst>
          </p:cNvPr>
          <p:cNvSpPr/>
          <p:nvPr/>
        </p:nvSpPr>
        <p:spPr>
          <a:xfrm>
            <a:off x="3925411" y="3977549"/>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4" name="文本框 93">
            <a:extLst>
              <a:ext uri="{FF2B5EF4-FFF2-40B4-BE49-F238E27FC236}">
                <a16:creationId xmlns:a16="http://schemas.microsoft.com/office/drawing/2014/main" id="{3E21EED1-D5E3-4D81-A99B-1B1CCC3172AC}"/>
              </a:ext>
            </a:extLst>
          </p:cNvPr>
          <p:cNvSpPr txBox="1"/>
          <p:nvPr/>
        </p:nvSpPr>
        <p:spPr>
          <a:xfrm>
            <a:off x="4181514" y="4028232"/>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8" name="矩形: 圆角 107">
            <a:extLst>
              <a:ext uri="{FF2B5EF4-FFF2-40B4-BE49-F238E27FC236}">
                <a16:creationId xmlns:a16="http://schemas.microsoft.com/office/drawing/2014/main" id="{80E7F72F-A148-4574-935E-3BFB57654BD5}"/>
              </a:ext>
            </a:extLst>
          </p:cNvPr>
          <p:cNvSpPr/>
          <p:nvPr/>
        </p:nvSpPr>
        <p:spPr>
          <a:xfrm>
            <a:off x="3925411" y="4658587"/>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9" name="文本框 108">
            <a:extLst>
              <a:ext uri="{FF2B5EF4-FFF2-40B4-BE49-F238E27FC236}">
                <a16:creationId xmlns:a16="http://schemas.microsoft.com/office/drawing/2014/main" id="{213FC419-4778-4482-AD97-7BF1823570B8}"/>
              </a:ext>
            </a:extLst>
          </p:cNvPr>
          <p:cNvSpPr txBox="1"/>
          <p:nvPr/>
        </p:nvSpPr>
        <p:spPr>
          <a:xfrm>
            <a:off x="4181514" y="4709270"/>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1" name="矩形: 圆角 110">
            <a:extLst>
              <a:ext uri="{FF2B5EF4-FFF2-40B4-BE49-F238E27FC236}">
                <a16:creationId xmlns:a16="http://schemas.microsoft.com/office/drawing/2014/main" id="{EEAD6ACC-4BA1-4232-99FE-CF078BE6776E}"/>
              </a:ext>
            </a:extLst>
          </p:cNvPr>
          <p:cNvSpPr/>
          <p:nvPr/>
        </p:nvSpPr>
        <p:spPr>
          <a:xfrm>
            <a:off x="3925411" y="5339625"/>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2" name="文本框 111">
            <a:extLst>
              <a:ext uri="{FF2B5EF4-FFF2-40B4-BE49-F238E27FC236}">
                <a16:creationId xmlns:a16="http://schemas.microsoft.com/office/drawing/2014/main" id="{1F47FB1A-0DDB-4167-8376-952BF7B705C5}"/>
              </a:ext>
            </a:extLst>
          </p:cNvPr>
          <p:cNvSpPr txBox="1"/>
          <p:nvPr/>
        </p:nvSpPr>
        <p:spPr>
          <a:xfrm>
            <a:off x="4181514" y="5390308"/>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7" name="矩形: 圆角 116">
            <a:extLst>
              <a:ext uri="{FF2B5EF4-FFF2-40B4-BE49-F238E27FC236}">
                <a16:creationId xmlns:a16="http://schemas.microsoft.com/office/drawing/2014/main" id="{7C3B8537-B601-4585-A12C-3ECD6568BB77}"/>
              </a:ext>
            </a:extLst>
          </p:cNvPr>
          <p:cNvSpPr/>
          <p:nvPr/>
        </p:nvSpPr>
        <p:spPr>
          <a:xfrm>
            <a:off x="3702451" y="2819345"/>
            <a:ext cx="21677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8" name="文本框 117">
            <a:extLst>
              <a:ext uri="{FF2B5EF4-FFF2-40B4-BE49-F238E27FC236}">
                <a16:creationId xmlns:a16="http://schemas.microsoft.com/office/drawing/2014/main" id="{C0C5438E-B75E-4A4F-B753-DEA0D5F586AC}"/>
              </a:ext>
            </a:extLst>
          </p:cNvPr>
          <p:cNvSpPr txBox="1"/>
          <p:nvPr/>
        </p:nvSpPr>
        <p:spPr>
          <a:xfrm>
            <a:off x="4052778" y="2926134"/>
            <a:ext cx="1467068" cy="466859"/>
          </a:xfrm>
          <a:prstGeom prst="rect">
            <a:avLst/>
          </a:prstGeom>
          <a:noFill/>
        </p:spPr>
        <p:txBody>
          <a:bodyPr wrap="none" rtlCol="0">
            <a:spAutoFit/>
          </a:bodyPr>
          <a:lstStyle/>
          <a:p>
            <a:pPr algn="ctr">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21" name="矩形: 圆角 120">
            <a:extLst>
              <a:ext uri="{FF2B5EF4-FFF2-40B4-BE49-F238E27FC236}">
                <a16:creationId xmlns:a16="http://schemas.microsoft.com/office/drawing/2014/main" id="{02A644E1-0D19-4033-9C7B-C7D980E2A235}"/>
              </a:ext>
            </a:extLst>
          </p:cNvPr>
          <p:cNvSpPr/>
          <p:nvPr/>
        </p:nvSpPr>
        <p:spPr>
          <a:xfrm>
            <a:off x="6544786" y="3977549"/>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2" name="文本框 121">
            <a:extLst>
              <a:ext uri="{FF2B5EF4-FFF2-40B4-BE49-F238E27FC236}">
                <a16:creationId xmlns:a16="http://schemas.microsoft.com/office/drawing/2014/main" id="{16898087-56F3-4A44-B376-193781DA79FA}"/>
              </a:ext>
            </a:extLst>
          </p:cNvPr>
          <p:cNvSpPr txBox="1"/>
          <p:nvPr/>
        </p:nvSpPr>
        <p:spPr>
          <a:xfrm>
            <a:off x="6800889" y="4028232"/>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4" name="矩形: 圆角 123">
            <a:extLst>
              <a:ext uri="{FF2B5EF4-FFF2-40B4-BE49-F238E27FC236}">
                <a16:creationId xmlns:a16="http://schemas.microsoft.com/office/drawing/2014/main" id="{D39017FA-3ECF-4DB5-8341-CB285E174EE8}"/>
              </a:ext>
            </a:extLst>
          </p:cNvPr>
          <p:cNvSpPr/>
          <p:nvPr/>
        </p:nvSpPr>
        <p:spPr>
          <a:xfrm>
            <a:off x="6544786" y="4658587"/>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6" name="文本框 125">
            <a:extLst>
              <a:ext uri="{FF2B5EF4-FFF2-40B4-BE49-F238E27FC236}">
                <a16:creationId xmlns:a16="http://schemas.microsoft.com/office/drawing/2014/main" id="{E95C15FB-1FA9-49DC-A606-48679BCF92E8}"/>
              </a:ext>
            </a:extLst>
          </p:cNvPr>
          <p:cNvSpPr txBox="1"/>
          <p:nvPr/>
        </p:nvSpPr>
        <p:spPr>
          <a:xfrm>
            <a:off x="6800889" y="4709270"/>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8" name="矩形: 圆角 127">
            <a:extLst>
              <a:ext uri="{FF2B5EF4-FFF2-40B4-BE49-F238E27FC236}">
                <a16:creationId xmlns:a16="http://schemas.microsoft.com/office/drawing/2014/main" id="{1B7D18AA-1444-4B28-9685-2E92D1B4C746}"/>
              </a:ext>
            </a:extLst>
          </p:cNvPr>
          <p:cNvSpPr/>
          <p:nvPr/>
        </p:nvSpPr>
        <p:spPr>
          <a:xfrm>
            <a:off x="6544786" y="5339625"/>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9" name="文本框 128">
            <a:extLst>
              <a:ext uri="{FF2B5EF4-FFF2-40B4-BE49-F238E27FC236}">
                <a16:creationId xmlns:a16="http://schemas.microsoft.com/office/drawing/2014/main" id="{935B088B-566D-404F-937D-7D19FE222287}"/>
              </a:ext>
            </a:extLst>
          </p:cNvPr>
          <p:cNvSpPr txBox="1"/>
          <p:nvPr/>
        </p:nvSpPr>
        <p:spPr>
          <a:xfrm>
            <a:off x="6800889" y="5390308"/>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4" name="矩形: 圆角 133">
            <a:extLst>
              <a:ext uri="{FF2B5EF4-FFF2-40B4-BE49-F238E27FC236}">
                <a16:creationId xmlns:a16="http://schemas.microsoft.com/office/drawing/2014/main" id="{AFCA11BA-C7E4-4AFB-A8A1-DB3BD3CCD5F1}"/>
              </a:ext>
            </a:extLst>
          </p:cNvPr>
          <p:cNvSpPr/>
          <p:nvPr/>
        </p:nvSpPr>
        <p:spPr>
          <a:xfrm>
            <a:off x="6321826" y="2819345"/>
            <a:ext cx="21677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5" name="文本框 134">
            <a:extLst>
              <a:ext uri="{FF2B5EF4-FFF2-40B4-BE49-F238E27FC236}">
                <a16:creationId xmlns:a16="http://schemas.microsoft.com/office/drawing/2014/main" id="{28A26175-51D8-4EB4-ADBB-291C9DBAE5E7}"/>
              </a:ext>
            </a:extLst>
          </p:cNvPr>
          <p:cNvSpPr txBox="1"/>
          <p:nvPr/>
        </p:nvSpPr>
        <p:spPr>
          <a:xfrm>
            <a:off x="6672153" y="2926134"/>
            <a:ext cx="1467068" cy="466859"/>
          </a:xfrm>
          <a:prstGeom prst="rect">
            <a:avLst/>
          </a:prstGeom>
          <a:noFill/>
        </p:spPr>
        <p:txBody>
          <a:bodyPr wrap="none" rtlCol="0">
            <a:spAutoFit/>
          </a:bodyPr>
          <a:lstStyle/>
          <a:p>
            <a:pPr algn="ctr">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39" name="矩形: 圆角 138">
            <a:extLst>
              <a:ext uri="{FF2B5EF4-FFF2-40B4-BE49-F238E27FC236}">
                <a16:creationId xmlns:a16="http://schemas.microsoft.com/office/drawing/2014/main" id="{A55FB260-2754-46D9-BACD-7A0990009E1E}"/>
              </a:ext>
            </a:extLst>
          </p:cNvPr>
          <p:cNvSpPr/>
          <p:nvPr/>
        </p:nvSpPr>
        <p:spPr>
          <a:xfrm>
            <a:off x="9164161" y="3977549"/>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1" name="文本框 140">
            <a:extLst>
              <a:ext uri="{FF2B5EF4-FFF2-40B4-BE49-F238E27FC236}">
                <a16:creationId xmlns:a16="http://schemas.microsoft.com/office/drawing/2014/main" id="{E6AA6073-8E62-4C97-BAC6-308CB363F727}"/>
              </a:ext>
            </a:extLst>
          </p:cNvPr>
          <p:cNvSpPr txBox="1"/>
          <p:nvPr/>
        </p:nvSpPr>
        <p:spPr>
          <a:xfrm>
            <a:off x="9420264" y="4028232"/>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3" name="矩形: 圆角 142">
            <a:extLst>
              <a:ext uri="{FF2B5EF4-FFF2-40B4-BE49-F238E27FC236}">
                <a16:creationId xmlns:a16="http://schemas.microsoft.com/office/drawing/2014/main" id="{1C92287D-11B8-4EA9-BBC6-93DA84D34A8D}"/>
              </a:ext>
            </a:extLst>
          </p:cNvPr>
          <p:cNvSpPr/>
          <p:nvPr/>
        </p:nvSpPr>
        <p:spPr>
          <a:xfrm>
            <a:off x="9164161" y="4658587"/>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4" name="文本框 143">
            <a:extLst>
              <a:ext uri="{FF2B5EF4-FFF2-40B4-BE49-F238E27FC236}">
                <a16:creationId xmlns:a16="http://schemas.microsoft.com/office/drawing/2014/main" id="{57E843D4-6DD0-4FBD-8087-09A8E7A426C2}"/>
              </a:ext>
            </a:extLst>
          </p:cNvPr>
          <p:cNvSpPr txBox="1"/>
          <p:nvPr/>
        </p:nvSpPr>
        <p:spPr>
          <a:xfrm>
            <a:off x="9420264" y="4709270"/>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6" name="矩形: 圆角 145">
            <a:extLst>
              <a:ext uri="{FF2B5EF4-FFF2-40B4-BE49-F238E27FC236}">
                <a16:creationId xmlns:a16="http://schemas.microsoft.com/office/drawing/2014/main" id="{14A74386-F008-4AB9-8C1B-392A272BFD90}"/>
              </a:ext>
            </a:extLst>
          </p:cNvPr>
          <p:cNvSpPr/>
          <p:nvPr/>
        </p:nvSpPr>
        <p:spPr>
          <a:xfrm>
            <a:off x="9164161" y="5339625"/>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7" name="文本框 146">
            <a:extLst>
              <a:ext uri="{FF2B5EF4-FFF2-40B4-BE49-F238E27FC236}">
                <a16:creationId xmlns:a16="http://schemas.microsoft.com/office/drawing/2014/main" id="{2A0AD4C5-1702-42C0-9785-6EF844F25350}"/>
              </a:ext>
            </a:extLst>
          </p:cNvPr>
          <p:cNvSpPr txBox="1"/>
          <p:nvPr/>
        </p:nvSpPr>
        <p:spPr>
          <a:xfrm>
            <a:off x="9420264" y="5390308"/>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2" name="矩形: 圆角 151">
            <a:extLst>
              <a:ext uri="{FF2B5EF4-FFF2-40B4-BE49-F238E27FC236}">
                <a16:creationId xmlns:a16="http://schemas.microsoft.com/office/drawing/2014/main" id="{AE14F75D-3E2E-471F-94CC-144597D18589}"/>
              </a:ext>
            </a:extLst>
          </p:cNvPr>
          <p:cNvSpPr/>
          <p:nvPr/>
        </p:nvSpPr>
        <p:spPr>
          <a:xfrm>
            <a:off x="8941201" y="2819345"/>
            <a:ext cx="21677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3" name="文本框 152">
            <a:extLst>
              <a:ext uri="{FF2B5EF4-FFF2-40B4-BE49-F238E27FC236}">
                <a16:creationId xmlns:a16="http://schemas.microsoft.com/office/drawing/2014/main" id="{E9EE916D-54F4-41ED-B1FE-E0420710ADB2}"/>
              </a:ext>
            </a:extLst>
          </p:cNvPr>
          <p:cNvSpPr txBox="1"/>
          <p:nvPr/>
        </p:nvSpPr>
        <p:spPr>
          <a:xfrm>
            <a:off x="9291528" y="2926134"/>
            <a:ext cx="1467068" cy="466859"/>
          </a:xfrm>
          <a:prstGeom prst="rect">
            <a:avLst/>
          </a:prstGeom>
          <a:noFill/>
        </p:spPr>
        <p:txBody>
          <a:bodyPr wrap="none" rtlCol="0">
            <a:spAutoFit/>
          </a:bodyPr>
          <a:lstStyle/>
          <a:p>
            <a:pPr algn="ctr">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3" name="TextBox 1">
            <a:extLst>
              <a:ext uri="{FF2B5EF4-FFF2-40B4-BE49-F238E27FC236}">
                <a16:creationId xmlns:a16="http://schemas.microsoft.com/office/drawing/2014/main" id="{F74E71CF-ECED-4E6E-BA8A-7C37277F8719}"/>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 name="直接连接符 2">
            <a:extLst>
              <a:ext uri="{FF2B5EF4-FFF2-40B4-BE49-F238E27FC236}">
                <a16:creationId xmlns:a16="http://schemas.microsoft.com/office/drawing/2014/main" id="{0A17A1F8-1222-4CCD-94C1-BA7301187A49}"/>
              </a:ext>
            </a:extLst>
          </p:cNvPr>
          <p:cNvCxnSpPr>
            <a:stCxn id="25" idx="2"/>
          </p:cNvCxnSpPr>
          <p:nvPr/>
        </p:nvCxnSpPr>
        <p:spPr>
          <a:xfrm flipH="1">
            <a:off x="6096000" y="2091986"/>
            <a:ext cx="1" cy="487138"/>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483127BB-1E03-4458-83AC-567117E9A686}"/>
              </a:ext>
            </a:extLst>
          </p:cNvPr>
          <p:cNvCxnSpPr>
            <a:cxnSpLocks/>
          </p:cNvCxnSpPr>
          <p:nvPr/>
        </p:nvCxnSpPr>
        <p:spPr>
          <a:xfrm>
            <a:off x="2166937" y="2579124"/>
            <a:ext cx="785812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D216EC0F-BDD4-4C10-8ACC-F715FD0690CB}"/>
              </a:ext>
            </a:extLst>
          </p:cNvPr>
          <p:cNvCxnSpPr>
            <a:cxnSpLocks/>
          </p:cNvCxnSpPr>
          <p:nvPr/>
        </p:nvCxnSpPr>
        <p:spPr>
          <a:xfrm>
            <a:off x="2166937" y="2576416"/>
            <a:ext cx="1" cy="270085"/>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CD8BBE6F-F207-4EDF-A449-9808E82001B6}"/>
              </a:ext>
            </a:extLst>
          </p:cNvPr>
          <p:cNvCxnSpPr>
            <a:cxnSpLocks/>
          </p:cNvCxnSpPr>
          <p:nvPr/>
        </p:nvCxnSpPr>
        <p:spPr>
          <a:xfrm>
            <a:off x="4786312" y="2576416"/>
            <a:ext cx="1" cy="270085"/>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859CD7F1-B687-4298-BF00-4D90893802F8}"/>
              </a:ext>
            </a:extLst>
          </p:cNvPr>
          <p:cNvCxnSpPr>
            <a:cxnSpLocks/>
          </p:cNvCxnSpPr>
          <p:nvPr/>
        </p:nvCxnSpPr>
        <p:spPr>
          <a:xfrm>
            <a:off x="7405687" y="2576416"/>
            <a:ext cx="1" cy="270085"/>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79E973F4-973C-4052-8D5D-CE09CD2C4256}"/>
              </a:ext>
            </a:extLst>
          </p:cNvPr>
          <p:cNvCxnSpPr>
            <a:cxnSpLocks/>
          </p:cNvCxnSpPr>
          <p:nvPr/>
        </p:nvCxnSpPr>
        <p:spPr>
          <a:xfrm>
            <a:off x="10025062" y="2576416"/>
            <a:ext cx="1" cy="270085"/>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8778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4">
            <a:extLst>
              <a:ext uri="{FF2B5EF4-FFF2-40B4-BE49-F238E27FC236}">
                <a16:creationId xmlns:a16="http://schemas.microsoft.com/office/drawing/2014/main" id="{4332A17B-3F48-4546-AE85-7253E6F70B8A}"/>
              </a:ext>
            </a:extLst>
          </p:cNvPr>
          <p:cNvSpPr/>
          <p:nvPr/>
        </p:nvSpPr>
        <p:spPr>
          <a:xfrm>
            <a:off x="1214755" y="14605"/>
            <a:ext cx="9761855" cy="692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373" h="10904">
                <a:moveTo>
                  <a:pt x="2193" y="0"/>
                </a:moveTo>
                <a:lnTo>
                  <a:pt x="13180" y="0"/>
                </a:lnTo>
                <a:lnTo>
                  <a:pt x="13186" y="7"/>
                </a:lnTo>
                <a:cubicBezTo>
                  <a:pt x="14539" y="1392"/>
                  <a:pt x="15373" y="3287"/>
                  <a:pt x="15373" y="5377"/>
                </a:cubicBezTo>
                <a:cubicBezTo>
                  <a:pt x="15373" y="7532"/>
                  <a:pt x="14486" y="9481"/>
                  <a:pt x="13056" y="10876"/>
                </a:cubicBezTo>
                <a:lnTo>
                  <a:pt x="13028" y="10904"/>
                </a:lnTo>
                <a:lnTo>
                  <a:pt x="2345" y="10904"/>
                </a:lnTo>
                <a:lnTo>
                  <a:pt x="2317" y="10876"/>
                </a:lnTo>
                <a:cubicBezTo>
                  <a:pt x="887" y="9481"/>
                  <a:pt x="0" y="7532"/>
                  <a:pt x="0" y="5377"/>
                </a:cubicBezTo>
                <a:cubicBezTo>
                  <a:pt x="0" y="3287"/>
                  <a:pt x="834" y="1392"/>
                  <a:pt x="2187" y="7"/>
                </a:cubicBezTo>
                <a:lnTo>
                  <a:pt x="2193" y="0"/>
                </a:lnTo>
                <a:close/>
              </a:path>
            </a:pathLst>
          </a:cu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椭圆 18">
            <a:extLst>
              <a:ext uri="{FF2B5EF4-FFF2-40B4-BE49-F238E27FC236}">
                <a16:creationId xmlns:a16="http://schemas.microsoft.com/office/drawing/2014/main" id="{C89788F7-12B3-4ED7-B89A-9B624169DC67}"/>
              </a:ext>
            </a:extLst>
          </p:cNvPr>
          <p:cNvSpPr/>
          <p:nvPr/>
        </p:nvSpPr>
        <p:spPr>
          <a:xfrm>
            <a:off x="2929255" y="262255"/>
            <a:ext cx="6333490" cy="6333490"/>
          </a:xfrm>
          <a:prstGeom prst="ellipse">
            <a:avLst/>
          </a:pr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椭圆 19">
            <a:extLst>
              <a:ext uri="{FF2B5EF4-FFF2-40B4-BE49-F238E27FC236}">
                <a16:creationId xmlns:a16="http://schemas.microsoft.com/office/drawing/2014/main" id="{7015E1E4-1E6A-4794-993D-E2C46B10F83D}"/>
              </a:ext>
            </a:extLst>
          </p:cNvPr>
          <p:cNvSpPr/>
          <p:nvPr/>
        </p:nvSpPr>
        <p:spPr>
          <a:xfrm>
            <a:off x="3999230" y="1332230"/>
            <a:ext cx="4193540" cy="4193540"/>
          </a:xfrm>
          <a:prstGeom prst="ellipse">
            <a:avLst/>
          </a:prstGeom>
          <a:gradFill>
            <a:gsLst>
              <a:gs pos="0">
                <a:schemeClr val="accent1"/>
              </a:gs>
              <a:gs pos="100000">
                <a:schemeClr val="accent1">
                  <a:lumMod val="75000"/>
                </a:schemeClr>
              </a:gs>
            </a:gsLst>
            <a:lin ang="2700000" scaled="0"/>
          </a:gradFill>
          <a:ln>
            <a:noFill/>
          </a:ln>
          <a:effectLst>
            <a:outerShdw blurRad="711200" sx="110000" sy="110000" algn="ctr" rotWithShape="0">
              <a:schemeClr val="bg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任意多边形: 形状 21">
            <a:extLst>
              <a:ext uri="{FF2B5EF4-FFF2-40B4-BE49-F238E27FC236}">
                <a16:creationId xmlns:a16="http://schemas.microsoft.com/office/drawing/2014/main" id="{434214B4-70D4-4AF2-BA8C-BD79F604744C}"/>
              </a:ext>
            </a:extLst>
          </p:cNvPr>
          <p:cNvSpPr/>
          <p:nvPr/>
        </p:nvSpPr>
        <p:spPr>
          <a:xfrm>
            <a:off x="570066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任意多边形: 形状 22">
            <a:extLst>
              <a:ext uri="{FF2B5EF4-FFF2-40B4-BE49-F238E27FC236}">
                <a16:creationId xmlns:a16="http://schemas.microsoft.com/office/drawing/2014/main" id="{A0913B38-BCDA-4298-8585-0967F7BC1F0B}"/>
              </a:ext>
            </a:extLst>
          </p:cNvPr>
          <p:cNvSpPr/>
          <p:nvPr/>
        </p:nvSpPr>
        <p:spPr>
          <a:xfrm>
            <a:off x="600838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任意多边形: 形状 23">
            <a:extLst>
              <a:ext uri="{FF2B5EF4-FFF2-40B4-BE49-F238E27FC236}">
                <a16:creationId xmlns:a16="http://schemas.microsoft.com/office/drawing/2014/main" id="{3BD9DDD8-D66A-45EA-8FFE-197A55660BA6}"/>
              </a:ext>
            </a:extLst>
          </p:cNvPr>
          <p:cNvSpPr/>
          <p:nvPr/>
        </p:nvSpPr>
        <p:spPr>
          <a:xfrm>
            <a:off x="631610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BA825FE8-D321-4C57-A451-A9D590E85E38}"/>
              </a:ext>
            </a:extLst>
          </p:cNvPr>
          <p:cNvSpPr txBox="1"/>
          <p:nvPr/>
        </p:nvSpPr>
        <p:spPr>
          <a:xfrm>
            <a:off x="4470063" y="3380746"/>
            <a:ext cx="3251874" cy="769441"/>
          </a:xfrm>
          <a:prstGeom prst="rect">
            <a:avLst/>
          </a:prstGeom>
          <a:noFill/>
        </p:spPr>
        <p:txBody>
          <a:bodyPr wrap="square" rtlCol="0">
            <a:spAutoFit/>
          </a:bodyPr>
          <a:lstStyle/>
          <a:p>
            <a:pPr algn="ctr"/>
            <a:r>
              <a:rPr lang="zh-CN" altLang="en-US" sz="4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1387AAF6-FF50-40B4-BEB4-F47F2997F117}"/>
              </a:ext>
            </a:extLst>
          </p:cNvPr>
          <p:cNvSpPr txBox="1"/>
          <p:nvPr/>
        </p:nvSpPr>
        <p:spPr>
          <a:xfrm>
            <a:off x="4406950" y="2707814"/>
            <a:ext cx="3378100" cy="707886"/>
          </a:xfrm>
          <a:prstGeom prst="rect">
            <a:avLst/>
          </a:prstGeom>
          <a:noFill/>
        </p:spPr>
        <p:txBody>
          <a:bodyPr wrap="square" rtlCol="0">
            <a:spAutoFit/>
          </a:bodyPr>
          <a:lstStyle/>
          <a:p>
            <a:pPr algn="ctr"/>
            <a:r>
              <a:rPr lang="en-US" altLang="zh-CN" sz="4000" b="1">
                <a:ln>
                  <a:solidFill>
                    <a:schemeClr val="bg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04</a:t>
            </a:r>
          </a:p>
        </p:txBody>
      </p:sp>
    </p:spTree>
    <p:extLst>
      <p:ext uri="{BB962C8B-B14F-4D97-AF65-F5344CB8AC3E}">
        <p14:creationId xmlns:p14="http://schemas.microsoft.com/office/powerpoint/2010/main" val="24843202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708660" y="1674495"/>
            <a:ext cx="5101590" cy="4513580"/>
          </a:xfrm>
          <a:prstGeom prst="rect">
            <a:avLst/>
          </a:prstGeom>
          <a:solidFill>
            <a:schemeClr val="bg1"/>
          </a:solidFill>
          <a:ln>
            <a:noFill/>
          </a:ln>
          <a:effectLst>
            <a:outerShdw blurRad="635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6" name="图表 5"/>
          <p:cNvGraphicFramePr/>
          <p:nvPr/>
        </p:nvGraphicFramePr>
        <p:xfrm>
          <a:off x="797542" y="2343981"/>
          <a:ext cx="4923827" cy="3535898"/>
        </p:xfrm>
        <a:graphic>
          <a:graphicData uri="http://schemas.openxmlformats.org/drawingml/2006/chart">
            <c:chart xmlns:c="http://schemas.openxmlformats.org/drawingml/2006/chart" xmlns:r="http://schemas.openxmlformats.org/officeDocument/2006/relationships" r:id="rId2"/>
          </a:graphicData>
        </a:graphic>
      </p:graphicFrame>
      <p:sp>
        <p:nvSpPr>
          <p:cNvPr id="22" name="文本框 21"/>
          <p:cNvSpPr txBox="1"/>
          <p:nvPr/>
        </p:nvSpPr>
        <p:spPr>
          <a:xfrm>
            <a:off x="2525921" y="1791049"/>
            <a:ext cx="1467068" cy="466859"/>
          </a:xfrm>
          <a:prstGeom prst="rect">
            <a:avLst/>
          </a:prstGeom>
          <a:noFill/>
        </p:spPr>
        <p:txBody>
          <a:bodyPr wrap="none" rtlCol="0">
            <a:spAutoFit/>
          </a:bodyPr>
          <a:lstStyle/>
          <a:p>
            <a:pPr>
              <a:lnSpc>
                <a:spcPct val="130000"/>
              </a:lnSpc>
            </a:pPr>
            <a:r>
              <a:rPr lang="zh-CN" altLang="en-US" sz="20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3" name="文本框 12"/>
          <p:cNvSpPr txBox="1"/>
          <p:nvPr/>
        </p:nvSpPr>
        <p:spPr>
          <a:xfrm>
            <a:off x="6501130" y="2076799"/>
            <a:ext cx="2990103" cy="466859"/>
          </a:xfrm>
          <a:prstGeom prst="rect">
            <a:avLst/>
          </a:prstGeom>
          <a:noFill/>
        </p:spPr>
        <p:txBody>
          <a:bodyPr wrap="square" rtlCol="0" anchor="t">
            <a:spAutoFit/>
          </a:bodyPr>
          <a:lstStyle/>
          <a:p>
            <a:pPr indent="-457200" fontAlgn="auto">
              <a:lnSpc>
                <a:spcPct val="130000"/>
              </a:lnSpc>
              <a:buFont typeface="Wingdings" panose="05000000000000000000" pitchFamily="2" charset="2"/>
              <a:buChar char="ü"/>
              <a:extLst>
                <a:ext uri="{35155182-B16C-46BC-9424-99874614C6A1}">
                  <wpsdc:indentchars xmlns="" xmlns:wpsdc="http://www.wps.cn/officeDocument/2017/drawingmlCustomData" val="-200" checksum="932098519"/>
                </a:ext>
              </a:extLst>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 name="文本框 13"/>
          <p:cNvSpPr txBox="1"/>
          <p:nvPr/>
        </p:nvSpPr>
        <p:spPr>
          <a:xfrm>
            <a:off x="6971030" y="2474595"/>
            <a:ext cx="3928745" cy="354456"/>
          </a:xfrm>
          <a:prstGeom prst="rect">
            <a:avLst/>
          </a:prstGeom>
          <a:noFill/>
        </p:spPr>
        <p:txBody>
          <a:bodyPr wrap="square" rtlCol="0" anchor="t">
            <a:spAutoFit/>
          </a:bodyPr>
          <a:lstStyle/>
          <a:p>
            <a:pPr algn="ctr">
              <a:lnSpc>
                <a:spcPct val="130000"/>
              </a:lnSpc>
              <a:buNone/>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26" name="文本框 25"/>
          <p:cNvSpPr txBox="1"/>
          <p:nvPr/>
        </p:nvSpPr>
        <p:spPr>
          <a:xfrm>
            <a:off x="6501130" y="3047079"/>
            <a:ext cx="2990103" cy="466859"/>
          </a:xfrm>
          <a:prstGeom prst="rect">
            <a:avLst/>
          </a:prstGeom>
          <a:noFill/>
        </p:spPr>
        <p:txBody>
          <a:bodyPr wrap="square" rtlCol="0" anchor="t">
            <a:spAutoFit/>
          </a:bodyPr>
          <a:lstStyle/>
          <a:p>
            <a:pPr indent="-457200" fontAlgn="auto">
              <a:lnSpc>
                <a:spcPct val="130000"/>
              </a:lnSpc>
              <a:buFont typeface="Wingdings" panose="05000000000000000000" pitchFamily="2" charset="2"/>
              <a:buChar char="ü"/>
              <a:extLst>
                <a:ext uri="{35155182-B16C-46BC-9424-99874614C6A1}">
                  <wpsdc:indentchars xmlns:lc="http://schemas.openxmlformats.org/drawingml/2006/lockedCanvas" xmlns="" xmlns:wpsdc="http://www.wps.cn/officeDocument/2017/drawingmlCustomData" val="-200" checksum="932098519"/>
                </a:ext>
              </a:extLst>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9" name="文本框 28"/>
          <p:cNvSpPr txBox="1"/>
          <p:nvPr/>
        </p:nvSpPr>
        <p:spPr>
          <a:xfrm>
            <a:off x="6500495" y="4017359"/>
            <a:ext cx="2990103" cy="466859"/>
          </a:xfrm>
          <a:prstGeom prst="rect">
            <a:avLst/>
          </a:prstGeom>
          <a:noFill/>
        </p:spPr>
        <p:txBody>
          <a:bodyPr wrap="square" rtlCol="0" anchor="t">
            <a:spAutoFit/>
          </a:bodyPr>
          <a:lstStyle/>
          <a:p>
            <a:pPr indent="-457200" fontAlgn="auto">
              <a:lnSpc>
                <a:spcPct val="130000"/>
              </a:lnSpc>
              <a:buFont typeface="Wingdings" panose="05000000000000000000" pitchFamily="2" charset="2"/>
              <a:buChar char="ü"/>
              <a:extLst>
                <a:ext uri="{35155182-B16C-46BC-9424-99874614C6A1}">
                  <wpsdc:indentchars xmlns:lc="http://schemas.openxmlformats.org/drawingml/2006/lockedCanvas" xmlns="" xmlns:wpsdc="http://www.wps.cn/officeDocument/2017/drawingmlCustomData" val="-200" checksum="932098519"/>
                </a:ext>
              </a:extLst>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2" name="文本框 31"/>
          <p:cNvSpPr txBox="1"/>
          <p:nvPr/>
        </p:nvSpPr>
        <p:spPr>
          <a:xfrm>
            <a:off x="6501130" y="4987639"/>
            <a:ext cx="2990103" cy="466859"/>
          </a:xfrm>
          <a:prstGeom prst="rect">
            <a:avLst/>
          </a:prstGeom>
          <a:noFill/>
        </p:spPr>
        <p:txBody>
          <a:bodyPr wrap="square" rtlCol="0" anchor="t">
            <a:spAutoFit/>
          </a:bodyPr>
          <a:lstStyle/>
          <a:p>
            <a:pPr indent="-457200" fontAlgn="auto">
              <a:lnSpc>
                <a:spcPct val="130000"/>
              </a:lnSpc>
              <a:buFont typeface="Wingdings" panose="05000000000000000000" pitchFamily="2" charset="2"/>
              <a:buChar char="ü"/>
              <a:extLst>
                <a:ext uri="{35155182-B16C-46BC-9424-99874614C6A1}">
                  <wpsdc:indentchars xmlns:lc="http://schemas.openxmlformats.org/drawingml/2006/lockedCanvas" xmlns="" xmlns:wpsdc="http://www.wps.cn/officeDocument/2017/drawingmlCustomData" val="-200" checksum="932098519"/>
                </a:ext>
              </a:extLst>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5" name="文本框 14">
            <a:extLst>
              <a:ext uri="{FF2B5EF4-FFF2-40B4-BE49-F238E27FC236}">
                <a16:creationId xmlns:a16="http://schemas.microsoft.com/office/drawing/2014/main" id="{FF7AFF17-8F92-4080-B477-9FC53BD2B80A}"/>
              </a:ext>
            </a:extLst>
          </p:cNvPr>
          <p:cNvSpPr txBox="1"/>
          <p:nvPr/>
        </p:nvSpPr>
        <p:spPr>
          <a:xfrm>
            <a:off x="6971030" y="3452522"/>
            <a:ext cx="3928745" cy="354456"/>
          </a:xfrm>
          <a:prstGeom prst="rect">
            <a:avLst/>
          </a:prstGeom>
          <a:noFill/>
        </p:spPr>
        <p:txBody>
          <a:bodyPr wrap="square" rtlCol="0" anchor="t">
            <a:spAutoFit/>
          </a:bodyPr>
          <a:lstStyle/>
          <a:p>
            <a:pPr algn="ctr">
              <a:lnSpc>
                <a:spcPct val="130000"/>
              </a:lnSpc>
              <a:buNone/>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16" name="文本框 15">
            <a:extLst>
              <a:ext uri="{FF2B5EF4-FFF2-40B4-BE49-F238E27FC236}">
                <a16:creationId xmlns:a16="http://schemas.microsoft.com/office/drawing/2014/main" id="{84C6295E-47F4-479A-8848-D670AE37D750}"/>
              </a:ext>
            </a:extLst>
          </p:cNvPr>
          <p:cNvSpPr txBox="1"/>
          <p:nvPr/>
        </p:nvSpPr>
        <p:spPr>
          <a:xfrm>
            <a:off x="6971030" y="4430449"/>
            <a:ext cx="3928745" cy="354456"/>
          </a:xfrm>
          <a:prstGeom prst="rect">
            <a:avLst/>
          </a:prstGeom>
          <a:noFill/>
        </p:spPr>
        <p:txBody>
          <a:bodyPr wrap="square" rtlCol="0" anchor="t">
            <a:spAutoFit/>
          </a:bodyPr>
          <a:lstStyle/>
          <a:p>
            <a:pPr algn="ctr">
              <a:lnSpc>
                <a:spcPct val="130000"/>
              </a:lnSpc>
              <a:buNone/>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17" name="文本框 16">
            <a:extLst>
              <a:ext uri="{FF2B5EF4-FFF2-40B4-BE49-F238E27FC236}">
                <a16:creationId xmlns:a16="http://schemas.microsoft.com/office/drawing/2014/main" id="{17ADFD5B-26C5-431C-88EF-92974989376A}"/>
              </a:ext>
            </a:extLst>
          </p:cNvPr>
          <p:cNvSpPr txBox="1"/>
          <p:nvPr/>
        </p:nvSpPr>
        <p:spPr>
          <a:xfrm>
            <a:off x="6971030" y="5408376"/>
            <a:ext cx="3928745" cy="354456"/>
          </a:xfrm>
          <a:prstGeom prst="rect">
            <a:avLst/>
          </a:prstGeom>
          <a:noFill/>
        </p:spPr>
        <p:txBody>
          <a:bodyPr wrap="square" rtlCol="0" anchor="t">
            <a:spAutoFit/>
          </a:bodyPr>
          <a:lstStyle/>
          <a:p>
            <a:pPr algn="ctr">
              <a:lnSpc>
                <a:spcPct val="130000"/>
              </a:lnSpc>
              <a:buNone/>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a:t>
            </a:r>
          </a:p>
        </p:txBody>
      </p:sp>
      <p:sp>
        <p:nvSpPr>
          <p:cNvPr id="18" name="TextBox 1">
            <a:extLst>
              <a:ext uri="{FF2B5EF4-FFF2-40B4-BE49-F238E27FC236}">
                <a16:creationId xmlns:a16="http://schemas.microsoft.com/office/drawing/2014/main" id="{8BEFD053-4160-49D7-8754-14FC77C24BA3}"/>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椭圆 579"/>
          <p:cNvSpPr/>
          <p:nvPr/>
        </p:nvSpPr>
        <p:spPr>
          <a:xfrm>
            <a:off x="3652244" y="1110903"/>
            <a:ext cx="4896000" cy="4896000"/>
          </a:xfrm>
          <a:prstGeom prst="ellipse">
            <a:avLst/>
          </a:prstGeom>
          <a:gradFill>
            <a:gsLst>
              <a:gs pos="100000">
                <a:schemeClr val="accent1">
                  <a:alpha val="8000"/>
                </a:schemeClr>
              </a:gs>
              <a:gs pos="0">
                <a:schemeClr val="accent1">
                  <a:alpha val="8000"/>
                </a:schemeClr>
              </a:gs>
              <a:gs pos="50000">
                <a:schemeClr val="accent1">
                  <a:alpha val="0"/>
                </a:schemeClr>
              </a:gs>
            </a:gsLst>
            <a:lin ang="0" scaled="1"/>
          </a:gradFill>
          <a:ln w="12700">
            <a:gradFill flip="none" rotWithShape="1">
              <a:gsLst>
                <a:gs pos="75000">
                  <a:schemeClr val="accent1">
                    <a:alpha val="0"/>
                  </a:schemeClr>
                </a:gs>
                <a:gs pos="20000">
                  <a:schemeClr val="accent1">
                    <a:alpha val="0"/>
                  </a:schemeClr>
                </a:gs>
                <a:gs pos="0">
                  <a:schemeClr val="accent1"/>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0" name="椭圆 589"/>
          <p:cNvSpPr/>
          <p:nvPr/>
        </p:nvSpPr>
        <p:spPr>
          <a:xfrm rot="660000" flipH="1">
            <a:off x="3887372" y="2234329"/>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1" name="弧形 580"/>
          <p:cNvSpPr/>
          <p:nvPr/>
        </p:nvSpPr>
        <p:spPr>
          <a:xfrm>
            <a:off x="4713039" y="2171700"/>
            <a:ext cx="2752946" cy="2752942"/>
          </a:xfrm>
          <a:prstGeom prst="arc">
            <a:avLst>
              <a:gd name="adj1" fmla="val 10214044"/>
              <a:gd name="adj2" fmla="val 310579"/>
            </a:avLst>
          </a:prstGeom>
          <a:ln w="317500">
            <a:gradFill flip="none" rotWithShape="1">
              <a:gsLst>
                <a:gs pos="0">
                  <a:schemeClr val="accent1">
                    <a:lumMod val="40000"/>
                    <a:lumOff val="60000"/>
                  </a:schemeClr>
                </a:gs>
                <a:gs pos="100000">
                  <a:schemeClr val="accent1">
                    <a:lumMod val="40000"/>
                    <a:lumOff val="60000"/>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2" name="弧形 581"/>
          <p:cNvSpPr/>
          <p:nvPr/>
        </p:nvSpPr>
        <p:spPr>
          <a:xfrm rot="10800000">
            <a:off x="4719527" y="2168201"/>
            <a:ext cx="2752946" cy="2752942"/>
          </a:xfrm>
          <a:prstGeom prst="arc">
            <a:avLst>
              <a:gd name="adj1" fmla="val 10214044"/>
              <a:gd name="adj2" fmla="val 310579"/>
            </a:avLst>
          </a:prstGeom>
          <a:ln w="317500">
            <a:gradFill flip="none" rotWithShape="1">
              <a:gsLst>
                <a:gs pos="0">
                  <a:schemeClr val="accent1">
                    <a:lumMod val="40000"/>
                    <a:lumOff val="60000"/>
                  </a:schemeClr>
                </a:gs>
                <a:gs pos="100000">
                  <a:schemeClr val="accent1">
                    <a:lumMod val="40000"/>
                    <a:lumOff val="60000"/>
                    <a:alpha val="0"/>
                  </a:schemeClr>
                </a:gs>
              </a:gsLst>
              <a:lin ang="0" scaled="1"/>
              <a:tileRect/>
            </a:gradFill>
            <a:headEnd type="triangl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3" name="椭圆 582"/>
          <p:cNvSpPr/>
          <p:nvPr/>
        </p:nvSpPr>
        <p:spPr>
          <a:xfrm>
            <a:off x="4713041" y="2171700"/>
            <a:ext cx="2752942" cy="27529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9" name="文本框 598"/>
          <p:cNvSpPr txBox="1"/>
          <p:nvPr/>
        </p:nvSpPr>
        <p:spPr>
          <a:xfrm>
            <a:off x="8699774" y="1792369"/>
            <a:ext cx="1282402" cy="447229"/>
          </a:xfrm>
          <a:prstGeom prst="rect">
            <a:avLst/>
          </a:prstGeom>
        </p:spPr>
        <p:txBody>
          <a:bodyPr wrap="none" lIns="0" tIns="36000" rIns="0" bIns="36000" rtlCol="0">
            <a:spAutoFit/>
          </a:bodyPr>
          <a:lstStyle/>
          <a:p>
            <a:pPr marL="0" indent="0">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00" name="文本框 599"/>
          <p:cNvSpPr txBox="1"/>
          <p:nvPr/>
        </p:nvSpPr>
        <p:spPr>
          <a:xfrm>
            <a:off x="997493" y="2206960"/>
            <a:ext cx="2494733" cy="1175056"/>
          </a:xfrm>
          <a:prstGeom prst="rect">
            <a:avLst/>
          </a:prstGeom>
        </p:spPr>
        <p:txBody>
          <a:bodyPr wrap="square" lIns="0" tIns="36000" rIns="0" bIns="36000" rtlCol="0">
            <a:spAutoFit/>
          </a:bodyPr>
          <a:lstStyle/>
          <a:p>
            <a:pPr algn="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601" name="文本框 600"/>
          <p:cNvSpPr txBox="1"/>
          <p:nvPr/>
        </p:nvSpPr>
        <p:spPr>
          <a:xfrm>
            <a:off x="2209823" y="1792369"/>
            <a:ext cx="1282403" cy="447229"/>
          </a:xfrm>
          <a:prstGeom prst="rect">
            <a:avLst/>
          </a:prstGeom>
        </p:spPr>
        <p:txBody>
          <a:bodyPr wrap="none" lIns="0" tIns="36000" rIns="0" bIns="36000" rtlCol="0">
            <a:spAutoFit/>
          </a:bodyPr>
          <a:lstStyle/>
          <a:p>
            <a:pPr marL="0" indent="0" algn="r">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9" name="文本框 28">
            <a:extLst>
              <a:ext uri="{FF2B5EF4-FFF2-40B4-BE49-F238E27FC236}">
                <a16:creationId xmlns:a16="http://schemas.microsoft.com/office/drawing/2014/main" id="{516D51A0-2BEC-48A5-830C-FCE2F9FCA938}"/>
              </a:ext>
            </a:extLst>
          </p:cNvPr>
          <p:cNvSpPr txBox="1"/>
          <p:nvPr/>
        </p:nvSpPr>
        <p:spPr>
          <a:xfrm>
            <a:off x="8699774" y="2206960"/>
            <a:ext cx="2494733" cy="1175056"/>
          </a:xfrm>
          <a:prstGeom prst="rect">
            <a:avLst/>
          </a:prstGeom>
        </p:spPr>
        <p:txBody>
          <a:bodyPr wrap="square" lIns="0" tIns="36000" rIns="0" bIns="36000" rtlCol="0">
            <a:spAutoFit/>
          </a:bodyPr>
          <a:lstStyle/>
          <a:p>
            <a:pP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603" name="文本框 602"/>
          <p:cNvSpPr txBox="1"/>
          <p:nvPr/>
        </p:nvSpPr>
        <p:spPr>
          <a:xfrm>
            <a:off x="8699774" y="4272260"/>
            <a:ext cx="1282402" cy="447229"/>
          </a:xfrm>
          <a:prstGeom prst="rect">
            <a:avLst/>
          </a:prstGeom>
        </p:spPr>
        <p:txBody>
          <a:bodyPr wrap="none" lIns="0" tIns="36000" rIns="0" bIns="36000" rtlCol="0">
            <a:spAutoFit/>
          </a:bodyPr>
          <a:lstStyle/>
          <a:p>
            <a:pPr marL="0" indent="0">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04" name="文本框 603"/>
          <p:cNvSpPr txBox="1"/>
          <p:nvPr/>
        </p:nvSpPr>
        <p:spPr>
          <a:xfrm>
            <a:off x="997493" y="4644705"/>
            <a:ext cx="2494733" cy="1175056"/>
          </a:xfrm>
          <a:prstGeom prst="rect">
            <a:avLst/>
          </a:prstGeom>
        </p:spPr>
        <p:txBody>
          <a:bodyPr wrap="square" lIns="0" tIns="36000" rIns="0" bIns="36000" rtlCol="0">
            <a:spAutoFit/>
          </a:bodyPr>
          <a:lstStyle/>
          <a:p>
            <a:pPr algn="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605" name="文本框 604"/>
          <p:cNvSpPr txBox="1"/>
          <p:nvPr/>
        </p:nvSpPr>
        <p:spPr>
          <a:xfrm>
            <a:off x="2209823" y="4230114"/>
            <a:ext cx="1282403" cy="447229"/>
          </a:xfrm>
          <a:prstGeom prst="rect">
            <a:avLst/>
          </a:prstGeom>
        </p:spPr>
        <p:txBody>
          <a:bodyPr wrap="none" lIns="0" tIns="36000" rIns="0" bIns="36000" rtlCol="0">
            <a:spAutoFit/>
          </a:bodyPr>
          <a:lstStyle/>
          <a:p>
            <a:pPr marL="0" indent="0" algn="r">
              <a:lnSpc>
                <a:spcPct val="130000"/>
              </a:lnSpc>
              <a:buNone/>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0" name="文本框 29">
            <a:extLst>
              <a:ext uri="{FF2B5EF4-FFF2-40B4-BE49-F238E27FC236}">
                <a16:creationId xmlns:a16="http://schemas.microsoft.com/office/drawing/2014/main" id="{299711C7-6649-4F9D-B210-32811A9DD572}"/>
              </a:ext>
            </a:extLst>
          </p:cNvPr>
          <p:cNvSpPr txBox="1"/>
          <p:nvPr/>
        </p:nvSpPr>
        <p:spPr>
          <a:xfrm>
            <a:off x="8699774" y="4644705"/>
            <a:ext cx="2494733" cy="1175056"/>
          </a:xfrm>
          <a:prstGeom prst="rect">
            <a:avLst/>
          </a:prstGeom>
        </p:spPr>
        <p:txBody>
          <a:bodyPr wrap="square" lIns="0" tIns="36000" rIns="0" bIns="36000" rtlCol="0">
            <a:spAutoFit/>
          </a:bodyPr>
          <a:lstStyle/>
          <a:p>
            <a:pPr>
              <a:lnSpc>
                <a:spcPct val="130000"/>
              </a:lnSpc>
            </a:pPr>
            <a:r>
              <a:rPr lang="zh-CN" altLang="en-US" sz="1400" kern="100">
                <a:solidFill>
                  <a:schemeClr val="tx1">
                    <a:lumMod val="85000"/>
                    <a:lumOff val="15000"/>
                  </a:schemeClr>
                </a:solidFill>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请输入正文内容请输入正文内容请输入正文内容请输入正文内容请输入正文内容请输入正文内容请输入请输入正文内容</a:t>
            </a:r>
          </a:p>
        </p:txBody>
      </p:sp>
      <p:sp>
        <p:nvSpPr>
          <p:cNvPr id="31" name="文本框 30">
            <a:extLst>
              <a:ext uri="{FF2B5EF4-FFF2-40B4-BE49-F238E27FC236}">
                <a16:creationId xmlns:a16="http://schemas.microsoft.com/office/drawing/2014/main" id="{8BC1D924-90F3-49DA-9053-5BEF6648F08F}"/>
              </a:ext>
            </a:extLst>
          </p:cNvPr>
          <p:cNvSpPr txBox="1"/>
          <p:nvPr/>
        </p:nvSpPr>
        <p:spPr>
          <a:xfrm>
            <a:off x="5191831" y="3249664"/>
            <a:ext cx="1795363" cy="597014"/>
          </a:xfrm>
          <a:prstGeom prst="rect">
            <a:avLst/>
          </a:prstGeom>
        </p:spPr>
        <p:txBody>
          <a:bodyPr wrap="none" lIns="0" tIns="36000" rIns="0" bIns="36000" rtlCol="0">
            <a:spAutoFit/>
          </a:bodyPr>
          <a:lstStyle/>
          <a:p>
            <a:pPr marL="0" indent="0">
              <a:lnSpc>
                <a:spcPct val="130000"/>
              </a:lnSpc>
              <a:buNone/>
            </a:pPr>
            <a:r>
              <a:rPr lang="zh-CN" altLang="en-US" sz="28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2" name="椭圆 31">
            <a:extLst>
              <a:ext uri="{FF2B5EF4-FFF2-40B4-BE49-F238E27FC236}">
                <a16:creationId xmlns:a16="http://schemas.microsoft.com/office/drawing/2014/main" id="{F7B3C423-B8CA-4F56-9067-4A9E83823420}"/>
              </a:ext>
            </a:extLst>
          </p:cNvPr>
          <p:cNvSpPr/>
          <p:nvPr/>
        </p:nvSpPr>
        <p:spPr>
          <a:xfrm rot="660000" flipH="1">
            <a:off x="3887372" y="4653645"/>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椭圆 32">
            <a:extLst>
              <a:ext uri="{FF2B5EF4-FFF2-40B4-BE49-F238E27FC236}">
                <a16:creationId xmlns:a16="http://schemas.microsoft.com/office/drawing/2014/main" id="{031B6641-91CF-4517-A65D-878F43A08BDD}"/>
              </a:ext>
            </a:extLst>
          </p:cNvPr>
          <p:cNvSpPr/>
          <p:nvPr/>
        </p:nvSpPr>
        <p:spPr>
          <a:xfrm rot="660000" flipH="1">
            <a:off x="8155942" y="2234329"/>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椭圆 33">
            <a:extLst>
              <a:ext uri="{FF2B5EF4-FFF2-40B4-BE49-F238E27FC236}">
                <a16:creationId xmlns:a16="http://schemas.microsoft.com/office/drawing/2014/main" id="{AC0E9C0D-713C-4765-A540-09A5C75389A7}"/>
              </a:ext>
            </a:extLst>
          </p:cNvPr>
          <p:cNvSpPr/>
          <p:nvPr/>
        </p:nvSpPr>
        <p:spPr>
          <a:xfrm rot="660000" flipH="1">
            <a:off x="8155942" y="4653645"/>
            <a:ext cx="216450" cy="216450"/>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lang="zh-CN" altLang="en-US" sz="2800"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TextBox 1">
            <a:extLst>
              <a:ext uri="{FF2B5EF4-FFF2-40B4-BE49-F238E27FC236}">
                <a16:creationId xmlns:a16="http://schemas.microsoft.com/office/drawing/2014/main" id="{3B4CABE5-DF2D-44C8-BD83-741B94846D9D}"/>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1FBF5CC2-F94F-4F92-B13F-162299763047}"/>
              </a:ext>
            </a:extLst>
          </p:cNvPr>
          <p:cNvSpPr/>
          <p:nvPr/>
        </p:nvSpPr>
        <p:spPr>
          <a:xfrm>
            <a:off x="247055" y="248906"/>
            <a:ext cx="11697890" cy="6360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灯片编号占位符 1">
            <a:extLst>
              <a:ext uri="{FF2B5EF4-FFF2-40B4-BE49-F238E27FC236}">
                <a16:creationId xmlns:a16="http://schemas.microsoft.com/office/drawing/2014/main" id="{68BF1552-6BF1-4B07-86F5-08EFF25E2097}"/>
              </a:ext>
            </a:extLst>
          </p:cNvPr>
          <p:cNvSpPr>
            <a:spLocks noGrp="1"/>
          </p:cNvSpPr>
          <p:nvPr>
            <p:ph type="sldNum" sz="quarter" idx="4294967295"/>
          </p:nvPr>
        </p:nvSpPr>
        <p:spPr>
          <a:xfrm>
            <a:off x="11761788" y="6048375"/>
            <a:ext cx="430212" cy="365125"/>
          </a:xfrm>
        </p:spPr>
        <p:txBody>
          <a:bodyPr/>
          <a:lstStyle/>
          <a:p>
            <a:fld id="{3CAA7E89-ABB9-485B-8EAF-4D6A08193F1C}" type="slidenum">
              <a:rPr lang="zh-CN" altLang="en-US" smtClean="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a:t>
            </a:fld>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Rectangle 6">
            <a:extLst>
              <a:ext uri="{FF2B5EF4-FFF2-40B4-BE49-F238E27FC236}">
                <a16:creationId xmlns:a16="http://schemas.microsoft.com/office/drawing/2014/main" id="{96D29A88-C471-4F5B-B9A5-6FE3865B89AB}"/>
              </a:ext>
            </a:extLst>
          </p:cNvPr>
          <p:cNvSpPr>
            <a:spLocks noChangeArrowheads="1"/>
          </p:cNvSpPr>
          <p:nvPr/>
        </p:nvSpPr>
        <p:spPr bwMode="auto">
          <a:xfrm>
            <a:off x="7265354" y="2645375"/>
            <a:ext cx="2772032" cy="4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a:ln>
                  <a:noFill/>
                </a:ln>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 name="矩形 72">
            <a:extLst>
              <a:ext uri="{FF2B5EF4-FFF2-40B4-BE49-F238E27FC236}">
                <a16:creationId xmlns:a16="http://schemas.microsoft.com/office/drawing/2014/main" id="{70B0B807-1BBA-4E54-8E20-170EA2159E0F}"/>
              </a:ext>
            </a:extLst>
          </p:cNvPr>
          <p:cNvSpPr>
            <a:spLocks noChangeArrowheads="1"/>
          </p:cNvSpPr>
          <p:nvPr/>
        </p:nvSpPr>
        <p:spPr bwMode="auto">
          <a:xfrm>
            <a:off x="5440319" y="2593327"/>
            <a:ext cx="1328911" cy="490537"/>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文本框 73">
            <a:extLst>
              <a:ext uri="{FF2B5EF4-FFF2-40B4-BE49-F238E27FC236}">
                <a16:creationId xmlns:a16="http://schemas.microsoft.com/office/drawing/2014/main" id="{10A31B4A-8D81-4236-B181-CA73659B1133}"/>
              </a:ext>
            </a:extLst>
          </p:cNvPr>
          <p:cNvSpPr txBox="1">
            <a:spLocks noChangeArrowheads="1"/>
          </p:cNvSpPr>
          <p:nvPr/>
        </p:nvSpPr>
        <p:spPr bwMode="auto">
          <a:xfrm>
            <a:off x="5846530" y="2607763"/>
            <a:ext cx="516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2400" b="1"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Rectangle 6">
            <a:extLst>
              <a:ext uri="{FF2B5EF4-FFF2-40B4-BE49-F238E27FC236}">
                <a16:creationId xmlns:a16="http://schemas.microsoft.com/office/drawing/2014/main" id="{683A1DBE-0DC0-4CD9-91E1-3206C06D80BC}"/>
              </a:ext>
            </a:extLst>
          </p:cNvPr>
          <p:cNvSpPr>
            <a:spLocks noChangeArrowheads="1"/>
          </p:cNvSpPr>
          <p:nvPr/>
        </p:nvSpPr>
        <p:spPr bwMode="auto">
          <a:xfrm>
            <a:off x="7265354" y="3303581"/>
            <a:ext cx="2772032" cy="4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a:ln>
                  <a:noFill/>
                </a:ln>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3" name="矩形 79">
            <a:extLst>
              <a:ext uri="{FF2B5EF4-FFF2-40B4-BE49-F238E27FC236}">
                <a16:creationId xmlns:a16="http://schemas.microsoft.com/office/drawing/2014/main" id="{35B05EB2-8E07-41CE-B3D0-34240495F300}"/>
              </a:ext>
            </a:extLst>
          </p:cNvPr>
          <p:cNvSpPr>
            <a:spLocks noChangeArrowheads="1"/>
          </p:cNvSpPr>
          <p:nvPr/>
        </p:nvSpPr>
        <p:spPr bwMode="auto">
          <a:xfrm>
            <a:off x="5440319" y="3251533"/>
            <a:ext cx="1328911" cy="490537"/>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文本框 80">
            <a:extLst>
              <a:ext uri="{FF2B5EF4-FFF2-40B4-BE49-F238E27FC236}">
                <a16:creationId xmlns:a16="http://schemas.microsoft.com/office/drawing/2014/main" id="{F9D923F8-E68B-47D2-9803-218EBBAD47C3}"/>
              </a:ext>
            </a:extLst>
          </p:cNvPr>
          <p:cNvSpPr txBox="1">
            <a:spLocks noChangeArrowheads="1"/>
          </p:cNvSpPr>
          <p:nvPr/>
        </p:nvSpPr>
        <p:spPr bwMode="auto">
          <a:xfrm>
            <a:off x="5816875" y="3265969"/>
            <a:ext cx="5757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2400" b="1"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Rectangle 6">
            <a:extLst>
              <a:ext uri="{FF2B5EF4-FFF2-40B4-BE49-F238E27FC236}">
                <a16:creationId xmlns:a16="http://schemas.microsoft.com/office/drawing/2014/main" id="{F0428880-2547-433A-9321-4C1CE8E95235}"/>
              </a:ext>
            </a:extLst>
          </p:cNvPr>
          <p:cNvSpPr>
            <a:spLocks noChangeArrowheads="1"/>
          </p:cNvSpPr>
          <p:nvPr/>
        </p:nvSpPr>
        <p:spPr bwMode="auto">
          <a:xfrm>
            <a:off x="7263164" y="3961787"/>
            <a:ext cx="2771118" cy="4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a:ln>
                  <a:noFill/>
                </a:ln>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0" name="矩形 86">
            <a:extLst>
              <a:ext uri="{FF2B5EF4-FFF2-40B4-BE49-F238E27FC236}">
                <a16:creationId xmlns:a16="http://schemas.microsoft.com/office/drawing/2014/main" id="{1D66B9FF-C349-4B59-9344-94728DD53CAE}"/>
              </a:ext>
            </a:extLst>
          </p:cNvPr>
          <p:cNvSpPr>
            <a:spLocks noChangeArrowheads="1"/>
          </p:cNvSpPr>
          <p:nvPr/>
        </p:nvSpPr>
        <p:spPr bwMode="auto">
          <a:xfrm>
            <a:off x="5438731" y="3909739"/>
            <a:ext cx="1328473" cy="490537"/>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文本框 87">
            <a:extLst>
              <a:ext uri="{FF2B5EF4-FFF2-40B4-BE49-F238E27FC236}">
                <a16:creationId xmlns:a16="http://schemas.microsoft.com/office/drawing/2014/main" id="{8F23D952-D94D-4166-BD91-85099AC3D1B1}"/>
              </a:ext>
            </a:extLst>
          </p:cNvPr>
          <p:cNvSpPr txBox="1">
            <a:spLocks noChangeArrowheads="1"/>
          </p:cNvSpPr>
          <p:nvPr/>
        </p:nvSpPr>
        <p:spPr bwMode="auto">
          <a:xfrm>
            <a:off x="5815068" y="3909739"/>
            <a:ext cx="5757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2400" b="1"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0" name="Rectangle 6">
            <a:extLst>
              <a:ext uri="{FF2B5EF4-FFF2-40B4-BE49-F238E27FC236}">
                <a16:creationId xmlns:a16="http://schemas.microsoft.com/office/drawing/2014/main" id="{2C569C04-28B2-4C75-8513-163E99AF8E58}"/>
              </a:ext>
            </a:extLst>
          </p:cNvPr>
          <p:cNvSpPr>
            <a:spLocks noChangeArrowheads="1"/>
          </p:cNvSpPr>
          <p:nvPr/>
        </p:nvSpPr>
        <p:spPr bwMode="auto">
          <a:xfrm>
            <a:off x="7263164" y="4608366"/>
            <a:ext cx="2771118" cy="4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a:ln>
                  <a:noFill/>
                </a:ln>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7" name="矩形 93">
            <a:extLst>
              <a:ext uri="{FF2B5EF4-FFF2-40B4-BE49-F238E27FC236}">
                <a16:creationId xmlns:a16="http://schemas.microsoft.com/office/drawing/2014/main" id="{F2421BAC-E517-4F2A-86CB-2961218B42A0}"/>
              </a:ext>
            </a:extLst>
          </p:cNvPr>
          <p:cNvSpPr>
            <a:spLocks noChangeArrowheads="1"/>
          </p:cNvSpPr>
          <p:nvPr/>
        </p:nvSpPr>
        <p:spPr bwMode="auto">
          <a:xfrm>
            <a:off x="5438731" y="4567945"/>
            <a:ext cx="1328473" cy="490537"/>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文本框 94">
            <a:extLst>
              <a:ext uri="{FF2B5EF4-FFF2-40B4-BE49-F238E27FC236}">
                <a16:creationId xmlns:a16="http://schemas.microsoft.com/office/drawing/2014/main" id="{804CCF9F-0310-4DF4-8F5F-B9C8CBB9E06D}"/>
              </a:ext>
            </a:extLst>
          </p:cNvPr>
          <p:cNvSpPr txBox="1">
            <a:spLocks noChangeArrowheads="1"/>
          </p:cNvSpPr>
          <p:nvPr/>
        </p:nvSpPr>
        <p:spPr bwMode="auto">
          <a:xfrm>
            <a:off x="5815068" y="4582381"/>
            <a:ext cx="5757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2400" b="1"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矩形 93">
            <a:extLst>
              <a:ext uri="{FF2B5EF4-FFF2-40B4-BE49-F238E27FC236}">
                <a16:creationId xmlns:a16="http://schemas.microsoft.com/office/drawing/2014/main" id="{B01A0AE9-59B5-4ABE-969C-3337E35B4A47}"/>
              </a:ext>
            </a:extLst>
          </p:cNvPr>
          <p:cNvSpPr>
            <a:spLocks noChangeArrowheads="1"/>
          </p:cNvSpPr>
          <p:nvPr/>
        </p:nvSpPr>
        <p:spPr bwMode="auto">
          <a:xfrm>
            <a:off x="6768188" y="4570754"/>
            <a:ext cx="3753718" cy="476101"/>
          </a:xfrm>
          <a:prstGeom prst="rect">
            <a:avLst/>
          </a:prstGeom>
          <a:noFill/>
          <a:ln>
            <a:solidFill>
              <a:schemeClr val="accent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矩形 93">
            <a:extLst>
              <a:ext uri="{FF2B5EF4-FFF2-40B4-BE49-F238E27FC236}">
                <a16:creationId xmlns:a16="http://schemas.microsoft.com/office/drawing/2014/main" id="{1477266C-F18B-43C2-8E9D-D9634F551748}"/>
              </a:ext>
            </a:extLst>
          </p:cNvPr>
          <p:cNvSpPr>
            <a:spLocks noChangeArrowheads="1"/>
          </p:cNvSpPr>
          <p:nvPr/>
        </p:nvSpPr>
        <p:spPr bwMode="auto">
          <a:xfrm>
            <a:off x="6768188" y="3924175"/>
            <a:ext cx="3753718" cy="476101"/>
          </a:xfrm>
          <a:prstGeom prst="rect">
            <a:avLst/>
          </a:prstGeom>
          <a:noFill/>
          <a:ln>
            <a:solidFill>
              <a:schemeClr val="accent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矩形 93">
            <a:extLst>
              <a:ext uri="{FF2B5EF4-FFF2-40B4-BE49-F238E27FC236}">
                <a16:creationId xmlns:a16="http://schemas.microsoft.com/office/drawing/2014/main" id="{6F868ECD-E813-428B-85B5-EBD17D5687EE}"/>
              </a:ext>
            </a:extLst>
          </p:cNvPr>
          <p:cNvSpPr>
            <a:spLocks noChangeArrowheads="1"/>
          </p:cNvSpPr>
          <p:nvPr/>
        </p:nvSpPr>
        <p:spPr bwMode="auto">
          <a:xfrm>
            <a:off x="6768188" y="3265969"/>
            <a:ext cx="3753718" cy="476101"/>
          </a:xfrm>
          <a:prstGeom prst="rect">
            <a:avLst/>
          </a:prstGeom>
          <a:noFill/>
          <a:ln>
            <a:solidFill>
              <a:schemeClr val="accent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矩形 93">
            <a:extLst>
              <a:ext uri="{FF2B5EF4-FFF2-40B4-BE49-F238E27FC236}">
                <a16:creationId xmlns:a16="http://schemas.microsoft.com/office/drawing/2014/main" id="{E33754CA-BA5F-4A91-AE6F-DD5DD766442B}"/>
              </a:ext>
            </a:extLst>
          </p:cNvPr>
          <p:cNvSpPr>
            <a:spLocks noChangeArrowheads="1"/>
          </p:cNvSpPr>
          <p:nvPr/>
        </p:nvSpPr>
        <p:spPr bwMode="auto">
          <a:xfrm>
            <a:off x="6768188" y="2607763"/>
            <a:ext cx="3753718" cy="476101"/>
          </a:xfrm>
          <a:prstGeom prst="rect">
            <a:avLst/>
          </a:prstGeom>
          <a:noFill/>
          <a:ln>
            <a:solidFill>
              <a:schemeClr val="accent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文本框 38">
            <a:extLst>
              <a:ext uri="{FF2B5EF4-FFF2-40B4-BE49-F238E27FC236}">
                <a16:creationId xmlns:a16="http://schemas.microsoft.com/office/drawing/2014/main" id="{2D2210B0-9892-486C-B4B8-51F9E253EA27}"/>
              </a:ext>
            </a:extLst>
          </p:cNvPr>
          <p:cNvSpPr txBox="1"/>
          <p:nvPr/>
        </p:nvSpPr>
        <p:spPr>
          <a:xfrm>
            <a:off x="1670094" y="3834826"/>
            <a:ext cx="2275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CONTENTS</a:t>
            </a:r>
            <a:endParaRPr kumimoji="1" lang="zh-CN" altLang="en-US" sz="2400" i="0" u="none" strike="noStrike" kern="1200" cap="none" spc="0" normalizeH="0" baseline="0" noProof="0" dirty="0">
              <a:ln>
                <a:noFill/>
              </a:ln>
              <a:solidFill>
                <a:schemeClr val="bg1">
                  <a:lumMod val="7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40" name="直线连接符 2">
            <a:extLst>
              <a:ext uri="{FF2B5EF4-FFF2-40B4-BE49-F238E27FC236}">
                <a16:creationId xmlns:a16="http://schemas.microsoft.com/office/drawing/2014/main" id="{B3D7702C-9A54-4B94-BC14-A93CFF7D595D}"/>
              </a:ext>
            </a:extLst>
          </p:cNvPr>
          <p:cNvCxnSpPr>
            <a:cxnSpLocks/>
          </p:cNvCxnSpPr>
          <p:nvPr/>
        </p:nvCxnSpPr>
        <p:spPr>
          <a:xfrm flipV="1">
            <a:off x="1986972" y="4358490"/>
            <a:ext cx="2086188" cy="15284"/>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8E0A2DEF-70BC-4F5A-9CD5-AE7C3DA82780}"/>
              </a:ext>
            </a:extLst>
          </p:cNvPr>
          <p:cNvSpPr txBox="1"/>
          <p:nvPr/>
        </p:nvSpPr>
        <p:spPr>
          <a:xfrm>
            <a:off x="1739944" y="2988948"/>
            <a:ext cx="1802758"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6000" b="1" i="0" u="none" strike="noStrike" kern="1200" cap="none" spc="0" normalizeH="0" baseline="0" noProof="0">
                <a:ln>
                  <a:noFill/>
                </a:ln>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目录</a:t>
            </a:r>
          </a:p>
        </p:txBody>
      </p:sp>
    </p:spTree>
    <p:extLst>
      <p:ext uri="{BB962C8B-B14F-4D97-AF65-F5344CB8AC3E}">
        <p14:creationId xmlns:p14="http://schemas.microsoft.com/office/powerpoint/2010/main" val="211635810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394710AA-353D-4FF8-A1B3-5B19E53D305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1991" cy="6857994"/>
          </a:xfrm>
          <a:prstGeom prst="rect">
            <a:avLst/>
          </a:prstGeom>
        </p:spPr>
      </p:pic>
      <p:sp>
        <p:nvSpPr>
          <p:cNvPr id="8" name="矩形 7">
            <a:extLst>
              <a:ext uri="{FF2B5EF4-FFF2-40B4-BE49-F238E27FC236}">
                <a16:creationId xmlns:a16="http://schemas.microsoft.com/office/drawing/2014/main" id="{1F987060-5BD7-45F5-9542-5BA24BBF50B4}"/>
              </a:ext>
            </a:extLst>
          </p:cNvPr>
          <p:cNvSpPr/>
          <p:nvPr/>
        </p:nvSpPr>
        <p:spPr>
          <a:xfrm>
            <a:off x="0" y="5101702"/>
            <a:ext cx="12192000" cy="1756298"/>
          </a:xfrm>
          <a:prstGeom prst="rect">
            <a:avLst/>
          </a:prstGeom>
          <a:gradFill>
            <a:gsLst>
              <a:gs pos="0">
                <a:schemeClr val="bg1"/>
              </a:gs>
              <a:gs pos="100000">
                <a:schemeClr val="bg1">
                  <a:lumMod val="9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sp>
        <p:nvSpPr>
          <p:cNvPr id="2" name="矩形 1">
            <a:extLst>
              <a:ext uri="{FF2B5EF4-FFF2-40B4-BE49-F238E27FC236}">
                <a16:creationId xmlns:a16="http://schemas.microsoft.com/office/drawing/2014/main" id="{8BB07B87-E478-4232-B104-14F8EB494AFE}"/>
              </a:ext>
            </a:extLst>
          </p:cNvPr>
          <p:cNvSpPr/>
          <p:nvPr/>
        </p:nvSpPr>
        <p:spPr>
          <a:xfrm>
            <a:off x="-12697" y="4804745"/>
            <a:ext cx="12217393" cy="3693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a:ea typeface="OPPOSans M"/>
              <a:cs typeface="OPPOSans M"/>
              <a:sym typeface="+mn-lt"/>
            </a:endParaRPr>
          </a:p>
        </p:txBody>
      </p:sp>
      <p:sp>
        <p:nvSpPr>
          <p:cNvPr id="3" name="矩形 2">
            <a:extLst>
              <a:ext uri="{FF2B5EF4-FFF2-40B4-BE49-F238E27FC236}">
                <a16:creationId xmlns:a16="http://schemas.microsoft.com/office/drawing/2014/main" id="{0F39EC1D-A670-4AC3-8FFA-1FA428479B46}"/>
              </a:ext>
            </a:extLst>
          </p:cNvPr>
          <p:cNvSpPr/>
          <p:nvPr/>
        </p:nvSpPr>
        <p:spPr>
          <a:xfrm>
            <a:off x="0" y="0"/>
            <a:ext cx="12192000" cy="5101702"/>
          </a:xfrm>
          <a:prstGeom prst="rect">
            <a:avLst/>
          </a:prstGeom>
          <a:gradFill flip="none" rotWithShape="1">
            <a:gsLst>
              <a:gs pos="0">
                <a:schemeClr val="accent1">
                  <a:alpha val="90000"/>
                </a:schemeClr>
              </a:gs>
              <a:gs pos="100000">
                <a:schemeClr val="accent1">
                  <a:lumMod val="75000"/>
                  <a:alpha val="9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434FE"/>
              </a:solidFill>
              <a:effectLst/>
              <a:uLnTx/>
              <a:uFillTx/>
              <a:latin typeface="OPPOSans M"/>
              <a:ea typeface="OPPOSans M"/>
              <a:cs typeface="OPPOSans M"/>
              <a:sym typeface="+mn-lt"/>
            </a:endParaRPr>
          </a:p>
        </p:txBody>
      </p:sp>
      <p:sp>
        <p:nvSpPr>
          <p:cNvPr id="9" name="文本框 8">
            <a:extLst>
              <a:ext uri="{FF2B5EF4-FFF2-40B4-BE49-F238E27FC236}">
                <a16:creationId xmlns:a16="http://schemas.microsoft.com/office/drawing/2014/main" id="{3E2C98D6-5F87-4FD9-AA42-3A68F159187C}"/>
              </a:ext>
            </a:extLst>
          </p:cNvPr>
          <p:cNvSpPr txBox="1"/>
          <p:nvPr/>
        </p:nvSpPr>
        <p:spPr>
          <a:xfrm>
            <a:off x="4153802" y="2383339"/>
            <a:ext cx="3884397" cy="1200329"/>
          </a:xfrm>
          <a:prstGeom prst="rect">
            <a:avLst/>
          </a:prstGeom>
          <a:noFill/>
        </p:spPr>
        <p:txBody>
          <a:bodyPr wrap="none" rtlCol="0">
            <a:spAutoFit/>
            <a:scene3d>
              <a:camera prst="orthographicFront"/>
              <a:lightRig rig="threePt" dir="t"/>
            </a:scene3d>
            <a:sp3d contourW="25400"/>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谢谢观看</a:t>
            </a:r>
            <a:endParaRPr kumimoji="0" lang="en-US" altLang="zh-CN" sz="7200" b="1"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11" name="直接连接符 10">
            <a:extLst>
              <a:ext uri="{FF2B5EF4-FFF2-40B4-BE49-F238E27FC236}">
                <a16:creationId xmlns:a16="http://schemas.microsoft.com/office/drawing/2014/main" id="{4FDDDEFD-EB56-4F3E-A44D-A6C5FA30A43E}"/>
              </a:ext>
            </a:extLst>
          </p:cNvPr>
          <p:cNvCxnSpPr>
            <a:cxnSpLocks/>
          </p:cNvCxnSpPr>
          <p:nvPr/>
        </p:nvCxnSpPr>
        <p:spPr>
          <a:xfrm flipH="1">
            <a:off x="2641144" y="3662055"/>
            <a:ext cx="1556636" cy="0"/>
          </a:xfrm>
          <a:prstGeom prst="line">
            <a:avLst/>
          </a:prstGeom>
          <a:ln w="6350">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5C8ED58-4B5B-4B6C-AF54-99A60DF85BC9}"/>
              </a:ext>
            </a:extLst>
          </p:cNvPr>
          <p:cNvCxnSpPr>
            <a:cxnSpLocks/>
          </p:cNvCxnSpPr>
          <p:nvPr/>
        </p:nvCxnSpPr>
        <p:spPr>
          <a:xfrm>
            <a:off x="7994221" y="3662055"/>
            <a:ext cx="1556636" cy="0"/>
          </a:xfrm>
          <a:prstGeom prst="line">
            <a:avLst/>
          </a:prstGeom>
          <a:ln w="6350">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3" name="TextBox 7">
            <a:extLst>
              <a:ext uri="{FF2B5EF4-FFF2-40B4-BE49-F238E27FC236}">
                <a16:creationId xmlns:a16="http://schemas.microsoft.com/office/drawing/2014/main" id="{37310AD1-F8F2-4AD0-8D4C-FFFA902757EB}"/>
              </a:ext>
            </a:extLst>
          </p:cNvPr>
          <p:cNvSpPr>
            <a:spLocks noChangeArrowheads="1"/>
          </p:cNvSpPr>
          <p:nvPr/>
        </p:nvSpPr>
        <p:spPr bwMode="auto">
          <a:xfrm>
            <a:off x="4362290" y="3563780"/>
            <a:ext cx="1253548"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TextBox 7">
            <a:extLst>
              <a:ext uri="{FF2B5EF4-FFF2-40B4-BE49-F238E27FC236}">
                <a16:creationId xmlns:a16="http://schemas.microsoft.com/office/drawing/2014/main" id="{3E75E98D-EF71-4F55-8501-98D45308FCA2}"/>
              </a:ext>
            </a:extLst>
          </p:cNvPr>
          <p:cNvSpPr>
            <a:spLocks noChangeArrowheads="1"/>
          </p:cNvSpPr>
          <p:nvPr/>
        </p:nvSpPr>
        <p:spPr bwMode="auto">
          <a:xfrm>
            <a:off x="5991065" y="3563780"/>
            <a:ext cx="1838645"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6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202X.XX.XX</a:t>
            </a:r>
            <a:endParaRPr kumimoji="0" lang="zh-CN" altLang="en-US" sz="16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5" name="组合 14">
            <a:extLst>
              <a:ext uri="{FF2B5EF4-FFF2-40B4-BE49-F238E27FC236}">
                <a16:creationId xmlns:a16="http://schemas.microsoft.com/office/drawing/2014/main" id="{468877F5-0099-4AE5-A536-53118ABE2551}"/>
              </a:ext>
            </a:extLst>
          </p:cNvPr>
          <p:cNvGrpSpPr/>
          <p:nvPr/>
        </p:nvGrpSpPr>
        <p:grpSpPr>
          <a:xfrm>
            <a:off x="11223378" y="409019"/>
            <a:ext cx="359022" cy="88487"/>
            <a:chOff x="11200518" y="251954"/>
            <a:chExt cx="566808" cy="139700"/>
          </a:xfrm>
        </p:grpSpPr>
        <p:sp>
          <p:nvSpPr>
            <p:cNvPr id="16" name="椭圆 15">
              <a:extLst>
                <a:ext uri="{FF2B5EF4-FFF2-40B4-BE49-F238E27FC236}">
                  <a16:creationId xmlns:a16="http://schemas.microsoft.com/office/drawing/2014/main" id="{AD5370F1-BBD4-4A90-974E-F8B1140E2A92}"/>
                </a:ext>
              </a:extLst>
            </p:cNvPr>
            <p:cNvSpPr/>
            <p:nvPr/>
          </p:nvSpPr>
          <p:spPr>
            <a:xfrm>
              <a:off x="11200518" y="251954"/>
              <a:ext cx="139700" cy="13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sp>
          <p:nvSpPr>
            <p:cNvPr id="17" name="椭圆 16">
              <a:extLst>
                <a:ext uri="{FF2B5EF4-FFF2-40B4-BE49-F238E27FC236}">
                  <a16:creationId xmlns:a16="http://schemas.microsoft.com/office/drawing/2014/main" id="{75822C6B-AD93-4490-97D8-5DAE18EA1A98}"/>
                </a:ext>
              </a:extLst>
            </p:cNvPr>
            <p:cNvSpPr/>
            <p:nvPr/>
          </p:nvSpPr>
          <p:spPr>
            <a:xfrm>
              <a:off x="11406258" y="251954"/>
              <a:ext cx="139700" cy="1397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FFFF"/>
                  </a:solidFill>
                </a:ln>
                <a:solidFill>
                  <a:srgbClr val="FFFFFF"/>
                </a:solidFill>
                <a:effectLst/>
                <a:uLnTx/>
                <a:uFillTx/>
                <a:latin typeface="OPPOSans M"/>
                <a:ea typeface="OPPOSans M"/>
                <a:cs typeface="OPPOSans M"/>
                <a:sym typeface="+mn-lt"/>
              </a:endParaRPr>
            </a:p>
          </p:txBody>
        </p:sp>
        <p:sp>
          <p:nvSpPr>
            <p:cNvPr id="18" name="椭圆 17">
              <a:extLst>
                <a:ext uri="{FF2B5EF4-FFF2-40B4-BE49-F238E27FC236}">
                  <a16:creationId xmlns:a16="http://schemas.microsoft.com/office/drawing/2014/main" id="{0EA3C4F0-6987-4D77-A83A-C0E90ACC3E86}"/>
                </a:ext>
              </a:extLst>
            </p:cNvPr>
            <p:cNvSpPr/>
            <p:nvPr/>
          </p:nvSpPr>
          <p:spPr>
            <a:xfrm>
              <a:off x="11627626" y="251954"/>
              <a:ext cx="139700" cy="13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grpSp>
      <p:grpSp>
        <p:nvGrpSpPr>
          <p:cNvPr id="19" name="组合 18">
            <a:extLst>
              <a:ext uri="{FF2B5EF4-FFF2-40B4-BE49-F238E27FC236}">
                <a16:creationId xmlns:a16="http://schemas.microsoft.com/office/drawing/2014/main" id="{5478B09C-0D7B-4826-B438-0A9960E6650C}"/>
              </a:ext>
            </a:extLst>
          </p:cNvPr>
          <p:cNvGrpSpPr/>
          <p:nvPr/>
        </p:nvGrpSpPr>
        <p:grpSpPr>
          <a:xfrm>
            <a:off x="631555" y="409019"/>
            <a:ext cx="359022" cy="88487"/>
            <a:chOff x="11200518" y="251954"/>
            <a:chExt cx="566808" cy="139700"/>
          </a:xfrm>
        </p:grpSpPr>
        <p:sp>
          <p:nvSpPr>
            <p:cNvPr id="20" name="椭圆 19">
              <a:extLst>
                <a:ext uri="{FF2B5EF4-FFF2-40B4-BE49-F238E27FC236}">
                  <a16:creationId xmlns:a16="http://schemas.microsoft.com/office/drawing/2014/main" id="{D556E2A4-9358-45E0-91BD-F5A76AA50084}"/>
                </a:ext>
              </a:extLst>
            </p:cNvPr>
            <p:cNvSpPr/>
            <p:nvPr/>
          </p:nvSpPr>
          <p:spPr>
            <a:xfrm>
              <a:off x="11200518" y="251954"/>
              <a:ext cx="139700" cy="13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sp>
          <p:nvSpPr>
            <p:cNvPr id="21" name="椭圆 20">
              <a:extLst>
                <a:ext uri="{FF2B5EF4-FFF2-40B4-BE49-F238E27FC236}">
                  <a16:creationId xmlns:a16="http://schemas.microsoft.com/office/drawing/2014/main" id="{8E45FB17-C35F-4FEB-9FE4-023B14697333}"/>
                </a:ext>
              </a:extLst>
            </p:cNvPr>
            <p:cNvSpPr/>
            <p:nvPr/>
          </p:nvSpPr>
          <p:spPr>
            <a:xfrm>
              <a:off x="11406258" y="251954"/>
              <a:ext cx="139700" cy="1397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FFFF"/>
                  </a:solidFill>
                </a:ln>
                <a:solidFill>
                  <a:srgbClr val="FFFFFF"/>
                </a:solidFill>
                <a:effectLst/>
                <a:uLnTx/>
                <a:uFillTx/>
                <a:latin typeface="OPPOSans M"/>
                <a:ea typeface="OPPOSans M"/>
                <a:cs typeface="OPPOSans M"/>
                <a:sym typeface="+mn-lt"/>
              </a:endParaRPr>
            </a:p>
          </p:txBody>
        </p:sp>
        <p:sp>
          <p:nvSpPr>
            <p:cNvPr id="22" name="椭圆 21">
              <a:extLst>
                <a:ext uri="{FF2B5EF4-FFF2-40B4-BE49-F238E27FC236}">
                  <a16:creationId xmlns:a16="http://schemas.microsoft.com/office/drawing/2014/main" id="{5ED2622E-82C4-4C39-B476-3B6191AD5C07}"/>
                </a:ext>
              </a:extLst>
            </p:cNvPr>
            <p:cNvSpPr/>
            <p:nvPr/>
          </p:nvSpPr>
          <p:spPr>
            <a:xfrm>
              <a:off x="11627626" y="251954"/>
              <a:ext cx="139700" cy="1397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grpSp>
      <p:sp>
        <p:nvSpPr>
          <p:cNvPr id="23" name="TextBox 7">
            <a:extLst>
              <a:ext uri="{FF2B5EF4-FFF2-40B4-BE49-F238E27FC236}">
                <a16:creationId xmlns:a16="http://schemas.microsoft.com/office/drawing/2014/main" id="{4E8C499B-69F4-4446-A56F-3859A5C52B0E}"/>
              </a:ext>
            </a:extLst>
          </p:cNvPr>
          <p:cNvSpPr>
            <a:spLocks noChangeArrowheads="1"/>
          </p:cNvSpPr>
          <p:nvPr/>
        </p:nvSpPr>
        <p:spPr bwMode="auto">
          <a:xfrm>
            <a:off x="608260" y="6316767"/>
            <a:ext cx="327013" cy="153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036DF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2022</a:t>
            </a:r>
            <a:endParaRPr kumimoji="0" lang="zh-CN" altLang="en-US" sz="1000" b="0" i="0" u="none" strike="noStrike" kern="1200" cap="none" spc="0" normalizeH="0" baseline="0" noProof="0" dirty="0">
              <a:ln>
                <a:noFill/>
              </a:ln>
              <a:solidFill>
                <a:srgbClr val="036DF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椭圆 24">
            <a:extLst>
              <a:ext uri="{FF2B5EF4-FFF2-40B4-BE49-F238E27FC236}">
                <a16:creationId xmlns:a16="http://schemas.microsoft.com/office/drawing/2014/main" id="{6AC8B6BE-76F4-4C07-966D-3C792F7B35F9}"/>
              </a:ext>
            </a:extLst>
          </p:cNvPr>
          <p:cNvSpPr/>
          <p:nvPr/>
        </p:nvSpPr>
        <p:spPr>
          <a:xfrm>
            <a:off x="11223378" y="6382168"/>
            <a:ext cx="88487" cy="884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sp>
        <p:nvSpPr>
          <p:cNvPr id="26" name="椭圆 25">
            <a:extLst>
              <a:ext uri="{FF2B5EF4-FFF2-40B4-BE49-F238E27FC236}">
                <a16:creationId xmlns:a16="http://schemas.microsoft.com/office/drawing/2014/main" id="{43707242-C63A-4EA2-B6C5-81076615A735}"/>
              </a:ext>
            </a:extLst>
          </p:cNvPr>
          <p:cNvSpPr/>
          <p:nvPr/>
        </p:nvSpPr>
        <p:spPr>
          <a:xfrm>
            <a:off x="11353696" y="6382168"/>
            <a:ext cx="88487" cy="88487"/>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FFFF"/>
                </a:solidFill>
              </a:ln>
              <a:solidFill>
                <a:srgbClr val="FFFFFF"/>
              </a:solidFill>
              <a:effectLst/>
              <a:uLnTx/>
              <a:uFillTx/>
              <a:latin typeface="OPPOSans M"/>
              <a:ea typeface="OPPOSans M"/>
              <a:cs typeface="OPPOSans M"/>
              <a:sym typeface="+mn-lt"/>
            </a:endParaRPr>
          </a:p>
        </p:txBody>
      </p:sp>
      <p:sp>
        <p:nvSpPr>
          <p:cNvPr id="27" name="椭圆 26">
            <a:extLst>
              <a:ext uri="{FF2B5EF4-FFF2-40B4-BE49-F238E27FC236}">
                <a16:creationId xmlns:a16="http://schemas.microsoft.com/office/drawing/2014/main" id="{5A5DCBBB-1486-4D09-99E8-F3539F1E1437}"/>
              </a:ext>
            </a:extLst>
          </p:cNvPr>
          <p:cNvSpPr/>
          <p:nvPr/>
        </p:nvSpPr>
        <p:spPr>
          <a:xfrm>
            <a:off x="11493913" y="6382168"/>
            <a:ext cx="88487" cy="884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OPPOSans M"/>
              <a:sym typeface="+mn-lt"/>
            </a:endParaRPr>
          </a:p>
        </p:txBody>
      </p:sp>
      <p:grpSp>
        <p:nvGrpSpPr>
          <p:cNvPr id="28" name="组合 27">
            <a:extLst>
              <a:ext uri="{FF2B5EF4-FFF2-40B4-BE49-F238E27FC236}">
                <a16:creationId xmlns:a16="http://schemas.microsoft.com/office/drawing/2014/main" id="{B6D1307A-B8CA-495D-97D8-3DFD1C064217}"/>
              </a:ext>
            </a:extLst>
          </p:cNvPr>
          <p:cNvGrpSpPr/>
          <p:nvPr/>
        </p:nvGrpSpPr>
        <p:grpSpPr>
          <a:xfrm>
            <a:off x="618648" y="1307687"/>
            <a:ext cx="809011" cy="1001810"/>
            <a:chOff x="850900" y="1371600"/>
            <a:chExt cx="706119" cy="874397"/>
          </a:xfrm>
        </p:grpSpPr>
        <p:grpSp>
          <p:nvGrpSpPr>
            <p:cNvPr id="29" name="组合 28">
              <a:extLst>
                <a:ext uri="{FF2B5EF4-FFF2-40B4-BE49-F238E27FC236}">
                  <a16:creationId xmlns:a16="http://schemas.microsoft.com/office/drawing/2014/main" id="{20B6E9E8-EC28-4363-B5A6-762DE6280C14}"/>
                </a:ext>
              </a:extLst>
            </p:cNvPr>
            <p:cNvGrpSpPr/>
            <p:nvPr/>
          </p:nvGrpSpPr>
          <p:grpSpPr>
            <a:xfrm>
              <a:off x="850900" y="1371600"/>
              <a:ext cx="45719" cy="874397"/>
              <a:chOff x="7362031" y="1564006"/>
              <a:chExt cx="45719" cy="874397"/>
            </a:xfrm>
          </p:grpSpPr>
          <p:sp>
            <p:nvSpPr>
              <p:cNvPr id="62" name="椭圆 61">
                <a:extLst>
                  <a:ext uri="{FF2B5EF4-FFF2-40B4-BE49-F238E27FC236}">
                    <a16:creationId xmlns:a16="http://schemas.microsoft.com/office/drawing/2014/main" id="{31096DAB-61CF-44D5-95DC-BC7958793099}"/>
                  </a:ext>
                </a:extLst>
              </p:cNvPr>
              <p:cNvSpPr/>
              <p:nvPr/>
            </p:nvSpPr>
            <p:spPr>
              <a:xfrm>
                <a:off x="7362031" y="1564006"/>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3" name="椭圆 62">
                <a:extLst>
                  <a:ext uri="{FF2B5EF4-FFF2-40B4-BE49-F238E27FC236}">
                    <a16:creationId xmlns:a16="http://schemas.microsoft.com/office/drawing/2014/main" id="{9BF422CC-EA2C-4C82-81D0-88644EE466DE}"/>
                  </a:ext>
                </a:extLst>
              </p:cNvPr>
              <p:cNvSpPr/>
              <p:nvPr/>
            </p:nvSpPr>
            <p:spPr>
              <a:xfrm>
                <a:off x="7362031" y="1702119"/>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4" name="椭圆 63">
                <a:extLst>
                  <a:ext uri="{FF2B5EF4-FFF2-40B4-BE49-F238E27FC236}">
                    <a16:creationId xmlns:a16="http://schemas.microsoft.com/office/drawing/2014/main" id="{DC44A081-BE4B-4EC1-946B-073F786EC464}"/>
                  </a:ext>
                </a:extLst>
              </p:cNvPr>
              <p:cNvSpPr/>
              <p:nvPr/>
            </p:nvSpPr>
            <p:spPr>
              <a:xfrm>
                <a:off x="7362031" y="1840232"/>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5" name="椭圆 64">
                <a:extLst>
                  <a:ext uri="{FF2B5EF4-FFF2-40B4-BE49-F238E27FC236}">
                    <a16:creationId xmlns:a16="http://schemas.microsoft.com/office/drawing/2014/main" id="{0DD285E1-D9F2-4BF9-A2C6-B5811E5A75C4}"/>
                  </a:ext>
                </a:extLst>
              </p:cNvPr>
              <p:cNvSpPr/>
              <p:nvPr/>
            </p:nvSpPr>
            <p:spPr>
              <a:xfrm>
                <a:off x="7362031" y="1978345"/>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6" name="椭圆 65">
                <a:extLst>
                  <a:ext uri="{FF2B5EF4-FFF2-40B4-BE49-F238E27FC236}">
                    <a16:creationId xmlns:a16="http://schemas.microsoft.com/office/drawing/2014/main" id="{B0281141-7307-45A9-894F-CEBF3333AAEF}"/>
                  </a:ext>
                </a:extLst>
              </p:cNvPr>
              <p:cNvSpPr/>
              <p:nvPr/>
            </p:nvSpPr>
            <p:spPr>
              <a:xfrm>
                <a:off x="7362031" y="211645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7" name="椭圆 66">
                <a:extLst>
                  <a:ext uri="{FF2B5EF4-FFF2-40B4-BE49-F238E27FC236}">
                    <a16:creationId xmlns:a16="http://schemas.microsoft.com/office/drawing/2014/main" id="{131AF719-AC61-403C-9801-747D00DFC95C}"/>
                  </a:ext>
                </a:extLst>
              </p:cNvPr>
              <p:cNvSpPr/>
              <p:nvPr/>
            </p:nvSpPr>
            <p:spPr>
              <a:xfrm>
                <a:off x="7362031" y="2254571"/>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8" name="椭圆 67">
                <a:extLst>
                  <a:ext uri="{FF2B5EF4-FFF2-40B4-BE49-F238E27FC236}">
                    <a16:creationId xmlns:a16="http://schemas.microsoft.com/office/drawing/2014/main" id="{16ADCBC4-CA7A-4F7A-97B8-1585C788E837}"/>
                  </a:ext>
                </a:extLst>
              </p:cNvPr>
              <p:cNvSpPr/>
              <p:nvPr/>
            </p:nvSpPr>
            <p:spPr>
              <a:xfrm>
                <a:off x="7362031" y="239268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30" name="组合 29">
              <a:extLst>
                <a:ext uri="{FF2B5EF4-FFF2-40B4-BE49-F238E27FC236}">
                  <a16:creationId xmlns:a16="http://schemas.microsoft.com/office/drawing/2014/main" id="{AC00C123-3FAB-42AA-A5FB-007A0DD8BC7C}"/>
                </a:ext>
              </a:extLst>
            </p:cNvPr>
            <p:cNvGrpSpPr/>
            <p:nvPr/>
          </p:nvGrpSpPr>
          <p:grpSpPr>
            <a:xfrm>
              <a:off x="1016000" y="1371600"/>
              <a:ext cx="45719" cy="874397"/>
              <a:chOff x="7362031" y="1564006"/>
              <a:chExt cx="45719" cy="874397"/>
            </a:xfrm>
            <a:solidFill>
              <a:schemeClr val="bg1">
                <a:alpha val="90000"/>
              </a:schemeClr>
            </a:solidFill>
          </p:grpSpPr>
          <p:sp>
            <p:nvSpPr>
              <p:cNvPr id="55" name="椭圆 54">
                <a:extLst>
                  <a:ext uri="{FF2B5EF4-FFF2-40B4-BE49-F238E27FC236}">
                    <a16:creationId xmlns:a16="http://schemas.microsoft.com/office/drawing/2014/main" id="{0B77BE8D-A7FF-4651-9BBA-80DE18DA00C1}"/>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6" name="椭圆 55">
                <a:extLst>
                  <a:ext uri="{FF2B5EF4-FFF2-40B4-BE49-F238E27FC236}">
                    <a16:creationId xmlns:a16="http://schemas.microsoft.com/office/drawing/2014/main" id="{AB510C61-78AF-4238-A08F-0DDD88BEE7D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7" name="椭圆 56">
                <a:extLst>
                  <a:ext uri="{FF2B5EF4-FFF2-40B4-BE49-F238E27FC236}">
                    <a16:creationId xmlns:a16="http://schemas.microsoft.com/office/drawing/2014/main" id="{ADE58F46-82C9-4A88-9398-23B1D862CB89}"/>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8" name="椭圆 57">
                <a:extLst>
                  <a:ext uri="{FF2B5EF4-FFF2-40B4-BE49-F238E27FC236}">
                    <a16:creationId xmlns:a16="http://schemas.microsoft.com/office/drawing/2014/main" id="{99AD388B-6CE1-4366-ABC3-B640A40C0464}"/>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9" name="椭圆 58">
                <a:extLst>
                  <a:ext uri="{FF2B5EF4-FFF2-40B4-BE49-F238E27FC236}">
                    <a16:creationId xmlns:a16="http://schemas.microsoft.com/office/drawing/2014/main" id="{5002F5E2-11FA-4F87-8A19-E3736E5F6FBA}"/>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0" name="椭圆 59">
                <a:extLst>
                  <a:ext uri="{FF2B5EF4-FFF2-40B4-BE49-F238E27FC236}">
                    <a16:creationId xmlns:a16="http://schemas.microsoft.com/office/drawing/2014/main" id="{DCEC4D2C-8924-403B-804E-EF0ECF3663E4}"/>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61" name="椭圆 60">
                <a:extLst>
                  <a:ext uri="{FF2B5EF4-FFF2-40B4-BE49-F238E27FC236}">
                    <a16:creationId xmlns:a16="http://schemas.microsoft.com/office/drawing/2014/main" id="{1332722E-8090-4AD9-9D68-D76BF28F9E4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31" name="组合 30">
              <a:extLst>
                <a:ext uri="{FF2B5EF4-FFF2-40B4-BE49-F238E27FC236}">
                  <a16:creationId xmlns:a16="http://schemas.microsoft.com/office/drawing/2014/main" id="{7D3D0921-5942-45C5-8616-DF81121A6C15}"/>
                </a:ext>
              </a:extLst>
            </p:cNvPr>
            <p:cNvGrpSpPr/>
            <p:nvPr/>
          </p:nvGrpSpPr>
          <p:grpSpPr>
            <a:xfrm>
              <a:off x="1181100" y="1371600"/>
              <a:ext cx="45719" cy="874397"/>
              <a:chOff x="7362031" y="1564006"/>
              <a:chExt cx="45719" cy="874397"/>
            </a:xfrm>
            <a:solidFill>
              <a:schemeClr val="bg1">
                <a:alpha val="70000"/>
              </a:schemeClr>
            </a:solidFill>
          </p:grpSpPr>
          <p:sp>
            <p:nvSpPr>
              <p:cNvPr id="48" name="椭圆 47">
                <a:extLst>
                  <a:ext uri="{FF2B5EF4-FFF2-40B4-BE49-F238E27FC236}">
                    <a16:creationId xmlns:a16="http://schemas.microsoft.com/office/drawing/2014/main" id="{B862F3C5-9C2D-4C87-A5DA-8AE159E412B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9" name="椭圆 48">
                <a:extLst>
                  <a:ext uri="{FF2B5EF4-FFF2-40B4-BE49-F238E27FC236}">
                    <a16:creationId xmlns:a16="http://schemas.microsoft.com/office/drawing/2014/main" id="{1501756C-954D-443E-8699-52CBC9FEDB36}"/>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0" name="椭圆 49">
                <a:extLst>
                  <a:ext uri="{FF2B5EF4-FFF2-40B4-BE49-F238E27FC236}">
                    <a16:creationId xmlns:a16="http://schemas.microsoft.com/office/drawing/2014/main" id="{D7A2D143-E3F8-4557-801F-BAFCA95AD7FB}"/>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1" name="椭圆 50">
                <a:extLst>
                  <a:ext uri="{FF2B5EF4-FFF2-40B4-BE49-F238E27FC236}">
                    <a16:creationId xmlns:a16="http://schemas.microsoft.com/office/drawing/2014/main" id="{8F52113E-20AE-431A-B54B-BB1696AF5807}"/>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2" name="椭圆 51">
                <a:extLst>
                  <a:ext uri="{FF2B5EF4-FFF2-40B4-BE49-F238E27FC236}">
                    <a16:creationId xmlns:a16="http://schemas.microsoft.com/office/drawing/2014/main" id="{E041E05C-0CC6-4385-99C0-830B9A173741}"/>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3" name="椭圆 52">
                <a:extLst>
                  <a:ext uri="{FF2B5EF4-FFF2-40B4-BE49-F238E27FC236}">
                    <a16:creationId xmlns:a16="http://schemas.microsoft.com/office/drawing/2014/main" id="{1BCA917F-E5AE-47C0-BA1E-F006A8BBE821}"/>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54" name="椭圆 53">
                <a:extLst>
                  <a:ext uri="{FF2B5EF4-FFF2-40B4-BE49-F238E27FC236}">
                    <a16:creationId xmlns:a16="http://schemas.microsoft.com/office/drawing/2014/main" id="{05CA383C-E118-4C70-9B33-DB448267B6DB}"/>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32" name="组合 31">
              <a:extLst>
                <a:ext uri="{FF2B5EF4-FFF2-40B4-BE49-F238E27FC236}">
                  <a16:creationId xmlns:a16="http://schemas.microsoft.com/office/drawing/2014/main" id="{B419E7DC-8EF9-46F4-B67D-28925EA96334}"/>
                </a:ext>
              </a:extLst>
            </p:cNvPr>
            <p:cNvGrpSpPr/>
            <p:nvPr/>
          </p:nvGrpSpPr>
          <p:grpSpPr>
            <a:xfrm>
              <a:off x="1346200" y="1371600"/>
              <a:ext cx="45719" cy="874397"/>
              <a:chOff x="7362031" y="1564006"/>
              <a:chExt cx="45719" cy="874397"/>
            </a:xfrm>
            <a:solidFill>
              <a:schemeClr val="bg1">
                <a:alpha val="50000"/>
              </a:schemeClr>
            </a:solidFill>
          </p:grpSpPr>
          <p:sp>
            <p:nvSpPr>
              <p:cNvPr id="41" name="椭圆 40">
                <a:extLst>
                  <a:ext uri="{FF2B5EF4-FFF2-40B4-BE49-F238E27FC236}">
                    <a16:creationId xmlns:a16="http://schemas.microsoft.com/office/drawing/2014/main" id="{1F076508-8B58-4691-AC4E-A3283C3D08B9}"/>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2" name="椭圆 41">
                <a:extLst>
                  <a:ext uri="{FF2B5EF4-FFF2-40B4-BE49-F238E27FC236}">
                    <a16:creationId xmlns:a16="http://schemas.microsoft.com/office/drawing/2014/main" id="{129DB96C-EE58-403F-9DCD-A0AAA1147DE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3" name="椭圆 42">
                <a:extLst>
                  <a:ext uri="{FF2B5EF4-FFF2-40B4-BE49-F238E27FC236}">
                    <a16:creationId xmlns:a16="http://schemas.microsoft.com/office/drawing/2014/main" id="{0E2A954A-0DC5-4C4D-9053-39B1853473E4}"/>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4" name="椭圆 43">
                <a:extLst>
                  <a:ext uri="{FF2B5EF4-FFF2-40B4-BE49-F238E27FC236}">
                    <a16:creationId xmlns:a16="http://schemas.microsoft.com/office/drawing/2014/main" id="{8A2AF275-1E61-45C1-9117-704DB3A1A269}"/>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5" name="椭圆 44">
                <a:extLst>
                  <a:ext uri="{FF2B5EF4-FFF2-40B4-BE49-F238E27FC236}">
                    <a16:creationId xmlns:a16="http://schemas.microsoft.com/office/drawing/2014/main" id="{BFA913CC-B681-433E-87CC-BC5437A7FB28}"/>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6" name="椭圆 45">
                <a:extLst>
                  <a:ext uri="{FF2B5EF4-FFF2-40B4-BE49-F238E27FC236}">
                    <a16:creationId xmlns:a16="http://schemas.microsoft.com/office/drawing/2014/main" id="{91ACEBA2-EBBD-40E3-8CB8-814935C42837}"/>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7" name="椭圆 46">
                <a:extLst>
                  <a:ext uri="{FF2B5EF4-FFF2-40B4-BE49-F238E27FC236}">
                    <a16:creationId xmlns:a16="http://schemas.microsoft.com/office/drawing/2014/main" id="{48F57EB8-8522-4D85-9E53-C1AADBBDC2FE}"/>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33" name="组合 32">
              <a:extLst>
                <a:ext uri="{FF2B5EF4-FFF2-40B4-BE49-F238E27FC236}">
                  <a16:creationId xmlns:a16="http://schemas.microsoft.com/office/drawing/2014/main" id="{1F07CA7D-1E7F-4A78-8BEC-9526940A456D}"/>
                </a:ext>
              </a:extLst>
            </p:cNvPr>
            <p:cNvGrpSpPr/>
            <p:nvPr/>
          </p:nvGrpSpPr>
          <p:grpSpPr>
            <a:xfrm>
              <a:off x="1511300" y="1371600"/>
              <a:ext cx="45719" cy="874397"/>
              <a:chOff x="7362031" y="1564006"/>
              <a:chExt cx="45719" cy="874397"/>
            </a:xfrm>
            <a:solidFill>
              <a:schemeClr val="bg1">
                <a:alpha val="30000"/>
              </a:schemeClr>
            </a:solidFill>
          </p:grpSpPr>
          <p:sp>
            <p:nvSpPr>
              <p:cNvPr id="34" name="椭圆 33">
                <a:extLst>
                  <a:ext uri="{FF2B5EF4-FFF2-40B4-BE49-F238E27FC236}">
                    <a16:creationId xmlns:a16="http://schemas.microsoft.com/office/drawing/2014/main" id="{26651715-34AB-4A21-B123-C2EA46B414D8}"/>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5" name="椭圆 34">
                <a:extLst>
                  <a:ext uri="{FF2B5EF4-FFF2-40B4-BE49-F238E27FC236}">
                    <a16:creationId xmlns:a16="http://schemas.microsoft.com/office/drawing/2014/main" id="{A4CD7441-9968-416F-981E-BC2330162E6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6" name="椭圆 35">
                <a:extLst>
                  <a:ext uri="{FF2B5EF4-FFF2-40B4-BE49-F238E27FC236}">
                    <a16:creationId xmlns:a16="http://schemas.microsoft.com/office/drawing/2014/main" id="{95984EB2-83E0-4E51-9115-144662FCEA2B}"/>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7" name="椭圆 36">
                <a:extLst>
                  <a:ext uri="{FF2B5EF4-FFF2-40B4-BE49-F238E27FC236}">
                    <a16:creationId xmlns:a16="http://schemas.microsoft.com/office/drawing/2014/main" id="{3F8528EF-A648-425F-97F2-F14567FB96B4}"/>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8" name="椭圆 37">
                <a:extLst>
                  <a:ext uri="{FF2B5EF4-FFF2-40B4-BE49-F238E27FC236}">
                    <a16:creationId xmlns:a16="http://schemas.microsoft.com/office/drawing/2014/main" id="{A65FD088-EFB5-4E48-B620-2F1044DED824}"/>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39" name="椭圆 38">
                <a:extLst>
                  <a:ext uri="{FF2B5EF4-FFF2-40B4-BE49-F238E27FC236}">
                    <a16:creationId xmlns:a16="http://schemas.microsoft.com/office/drawing/2014/main" id="{8D64C6E6-D860-47CA-9267-F70B65E99517}"/>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40" name="椭圆 39">
                <a:extLst>
                  <a:ext uri="{FF2B5EF4-FFF2-40B4-BE49-F238E27FC236}">
                    <a16:creationId xmlns:a16="http://schemas.microsoft.com/office/drawing/2014/main" id="{B9E37B1D-3764-4E26-9998-05A3F91BB118}"/>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grpSp>
        <p:nvGrpSpPr>
          <p:cNvPr id="71" name="组合 70">
            <a:extLst>
              <a:ext uri="{FF2B5EF4-FFF2-40B4-BE49-F238E27FC236}">
                <a16:creationId xmlns:a16="http://schemas.microsoft.com/office/drawing/2014/main" id="{3FE3A735-A7E9-4065-9DB9-4361F52926A1}"/>
              </a:ext>
            </a:extLst>
          </p:cNvPr>
          <p:cNvGrpSpPr/>
          <p:nvPr/>
        </p:nvGrpSpPr>
        <p:grpSpPr>
          <a:xfrm flipH="1">
            <a:off x="10859798" y="3764962"/>
            <a:ext cx="693574" cy="858862"/>
            <a:chOff x="850900" y="1371600"/>
            <a:chExt cx="706119" cy="874397"/>
          </a:xfrm>
        </p:grpSpPr>
        <p:grpSp>
          <p:nvGrpSpPr>
            <p:cNvPr id="72" name="组合 71">
              <a:extLst>
                <a:ext uri="{FF2B5EF4-FFF2-40B4-BE49-F238E27FC236}">
                  <a16:creationId xmlns:a16="http://schemas.microsoft.com/office/drawing/2014/main" id="{A3C8A6AB-07DC-48EC-9B17-73CFBA063EC2}"/>
                </a:ext>
              </a:extLst>
            </p:cNvPr>
            <p:cNvGrpSpPr/>
            <p:nvPr/>
          </p:nvGrpSpPr>
          <p:grpSpPr>
            <a:xfrm>
              <a:off x="850900" y="1371600"/>
              <a:ext cx="45719" cy="874397"/>
              <a:chOff x="7362031" y="1564006"/>
              <a:chExt cx="45719" cy="874397"/>
            </a:xfrm>
          </p:grpSpPr>
          <p:sp>
            <p:nvSpPr>
              <p:cNvPr id="105" name="椭圆 104">
                <a:extLst>
                  <a:ext uri="{FF2B5EF4-FFF2-40B4-BE49-F238E27FC236}">
                    <a16:creationId xmlns:a16="http://schemas.microsoft.com/office/drawing/2014/main" id="{09E48E2E-74A7-45D5-86F0-D87D1727BF12}"/>
                  </a:ext>
                </a:extLst>
              </p:cNvPr>
              <p:cNvSpPr/>
              <p:nvPr/>
            </p:nvSpPr>
            <p:spPr>
              <a:xfrm>
                <a:off x="7362031" y="1564006"/>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6" name="椭圆 105">
                <a:extLst>
                  <a:ext uri="{FF2B5EF4-FFF2-40B4-BE49-F238E27FC236}">
                    <a16:creationId xmlns:a16="http://schemas.microsoft.com/office/drawing/2014/main" id="{AFDA0642-6478-4554-9422-D9AB3E13B4A5}"/>
                  </a:ext>
                </a:extLst>
              </p:cNvPr>
              <p:cNvSpPr/>
              <p:nvPr/>
            </p:nvSpPr>
            <p:spPr>
              <a:xfrm>
                <a:off x="7362031" y="1702119"/>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7" name="椭圆 106">
                <a:extLst>
                  <a:ext uri="{FF2B5EF4-FFF2-40B4-BE49-F238E27FC236}">
                    <a16:creationId xmlns:a16="http://schemas.microsoft.com/office/drawing/2014/main" id="{6D0C77F1-7786-45E9-8A24-6230731F931F}"/>
                  </a:ext>
                </a:extLst>
              </p:cNvPr>
              <p:cNvSpPr/>
              <p:nvPr/>
            </p:nvSpPr>
            <p:spPr>
              <a:xfrm>
                <a:off x="7362031" y="1840232"/>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8" name="椭圆 107">
                <a:extLst>
                  <a:ext uri="{FF2B5EF4-FFF2-40B4-BE49-F238E27FC236}">
                    <a16:creationId xmlns:a16="http://schemas.microsoft.com/office/drawing/2014/main" id="{104D45F8-3692-4AA3-862D-66A56D4EF8E9}"/>
                  </a:ext>
                </a:extLst>
              </p:cNvPr>
              <p:cNvSpPr/>
              <p:nvPr/>
            </p:nvSpPr>
            <p:spPr>
              <a:xfrm>
                <a:off x="7362031" y="1978345"/>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9" name="椭圆 108">
                <a:extLst>
                  <a:ext uri="{FF2B5EF4-FFF2-40B4-BE49-F238E27FC236}">
                    <a16:creationId xmlns:a16="http://schemas.microsoft.com/office/drawing/2014/main" id="{564F7D22-6DB5-4842-AAF6-46AD331F9151}"/>
                  </a:ext>
                </a:extLst>
              </p:cNvPr>
              <p:cNvSpPr/>
              <p:nvPr/>
            </p:nvSpPr>
            <p:spPr>
              <a:xfrm>
                <a:off x="7362031" y="211645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10" name="椭圆 109">
                <a:extLst>
                  <a:ext uri="{FF2B5EF4-FFF2-40B4-BE49-F238E27FC236}">
                    <a16:creationId xmlns:a16="http://schemas.microsoft.com/office/drawing/2014/main" id="{F02EE38B-C19E-4760-9D64-72BDD7DD4EA4}"/>
                  </a:ext>
                </a:extLst>
              </p:cNvPr>
              <p:cNvSpPr/>
              <p:nvPr/>
            </p:nvSpPr>
            <p:spPr>
              <a:xfrm>
                <a:off x="7362031" y="2254571"/>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11" name="椭圆 110">
                <a:extLst>
                  <a:ext uri="{FF2B5EF4-FFF2-40B4-BE49-F238E27FC236}">
                    <a16:creationId xmlns:a16="http://schemas.microsoft.com/office/drawing/2014/main" id="{5AC6AF0A-C9B1-4EDA-9B60-248DE4153548}"/>
                  </a:ext>
                </a:extLst>
              </p:cNvPr>
              <p:cNvSpPr/>
              <p:nvPr/>
            </p:nvSpPr>
            <p:spPr>
              <a:xfrm>
                <a:off x="7362031" y="239268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73" name="组合 72">
              <a:extLst>
                <a:ext uri="{FF2B5EF4-FFF2-40B4-BE49-F238E27FC236}">
                  <a16:creationId xmlns:a16="http://schemas.microsoft.com/office/drawing/2014/main" id="{9C1405E4-59DF-40EC-BC35-13D25D874CF9}"/>
                </a:ext>
              </a:extLst>
            </p:cNvPr>
            <p:cNvGrpSpPr/>
            <p:nvPr/>
          </p:nvGrpSpPr>
          <p:grpSpPr>
            <a:xfrm>
              <a:off x="1016000" y="1371600"/>
              <a:ext cx="45719" cy="874397"/>
              <a:chOff x="7362031" y="1564006"/>
              <a:chExt cx="45719" cy="874397"/>
            </a:xfrm>
            <a:solidFill>
              <a:schemeClr val="bg1">
                <a:alpha val="90000"/>
              </a:schemeClr>
            </a:solidFill>
          </p:grpSpPr>
          <p:sp>
            <p:nvSpPr>
              <p:cNvPr id="98" name="椭圆 97">
                <a:extLst>
                  <a:ext uri="{FF2B5EF4-FFF2-40B4-BE49-F238E27FC236}">
                    <a16:creationId xmlns:a16="http://schemas.microsoft.com/office/drawing/2014/main" id="{09483132-5D5E-4B18-B0A0-DEFD03FEB827}"/>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9" name="椭圆 98">
                <a:extLst>
                  <a:ext uri="{FF2B5EF4-FFF2-40B4-BE49-F238E27FC236}">
                    <a16:creationId xmlns:a16="http://schemas.microsoft.com/office/drawing/2014/main" id="{B39B4645-8313-47BE-8D42-7EB4A938F843}"/>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0" name="椭圆 99">
                <a:extLst>
                  <a:ext uri="{FF2B5EF4-FFF2-40B4-BE49-F238E27FC236}">
                    <a16:creationId xmlns:a16="http://schemas.microsoft.com/office/drawing/2014/main" id="{3835A43D-CC67-46AD-8BB5-7B8925455B6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1" name="椭圆 100">
                <a:extLst>
                  <a:ext uri="{FF2B5EF4-FFF2-40B4-BE49-F238E27FC236}">
                    <a16:creationId xmlns:a16="http://schemas.microsoft.com/office/drawing/2014/main" id="{575DD933-100C-41D4-A3AF-8230B617116D}"/>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2" name="椭圆 101">
                <a:extLst>
                  <a:ext uri="{FF2B5EF4-FFF2-40B4-BE49-F238E27FC236}">
                    <a16:creationId xmlns:a16="http://schemas.microsoft.com/office/drawing/2014/main" id="{67119E9F-9720-4855-A06E-3B8365DA3837}"/>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3" name="椭圆 102">
                <a:extLst>
                  <a:ext uri="{FF2B5EF4-FFF2-40B4-BE49-F238E27FC236}">
                    <a16:creationId xmlns:a16="http://schemas.microsoft.com/office/drawing/2014/main" id="{150B5D8B-ED56-45E3-BC38-453BA4EA0279}"/>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04" name="椭圆 103">
                <a:extLst>
                  <a:ext uri="{FF2B5EF4-FFF2-40B4-BE49-F238E27FC236}">
                    <a16:creationId xmlns:a16="http://schemas.microsoft.com/office/drawing/2014/main" id="{7966D1C1-7B79-4614-9626-4273AAFCFA06}"/>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74" name="组合 73">
              <a:extLst>
                <a:ext uri="{FF2B5EF4-FFF2-40B4-BE49-F238E27FC236}">
                  <a16:creationId xmlns:a16="http://schemas.microsoft.com/office/drawing/2014/main" id="{F4EC1E60-7B5D-42CF-8496-03CA73DD2080}"/>
                </a:ext>
              </a:extLst>
            </p:cNvPr>
            <p:cNvGrpSpPr/>
            <p:nvPr/>
          </p:nvGrpSpPr>
          <p:grpSpPr>
            <a:xfrm>
              <a:off x="1181100" y="1371600"/>
              <a:ext cx="45719" cy="874397"/>
              <a:chOff x="7362031" y="1564006"/>
              <a:chExt cx="45719" cy="874397"/>
            </a:xfrm>
            <a:solidFill>
              <a:schemeClr val="bg1">
                <a:alpha val="70000"/>
              </a:schemeClr>
            </a:solidFill>
          </p:grpSpPr>
          <p:sp>
            <p:nvSpPr>
              <p:cNvPr id="91" name="椭圆 90">
                <a:extLst>
                  <a:ext uri="{FF2B5EF4-FFF2-40B4-BE49-F238E27FC236}">
                    <a16:creationId xmlns:a16="http://schemas.microsoft.com/office/drawing/2014/main" id="{35121197-F05A-488B-80F2-DB0DA3CD5C6F}"/>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2" name="椭圆 91">
                <a:extLst>
                  <a:ext uri="{FF2B5EF4-FFF2-40B4-BE49-F238E27FC236}">
                    <a16:creationId xmlns:a16="http://schemas.microsoft.com/office/drawing/2014/main" id="{559B9C8C-D155-414D-A578-3C871FC90158}"/>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3" name="椭圆 92">
                <a:extLst>
                  <a:ext uri="{FF2B5EF4-FFF2-40B4-BE49-F238E27FC236}">
                    <a16:creationId xmlns:a16="http://schemas.microsoft.com/office/drawing/2014/main" id="{F8C08D27-D56C-4751-BA07-9EF9F2C8DA2D}"/>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4" name="椭圆 93">
                <a:extLst>
                  <a:ext uri="{FF2B5EF4-FFF2-40B4-BE49-F238E27FC236}">
                    <a16:creationId xmlns:a16="http://schemas.microsoft.com/office/drawing/2014/main" id="{CD799C0F-FDDF-41E3-860C-46153ED89982}"/>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5" name="椭圆 94">
                <a:extLst>
                  <a:ext uri="{FF2B5EF4-FFF2-40B4-BE49-F238E27FC236}">
                    <a16:creationId xmlns:a16="http://schemas.microsoft.com/office/drawing/2014/main" id="{D4D7C684-2A55-41B9-9DB1-A3BEA6CC5550}"/>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6" name="椭圆 95">
                <a:extLst>
                  <a:ext uri="{FF2B5EF4-FFF2-40B4-BE49-F238E27FC236}">
                    <a16:creationId xmlns:a16="http://schemas.microsoft.com/office/drawing/2014/main" id="{96FA9915-4A17-4A25-A578-78DDABE8931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7" name="椭圆 96">
                <a:extLst>
                  <a:ext uri="{FF2B5EF4-FFF2-40B4-BE49-F238E27FC236}">
                    <a16:creationId xmlns:a16="http://schemas.microsoft.com/office/drawing/2014/main" id="{D6064EEC-8556-4B1A-AB42-AA063EEFC145}"/>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75" name="组合 74">
              <a:extLst>
                <a:ext uri="{FF2B5EF4-FFF2-40B4-BE49-F238E27FC236}">
                  <a16:creationId xmlns:a16="http://schemas.microsoft.com/office/drawing/2014/main" id="{850379E1-3669-4FF3-B203-68FA7A8A64F0}"/>
                </a:ext>
              </a:extLst>
            </p:cNvPr>
            <p:cNvGrpSpPr/>
            <p:nvPr/>
          </p:nvGrpSpPr>
          <p:grpSpPr>
            <a:xfrm>
              <a:off x="1346200" y="1371600"/>
              <a:ext cx="45719" cy="874397"/>
              <a:chOff x="7362031" y="1564006"/>
              <a:chExt cx="45719" cy="874397"/>
            </a:xfrm>
            <a:solidFill>
              <a:schemeClr val="bg1">
                <a:alpha val="50000"/>
              </a:schemeClr>
            </a:solidFill>
          </p:grpSpPr>
          <p:sp>
            <p:nvSpPr>
              <p:cNvPr id="84" name="椭圆 83">
                <a:extLst>
                  <a:ext uri="{FF2B5EF4-FFF2-40B4-BE49-F238E27FC236}">
                    <a16:creationId xmlns:a16="http://schemas.microsoft.com/office/drawing/2014/main" id="{415A779F-9294-42A8-A263-11A1859D2389}"/>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5" name="椭圆 84">
                <a:extLst>
                  <a:ext uri="{FF2B5EF4-FFF2-40B4-BE49-F238E27FC236}">
                    <a16:creationId xmlns:a16="http://schemas.microsoft.com/office/drawing/2014/main" id="{E1CB6C79-59C7-401E-B38C-871938A407E2}"/>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6" name="椭圆 85">
                <a:extLst>
                  <a:ext uri="{FF2B5EF4-FFF2-40B4-BE49-F238E27FC236}">
                    <a16:creationId xmlns:a16="http://schemas.microsoft.com/office/drawing/2014/main" id="{3CEFBEA5-9010-47C6-B4E6-37CC53EBC411}"/>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7" name="椭圆 86">
                <a:extLst>
                  <a:ext uri="{FF2B5EF4-FFF2-40B4-BE49-F238E27FC236}">
                    <a16:creationId xmlns:a16="http://schemas.microsoft.com/office/drawing/2014/main" id="{7784F420-5A3D-444D-9E12-A2C66DF18A07}"/>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8" name="椭圆 87">
                <a:extLst>
                  <a:ext uri="{FF2B5EF4-FFF2-40B4-BE49-F238E27FC236}">
                    <a16:creationId xmlns:a16="http://schemas.microsoft.com/office/drawing/2014/main" id="{B69AED91-0933-43BE-BEC0-5AC706077C79}"/>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9" name="椭圆 88">
                <a:extLst>
                  <a:ext uri="{FF2B5EF4-FFF2-40B4-BE49-F238E27FC236}">
                    <a16:creationId xmlns:a16="http://schemas.microsoft.com/office/drawing/2014/main" id="{DAC407C5-EDF9-4E11-B59C-95753AEC4FFD}"/>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90" name="椭圆 89">
                <a:extLst>
                  <a:ext uri="{FF2B5EF4-FFF2-40B4-BE49-F238E27FC236}">
                    <a16:creationId xmlns:a16="http://schemas.microsoft.com/office/drawing/2014/main" id="{B5C5EA69-570E-4943-B66C-117970289CCD}"/>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nvGrpSpPr>
            <p:cNvPr id="76" name="组合 75">
              <a:extLst>
                <a:ext uri="{FF2B5EF4-FFF2-40B4-BE49-F238E27FC236}">
                  <a16:creationId xmlns:a16="http://schemas.microsoft.com/office/drawing/2014/main" id="{344BC256-4CD4-45AF-AE4D-2D18E4E3CCF4}"/>
                </a:ext>
              </a:extLst>
            </p:cNvPr>
            <p:cNvGrpSpPr/>
            <p:nvPr/>
          </p:nvGrpSpPr>
          <p:grpSpPr>
            <a:xfrm>
              <a:off x="1511300" y="1371600"/>
              <a:ext cx="45719" cy="874397"/>
              <a:chOff x="7362031" y="1564006"/>
              <a:chExt cx="45719" cy="874397"/>
            </a:xfrm>
            <a:solidFill>
              <a:schemeClr val="bg1">
                <a:alpha val="30000"/>
              </a:schemeClr>
            </a:solidFill>
          </p:grpSpPr>
          <p:sp>
            <p:nvSpPr>
              <p:cNvPr id="77" name="椭圆 76">
                <a:extLst>
                  <a:ext uri="{FF2B5EF4-FFF2-40B4-BE49-F238E27FC236}">
                    <a16:creationId xmlns:a16="http://schemas.microsoft.com/office/drawing/2014/main" id="{58E97868-369D-4EF7-AB1E-FE21D3D6D18C}"/>
                  </a:ext>
                </a:extLst>
              </p:cNvPr>
              <p:cNvSpPr/>
              <p:nvPr/>
            </p:nvSpPr>
            <p:spPr>
              <a:xfrm>
                <a:off x="7362031" y="1564006"/>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78" name="椭圆 77">
                <a:extLst>
                  <a:ext uri="{FF2B5EF4-FFF2-40B4-BE49-F238E27FC236}">
                    <a16:creationId xmlns:a16="http://schemas.microsoft.com/office/drawing/2014/main" id="{9AF1AB3D-D831-48D6-B8A5-56D534FD7EB5}"/>
                  </a:ext>
                </a:extLst>
              </p:cNvPr>
              <p:cNvSpPr/>
              <p:nvPr/>
            </p:nvSpPr>
            <p:spPr>
              <a:xfrm>
                <a:off x="7362031" y="170211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79" name="椭圆 78">
                <a:extLst>
                  <a:ext uri="{FF2B5EF4-FFF2-40B4-BE49-F238E27FC236}">
                    <a16:creationId xmlns:a16="http://schemas.microsoft.com/office/drawing/2014/main" id="{4B0A79D2-E970-47F1-9853-ECD56EEC2FDC}"/>
                  </a:ext>
                </a:extLst>
              </p:cNvPr>
              <p:cNvSpPr/>
              <p:nvPr/>
            </p:nvSpPr>
            <p:spPr>
              <a:xfrm>
                <a:off x="7362031" y="1840232"/>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0" name="椭圆 79">
                <a:extLst>
                  <a:ext uri="{FF2B5EF4-FFF2-40B4-BE49-F238E27FC236}">
                    <a16:creationId xmlns:a16="http://schemas.microsoft.com/office/drawing/2014/main" id="{16D71C9B-BB20-4093-9875-286418BA8591}"/>
                  </a:ext>
                </a:extLst>
              </p:cNvPr>
              <p:cNvSpPr/>
              <p:nvPr/>
            </p:nvSpPr>
            <p:spPr>
              <a:xfrm>
                <a:off x="7362031" y="197834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1" name="椭圆 80">
                <a:extLst>
                  <a:ext uri="{FF2B5EF4-FFF2-40B4-BE49-F238E27FC236}">
                    <a16:creationId xmlns:a16="http://schemas.microsoft.com/office/drawing/2014/main" id="{0093D6FD-DCD9-484A-845B-C2435382C956}"/>
                  </a:ext>
                </a:extLst>
              </p:cNvPr>
              <p:cNvSpPr/>
              <p:nvPr/>
            </p:nvSpPr>
            <p:spPr>
              <a:xfrm>
                <a:off x="7362031" y="211645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2" name="椭圆 81">
                <a:extLst>
                  <a:ext uri="{FF2B5EF4-FFF2-40B4-BE49-F238E27FC236}">
                    <a16:creationId xmlns:a16="http://schemas.microsoft.com/office/drawing/2014/main" id="{E92B5883-94B7-4DFC-8AF6-5294F13B3ECB}"/>
                  </a:ext>
                </a:extLst>
              </p:cNvPr>
              <p:cNvSpPr/>
              <p:nvPr/>
            </p:nvSpPr>
            <p:spPr>
              <a:xfrm>
                <a:off x="7362031" y="2254571"/>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83" name="椭圆 82">
                <a:extLst>
                  <a:ext uri="{FF2B5EF4-FFF2-40B4-BE49-F238E27FC236}">
                    <a16:creationId xmlns:a16="http://schemas.microsoft.com/office/drawing/2014/main" id="{BAF7CFA8-2180-430D-BEC8-284ED86B06A8}"/>
                  </a:ext>
                </a:extLst>
              </p:cNvPr>
              <p:cNvSpPr/>
              <p:nvPr/>
            </p:nvSpPr>
            <p:spPr>
              <a:xfrm>
                <a:off x="7362031" y="2392684"/>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grpSp>
      </p:grpSp>
    </p:spTree>
    <p:extLst>
      <p:ext uri="{BB962C8B-B14F-4D97-AF65-F5344CB8AC3E}">
        <p14:creationId xmlns:p14="http://schemas.microsoft.com/office/powerpoint/2010/main" val="1650778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C58AE6D-2D52-43F9-8263-3F465AD2780C}"/>
              </a:ext>
            </a:extLst>
          </p:cNvPr>
          <p:cNvPicPr>
            <a:picLocks/>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838215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0564841-F6F7-4022-AE44-C8D41F7E51C7}"/>
              </a:ext>
            </a:extLst>
          </p:cNvPr>
          <p:cNvPicPr>
            <a:picLocks/>
          </p:cNvPicPr>
          <p:nvPr/>
        </p:nvPicPr>
        <p:blipFill>
          <a:blip r:embed="rId2" r:link="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981068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9C099E0-EA76-47B3-16AD-43B179C301DD}"/>
              </a:ext>
            </a:extLst>
          </p:cNvPr>
          <p:cNvSpPr txBox="1"/>
          <p:nvPr/>
        </p:nvSpPr>
        <p:spPr>
          <a:xfrm>
            <a:off x="609600" y="1498600"/>
            <a:ext cx="6094562" cy="923330"/>
          </a:xfrm>
          <a:prstGeom prst="rect">
            <a:avLst/>
          </a:prstGeom>
          <a:noFill/>
        </p:spPr>
        <p:txBody>
          <a:bodyPr wrap="square">
            <a:spAutoFit/>
          </a:bodyPr>
          <a:lstStyle/>
          <a:p>
            <a:r>
              <a:rPr lang="zh-CN" altLang="en-US" dirty="0"/>
              <a:t>落子无悔</a:t>
            </a:r>
            <a:r>
              <a:rPr lang="en-US" altLang="zh-CN" dirty="0"/>
              <a:t>PPT   </a:t>
            </a:r>
            <a:r>
              <a:rPr lang="zh-CN" altLang="en-US" dirty="0"/>
              <a:t>作品</a:t>
            </a:r>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530204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4">
            <a:extLst>
              <a:ext uri="{FF2B5EF4-FFF2-40B4-BE49-F238E27FC236}">
                <a16:creationId xmlns:a16="http://schemas.microsoft.com/office/drawing/2014/main" id="{4332A17B-3F48-4546-AE85-7253E6F70B8A}"/>
              </a:ext>
            </a:extLst>
          </p:cNvPr>
          <p:cNvSpPr/>
          <p:nvPr/>
        </p:nvSpPr>
        <p:spPr>
          <a:xfrm>
            <a:off x="1214755" y="14605"/>
            <a:ext cx="9761855" cy="692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373" h="10904">
                <a:moveTo>
                  <a:pt x="2193" y="0"/>
                </a:moveTo>
                <a:lnTo>
                  <a:pt x="13180" y="0"/>
                </a:lnTo>
                <a:lnTo>
                  <a:pt x="13186" y="7"/>
                </a:lnTo>
                <a:cubicBezTo>
                  <a:pt x="14539" y="1392"/>
                  <a:pt x="15373" y="3287"/>
                  <a:pt x="15373" y="5377"/>
                </a:cubicBezTo>
                <a:cubicBezTo>
                  <a:pt x="15373" y="7532"/>
                  <a:pt x="14486" y="9481"/>
                  <a:pt x="13056" y="10876"/>
                </a:cubicBezTo>
                <a:lnTo>
                  <a:pt x="13028" y="10904"/>
                </a:lnTo>
                <a:lnTo>
                  <a:pt x="2345" y="10904"/>
                </a:lnTo>
                <a:lnTo>
                  <a:pt x="2317" y="10876"/>
                </a:lnTo>
                <a:cubicBezTo>
                  <a:pt x="887" y="9481"/>
                  <a:pt x="0" y="7532"/>
                  <a:pt x="0" y="5377"/>
                </a:cubicBezTo>
                <a:cubicBezTo>
                  <a:pt x="0" y="3287"/>
                  <a:pt x="834" y="1392"/>
                  <a:pt x="2187" y="7"/>
                </a:cubicBezTo>
                <a:lnTo>
                  <a:pt x="2193" y="0"/>
                </a:lnTo>
                <a:close/>
              </a:path>
            </a:pathLst>
          </a:cu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椭圆 18">
            <a:extLst>
              <a:ext uri="{FF2B5EF4-FFF2-40B4-BE49-F238E27FC236}">
                <a16:creationId xmlns:a16="http://schemas.microsoft.com/office/drawing/2014/main" id="{C89788F7-12B3-4ED7-B89A-9B624169DC67}"/>
              </a:ext>
            </a:extLst>
          </p:cNvPr>
          <p:cNvSpPr/>
          <p:nvPr/>
        </p:nvSpPr>
        <p:spPr>
          <a:xfrm>
            <a:off x="2929255" y="262255"/>
            <a:ext cx="6333490" cy="6333490"/>
          </a:xfrm>
          <a:prstGeom prst="ellipse">
            <a:avLst/>
          </a:pr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椭圆 19">
            <a:extLst>
              <a:ext uri="{FF2B5EF4-FFF2-40B4-BE49-F238E27FC236}">
                <a16:creationId xmlns:a16="http://schemas.microsoft.com/office/drawing/2014/main" id="{7015E1E4-1E6A-4794-993D-E2C46B10F83D}"/>
              </a:ext>
            </a:extLst>
          </p:cNvPr>
          <p:cNvSpPr/>
          <p:nvPr/>
        </p:nvSpPr>
        <p:spPr>
          <a:xfrm>
            <a:off x="3999230" y="1332230"/>
            <a:ext cx="4193540" cy="4193540"/>
          </a:xfrm>
          <a:prstGeom prst="ellipse">
            <a:avLst/>
          </a:prstGeom>
          <a:gradFill>
            <a:gsLst>
              <a:gs pos="0">
                <a:schemeClr val="accent1"/>
              </a:gs>
              <a:gs pos="100000">
                <a:schemeClr val="accent1">
                  <a:lumMod val="75000"/>
                </a:schemeClr>
              </a:gs>
            </a:gsLst>
            <a:lin ang="2700000" scaled="0"/>
          </a:gradFill>
          <a:ln>
            <a:noFill/>
          </a:ln>
          <a:effectLst>
            <a:outerShdw blurRad="711200" sx="110000" sy="110000" algn="ctr" rotWithShape="0">
              <a:schemeClr val="bg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任意多边形: 形状 21">
            <a:extLst>
              <a:ext uri="{FF2B5EF4-FFF2-40B4-BE49-F238E27FC236}">
                <a16:creationId xmlns:a16="http://schemas.microsoft.com/office/drawing/2014/main" id="{434214B4-70D4-4AF2-BA8C-BD79F604744C}"/>
              </a:ext>
            </a:extLst>
          </p:cNvPr>
          <p:cNvSpPr/>
          <p:nvPr/>
        </p:nvSpPr>
        <p:spPr>
          <a:xfrm>
            <a:off x="570066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任意多边形: 形状 22">
            <a:extLst>
              <a:ext uri="{FF2B5EF4-FFF2-40B4-BE49-F238E27FC236}">
                <a16:creationId xmlns:a16="http://schemas.microsoft.com/office/drawing/2014/main" id="{A0913B38-BCDA-4298-8585-0967F7BC1F0B}"/>
              </a:ext>
            </a:extLst>
          </p:cNvPr>
          <p:cNvSpPr/>
          <p:nvPr/>
        </p:nvSpPr>
        <p:spPr>
          <a:xfrm>
            <a:off x="600838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任意多边形: 形状 23">
            <a:extLst>
              <a:ext uri="{FF2B5EF4-FFF2-40B4-BE49-F238E27FC236}">
                <a16:creationId xmlns:a16="http://schemas.microsoft.com/office/drawing/2014/main" id="{3BD9DDD8-D66A-45EA-8FFE-197A55660BA6}"/>
              </a:ext>
            </a:extLst>
          </p:cNvPr>
          <p:cNvSpPr/>
          <p:nvPr/>
        </p:nvSpPr>
        <p:spPr>
          <a:xfrm>
            <a:off x="631610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BA825FE8-D321-4C57-A451-A9D590E85E38}"/>
              </a:ext>
            </a:extLst>
          </p:cNvPr>
          <p:cNvSpPr txBox="1"/>
          <p:nvPr/>
        </p:nvSpPr>
        <p:spPr>
          <a:xfrm>
            <a:off x="4470063" y="3380746"/>
            <a:ext cx="3251874" cy="769441"/>
          </a:xfrm>
          <a:prstGeom prst="rect">
            <a:avLst/>
          </a:prstGeom>
          <a:noFill/>
        </p:spPr>
        <p:txBody>
          <a:bodyPr wrap="square" rtlCol="0">
            <a:spAutoFit/>
          </a:bodyPr>
          <a:lstStyle/>
          <a:p>
            <a:pPr algn="ctr"/>
            <a:r>
              <a:rPr lang="zh-CN" altLang="en-US" sz="4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1387AAF6-FF50-40B4-BEB4-F47F2997F117}"/>
              </a:ext>
            </a:extLst>
          </p:cNvPr>
          <p:cNvSpPr txBox="1"/>
          <p:nvPr/>
        </p:nvSpPr>
        <p:spPr>
          <a:xfrm>
            <a:off x="4406950" y="2707814"/>
            <a:ext cx="3378100" cy="707886"/>
          </a:xfrm>
          <a:prstGeom prst="rect">
            <a:avLst/>
          </a:prstGeom>
          <a:noFill/>
        </p:spPr>
        <p:txBody>
          <a:bodyPr wrap="square" rtlCol="0">
            <a:spAutoFit/>
          </a:bodyPr>
          <a:lstStyle/>
          <a:p>
            <a:pPr algn="ctr"/>
            <a:r>
              <a:rPr lang="en-US" altLang="zh-CN" sz="4000" b="1">
                <a:ln>
                  <a:solidFill>
                    <a:schemeClr val="bg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01</a:t>
            </a:r>
          </a:p>
        </p:txBody>
      </p:sp>
    </p:spTree>
    <p:extLst>
      <p:ext uri="{BB962C8B-B14F-4D97-AF65-F5344CB8AC3E}">
        <p14:creationId xmlns:p14="http://schemas.microsoft.com/office/powerpoint/2010/main" val="3234077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流程图: 延期 19">
            <a:extLst>
              <a:ext uri="{FF2B5EF4-FFF2-40B4-BE49-F238E27FC236}">
                <a16:creationId xmlns:a16="http://schemas.microsoft.com/office/drawing/2014/main" id="{1631B34D-4B8E-4E8E-AB18-37EF92099CC1}"/>
              </a:ext>
            </a:extLst>
          </p:cNvPr>
          <p:cNvSpPr/>
          <p:nvPr/>
        </p:nvSpPr>
        <p:spPr>
          <a:xfrm rot="5400000">
            <a:off x="3042444" y="1292226"/>
            <a:ext cx="6107112" cy="6107112"/>
          </a:xfrm>
          <a:prstGeom prst="flowChartDelay">
            <a:avLst/>
          </a:prstGeom>
          <a:noFill/>
          <a:ln w="34925">
            <a:gradFill flip="none" rotWithShape="1">
              <a:gsLst>
                <a:gs pos="14000">
                  <a:schemeClr val="accent1">
                    <a:lumMod val="60000"/>
                    <a:lumOff val="40000"/>
                    <a:alpha val="0"/>
                  </a:schemeClr>
                </a:gs>
                <a:gs pos="43000">
                  <a:schemeClr val="accent1">
                    <a:lumMod val="45000"/>
                    <a:lumOff val="55000"/>
                  </a:schemeClr>
                </a:gs>
                <a:gs pos="80000">
                  <a:schemeClr val="accent1">
                    <a:lumMod val="60000"/>
                    <a:lumOff val="4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流程图: 延期 31">
            <a:extLst>
              <a:ext uri="{FF2B5EF4-FFF2-40B4-BE49-F238E27FC236}">
                <a16:creationId xmlns:a16="http://schemas.microsoft.com/office/drawing/2014/main" id="{51C8D206-2D6D-4E15-BE3A-E563CEFF87D1}"/>
              </a:ext>
            </a:extLst>
          </p:cNvPr>
          <p:cNvSpPr/>
          <p:nvPr/>
        </p:nvSpPr>
        <p:spPr>
          <a:xfrm rot="5400000" flipH="1">
            <a:off x="707033" y="1261969"/>
            <a:ext cx="2922599" cy="4479407"/>
          </a:xfrm>
          <a:prstGeom prst="round2SameRect">
            <a:avLst>
              <a:gd name="adj1" fmla="val 50000"/>
              <a:gd name="adj2" fmla="val 0"/>
            </a:avLst>
          </a:prstGeom>
          <a:gradFill>
            <a:gsLst>
              <a:gs pos="0">
                <a:schemeClr val="bg1"/>
              </a:gs>
              <a:gs pos="100000">
                <a:schemeClr val="bg1"/>
              </a:gs>
            </a:gsLst>
            <a:lin ang="5400000" scaled="1"/>
          </a:gradFill>
          <a:ln>
            <a:gradFill flip="none" rotWithShape="1">
              <a:gsLst>
                <a:gs pos="0">
                  <a:schemeClr val="bg1">
                    <a:alpha val="0"/>
                  </a:schemeClr>
                </a:gs>
                <a:gs pos="100000">
                  <a:schemeClr val="bg1"/>
                </a:gs>
              </a:gsLst>
              <a:lin ang="5400000" scaled="1"/>
              <a:tileRect/>
            </a:gradFill>
          </a:ln>
          <a:effectLst>
            <a:outerShdw blurRad="355600" sx="102000" sy="102000" algn="ctr"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椭圆 11">
            <a:extLst>
              <a:ext uri="{FF2B5EF4-FFF2-40B4-BE49-F238E27FC236}">
                <a16:creationId xmlns:a16="http://schemas.microsoft.com/office/drawing/2014/main" id="{463FCBA9-3B50-4C79-ADFE-A591F721E301}"/>
              </a:ext>
            </a:extLst>
          </p:cNvPr>
          <p:cNvSpPr/>
          <p:nvPr/>
        </p:nvSpPr>
        <p:spPr>
          <a:xfrm>
            <a:off x="5081562" y="2170113"/>
            <a:ext cx="2117726" cy="2117726"/>
          </a:xfrm>
          <a:prstGeom prst="ellipse">
            <a:avLst/>
          </a:prstGeom>
          <a:noFill/>
          <a:ln w="6350">
            <a:solidFill>
              <a:schemeClr val="bg1">
                <a:alpha val="49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圆: 空心 8">
            <a:extLst>
              <a:ext uri="{FF2B5EF4-FFF2-40B4-BE49-F238E27FC236}">
                <a16:creationId xmlns:a16="http://schemas.microsoft.com/office/drawing/2014/main" id="{ABB7A22D-E96B-4411-A29B-E486544EF599}"/>
              </a:ext>
            </a:extLst>
          </p:cNvPr>
          <p:cNvSpPr/>
          <p:nvPr/>
        </p:nvSpPr>
        <p:spPr>
          <a:xfrm>
            <a:off x="4525711" y="1585687"/>
            <a:ext cx="3229428" cy="3229428"/>
          </a:xfrm>
          <a:prstGeom prst="donut">
            <a:avLst>
              <a:gd name="adj" fmla="val 7635"/>
            </a:avLst>
          </a:prstGeom>
          <a:gradFill flip="none" rotWithShape="1">
            <a:gsLst>
              <a:gs pos="7000">
                <a:schemeClr val="accent1">
                  <a:lumMod val="40000"/>
                  <a:lumOff val="60000"/>
                  <a:alpha val="0"/>
                </a:schemeClr>
              </a:gs>
              <a:gs pos="53000">
                <a:schemeClr val="accent1">
                  <a:lumMod val="40000"/>
                  <a:lumOff val="60000"/>
                  <a:alpha val="33000"/>
                </a:schemeClr>
              </a:gs>
              <a:gs pos="100000">
                <a:schemeClr val="accent2">
                  <a:lumMod val="40000"/>
                  <a:lumOff val="60000"/>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椭圆 10">
            <a:extLst>
              <a:ext uri="{FF2B5EF4-FFF2-40B4-BE49-F238E27FC236}">
                <a16:creationId xmlns:a16="http://schemas.microsoft.com/office/drawing/2014/main" id="{FDE7C99E-0A5E-42E2-9FE1-DDF8D5581D60}"/>
              </a:ext>
            </a:extLst>
          </p:cNvPr>
          <p:cNvSpPr/>
          <p:nvPr/>
        </p:nvSpPr>
        <p:spPr>
          <a:xfrm rot="1790758">
            <a:off x="4654526" y="1743077"/>
            <a:ext cx="2971799" cy="2971799"/>
          </a:xfrm>
          <a:prstGeom prst="ellipse">
            <a:avLst/>
          </a:prstGeom>
          <a:noFill/>
          <a:ln w="6350">
            <a:gradFill flip="none" rotWithShape="1">
              <a:gsLst>
                <a:gs pos="0">
                  <a:schemeClr val="bg1">
                    <a:lumMod val="85000"/>
                    <a:alpha val="0"/>
                  </a:schemeClr>
                </a:gs>
                <a:gs pos="45000">
                  <a:schemeClr val="accent1"/>
                </a:gs>
                <a:gs pos="100000">
                  <a:schemeClr val="bg1">
                    <a:lumMod val="85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圆: 空心 7">
            <a:extLst>
              <a:ext uri="{FF2B5EF4-FFF2-40B4-BE49-F238E27FC236}">
                <a16:creationId xmlns:a16="http://schemas.microsoft.com/office/drawing/2014/main" id="{DE74CE7A-A90D-45C3-9BF6-7C92D334C428}"/>
              </a:ext>
            </a:extLst>
          </p:cNvPr>
          <p:cNvSpPr/>
          <p:nvPr/>
        </p:nvSpPr>
        <p:spPr>
          <a:xfrm>
            <a:off x="4996045" y="2084596"/>
            <a:ext cx="2288760" cy="2288760"/>
          </a:xfrm>
          <a:prstGeom prst="donut">
            <a:avLst>
              <a:gd name="adj" fmla="val 7877"/>
            </a:avLst>
          </a:prstGeom>
          <a:gradFill flip="none" rotWithShape="1">
            <a:gsLst>
              <a:gs pos="0">
                <a:schemeClr val="accent1">
                  <a:lumMod val="40000"/>
                  <a:lumOff val="60000"/>
                  <a:alpha val="80000"/>
                </a:schemeClr>
              </a:gs>
              <a:gs pos="100000">
                <a:schemeClr val="accent2">
                  <a:lumMod val="40000"/>
                  <a:lumOff val="60000"/>
                  <a:alpha val="23000"/>
                </a:schemeClr>
              </a:gs>
            </a:gsLst>
            <a:lin ang="2700000" scaled="1"/>
            <a:tileRect/>
          </a:gradFill>
          <a:ln>
            <a:noFill/>
          </a:ln>
          <a:effectLst>
            <a:innerShdw blurRad="165100">
              <a:schemeClr val="accent1">
                <a:lumMod val="60000"/>
                <a:lumOff val="40000"/>
                <a:alpha val="9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形 13">
            <a:extLst>
              <a:ext uri="{FF2B5EF4-FFF2-40B4-BE49-F238E27FC236}">
                <a16:creationId xmlns:a16="http://schemas.microsoft.com/office/drawing/2014/main" id="{54CE0EF3-CC6A-4BAF-B19E-C9B3966C08D2}"/>
              </a:ext>
            </a:extLst>
          </p:cNvPr>
          <p:cNvSpPr/>
          <p:nvPr/>
        </p:nvSpPr>
        <p:spPr>
          <a:xfrm>
            <a:off x="5537679" y="2702425"/>
            <a:ext cx="1170240" cy="945650"/>
          </a:xfrm>
          <a:custGeom>
            <a:avLst/>
            <a:gdLst>
              <a:gd name="connsiteX0" fmla="*/ 2312127 w 2315382"/>
              <a:gd name="connsiteY0" fmla="*/ 1111334 h 1871018"/>
              <a:gd name="connsiteX1" fmla="*/ 2216412 w 2315382"/>
              <a:gd name="connsiteY1" fmla="*/ 1025728 h 1871018"/>
              <a:gd name="connsiteX2" fmla="*/ 2095563 w 2315382"/>
              <a:gd name="connsiteY2" fmla="*/ 1045849 h 1871018"/>
              <a:gd name="connsiteX3" fmla="*/ 2019959 w 2315382"/>
              <a:gd name="connsiteY3" fmla="*/ 1081092 h 1871018"/>
              <a:gd name="connsiteX4" fmla="*/ 1954474 w 2315382"/>
              <a:gd name="connsiteY4" fmla="*/ 985425 h 1871018"/>
              <a:gd name="connsiteX5" fmla="*/ 1828566 w 2315382"/>
              <a:gd name="connsiteY5" fmla="*/ 995486 h 1871018"/>
              <a:gd name="connsiteX6" fmla="*/ 1747957 w 2315382"/>
              <a:gd name="connsiteY6" fmla="*/ 1045849 h 1871018"/>
              <a:gd name="connsiteX7" fmla="*/ 1737836 w 2315382"/>
              <a:gd name="connsiteY7" fmla="*/ 1030728 h 1871018"/>
              <a:gd name="connsiteX8" fmla="*/ 1581745 w 2315382"/>
              <a:gd name="connsiteY8" fmla="*/ 985425 h 1871018"/>
              <a:gd name="connsiteX9" fmla="*/ 1486019 w 2315382"/>
              <a:gd name="connsiteY9" fmla="*/ 1030728 h 1871018"/>
              <a:gd name="connsiteX10" fmla="*/ 1314748 w 2315382"/>
              <a:gd name="connsiteY10" fmla="*/ 1131515 h 1871018"/>
              <a:gd name="connsiteX11" fmla="*/ 1289566 w 2315382"/>
              <a:gd name="connsiteY11" fmla="*/ 1146576 h 1871018"/>
              <a:gd name="connsiteX12" fmla="*/ 1289566 w 2315382"/>
              <a:gd name="connsiteY12" fmla="*/ 1151636 h 1871018"/>
              <a:gd name="connsiteX13" fmla="*/ 1334929 w 2315382"/>
              <a:gd name="connsiteY13" fmla="*/ 1156697 h 1871018"/>
              <a:gd name="connsiteX14" fmla="*/ 1465898 w 2315382"/>
              <a:gd name="connsiteY14" fmla="*/ 1161697 h 1871018"/>
              <a:gd name="connsiteX15" fmla="*/ 1586746 w 2315382"/>
              <a:gd name="connsiteY15" fmla="*/ 1181878 h 1871018"/>
              <a:gd name="connsiteX16" fmla="*/ 1677412 w 2315382"/>
              <a:gd name="connsiteY16" fmla="*/ 1252363 h 1871018"/>
              <a:gd name="connsiteX17" fmla="*/ 1697593 w 2315382"/>
              <a:gd name="connsiteY17" fmla="*/ 1327968 h 1871018"/>
              <a:gd name="connsiteX18" fmla="*/ 1637109 w 2315382"/>
              <a:gd name="connsiteY18" fmla="*/ 1458937 h 1871018"/>
              <a:gd name="connsiteX19" fmla="*/ 1450777 w 2315382"/>
              <a:gd name="connsiteY19" fmla="*/ 1514301 h 1871018"/>
              <a:gd name="connsiteX20" fmla="*/ 1077992 w 2315382"/>
              <a:gd name="connsiteY20" fmla="*/ 1514301 h 1871018"/>
              <a:gd name="connsiteX21" fmla="*/ 977265 w 2315382"/>
              <a:gd name="connsiteY21" fmla="*/ 1494179 h 1871018"/>
              <a:gd name="connsiteX22" fmla="*/ 780812 w 2315382"/>
              <a:gd name="connsiteY22" fmla="*/ 1368271 h 1871018"/>
              <a:gd name="connsiteX23" fmla="*/ 765691 w 2315382"/>
              <a:gd name="connsiteY23" fmla="*/ 1353150 h 1871018"/>
              <a:gd name="connsiteX24" fmla="*/ 851297 w 2315382"/>
              <a:gd name="connsiteY24" fmla="*/ 1378331 h 1871018"/>
              <a:gd name="connsiteX25" fmla="*/ 1128355 w 2315382"/>
              <a:gd name="connsiteY25" fmla="*/ 1423635 h 1871018"/>
              <a:gd name="connsiteX26" fmla="*/ 1430596 w 2315382"/>
              <a:gd name="connsiteY26" fmla="*/ 1423635 h 1871018"/>
              <a:gd name="connsiteX27" fmla="*/ 1501140 w 2315382"/>
              <a:gd name="connsiteY27" fmla="*/ 1418634 h 1871018"/>
              <a:gd name="connsiteX28" fmla="*/ 1586746 w 2315382"/>
              <a:gd name="connsiteY28" fmla="*/ 1388392 h 1871018"/>
              <a:gd name="connsiteX29" fmla="*/ 1611928 w 2315382"/>
              <a:gd name="connsiteY29" fmla="*/ 1317848 h 1871018"/>
              <a:gd name="connsiteX30" fmla="*/ 1566624 w 2315382"/>
              <a:gd name="connsiteY30" fmla="*/ 1267484 h 1871018"/>
              <a:gd name="connsiteX31" fmla="*/ 1531382 w 2315382"/>
              <a:gd name="connsiteY31" fmla="*/ 1257423 h 1871018"/>
              <a:gd name="connsiteX32" fmla="*/ 1344990 w 2315382"/>
              <a:gd name="connsiteY32" fmla="*/ 1247303 h 1871018"/>
              <a:gd name="connsiteX33" fmla="*/ 1294626 w 2315382"/>
              <a:gd name="connsiteY33" fmla="*/ 1247303 h 1871018"/>
              <a:gd name="connsiteX34" fmla="*/ 1123355 w 2315382"/>
              <a:gd name="connsiteY34" fmla="*/ 1207060 h 1871018"/>
              <a:gd name="connsiteX35" fmla="*/ 982266 w 2315382"/>
              <a:gd name="connsiteY35" fmla="*/ 1136515 h 1871018"/>
              <a:gd name="connsiteX36" fmla="*/ 735449 w 2315382"/>
              <a:gd name="connsiteY36" fmla="*/ 970304 h 1871018"/>
              <a:gd name="connsiteX37" fmla="*/ 544056 w 2315382"/>
              <a:gd name="connsiteY37" fmla="*/ 924941 h 1871018"/>
              <a:gd name="connsiteX38" fmla="*/ 397966 w 2315382"/>
              <a:gd name="connsiteY38" fmla="*/ 960243 h 1871018"/>
              <a:gd name="connsiteX39" fmla="*/ 45363 w 2315382"/>
              <a:gd name="connsiteY39" fmla="*/ 1111334 h 1871018"/>
              <a:gd name="connsiteX40" fmla="*/ 0 w 2315382"/>
              <a:gd name="connsiteY40" fmla="*/ 1131515 h 1871018"/>
              <a:gd name="connsiteX41" fmla="*/ 256937 w 2315382"/>
              <a:gd name="connsiteY41" fmla="*/ 1690632 h 1871018"/>
              <a:gd name="connsiteX42" fmla="*/ 272058 w 2315382"/>
              <a:gd name="connsiteY42" fmla="*/ 1680512 h 1871018"/>
              <a:gd name="connsiteX43" fmla="*/ 408027 w 2315382"/>
              <a:gd name="connsiteY43" fmla="*/ 1594906 h 1871018"/>
              <a:gd name="connsiteX44" fmla="*/ 528935 w 2315382"/>
              <a:gd name="connsiteY44" fmla="*/ 1574785 h 1871018"/>
              <a:gd name="connsiteX45" fmla="*/ 599480 w 2315382"/>
              <a:gd name="connsiteY45" fmla="*/ 1605026 h 1871018"/>
              <a:gd name="connsiteX46" fmla="*/ 967204 w 2315382"/>
              <a:gd name="connsiteY46" fmla="*/ 1791359 h 1871018"/>
              <a:gd name="connsiteX47" fmla="*/ 1098173 w 2315382"/>
              <a:gd name="connsiteY47" fmla="*/ 1851843 h 1871018"/>
              <a:gd name="connsiteX48" fmla="*/ 1234142 w 2315382"/>
              <a:gd name="connsiteY48" fmla="*/ 1866968 h 1871018"/>
              <a:gd name="connsiteX49" fmla="*/ 1365111 w 2315382"/>
              <a:gd name="connsiteY49" fmla="*/ 1816541 h 1871018"/>
              <a:gd name="connsiteX50" fmla="*/ 2206347 w 2315382"/>
              <a:gd name="connsiteY50" fmla="*/ 1272544 h 1871018"/>
              <a:gd name="connsiteX51" fmla="*/ 2292017 w 2315382"/>
              <a:gd name="connsiteY51" fmla="*/ 1196940 h 1871018"/>
              <a:gd name="connsiteX52" fmla="*/ 2312127 w 2315382"/>
              <a:gd name="connsiteY52" fmla="*/ 1111334 h 1871018"/>
              <a:gd name="connsiteX53" fmla="*/ 1203960 w 2315382"/>
              <a:gd name="connsiteY53" fmla="*/ 945122 h 1871018"/>
              <a:gd name="connsiteX54" fmla="*/ 1496080 w 2315382"/>
              <a:gd name="connsiteY54" fmla="*/ 652943 h 1871018"/>
              <a:gd name="connsiteX55" fmla="*/ 1203960 w 2315382"/>
              <a:gd name="connsiteY55" fmla="*/ 355763 h 1871018"/>
              <a:gd name="connsiteX56" fmla="*/ 906721 w 2315382"/>
              <a:gd name="connsiteY56" fmla="*/ 647942 h 1871018"/>
              <a:gd name="connsiteX57" fmla="*/ 1203960 w 2315382"/>
              <a:gd name="connsiteY57" fmla="*/ 945122 h 1871018"/>
              <a:gd name="connsiteX58" fmla="*/ 1385292 w 2315382"/>
              <a:gd name="connsiteY58" fmla="*/ 265037 h 1871018"/>
              <a:gd name="connsiteX59" fmla="*/ 1571625 w 2315382"/>
              <a:gd name="connsiteY59" fmla="*/ 416128 h 1871018"/>
              <a:gd name="connsiteX60" fmla="*/ 1591806 w 2315382"/>
              <a:gd name="connsiteY60" fmla="*/ 426248 h 1871018"/>
              <a:gd name="connsiteX61" fmla="*/ 1793319 w 2315382"/>
              <a:gd name="connsiteY61" fmla="*/ 209614 h 1871018"/>
              <a:gd name="connsiteX62" fmla="*/ 1788259 w 2315382"/>
              <a:gd name="connsiteY62" fmla="*/ 179372 h 1871018"/>
              <a:gd name="connsiteX63" fmla="*/ 1541443 w 2315382"/>
              <a:gd name="connsiteY63" fmla="*/ 3100 h 1871018"/>
              <a:gd name="connsiteX64" fmla="*/ 1370171 w 2315382"/>
              <a:gd name="connsiteY64" fmla="*/ 244856 h 1871018"/>
              <a:gd name="connsiteX65" fmla="*/ 1385292 w 2315382"/>
              <a:gd name="connsiteY65" fmla="*/ 265037 h 187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315382" h="1871018">
                <a:moveTo>
                  <a:pt x="2312127" y="1111334"/>
                </a:moveTo>
                <a:cubicBezTo>
                  <a:pt x="2302007" y="1071031"/>
                  <a:pt x="2261767" y="1035729"/>
                  <a:pt x="2216412" y="1025728"/>
                </a:cubicBezTo>
                <a:cubicBezTo>
                  <a:pt x="2171112" y="1020668"/>
                  <a:pt x="2130798" y="1030728"/>
                  <a:pt x="2095563" y="1045849"/>
                </a:cubicBezTo>
                <a:cubicBezTo>
                  <a:pt x="2070318" y="1055970"/>
                  <a:pt x="2045129" y="1071031"/>
                  <a:pt x="2019959" y="1081092"/>
                </a:cubicBezTo>
                <a:cubicBezTo>
                  <a:pt x="2030079" y="1030728"/>
                  <a:pt x="1999830" y="995486"/>
                  <a:pt x="1954474" y="985425"/>
                </a:cubicBezTo>
                <a:cubicBezTo>
                  <a:pt x="1914160" y="975305"/>
                  <a:pt x="1868861" y="980365"/>
                  <a:pt x="1828566" y="995486"/>
                </a:cubicBezTo>
                <a:cubicBezTo>
                  <a:pt x="1798320" y="1005606"/>
                  <a:pt x="1773198" y="1020668"/>
                  <a:pt x="1747957" y="1045849"/>
                </a:cubicBezTo>
                <a:lnTo>
                  <a:pt x="1737836" y="1030728"/>
                </a:lnTo>
                <a:cubicBezTo>
                  <a:pt x="1697593" y="980365"/>
                  <a:pt x="1642170" y="965244"/>
                  <a:pt x="1581745" y="985425"/>
                </a:cubicBezTo>
                <a:cubicBezTo>
                  <a:pt x="1546443" y="995486"/>
                  <a:pt x="1516261" y="1010607"/>
                  <a:pt x="1486019" y="1030728"/>
                </a:cubicBezTo>
                <a:cubicBezTo>
                  <a:pt x="1425595" y="1060970"/>
                  <a:pt x="1370171" y="1096213"/>
                  <a:pt x="1314748" y="1131515"/>
                </a:cubicBezTo>
                <a:lnTo>
                  <a:pt x="1289566" y="1146576"/>
                </a:lnTo>
                <a:lnTo>
                  <a:pt x="1289566" y="1151636"/>
                </a:lnTo>
                <a:cubicBezTo>
                  <a:pt x="1304687" y="1151636"/>
                  <a:pt x="1319808" y="1156697"/>
                  <a:pt x="1334929" y="1156697"/>
                </a:cubicBezTo>
                <a:cubicBezTo>
                  <a:pt x="1380232" y="1156697"/>
                  <a:pt x="1425595" y="1156697"/>
                  <a:pt x="1465898" y="1161697"/>
                </a:cubicBezTo>
                <a:cubicBezTo>
                  <a:pt x="1506141" y="1161697"/>
                  <a:pt x="1546443" y="1166757"/>
                  <a:pt x="1586746" y="1181878"/>
                </a:cubicBezTo>
                <a:cubicBezTo>
                  <a:pt x="1627049" y="1191939"/>
                  <a:pt x="1657291" y="1212061"/>
                  <a:pt x="1677412" y="1252363"/>
                </a:cubicBezTo>
                <a:cubicBezTo>
                  <a:pt x="1692533" y="1277545"/>
                  <a:pt x="1692533" y="1302786"/>
                  <a:pt x="1697593" y="1327968"/>
                </a:cubicBezTo>
                <a:cubicBezTo>
                  <a:pt x="1702653" y="1383332"/>
                  <a:pt x="1682472" y="1428695"/>
                  <a:pt x="1637109" y="1458937"/>
                </a:cubicBezTo>
                <a:cubicBezTo>
                  <a:pt x="1581745" y="1499239"/>
                  <a:pt x="1516261" y="1514301"/>
                  <a:pt x="1450777" y="1514301"/>
                </a:cubicBezTo>
                <a:lnTo>
                  <a:pt x="1077992" y="1514301"/>
                </a:lnTo>
                <a:cubicBezTo>
                  <a:pt x="1042749" y="1514301"/>
                  <a:pt x="1007507" y="1509300"/>
                  <a:pt x="977265" y="1494179"/>
                </a:cubicBezTo>
                <a:cubicBezTo>
                  <a:pt x="901660" y="1468998"/>
                  <a:pt x="841236" y="1423635"/>
                  <a:pt x="780812" y="1368271"/>
                </a:cubicBezTo>
                <a:lnTo>
                  <a:pt x="765691" y="1353150"/>
                </a:lnTo>
                <a:cubicBezTo>
                  <a:pt x="795933" y="1363211"/>
                  <a:pt x="821055" y="1373271"/>
                  <a:pt x="851297" y="1378331"/>
                </a:cubicBezTo>
                <a:cubicBezTo>
                  <a:pt x="942023" y="1408514"/>
                  <a:pt x="1032689" y="1423635"/>
                  <a:pt x="1128355" y="1423635"/>
                </a:cubicBezTo>
                <a:lnTo>
                  <a:pt x="1430596" y="1423635"/>
                </a:lnTo>
                <a:cubicBezTo>
                  <a:pt x="1455777" y="1423635"/>
                  <a:pt x="1475958" y="1423635"/>
                  <a:pt x="1501140" y="1418634"/>
                </a:cubicBezTo>
                <a:cubicBezTo>
                  <a:pt x="1531293" y="1413907"/>
                  <a:pt x="1560314" y="1403655"/>
                  <a:pt x="1586746" y="1388392"/>
                </a:cubicBezTo>
                <a:cubicBezTo>
                  <a:pt x="1611928" y="1368271"/>
                  <a:pt x="1616988" y="1343029"/>
                  <a:pt x="1611928" y="1317848"/>
                </a:cubicBezTo>
                <a:cubicBezTo>
                  <a:pt x="1606927" y="1292666"/>
                  <a:pt x="1591806" y="1277545"/>
                  <a:pt x="1566624" y="1267484"/>
                </a:cubicBezTo>
                <a:cubicBezTo>
                  <a:pt x="1556504" y="1262484"/>
                  <a:pt x="1541443" y="1257423"/>
                  <a:pt x="1531382" y="1257423"/>
                </a:cubicBezTo>
                <a:cubicBezTo>
                  <a:pt x="1470898" y="1252363"/>
                  <a:pt x="1410474" y="1252363"/>
                  <a:pt x="1344990" y="1247303"/>
                </a:cubicBezTo>
                <a:lnTo>
                  <a:pt x="1294626" y="1247303"/>
                </a:lnTo>
                <a:cubicBezTo>
                  <a:pt x="1234142" y="1242303"/>
                  <a:pt x="1178778" y="1227182"/>
                  <a:pt x="1123355" y="1207060"/>
                </a:cubicBezTo>
                <a:cubicBezTo>
                  <a:pt x="1072991" y="1186879"/>
                  <a:pt x="1027628" y="1166757"/>
                  <a:pt x="982266" y="1136515"/>
                </a:cubicBezTo>
                <a:cubicBezTo>
                  <a:pt x="901720" y="1076091"/>
                  <a:pt x="821115" y="1020668"/>
                  <a:pt x="735449" y="970304"/>
                </a:cubicBezTo>
                <a:cubicBezTo>
                  <a:pt x="675025" y="935062"/>
                  <a:pt x="614601" y="919941"/>
                  <a:pt x="544056" y="924941"/>
                </a:cubicBezTo>
                <a:cubicBezTo>
                  <a:pt x="493693" y="930002"/>
                  <a:pt x="443329" y="940062"/>
                  <a:pt x="397966" y="960243"/>
                </a:cubicBezTo>
                <a:cubicBezTo>
                  <a:pt x="282119" y="1010607"/>
                  <a:pt x="166271" y="1060970"/>
                  <a:pt x="45363" y="1111334"/>
                </a:cubicBezTo>
                <a:cubicBezTo>
                  <a:pt x="30242" y="1116394"/>
                  <a:pt x="15121" y="1126455"/>
                  <a:pt x="0" y="1131515"/>
                </a:cubicBezTo>
                <a:lnTo>
                  <a:pt x="256937" y="1690632"/>
                </a:lnTo>
                <a:cubicBezTo>
                  <a:pt x="261997" y="1685572"/>
                  <a:pt x="267057" y="1685572"/>
                  <a:pt x="272058" y="1680512"/>
                </a:cubicBezTo>
                <a:cubicBezTo>
                  <a:pt x="317361" y="1650330"/>
                  <a:pt x="362724" y="1620088"/>
                  <a:pt x="408027" y="1594906"/>
                </a:cubicBezTo>
                <a:cubicBezTo>
                  <a:pt x="443329" y="1574785"/>
                  <a:pt x="483632" y="1559664"/>
                  <a:pt x="528935" y="1574785"/>
                </a:cubicBezTo>
                <a:cubicBezTo>
                  <a:pt x="554117" y="1584845"/>
                  <a:pt x="579299" y="1594906"/>
                  <a:pt x="599480" y="1605026"/>
                </a:cubicBezTo>
                <a:cubicBezTo>
                  <a:pt x="720328" y="1665451"/>
                  <a:pt x="841236" y="1730935"/>
                  <a:pt x="967204" y="1791359"/>
                </a:cubicBezTo>
                <a:cubicBezTo>
                  <a:pt x="1012508" y="1811540"/>
                  <a:pt x="1052810" y="1831662"/>
                  <a:pt x="1098173" y="1851843"/>
                </a:cubicBezTo>
                <a:cubicBezTo>
                  <a:pt x="1143476" y="1866968"/>
                  <a:pt x="1188839" y="1877032"/>
                  <a:pt x="1234142" y="1866968"/>
                </a:cubicBezTo>
                <a:cubicBezTo>
                  <a:pt x="1279505" y="1861907"/>
                  <a:pt x="1324808" y="1841723"/>
                  <a:pt x="1365111" y="1816541"/>
                </a:cubicBezTo>
                <a:cubicBezTo>
                  <a:pt x="1652230" y="1645270"/>
                  <a:pt x="1929285" y="1458937"/>
                  <a:pt x="2206347" y="1272544"/>
                </a:cubicBezTo>
                <a:cubicBezTo>
                  <a:pt x="2238364" y="1251558"/>
                  <a:pt x="2267218" y="1226099"/>
                  <a:pt x="2292017" y="1196940"/>
                </a:cubicBezTo>
                <a:cubicBezTo>
                  <a:pt x="2307067" y="1166757"/>
                  <a:pt x="2322191" y="1146576"/>
                  <a:pt x="2312127" y="1111334"/>
                </a:cubicBezTo>
                <a:close/>
                <a:moveTo>
                  <a:pt x="1203960" y="945122"/>
                </a:moveTo>
                <a:cubicBezTo>
                  <a:pt x="1365111" y="945122"/>
                  <a:pt x="1496080" y="814154"/>
                  <a:pt x="1496080" y="652943"/>
                </a:cubicBezTo>
                <a:cubicBezTo>
                  <a:pt x="1496080" y="491732"/>
                  <a:pt x="1365111" y="360764"/>
                  <a:pt x="1203960" y="355763"/>
                </a:cubicBezTo>
                <a:cubicBezTo>
                  <a:pt x="1042749" y="355763"/>
                  <a:pt x="911781" y="486732"/>
                  <a:pt x="906721" y="647942"/>
                </a:cubicBezTo>
                <a:cubicBezTo>
                  <a:pt x="911781" y="809094"/>
                  <a:pt x="1042749" y="945122"/>
                  <a:pt x="1203960" y="945122"/>
                </a:cubicBezTo>
                <a:close/>
                <a:moveTo>
                  <a:pt x="1385292" y="265037"/>
                </a:moveTo>
                <a:cubicBezTo>
                  <a:pt x="1460837" y="295220"/>
                  <a:pt x="1526322" y="350643"/>
                  <a:pt x="1571625" y="416128"/>
                </a:cubicBezTo>
                <a:cubicBezTo>
                  <a:pt x="1576685" y="421188"/>
                  <a:pt x="1581745" y="426248"/>
                  <a:pt x="1591806" y="426248"/>
                </a:cubicBezTo>
                <a:cubicBezTo>
                  <a:pt x="1702594" y="421188"/>
                  <a:pt x="1793319" y="325462"/>
                  <a:pt x="1793319" y="209614"/>
                </a:cubicBezTo>
                <a:cubicBezTo>
                  <a:pt x="1793319" y="199494"/>
                  <a:pt x="1793319" y="189492"/>
                  <a:pt x="1788259" y="179372"/>
                </a:cubicBezTo>
                <a:cubicBezTo>
                  <a:pt x="1773138" y="63524"/>
                  <a:pt x="1662351" y="-17081"/>
                  <a:pt x="1541443" y="3100"/>
                </a:cubicBezTo>
                <a:cubicBezTo>
                  <a:pt x="1425595" y="23222"/>
                  <a:pt x="1349990" y="129009"/>
                  <a:pt x="1370171" y="244856"/>
                </a:cubicBezTo>
                <a:cubicBezTo>
                  <a:pt x="1375172" y="254977"/>
                  <a:pt x="1375172" y="259977"/>
                  <a:pt x="1385292" y="265037"/>
                </a:cubicBezTo>
                <a:close/>
              </a:path>
            </a:pathLst>
          </a:custGeom>
          <a:solidFill>
            <a:srgbClr val="FFFFFF"/>
          </a:solidFill>
          <a:ln w="1860" cap="flat">
            <a:noFill/>
            <a:prstDash val="solid"/>
            <a:miter/>
          </a:ln>
        </p:spPr>
        <p:txBody>
          <a:bodyPr rtlCol="0" anchor="ctr"/>
          <a:lstStyle/>
          <a:p>
            <a:pP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文本框 18">
            <a:extLst>
              <a:ext uri="{FF2B5EF4-FFF2-40B4-BE49-F238E27FC236}">
                <a16:creationId xmlns:a16="http://schemas.microsoft.com/office/drawing/2014/main" id="{846CAB89-F891-4C88-A2FD-9F286461CC80}"/>
              </a:ext>
            </a:extLst>
          </p:cNvPr>
          <p:cNvSpPr txBox="1"/>
          <p:nvPr/>
        </p:nvSpPr>
        <p:spPr>
          <a:xfrm>
            <a:off x="3955733" y="5318244"/>
            <a:ext cx="4280534"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请输入正文内容请输入正文内容请请输入正文内容输入正文内容请输请输入正文内容入正文内容</a:t>
            </a:r>
          </a:p>
        </p:txBody>
      </p:sp>
      <p:sp>
        <p:nvSpPr>
          <p:cNvPr id="22" name="文本框 21">
            <a:extLst>
              <a:ext uri="{FF2B5EF4-FFF2-40B4-BE49-F238E27FC236}">
                <a16:creationId xmlns:a16="http://schemas.microsoft.com/office/drawing/2014/main" id="{493E539E-0A79-4A78-B503-E99B9DA9F181}"/>
              </a:ext>
            </a:extLst>
          </p:cNvPr>
          <p:cNvSpPr txBox="1"/>
          <p:nvPr/>
        </p:nvSpPr>
        <p:spPr>
          <a:xfrm>
            <a:off x="5426586" y="4858212"/>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3" name="TextBox 1">
            <a:extLst>
              <a:ext uri="{FF2B5EF4-FFF2-40B4-BE49-F238E27FC236}">
                <a16:creationId xmlns:a16="http://schemas.microsoft.com/office/drawing/2014/main" id="{47E653C4-4943-4027-9F16-B2281EB169DA}"/>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7" name="图片 26">
            <a:extLst>
              <a:ext uri="{FF2B5EF4-FFF2-40B4-BE49-F238E27FC236}">
                <a16:creationId xmlns:a16="http://schemas.microsoft.com/office/drawing/2014/main" id="{82056C12-6861-4C3F-BA50-C391AC5009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078"/>
          <a:stretch/>
        </p:blipFill>
        <p:spPr>
          <a:xfrm>
            <a:off x="5403916" y="2492467"/>
            <a:ext cx="1473019" cy="1473019"/>
          </a:xfrm>
          <a:prstGeom prst="ellipse">
            <a:avLst/>
          </a:prstGeom>
        </p:spPr>
      </p:pic>
      <p:sp>
        <p:nvSpPr>
          <p:cNvPr id="34" name="流程图: 延期 31">
            <a:extLst>
              <a:ext uri="{FF2B5EF4-FFF2-40B4-BE49-F238E27FC236}">
                <a16:creationId xmlns:a16="http://schemas.microsoft.com/office/drawing/2014/main" id="{B38B9714-FD67-424A-9BA3-8E159C8B4D89}"/>
              </a:ext>
            </a:extLst>
          </p:cNvPr>
          <p:cNvSpPr/>
          <p:nvPr/>
        </p:nvSpPr>
        <p:spPr>
          <a:xfrm rot="16200000">
            <a:off x="8490997" y="1261969"/>
            <a:ext cx="2922599" cy="4479407"/>
          </a:xfrm>
          <a:prstGeom prst="round2SameRect">
            <a:avLst>
              <a:gd name="adj1" fmla="val 50000"/>
              <a:gd name="adj2" fmla="val 0"/>
            </a:avLst>
          </a:prstGeom>
          <a:gradFill>
            <a:gsLst>
              <a:gs pos="0">
                <a:schemeClr val="bg1"/>
              </a:gs>
              <a:gs pos="100000">
                <a:schemeClr val="bg1"/>
              </a:gs>
            </a:gsLst>
            <a:lin ang="5400000" scaled="1"/>
          </a:gradFill>
          <a:ln>
            <a:gradFill flip="none" rotWithShape="1">
              <a:gsLst>
                <a:gs pos="0">
                  <a:schemeClr val="bg1">
                    <a:alpha val="0"/>
                  </a:schemeClr>
                </a:gs>
                <a:gs pos="100000">
                  <a:schemeClr val="bg1"/>
                </a:gs>
              </a:gsLst>
              <a:lin ang="5400000" scaled="1"/>
              <a:tileRect/>
            </a:gradFill>
          </a:ln>
          <a:effectLst>
            <a:outerShdw blurRad="355600" sx="102000" sy="102000" algn="ctr"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文本框 23">
            <a:extLst>
              <a:ext uri="{FF2B5EF4-FFF2-40B4-BE49-F238E27FC236}">
                <a16:creationId xmlns:a16="http://schemas.microsoft.com/office/drawing/2014/main" id="{4036096F-93C2-43CC-B854-C5C475295F48}"/>
              </a:ext>
            </a:extLst>
          </p:cNvPr>
          <p:cNvSpPr txBox="1"/>
          <p:nvPr/>
        </p:nvSpPr>
        <p:spPr>
          <a:xfrm>
            <a:off x="851121" y="3250813"/>
            <a:ext cx="3011095" cy="914609"/>
          </a:xfrm>
          <a:prstGeom prst="rect">
            <a:avLst/>
          </a:prstGeom>
          <a:noFill/>
        </p:spPr>
        <p:txBody>
          <a:bodyPr wrap="square">
            <a:spAutoFit/>
          </a:bodyPr>
          <a:lstStyle/>
          <a:p>
            <a:pPr algn="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请输入正文内容请输入正文内容请请输入正文内容输入正文内容请输请输入正文内容入正文内容</a:t>
            </a:r>
          </a:p>
        </p:txBody>
      </p:sp>
      <p:sp>
        <p:nvSpPr>
          <p:cNvPr id="26" name="文本框 25">
            <a:extLst>
              <a:ext uri="{FF2B5EF4-FFF2-40B4-BE49-F238E27FC236}">
                <a16:creationId xmlns:a16="http://schemas.microsoft.com/office/drawing/2014/main" id="{9933A6D4-5387-41A8-8B2C-EC20A8D6BF7D}"/>
              </a:ext>
            </a:extLst>
          </p:cNvPr>
          <p:cNvSpPr txBox="1"/>
          <p:nvPr/>
        </p:nvSpPr>
        <p:spPr>
          <a:xfrm>
            <a:off x="2395148" y="2823175"/>
            <a:ext cx="1467068" cy="466859"/>
          </a:xfrm>
          <a:prstGeom prst="rect">
            <a:avLst/>
          </a:prstGeom>
          <a:noFill/>
        </p:spPr>
        <p:txBody>
          <a:bodyPr wrap="none" rtlCol="0">
            <a:spAutoFit/>
          </a:bodyPr>
          <a:lstStyle/>
          <a:p>
            <a:pPr algn="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6" name="文本框 35">
            <a:extLst>
              <a:ext uri="{FF2B5EF4-FFF2-40B4-BE49-F238E27FC236}">
                <a16:creationId xmlns:a16="http://schemas.microsoft.com/office/drawing/2014/main" id="{33D10321-E168-4730-9E49-AED9FDEA896A}"/>
              </a:ext>
            </a:extLst>
          </p:cNvPr>
          <p:cNvSpPr txBox="1"/>
          <p:nvPr/>
        </p:nvSpPr>
        <p:spPr>
          <a:xfrm>
            <a:off x="8329785" y="3250813"/>
            <a:ext cx="3011095"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请输入正文内容请输入正文内容请请输入正文内容输入正文内容请输请输入正文内容入正文内容</a:t>
            </a:r>
          </a:p>
        </p:txBody>
      </p:sp>
      <p:sp>
        <p:nvSpPr>
          <p:cNvPr id="37" name="文本框 36">
            <a:extLst>
              <a:ext uri="{FF2B5EF4-FFF2-40B4-BE49-F238E27FC236}">
                <a16:creationId xmlns:a16="http://schemas.microsoft.com/office/drawing/2014/main" id="{528EC337-F650-45B6-BA72-80A8ECB5CB25}"/>
              </a:ext>
            </a:extLst>
          </p:cNvPr>
          <p:cNvSpPr txBox="1"/>
          <p:nvPr/>
        </p:nvSpPr>
        <p:spPr>
          <a:xfrm>
            <a:off x="8329785" y="2823175"/>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Tree>
    <p:extLst>
      <p:ext uri="{BB962C8B-B14F-4D97-AF65-F5344CB8AC3E}">
        <p14:creationId xmlns:p14="http://schemas.microsoft.com/office/powerpoint/2010/main" val="1850159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5CB5711D-328B-485E-8849-C15C88284500}"/>
              </a:ext>
            </a:extLst>
          </p:cNvPr>
          <p:cNvGrpSpPr/>
          <p:nvPr/>
        </p:nvGrpSpPr>
        <p:grpSpPr>
          <a:xfrm>
            <a:off x="791068" y="3508318"/>
            <a:ext cx="10609864" cy="544833"/>
            <a:chOff x="791068" y="3522606"/>
            <a:chExt cx="10609864" cy="544833"/>
          </a:xfrm>
        </p:grpSpPr>
        <p:cxnSp>
          <p:nvCxnSpPr>
            <p:cNvPr id="283" name="直接连接符 282">
              <a:extLst>
                <a:ext uri="{FF2B5EF4-FFF2-40B4-BE49-F238E27FC236}">
                  <a16:creationId xmlns:a16="http://schemas.microsoft.com/office/drawing/2014/main" id="{78C0D42B-8F92-45F2-BC47-153ADF8FD326}"/>
                </a:ext>
              </a:extLst>
            </p:cNvPr>
            <p:cNvCxnSpPr>
              <a:cxnSpLocks/>
            </p:cNvCxnSpPr>
            <p:nvPr/>
          </p:nvCxnSpPr>
          <p:spPr>
            <a:xfrm>
              <a:off x="791068" y="4067439"/>
              <a:ext cx="106098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CF530F09-CB01-469E-B939-92A0CB1279B6}"/>
                </a:ext>
              </a:extLst>
            </p:cNvPr>
            <p:cNvCxnSpPr>
              <a:cxnSpLocks/>
            </p:cNvCxnSpPr>
            <p:nvPr/>
          </p:nvCxnSpPr>
          <p:spPr>
            <a:xfrm>
              <a:off x="791068" y="3522606"/>
              <a:ext cx="106098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7" name="直接连接符 2">
              <a:extLst>
                <a:ext uri="{FF2B5EF4-FFF2-40B4-BE49-F238E27FC236}">
                  <a16:creationId xmlns:a16="http://schemas.microsoft.com/office/drawing/2014/main" id="{7FF6F4E5-8CB0-48A4-90D5-0CDE087FF996}"/>
                </a:ext>
              </a:extLst>
            </p:cNvPr>
            <p:cNvCxnSpPr>
              <a:cxnSpLocks/>
            </p:cNvCxnSpPr>
            <p:nvPr/>
          </p:nvCxnSpPr>
          <p:spPr>
            <a:xfrm>
              <a:off x="99267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8" name="直接连接符 3">
              <a:extLst>
                <a:ext uri="{FF2B5EF4-FFF2-40B4-BE49-F238E27FC236}">
                  <a16:creationId xmlns:a16="http://schemas.microsoft.com/office/drawing/2014/main" id="{A1A6D427-3397-49E4-A562-351DBB4E7E26}"/>
                </a:ext>
              </a:extLst>
            </p:cNvPr>
            <p:cNvCxnSpPr>
              <a:cxnSpLocks/>
            </p:cNvCxnSpPr>
            <p:nvPr/>
          </p:nvCxnSpPr>
          <p:spPr>
            <a:xfrm>
              <a:off x="111699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9" name="直接连接符 4">
              <a:extLst>
                <a:ext uri="{FF2B5EF4-FFF2-40B4-BE49-F238E27FC236}">
                  <a16:creationId xmlns:a16="http://schemas.microsoft.com/office/drawing/2014/main" id="{57909DF3-BDE8-4770-A821-4C04CDA4819F}"/>
                </a:ext>
              </a:extLst>
            </p:cNvPr>
            <p:cNvCxnSpPr>
              <a:cxnSpLocks/>
            </p:cNvCxnSpPr>
            <p:nvPr/>
          </p:nvCxnSpPr>
          <p:spPr>
            <a:xfrm>
              <a:off x="124131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0" name="直接连接符 5">
              <a:extLst>
                <a:ext uri="{FF2B5EF4-FFF2-40B4-BE49-F238E27FC236}">
                  <a16:creationId xmlns:a16="http://schemas.microsoft.com/office/drawing/2014/main" id="{143388E7-4E27-4B0C-86D9-0D3C7A3EA071}"/>
                </a:ext>
              </a:extLst>
            </p:cNvPr>
            <p:cNvCxnSpPr>
              <a:cxnSpLocks/>
            </p:cNvCxnSpPr>
            <p:nvPr/>
          </p:nvCxnSpPr>
          <p:spPr>
            <a:xfrm>
              <a:off x="136562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1" name="直接连接符 6">
              <a:extLst>
                <a:ext uri="{FF2B5EF4-FFF2-40B4-BE49-F238E27FC236}">
                  <a16:creationId xmlns:a16="http://schemas.microsoft.com/office/drawing/2014/main" id="{CD7B5CC5-9EE1-4A5F-9D30-AD6F328F0EB3}"/>
                </a:ext>
              </a:extLst>
            </p:cNvPr>
            <p:cNvCxnSpPr>
              <a:cxnSpLocks/>
            </p:cNvCxnSpPr>
            <p:nvPr/>
          </p:nvCxnSpPr>
          <p:spPr>
            <a:xfrm>
              <a:off x="161425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直接连接符 7">
              <a:extLst>
                <a:ext uri="{FF2B5EF4-FFF2-40B4-BE49-F238E27FC236}">
                  <a16:creationId xmlns:a16="http://schemas.microsoft.com/office/drawing/2014/main" id="{58F77DA7-984D-480F-81E4-69B27CE93CC3}"/>
                </a:ext>
              </a:extLst>
            </p:cNvPr>
            <p:cNvCxnSpPr>
              <a:cxnSpLocks/>
            </p:cNvCxnSpPr>
            <p:nvPr/>
          </p:nvCxnSpPr>
          <p:spPr>
            <a:xfrm>
              <a:off x="186289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3" name="直接连接符 8">
              <a:extLst>
                <a:ext uri="{FF2B5EF4-FFF2-40B4-BE49-F238E27FC236}">
                  <a16:creationId xmlns:a16="http://schemas.microsoft.com/office/drawing/2014/main" id="{077B5D8A-67CE-4F43-89B5-21E141373E80}"/>
                </a:ext>
              </a:extLst>
            </p:cNvPr>
            <p:cNvCxnSpPr>
              <a:cxnSpLocks/>
            </p:cNvCxnSpPr>
            <p:nvPr/>
          </p:nvCxnSpPr>
          <p:spPr>
            <a:xfrm>
              <a:off x="148994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4" name="直接连接符 9">
              <a:extLst>
                <a:ext uri="{FF2B5EF4-FFF2-40B4-BE49-F238E27FC236}">
                  <a16:creationId xmlns:a16="http://schemas.microsoft.com/office/drawing/2014/main" id="{A6BB958E-16A4-417A-AF0C-688823ED7567}"/>
                </a:ext>
              </a:extLst>
            </p:cNvPr>
            <p:cNvCxnSpPr>
              <a:cxnSpLocks/>
            </p:cNvCxnSpPr>
            <p:nvPr/>
          </p:nvCxnSpPr>
          <p:spPr>
            <a:xfrm>
              <a:off x="173857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5" name="直接连接符 10">
              <a:extLst>
                <a:ext uri="{FF2B5EF4-FFF2-40B4-BE49-F238E27FC236}">
                  <a16:creationId xmlns:a16="http://schemas.microsoft.com/office/drawing/2014/main" id="{8D5333C3-7244-4E5B-ADE0-9CA4D29569E3}"/>
                </a:ext>
              </a:extLst>
            </p:cNvPr>
            <p:cNvCxnSpPr>
              <a:cxnSpLocks/>
            </p:cNvCxnSpPr>
            <p:nvPr/>
          </p:nvCxnSpPr>
          <p:spPr>
            <a:xfrm>
              <a:off x="198720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6" name="直接连接符 11">
              <a:extLst>
                <a:ext uri="{FF2B5EF4-FFF2-40B4-BE49-F238E27FC236}">
                  <a16:creationId xmlns:a16="http://schemas.microsoft.com/office/drawing/2014/main" id="{0CC20C8B-812F-4302-B202-E998C4DB9E27}"/>
                </a:ext>
              </a:extLst>
            </p:cNvPr>
            <p:cNvCxnSpPr>
              <a:cxnSpLocks/>
            </p:cNvCxnSpPr>
            <p:nvPr/>
          </p:nvCxnSpPr>
          <p:spPr>
            <a:xfrm>
              <a:off x="211152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7" name="直接连接符 12">
              <a:extLst>
                <a:ext uri="{FF2B5EF4-FFF2-40B4-BE49-F238E27FC236}">
                  <a16:creationId xmlns:a16="http://schemas.microsoft.com/office/drawing/2014/main" id="{F8F9B22E-34FE-4AB0-8311-3799E7C657D0}"/>
                </a:ext>
              </a:extLst>
            </p:cNvPr>
            <p:cNvCxnSpPr>
              <a:cxnSpLocks/>
            </p:cNvCxnSpPr>
            <p:nvPr/>
          </p:nvCxnSpPr>
          <p:spPr>
            <a:xfrm>
              <a:off x="223583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8" name="直接连接符 13">
              <a:extLst>
                <a:ext uri="{FF2B5EF4-FFF2-40B4-BE49-F238E27FC236}">
                  <a16:creationId xmlns:a16="http://schemas.microsoft.com/office/drawing/2014/main" id="{07800630-AD74-410D-9639-225F32D26FC4}"/>
                </a:ext>
              </a:extLst>
            </p:cNvPr>
            <p:cNvCxnSpPr>
              <a:cxnSpLocks/>
            </p:cNvCxnSpPr>
            <p:nvPr/>
          </p:nvCxnSpPr>
          <p:spPr>
            <a:xfrm>
              <a:off x="2360155"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9" name="直接连接符 14">
              <a:extLst>
                <a:ext uri="{FF2B5EF4-FFF2-40B4-BE49-F238E27FC236}">
                  <a16:creationId xmlns:a16="http://schemas.microsoft.com/office/drawing/2014/main" id="{F190090D-35F0-4A89-AEDD-2C5D62A28522}"/>
                </a:ext>
              </a:extLst>
            </p:cNvPr>
            <p:cNvCxnSpPr>
              <a:cxnSpLocks/>
            </p:cNvCxnSpPr>
            <p:nvPr/>
          </p:nvCxnSpPr>
          <p:spPr>
            <a:xfrm>
              <a:off x="248447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0" name="直接连接符 15">
              <a:extLst>
                <a:ext uri="{FF2B5EF4-FFF2-40B4-BE49-F238E27FC236}">
                  <a16:creationId xmlns:a16="http://schemas.microsoft.com/office/drawing/2014/main" id="{317EDAE1-B421-4057-8672-E1CDAC7D58E1}"/>
                </a:ext>
              </a:extLst>
            </p:cNvPr>
            <p:cNvCxnSpPr>
              <a:cxnSpLocks/>
            </p:cNvCxnSpPr>
            <p:nvPr/>
          </p:nvCxnSpPr>
          <p:spPr>
            <a:xfrm>
              <a:off x="260878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1" name="直接连接符 16">
              <a:extLst>
                <a:ext uri="{FF2B5EF4-FFF2-40B4-BE49-F238E27FC236}">
                  <a16:creationId xmlns:a16="http://schemas.microsoft.com/office/drawing/2014/main" id="{A5189999-E34B-4419-A76B-E7A0C4F51FFD}"/>
                </a:ext>
              </a:extLst>
            </p:cNvPr>
            <p:cNvCxnSpPr>
              <a:cxnSpLocks/>
            </p:cNvCxnSpPr>
            <p:nvPr/>
          </p:nvCxnSpPr>
          <p:spPr>
            <a:xfrm>
              <a:off x="273310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2" name="直接连接符 17">
              <a:extLst>
                <a:ext uri="{FF2B5EF4-FFF2-40B4-BE49-F238E27FC236}">
                  <a16:creationId xmlns:a16="http://schemas.microsoft.com/office/drawing/2014/main" id="{1DF43EDD-2822-4930-8294-ECC395092F50}"/>
                </a:ext>
              </a:extLst>
            </p:cNvPr>
            <p:cNvCxnSpPr>
              <a:cxnSpLocks/>
            </p:cNvCxnSpPr>
            <p:nvPr/>
          </p:nvCxnSpPr>
          <p:spPr>
            <a:xfrm>
              <a:off x="285741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3" name="直接连接符 18">
              <a:extLst>
                <a:ext uri="{FF2B5EF4-FFF2-40B4-BE49-F238E27FC236}">
                  <a16:creationId xmlns:a16="http://schemas.microsoft.com/office/drawing/2014/main" id="{168E5475-C648-4491-9B22-A47411447937}"/>
                </a:ext>
              </a:extLst>
            </p:cNvPr>
            <p:cNvCxnSpPr>
              <a:cxnSpLocks/>
            </p:cNvCxnSpPr>
            <p:nvPr/>
          </p:nvCxnSpPr>
          <p:spPr>
            <a:xfrm>
              <a:off x="298173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4" name="直接连接符 19">
              <a:extLst>
                <a:ext uri="{FF2B5EF4-FFF2-40B4-BE49-F238E27FC236}">
                  <a16:creationId xmlns:a16="http://schemas.microsoft.com/office/drawing/2014/main" id="{ABD2CBA8-50F9-46CA-BA6A-A4C7D471A24B}"/>
                </a:ext>
              </a:extLst>
            </p:cNvPr>
            <p:cNvCxnSpPr>
              <a:cxnSpLocks/>
            </p:cNvCxnSpPr>
            <p:nvPr/>
          </p:nvCxnSpPr>
          <p:spPr>
            <a:xfrm>
              <a:off x="310605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5" name="直接连接符 20">
              <a:extLst>
                <a:ext uri="{FF2B5EF4-FFF2-40B4-BE49-F238E27FC236}">
                  <a16:creationId xmlns:a16="http://schemas.microsoft.com/office/drawing/2014/main" id="{67927B16-9D27-4983-94C7-F56C33EEF141}"/>
                </a:ext>
              </a:extLst>
            </p:cNvPr>
            <p:cNvCxnSpPr>
              <a:cxnSpLocks/>
            </p:cNvCxnSpPr>
            <p:nvPr/>
          </p:nvCxnSpPr>
          <p:spPr>
            <a:xfrm>
              <a:off x="323036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6" name="直接连接符 21">
              <a:extLst>
                <a:ext uri="{FF2B5EF4-FFF2-40B4-BE49-F238E27FC236}">
                  <a16:creationId xmlns:a16="http://schemas.microsoft.com/office/drawing/2014/main" id="{7BCA4666-864E-4EE5-B5D0-0BD2E1E0E841}"/>
                </a:ext>
              </a:extLst>
            </p:cNvPr>
            <p:cNvCxnSpPr>
              <a:cxnSpLocks/>
            </p:cNvCxnSpPr>
            <p:nvPr/>
          </p:nvCxnSpPr>
          <p:spPr>
            <a:xfrm>
              <a:off x="335468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7" name="直接连接符 22">
              <a:extLst>
                <a:ext uri="{FF2B5EF4-FFF2-40B4-BE49-F238E27FC236}">
                  <a16:creationId xmlns:a16="http://schemas.microsoft.com/office/drawing/2014/main" id="{6EED78C8-B9A5-4ED8-9A4B-EB21702A7AD2}"/>
                </a:ext>
              </a:extLst>
            </p:cNvPr>
            <p:cNvCxnSpPr>
              <a:cxnSpLocks/>
            </p:cNvCxnSpPr>
            <p:nvPr/>
          </p:nvCxnSpPr>
          <p:spPr>
            <a:xfrm>
              <a:off x="347899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8" name="直接连接符 23">
              <a:extLst>
                <a:ext uri="{FF2B5EF4-FFF2-40B4-BE49-F238E27FC236}">
                  <a16:creationId xmlns:a16="http://schemas.microsoft.com/office/drawing/2014/main" id="{FCC5BC60-047F-430C-8716-0849B4FCE112}"/>
                </a:ext>
              </a:extLst>
            </p:cNvPr>
            <p:cNvCxnSpPr>
              <a:cxnSpLocks/>
            </p:cNvCxnSpPr>
            <p:nvPr/>
          </p:nvCxnSpPr>
          <p:spPr>
            <a:xfrm>
              <a:off x="360331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9" name="直接连接符 24">
              <a:extLst>
                <a:ext uri="{FF2B5EF4-FFF2-40B4-BE49-F238E27FC236}">
                  <a16:creationId xmlns:a16="http://schemas.microsoft.com/office/drawing/2014/main" id="{03018D44-6225-4709-B057-C6F706C68C60}"/>
                </a:ext>
              </a:extLst>
            </p:cNvPr>
            <p:cNvCxnSpPr>
              <a:cxnSpLocks/>
            </p:cNvCxnSpPr>
            <p:nvPr/>
          </p:nvCxnSpPr>
          <p:spPr>
            <a:xfrm>
              <a:off x="372763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0" name="直接连接符 25">
              <a:extLst>
                <a:ext uri="{FF2B5EF4-FFF2-40B4-BE49-F238E27FC236}">
                  <a16:creationId xmlns:a16="http://schemas.microsoft.com/office/drawing/2014/main" id="{F6BF406A-8489-4192-9DBE-6998F75B8A98}"/>
                </a:ext>
              </a:extLst>
            </p:cNvPr>
            <p:cNvCxnSpPr>
              <a:cxnSpLocks/>
            </p:cNvCxnSpPr>
            <p:nvPr/>
          </p:nvCxnSpPr>
          <p:spPr>
            <a:xfrm>
              <a:off x="3851947"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1" name="直接连接符 26">
              <a:extLst>
                <a:ext uri="{FF2B5EF4-FFF2-40B4-BE49-F238E27FC236}">
                  <a16:creationId xmlns:a16="http://schemas.microsoft.com/office/drawing/2014/main" id="{5D95E2D3-200F-4C50-AF91-4033CCB75685}"/>
                </a:ext>
              </a:extLst>
            </p:cNvPr>
            <p:cNvCxnSpPr>
              <a:cxnSpLocks/>
            </p:cNvCxnSpPr>
            <p:nvPr/>
          </p:nvCxnSpPr>
          <p:spPr>
            <a:xfrm>
              <a:off x="397626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2" name="直接连接符 27">
              <a:extLst>
                <a:ext uri="{FF2B5EF4-FFF2-40B4-BE49-F238E27FC236}">
                  <a16:creationId xmlns:a16="http://schemas.microsoft.com/office/drawing/2014/main" id="{F7FD9C7D-8B71-4823-BCBC-AE74A2BDF7C4}"/>
                </a:ext>
              </a:extLst>
            </p:cNvPr>
            <p:cNvCxnSpPr>
              <a:cxnSpLocks/>
            </p:cNvCxnSpPr>
            <p:nvPr/>
          </p:nvCxnSpPr>
          <p:spPr>
            <a:xfrm>
              <a:off x="410057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3" name="直接连接符 28">
              <a:extLst>
                <a:ext uri="{FF2B5EF4-FFF2-40B4-BE49-F238E27FC236}">
                  <a16:creationId xmlns:a16="http://schemas.microsoft.com/office/drawing/2014/main" id="{51D7D11C-A727-4899-87E1-F55D5ED732F4}"/>
                </a:ext>
              </a:extLst>
            </p:cNvPr>
            <p:cNvCxnSpPr>
              <a:cxnSpLocks/>
            </p:cNvCxnSpPr>
            <p:nvPr/>
          </p:nvCxnSpPr>
          <p:spPr>
            <a:xfrm>
              <a:off x="422489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4" name="直接连接符 29">
              <a:extLst>
                <a:ext uri="{FF2B5EF4-FFF2-40B4-BE49-F238E27FC236}">
                  <a16:creationId xmlns:a16="http://schemas.microsoft.com/office/drawing/2014/main" id="{9E01A7A6-42DE-410A-96CE-E37903446FD5}"/>
                </a:ext>
              </a:extLst>
            </p:cNvPr>
            <p:cNvCxnSpPr>
              <a:cxnSpLocks/>
            </p:cNvCxnSpPr>
            <p:nvPr/>
          </p:nvCxnSpPr>
          <p:spPr>
            <a:xfrm>
              <a:off x="434921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5" name="直接连接符 30">
              <a:extLst>
                <a:ext uri="{FF2B5EF4-FFF2-40B4-BE49-F238E27FC236}">
                  <a16:creationId xmlns:a16="http://schemas.microsoft.com/office/drawing/2014/main" id="{228E174A-D076-48EE-8979-694DB7183266}"/>
                </a:ext>
              </a:extLst>
            </p:cNvPr>
            <p:cNvCxnSpPr>
              <a:cxnSpLocks/>
            </p:cNvCxnSpPr>
            <p:nvPr/>
          </p:nvCxnSpPr>
          <p:spPr>
            <a:xfrm>
              <a:off x="447352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6" name="直接连接符 31">
              <a:extLst>
                <a:ext uri="{FF2B5EF4-FFF2-40B4-BE49-F238E27FC236}">
                  <a16:creationId xmlns:a16="http://schemas.microsoft.com/office/drawing/2014/main" id="{BAE8F67F-CA12-4D7A-A9AB-1D74556AF9CA}"/>
                </a:ext>
              </a:extLst>
            </p:cNvPr>
            <p:cNvCxnSpPr>
              <a:cxnSpLocks/>
            </p:cNvCxnSpPr>
            <p:nvPr/>
          </p:nvCxnSpPr>
          <p:spPr>
            <a:xfrm>
              <a:off x="459784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7" name="直接连接符 32">
              <a:extLst>
                <a:ext uri="{FF2B5EF4-FFF2-40B4-BE49-F238E27FC236}">
                  <a16:creationId xmlns:a16="http://schemas.microsoft.com/office/drawing/2014/main" id="{04663699-DB77-42B6-8CF5-F3C655F945EB}"/>
                </a:ext>
              </a:extLst>
            </p:cNvPr>
            <p:cNvCxnSpPr>
              <a:cxnSpLocks/>
            </p:cNvCxnSpPr>
            <p:nvPr/>
          </p:nvCxnSpPr>
          <p:spPr>
            <a:xfrm>
              <a:off x="472215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直接连接符 33">
              <a:extLst>
                <a:ext uri="{FF2B5EF4-FFF2-40B4-BE49-F238E27FC236}">
                  <a16:creationId xmlns:a16="http://schemas.microsoft.com/office/drawing/2014/main" id="{23538300-2BD1-49DD-A080-029142684AB5}"/>
                </a:ext>
              </a:extLst>
            </p:cNvPr>
            <p:cNvCxnSpPr>
              <a:cxnSpLocks/>
            </p:cNvCxnSpPr>
            <p:nvPr/>
          </p:nvCxnSpPr>
          <p:spPr>
            <a:xfrm>
              <a:off x="484647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9" name="直接连接符 34">
              <a:extLst>
                <a:ext uri="{FF2B5EF4-FFF2-40B4-BE49-F238E27FC236}">
                  <a16:creationId xmlns:a16="http://schemas.microsoft.com/office/drawing/2014/main" id="{C3CB842E-B7B0-4FCC-AB84-8B754CACD986}"/>
                </a:ext>
              </a:extLst>
            </p:cNvPr>
            <p:cNvCxnSpPr>
              <a:cxnSpLocks/>
            </p:cNvCxnSpPr>
            <p:nvPr/>
          </p:nvCxnSpPr>
          <p:spPr>
            <a:xfrm>
              <a:off x="497079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0" name="直接连接符 35">
              <a:extLst>
                <a:ext uri="{FF2B5EF4-FFF2-40B4-BE49-F238E27FC236}">
                  <a16:creationId xmlns:a16="http://schemas.microsoft.com/office/drawing/2014/main" id="{306D2DFE-40B0-4F02-991D-30BF86A081E8}"/>
                </a:ext>
              </a:extLst>
            </p:cNvPr>
            <p:cNvCxnSpPr>
              <a:cxnSpLocks/>
            </p:cNvCxnSpPr>
            <p:nvPr/>
          </p:nvCxnSpPr>
          <p:spPr>
            <a:xfrm>
              <a:off x="509510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1" name="直接连接符 36">
              <a:extLst>
                <a:ext uri="{FF2B5EF4-FFF2-40B4-BE49-F238E27FC236}">
                  <a16:creationId xmlns:a16="http://schemas.microsoft.com/office/drawing/2014/main" id="{F9A0B42F-E9CC-44F5-8913-B3904BC14EC2}"/>
                </a:ext>
              </a:extLst>
            </p:cNvPr>
            <p:cNvCxnSpPr>
              <a:cxnSpLocks/>
            </p:cNvCxnSpPr>
            <p:nvPr/>
          </p:nvCxnSpPr>
          <p:spPr>
            <a:xfrm>
              <a:off x="521942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 name="直接连接符 37">
              <a:extLst>
                <a:ext uri="{FF2B5EF4-FFF2-40B4-BE49-F238E27FC236}">
                  <a16:creationId xmlns:a16="http://schemas.microsoft.com/office/drawing/2014/main" id="{BE47321D-BB1A-4DFF-9598-19B2A2E1BC96}"/>
                </a:ext>
              </a:extLst>
            </p:cNvPr>
            <p:cNvCxnSpPr>
              <a:cxnSpLocks/>
            </p:cNvCxnSpPr>
            <p:nvPr/>
          </p:nvCxnSpPr>
          <p:spPr>
            <a:xfrm>
              <a:off x="5343739"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3" name="直接连接符 38">
              <a:extLst>
                <a:ext uri="{FF2B5EF4-FFF2-40B4-BE49-F238E27FC236}">
                  <a16:creationId xmlns:a16="http://schemas.microsoft.com/office/drawing/2014/main" id="{9D9DE4A2-CC65-4245-A58D-8F9A06E91688}"/>
                </a:ext>
              </a:extLst>
            </p:cNvPr>
            <p:cNvCxnSpPr>
              <a:cxnSpLocks/>
            </p:cNvCxnSpPr>
            <p:nvPr/>
          </p:nvCxnSpPr>
          <p:spPr>
            <a:xfrm>
              <a:off x="546805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4" name="直接连接符 39">
              <a:extLst>
                <a:ext uri="{FF2B5EF4-FFF2-40B4-BE49-F238E27FC236}">
                  <a16:creationId xmlns:a16="http://schemas.microsoft.com/office/drawing/2014/main" id="{4D214B1B-BD50-496E-B8E3-E7E00711E2D8}"/>
                </a:ext>
              </a:extLst>
            </p:cNvPr>
            <p:cNvCxnSpPr>
              <a:cxnSpLocks/>
            </p:cNvCxnSpPr>
            <p:nvPr/>
          </p:nvCxnSpPr>
          <p:spPr>
            <a:xfrm>
              <a:off x="559237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5" name="直接连接符 40">
              <a:extLst>
                <a:ext uri="{FF2B5EF4-FFF2-40B4-BE49-F238E27FC236}">
                  <a16:creationId xmlns:a16="http://schemas.microsoft.com/office/drawing/2014/main" id="{059A49C0-565B-4213-9CCB-13537095B8AD}"/>
                </a:ext>
              </a:extLst>
            </p:cNvPr>
            <p:cNvCxnSpPr>
              <a:cxnSpLocks/>
            </p:cNvCxnSpPr>
            <p:nvPr/>
          </p:nvCxnSpPr>
          <p:spPr>
            <a:xfrm>
              <a:off x="571668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6" name="直接连接符 41">
              <a:extLst>
                <a:ext uri="{FF2B5EF4-FFF2-40B4-BE49-F238E27FC236}">
                  <a16:creationId xmlns:a16="http://schemas.microsoft.com/office/drawing/2014/main" id="{05E06CCA-CF3A-4EDA-824F-D866EEE64638}"/>
                </a:ext>
              </a:extLst>
            </p:cNvPr>
            <p:cNvCxnSpPr>
              <a:cxnSpLocks/>
            </p:cNvCxnSpPr>
            <p:nvPr/>
          </p:nvCxnSpPr>
          <p:spPr>
            <a:xfrm>
              <a:off x="584100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7" name="直接连接符 42">
              <a:extLst>
                <a:ext uri="{FF2B5EF4-FFF2-40B4-BE49-F238E27FC236}">
                  <a16:creationId xmlns:a16="http://schemas.microsoft.com/office/drawing/2014/main" id="{A8316179-A47B-40E5-AC21-79BAD3BE55D9}"/>
                </a:ext>
              </a:extLst>
            </p:cNvPr>
            <p:cNvCxnSpPr>
              <a:cxnSpLocks/>
            </p:cNvCxnSpPr>
            <p:nvPr/>
          </p:nvCxnSpPr>
          <p:spPr>
            <a:xfrm>
              <a:off x="596531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8" name="直接连接符 43">
              <a:extLst>
                <a:ext uri="{FF2B5EF4-FFF2-40B4-BE49-F238E27FC236}">
                  <a16:creationId xmlns:a16="http://schemas.microsoft.com/office/drawing/2014/main" id="{C866012A-0771-4FA1-BFBA-224A8105D1A4}"/>
                </a:ext>
              </a:extLst>
            </p:cNvPr>
            <p:cNvCxnSpPr>
              <a:cxnSpLocks/>
            </p:cNvCxnSpPr>
            <p:nvPr/>
          </p:nvCxnSpPr>
          <p:spPr>
            <a:xfrm>
              <a:off x="608963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9" name="直接连接符 44">
              <a:extLst>
                <a:ext uri="{FF2B5EF4-FFF2-40B4-BE49-F238E27FC236}">
                  <a16:creationId xmlns:a16="http://schemas.microsoft.com/office/drawing/2014/main" id="{8996C39E-204E-4596-B6E7-6B05155A841E}"/>
                </a:ext>
              </a:extLst>
            </p:cNvPr>
            <p:cNvCxnSpPr>
              <a:cxnSpLocks/>
            </p:cNvCxnSpPr>
            <p:nvPr/>
          </p:nvCxnSpPr>
          <p:spPr>
            <a:xfrm>
              <a:off x="621395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0" name="直接连接符 45">
              <a:extLst>
                <a:ext uri="{FF2B5EF4-FFF2-40B4-BE49-F238E27FC236}">
                  <a16:creationId xmlns:a16="http://schemas.microsoft.com/office/drawing/2014/main" id="{6AD01CED-6B8A-4FC1-B554-F590BEB9A239}"/>
                </a:ext>
              </a:extLst>
            </p:cNvPr>
            <p:cNvCxnSpPr>
              <a:cxnSpLocks/>
            </p:cNvCxnSpPr>
            <p:nvPr/>
          </p:nvCxnSpPr>
          <p:spPr>
            <a:xfrm>
              <a:off x="633826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1" name="直接连接符 46">
              <a:extLst>
                <a:ext uri="{FF2B5EF4-FFF2-40B4-BE49-F238E27FC236}">
                  <a16:creationId xmlns:a16="http://schemas.microsoft.com/office/drawing/2014/main" id="{E34B82C2-7B14-4BA8-B37B-96FB55B4E455}"/>
                </a:ext>
              </a:extLst>
            </p:cNvPr>
            <p:cNvCxnSpPr>
              <a:cxnSpLocks/>
            </p:cNvCxnSpPr>
            <p:nvPr/>
          </p:nvCxnSpPr>
          <p:spPr>
            <a:xfrm>
              <a:off x="646258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2" name="直接连接符 47">
              <a:extLst>
                <a:ext uri="{FF2B5EF4-FFF2-40B4-BE49-F238E27FC236}">
                  <a16:creationId xmlns:a16="http://schemas.microsoft.com/office/drawing/2014/main" id="{8FA89168-1B1D-4112-AF0B-FE3756F7E0BC}"/>
                </a:ext>
              </a:extLst>
            </p:cNvPr>
            <p:cNvCxnSpPr>
              <a:cxnSpLocks/>
            </p:cNvCxnSpPr>
            <p:nvPr/>
          </p:nvCxnSpPr>
          <p:spPr>
            <a:xfrm>
              <a:off x="658689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3" name="直接连接符 48">
              <a:extLst>
                <a:ext uri="{FF2B5EF4-FFF2-40B4-BE49-F238E27FC236}">
                  <a16:creationId xmlns:a16="http://schemas.microsoft.com/office/drawing/2014/main" id="{A27E0511-2B27-48D9-B843-0E5159BC623F}"/>
                </a:ext>
              </a:extLst>
            </p:cNvPr>
            <p:cNvCxnSpPr>
              <a:cxnSpLocks/>
            </p:cNvCxnSpPr>
            <p:nvPr/>
          </p:nvCxnSpPr>
          <p:spPr>
            <a:xfrm>
              <a:off x="671121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4" name="直接连接符 49">
              <a:extLst>
                <a:ext uri="{FF2B5EF4-FFF2-40B4-BE49-F238E27FC236}">
                  <a16:creationId xmlns:a16="http://schemas.microsoft.com/office/drawing/2014/main" id="{B998CF7D-3AE5-4341-A396-DF07D21D0EBD}"/>
                </a:ext>
              </a:extLst>
            </p:cNvPr>
            <p:cNvCxnSpPr>
              <a:cxnSpLocks/>
            </p:cNvCxnSpPr>
            <p:nvPr/>
          </p:nvCxnSpPr>
          <p:spPr>
            <a:xfrm>
              <a:off x="6835531"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5" name="直接连接符 50">
              <a:extLst>
                <a:ext uri="{FF2B5EF4-FFF2-40B4-BE49-F238E27FC236}">
                  <a16:creationId xmlns:a16="http://schemas.microsoft.com/office/drawing/2014/main" id="{648B49CF-0BA9-41F1-811C-85C6B46D74DF}"/>
                </a:ext>
              </a:extLst>
            </p:cNvPr>
            <p:cNvCxnSpPr>
              <a:cxnSpLocks/>
            </p:cNvCxnSpPr>
            <p:nvPr/>
          </p:nvCxnSpPr>
          <p:spPr>
            <a:xfrm>
              <a:off x="695984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6" name="直接连接符 51">
              <a:extLst>
                <a:ext uri="{FF2B5EF4-FFF2-40B4-BE49-F238E27FC236}">
                  <a16:creationId xmlns:a16="http://schemas.microsoft.com/office/drawing/2014/main" id="{74D72BFB-A5B8-4903-AFDA-3B43DB3D5581}"/>
                </a:ext>
              </a:extLst>
            </p:cNvPr>
            <p:cNvCxnSpPr>
              <a:cxnSpLocks/>
            </p:cNvCxnSpPr>
            <p:nvPr/>
          </p:nvCxnSpPr>
          <p:spPr>
            <a:xfrm>
              <a:off x="708416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7" name="直接连接符 52">
              <a:extLst>
                <a:ext uri="{FF2B5EF4-FFF2-40B4-BE49-F238E27FC236}">
                  <a16:creationId xmlns:a16="http://schemas.microsoft.com/office/drawing/2014/main" id="{2EDF9045-71CF-459D-A5EE-027A4F311459}"/>
                </a:ext>
              </a:extLst>
            </p:cNvPr>
            <p:cNvCxnSpPr>
              <a:cxnSpLocks/>
            </p:cNvCxnSpPr>
            <p:nvPr/>
          </p:nvCxnSpPr>
          <p:spPr>
            <a:xfrm>
              <a:off x="720847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8" name="直接连接符 53">
              <a:extLst>
                <a:ext uri="{FF2B5EF4-FFF2-40B4-BE49-F238E27FC236}">
                  <a16:creationId xmlns:a16="http://schemas.microsoft.com/office/drawing/2014/main" id="{DBBF1401-3554-4B90-82BF-44D45A75CB20}"/>
                </a:ext>
              </a:extLst>
            </p:cNvPr>
            <p:cNvCxnSpPr>
              <a:cxnSpLocks/>
            </p:cNvCxnSpPr>
            <p:nvPr/>
          </p:nvCxnSpPr>
          <p:spPr>
            <a:xfrm>
              <a:off x="733279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9" name="直接连接符 54">
              <a:extLst>
                <a:ext uri="{FF2B5EF4-FFF2-40B4-BE49-F238E27FC236}">
                  <a16:creationId xmlns:a16="http://schemas.microsoft.com/office/drawing/2014/main" id="{C3ECEB1F-4D18-414F-B543-70DFAA6CAC98}"/>
                </a:ext>
              </a:extLst>
            </p:cNvPr>
            <p:cNvCxnSpPr>
              <a:cxnSpLocks/>
            </p:cNvCxnSpPr>
            <p:nvPr/>
          </p:nvCxnSpPr>
          <p:spPr>
            <a:xfrm>
              <a:off x="745711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0" name="直接连接符 55">
              <a:extLst>
                <a:ext uri="{FF2B5EF4-FFF2-40B4-BE49-F238E27FC236}">
                  <a16:creationId xmlns:a16="http://schemas.microsoft.com/office/drawing/2014/main" id="{A8C4E1E7-D1FB-48D2-A56D-04C86FC7E99F}"/>
                </a:ext>
              </a:extLst>
            </p:cNvPr>
            <p:cNvCxnSpPr>
              <a:cxnSpLocks/>
            </p:cNvCxnSpPr>
            <p:nvPr/>
          </p:nvCxnSpPr>
          <p:spPr>
            <a:xfrm>
              <a:off x="758142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1" name="直接连接符 56">
              <a:extLst>
                <a:ext uri="{FF2B5EF4-FFF2-40B4-BE49-F238E27FC236}">
                  <a16:creationId xmlns:a16="http://schemas.microsoft.com/office/drawing/2014/main" id="{E4D5C00B-D7F9-41F5-B759-7EA4CD9191AF}"/>
                </a:ext>
              </a:extLst>
            </p:cNvPr>
            <p:cNvCxnSpPr>
              <a:cxnSpLocks/>
            </p:cNvCxnSpPr>
            <p:nvPr/>
          </p:nvCxnSpPr>
          <p:spPr>
            <a:xfrm>
              <a:off x="770574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2" name="直接连接符 57">
              <a:extLst>
                <a:ext uri="{FF2B5EF4-FFF2-40B4-BE49-F238E27FC236}">
                  <a16:creationId xmlns:a16="http://schemas.microsoft.com/office/drawing/2014/main" id="{5C987F6E-0491-404D-885F-87BC5AA81445}"/>
                </a:ext>
              </a:extLst>
            </p:cNvPr>
            <p:cNvCxnSpPr>
              <a:cxnSpLocks/>
            </p:cNvCxnSpPr>
            <p:nvPr/>
          </p:nvCxnSpPr>
          <p:spPr>
            <a:xfrm>
              <a:off x="783005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3" name="直接连接符 58">
              <a:extLst>
                <a:ext uri="{FF2B5EF4-FFF2-40B4-BE49-F238E27FC236}">
                  <a16:creationId xmlns:a16="http://schemas.microsoft.com/office/drawing/2014/main" id="{CDC80B9A-8588-4C61-909F-9B5C3AB5009A}"/>
                </a:ext>
              </a:extLst>
            </p:cNvPr>
            <p:cNvCxnSpPr>
              <a:cxnSpLocks/>
            </p:cNvCxnSpPr>
            <p:nvPr/>
          </p:nvCxnSpPr>
          <p:spPr>
            <a:xfrm>
              <a:off x="795437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4" name="直接连接符 59">
              <a:extLst>
                <a:ext uri="{FF2B5EF4-FFF2-40B4-BE49-F238E27FC236}">
                  <a16:creationId xmlns:a16="http://schemas.microsoft.com/office/drawing/2014/main" id="{0311A47C-F8F5-4616-8A21-C72159F9C605}"/>
                </a:ext>
              </a:extLst>
            </p:cNvPr>
            <p:cNvCxnSpPr>
              <a:cxnSpLocks/>
            </p:cNvCxnSpPr>
            <p:nvPr/>
          </p:nvCxnSpPr>
          <p:spPr>
            <a:xfrm>
              <a:off x="807869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5" name="直接连接符 60">
              <a:extLst>
                <a:ext uri="{FF2B5EF4-FFF2-40B4-BE49-F238E27FC236}">
                  <a16:creationId xmlns:a16="http://schemas.microsoft.com/office/drawing/2014/main" id="{CC323E44-38C5-478A-8905-FB59C04D3E00}"/>
                </a:ext>
              </a:extLst>
            </p:cNvPr>
            <p:cNvCxnSpPr>
              <a:cxnSpLocks/>
            </p:cNvCxnSpPr>
            <p:nvPr/>
          </p:nvCxnSpPr>
          <p:spPr>
            <a:xfrm>
              <a:off x="820300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6" name="直接连接符 61">
              <a:extLst>
                <a:ext uri="{FF2B5EF4-FFF2-40B4-BE49-F238E27FC236}">
                  <a16:creationId xmlns:a16="http://schemas.microsoft.com/office/drawing/2014/main" id="{61334D13-3694-450F-BFC2-B31AC4909A14}"/>
                </a:ext>
              </a:extLst>
            </p:cNvPr>
            <p:cNvCxnSpPr>
              <a:cxnSpLocks/>
            </p:cNvCxnSpPr>
            <p:nvPr/>
          </p:nvCxnSpPr>
          <p:spPr>
            <a:xfrm>
              <a:off x="8327323"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7" name="直接连接符 62">
              <a:extLst>
                <a:ext uri="{FF2B5EF4-FFF2-40B4-BE49-F238E27FC236}">
                  <a16:creationId xmlns:a16="http://schemas.microsoft.com/office/drawing/2014/main" id="{17113149-D40D-4F01-91FF-31A388CA01E1}"/>
                </a:ext>
              </a:extLst>
            </p:cNvPr>
            <p:cNvCxnSpPr>
              <a:cxnSpLocks/>
            </p:cNvCxnSpPr>
            <p:nvPr/>
          </p:nvCxnSpPr>
          <p:spPr>
            <a:xfrm>
              <a:off x="845163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8" name="直接连接符 63">
              <a:extLst>
                <a:ext uri="{FF2B5EF4-FFF2-40B4-BE49-F238E27FC236}">
                  <a16:creationId xmlns:a16="http://schemas.microsoft.com/office/drawing/2014/main" id="{958C5AFA-9AEB-4241-A831-804D28F7C233}"/>
                </a:ext>
              </a:extLst>
            </p:cNvPr>
            <p:cNvCxnSpPr>
              <a:cxnSpLocks/>
            </p:cNvCxnSpPr>
            <p:nvPr/>
          </p:nvCxnSpPr>
          <p:spPr>
            <a:xfrm>
              <a:off x="857595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9" name="直接连接符 64">
              <a:extLst>
                <a:ext uri="{FF2B5EF4-FFF2-40B4-BE49-F238E27FC236}">
                  <a16:creationId xmlns:a16="http://schemas.microsoft.com/office/drawing/2014/main" id="{CA59BA2E-DA37-42BC-83AE-6B7D21212D27}"/>
                </a:ext>
              </a:extLst>
            </p:cNvPr>
            <p:cNvCxnSpPr>
              <a:cxnSpLocks/>
            </p:cNvCxnSpPr>
            <p:nvPr/>
          </p:nvCxnSpPr>
          <p:spPr>
            <a:xfrm>
              <a:off x="870027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0" name="直接连接符 65">
              <a:extLst>
                <a:ext uri="{FF2B5EF4-FFF2-40B4-BE49-F238E27FC236}">
                  <a16:creationId xmlns:a16="http://schemas.microsoft.com/office/drawing/2014/main" id="{4D3F7BAC-479D-4E4D-B505-817E26E9D793}"/>
                </a:ext>
              </a:extLst>
            </p:cNvPr>
            <p:cNvCxnSpPr>
              <a:cxnSpLocks/>
            </p:cNvCxnSpPr>
            <p:nvPr/>
          </p:nvCxnSpPr>
          <p:spPr>
            <a:xfrm>
              <a:off x="882458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1" name="直接连接符 66">
              <a:extLst>
                <a:ext uri="{FF2B5EF4-FFF2-40B4-BE49-F238E27FC236}">
                  <a16:creationId xmlns:a16="http://schemas.microsoft.com/office/drawing/2014/main" id="{E2582B4E-D2A6-4E93-B7E2-C5425E370DC4}"/>
                </a:ext>
              </a:extLst>
            </p:cNvPr>
            <p:cNvCxnSpPr>
              <a:cxnSpLocks/>
            </p:cNvCxnSpPr>
            <p:nvPr/>
          </p:nvCxnSpPr>
          <p:spPr>
            <a:xfrm>
              <a:off x="894890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2" name="直接连接符 67">
              <a:extLst>
                <a:ext uri="{FF2B5EF4-FFF2-40B4-BE49-F238E27FC236}">
                  <a16:creationId xmlns:a16="http://schemas.microsoft.com/office/drawing/2014/main" id="{3C9AA1A0-2215-48E7-BE15-9C5C0C6C48D8}"/>
                </a:ext>
              </a:extLst>
            </p:cNvPr>
            <p:cNvCxnSpPr>
              <a:cxnSpLocks/>
            </p:cNvCxnSpPr>
            <p:nvPr/>
          </p:nvCxnSpPr>
          <p:spPr>
            <a:xfrm>
              <a:off x="907321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3" name="直接连接符 68">
              <a:extLst>
                <a:ext uri="{FF2B5EF4-FFF2-40B4-BE49-F238E27FC236}">
                  <a16:creationId xmlns:a16="http://schemas.microsoft.com/office/drawing/2014/main" id="{F25F6A8F-470E-478D-82A2-B9ACC6024642}"/>
                </a:ext>
              </a:extLst>
            </p:cNvPr>
            <p:cNvCxnSpPr>
              <a:cxnSpLocks/>
            </p:cNvCxnSpPr>
            <p:nvPr/>
          </p:nvCxnSpPr>
          <p:spPr>
            <a:xfrm>
              <a:off x="919753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4" name="直接连接符 69">
              <a:extLst>
                <a:ext uri="{FF2B5EF4-FFF2-40B4-BE49-F238E27FC236}">
                  <a16:creationId xmlns:a16="http://schemas.microsoft.com/office/drawing/2014/main" id="{449A09F4-65D3-45F6-A690-A9B91DBF79D7}"/>
                </a:ext>
              </a:extLst>
            </p:cNvPr>
            <p:cNvCxnSpPr>
              <a:cxnSpLocks/>
            </p:cNvCxnSpPr>
            <p:nvPr/>
          </p:nvCxnSpPr>
          <p:spPr>
            <a:xfrm>
              <a:off x="932185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5" name="直接连接符 70">
              <a:extLst>
                <a:ext uri="{FF2B5EF4-FFF2-40B4-BE49-F238E27FC236}">
                  <a16:creationId xmlns:a16="http://schemas.microsoft.com/office/drawing/2014/main" id="{316A215A-D297-4B9D-B349-077D411C2775}"/>
                </a:ext>
              </a:extLst>
            </p:cNvPr>
            <p:cNvCxnSpPr>
              <a:cxnSpLocks/>
            </p:cNvCxnSpPr>
            <p:nvPr/>
          </p:nvCxnSpPr>
          <p:spPr>
            <a:xfrm>
              <a:off x="944616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6" name="直接连接符 71">
              <a:extLst>
                <a:ext uri="{FF2B5EF4-FFF2-40B4-BE49-F238E27FC236}">
                  <a16:creationId xmlns:a16="http://schemas.microsoft.com/office/drawing/2014/main" id="{BCA51A7D-D3E6-430F-9407-F7800DEEC887}"/>
                </a:ext>
              </a:extLst>
            </p:cNvPr>
            <p:cNvCxnSpPr>
              <a:cxnSpLocks/>
            </p:cNvCxnSpPr>
            <p:nvPr/>
          </p:nvCxnSpPr>
          <p:spPr>
            <a:xfrm>
              <a:off x="957048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7" name="直接连接符 72">
              <a:extLst>
                <a:ext uri="{FF2B5EF4-FFF2-40B4-BE49-F238E27FC236}">
                  <a16:creationId xmlns:a16="http://schemas.microsoft.com/office/drawing/2014/main" id="{8A17C3E0-36F4-4BB7-9777-4672B38E8F46}"/>
                </a:ext>
              </a:extLst>
            </p:cNvPr>
            <p:cNvCxnSpPr>
              <a:cxnSpLocks/>
            </p:cNvCxnSpPr>
            <p:nvPr/>
          </p:nvCxnSpPr>
          <p:spPr>
            <a:xfrm>
              <a:off x="969479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8" name="直接连接符 73">
              <a:extLst>
                <a:ext uri="{FF2B5EF4-FFF2-40B4-BE49-F238E27FC236}">
                  <a16:creationId xmlns:a16="http://schemas.microsoft.com/office/drawing/2014/main" id="{37905EDB-9D4E-44A4-A3B3-ABF3238170AF}"/>
                </a:ext>
              </a:extLst>
            </p:cNvPr>
            <p:cNvCxnSpPr>
              <a:cxnSpLocks/>
            </p:cNvCxnSpPr>
            <p:nvPr/>
          </p:nvCxnSpPr>
          <p:spPr>
            <a:xfrm>
              <a:off x="9819115" y="3615695"/>
              <a:ext cx="0" cy="346002"/>
            </a:xfrm>
            <a:prstGeom prst="line">
              <a:avLst/>
            </a:prstGeom>
            <a:ln w="190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9" name="直接连接符 74">
              <a:extLst>
                <a:ext uri="{FF2B5EF4-FFF2-40B4-BE49-F238E27FC236}">
                  <a16:creationId xmlns:a16="http://schemas.microsoft.com/office/drawing/2014/main" id="{39FBBC34-8735-4BE8-B880-00CE24C4B786}"/>
                </a:ext>
              </a:extLst>
            </p:cNvPr>
            <p:cNvCxnSpPr>
              <a:cxnSpLocks/>
            </p:cNvCxnSpPr>
            <p:nvPr/>
          </p:nvCxnSpPr>
          <p:spPr>
            <a:xfrm>
              <a:off x="994343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0" name="直接连接符 75">
              <a:extLst>
                <a:ext uri="{FF2B5EF4-FFF2-40B4-BE49-F238E27FC236}">
                  <a16:creationId xmlns:a16="http://schemas.microsoft.com/office/drawing/2014/main" id="{836E16DF-F1F4-4D59-9051-4ACB584BF918}"/>
                </a:ext>
              </a:extLst>
            </p:cNvPr>
            <p:cNvCxnSpPr>
              <a:cxnSpLocks/>
            </p:cNvCxnSpPr>
            <p:nvPr/>
          </p:nvCxnSpPr>
          <p:spPr>
            <a:xfrm>
              <a:off x="1006774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1" name="直接连接符 76">
              <a:extLst>
                <a:ext uri="{FF2B5EF4-FFF2-40B4-BE49-F238E27FC236}">
                  <a16:creationId xmlns:a16="http://schemas.microsoft.com/office/drawing/2014/main" id="{7803E3C2-8F08-4F94-B927-DC1A80BB5782}"/>
                </a:ext>
              </a:extLst>
            </p:cNvPr>
            <p:cNvCxnSpPr>
              <a:cxnSpLocks/>
            </p:cNvCxnSpPr>
            <p:nvPr/>
          </p:nvCxnSpPr>
          <p:spPr>
            <a:xfrm>
              <a:off x="1019206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2" name="直接连接符 77">
              <a:extLst>
                <a:ext uri="{FF2B5EF4-FFF2-40B4-BE49-F238E27FC236}">
                  <a16:creationId xmlns:a16="http://schemas.microsoft.com/office/drawing/2014/main" id="{A8D5FD92-66D5-4102-A9AE-DB0D525C17DD}"/>
                </a:ext>
              </a:extLst>
            </p:cNvPr>
            <p:cNvCxnSpPr>
              <a:cxnSpLocks/>
            </p:cNvCxnSpPr>
            <p:nvPr/>
          </p:nvCxnSpPr>
          <p:spPr>
            <a:xfrm>
              <a:off x="1044069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3" name="直接连接符 78">
              <a:extLst>
                <a:ext uri="{FF2B5EF4-FFF2-40B4-BE49-F238E27FC236}">
                  <a16:creationId xmlns:a16="http://schemas.microsoft.com/office/drawing/2014/main" id="{64963926-3551-4DE2-91B6-43393F35393F}"/>
                </a:ext>
              </a:extLst>
            </p:cNvPr>
            <p:cNvCxnSpPr>
              <a:cxnSpLocks/>
            </p:cNvCxnSpPr>
            <p:nvPr/>
          </p:nvCxnSpPr>
          <p:spPr>
            <a:xfrm>
              <a:off x="10689327"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4" name="直接连接符 79">
              <a:extLst>
                <a:ext uri="{FF2B5EF4-FFF2-40B4-BE49-F238E27FC236}">
                  <a16:creationId xmlns:a16="http://schemas.microsoft.com/office/drawing/2014/main" id="{ABDBAF6A-FD49-4D77-8B1E-A0CD6582977A}"/>
                </a:ext>
              </a:extLst>
            </p:cNvPr>
            <p:cNvCxnSpPr>
              <a:cxnSpLocks/>
            </p:cNvCxnSpPr>
            <p:nvPr/>
          </p:nvCxnSpPr>
          <p:spPr>
            <a:xfrm>
              <a:off x="1031637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5" name="直接连接符 80">
              <a:extLst>
                <a:ext uri="{FF2B5EF4-FFF2-40B4-BE49-F238E27FC236}">
                  <a16:creationId xmlns:a16="http://schemas.microsoft.com/office/drawing/2014/main" id="{DFF3A9BB-17A3-4956-B46F-BFDF3A540470}"/>
                </a:ext>
              </a:extLst>
            </p:cNvPr>
            <p:cNvCxnSpPr>
              <a:cxnSpLocks/>
            </p:cNvCxnSpPr>
            <p:nvPr/>
          </p:nvCxnSpPr>
          <p:spPr>
            <a:xfrm>
              <a:off x="1056501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6" name="直接连接符 81">
              <a:extLst>
                <a:ext uri="{FF2B5EF4-FFF2-40B4-BE49-F238E27FC236}">
                  <a16:creationId xmlns:a16="http://schemas.microsoft.com/office/drawing/2014/main" id="{C07FF1B9-E6C5-4E8F-9BAE-C65A270506BE}"/>
                </a:ext>
              </a:extLst>
            </p:cNvPr>
            <p:cNvCxnSpPr>
              <a:cxnSpLocks/>
            </p:cNvCxnSpPr>
            <p:nvPr/>
          </p:nvCxnSpPr>
          <p:spPr>
            <a:xfrm>
              <a:off x="10813643"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7" name="直接连接符 82">
              <a:extLst>
                <a:ext uri="{FF2B5EF4-FFF2-40B4-BE49-F238E27FC236}">
                  <a16:creationId xmlns:a16="http://schemas.microsoft.com/office/drawing/2014/main" id="{3A159A90-3411-402F-B2DB-50FC76513B7D}"/>
                </a:ext>
              </a:extLst>
            </p:cNvPr>
            <p:cNvCxnSpPr>
              <a:cxnSpLocks/>
            </p:cNvCxnSpPr>
            <p:nvPr/>
          </p:nvCxnSpPr>
          <p:spPr>
            <a:xfrm>
              <a:off x="10937959"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8" name="直接连接符 83">
              <a:extLst>
                <a:ext uri="{FF2B5EF4-FFF2-40B4-BE49-F238E27FC236}">
                  <a16:creationId xmlns:a16="http://schemas.microsoft.com/office/drawing/2014/main" id="{A427A10D-646B-4D63-99C6-A58B5ED3342D}"/>
                </a:ext>
              </a:extLst>
            </p:cNvPr>
            <p:cNvCxnSpPr>
              <a:cxnSpLocks/>
            </p:cNvCxnSpPr>
            <p:nvPr/>
          </p:nvCxnSpPr>
          <p:spPr>
            <a:xfrm>
              <a:off x="11062275"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9" name="直接连接符 84">
              <a:extLst>
                <a:ext uri="{FF2B5EF4-FFF2-40B4-BE49-F238E27FC236}">
                  <a16:creationId xmlns:a16="http://schemas.microsoft.com/office/drawing/2014/main" id="{B35A4A9F-A000-4F0E-A22C-303E44F4C218}"/>
                </a:ext>
              </a:extLst>
            </p:cNvPr>
            <p:cNvCxnSpPr>
              <a:cxnSpLocks/>
            </p:cNvCxnSpPr>
            <p:nvPr/>
          </p:nvCxnSpPr>
          <p:spPr>
            <a:xfrm>
              <a:off x="11186591" y="3765776"/>
              <a:ext cx="0" cy="195921"/>
            </a:xfrm>
            <a:prstGeom prst="line">
              <a:avLst/>
            </a:prstGeom>
            <a:ln w="635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60" name="线条25">
            <a:extLst>
              <a:ext uri="{FF2B5EF4-FFF2-40B4-BE49-F238E27FC236}">
                <a16:creationId xmlns:a16="http://schemas.microsoft.com/office/drawing/2014/main" id="{6291B725-8047-4996-8BFF-38B1621F4ED5}"/>
              </a:ext>
            </a:extLst>
          </p:cNvPr>
          <p:cNvCxnSpPr>
            <a:cxnSpLocks/>
          </p:cNvCxnSpPr>
          <p:nvPr/>
        </p:nvCxnSpPr>
        <p:spPr>
          <a:xfrm flipV="1">
            <a:off x="10546415"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52" name="线条24">
            <a:extLst>
              <a:ext uri="{FF2B5EF4-FFF2-40B4-BE49-F238E27FC236}">
                <a16:creationId xmlns:a16="http://schemas.microsoft.com/office/drawing/2014/main" id="{95BB190C-4C27-4FFD-AB1F-00A8963BDB24}"/>
              </a:ext>
            </a:extLst>
          </p:cNvPr>
          <p:cNvCxnSpPr>
            <a:cxnSpLocks/>
          </p:cNvCxnSpPr>
          <p:nvPr/>
        </p:nvCxnSpPr>
        <p:spPr>
          <a:xfrm flipV="1">
            <a:off x="8188991"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8" name="线条23">
            <a:extLst>
              <a:ext uri="{FF2B5EF4-FFF2-40B4-BE49-F238E27FC236}">
                <a16:creationId xmlns:a16="http://schemas.microsoft.com/office/drawing/2014/main" id="{CCA23B40-37BF-4D4B-BB10-683596D858B4}"/>
              </a:ext>
            </a:extLst>
          </p:cNvPr>
          <p:cNvCxnSpPr>
            <a:cxnSpLocks/>
          </p:cNvCxnSpPr>
          <p:nvPr/>
        </p:nvCxnSpPr>
        <p:spPr>
          <a:xfrm flipV="1">
            <a:off x="6066510"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7" name="线条22">
            <a:extLst>
              <a:ext uri="{FF2B5EF4-FFF2-40B4-BE49-F238E27FC236}">
                <a16:creationId xmlns:a16="http://schemas.microsoft.com/office/drawing/2014/main" id="{621ECCD6-AFBD-4A57-8EB3-13079754A6AA}"/>
              </a:ext>
            </a:extLst>
          </p:cNvPr>
          <p:cNvCxnSpPr>
            <a:cxnSpLocks/>
          </p:cNvCxnSpPr>
          <p:nvPr/>
        </p:nvCxnSpPr>
        <p:spPr>
          <a:xfrm flipV="1">
            <a:off x="3890100"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4" name="线条21">
            <a:extLst>
              <a:ext uri="{FF2B5EF4-FFF2-40B4-BE49-F238E27FC236}">
                <a16:creationId xmlns:a16="http://schemas.microsoft.com/office/drawing/2014/main" id="{4FD166FF-32D4-4FB6-9DFD-B1BB7FC45D92}"/>
              </a:ext>
            </a:extLst>
          </p:cNvPr>
          <p:cNvCxnSpPr>
            <a:cxnSpLocks/>
          </p:cNvCxnSpPr>
          <p:nvPr/>
        </p:nvCxnSpPr>
        <p:spPr>
          <a:xfrm flipV="1">
            <a:off x="1486350" y="4148223"/>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2" name="线条14">
            <a:extLst>
              <a:ext uri="{FF2B5EF4-FFF2-40B4-BE49-F238E27FC236}">
                <a16:creationId xmlns:a16="http://schemas.microsoft.com/office/drawing/2014/main" id="{5E574077-D9C7-44F7-93E8-FA76EC89AA3D}"/>
              </a:ext>
            </a:extLst>
          </p:cNvPr>
          <p:cNvCxnSpPr>
            <a:cxnSpLocks/>
          </p:cNvCxnSpPr>
          <p:nvPr/>
        </p:nvCxnSpPr>
        <p:spPr>
          <a:xfrm>
            <a:off x="9806535" y="2729988"/>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8" name="线条13">
            <a:extLst>
              <a:ext uri="{FF2B5EF4-FFF2-40B4-BE49-F238E27FC236}">
                <a16:creationId xmlns:a16="http://schemas.microsoft.com/office/drawing/2014/main" id="{F4BE2AC8-B333-48B9-A139-DB695BCB8007}"/>
              </a:ext>
            </a:extLst>
          </p:cNvPr>
          <p:cNvCxnSpPr>
            <a:cxnSpLocks/>
          </p:cNvCxnSpPr>
          <p:nvPr/>
        </p:nvCxnSpPr>
        <p:spPr>
          <a:xfrm>
            <a:off x="7444661" y="2729988"/>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4" name="线条12">
            <a:extLst>
              <a:ext uri="{FF2B5EF4-FFF2-40B4-BE49-F238E27FC236}">
                <a16:creationId xmlns:a16="http://schemas.microsoft.com/office/drawing/2014/main" id="{E3342D71-E4CD-4A62-9665-13C2CE020263}"/>
              </a:ext>
            </a:extLst>
          </p:cNvPr>
          <p:cNvCxnSpPr>
            <a:cxnSpLocks/>
          </p:cNvCxnSpPr>
          <p:nvPr/>
        </p:nvCxnSpPr>
        <p:spPr>
          <a:xfrm>
            <a:off x="5069141" y="2729988"/>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6" name="线条 11">
            <a:extLst>
              <a:ext uri="{FF2B5EF4-FFF2-40B4-BE49-F238E27FC236}">
                <a16:creationId xmlns:a16="http://schemas.microsoft.com/office/drawing/2014/main" id="{EFA0CAF0-F1F3-4EE0-9A91-A67F63627B17}"/>
              </a:ext>
            </a:extLst>
          </p:cNvPr>
          <p:cNvCxnSpPr>
            <a:cxnSpLocks/>
          </p:cNvCxnSpPr>
          <p:nvPr/>
        </p:nvCxnSpPr>
        <p:spPr>
          <a:xfrm>
            <a:off x="2707271" y="2729988"/>
            <a:ext cx="0" cy="697103"/>
          </a:xfrm>
          <a:prstGeom prst="line">
            <a:avLst/>
          </a:prstGeom>
          <a:ln w="6350">
            <a:gradFill flip="none" rotWithShape="1">
              <a:gsLst>
                <a:gs pos="0">
                  <a:schemeClr val="accent1">
                    <a:alpha val="0"/>
                  </a:schemeClr>
                </a:gs>
                <a:gs pos="100000">
                  <a:schemeClr val="accent1"/>
                </a:gs>
              </a:gsLst>
              <a:lin ang="5400000" scaled="0"/>
              <a:tileRect/>
            </a:gradFill>
            <a:prstDash val="dash"/>
            <a:tailEnd type="oval"/>
          </a:ln>
        </p:spPr>
        <p:style>
          <a:lnRef idx="1">
            <a:schemeClr val="accent1"/>
          </a:lnRef>
          <a:fillRef idx="0">
            <a:schemeClr val="accent1"/>
          </a:fillRef>
          <a:effectRef idx="0">
            <a:schemeClr val="accent1"/>
          </a:effectRef>
          <a:fontRef idx="minor">
            <a:schemeClr val="tx1"/>
          </a:fontRef>
        </p:style>
      </p:cxnSp>
      <p:sp>
        <p:nvSpPr>
          <p:cNvPr id="222" name="文本框 221">
            <a:extLst>
              <a:ext uri="{FF2B5EF4-FFF2-40B4-BE49-F238E27FC236}">
                <a16:creationId xmlns:a16="http://schemas.microsoft.com/office/drawing/2014/main" id="{68C80286-247A-4C8E-BDC9-3FE5B00DD7F5}"/>
              </a:ext>
            </a:extLst>
          </p:cNvPr>
          <p:cNvSpPr txBox="1"/>
          <p:nvPr/>
        </p:nvSpPr>
        <p:spPr>
          <a:xfrm>
            <a:off x="543748"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28" name="文本框 227">
            <a:extLst>
              <a:ext uri="{FF2B5EF4-FFF2-40B4-BE49-F238E27FC236}">
                <a16:creationId xmlns:a16="http://schemas.microsoft.com/office/drawing/2014/main" id="{412BA178-910A-4525-B411-96B0D58F2987}"/>
              </a:ext>
            </a:extLst>
          </p:cNvPr>
          <p:cNvSpPr txBox="1"/>
          <p:nvPr/>
        </p:nvSpPr>
        <p:spPr>
          <a:xfrm>
            <a:off x="663255"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56" name="文本框 255">
            <a:extLst>
              <a:ext uri="{FF2B5EF4-FFF2-40B4-BE49-F238E27FC236}">
                <a16:creationId xmlns:a16="http://schemas.microsoft.com/office/drawing/2014/main" id="{A477F479-CAAC-4266-B28A-9F765FBD27BE}"/>
              </a:ext>
            </a:extLst>
          </p:cNvPr>
          <p:cNvSpPr txBox="1"/>
          <p:nvPr/>
        </p:nvSpPr>
        <p:spPr>
          <a:xfrm>
            <a:off x="2950146"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57" name="文本框 256">
            <a:extLst>
              <a:ext uri="{FF2B5EF4-FFF2-40B4-BE49-F238E27FC236}">
                <a16:creationId xmlns:a16="http://schemas.microsoft.com/office/drawing/2014/main" id="{C3928955-767C-43CD-B7DB-96BD3D62BA70}"/>
              </a:ext>
            </a:extLst>
          </p:cNvPr>
          <p:cNvSpPr txBox="1"/>
          <p:nvPr/>
        </p:nvSpPr>
        <p:spPr>
          <a:xfrm>
            <a:off x="3069653"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63" name="文本框 262">
            <a:extLst>
              <a:ext uri="{FF2B5EF4-FFF2-40B4-BE49-F238E27FC236}">
                <a16:creationId xmlns:a16="http://schemas.microsoft.com/office/drawing/2014/main" id="{A2CC04A7-65E7-48C5-962D-BAB038653C2C}"/>
              </a:ext>
            </a:extLst>
          </p:cNvPr>
          <p:cNvSpPr txBox="1"/>
          <p:nvPr/>
        </p:nvSpPr>
        <p:spPr>
          <a:xfrm>
            <a:off x="5134300"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64" name="文本框 263">
            <a:extLst>
              <a:ext uri="{FF2B5EF4-FFF2-40B4-BE49-F238E27FC236}">
                <a16:creationId xmlns:a16="http://schemas.microsoft.com/office/drawing/2014/main" id="{83362B39-4542-4537-84DD-945D0B1A02FC}"/>
              </a:ext>
            </a:extLst>
          </p:cNvPr>
          <p:cNvSpPr txBox="1"/>
          <p:nvPr/>
        </p:nvSpPr>
        <p:spPr>
          <a:xfrm>
            <a:off x="5253807"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66" name="文本框 265">
            <a:extLst>
              <a:ext uri="{FF2B5EF4-FFF2-40B4-BE49-F238E27FC236}">
                <a16:creationId xmlns:a16="http://schemas.microsoft.com/office/drawing/2014/main" id="{935E98FF-1EDD-426A-8BCD-BE74829F588F}"/>
              </a:ext>
            </a:extLst>
          </p:cNvPr>
          <p:cNvSpPr txBox="1"/>
          <p:nvPr/>
        </p:nvSpPr>
        <p:spPr>
          <a:xfrm>
            <a:off x="7258132"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67" name="文本框 266">
            <a:extLst>
              <a:ext uri="{FF2B5EF4-FFF2-40B4-BE49-F238E27FC236}">
                <a16:creationId xmlns:a16="http://schemas.microsoft.com/office/drawing/2014/main" id="{001F1944-0D72-4DCC-9712-B86D23526A20}"/>
              </a:ext>
            </a:extLst>
          </p:cNvPr>
          <p:cNvSpPr txBox="1"/>
          <p:nvPr/>
        </p:nvSpPr>
        <p:spPr>
          <a:xfrm>
            <a:off x="7377639"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69" name="文本框 268">
            <a:extLst>
              <a:ext uri="{FF2B5EF4-FFF2-40B4-BE49-F238E27FC236}">
                <a16:creationId xmlns:a16="http://schemas.microsoft.com/office/drawing/2014/main" id="{F22B4BA7-A83B-4C3E-8C9E-0067B38C03F5}"/>
              </a:ext>
            </a:extLst>
          </p:cNvPr>
          <p:cNvSpPr txBox="1"/>
          <p:nvPr/>
        </p:nvSpPr>
        <p:spPr>
          <a:xfrm>
            <a:off x="9610560" y="4679922"/>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70" name="文本框 269">
            <a:extLst>
              <a:ext uri="{FF2B5EF4-FFF2-40B4-BE49-F238E27FC236}">
                <a16:creationId xmlns:a16="http://schemas.microsoft.com/office/drawing/2014/main" id="{EDFD4B8A-8766-459B-B1D5-FF079A4D9203}"/>
              </a:ext>
            </a:extLst>
          </p:cNvPr>
          <p:cNvSpPr txBox="1"/>
          <p:nvPr/>
        </p:nvSpPr>
        <p:spPr>
          <a:xfrm>
            <a:off x="9730067" y="5090310"/>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72" name="文本框 271">
            <a:extLst>
              <a:ext uri="{FF2B5EF4-FFF2-40B4-BE49-F238E27FC236}">
                <a16:creationId xmlns:a16="http://schemas.microsoft.com/office/drawing/2014/main" id="{BA1C2A03-DFA8-4667-B622-CF0F6EF7FBDD}"/>
              </a:ext>
            </a:extLst>
          </p:cNvPr>
          <p:cNvSpPr txBox="1"/>
          <p:nvPr/>
        </p:nvSpPr>
        <p:spPr>
          <a:xfrm>
            <a:off x="1844492" y="1797895"/>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73" name="文本框 272">
            <a:extLst>
              <a:ext uri="{FF2B5EF4-FFF2-40B4-BE49-F238E27FC236}">
                <a16:creationId xmlns:a16="http://schemas.microsoft.com/office/drawing/2014/main" id="{CBC1BDA4-B110-44C4-B31B-D8E94E51C5FF}"/>
              </a:ext>
            </a:extLst>
          </p:cNvPr>
          <p:cNvSpPr txBox="1"/>
          <p:nvPr/>
        </p:nvSpPr>
        <p:spPr>
          <a:xfrm>
            <a:off x="1963999" y="2208283"/>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75" name="文本框 274">
            <a:extLst>
              <a:ext uri="{FF2B5EF4-FFF2-40B4-BE49-F238E27FC236}">
                <a16:creationId xmlns:a16="http://schemas.microsoft.com/office/drawing/2014/main" id="{DA529D0F-171B-4E51-BFC9-E4CAF9AA8AE7}"/>
              </a:ext>
            </a:extLst>
          </p:cNvPr>
          <p:cNvSpPr txBox="1"/>
          <p:nvPr/>
        </p:nvSpPr>
        <p:spPr>
          <a:xfrm>
            <a:off x="4142073" y="1797895"/>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76" name="文本框 275">
            <a:extLst>
              <a:ext uri="{FF2B5EF4-FFF2-40B4-BE49-F238E27FC236}">
                <a16:creationId xmlns:a16="http://schemas.microsoft.com/office/drawing/2014/main" id="{9E3EE182-B44E-4D67-B1E7-BBD79C3A9DAD}"/>
              </a:ext>
            </a:extLst>
          </p:cNvPr>
          <p:cNvSpPr txBox="1"/>
          <p:nvPr/>
        </p:nvSpPr>
        <p:spPr>
          <a:xfrm>
            <a:off x="4261580" y="2208283"/>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78" name="文本框 277">
            <a:extLst>
              <a:ext uri="{FF2B5EF4-FFF2-40B4-BE49-F238E27FC236}">
                <a16:creationId xmlns:a16="http://schemas.microsoft.com/office/drawing/2014/main" id="{319846A0-DFFF-4431-9322-648ECB34F79A}"/>
              </a:ext>
            </a:extLst>
          </p:cNvPr>
          <p:cNvSpPr txBox="1"/>
          <p:nvPr/>
        </p:nvSpPr>
        <p:spPr>
          <a:xfrm>
            <a:off x="6511090" y="1797895"/>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79" name="文本框 278">
            <a:extLst>
              <a:ext uri="{FF2B5EF4-FFF2-40B4-BE49-F238E27FC236}">
                <a16:creationId xmlns:a16="http://schemas.microsoft.com/office/drawing/2014/main" id="{B7EE316F-691C-4859-96CC-4312BC42CE68}"/>
              </a:ext>
            </a:extLst>
          </p:cNvPr>
          <p:cNvSpPr txBox="1"/>
          <p:nvPr/>
        </p:nvSpPr>
        <p:spPr>
          <a:xfrm>
            <a:off x="6630597" y="2208283"/>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281" name="文本框 280">
            <a:extLst>
              <a:ext uri="{FF2B5EF4-FFF2-40B4-BE49-F238E27FC236}">
                <a16:creationId xmlns:a16="http://schemas.microsoft.com/office/drawing/2014/main" id="{BF789484-DBA7-4478-97C5-2BDB49E296FA}"/>
              </a:ext>
            </a:extLst>
          </p:cNvPr>
          <p:cNvSpPr txBox="1"/>
          <p:nvPr/>
        </p:nvSpPr>
        <p:spPr>
          <a:xfrm>
            <a:off x="8865818" y="1797895"/>
            <a:ext cx="1879907" cy="466859"/>
          </a:xfrm>
          <a:prstGeom prst="rect">
            <a:avLst/>
          </a:prstGeom>
          <a:noFill/>
        </p:spPr>
        <p:txBody>
          <a:bodyPr wrap="square">
            <a:spAutoFit/>
          </a:bodyPr>
          <a:lstStyle/>
          <a:p>
            <a:pPr algn="ctr">
              <a:lnSpc>
                <a:spcPct val="130000"/>
              </a:lnSpc>
            </a:pPr>
            <a:r>
              <a:rPr lang="zh-CN" altLang="en-US" sz="2000" b="1">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82" name="文本框 281">
            <a:extLst>
              <a:ext uri="{FF2B5EF4-FFF2-40B4-BE49-F238E27FC236}">
                <a16:creationId xmlns:a16="http://schemas.microsoft.com/office/drawing/2014/main" id="{C1B53508-064E-4710-B492-D7B901956841}"/>
              </a:ext>
            </a:extLst>
          </p:cNvPr>
          <p:cNvSpPr txBox="1"/>
          <p:nvPr/>
        </p:nvSpPr>
        <p:spPr>
          <a:xfrm>
            <a:off x="8985325" y="2208283"/>
            <a:ext cx="1640892"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a:t>
            </a:r>
          </a:p>
        </p:txBody>
      </p:sp>
      <p:sp>
        <p:nvSpPr>
          <p:cNvPr id="115" name="TextBox 1">
            <a:extLst>
              <a:ext uri="{FF2B5EF4-FFF2-40B4-BE49-F238E27FC236}">
                <a16:creationId xmlns:a16="http://schemas.microsoft.com/office/drawing/2014/main" id="{927DF609-EF68-4182-A73A-20A351F5F6A5}"/>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897419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7D0D59F-D364-4265-912C-AB10F985751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a:ext>
            </a:extLst>
          </a:blip>
          <a:srcRect/>
          <a:stretch/>
        </p:blipFill>
        <p:spPr>
          <a:xfrm>
            <a:off x="4743012" y="1724938"/>
            <a:ext cx="6839388" cy="2941201"/>
          </a:xfrm>
          <a:prstGeom prst="rect">
            <a:avLst/>
          </a:prstGeom>
        </p:spPr>
      </p:pic>
      <p:sp>
        <p:nvSpPr>
          <p:cNvPr id="172" name="Rectangle 6">
            <a:extLst>
              <a:ext uri="{FF2B5EF4-FFF2-40B4-BE49-F238E27FC236}">
                <a16:creationId xmlns:a16="http://schemas.microsoft.com/office/drawing/2014/main" id="{601C2951-6DBE-4012-90C1-D0941940433F}"/>
              </a:ext>
            </a:extLst>
          </p:cNvPr>
          <p:cNvSpPr>
            <a:spLocks noChangeArrowheads="1"/>
          </p:cNvSpPr>
          <p:nvPr/>
        </p:nvSpPr>
        <p:spPr bwMode="auto">
          <a:xfrm>
            <a:off x="600075" y="1726480"/>
            <a:ext cx="4148906" cy="2939659"/>
          </a:xfrm>
          <a:prstGeom prst="rect">
            <a:avLst/>
          </a:prstGeom>
          <a:solidFill>
            <a:schemeClr val="accent1"/>
          </a:soli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endPar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8" name="Rectangle 11">
            <a:extLst>
              <a:ext uri="{FF2B5EF4-FFF2-40B4-BE49-F238E27FC236}">
                <a16:creationId xmlns:a16="http://schemas.microsoft.com/office/drawing/2014/main" id="{D241094D-62C8-41F1-9FB1-EAA146A5F873}"/>
              </a:ext>
            </a:extLst>
          </p:cNvPr>
          <p:cNvSpPr>
            <a:spLocks noChangeArrowheads="1"/>
          </p:cNvSpPr>
          <p:nvPr/>
        </p:nvSpPr>
        <p:spPr bwMode="auto">
          <a:xfrm>
            <a:off x="855732" y="2525167"/>
            <a:ext cx="2400169" cy="374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09" name="Text Box 12">
            <a:extLst>
              <a:ext uri="{FF2B5EF4-FFF2-40B4-BE49-F238E27FC236}">
                <a16:creationId xmlns:a16="http://schemas.microsoft.com/office/drawing/2014/main" id="{44C6669F-8506-41B5-B763-0D14882E64FF}"/>
              </a:ext>
            </a:extLst>
          </p:cNvPr>
          <p:cNvSpPr txBox="1">
            <a:spLocks noChangeArrowheads="1"/>
          </p:cNvSpPr>
          <p:nvPr/>
        </p:nvSpPr>
        <p:spPr bwMode="auto">
          <a:xfrm>
            <a:off x="855732" y="3119058"/>
            <a:ext cx="3637593" cy="1102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1219094" eaLnBrk="1" hangingPunct="1">
              <a:lnSpc>
                <a:spcPct val="130000"/>
              </a:lnSpc>
              <a:spcBef>
                <a:spcPct val="0"/>
              </a:spcBef>
              <a:defRPr/>
            </a:pPr>
            <a:r>
              <a:rPr lang="zh-CN" altLang="en-US" sz="1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请输入正文内容请输入正文内容请输入正文内容请输入正文内容请输入正文内容请输入正文内容请输入正文内容请输入正文内容请输入正文内容请输入正文内容请输入正文内容</a:t>
            </a:r>
          </a:p>
        </p:txBody>
      </p:sp>
      <p:sp>
        <p:nvSpPr>
          <p:cNvPr id="211" name="Line 13">
            <a:extLst>
              <a:ext uri="{FF2B5EF4-FFF2-40B4-BE49-F238E27FC236}">
                <a16:creationId xmlns:a16="http://schemas.microsoft.com/office/drawing/2014/main" id="{80736DF6-4973-4F64-A432-EAD6ACB35782}"/>
              </a:ext>
            </a:extLst>
          </p:cNvPr>
          <p:cNvSpPr>
            <a:spLocks noChangeShapeType="1"/>
          </p:cNvSpPr>
          <p:nvPr/>
        </p:nvSpPr>
        <p:spPr bwMode="auto">
          <a:xfrm>
            <a:off x="855732" y="3006974"/>
            <a:ext cx="3538533"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30000"/>
              </a:lnSpc>
            </a:pPr>
            <a:endParaRPr lang="zh-CN" altLang="en-US" sz="1707"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3" name="文本框 212">
            <a:extLst>
              <a:ext uri="{FF2B5EF4-FFF2-40B4-BE49-F238E27FC236}">
                <a16:creationId xmlns:a16="http://schemas.microsoft.com/office/drawing/2014/main" id="{0CAFA167-CEA2-4929-AD9C-39AB32C0786C}"/>
              </a:ext>
            </a:extLst>
          </p:cNvPr>
          <p:cNvSpPr txBox="1"/>
          <p:nvPr/>
        </p:nvSpPr>
        <p:spPr>
          <a:xfrm>
            <a:off x="756160" y="4956351"/>
            <a:ext cx="10679681" cy="939809"/>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pPr>
              <a:lnSpc>
                <a:spcPct val="130000"/>
              </a:lnSpc>
            </a:pPr>
            <a:r>
              <a:rPr lang="zh-CN" altLang="en-US" sz="16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a:t>
            </a:r>
          </a:p>
        </p:txBody>
      </p:sp>
      <p:sp>
        <p:nvSpPr>
          <p:cNvPr id="9" name="TextBox 1">
            <a:extLst>
              <a:ext uri="{FF2B5EF4-FFF2-40B4-BE49-F238E27FC236}">
                <a16:creationId xmlns:a16="http://schemas.microsoft.com/office/drawing/2014/main" id="{950104DC-7121-4235-903F-E16A728CFCCB}"/>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012009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52">
            <a:extLst>
              <a:ext uri="{FF2B5EF4-FFF2-40B4-BE49-F238E27FC236}">
                <a16:creationId xmlns:a16="http://schemas.microsoft.com/office/drawing/2014/main" id="{8A51BD2A-803B-40BA-B81A-AB34A332817D}"/>
              </a:ext>
            </a:extLst>
          </p:cNvPr>
          <p:cNvSpPr/>
          <p:nvPr>
            <p:custDataLst>
              <p:tags r:id="rId1"/>
            </p:custDataLst>
          </p:nvPr>
        </p:nvSpPr>
        <p:spPr>
          <a:xfrm flipH="1">
            <a:off x="970875" y="2072421"/>
            <a:ext cx="2397351" cy="3724656"/>
          </a:xfrm>
          <a:prstGeom prst="roundRect">
            <a:avLst>
              <a:gd name="adj" fmla="val 5555"/>
            </a:avLst>
          </a:prstGeom>
          <a:solidFill>
            <a:schemeClr val="bg1"/>
          </a:solidFill>
          <a:ln w="6350">
            <a:solidFill>
              <a:schemeClr val="accent1">
                <a:alpha val="28000"/>
              </a:schemeClr>
            </a:solidFill>
          </a:ln>
          <a:effectLst>
            <a:outerShdw blurRad="330200" dist="38100" dir="5400000" algn="t" rotWithShape="0">
              <a:schemeClr val="accent3">
                <a:alpha val="17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9" name="文本框 138">
            <a:extLst>
              <a:ext uri="{FF2B5EF4-FFF2-40B4-BE49-F238E27FC236}">
                <a16:creationId xmlns:a16="http://schemas.microsoft.com/office/drawing/2014/main" id="{D6001ECC-5C24-4E9A-B84F-F8042824A8CE}"/>
              </a:ext>
            </a:extLst>
          </p:cNvPr>
          <p:cNvSpPr txBox="1"/>
          <p:nvPr>
            <p:custDataLst>
              <p:tags r:id="rId2"/>
            </p:custDataLst>
          </p:nvPr>
        </p:nvSpPr>
        <p:spPr>
          <a:xfrm>
            <a:off x="1468784" y="3586228"/>
            <a:ext cx="1282402" cy="374526"/>
          </a:xfrm>
          <a:prstGeom prst="rect">
            <a:avLst/>
          </a:prstGeom>
          <a:noFill/>
        </p:spPr>
        <p:txBody>
          <a:bodyPr vert="horz" wrap="none" lIns="0" tIns="0" rIns="0" bIns="0" rtlCol="0">
            <a:spAutoFit/>
          </a:bodyPr>
          <a:lstStyle/>
          <a:p>
            <a:pPr algn="ctr">
              <a:lnSpc>
                <a:spcPct val="130000"/>
              </a:lnSpc>
            </a:pPr>
            <a:r>
              <a:rPr kumimoji="0" lang="zh-CN" altLang="en-US" sz="20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0" name="文本框 139">
            <a:extLst>
              <a:ext uri="{FF2B5EF4-FFF2-40B4-BE49-F238E27FC236}">
                <a16:creationId xmlns:a16="http://schemas.microsoft.com/office/drawing/2014/main" id="{8EE82E49-F51A-4ECD-8CE9-DD17D18A4F3D}"/>
              </a:ext>
            </a:extLst>
          </p:cNvPr>
          <p:cNvSpPr txBox="1"/>
          <p:nvPr>
            <p:custDataLst>
              <p:tags r:id="rId3"/>
            </p:custDataLst>
          </p:nvPr>
        </p:nvSpPr>
        <p:spPr>
          <a:xfrm>
            <a:off x="1245372" y="4009612"/>
            <a:ext cx="1825599" cy="822276"/>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65" name="文本框 164">
            <a:extLst>
              <a:ext uri="{FF2B5EF4-FFF2-40B4-BE49-F238E27FC236}">
                <a16:creationId xmlns:a16="http://schemas.microsoft.com/office/drawing/2014/main" id="{14BF8B92-ADA9-4123-A649-CFC69590A513}"/>
              </a:ext>
            </a:extLst>
          </p:cNvPr>
          <p:cNvSpPr txBox="1"/>
          <p:nvPr>
            <p:custDataLst>
              <p:tags r:id="rId4"/>
            </p:custDataLst>
          </p:nvPr>
        </p:nvSpPr>
        <p:spPr>
          <a:xfrm>
            <a:off x="1768385" y="2659637"/>
            <a:ext cx="683200" cy="766492"/>
          </a:xfrm>
          <a:prstGeom prst="rect">
            <a:avLst/>
          </a:prstGeom>
          <a:noFill/>
        </p:spPr>
        <p:txBody>
          <a:bodyPr wrap="none">
            <a:spAutoFit/>
          </a:bodyPr>
          <a:lstStyle/>
          <a:p>
            <a:pPr>
              <a:lnSpc>
                <a:spcPct val="130000"/>
              </a:lnSpc>
            </a:pPr>
            <a:r>
              <a:rPr kumimoji="0" lang="en-US" altLang="zh-CN" sz="3600" b="0" i="0" u="none" strike="noStrike" kern="120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 name="组合 2">
            <a:extLst>
              <a:ext uri="{FF2B5EF4-FFF2-40B4-BE49-F238E27FC236}">
                <a16:creationId xmlns:a16="http://schemas.microsoft.com/office/drawing/2014/main" id="{CB7AC1CE-55AB-46A9-B177-F9EE882D1EEA}"/>
              </a:ext>
            </a:extLst>
          </p:cNvPr>
          <p:cNvGrpSpPr/>
          <p:nvPr/>
        </p:nvGrpSpPr>
        <p:grpSpPr>
          <a:xfrm>
            <a:off x="1981196" y="5471691"/>
            <a:ext cx="353951" cy="53912"/>
            <a:chOff x="6937170" y="1071563"/>
            <a:chExt cx="353951" cy="53912"/>
          </a:xfrm>
        </p:grpSpPr>
        <p:sp>
          <p:nvSpPr>
            <p:cNvPr id="2" name="椭圆 1">
              <a:extLst>
                <a:ext uri="{FF2B5EF4-FFF2-40B4-BE49-F238E27FC236}">
                  <a16:creationId xmlns:a16="http://schemas.microsoft.com/office/drawing/2014/main" id="{8F8596C6-8085-4E08-8BA1-77B789D4882E}"/>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椭圆 22">
              <a:extLst>
                <a:ext uri="{FF2B5EF4-FFF2-40B4-BE49-F238E27FC236}">
                  <a16:creationId xmlns:a16="http://schemas.microsoft.com/office/drawing/2014/main" id="{A4BFB773-F575-4CA5-AAE2-2EFFD4701C0F}"/>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椭圆 23">
              <a:extLst>
                <a:ext uri="{FF2B5EF4-FFF2-40B4-BE49-F238E27FC236}">
                  <a16:creationId xmlns:a16="http://schemas.microsoft.com/office/drawing/2014/main" id="{3997878E-D356-472D-90CB-B146A38DBE29}"/>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椭圆 24">
              <a:extLst>
                <a:ext uri="{FF2B5EF4-FFF2-40B4-BE49-F238E27FC236}">
                  <a16:creationId xmlns:a16="http://schemas.microsoft.com/office/drawing/2014/main" id="{7B202EDD-0380-444E-9802-32ADF23B77BF}"/>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9" name="圆角矩形 52">
            <a:extLst>
              <a:ext uri="{FF2B5EF4-FFF2-40B4-BE49-F238E27FC236}">
                <a16:creationId xmlns:a16="http://schemas.microsoft.com/office/drawing/2014/main" id="{D669E4CE-ED49-432E-8ED5-3EB56046B924}"/>
              </a:ext>
            </a:extLst>
          </p:cNvPr>
          <p:cNvSpPr/>
          <p:nvPr>
            <p:custDataLst>
              <p:tags r:id="rId5"/>
            </p:custDataLst>
          </p:nvPr>
        </p:nvSpPr>
        <p:spPr>
          <a:xfrm flipH="1">
            <a:off x="3588508" y="2072421"/>
            <a:ext cx="2397351" cy="3724656"/>
          </a:xfrm>
          <a:prstGeom prst="roundRect">
            <a:avLst>
              <a:gd name="adj" fmla="val 5555"/>
            </a:avLst>
          </a:prstGeom>
          <a:solidFill>
            <a:schemeClr val="bg1"/>
          </a:solidFill>
          <a:ln w="6350">
            <a:solidFill>
              <a:schemeClr val="accent1">
                <a:alpha val="28000"/>
              </a:schemeClr>
            </a:solidFill>
          </a:ln>
          <a:effectLst>
            <a:outerShdw blurRad="330200" dist="38100" dir="5400000" algn="t" rotWithShape="0">
              <a:schemeClr val="accent3">
                <a:alpha val="17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7" name="文本框 146">
            <a:extLst>
              <a:ext uri="{FF2B5EF4-FFF2-40B4-BE49-F238E27FC236}">
                <a16:creationId xmlns:a16="http://schemas.microsoft.com/office/drawing/2014/main" id="{8012D6EB-4451-4383-881D-7BE52F168557}"/>
              </a:ext>
            </a:extLst>
          </p:cNvPr>
          <p:cNvSpPr txBox="1"/>
          <p:nvPr>
            <p:custDataLst>
              <p:tags r:id="rId6"/>
            </p:custDataLst>
          </p:nvPr>
        </p:nvSpPr>
        <p:spPr>
          <a:xfrm>
            <a:off x="4145982" y="3586228"/>
            <a:ext cx="1282402" cy="374526"/>
          </a:xfrm>
          <a:prstGeom prst="rect">
            <a:avLst/>
          </a:prstGeom>
          <a:noFill/>
        </p:spPr>
        <p:txBody>
          <a:bodyPr vert="horz" wrap="none" lIns="0" tIns="0" rIns="0" bIns="0" rtlCol="0">
            <a:spAutoFit/>
          </a:bodyPr>
          <a:lstStyle/>
          <a:p>
            <a:pPr algn="ctr">
              <a:lnSpc>
                <a:spcPct val="130000"/>
              </a:lnSpc>
            </a:pPr>
            <a:r>
              <a:rPr kumimoji="0" lang="zh-CN" altLang="en-US" sz="20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8" name="文本框 147">
            <a:extLst>
              <a:ext uri="{FF2B5EF4-FFF2-40B4-BE49-F238E27FC236}">
                <a16:creationId xmlns:a16="http://schemas.microsoft.com/office/drawing/2014/main" id="{D3898360-3A81-4810-8818-7B1013A40301}"/>
              </a:ext>
            </a:extLst>
          </p:cNvPr>
          <p:cNvSpPr txBox="1"/>
          <p:nvPr>
            <p:custDataLst>
              <p:tags r:id="rId7"/>
            </p:custDataLst>
          </p:nvPr>
        </p:nvSpPr>
        <p:spPr>
          <a:xfrm>
            <a:off x="3874384" y="4009612"/>
            <a:ext cx="1825599" cy="822276"/>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66" name="文本框 165">
            <a:extLst>
              <a:ext uri="{FF2B5EF4-FFF2-40B4-BE49-F238E27FC236}">
                <a16:creationId xmlns:a16="http://schemas.microsoft.com/office/drawing/2014/main" id="{A8458448-A92F-43B4-A85F-14F094349C5F}"/>
              </a:ext>
            </a:extLst>
          </p:cNvPr>
          <p:cNvSpPr txBox="1"/>
          <p:nvPr>
            <p:custDataLst>
              <p:tags r:id="rId8"/>
            </p:custDataLst>
          </p:nvPr>
        </p:nvSpPr>
        <p:spPr>
          <a:xfrm>
            <a:off x="4401501" y="2662878"/>
            <a:ext cx="771365" cy="766492"/>
          </a:xfrm>
          <a:prstGeom prst="rect">
            <a:avLst/>
          </a:prstGeom>
          <a:noFill/>
        </p:spPr>
        <p:txBody>
          <a:bodyPr wrap="none">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1" name="组合 30">
            <a:extLst>
              <a:ext uri="{FF2B5EF4-FFF2-40B4-BE49-F238E27FC236}">
                <a16:creationId xmlns:a16="http://schemas.microsoft.com/office/drawing/2014/main" id="{4578E7B6-73C0-476B-ABE2-BD81B44F07AE}"/>
              </a:ext>
            </a:extLst>
          </p:cNvPr>
          <p:cNvGrpSpPr/>
          <p:nvPr/>
        </p:nvGrpSpPr>
        <p:grpSpPr>
          <a:xfrm>
            <a:off x="4610208" y="5471691"/>
            <a:ext cx="353951" cy="53912"/>
            <a:chOff x="6937170" y="1071563"/>
            <a:chExt cx="353951" cy="53912"/>
          </a:xfrm>
        </p:grpSpPr>
        <p:sp>
          <p:nvSpPr>
            <p:cNvPr id="32" name="椭圆 31">
              <a:extLst>
                <a:ext uri="{FF2B5EF4-FFF2-40B4-BE49-F238E27FC236}">
                  <a16:creationId xmlns:a16="http://schemas.microsoft.com/office/drawing/2014/main" id="{BB82E853-FA7E-48BE-9635-7A1314ED6179}"/>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椭圆 32">
              <a:extLst>
                <a:ext uri="{FF2B5EF4-FFF2-40B4-BE49-F238E27FC236}">
                  <a16:creationId xmlns:a16="http://schemas.microsoft.com/office/drawing/2014/main" id="{210306D4-E303-4023-9B5A-F9960D63505B}"/>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椭圆 33">
              <a:extLst>
                <a:ext uri="{FF2B5EF4-FFF2-40B4-BE49-F238E27FC236}">
                  <a16:creationId xmlns:a16="http://schemas.microsoft.com/office/drawing/2014/main" id="{B1EAB2FA-9A4E-45E5-8175-E24C55467542}"/>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CB64F3B1-353F-4A9F-94F6-7B8BAECC5BBF}"/>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3" name="圆角矩形 52">
            <a:extLst>
              <a:ext uri="{FF2B5EF4-FFF2-40B4-BE49-F238E27FC236}">
                <a16:creationId xmlns:a16="http://schemas.microsoft.com/office/drawing/2014/main" id="{6D867399-14A4-4A1A-93E1-57A6598274C3}"/>
              </a:ext>
            </a:extLst>
          </p:cNvPr>
          <p:cNvSpPr/>
          <p:nvPr>
            <p:custDataLst>
              <p:tags r:id="rId9"/>
            </p:custDataLst>
          </p:nvPr>
        </p:nvSpPr>
        <p:spPr>
          <a:xfrm flipH="1">
            <a:off x="6206141" y="2072421"/>
            <a:ext cx="2397351" cy="3724656"/>
          </a:xfrm>
          <a:prstGeom prst="roundRect">
            <a:avLst>
              <a:gd name="adj" fmla="val 5555"/>
            </a:avLst>
          </a:prstGeom>
          <a:solidFill>
            <a:schemeClr val="bg1"/>
          </a:solidFill>
          <a:ln w="6350">
            <a:solidFill>
              <a:schemeClr val="accent1">
                <a:alpha val="28000"/>
              </a:schemeClr>
            </a:solidFill>
          </a:ln>
          <a:effectLst>
            <a:outerShdw blurRad="330200" dist="38100" dir="5400000" algn="t" rotWithShape="0">
              <a:schemeClr val="accent3">
                <a:alpha val="17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4" name="文本框 143">
            <a:extLst>
              <a:ext uri="{FF2B5EF4-FFF2-40B4-BE49-F238E27FC236}">
                <a16:creationId xmlns:a16="http://schemas.microsoft.com/office/drawing/2014/main" id="{395C7AC4-AE80-4553-B411-F427A056A0D7}"/>
              </a:ext>
            </a:extLst>
          </p:cNvPr>
          <p:cNvSpPr txBox="1"/>
          <p:nvPr>
            <p:custDataLst>
              <p:tags r:id="rId10"/>
            </p:custDataLst>
          </p:nvPr>
        </p:nvSpPr>
        <p:spPr>
          <a:xfrm>
            <a:off x="6763615" y="3586228"/>
            <a:ext cx="1282402" cy="374526"/>
          </a:xfrm>
          <a:prstGeom prst="rect">
            <a:avLst/>
          </a:prstGeom>
          <a:noFill/>
        </p:spPr>
        <p:txBody>
          <a:bodyPr vert="horz" wrap="none" lIns="0" tIns="0" rIns="0" bIns="0" rtlCol="0">
            <a:spAutoFit/>
          </a:bodyPr>
          <a:lstStyle/>
          <a:p>
            <a:pPr algn="ctr">
              <a:lnSpc>
                <a:spcPct val="130000"/>
              </a:lnSpc>
            </a:pPr>
            <a:r>
              <a:rPr kumimoji="0" lang="zh-CN" altLang="en-US" sz="20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5" name="文本框 144">
            <a:extLst>
              <a:ext uri="{FF2B5EF4-FFF2-40B4-BE49-F238E27FC236}">
                <a16:creationId xmlns:a16="http://schemas.microsoft.com/office/drawing/2014/main" id="{7AF9F535-4247-432D-AC1F-710A65A1E3D3}"/>
              </a:ext>
            </a:extLst>
          </p:cNvPr>
          <p:cNvSpPr txBox="1"/>
          <p:nvPr>
            <p:custDataLst>
              <p:tags r:id="rId11"/>
            </p:custDataLst>
          </p:nvPr>
        </p:nvSpPr>
        <p:spPr>
          <a:xfrm>
            <a:off x="6493736" y="4009612"/>
            <a:ext cx="1822160" cy="822276"/>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67" name="文本框 166">
            <a:extLst>
              <a:ext uri="{FF2B5EF4-FFF2-40B4-BE49-F238E27FC236}">
                <a16:creationId xmlns:a16="http://schemas.microsoft.com/office/drawing/2014/main" id="{98B9C62F-2411-462A-9B27-8F89D60FA745}"/>
              </a:ext>
            </a:extLst>
          </p:cNvPr>
          <p:cNvSpPr txBox="1"/>
          <p:nvPr>
            <p:custDataLst>
              <p:tags r:id="rId12"/>
            </p:custDataLst>
          </p:nvPr>
        </p:nvSpPr>
        <p:spPr>
          <a:xfrm>
            <a:off x="7019134" y="2665200"/>
            <a:ext cx="771365" cy="766492"/>
          </a:xfrm>
          <a:prstGeom prst="rect">
            <a:avLst/>
          </a:prstGeom>
          <a:noFill/>
        </p:spPr>
        <p:txBody>
          <a:bodyPr wrap="none">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6" name="组合 35">
            <a:extLst>
              <a:ext uri="{FF2B5EF4-FFF2-40B4-BE49-F238E27FC236}">
                <a16:creationId xmlns:a16="http://schemas.microsoft.com/office/drawing/2014/main" id="{891C2FC2-E119-4E18-BA9D-1760B70096FD}"/>
              </a:ext>
            </a:extLst>
          </p:cNvPr>
          <p:cNvGrpSpPr/>
          <p:nvPr/>
        </p:nvGrpSpPr>
        <p:grpSpPr>
          <a:xfrm>
            <a:off x="7227841" y="5471691"/>
            <a:ext cx="353951" cy="53912"/>
            <a:chOff x="6937170" y="1071563"/>
            <a:chExt cx="353951" cy="53912"/>
          </a:xfrm>
        </p:grpSpPr>
        <p:sp>
          <p:nvSpPr>
            <p:cNvPr id="37" name="椭圆 36">
              <a:extLst>
                <a:ext uri="{FF2B5EF4-FFF2-40B4-BE49-F238E27FC236}">
                  <a16:creationId xmlns:a16="http://schemas.microsoft.com/office/drawing/2014/main" id="{BA5DD259-2018-4578-BEC2-36CB6456D4B1}"/>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椭圆 37">
              <a:extLst>
                <a:ext uri="{FF2B5EF4-FFF2-40B4-BE49-F238E27FC236}">
                  <a16:creationId xmlns:a16="http://schemas.microsoft.com/office/drawing/2014/main" id="{483EBAB5-3E37-475B-B4AA-EE624E307A59}"/>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椭圆 38">
              <a:extLst>
                <a:ext uri="{FF2B5EF4-FFF2-40B4-BE49-F238E27FC236}">
                  <a16:creationId xmlns:a16="http://schemas.microsoft.com/office/drawing/2014/main" id="{44D1357C-5D56-4F00-A1FD-326C67FCCA85}"/>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椭圆 39">
              <a:extLst>
                <a:ext uri="{FF2B5EF4-FFF2-40B4-BE49-F238E27FC236}">
                  <a16:creationId xmlns:a16="http://schemas.microsoft.com/office/drawing/2014/main" id="{BE6B5055-AFFB-4660-B90F-F30914D96685}"/>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30" name="圆角矩形 52">
            <a:extLst>
              <a:ext uri="{FF2B5EF4-FFF2-40B4-BE49-F238E27FC236}">
                <a16:creationId xmlns:a16="http://schemas.microsoft.com/office/drawing/2014/main" id="{A2F1F939-707D-467A-9751-C5A9EA666F76}"/>
              </a:ext>
            </a:extLst>
          </p:cNvPr>
          <p:cNvSpPr/>
          <p:nvPr>
            <p:custDataLst>
              <p:tags r:id="rId13"/>
            </p:custDataLst>
          </p:nvPr>
        </p:nvSpPr>
        <p:spPr>
          <a:xfrm flipH="1">
            <a:off x="8823774" y="2072421"/>
            <a:ext cx="2397351" cy="3724656"/>
          </a:xfrm>
          <a:prstGeom prst="roundRect">
            <a:avLst>
              <a:gd name="adj" fmla="val 5555"/>
            </a:avLst>
          </a:prstGeom>
          <a:solidFill>
            <a:schemeClr val="bg1"/>
          </a:solidFill>
          <a:ln w="6350">
            <a:solidFill>
              <a:schemeClr val="accent1">
                <a:alpha val="28000"/>
              </a:schemeClr>
            </a:solidFill>
          </a:ln>
          <a:effectLst>
            <a:outerShdw blurRad="330200" dist="38100" dir="5400000" algn="t" rotWithShape="0">
              <a:schemeClr val="accent3">
                <a:alpha val="17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2" name="文本框 161">
            <a:extLst>
              <a:ext uri="{FF2B5EF4-FFF2-40B4-BE49-F238E27FC236}">
                <a16:creationId xmlns:a16="http://schemas.microsoft.com/office/drawing/2014/main" id="{E973A536-B952-425D-A506-9BC64096F4B2}"/>
              </a:ext>
            </a:extLst>
          </p:cNvPr>
          <p:cNvSpPr txBox="1"/>
          <p:nvPr>
            <p:custDataLst>
              <p:tags r:id="rId14"/>
            </p:custDataLst>
          </p:nvPr>
        </p:nvSpPr>
        <p:spPr>
          <a:xfrm>
            <a:off x="9381248" y="3586228"/>
            <a:ext cx="1282402" cy="374526"/>
          </a:xfrm>
          <a:prstGeom prst="rect">
            <a:avLst/>
          </a:prstGeom>
          <a:noFill/>
        </p:spPr>
        <p:txBody>
          <a:bodyPr vert="horz" wrap="none" lIns="0" tIns="0" rIns="0" bIns="0" rtlCol="0">
            <a:spAutoFit/>
          </a:bodyPr>
          <a:lstStyle/>
          <a:p>
            <a:pPr algn="ctr">
              <a:lnSpc>
                <a:spcPct val="130000"/>
              </a:lnSpc>
            </a:pPr>
            <a:r>
              <a:rPr kumimoji="0" lang="zh-CN" altLang="en-US" sz="20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63" name="文本框 162">
            <a:extLst>
              <a:ext uri="{FF2B5EF4-FFF2-40B4-BE49-F238E27FC236}">
                <a16:creationId xmlns:a16="http://schemas.microsoft.com/office/drawing/2014/main" id="{CCCFF196-7112-4C4A-ACCC-A7FF24DC1791}"/>
              </a:ext>
            </a:extLst>
          </p:cNvPr>
          <p:cNvSpPr txBox="1"/>
          <p:nvPr>
            <p:custDataLst>
              <p:tags r:id="rId15"/>
            </p:custDataLst>
          </p:nvPr>
        </p:nvSpPr>
        <p:spPr>
          <a:xfrm>
            <a:off x="9132073" y="4009612"/>
            <a:ext cx="1780753" cy="822276"/>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68" name="文本框 167">
            <a:extLst>
              <a:ext uri="{FF2B5EF4-FFF2-40B4-BE49-F238E27FC236}">
                <a16:creationId xmlns:a16="http://schemas.microsoft.com/office/drawing/2014/main" id="{A0E99C6E-B59E-4E09-9D0A-AD67DA38C43D}"/>
              </a:ext>
            </a:extLst>
          </p:cNvPr>
          <p:cNvSpPr txBox="1"/>
          <p:nvPr>
            <p:custDataLst>
              <p:tags r:id="rId16"/>
            </p:custDataLst>
          </p:nvPr>
        </p:nvSpPr>
        <p:spPr>
          <a:xfrm>
            <a:off x="9636767" y="2665200"/>
            <a:ext cx="771365" cy="766492"/>
          </a:xfrm>
          <a:prstGeom prst="rect">
            <a:avLst/>
          </a:prstGeom>
          <a:noFill/>
        </p:spPr>
        <p:txBody>
          <a:bodyPr wrap="none">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zh-CN" alt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1" name="组合 40">
            <a:extLst>
              <a:ext uri="{FF2B5EF4-FFF2-40B4-BE49-F238E27FC236}">
                <a16:creationId xmlns:a16="http://schemas.microsoft.com/office/drawing/2014/main" id="{79846CEE-EE59-4E1E-919E-9857F658F291}"/>
              </a:ext>
            </a:extLst>
          </p:cNvPr>
          <p:cNvGrpSpPr/>
          <p:nvPr/>
        </p:nvGrpSpPr>
        <p:grpSpPr>
          <a:xfrm>
            <a:off x="9845474" y="5471691"/>
            <a:ext cx="353951" cy="53912"/>
            <a:chOff x="6937170" y="1071563"/>
            <a:chExt cx="353951" cy="53912"/>
          </a:xfrm>
        </p:grpSpPr>
        <p:sp>
          <p:nvSpPr>
            <p:cNvPr id="42" name="椭圆 41">
              <a:extLst>
                <a:ext uri="{FF2B5EF4-FFF2-40B4-BE49-F238E27FC236}">
                  <a16:creationId xmlns:a16="http://schemas.microsoft.com/office/drawing/2014/main" id="{E92D96CD-7720-4888-9038-2985788F0583}"/>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椭圆 42">
              <a:extLst>
                <a:ext uri="{FF2B5EF4-FFF2-40B4-BE49-F238E27FC236}">
                  <a16:creationId xmlns:a16="http://schemas.microsoft.com/office/drawing/2014/main" id="{70D802CB-2B04-4AA2-959E-590EBD3031A5}"/>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椭圆 43">
              <a:extLst>
                <a:ext uri="{FF2B5EF4-FFF2-40B4-BE49-F238E27FC236}">
                  <a16:creationId xmlns:a16="http://schemas.microsoft.com/office/drawing/2014/main" id="{5B36CC3D-A965-4082-A13D-B4F3D65271CD}"/>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椭圆 44">
              <a:extLst>
                <a:ext uri="{FF2B5EF4-FFF2-40B4-BE49-F238E27FC236}">
                  <a16:creationId xmlns:a16="http://schemas.microsoft.com/office/drawing/2014/main" id="{810F6A76-8EAD-42F0-A980-1301995D2C25}"/>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2" name="TextBox 1">
            <a:extLst>
              <a:ext uri="{FF2B5EF4-FFF2-40B4-BE49-F238E27FC236}">
                <a16:creationId xmlns:a16="http://schemas.microsoft.com/office/drawing/2014/main" id="{59676D1C-D5B7-4C6B-A349-449C2B0499DE}"/>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310258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4">
            <a:extLst>
              <a:ext uri="{FF2B5EF4-FFF2-40B4-BE49-F238E27FC236}">
                <a16:creationId xmlns:a16="http://schemas.microsoft.com/office/drawing/2014/main" id="{4332A17B-3F48-4546-AE85-7253E6F70B8A}"/>
              </a:ext>
            </a:extLst>
          </p:cNvPr>
          <p:cNvSpPr/>
          <p:nvPr/>
        </p:nvSpPr>
        <p:spPr>
          <a:xfrm>
            <a:off x="1214755" y="14605"/>
            <a:ext cx="9761855" cy="692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373" h="10904">
                <a:moveTo>
                  <a:pt x="2193" y="0"/>
                </a:moveTo>
                <a:lnTo>
                  <a:pt x="13180" y="0"/>
                </a:lnTo>
                <a:lnTo>
                  <a:pt x="13186" y="7"/>
                </a:lnTo>
                <a:cubicBezTo>
                  <a:pt x="14539" y="1392"/>
                  <a:pt x="15373" y="3287"/>
                  <a:pt x="15373" y="5377"/>
                </a:cubicBezTo>
                <a:cubicBezTo>
                  <a:pt x="15373" y="7532"/>
                  <a:pt x="14486" y="9481"/>
                  <a:pt x="13056" y="10876"/>
                </a:cubicBezTo>
                <a:lnTo>
                  <a:pt x="13028" y="10904"/>
                </a:lnTo>
                <a:lnTo>
                  <a:pt x="2345" y="10904"/>
                </a:lnTo>
                <a:lnTo>
                  <a:pt x="2317" y="10876"/>
                </a:lnTo>
                <a:cubicBezTo>
                  <a:pt x="887" y="9481"/>
                  <a:pt x="0" y="7532"/>
                  <a:pt x="0" y="5377"/>
                </a:cubicBezTo>
                <a:cubicBezTo>
                  <a:pt x="0" y="3287"/>
                  <a:pt x="834" y="1392"/>
                  <a:pt x="2187" y="7"/>
                </a:cubicBezTo>
                <a:lnTo>
                  <a:pt x="2193" y="0"/>
                </a:lnTo>
                <a:close/>
              </a:path>
            </a:pathLst>
          </a:cu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椭圆 18">
            <a:extLst>
              <a:ext uri="{FF2B5EF4-FFF2-40B4-BE49-F238E27FC236}">
                <a16:creationId xmlns:a16="http://schemas.microsoft.com/office/drawing/2014/main" id="{C89788F7-12B3-4ED7-B89A-9B624169DC67}"/>
              </a:ext>
            </a:extLst>
          </p:cNvPr>
          <p:cNvSpPr/>
          <p:nvPr/>
        </p:nvSpPr>
        <p:spPr>
          <a:xfrm>
            <a:off x="2929255" y="262255"/>
            <a:ext cx="6333490" cy="6333490"/>
          </a:xfrm>
          <a:prstGeom prst="ellipse">
            <a:avLst/>
          </a:pr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椭圆 19">
            <a:extLst>
              <a:ext uri="{FF2B5EF4-FFF2-40B4-BE49-F238E27FC236}">
                <a16:creationId xmlns:a16="http://schemas.microsoft.com/office/drawing/2014/main" id="{7015E1E4-1E6A-4794-993D-E2C46B10F83D}"/>
              </a:ext>
            </a:extLst>
          </p:cNvPr>
          <p:cNvSpPr/>
          <p:nvPr/>
        </p:nvSpPr>
        <p:spPr>
          <a:xfrm>
            <a:off x="3999230" y="1332230"/>
            <a:ext cx="4193540" cy="4193540"/>
          </a:xfrm>
          <a:prstGeom prst="ellipse">
            <a:avLst/>
          </a:prstGeom>
          <a:gradFill>
            <a:gsLst>
              <a:gs pos="0">
                <a:schemeClr val="accent1"/>
              </a:gs>
              <a:gs pos="100000">
                <a:schemeClr val="accent1">
                  <a:lumMod val="75000"/>
                </a:schemeClr>
              </a:gs>
            </a:gsLst>
            <a:lin ang="2700000" scaled="0"/>
          </a:gradFill>
          <a:ln>
            <a:noFill/>
          </a:ln>
          <a:effectLst>
            <a:outerShdw blurRad="711200" sx="110000" sy="110000" algn="ctr" rotWithShape="0">
              <a:schemeClr val="bg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任意多边形: 形状 21">
            <a:extLst>
              <a:ext uri="{FF2B5EF4-FFF2-40B4-BE49-F238E27FC236}">
                <a16:creationId xmlns:a16="http://schemas.microsoft.com/office/drawing/2014/main" id="{434214B4-70D4-4AF2-BA8C-BD79F604744C}"/>
              </a:ext>
            </a:extLst>
          </p:cNvPr>
          <p:cNvSpPr/>
          <p:nvPr/>
        </p:nvSpPr>
        <p:spPr>
          <a:xfrm>
            <a:off x="570066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任意多边形: 形状 22">
            <a:extLst>
              <a:ext uri="{FF2B5EF4-FFF2-40B4-BE49-F238E27FC236}">
                <a16:creationId xmlns:a16="http://schemas.microsoft.com/office/drawing/2014/main" id="{A0913B38-BCDA-4298-8585-0967F7BC1F0B}"/>
              </a:ext>
            </a:extLst>
          </p:cNvPr>
          <p:cNvSpPr/>
          <p:nvPr/>
        </p:nvSpPr>
        <p:spPr>
          <a:xfrm>
            <a:off x="600838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任意多边形: 形状 23">
            <a:extLst>
              <a:ext uri="{FF2B5EF4-FFF2-40B4-BE49-F238E27FC236}">
                <a16:creationId xmlns:a16="http://schemas.microsoft.com/office/drawing/2014/main" id="{3BD9DDD8-D66A-45EA-8FFE-197A55660BA6}"/>
              </a:ext>
            </a:extLst>
          </p:cNvPr>
          <p:cNvSpPr/>
          <p:nvPr/>
        </p:nvSpPr>
        <p:spPr>
          <a:xfrm>
            <a:off x="631610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BA825FE8-D321-4C57-A451-A9D590E85E38}"/>
              </a:ext>
            </a:extLst>
          </p:cNvPr>
          <p:cNvSpPr txBox="1"/>
          <p:nvPr/>
        </p:nvSpPr>
        <p:spPr>
          <a:xfrm>
            <a:off x="4470063" y="3380746"/>
            <a:ext cx="3251874" cy="769441"/>
          </a:xfrm>
          <a:prstGeom prst="rect">
            <a:avLst/>
          </a:prstGeom>
          <a:noFill/>
        </p:spPr>
        <p:txBody>
          <a:bodyPr wrap="square" rtlCol="0">
            <a:spAutoFit/>
          </a:bodyPr>
          <a:lstStyle/>
          <a:p>
            <a:pPr algn="ctr"/>
            <a:r>
              <a:rPr lang="zh-CN" altLang="en-US" sz="4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1387AAF6-FF50-40B4-BEB4-F47F2997F117}"/>
              </a:ext>
            </a:extLst>
          </p:cNvPr>
          <p:cNvSpPr txBox="1"/>
          <p:nvPr/>
        </p:nvSpPr>
        <p:spPr>
          <a:xfrm>
            <a:off x="4406950" y="2707814"/>
            <a:ext cx="3378100" cy="707886"/>
          </a:xfrm>
          <a:prstGeom prst="rect">
            <a:avLst/>
          </a:prstGeom>
          <a:noFill/>
        </p:spPr>
        <p:txBody>
          <a:bodyPr wrap="square" rtlCol="0">
            <a:spAutoFit/>
          </a:bodyPr>
          <a:lstStyle/>
          <a:p>
            <a:pPr algn="ctr"/>
            <a:r>
              <a:rPr lang="en-US" altLang="zh-CN" sz="4000" b="1">
                <a:ln>
                  <a:solidFill>
                    <a:schemeClr val="bg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02</a:t>
            </a:r>
          </a:p>
        </p:txBody>
      </p:sp>
    </p:spTree>
    <p:extLst>
      <p:ext uri="{BB962C8B-B14F-4D97-AF65-F5344CB8AC3E}">
        <p14:creationId xmlns:p14="http://schemas.microsoft.com/office/powerpoint/2010/main" val="587549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对角圆角矩形 8">
            <a:extLst>
              <a:ext uri="{FF2B5EF4-FFF2-40B4-BE49-F238E27FC236}">
                <a16:creationId xmlns:a16="http://schemas.microsoft.com/office/drawing/2014/main" id="{3F05FED2-0C9A-49E0-8BEF-5C787801AAAD}"/>
              </a:ext>
            </a:extLst>
          </p:cNvPr>
          <p:cNvSpPr>
            <a:spLocks/>
          </p:cNvSpPr>
          <p:nvPr>
            <p:custDataLst>
              <p:tags r:id="rId1"/>
            </p:custDataLst>
          </p:nvPr>
        </p:nvSpPr>
        <p:spPr>
          <a:xfrm>
            <a:off x="1074342" y="2363108"/>
            <a:ext cx="2880516" cy="3549386"/>
          </a:xfrm>
          <a:prstGeom prst="round2DiagRect">
            <a:avLst>
              <a:gd name="adj1" fmla="val 6536"/>
              <a:gd name="adj2" fmla="val 7740"/>
            </a:avLst>
          </a:prstGeom>
          <a:solidFill>
            <a:schemeClr val="bg1"/>
          </a:solidFill>
          <a:ln>
            <a:solidFill>
              <a:schemeClr val="bg1">
                <a:lumMod val="5000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文本框 4">
            <a:extLst>
              <a:ext uri="{FF2B5EF4-FFF2-40B4-BE49-F238E27FC236}">
                <a16:creationId xmlns:a16="http://schemas.microsoft.com/office/drawing/2014/main" id="{509361F4-3DB6-49B1-B3D8-71609DD20241}"/>
              </a:ext>
            </a:extLst>
          </p:cNvPr>
          <p:cNvSpPr txBox="1"/>
          <p:nvPr>
            <p:custDataLst>
              <p:tags r:id="rId2"/>
            </p:custDataLst>
          </p:nvPr>
        </p:nvSpPr>
        <p:spPr>
          <a:xfrm>
            <a:off x="1244232" y="4325220"/>
            <a:ext cx="2639721"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对角圆角矩形 8">
            <a:extLst>
              <a:ext uri="{FF2B5EF4-FFF2-40B4-BE49-F238E27FC236}">
                <a16:creationId xmlns:a16="http://schemas.microsoft.com/office/drawing/2014/main" id="{ECA96787-07CB-41F7-9249-05A3A43ECB47}"/>
              </a:ext>
            </a:extLst>
          </p:cNvPr>
          <p:cNvSpPr>
            <a:spLocks/>
          </p:cNvSpPr>
          <p:nvPr>
            <p:custDataLst>
              <p:tags r:id="rId3"/>
            </p:custDataLst>
          </p:nvPr>
        </p:nvSpPr>
        <p:spPr>
          <a:xfrm>
            <a:off x="1074342" y="1909286"/>
            <a:ext cx="2880516" cy="1706404"/>
          </a:xfrm>
          <a:prstGeom prst="round2DiagRect">
            <a:avLst>
              <a:gd name="adj1" fmla="val 30352"/>
              <a:gd name="adj2" fmla="val 7740"/>
            </a:avLst>
          </a:prstGeom>
          <a:solidFill>
            <a:schemeClr val="accent1"/>
          </a:soli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文本框 9">
            <a:extLst>
              <a:ext uri="{FF2B5EF4-FFF2-40B4-BE49-F238E27FC236}">
                <a16:creationId xmlns:a16="http://schemas.microsoft.com/office/drawing/2014/main" id="{F7387955-8623-4B69-A63C-1CAE7B1E18E7}"/>
              </a:ext>
            </a:extLst>
          </p:cNvPr>
          <p:cNvSpPr txBox="1"/>
          <p:nvPr>
            <p:custDataLst>
              <p:tags r:id="rId4"/>
            </p:custDataLst>
          </p:nvPr>
        </p:nvSpPr>
        <p:spPr>
          <a:xfrm>
            <a:off x="1368982" y="2654171"/>
            <a:ext cx="2540000" cy="541751"/>
          </a:xfrm>
          <a:prstGeom prst="rect">
            <a:avLst/>
          </a:prstGeom>
          <a:noFill/>
        </p:spPr>
        <p:txBody>
          <a:bodyPr vert="horz" rtlCol="0">
            <a:spAutoFit/>
          </a:bodyPr>
          <a:lstStyle/>
          <a:p>
            <a:pPr>
              <a:lnSpc>
                <a:spcPct val="130000"/>
              </a:lnSpc>
            </a:pPr>
            <a:r>
              <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5" name="文本框 14">
            <a:extLst>
              <a:ext uri="{FF2B5EF4-FFF2-40B4-BE49-F238E27FC236}">
                <a16:creationId xmlns:a16="http://schemas.microsoft.com/office/drawing/2014/main" id="{C4BDB289-6418-4C92-81F3-821C810FB20F}"/>
              </a:ext>
            </a:extLst>
          </p:cNvPr>
          <p:cNvSpPr txBox="1"/>
          <p:nvPr>
            <p:custDataLst>
              <p:tags r:id="rId5"/>
            </p:custDataLst>
          </p:nvPr>
        </p:nvSpPr>
        <p:spPr>
          <a:xfrm>
            <a:off x="1234072" y="3914517"/>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1" name="文本框 60">
            <a:extLst>
              <a:ext uri="{FF2B5EF4-FFF2-40B4-BE49-F238E27FC236}">
                <a16:creationId xmlns:a16="http://schemas.microsoft.com/office/drawing/2014/main" id="{503AB634-3A8E-4B3E-9DDE-C3DE14E3FDBB}"/>
              </a:ext>
            </a:extLst>
          </p:cNvPr>
          <p:cNvSpPr txBox="1"/>
          <p:nvPr>
            <p:custDataLst>
              <p:tags r:id="rId6"/>
            </p:custDataLst>
          </p:nvPr>
        </p:nvSpPr>
        <p:spPr>
          <a:xfrm>
            <a:off x="1477664" y="2088329"/>
            <a:ext cx="498534"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3" name="组合 32">
            <a:extLst>
              <a:ext uri="{FF2B5EF4-FFF2-40B4-BE49-F238E27FC236}">
                <a16:creationId xmlns:a16="http://schemas.microsoft.com/office/drawing/2014/main" id="{09CF8CBF-1121-4F6F-B83F-5E79C1F75CBB}"/>
              </a:ext>
            </a:extLst>
          </p:cNvPr>
          <p:cNvGrpSpPr/>
          <p:nvPr/>
        </p:nvGrpSpPr>
        <p:grpSpPr>
          <a:xfrm>
            <a:off x="1275982" y="5427241"/>
            <a:ext cx="353951" cy="53912"/>
            <a:chOff x="6937170" y="1071563"/>
            <a:chExt cx="353951" cy="53912"/>
          </a:xfrm>
        </p:grpSpPr>
        <p:sp>
          <p:nvSpPr>
            <p:cNvPr id="34" name="椭圆 33">
              <a:extLst>
                <a:ext uri="{FF2B5EF4-FFF2-40B4-BE49-F238E27FC236}">
                  <a16:creationId xmlns:a16="http://schemas.microsoft.com/office/drawing/2014/main" id="{8DCFCF5B-8EBC-478C-B4A1-B5F42EFA1748}"/>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D7217476-313F-429E-85D1-8373E8C2B0D3}"/>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椭圆 35">
              <a:extLst>
                <a:ext uri="{FF2B5EF4-FFF2-40B4-BE49-F238E27FC236}">
                  <a16:creationId xmlns:a16="http://schemas.microsoft.com/office/drawing/2014/main" id="{683CAB5F-A7B2-45BF-96CC-1763B14ACC05}"/>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椭圆 36">
              <a:extLst>
                <a:ext uri="{FF2B5EF4-FFF2-40B4-BE49-F238E27FC236}">
                  <a16:creationId xmlns:a16="http://schemas.microsoft.com/office/drawing/2014/main" id="{4EF74F9F-0045-486F-BE42-6C6028347921}"/>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79" name="对角圆角矩形 8">
            <a:extLst>
              <a:ext uri="{FF2B5EF4-FFF2-40B4-BE49-F238E27FC236}">
                <a16:creationId xmlns:a16="http://schemas.microsoft.com/office/drawing/2014/main" id="{4AD97AA3-9632-4CF9-B324-E14BD6084786}"/>
              </a:ext>
            </a:extLst>
          </p:cNvPr>
          <p:cNvSpPr>
            <a:spLocks/>
          </p:cNvSpPr>
          <p:nvPr>
            <p:custDataLst>
              <p:tags r:id="rId7"/>
            </p:custDataLst>
          </p:nvPr>
        </p:nvSpPr>
        <p:spPr>
          <a:xfrm>
            <a:off x="4655742" y="2363108"/>
            <a:ext cx="2880516" cy="3549386"/>
          </a:xfrm>
          <a:prstGeom prst="round2DiagRect">
            <a:avLst>
              <a:gd name="adj1" fmla="val 6536"/>
              <a:gd name="adj2" fmla="val 7740"/>
            </a:avLst>
          </a:prstGeom>
          <a:solidFill>
            <a:schemeClr val="bg1"/>
          </a:solidFill>
          <a:ln>
            <a:solidFill>
              <a:schemeClr val="bg1">
                <a:lumMod val="5000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0" name="文本框 79">
            <a:extLst>
              <a:ext uri="{FF2B5EF4-FFF2-40B4-BE49-F238E27FC236}">
                <a16:creationId xmlns:a16="http://schemas.microsoft.com/office/drawing/2014/main" id="{21EE9622-F88F-41EF-BAF6-87A53F934E8F}"/>
              </a:ext>
            </a:extLst>
          </p:cNvPr>
          <p:cNvSpPr txBox="1"/>
          <p:nvPr>
            <p:custDataLst>
              <p:tags r:id="rId8"/>
            </p:custDataLst>
          </p:nvPr>
        </p:nvSpPr>
        <p:spPr>
          <a:xfrm>
            <a:off x="4825632" y="4325220"/>
            <a:ext cx="2639721"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1" name="对角圆角矩形 8">
            <a:extLst>
              <a:ext uri="{FF2B5EF4-FFF2-40B4-BE49-F238E27FC236}">
                <a16:creationId xmlns:a16="http://schemas.microsoft.com/office/drawing/2014/main" id="{0EE4C054-71ED-4A4E-9A78-1E83F249510B}"/>
              </a:ext>
            </a:extLst>
          </p:cNvPr>
          <p:cNvSpPr>
            <a:spLocks/>
          </p:cNvSpPr>
          <p:nvPr>
            <p:custDataLst>
              <p:tags r:id="rId9"/>
            </p:custDataLst>
          </p:nvPr>
        </p:nvSpPr>
        <p:spPr>
          <a:xfrm>
            <a:off x="4655742" y="1909286"/>
            <a:ext cx="2880516" cy="1706404"/>
          </a:xfrm>
          <a:prstGeom prst="round2DiagRect">
            <a:avLst>
              <a:gd name="adj1" fmla="val 30352"/>
              <a:gd name="adj2" fmla="val 7740"/>
            </a:avLst>
          </a:prstGeom>
          <a:solidFill>
            <a:schemeClr val="accent1"/>
          </a:soli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2" name="文本框 81">
            <a:extLst>
              <a:ext uri="{FF2B5EF4-FFF2-40B4-BE49-F238E27FC236}">
                <a16:creationId xmlns:a16="http://schemas.microsoft.com/office/drawing/2014/main" id="{F1A0E15E-6062-4E74-91ED-03B5080BD064}"/>
              </a:ext>
            </a:extLst>
          </p:cNvPr>
          <p:cNvSpPr txBox="1"/>
          <p:nvPr>
            <p:custDataLst>
              <p:tags r:id="rId10"/>
            </p:custDataLst>
          </p:nvPr>
        </p:nvSpPr>
        <p:spPr>
          <a:xfrm>
            <a:off x="4950382" y="2654171"/>
            <a:ext cx="2540000" cy="541751"/>
          </a:xfrm>
          <a:prstGeom prst="rect">
            <a:avLst/>
          </a:prstGeom>
          <a:noFill/>
        </p:spPr>
        <p:txBody>
          <a:bodyPr vert="horz" rtlCol="0">
            <a:spAutoFit/>
          </a:bodyPr>
          <a:lstStyle/>
          <a:p>
            <a:pPr>
              <a:lnSpc>
                <a:spcPct val="130000"/>
              </a:lnSpc>
            </a:pPr>
            <a:r>
              <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83" name="文本框 82">
            <a:extLst>
              <a:ext uri="{FF2B5EF4-FFF2-40B4-BE49-F238E27FC236}">
                <a16:creationId xmlns:a16="http://schemas.microsoft.com/office/drawing/2014/main" id="{A9BDA9AA-83D9-4BDC-B6EF-416F5A914A38}"/>
              </a:ext>
            </a:extLst>
          </p:cNvPr>
          <p:cNvSpPr txBox="1"/>
          <p:nvPr>
            <p:custDataLst>
              <p:tags r:id="rId11"/>
            </p:custDataLst>
          </p:nvPr>
        </p:nvSpPr>
        <p:spPr>
          <a:xfrm>
            <a:off x="4815472" y="3914517"/>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84" name="文本框 83">
            <a:extLst>
              <a:ext uri="{FF2B5EF4-FFF2-40B4-BE49-F238E27FC236}">
                <a16:creationId xmlns:a16="http://schemas.microsoft.com/office/drawing/2014/main" id="{6FF4604F-E1E6-4DAB-83E5-3500F5EF3111}"/>
              </a:ext>
            </a:extLst>
          </p:cNvPr>
          <p:cNvSpPr txBox="1"/>
          <p:nvPr>
            <p:custDataLst>
              <p:tags r:id="rId12"/>
            </p:custDataLst>
          </p:nvPr>
        </p:nvSpPr>
        <p:spPr>
          <a:xfrm>
            <a:off x="5059064" y="2088329"/>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85" name="组合 84">
            <a:extLst>
              <a:ext uri="{FF2B5EF4-FFF2-40B4-BE49-F238E27FC236}">
                <a16:creationId xmlns:a16="http://schemas.microsoft.com/office/drawing/2014/main" id="{1B01B919-2D7C-4945-A09A-A5C3BD74D3CA}"/>
              </a:ext>
            </a:extLst>
          </p:cNvPr>
          <p:cNvGrpSpPr/>
          <p:nvPr/>
        </p:nvGrpSpPr>
        <p:grpSpPr>
          <a:xfrm>
            <a:off x="4857382" y="5427241"/>
            <a:ext cx="353951" cy="53912"/>
            <a:chOff x="6937170" y="1071563"/>
            <a:chExt cx="353951" cy="53912"/>
          </a:xfrm>
        </p:grpSpPr>
        <p:sp>
          <p:nvSpPr>
            <p:cNvPr id="86" name="椭圆 85">
              <a:extLst>
                <a:ext uri="{FF2B5EF4-FFF2-40B4-BE49-F238E27FC236}">
                  <a16:creationId xmlns:a16="http://schemas.microsoft.com/office/drawing/2014/main" id="{227AC974-D0B3-4C66-9CAE-2F5DE7AFE6D8}"/>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7" name="椭圆 86">
              <a:extLst>
                <a:ext uri="{FF2B5EF4-FFF2-40B4-BE49-F238E27FC236}">
                  <a16:creationId xmlns:a16="http://schemas.microsoft.com/office/drawing/2014/main" id="{CFA54EFF-FFAA-46B4-AD1C-5F216840A5BB}"/>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8" name="椭圆 87">
              <a:extLst>
                <a:ext uri="{FF2B5EF4-FFF2-40B4-BE49-F238E27FC236}">
                  <a16:creationId xmlns:a16="http://schemas.microsoft.com/office/drawing/2014/main" id="{9809C332-418D-46CE-90DA-78D5C9C583CF}"/>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9" name="椭圆 88">
              <a:extLst>
                <a:ext uri="{FF2B5EF4-FFF2-40B4-BE49-F238E27FC236}">
                  <a16:creationId xmlns:a16="http://schemas.microsoft.com/office/drawing/2014/main" id="{FC0D8862-56AA-40CC-9ADF-57DA870583D3}"/>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91" name="对角圆角矩形 8">
            <a:extLst>
              <a:ext uri="{FF2B5EF4-FFF2-40B4-BE49-F238E27FC236}">
                <a16:creationId xmlns:a16="http://schemas.microsoft.com/office/drawing/2014/main" id="{AD5036AA-9131-4E60-A083-D452B7D97E03}"/>
              </a:ext>
            </a:extLst>
          </p:cNvPr>
          <p:cNvSpPr>
            <a:spLocks/>
          </p:cNvSpPr>
          <p:nvPr>
            <p:custDataLst>
              <p:tags r:id="rId13"/>
            </p:custDataLst>
          </p:nvPr>
        </p:nvSpPr>
        <p:spPr>
          <a:xfrm>
            <a:off x="8237142" y="2363108"/>
            <a:ext cx="2880516" cy="3549386"/>
          </a:xfrm>
          <a:prstGeom prst="round2DiagRect">
            <a:avLst>
              <a:gd name="adj1" fmla="val 6536"/>
              <a:gd name="adj2" fmla="val 7740"/>
            </a:avLst>
          </a:prstGeom>
          <a:solidFill>
            <a:schemeClr val="bg1"/>
          </a:solidFill>
          <a:ln>
            <a:solidFill>
              <a:schemeClr val="bg1">
                <a:lumMod val="5000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2" name="文本框 91">
            <a:extLst>
              <a:ext uri="{FF2B5EF4-FFF2-40B4-BE49-F238E27FC236}">
                <a16:creationId xmlns:a16="http://schemas.microsoft.com/office/drawing/2014/main" id="{C496B046-4E0C-4BF3-98D5-AE347546468E}"/>
              </a:ext>
            </a:extLst>
          </p:cNvPr>
          <p:cNvSpPr txBox="1"/>
          <p:nvPr>
            <p:custDataLst>
              <p:tags r:id="rId14"/>
            </p:custDataLst>
          </p:nvPr>
        </p:nvSpPr>
        <p:spPr>
          <a:xfrm>
            <a:off x="8407032" y="4325220"/>
            <a:ext cx="2639721"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3" name="对角圆角矩形 8">
            <a:extLst>
              <a:ext uri="{FF2B5EF4-FFF2-40B4-BE49-F238E27FC236}">
                <a16:creationId xmlns:a16="http://schemas.microsoft.com/office/drawing/2014/main" id="{5A62A5AC-3A7C-4314-93EF-640202316F52}"/>
              </a:ext>
            </a:extLst>
          </p:cNvPr>
          <p:cNvSpPr>
            <a:spLocks/>
          </p:cNvSpPr>
          <p:nvPr>
            <p:custDataLst>
              <p:tags r:id="rId15"/>
            </p:custDataLst>
          </p:nvPr>
        </p:nvSpPr>
        <p:spPr>
          <a:xfrm>
            <a:off x="8237142" y="1909286"/>
            <a:ext cx="2880516" cy="1706404"/>
          </a:xfrm>
          <a:prstGeom prst="round2DiagRect">
            <a:avLst>
              <a:gd name="adj1" fmla="val 30352"/>
              <a:gd name="adj2" fmla="val 7740"/>
            </a:avLst>
          </a:prstGeom>
          <a:solidFill>
            <a:schemeClr val="accent1"/>
          </a:soli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4" name="文本框 93">
            <a:extLst>
              <a:ext uri="{FF2B5EF4-FFF2-40B4-BE49-F238E27FC236}">
                <a16:creationId xmlns:a16="http://schemas.microsoft.com/office/drawing/2014/main" id="{A11BEC9B-2C88-4462-AE81-E7CF11E90F7C}"/>
              </a:ext>
            </a:extLst>
          </p:cNvPr>
          <p:cNvSpPr txBox="1"/>
          <p:nvPr>
            <p:custDataLst>
              <p:tags r:id="rId16"/>
            </p:custDataLst>
          </p:nvPr>
        </p:nvSpPr>
        <p:spPr>
          <a:xfrm>
            <a:off x="8531782" y="2654171"/>
            <a:ext cx="2540000" cy="541751"/>
          </a:xfrm>
          <a:prstGeom prst="rect">
            <a:avLst/>
          </a:prstGeom>
          <a:noFill/>
        </p:spPr>
        <p:txBody>
          <a:bodyPr vert="horz" rtlCol="0">
            <a:spAutoFit/>
          </a:bodyPr>
          <a:lstStyle/>
          <a:p>
            <a:pPr>
              <a:lnSpc>
                <a:spcPct val="130000"/>
              </a:lnSpc>
            </a:pPr>
            <a:r>
              <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5" name="文本框 94">
            <a:extLst>
              <a:ext uri="{FF2B5EF4-FFF2-40B4-BE49-F238E27FC236}">
                <a16:creationId xmlns:a16="http://schemas.microsoft.com/office/drawing/2014/main" id="{B44B196E-AD6D-4EFE-9406-A8E25CB70A23}"/>
              </a:ext>
            </a:extLst>
          </p:cNvPr>
          <p:cNvSpPr txBox="1"/>
          <p:nvPr>
            <p:custDataLst>
              <p:tags r:id="rId17"/>
            </p:custDataLst>
          </p:nvPr>
        </p:nvSpPr>
        <p:spPr>
          <a:xfrm>
            <a:off x="8396872" y="3914517"/>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6" name="文本框 95">
            <a:extLst>
              <a:ext uri="{FF2B5EF4-FFF2-40B4-BE49-F238E27FC236}">
                <a16:creationId xmlns:a16="http://schemas.microsoft.com/office/drawing/2014/main" id="{C4D4164F-E050-474F-9BB8-A04BDFB3AACE}"/>
              </a:ext>
            </a:extLst>
          </p:cNvPr>
          <p:cNvSpPr txBox="1"/>
          <p:nvPr>
            <p:custDataLst>
              <p:tags r:id="rId18"/>
            </p:custDataLst>
          </p:nvPr>
        </p:nvSpPr>
        <p:spPr>
          <a:xfrm>
            <a:off x="8640464" y="2088329"/>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97" name="组合 96">
            <a:extLst>
              <a:ext uri="{FF2B5EF4-FFF2-40B4-BE49-F238E27FC236}">
                <a16:creationId xmlns:a16="http://schemas.microsoft.com/office/drawing/2014/main" id="{E48104F5-C0BD-482E-9A44-8913383124C1}"/>
              </a:ext>
            </a:extLst>
          </p:cNvPr>
          <p:cNvGrpSpPr/>
          <p:nvPr/>
        </p:nvGrpSpPr>
        <p:grpSpPr>
          <a:xfrm>
            <a:off x="8438782" y="5427241"/>
            <a:ext cx="353951" cy="53912"/>
            <a:chOff x="6937170" y="1071563"/>
            <a:chExt cx="353951" cy="53912"/>
          </a:xfrm>
        </p:grpSpPr>
        <p:sp>
          <p:nvSpPr>
            <p:cNvPr id="98" name="椭圆 97">
              <a:extLst>
                <a:ext uri="{FF2B5EF4-FFF2-40B4-BE49-F238E27FC236}">
                  <a16:creationId xmlns:a16="http://schemas.microsoft.com/office/drawing/2014/main" id="{95B5B351-5804-4F41-9C55-C07CC3C1177E}"/>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9" name="椭圆 98">
              <a:extLst>
                <a:ext uri="{FF2B5EF4-FFF2-40B4-BE49-F238E27FC236}">
                  <a16:creationId xmlns:a16="http://schemas.microsoft.com/office/drawing/2014/main" id="{7FFE400C-6B36-4352-873A-A1E8B6EDC6D3}"/>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0" name="椭圆 99">
              <a:extLst>
                <a:ext uri="{FF2B5EF4-FFF2-40B4-BE49-F238E27FC236}">
                  <a16:creationId xmlns:a16="http://schemas.microsoft.com/office/drawing/2014/main" id="{F13601D1-308C-4F38-9A72-D292D6D13E7A}"/>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1" name="椭圆 100">
              <a:extLst>
                <a:ext uri="{FF2B5EF4-FFF2-40B4-BE49-F238E27FC236}">
                  <a16:creationId xmlns:a16="http://schemas.microsoft.com/office/drawing/2014/main" id="{4CE27D85-6140-4E6B-A9B8-8E60D6525B70}"/>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02" name="TextBox 1">
            <a:extLst>
              <a:ext uri="{FF2B5EF4-FFF2-40B4-BE49-F238E27FC236}">
                <a16:creationId xmlns:a16="http://schemas.microsoft.com/office/drawing/2014/main" id="{5439308C-FFB4-4CF7-B619-55CA66E397C1}"/>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538232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ISLIDE.ICON" val="#120587;#158805;#139391;#23410;#113660;#50908;#394295;#88746;"/>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ISLIDE.ICON" val="#393959;"/>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1_Office 主题​​">
  <a:themeElements>
    <a:clrScheme name="浅色通用">
      <a:dk1>
        <a:srgbClr val="000000"/>
      </a:dk1>
      <a:lt1>
        <a:srgbClr val="FFFFFF"/>
      </a:lt1>
      <a:dk2>
        <a:srgbClr val="000000"/>
      </a:dk2>
      <a:lt2>
        <a:srgbClr val="FFFFFF"/>
      </a:lt2>
      <a:accent1>
        <a:srgbClr val="036DFE"/>
      </a:accent1>
      <a:accent2>
        <a:srgbClr val="0434FE"/>
      </a:accent2>
      <a:accent3>
        <a:srgbClr val="4B04FE"/>
      </a:accent3>
      <a:accent4>
        <a:srgbClr val="FFEDCE"/>
      </a:accent4>
      <a:accent5>
        <a:srgbClr val="5B9BD5"/>
      </a:accent5>
      <a:accent6>
        <a:srgbClr val="70AD47"/>
      </a:accent6>
      <a:hlink>
        <a:srgbClr val="008CAC"/>
      </a:hlink>
      <a:folHlink>
        <a:srgbClr val="BFBFBF"/>
      </a:folHlink>
    </a:clrScheme>
    <a:fontScheme name="自定义 5">
      <a:majorFont>
        <a:latin typeface="OPPOSans H"/>
        <a:ea typeface="OPPOSans M"/>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1359</Words>
  <Application>Microsoft Office PowerPoint</Application>
  <PresentationFormat>宽屏</PresentationFormat>
  <Paragraphs>177</Paragraphs>
  <Slides>23</Slides>
  <Notes>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Microsoft YaHei UI</vt:lpstr>
      <vt:lpstr>OPPOSans H</vt:lpstr>
      <vt:lpstr>OPPOSans M</vt:lpstr>
      <vt:lpstr>等线</vt:lpstr>
      <vt:lpstr>Arial</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蓝色极简商务风工作总结报告通用ppt模板</dc:title>
  <dc:creator>落子无悔PPT</dc:creator>
  <cp:keywords>51PPT模板网</cp:keywords>
  <dc:description>www.51pptmoban.com</dc:description>
  <cp:lastModifiedBy>Win user</cp:lastModifiedBy>
  <cp:revision>7</cp:revision>
  <dcterms:created xsi:type="dcterms:W3CDTF">2022-05-08T08:36:15Z</dcterms:created>
  <dcterms:modified xsi:type="dcterms:W3CDTF">2022-05-26T15:05:24Z</dcterms:modified>
</cp:coreProperties>
</file>