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4.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9" r:id="rId2"/>
    <p:sldId id="348" r:id="rId3"/>
    <p:sldId id="344" r:id="rId4"/>
    <p:sldId id="269" r:id="rId5"/>
    <p:sldId id="2007579811" r:id="rId6"/>
    <p:sldId id="272" r:id="rId7"/>
    <p:sldId id="310" r:id="rId8"/>
    <p:sldId id="345" r:id="rId9"/>
    <p:sldId id="2007579812" r:id="rId10"/>
    <p:sldId id="280" r:id="rId11"/>
    <p:sldId id="352" r:id="rId12"/>
    <p:sldId id="346" r:id="rId13"/>
    <p:sldId id="2007579791" r:id="rId14"/>
    <p:sldId id="2007579789" r:id="rId15"/>
    <p:sldId id="283" r:id="rId16"/>
    <p:sldId id="314" r:id="rId17"/>
    <p:sldId id="347" r:id="rId18"/>
    <p:sldId id="2007579788" r:id="rId19"/>
    <p:sldId id="271" r:id="rId20"/>
    <p:sldId id="260" r:id="rId21"/>
    <p:sldId id="2007579816" r:id="rId22"/>
    <p:sldId id="2007579817" r:id="rId23"/>
    <p:sldId id="200757981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94660"/>
  </p:normalViewPr>
  <p:slideViewPr>
    <p:cSldViewPr snapToGrid="0" showGuides="1">
      <p:cViewPr varScale="1">
        <p:scale>
          <a:sx n="100" d="100"/>
          <a:sy n="100" d="100"/>
        </p:scale>
        <p:origin x="114" y="1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312682636048559"/>
          <c:y val="9.7331432688033598E-2"/>
          <c:w val="0.75837274643997488"/>
          <c:h val="0.72923021310729963"/>
        </c:manualLayout>
      </c:layout>
      <c:areaChart>
        <c:grouping val="standard"/>
        <c:varyColors val="0"/>
        <c:ser>
          <c:idx val="1"/>
          <c:order val="1"/>
          <c:tx>
            <c:strRef>
              <c:f>Sheet1!$C$1</c:f>
              <c:strCache>
                <c:ptCount val="1"/>
                <c:pt idx="0">
                  <c:v>A1</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202x Q1</c:v>
                </c:pt>
                <c:pt idx="1">
                  <c:v>202x Q2</c:v>
                </c:pt>
                <c:pt idx="2">
                  <c:v>202x Q3</c:v>
                </c:pt>
                <c:pt idx="3">
                  <c:v>202x Q4</c:v>
                </c:pt>
              </c:strCache>
            </c:strRef>
          </c:cat>
          <c:val>
            <c:numRef>
              <c:f>Sheet1!$C$2:$C$5</c:f>
              <c:numCache>
                <c:formatCode>0.00%</c:formatCode>
                <c:ptCount val="4"/>
                <c:pt idx="0">
                  <c:v>0.15</c:v>
                </c:pt>
                <c:pt idx="1">
                  <c:v>0.32</c:v>
                </c:pt>
                <c:pt idx="2">
                  <c:v>0.42</c:v>
                </c:pt>
                <c:pt idx="3">
                  <c:v>0.68</c:v>
                </c:pt>
              </c:numCache>
            </c:numRef>
          </c:val>
          <c:extLs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1046694368"/>
        <c:axId val="1046694696"/>
      </c:areaChart>
      <c:lineChart>
        <c:grouping val="standard"/>
        <c:varyColors val="0"/>
        <c:ser>
          <c:idx val="0"/>
          <c:order val="0"/>
          <c:tx>
            <c:strRef>
              <c:f>Sheet1!$B$1</c:f>
              <c:strCache>
                <c:ptCount val="1"/>
                <c:pt idx="0">
                  <c:v>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202x Q1</c:v>
                </c:pt>
                <c:pt idx="1">
                  <c:v>202x Q2</c:v>
                </c:pt>
                <c:pt idx="2">
                  <c:v>202x Q3</c:v>
                </c:pt>
                <c:pt idx="3">
                  <c:v>202x Q4</c:v>
                </c:pt>
              </c:strCache>
            </c:strRef>
          </c:cat>
          <c:val>
            <c:numRef>
              <c:f>Sheet1!$B$2:$B$5</c:f>
              <c:numCache>
                <c:formatCode>0.00%</c:formatCode>
                <c:ptCount val="4"/>
                <c:pt idx="0">
                  <c:v>0.15</c:v>
                </c:pt>
                <c:pt idx="1">
                  <c:v>0.32</c:v>
                </c:pt>
                <c:pt idx="2">
                  <c:v>0.42</c:v>
                </c:pt>
                <c:pt idx="3">
                  <c:v>0.68</c:v>
                </c:pt>
              </c:numCache>
            </c:numRef>
          </c:val>
          <c:smooth val="0"/>
          <c:extLs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1046694368"/>
        <c:axId val="1046694696"/>
      </c:lineChart>
      <c:catAx>
        <c:axId val="1046694368"/>
        <c:scaling>
          <c:orientation val="minMax"/>
        </c:scaling>
        <c:delete val="0"/>
        <c:axPos val="b"/>
        <c:numFmt formatCode="General" sourceLinked="1"/>
        <c:majorTickMark val="out"/>
        <c:minorTickMark val="in"/>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696"/>
        <c:crosses val="autoZero"/>
        <c:auto val="1"/>
        <c:lblAlgn val="ctr"/>
        <c:lblOffset val="100"/>
        <c:noMultiLvlLbl val="0"/>
      </c:catAx>
      <c:valAx>
        <c:axId val="1046694696"/>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368"/>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sz="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312682636048559"/>
          <c:y val="9.7331432688033598E-2"/>
          <c:w val="0.75837274643997488"/>
          <c:h val="0.72923021310729963"/>
        </c:manualLayout>
      </c:layout>
      <c:areaChart>
        <c:grouping val="standard"/>
        <c:varyColors val="0"/>
        <c:ser>
          <c:idx val="1"/>
          <c:order val="1"/>
          <c:tx>
            <c:strRef>
              <c:f>Sheet1!$C$1</c:f>
              <c:strCache>
                <c:ptCount val="1"/>
                <c:pt idx="0">
                  <c:v>A1</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202x Q1</c:v>
                </c:pt>
                <c:pt idx="1">
                  <c:v>202x Q2</c:v>
                </c:pt>
                <c:pt idx="2">
                  <c:v>202x Q3</c:v>
                </c:pt>
                <c:pt idx="3">
                  <c:v>202x Q4</c:v>
                </c:pt>
              </c:strCache>
            </c:strRef>
          </c:cat>
          <c:val>
            <c:numRef>
              <c:f>Sheet1!$C$2:$C$5</c:f>
              <c:numCache>
                <c:formatCode>0.00%</c:formatCode>
                <c:ptCount val="4"/>
                <c:pt idx="0">
                  <c:v>0.15</c:v>
                </c:pt>
                <c:pt idx="1">
                  <c:v>0.32</c:v>
                </c:pt>
                <c:pt idx="2">
                  <c:v>0.42</c:v>
                </c:pt>
                <c:pt idx="3">
                  <c:v>0.68</c:v>
                </c:pt>
              </c:numCache>
            </c:numRef>
          </c:val>
          <c:extLs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1046694368"/>
        <c:axId val="1046694696"/>
      </c:areaChart>
      <c:lineChart>
        <c:grouping val="standard"/>
        <c:varyColors val="0"/>
        <c:ser>
          <c:idx val="0"/>
          <c:order val="0"/>
          <c:tx>
            <c:strRef>
              <c:f>Sheet1!$B$1</c:f>
              <c:strCache>
                <c:ptCount val="1"/>
                <c:pt idx="0">
                  <c:v>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202x Q1</c:v>
                </c:pt>
                <c:pt idx="1">
                  <c:v>202x Q2</c:v>
                </c:pt>
                <c:pt idx="2">
                  <c:v>202x Q3</c:v>
                </c:pt>
                <c:pt idx="3">
                  <c:v>202x Q4</c:v>
                </c:pt>
              </c:strCache>
            </c:strRef>
          </c:cat>
          <c:val>
            <c:numRef>
              <c:f>Sheet1!$B$2:$B$5</c:f>
              <c:numCache>
                <c:formatCode>0.00%</c:formatCode>
                <c:ptCount val="4"/>
                <c:pt idx="0">
                  <c:v>0.15</c:v>
                </c:pt>
                <c:pt idx="1">
                  <c:v>0.32</c:v>
                </c:pt>
                <c:pt idx="2">
                  <c:v>0.42</c:v>
                </c:pt>
                <c:pt idx="3">
                  <c:v>0.68</c:v>
                </c:pt>
              </c:numCache>
            </c:numRef>
          </c:val>
          <c:smooth val="0"/>
          <c:extLs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1046694368"/>
        <c:axId val="1046694696"/>
      </c:lineChart>
      <c:catAx>
        <c:axId val="1046694368"/>
        <c:scaling>
          <c:orientation val="minMax"/>
        </c:scaling>
        <c:delete val="0"/>
        <c:axPos val="b"/>
        <c:numFmt formatCode="General" sourceLinked="1"/>
        <c:majorTickMark val="out"/>
        <c:minorTickMark val="in"/>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696"/>
        <c:crosses val="autoZero"/>
        <c:auto val="1"/>
        <c:lblAlgn val="ctr"/>
        <c:lblOffset val="100"/>
        <c:noMultiLvlLbl val="0"/>
      </c:catAx>
      <c:valAx>
        <c:axId val="1046694696"/>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368"/>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sz="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312682636048559"/>
          <c:y val="9.7331432688033598E-2"/>
          <c:w val="0.75837274643997488"/>
          <c:h val="0.72923021310729963"/>
        </c:manualLayout>
      </c:layout>
      <c:areaChart>
        <c:grouping val="standard"/>
        <c:varyColors val="0"/>
        <c:ser>
          <c:idx val="1"/>
          <c:order val="1"/>
          <c:tx>
            <c:strRef>
              <c:f>Sheet1!$C$1</c:f>
              <c:strCache>
                <c:ptCount val="1"/>
                <c:pt idx="0">
                  <c:v>A1</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202x Q1</c:v>
                </c:pt>
                <c:pt idx="1">
                  <c:v>202x Q2</c:v>
                </c:pt>
                <c:pt idx="2">
                  <c:v>202x Q3</c:v>
                </c:pt>
                <c:pt idx="3">
                  <c:v>202x Q4</c:v>
                </c:pt>
              </c:strCache>
            </c:strRef>
          </c:cat>
          <c:val>
            <c:numRef>
              <c:f>Sheet1!$C$2:$C$5</c:f>
              <c:numCache>
                <c:formatCode>0.00%</c:formatCode>
                <c:ptCount val="4"/>
                <c:pt idx="0">
                  <c:v>0.15</c:v>
                </c:pt>
                <c:pt idx="1">
                  <c:v>0.32</c:v>
                </c:pt>
                <c:pt idx="2">
                  <c:v>0.42</c:v>
                </c:pt>
                <c:pt idx="3">
                  <c:v>0.68</c:v>
                </c:pt>
              </c:numCache>
            </c:numRef>
          </c:val>
          <c:extLs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1046694368"/>
        <c:axId val="1046694696"/>
      </c:areaChart>
      <c:lineChart>
        <c:grouping val="standard"/>
        <c:varyColors val="0"/>
        <c:ser>
          <c:idx val="0"/>
          <c:order val="0"/>
          <c:tx>
            <c:strRef>
              <c:f>Sheet1!$B$1</c:f>
              <c:strCache>
                <c:ptCount val="1"/>
                <c:pt idx="0">
                  <c:v>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202x Q1</c:v>
                </c:pt>
                <c:pt idx="1">
                  <c:v>202x Q2</c:v>
                </c:pt>
                <c:pt idx="2">
                  <c:v>202x Q3</c:v>
                </c:pt>
                <c:pt idx="3">
                  <c:v>202x Q4</c:v>
                </c:pt>
              </c:strCache>
            </c:strRef>
          </c:cat>
          <c:val>
            <c:numRef>
              <c:f>Sheet1!$B$2:$B$5</c:f>
              <c:numCache>
                <c:formatCode>0.00%</c:formatCode>
                <c:ptCount val="4"/>
                <c:pt idx="0">
                  <c:v>0.15</c:v>
                </c:pt>
                <c:pt idx="1">
                  <c:v>0.32</c:v>
                </c:pt>
                <c:pt idx="2">
                  <c:v>0.42</c:v>
                </c:pt>
                <c:pt idx="3">
                  <c:v>0.68</c:v>
                </c:pt>
              </c:numCache>
            </c:numRef>
          </c:val>
          <c:smooth val="0"/>
          <c:extLs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1046694368"/>
        <c:axId val="1046694696"/>
      </c:lineChart>
      <c:catAx>
        <c:axId val="1046694368"/>
        <c:scaling>
          <c:orientation val="minMax"/>
        </c:scaling>
        <c:delete val="0"/>
        <c:axPos val="b"/>
        <c:numFmt formatCode="General" sourceLinked="1"/>
        <c:majorTickMark val="out"/>
        <c:minorTickMark val="in"/>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696"/>
        <c:crosses val="autoZero"/>
        <c:auto val="1"/>
        <c:lblAlgn val="ctr"/>
        <c:lblOffset val="100"/>
        <c:noMultiLvlLbl val="0"/>
      </c:catAx>
      <c:valAx>
        <c:axId val="1046694696"/>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368"/>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sz="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312682636048559"/>
          <c:y val="9.7331432688033598E-2"/>
          <c:w val="0.75837274643997488"/>
          <c:h val="0.72923021310729963"/>
        </c:manualLayout>
      </c:layout>
      <c:areaChart>
        <c:grouping val="standard"/>
        <c:varyColors val="0"/>
        <c:ser>
          <c:idx val="1"/>
          <c:order val="1"/>
          <c:tx>
            <c:strRef>
              <c:f>Sheet1!$C$1</c:f>
              <c:strCache>
                <c:ptCount val="1"/>
                <c:pt idx="0">
                  <c:v>A1</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202x Q1</c:v>
                </c:pt>
                <c:pt idx="1">
                  <c:v>202x Q2</c:v>
                </c:pt>
                <c:pt idx="2">
                  <c:v>202x Q3</c:v>
                </c:pt>
                <c:pt idx="3">
                  <c:v>202x Q4</c:v>
                </c:pt>
              </c:strCache>
            </c:strRef>
          </c:cat>
          <c:val>
            <c:numRef>
              <c:f>Sheet1!$C$2:$C$5</c:f>
              <c:numCache>
                <c:formatCode>0.00%</c:formatCode>
                <c:ptCount val="4"/>
                <c:pt idx="0">
                  <c:v>0.15</c:v>
                </c:pt>
                <c:pt idx="1">
                  <c:v>0.32</c:v>
                </c:pt>
                <c:pt idx="2">
                  <c:v>0.42</c:v>
                </c:pt>
                <c:pt idx="3">
                  <c:v>0.68</c:v>
                </c:pt>
              </c:numCache>
            </c:numRef>
          </c:val>
          <c:extLs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1046694368"/>
        <c:axId val="1046694696"/>
      </c:areaChart>
      <c:lineChart>
        <c:grouping val="standard"/>
        <c:varyColors val="0"/>
        <c:ser>
          <c:idx val="0"/>
          <c:order val="0"/>
          <c:tx>
            <c:strRef>
              <c:f>Sheet1!$B$1</c:f>
              <c:strCache>
                <c:ptCount val="1"/>
                <c:pt idx="0">
                  <c:v>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202x Q1</c:v>
                </c:pt>
                <c:pt idx="1">
                  <c:v>202x Q2</c:v>
                </c:pt>
                <c:pt idx="2">
                  <c:v>202x Q3</c:v>
                </c:pt>
                <c:pt idx="3">
                  <c:v>202x Q4</c:v>
                </c:pt>
              </c:strCache>
            </c:strRef>
          </c:cat>
          <c:val>
            <c:numRef>
              <c:f>Sheet1!$B$2:$B$5</c:f>
              <c:numCache>
                <c:formatCode>0.00%</c:formatCode>
                <c:ptCount val="4"/>
                <c:pt idx="0">
                  <c:v>0.15</c:v>
                </c:pt>
                <c:pt idx="1">
                  <c:v>0.32</c:v>
                </c:pt>
                <c:pt idx="2">
                  <c:v>0.42</c:v>
                </c:pt>
                <c:pt idx="3">
                  <c:v>0.68</c:v>
                </c:pt>
              </c:numCache>
            </c:numRef>
          </c:val>
          <c:smooth val="0"/>
          <c:extLs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1046694368"/>
        <c:axId val="1046694696"/>
      </c:lineChart>
      <c:catAx>
        <c:axId val="1046694368"/>
        <c:scaling>
          <c:orientation val="minMax"/>
        </c:scaling>
        <c:delete val="0"/>
        <c:axPos val="b"/>
        <c:numFmt formatCode="General" sourceLinked="1"/>
        <c:majorTickMark val="out"/>
        <c:minorTickMark val="in"/>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696"/>
        <c:crosses val="autoZero"/>
        <c:auto val="1"/>
        <c:lblAlgn val="ctr"/>
        <c:lblOffset val="100"/>
        <c:noMultiLvlLbl val="0"/>
      </c:catAx>
      <c:valAx>
        <c:axId val="1046694696"/>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368"/>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sz="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gradFill>
              <a:gsLst>
                <a:gs pos="0">
                  <a:schemeClr val="bg2">
                    <a:lumMod val="75000"/>
                  </a:schemeClr>
                </a:gs>
                <a:gs pos="100000">
                  <a:schemeClr val="bg2">
                    <a:lumMod val="50000"/>
                  </a:schemeClr>
                </a:gs>
              </a:gsLst>
              <a:lin ang="2700000" scaled="0"/>
            </a:gra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939A-4C47-B59E-7CB6FBEA02F5}"/>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939A-4C47-B59E-7CB6FBEA02F5}"/>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939A-4C47-B59E-7CB6FBEA02F5}"/>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939A-4C47-B59E-7CB6FBEA02F5}"/>
              </c:ext>
            </c:extLst>
          </c:dPt>
          <c:dLbls>
            <c:spPr>
              <a:noFill/>
              <a:ln>
                <a:noFill/>
              </a:ln>
              <a:effectLst/>
            </c:spPr>
            <c:txPr>
              <a:bodyPr rot="0" spcFirstLastPara="1" vertOverflow="ellipsis" vert="horz" wrap="square" anchor="ctr" anchorCtr="1"/>
              <a:lstStyle/>
              <a:p>
                <a:pPr>
                  <a:defRPr lang="zh-CN" sz="800" b="0" i="0" u="none" strike="noStrike" kern="1200" baseline="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202x Q1</c:v>
                </c:pt>
                <c:pt idx="1">
                  <c:v>202x Q2</c:v>
                </c:pt>
                <c:pt idx="2">
                  <c:v>202x Q3</c:v>
                </c:pt>
                <c:pt idx="3">
                  <c:v>202x Q4</c:v>
                </c:pt>
              </c:strCache>
            </c:strRef>
          </c:cat>
          <c:val>
            <c:numRef>
              <c:f>Sheet1!$B$2:$B$5</c:f>
              <c:numCache>
                <c:formatCode>0.00_);[Red]\(0.00\)</c:formatCode>
                <c:ptCount val="4"/>
                <c:pt idx="0">
                  <c:v>220</c:v>
                </c:pt>
                <c:pt idx="1">
                  <c:v>500</c:v>
                </c:pt>
                <c:pt idx="2">
                  <c:v>600</c:v>
                </c:pt>
                <c:pt idx="3">
                  <c:v>700</c:v>
                </c:pt>
              </c:numCache>
            </c:numRef>
          </c:val>
          <c:extLst>
            <c:ext xmlns:c16="http://schemas.microsoft.com/office/drawing/2014/chart" uri="{C3380CC4-5D6E-409C-BE32-E72D297353CC}">
              <c16:uniqueId val="{00000008-939A-4C47-B59E-7CB6FBEA02F5}"/>
            </c:ext>
          </c:extLst>
        </c:ser>
        <c:ser>
          <c:idx val="1"/>
          <c:order val="1"/>
          <c:tx>
            <c:strRef>
              <c:f>Sheet1!#REF!</c:f>
              <c:strCache>
                <c:ptCount val="1"/>
                <c:pt idx="0">
                  <c:v>#REF!</c:v>
                </c:pt>
              </c:strCache>
            </c:strRef>
          </c:tx>
          <c:spPr>
            <a:solidFill>
              <a:schemeClr val="accent2"/>
            </a:solidFill>
            <a:ln>
              <a:noFill/>
            </a:ln>
            <a:effectLst/>
          </c:spPr>
          <c:invertIfNegative val="0"/>
          <c:cat>
            <c:strRef>
              <c:f>Sheet1!$A$2:$A$5</c:f>
              <c:strCache>
                <c:ptCount val="4"/>
                <c:pt idx="0">
                  <c:v>202x Q1</c:v>
                </c:pt>
                <c:pt idx="1">
                  <c:v>202x Q2</c:v>
                </c:pt>
                <c:pt idx="2">
                  <c:v>202x Q3</c:v>
                </c:pt>
                <c:pt idx="3">
                  <c:v>202x Q4</c:v>
                </c:pt>
              </c:strCache>
            </c:strRef>
          </c:cat>
          <c:val>
            <c:numRef>
              <c:f>Sheet1!#REF!</c:f>
              <c:numCache>
                <c:formatCode>General</c:formatCode>
                <c:ptCount val="1"/>
                <c:pt idx="0">
                  <c:v>1</c:v>
                </c:pt>
              </c:numCache>
            </c:numRef>
          </c:val>
          <c:extLst>
            <c:ext xmlns:c16="http://schemas.microsoft.com/office/drawing/2014/chart" uri="{C3380CC4-5D6E-409C-BE32-E72D297353CC}">
              <c16:uniqueId val="{00000009-939A-4C47-B59E-7CB6FBEA02F5}"/>
            </c:ext>
          </c:extLst>
        </c:ser>
        <c:dLbls>
          <c:showLegendKey val="0"/>
          <c:showVal val="0"/>
          <c:showCatName val="0"/>
          <c:showSerName val="0"/>
          <c:showPercent val="0"/>
          <c:showBubbleSize val="0"/>
        </c:dLbls>
        <c:gapWidth val="150"/>
        <c:overlap val="100"/>
        <c:axId val="449722566"/>
        <c:axId val="738644217"/>
      </c:barChart>
      <c:catAx>
        <c:axId val="44972256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738644217"/>
        <c:crosses val="autoZero"/>
        <c:auto val="1"/>
        <c:lblAlgn val="ctr"/>
        <c:lblOffset val="100"/>
        <c:noMultiLvlLbl val="0"/>
      </c:catAx>
      <c:valAx>
        <c:axId val="738644217"/>
        <c:scaling>
          <c:orientation val="minMax"/>
          <c:max val="800"/>
        </c:scaling>
        <c:delete val="0"/>
        <c:axPos val="l"/>
        <c:majorGridlines>
          <c:spPr>
            <a:ln w="9525" cap="flat" cmpd="sng" algn="ctr">
              <a:solidFill>
                <a:schemeClr val="tx1">
                  <a:lumMod val="15000"/>
                  <a:lumOff val="85000"/>
                  <a:alpha val="50000"/>
                </a:schemeClr>
              </a:solidFill>
              <a:round/>
            </a:ln>
            <a:effectLst/>
          </c:spPr>
        </c:majorGridlines>
        <c:numFmt formatCode="0.00_);[Red]\(0.00\)"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449722566"/>
        <c:crosses val="autoZero"/>
        <c:crossBetween val="between"/>
      </c:valAx>
      <c:spPr>
        <a:noFill/>
        <a:ln>
          <a:noFill/>
        </a:ln>
        <a:effectLst/>
      </c:spPr>
    </c:plotArea>
    <c:plotVisOnly val="1"/>
    <c:dispBlanksAs val="gap"/>
    <c:showDLblsOverMax val="0"/>
  </c:chart>
  <c:spPr>
    <a:noFill/>
    <a:ln>
      <a:noFill/>
    </a:ln>
    <a:effectLst/>
  </c:spPr>
  <c:txPr>
    <a:bodyPr/>
    <a:lstStyle/>
    <a:p>
      <a:pPr>
        <a:lnSpc>
          <a:spcPct val="130000"/>
        </a:lnSpc>
        <a:spcBef>
          <a:spcPts val="0"/>
        </a:spcBef>
        <a:spcAft>
          <a:spcPts val="0"/>
        </a:spcAft>
        <a:defRPr 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3AF7FE-C586-42AC-9675-4FEF52E8A4DB}" type="datetimeFigureOut">
              <a:rPr lang="zh-CN" altLang="en-US" smtClean="0"/>
              <a:t>2022/5/29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75F0A8-1DE1-4CBE-8973-B475B4FF739D}" type="slidenum">
              <a:rPr lang="zh-CN" altLang="en-US" smtClean="0"/>
              <a:t>‹#›</a:t>
            </a:fld>
            <a:endParaRPr lang="zh-CN" altLang="en-US"/>
          </a:p>
        </p:txBody>
      </p:sp>
    </p:spTree>
    <p:extLst>
      <p:ext uri="{BB962C8B-B14F-4D97-AF65-F5344CB8AC3E}">
        <p14:creationId xmlns:p14="http://schemas.microsoft.com/office/powerpoint/2010/main" val="404153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1</a:t>
            </a:fld>
            <a:endParaRPr lang="zh-CN" altLang="en-US"/>
          </a:p>
        </p:txBody>
      </p:sp>
    </p:spTree>
    <p:extLst>
      <p:ext uri="{BB962C8B-B14F-4D97-AF65-F5344CB8AC3E}">
        <p14:creationId xmlns:p14="http://schemas.microsoft.com/office/powerpoint/2010/main" val="3668921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10</a:t>
            </a:fld>
            <a:endParaRPr lang="zh-CN" altLang="en-US"/>
          </a:p>
        </p:txBody>
      </p:sp>
    </p:spTree>
    <p:extLst>
      <p:ext uri="{BB962C8B-B14F-4D97-AF65-F5344CB8AC3E}">
        <p14:creationId xmlns:p14="http://schemas.microsoft.com/office/powerpoint/2010/main" val="15771839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11</a:t>
            </a:fld>
            <a:endParaRPr lang="zh-CN" altLang="en-US"/>
          </a:p>
        </p:txBody>
      </p:sp>
    </p:spTree>
    <p:extLst>
      <p:ext uri="{BB962C8B-B14F-4D97-AF65-F5344CB8AC3E}">
        <p14:creationId xmlns:p14="http://schemas.microsoft.com/office/powerpoint/2010/main" val="3606668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12</a:t>
            </a:fld>
            <a:endParaRPr lang="zh-CN" altLang="en-US"/>
          </a:p>
        </p:txBody>
      </p:sp>
    </p:spTree>
    <p:extLst>
      <p:ext uri="{BB962C8B-B14F-4D97-AF65-F5344CB8AC3E}">
        <p14:creationId xmlns:p14="http://schemas.microsoft.com/office/powerpoint/2010/main" val="7859185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D5A663-7508-4E4E-A867-83B15065A739}" type="slidenum">
              <a:rPr lang="zh-CN" altLang="en-US" smtClean="0"/>
              <a:t>13</a:t>
            </a:fld>
            <a:endParaRPr lang="zh-CN" altLang="en-US"/>
          </a:p>
        </p:txBody>
      </p:sp>
    </p:spTree>
    <p:extLst>
      <p:ext uri="{BB962C8B-B14F-4D97-AF65-F5344CB8AC3E}">
        <p14:creationId xmlns:p14="http://schemas.microsoft.com/office/powerpoint/2010/main" val="995540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D5A663-7508-4E4E-A867-83B15065A739}" type="slidenum">
              <a:rPr lang="zh-CN" altLang="en-US" smtClean="0"/>
              <a:t>14</a:t>
            </a:fld>
            <a:endParaRPr lang="zh-CN" altLang="en-US"/>
          </a:p>
        </p:txBody>
      </p:sp>
    </p:spTree>
    <p:extLst>
      <p:ext uri="{BB962C8B-B14F-4D97-AF65-F5344CB8AC3E}">
        <p14:creationId xmlns:p14="http://schemas.microsoft.com/office/powerpoint/2010/main" val="3921714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15</a:t>
            </a:fld>
            <a:endParaRPr lang="zh-CN" altLang="en-US"/>
          </a:p>
        </p:txBody>
      </p:sp>
    </p:spTree>
    <p:extLst>
      <p:ext uri="{BB962C8B-B14F-4D97-AF65-F5344CB8AC3E}">
        <p14:creationId xmlns:p14="http://schemas.microsoft.com/office/powerpoint/2010/main" val="21736846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16</a:t>
            </a:fld>
            <a:endParaRPr lang="zh-CN" altLang="en-US"/>
          </a:p>
        </p:txBody>
      </p:sp>
    </p:spTree>
    <p:extLst>
      <p:ext uri="{BB962C8B-B14F-4D97-AF65-F5344CB8AC3E}">
        <p14:creationId xmlns:p14="http://schemas.microsoft.com/office/powerpoint/2010/main" val="2691597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17</a:t>
            </a:fld>
            <a:endParaRPr lang="zh-CN" altLang="en-US"/>
          </a:p>
        </p:txBody>
      </p:sp>
    </p:spTree>
    <p:extLst>
      <p:ext uri="{BB962C8B-B14F-4D97-AF65-F5344CB8AC3E}">
        <p14:creationId xmlns:p14="http://schemas.microsoft.com/office/powerpoint/2010/main" val="1176944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D5A663-7508-4E4E-A867-83B15065A739}" type="slidenum">
              <a:rPr lang="zh-CN" altLang="en-US" smtClean="0"/>
              <a:t>18</a:t>
            </a:fld>
            <a:endParaRPr lang="zh-CN" altLang="en-US"/>
          </a:p>
        </p:txBody>
      </p:sp>
    </p:spTree>
    <p:extLst>
      <p:ext uri="{BB962C8B-B14F-4D97-AF65-F5344CB8AC3E}">
        <p14:creationId xmlns:p14="http://schemas.microsoft.com/office/powerpoint/2010/main" val="18682977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19</a:t>
            </a:fld>
            <a:endParaRPr lang="zh-CN" altLang="en-US"/>
          </a:p>
        </p:txBody>
      </p:sp>
    </p:spTree>
    <p:extLst>
      <p:ext uri="{BB962C8B-B14F-4D97-AF65-F5344CB8AC3E}">
        <p14:creationId xmlns:p14="http://schemas.microsoft.com/office/powerpoint/2010/main" val="709003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2</a:t>
            </a:fld>
            <a:endParaRPr lang="zh-CN" altLang="en-US"/>
          </a:p>
        </p:txBody>
      </p:sp>
    </p:spTree>
    <p:extLst>
      <p:ext uri="{BB962C8B-B14F-4D97-AF65-F5344CB8AC3E}">
        <p14:creationId xmlns:p14="http://schemas.microsoft.com/office/powerpoint/2010/main" val="14434969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20</a:t>
            </a:fld>
            <a:endParaRPr lang="zh-CN" altLang="en-US"/>
          </a:p>
        </p:txBody>
      </p:sp>
    </p:spTree>
    <p:extLst>
      <p:ext uri="{BB962C8B-B14F-4D97-AF65-F5344CB8AC3E}">
        <p14:creationId xmlns:p14="http://schemas.microsoft.com/office/powerpoint/2010/main" val="42169606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21</a:t>
            </a:fld>
            <a:endParaRPr lang="zh-CN" altLang="en-US"/>
          </a:p>
        </p:txBody>
      </p:sp>
    </p:spTree>
    <p:extLst>
      <p:ext uri="{BB962C8B-B14F-4D97-AF65-F5344CB8AC3E}">
        <p14:creationId xmlns:p14="http://schemas.microsoft.com/office/powerpoint/2010/main" val="30243233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22</a:t>
            </a:fld>
            <a:endParaRPr lang="zh-CN" altLang="en-US"/>
          </a:p>
        </p:txBody>
      </p:sp>
    </p:spTree>
    <p:extLst>
      <p:ext uri="{BB962C8B-B14F-4D97-AF65-F5344CB8AC3E}">
        <p14:creationId xmlns:p14="http://schemas.microsoft.com/office/powerpoint/2010/main" val="4054309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23</a:t>
            </a:fld>
            <a:endParaRPr lang="zh-CN" altLang="en-US"/>
          </a:p>
        </p:txBody>
      </p:sp>
    </p:spTree>
    <p:extLst>
      <p:ext uri="{BB962C8B-B14F-4D97-AF65-F5344CB8AC3E}">
        <p14:creationId xmlns:p14="http://schemas.microsoft.com/office/powerpoint/2010/main" val="2204589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3</a:t>
            </a:fld>
            <a:endParaRPr lang="zh-CN" altLang="en-US"/>
          </a:p>
        </p:txBody>
      </p:sp>
    </p:spTree>
    <p:extLst>
      <p:ext uri="{BB962C8B-B14F-4D97-AF65-F5344CB8AC3E}">
        <p14:creationId xmlns:p14="http://schemas.microsoft.com/office/powerpoint/2010/main" val="3501406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4</a:t>
            </a:fld>
            <a:endParaRPr lang="zh-CN" altLang="en-US"/>
          </a:p>
        </p:txBody>
      </p:sp>
    </p:spTree>
    <p:extLst>
      <p:ext uri="{BB962C8B-B14F-4D97-AF65-F5344CB8AC3E}">
        <p14:creationId xmlns:p14="http://schemas.microsoft.com/office/powerpoint/2010/main" val="2938736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5</a:t>
            </a:fld>
            <a:endParaRPr lang="zh-CN" altLang="en-US"/>
          </a:p>
        </p:txBody>
      </p:sp>
    </p:spTree>
    <p:extLst>
      <p:ext uri="{BB962C8B-B14F-4D97-AF65-F5344CB8AC3E}">
        <p14:creationId xmlns:p14="http://schemas.microsoft.com/office/powerpoint/2010/main" val="328613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6</a:t>
            </a:fld>
            <a:endParaRPr lang="zh-CN" altLang="en-US"/>
          </a:p>
        </p:txBody>
      </p:sp>
    </p:spTree>
    <p:extLst>
      <p:ext uri="{BB962C8B-B14F-4D97-AF65-F5344CB8AC3E}">
        <p14:creationId xmlns:p14="http://schemas.microsoft.com/office/powerpoint/2010/main" val="3772351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7</a:t>
            </a:fld>
            <a:endParaRPr lang="zh-CN" altLang="en-US"/>
          </a:p>
        </p:txBody>
      </p:sp>
    </p:spTree>
    <p:extLst>
      <p:ext uri="{BB962C8B-B14F-4D97-AF65-F5344CB8AC3E}">
        <p14:creationId xmlns:p14="http://schemas.microsoft.com/office/powerpoint/2010/main" val="2891474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8</a:t>
            </a:fld>
            <a:endParaRPr lang="zh-CN" altLang="en-US"/>
          </a:p>
        </p:txBody>
      </p:sp>
    </p:spTree>
    <p:extLst>
      <p:ext uri="{BB962C8B-B14F-4D97-AF65-F5344CB8AC3E}">
        <p14:creationId xmlns:p14="http://schemas.microsoft.com/office/powerpoint/2010/main" val="1509256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75F0A8-1DE1-4CBE-8973-B475B4FF739D}" type="slidenum">
              <a:rPr lang="zh-CN" altLang="en-US" smtClean="0"/>
              <a:t>9</a:t>
            </a:fld>
            <a:endParaRPr lang="zh-CN" altLang="en-US"/>
          </a:p>
        </p:txBody>
      </p:sp>
    </p:spTree>
    <p:extLst>
      <p:ext uri="{BB962C8B-B14F-4D97-AF65-F5344CB8AC3E}">
        <p14:creationId xmlns:p14="http://schemas.microsoft.com/office/powerpoint/2010/main" val="2173870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7333FAC-B94E-4D59-8538-318366F303E8}"/>
              </a:ext>
            </a:extLst>
          </p:cNvPr>
          <p:cNvSpPr>
            <a:spLocks noGrp="1"/>
          </p:cNvSpPr>
          <p:nvPr>
            <p:ph type="dt" sz="half" idx="10"/>
          </p:nvPr>
        </p:nvSpPr>
        <p:spPr/>
        <p:txBody>
          <a:bodyPr/>
          <a:lstStyle/>
          <a:p>
            <a:fld id="{83BB578E-FEC9-467B-B842-18BB61243DD4}" type="datetimeFigureOut">
              <a:rPr lang="zh-CN" altLang="en-US" smtClean="0"/>
              <a:t>2022/5/29</a:t>
            </a:fld>
            <a:endParaRPr lang="zh-CN" altLang="en-US"/>
          </a:p>
        </p:txBody>
      </p:sp>
      <p:sp>
        <p:nvSpPr>
          <p:cNvPr id="3" name="页脚占位符 2">
            <a:extLst>
              <a:ext uri="{FF2B5EF4-FFF2-40B4-BE49-F238E27FC236}">
                <a16:creationId xmlns:a16="http://schemas.microsoft.com/office/drawing/2014/main" id="{9C7E6FE3-67C7-4F07-952F-995FD6DD9CB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8FE7A3A-BDC9-4351-B4A5-4BFF53E4255D}"/>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3737043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有页码">
    <p:bg>
      <p:bgPr>
        <a:solidFill>
          <a:schemeClr val="accent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3D8783E-C12F-4869-A239-A9CEF25C4807}"/>
              </a:ext>
            </a:extLst>
          </p:cNvPr>
          <p:cNvSpPr/>
          <p:nvPr userDrawn="1"/>
        </p:nvSpPr>
        <p:spPr>
          <a:xfrm>
            <a:off x="247055" y="248906"/>
            <a:ext cx="11697890" cy="6360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45588231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5" name="页脚占位符 4">
            <a:extLst>
              <a:ext uri="{FF2B5EF4-FFF2-40B4-BE49-F238E27FC236}">
                <a16:creationId xmlns:a16="http://schemas.microsoft.com/office/drawing/2014/main" id="{A08B394B-AD51-4120-BE01-07309B4698FB}"/>
              </a:ext>
            </a:extLst>
          </p:cNvPr>
          <p:cNvSpPr>
            <a:spLocks noGrp="1"/>
          </p:cNvSpPr>
          <p:nvPr>
            <p:ph type="ftr" sz="quarter" idx="11"/>
          </p:nvPr>
        </p:nvSpPr>
        <p:spPr/>
        <p:txBody>
          <a:bodyPr/>
          <a:lstStyle/>
          <a:p>
            <a:endParaRPr lang="zh-CN" altLang="en-US"/>
          </a:p>
        </p:txBody>
      </p:sp>
    </p:spTree>
    <p:extLst>
      <p:ext uri="{BB962C8B-B14F-4D97-AF65-F5344CB8AC3E}">
        <p14:creationId xmlns:p14="http://schemas.microsoft.com/office/powerpoint/2010/main" val="2868130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05981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EABEB64-8A3A-47D7-845C-5F6AE9FC88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7C55678-318F-4F5D-88A6-68E0F301B5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D735328-6FAB-4CD1-8EA7-2D8E218B21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BB578E-FEC9-467B-B842-18BB61243DD4}" type="datetimeFigureOut">
              <a:rPr lang="zh-CN" altLang="en-US" smtClean="0"/>
              <a:t>2022/5/29</a:t>
            </a:fld>
            <a:endParaRPr lang="zh-CN" altLang="en-US"/>
          </a:p>
        </p:txBody>
      </p:sp>
      <p:sp>
        <p:nvSpPr>
          <p:cNvPr id="5" name="页脚占位符 4">
            <a:extLst>
              <a:ext uri="{FF2B5EF4-FFF2-40B4-BE49-F238E27FC236}">
                <a16:creationId xmlns:a16="http://schemas.microsoft.com/office/drawing/2014/main" id="{E4AB8F05-77B1-412F-A5B1-731CBB6DEE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A33E909-ABDE-45AB-A27F-BE51ED2DB7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338954835"/>
      </p:ext>
    </p:extLst>
  </p:cSld>
  <p:clrMap bg1="lt1" tx1="dk1" bg2="lt2" tx2="dk2" accent1="accent1" accent2="accent2" accent3="accent3" accent4="accent4" accent5="accent5" accent6="accent6" hlink="hlink" folHlink="folHlink"/>
  <p:sldLayoutIdLst>
    <p:sldLayoutId id="2147483667" r:id="rId1"/>
    <p:sldLayoutId id="2147483672" r:id="rId2"/>
    <p:sldLayoutId id="2147483673" r:id="rId3"/>
    <p:sldLayoutId id="214748367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orient="horz" pos="256">
          <p15:clr>
            <a:srgbClr val="F26B43"/>
          </p15:clr>
        </p15:guide>
        <p15:guide id="4" orient="horz" pos="4056">
          <p15:clr>
            <a:srgbClr val="F26B43"/>
          </p15:clr>
        </p15:guide>
        <p15:guide id="5" pos="384">
          <p15:clr>
            <a:srgbClr val="F26B43"/>
          </p15:clr>
        </p15:guide>
        <p15:guide id="6" pos="7296">
          <p15:clr>
            <a:srgbClr val="F26B43"/>
          </p15:clr>
        </p15:guide>
        <p15:guide id="7" orient="horz" pos="904">
          <p15:clr>
            <a:srgbClr val="F26B43"/>
          </p15:clr>
        </p15:guide>
        <p15:guide id="8" orient="horz" pos="944">
          <p15:clr>
            <a:srgbClr val="F26B43"/>
          </p15:clr>
        </p15:guide>
        <p15:guide id="9" orient="horz" pos="3624">
          <p15:clr>
            <a:srgbClr val="F26B43"/>
          </p15:clr>
        </p15:guide>
        <p15:guide id="10" orient="horz" pos="358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7.jpeg"/><Relationship Id="rId5" Type="http://schemas.openxmlformats.org/officeDocument/2006/relationships/notesSlide" Target="../notesSlides/notesSlide13.xml"/><Relationship Id="rId4"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notesSlide" Target="../notesSlides/notesSlide14.xml"/><Relationship Id="rId2" Type="http://schemas.openxmlformats.org/officeDocument/2006/relationships/tags" Target="../tags/tag7.xml"/><Relationship Id="rId16" Type="http://schemas.openxmlformats.org/officeDocument/2006/relationships/slideLayout" Target="../slideLayouts/slideLayout3.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tags" Target="../tags/tag20.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notesSlide" Target="../notesSlides/notesSlide18.xml"/><Relationship Id="rId5" Type="http://schemas.openxmlformats.org/officeDocument/2006/relationships/tags" Target="../tags/tag32.xml"/><Relationship Id="rId10" Type="http://schemas.openxmlformats.org/officeDocument/2006/relationships/slideLayout" Target="../slideLayouts/slideLayout3.xml"/><Relationship Id="rId4" Type="http://schemas.openxmlformats.org/officeDocument/2006/relationships/tags" Target="../tags/tag31.xml"/><Relationship Id="rId9" Type="http://schemas.openxmlformats.org/officeDocument/2006/relationships/tags" Target="../tags/tag3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file:///C:\Users\ADMINI~1\AppData\Local\Temp\2022525184621-2007579813.png"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95000"/>
              </a:schemeClr>
            </a:gs>
          </a:gsLst>
          <a:lin ang="5400000" scaled="1"/>
        </a:gra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0F8AE7C-4504-4C58-9C4F-BD523E83A7A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1991" cy="6857994"/>
          </a:xfrm>
          <a:prstGeom prst="rect">
            <a:avLst/>
          </a:prstGeom>
        </p:spPr>
      </p:pic>
      <p:sp>
        <p:nvSpPr>
          <p:cNvPr id="11" name="Picture 9-mask">
            <a:extLst>
              <a:ext uri="{FF2B5EF4-FFF2-40B4-BE49-F238E27FC236}">
                <a16:creationId xmlns:a16="http://schemas.microsoft.com/office/drawing/2014/main" id="{4CFB9DB5-08CF-45DC-978F-663D482DBC5D}"/>
              </a:ext>
            </a:extLst>
          </p:cNvPr>
          <p:cNvSpPr/>
          <p:nvPr/>
        </p:nvSpPr>
        <p:spPr>
          <a:xfrm>
            <a:off x="5" y="3"/>
            <a:ext cx="12191991" cy="6857994"/>
          </a:xfrm>
          <a:prstGeom prst="rect">
            <a:avLst/>
          </a:prstGeom>
          <a:solidFill>
            <a:schemeClr val="accent1">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 name="圆: 空心 2">
            <a:extLst>
              <a:ext uri="{FF2B5EF4-FFF2-40B4-BE49-F238E27FC236}">
                <a16:creationId xmlns:a16="http://schemas.microsoft.com/office/drawing/2014/main" id="{5DDCF050-2667-49BF-AA91-E22D017CCA4C}"/>
              </a:ext>
            </a:extLst>
          </p:cNvPr>
          <p:cNvSpPr/>
          <p:nvPr/>
        </p:nvSpPr>
        <p:spPr>
          <a:xfrm>
            <a:off x="7075743" y="-1388566"/>
            <a:ext cx="9026013" cy="9026013"/>
          </a:xfrm>
          <a:prstGeom prst="donut">
            <a:avLst>
              <a:gd name="adj" fmla="val 11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a:ea typeface="OPPOSans M"/>
              <a:cs typeface="+mn-cs"/>
            </a:endParaRPr>
          </a:p>
        </p:txBody>
      </p:sp>
      <p:sp>
        <p:nvSpPr>
          <p:cNvPr id="6" name="文本框 5">
            <a:extLst>
              <a:ext uri="{FF2B5EF4-FFF2-40B4-BE49-F238E27FC236}">
                <a16:creationId xmlns:a16="http://schemas.microsoft.com/office/drawing/2014/main" id="{C28BEC3E-459A-43C4-A98C-18A58905D076}"/>
              </a:ext>
            </a:extLst>
          </p:cNvPr>
          <p:cNvSpPr txBox="1"/>
          <p:nvPr/>
        </p:nvSpPr>
        <p:spPr>
          <a:xfrm>
            <a:off x="572039" y="2662776"/>
            <a:ext cx="7219411" cy="923330"/>
          </a:xfrm>
          <a:prstGeom prst="rect">
            <a:avLst/>
          </a:prstGeom>
          <a:noFill/>
        </p:spPr>
        <p:txBody>
          <a:bodyPr wrap="square" lIns="0" tIns="0" rIns="0" bIns="0" rtlCol="0">
            <a:spAutoFit/>
            <a:scene3d>
              <a:camera prst="orthographicFront"/>
              <a:lightRig rig="threePt" dir="t"/>
            </a:scene3d>
            <a:sp3d contourW="25400"/>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商务风工作总结报告</a:t>
            </a:r>
            <a:endParaRPr kumimoji="0" lang="en-US" altLang="zh-CN" sz="60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9" name="图片 8">
            <a:extLst>
              <a:ext uri="{FF2B5EF4-FFF2-40B4-BE49-F238E27FC236}">
                <a16:creationId xmlns:a16="http://schemas.microsoft.com/office/drawing/2014/main" id="{FFF98832-95EC-4098-9DB1-425CCEDB184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a:ext>
            </a:extLst>
          </a:blip>
          <a:srcRect r="26264"/>
          <a:stretch/>
        </p:blipFill>
        <p:spPr>
          <a:xfrm flipH="1">
            <a:off x="5467350" y="779692"/>
            <a:ext cx="6724650" cy="6078308"/>
          </a:xfrm>
          <a:prstGeom prst="rect">
            <a:avLst/>
          </a:prstGeom>
          <a:effectLst>
            <a:outerShdw blurRad="254000" dist="762000" dir="16200000" sx="95000" sy="95000" rotWithShape="0">
              <a:schemeClr val="accent2">
                <a:alpha val="30000"/>
              </a:schemeClr>
            </a:outerShdw>
          </a:effectLst>
        </p:spPr>
      </p:pic>
      <p:sp>
        <p:nvSpPr>
          <p:cNvPr id="15" name="任意多边形: 形状 14">
            <a:extLst>
              <a:ext uri="{FF2B5EF4-FFF2-40B4-BE49-F238E27FC236}">
                <a16:creationId xmlns:a16="http://schemas.microsoft.com/office/drawing/2014/main" id="{3D4826FF-F999-4BB4-860D-8E4EE665008C}"/>
              </a:ext>
            </a:extLst>
          </p:cNvPr>
          <p:cNvSpPr/>
          <p:nvPr/>
        </p:nvSpPr>
        <p:spPr>
          <a:xfrm>
            <a:off x="0" y="0"/>
            <a:ext cx="2932322" cy="2057690"/>
          </a:xfrm>
          <a:custGeom>
            <a:avLst/>
            <a:gdLst>
              <a:gd name="connsiteX0" fmla="*/ 1960541 w 2932322"/>
              <a:gd name="connsiteY0" fmla="*/ 0 h 2057690"/>
              <a:gd name="connsiteX1" fmla="*/ 2932322 w 2932322"/>
              <a:gd name="connsiteY1" fmla="*/ 0 h 2057690"/>
              <a:gd name="connsiteX2" fmla="*/ 2909621 w 2932322"/>
              <a:gd name="connsiteY2" fmla="*/ 148740 h 2057690"/>
              <a:gd name="connsiteX3" fmla="*/ 567418 w 2932322"/>
              <a:gd name="connsiteY3" fmla="*/ 2057690 h 2057690"/>
              <a:gd name="connsiteX4" fmla="*/ 85593 w 2932322"/>
              <a:gd name="connsiteY4" fmla="*/ 2009118 h 2057690"/>
              <a:gd name="connsiteX5" fmla="*/ 0 w 2932322"/>
              <a:gd name="connsiteY5" fmla="*/ 1987110 h 2057690"/>
              <a:gd name="connsiteX6" fmla="*/ 0 w 2932322"/>
              <a:gd name="connsiteY6" fmla="*/ 983334 h 2057690"/>
              <a:gd name="connsiteX7" fmla="*/ 9395 w 2932322"/>
              <a:gd name="connsiteY7" fmla="*/ 987860 h 2057690"/>
              <a:gd name="connsiteX8" fmla="*/ 567418 w 2932322"/>
              <a:gd name="connsiteY8" fmla="*/ 1100519 h 2057690"/>
              <a:gd name="connsiteX9" fmla="*/ 1936570 w 2932322"/>
              <a:gd name="connsiteY9" fmla="*/ 93225 h 205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2322" h="2057690">
                <a:moveTo>
                  <a:pt x="1960541" y="0"/>
                </a:moveTo>
                <a:lnTo>
                  <a:pt x="2932322" y="0"/>
                </a:lnTo>
                <a:lnTo>
                  <a:pt x="2909621" y="148740"/>
                </a:lnTo>
                <a:cubicBezTo>
                  <a:pt x="2686691" y="1238176"/>
                  <a:pt x="1722759" y="2057690"/>
                  <a:pt x="567418" y="2057690"/>
                </a:cubicBezTo>
                <a:cubicBezTo>
                  <a:pt x="402370" y="2057690"/>
                  <a:pt x="241227" y="2040965"/>
                  <a:pt x="85593" y="2009118"/>
                </a:cubicBezTo>
                <a:lnTo>
                  <a:pt x="0" y="1987110"/>
                </a:lnTo>
                <a:lnTo>
                  <a:pt x="0" y="983334"/>
                </a:lnTo>
                <a:lnTo>
                  <a:pt x="9395" y="987860"/>
                </a:lnTo>
                <a:cubicBezTo>
                  <a:pt x="180909" y="1060404"/>
                  <a:pt x="369479" y="1100519"/>
                  <a:pt x="567418" y="1100519"/>
                </a:cubicBezTo>
                <a:cubicBezTo>
                  <a:pt x="1210722" y="1100519"/>
                  <a:pt x="1755060" y="676801"/>
                  <a:pt x="1936570" y="93225"/>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a:ea typeface="OPPOSans M"/>
              <a:cs typeface="+mn-cs"/>
            </a:endParaRPr>
          </a:p>
        </p:txBody>
      </p:sp>
      <p:sp>
        <p:nvSpPr>
          <p:cNvPr id="2" name="圆: 空心 1">
            <a:extLst>
              <a:ext uri="{FF2B5EF4-FFF2-40B4-BE49-F238E27FC236}">
                <a16:creationId xmlns:a16="http://schemas.microsoft.com/office/drawing/2014/main" id="{40FBB4CA-3495-4A86-AA07-BB15165AD634}"/>
              </a:ext>
            </a:extLst>
          </p:cNvPr>
          <p:cNvSpPr/>
          <p:nvPr/>
        </p:nvSpPr>
        <p:spPr>
          <a:xfrm>
            <a:off x="-1474184" y="5597724"/>
            <a:ext cx="2419350" cy="2419350"/>
          </a:xfrm>
          <a:prstGeom prst="donut">
            <a:avLst>
              <a:gd name="adj" fmla="val 16168"/>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a:ea typeface="OPPOSans M"/>
              <a:cs typeface="+mn-cs"/>
            </a:endParaRPr>
          </a:p>
        </p:txBody>
      </p:sp>
      <p:sp>
        <p:nvSpPr>
          <p:cNvPr id="16" name="文本框 15">
            <a:extLst>
              <a:ext uri="{FF2B5EF4-FFF2-40B4-BE49-F238E27FC236}">
                <a16:creationId xmlns:a16="http://schemas.microsoft.com/office/drawing/2014/main" id="{130D8E58-32CA-4B61-BC95-BF2EB0A34B52}"/>
              </a:ext>
            </a:extLst>
          </p:cNvPr>
          <p:cNvSpPr txBox="1"/>
          <p:nvPr/>
        </p:nvSpPr>
        <p:spPr>
          <a:xfrm>
            <a:off x="520351" y="6249364"/>
            <a:ext cx="4604099" cy="246221"/>
          </a:xfrm>
          <a:prstGeom prst="rect">
            <a:avLst/>
          </a:prstGeom>
          <a:noFill/>
        </p:spPr>
        <p:txBody>
          <a:bodyPr wrap="square" rtlCol="0">
            <a:spAutoFit/>
            <a:scene3d>
              <a:camera prst="orthographicFront"/>
              <a:lightRig rig="threePt" dir="t"/>
            </a:scene3d>
            <a:sp3d contourW="25400"/>
          </a:bodyPr>
          <a:lstStyle/>
          <a:p>
            <a:pPr marL="0" marR="0" lvl="0" indent="0" algn="dist" defTabSz="914377"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WORK SUMMARY REPORT</a:t>
            </a:r>
          </a:p>
        </p:txBody>
      </p:sp>
      <p:sp>
        <p:nvSpPr>
          <p:cNvPr id="14" name="文本框 13">
            <a:extLst>
              <a:ext uri="{FF2B5EF4-FFF2-40B4-BE49-F238E27FC236}">
                <a16:creationId xmlns:a16="http://schemas.microsoft.com/office/drawing/2014/main" id="{1238E15C-DE89-4A8A-A06F-922A01257740}"/>
              </a:ext>
            </a:extLst>
          </p:cNvPr>
          <p:cNvSpPr txBox="1"/>
          <p:nvPr/>
        </p:nvSpPr>
        <p:spPr>
          <a:xfrm>
            <a:off x="509240" y="2481367"/>
            <a:ext cx="6158259" cy="276999"/>
          </a:xfrm>
          <a:prstGeom prst="rect">
            <a:avLst/>
          </a:prstGeom>
          <a:noFill/>
        </p:spPr>
        <p:txBody>
          <a:bodyPr wrap="square" rtlCol="0">
            <a:spAutoFit/>
            <a:scene3d>
              <a:camera prst="orthographicFront"/>
              <a:lightRig rig="threePt" dir="t"/>
            </a:scene3d>
            <a:sp3d contourW="25400"/>
          </a:bodyPr>
          <a:lstStyle/>
          <a:p>
            <a:pPr marL="0" marR="0" lvl="0" indent="0" algn="dist" defTabSz="914377"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BUSINESS WIND WORK SUMMARY REPORT</a:t>
            </a:r>
          </a:p>
        </p:txBody>
      </p:sp>
      <p:sp>
        <p:nvSpPr>
          <p:cNvPr id="17" name="TextBox 7">
            <a:extLst>
              <a:ext uri="{FF2B5EF4-FFF2-40B4-BE49-F238E27FC236}">
                <a16:creationId xmlns:a16="http://schemas.microsoft.com/office/drawing/2014/main" id="{B3B3354E-E429-4C8F-8591-C37AF6D88086}"/>
              </a:ext>
            </a:extLst>
          </p:cNvPr>
          <p:cNvSpPr>
            <a:spLocks noChangeArrowheads="1"/>
          </p:cNvSpPr>
          <p:nvPr/>
        </p:nvSpPr>
        <p:spPr bwMode="auto">
          <a:xfrm>
            <a:off x="603250" y="3607399"/>
            <a:ext cx="1253548"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汇报人：</a:t>
            </a:r>
            <a:r>
              <a:rPr kumimoji="0" lang="en-US" altLang="zh-CN" sz="1600" b="0" i="0" u="none" strike="noStrike" kern="1200" cap="none" spc="0" normalizeH="0" baseline="0" noProof="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600" b="0" i="0" u="none" strike="noStrike" kern="1200" cap="none" spc="0" normalizeH="0" baseline="0" noProof="0" dirty="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TextBox 7">
            <a:extLst>
              <a:ext uri="{FF2B5EF4-FFF2-40B4-BE49-F238E27FC236}">
                <a16:creationId xmlns:a16="http://schemas.microsoft.com/office/drawing/2014/main" id="{BC4EB1AD-324A-40AF-BDEF-9D9B1C83F781}"/>
              </a:ext>
            </a:extLst>
          </p:cNvPr>
          <p:cNvSpPr>
            <a:spLocks noChangeArrowheads="1"/>
          </p:cNvSpPr>
          <p:nvPr/>
        </p:nvSpPr>
        <p:spPr bwMode="auto">
          <a:xfrm>
            <a:off x="2232025" y="3607399"/>
            <a:ext cx="1838645"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时间：</a:t>
            </a:r>
            <a:r>
              <a:rPr kumimoji="0" lang="en-US" altLang="zh-CN" sz="1600" b="0" i="0" u="none" strike="noStrike" kern="1200" cap="none" spc="0" normalizeH="0" baseline="0" noProof="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202X.XX.XX</a:t>
            </a:r>
            <a:endParaRPr kumimoji="0" lang="zh-CN" altLang="en-US" sz="1600" b="0" i="0" u="none" strike="noStrike" kern="1200" cap="none" spc="0" normalizeH="0" baseline="0" noProof="0" dirty="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9" name="组合 18">
            <a:extLst>
              <a:ext uri="{FF2B5EF4-FFF2-40B4-BE49-F238E27FC236}">
                <a16:creationId xmlns:a16="http://schemas.microsoft.com/office/drawing/2014/main" id="{0AABF467-07D3-402C-868F-5084A556D6E6}"/>
              </a:ext>
            </a:extLst>
          </p:cNvPr>
          <p:cNvGrpSpPr/>
          <p:nvPr/>
        </p:nvGrpSpPr>
        <p:grpSpPr>
          <a:xfrm>
            <a:off x="609600" y="1322287"/>
            <a:ext cx="706119" cy="874397"/>
            <a:chOff x="850900" y="1371600"/>
            <a:chExt cx="706119" cy="874397"/>
          </a:xfrm>
        </p:grpSpPr>
        <p:grpSp>
          <p:nvGrpSpPr>
            <p:cNvPr id="20" name="组合 19">
              <a:extLst>
                <a:ext uri="{FF2B5EF4-FFF2-40B4-BE49-F238E27FC236}">
                  <a16:creationId xmlns:a16="http://schemas.microsoft.com/office/drawing/2014/main" id="{7C0EB837-DB6F-4FA9-8E57-D09BBCDC1D62}"/>
                </a:ext>
              </a:extLst>
            </p:cNvPr>
            <p:cNvGrpSpPr/>
            <p:nvPr/>
          </p:nvGrpSpPr>
          <p:grpSpPr>
            <a:xfrm>
              <a:off x="850900" y="1371600"/>
              <a:ext cx="45719" cy="874397"/>
              <a:chOff x="7362031" y="1564006"/>
              <a:chExt cx="45719" cy="874397"/>
            </a:xfrm>
          </p:grpSpPr>
          <p:sp>
            <p:nvSpPr>
              <p:cNvPr id="53" name="椭圆 52">
                <a:extLst>
                  <a:ext uri="{FF2B5EF4-FFF2-40B4-BE49-F238E27FC236}">
                    <a16:creationId xmlns:a16="http://schemas.microsoft.com/office/drawing/2014/main" id="{86911F9C-173E-4AB5-B675-110A2E77BC73}"/>
                  </a:ext>
                </a:extLst>
              </p:cNvPr>
              <p:cNvSpPr/>
              <p:nvPr/>
            </p:nvSpPr>
            <p:spPr>
              <a:xfrm>
                <a:off x="7362031" y="1564006"/>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4" name="椭圆 53">
                <a:extLst>
                  <a:ext uri="{FF2B5EF4-FFF2-40B4-BE49-F238E27FC236}">
                    <a16:creationId xmlns:a16="http://schemas.microsoft.com/office/drawing/2014/main" id="{1FFD440E-0C86-4BBA-B4AC-868DC33D7C41}"/>
                  </a:ext>
                </a:extLst>
              </p:cNvPr>
              <p:cNvSpPr/>
              <p:nvPr/>
            </p:nvSpPr>
            <p:spPr>
              <a:xfrm>
                <a:off x="7362031" y="1702119"/>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5" name="椭圆 54">
                <a:extLst>
                  <a:ext uri="{FF2B5EF4-FFF2-40B4-BE49-F238E27FC236}">
                    <a16:creationId xmlns:a16="http://schemas.microsoft.com/office/drawing/2014/main" id="{3E9B7AEF-D014-4595-B895-A517CB6B95A5}"/>
                  </a:ext>
                </a:extLst>
              </p:cNvPr>
              <p:cNvSpPr/>
              <p:nvPr/>
            </p:nvSpPr>
            <p:spPr>
              <a:xfrm>
                <a:off x="7362031" y="1840232"/>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6" name="椭圆 55">
                <a:extLst>
                  <a:ext uri="{FF2B5EF4-FFF2-40B4-BE49-F238E27FC236}">
                    <a16:creationId xmlns:a16="http://schemas.microsoft.com/office/drawing/2014/main" id="{C5AB26E7-1319-4CE4-870A-85A54B31C5DE}"/>
                  </a:ext>
                </a:extLst>
              </p:cNvPr>
              <p:cNvSpPr/>
              <p:nvPr/>
            </p:nvSpPr>
            <p:spPr>
              <a:xfrm>
                <a:off x="7362031" y="1978345"/>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7" name="椭圆 56">
                <a:extLst>
                  <a:ext uri="{FF2B5EF4-FFF2-40B4-BE49-F238E27FC236}">
                    <a16:creationId xmlns:a16="http://schemas.microsoft.com/office/drawing/2014/main" id="{0CA145C0-0B8D-4BED-9C84-5A9C164D8D68}"/>
                  </a:ext>
                </a:extLst>
              </p:cNvPr>
              <p:cNvSpPr/>
              <p:nvPr/>
            </p:nvSpPr>
            <p:spPr>
              <a:xfrm>
                <a:off x="7362031" y="211645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8" name="椭圆 57">
                <a:extLst>
                  <a:ext uri="{FF2B5EF4-FFF2-40B4-BE49-F238E27FC236}">
                    <a16:creationId xmlns:a16="http://schemas.microsoft.com/office/drawing/2014/main" id="{EE2344C9-18B3-4E13-8CB4-FCFCDC0BDF01}"/>
                  </a:ext>
                </a:extLst>
              </p:cNvPr>
              <p:cNvSpPr/>
              <p:nvPr/>
            </p:nvSpPr>
            <p:spPr>
              <a:xfrm>
                <a:off x="7362031" y="2254571"/>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9" name="椭圆 58">
                <a:extLst>
                  <a:ext uri="{FF2B5EF4-FFF2-40B4-BE49-F238E27FC236}">
                    <a16:creationId xmlns:a16="http://schemas.microsoft.com/office/drawing/2014/main" id="{6420543A-D61D-434B-9F94-1E9E22D4A9BB}"/>
                  </a:ext>
                </a:extLst>
              </p:cNvPr>
              <p:cNvSpPr/>
              <p:nvPr/>
            </p:nvSpPr>
            <p:spPr>
              <a:xfrm>
                <a:off x="7362031" y="239268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21" name="组合 20">
              <a:extLst>
                <a:ext uri="{FF2B5EF4-FFF2-40B4-BE49-F238E27FC236}">
                  <a16:creationId xmlns:a16="http://schemas.microsoft.com/office/drawing/2014/main" id="{00750ED0-0686-44B6-B615-E261804D4131}"/>
                </a:ext>
              </a:extLst>
            </p:cNvPr>
            <p:cNvGrpSpPr/>
            <p:nvPr/>
          </p:nvGrpSpPr>
          <p:grpSpPr>
            <a:xfrm>
              <a:off x="1016000" y="1371600"/>
              <a:ext cx="45719" cy="874397"/>
              <a:chOff x="7362031" y="1564006"/>
              <a:chExt cx="45719" cy="874397"/>
            </a:xfrm>
            <a:solidFill>
              <a:schemeClr val="bg1">
                <a:alpha val="90000"/>
              </a:schemeClr>
            </a:solidFill>
          </p:grpSpPr>
          <p:sp>
            <p:nvSpPr>
              <p:cNvPr id="46" name="椭圆 45">
                <a:extLst>
                  <a:ext uri="{FF2B5EF4-FFF2-40B4-BE49-F238E27FC236}">
                    <a16:creationId xmlns:a16="http://schemas.microsoft.com/office/drawing/2014/main" id="{1BB55157-0E6F-4759-8F15-CFF8112AFE55}"/>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7" name="椭圆 46">
                <a:extLst>
                  <a:ext uri="{FF2B5EF4-FFF2-40B4-BE49-F238E27FC236}">
                    <a16:creationId xmlns:a16="http://schemas.microsoft.com/office/drawing/2014/main" id="{2D806D0B-17E7-475C-B031-7E6397DDADC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8" name="椭圆 47">
                <a:extLst>
                  <a:ext uri="{FF2B5EF4-FFF2-40B4-BE49-F238E27FC236}">
                    <a16:creationId xmlns:a16="http://schemas.microsoft.com/office/drawing/2014/main" id="{BAF73178-4D4D-453E-A811-DDB8E073D358}"/>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9" name="椭圆 48">
                <a:extLst>
                  <a:ext uri="{FF2B5EF4-FFF2-40B4-BE49-F238E27FC236}">
                    <a16:creationId xmlns:a16="http://schemas.microsoft.com/office/drawing/2014/main" id="{CAEE2B09-5CF4-4344-8D4D-7C8D5002997B}"/>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0" name="椭圆 49">
                <a:extLst>
                  <a:ext uri="{FF2B5EF4-FFF2-40B4-BE49-F238E27FC236}">
                    <a16:creationId xmlns:a16="http://schemas.microsoft.com/office/drawing/2014/main" id="{0D64AC22-A5C8-4C51-9F34-C2B94E24AF1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1" name="椭圆 50">
                <a:extLst>
                  <a:ext uri="{FF2B5EF4-FFF2-40B4-BE49-F238E27FC236}">
                    <a16:creationId xmlns:a16="http://schemas.microsoft.com/office/drawing/2014/main" id="{79DA2BE2-4B14-4FDD-A26F-4191D9CEAE5D}"/>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2" name="椭圆 51">
                <a:extLst>
                  <a:ext uri="{FF2B5EF4-FFF2-40B4-BE49-F238E27FC236}">
                    <a16:creationId xmlns:a16="http://schemas.microsoft.com/office/drawing/2014/main" id="{1814B655-2E37-4293-9330-9C30845FFC30}"/>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22" name="组合 21">
              <a:extLst>
                <a:ext uri="{FF2B5EF4-FFF2-40B4-BE49-F238E27FC236}">
                  <a16:creationId xmlns:a16="http://schemas.microsoft.com/office/drawing/2014/main" id="{E5502877-96DF-4F30-902E-A86A13B461A7}"/>
                </a:ext>
              </a:extLst>
            </p:cNvPr>
            <p:cNvGrpSpPr/>
            <p:nvPr/>
          </p:nvGrpSpPr>
          <p:grpSpPr>
            <a:xfrm>
              <a:off x="1181100" y="1371600"/>
              <a:ext cx="45719" cy="874397"/>
              <a:chOff x="7362031" y="1564006"/>
              <a:chExt cx="45719" cy="874397"/>
            </a:xfrm>
            <a:solidFill>
              <a:schemeClr val="bg1">
                <a:alpha val="70000"/>
              </a:schemeClr>
            </a:solidFill>
          </p:grpSpPr>
          <p:sp>
            <p:nvSpPr>
              <p:cNvPr id="39" name="椭圆 38">
                <a:extLst>
                  <a:ext uri="{FF2B5EF4-FFF2-40B4-BE49-F238E27FC236}">
                    <a16:creationId xmlns:a16="http://schemas.microsoft.com/office/drawing/2014/main" id="{1E4D0B47-2FD4-4299-AE85-2A82F220250F}"/>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0" name="椭圆 39">
                <a:extLst>
                  <a:ext uri="{FF2B5EF4-FFF2-40B4-BE49-F238E27FC236}">
                    <a16:creationId xmlns:a16="http://schemas.microsoft.com/office/drawing/2014/main" id="{38A6EAF3-B099-41CE-8C8B-A969C98E3BF2}"/>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1" name="椭圆 40">
                <a:extLst>
                  <a:ext uri="{FF2B5EF4-FFF2-40B4-BE49-F238E27FC236}">
                    <a16:creationId xmlns:a16="http://schemas.microsoft.com/office/drawing/2014/main" id="{C0BE5AF6-610A-4EE4-8725-AF6ACE10E682}"/>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2" name="椭圆 41">
                <a:extLst>
                  <a:ext uri="{FF2B5EF4-FFF2-40B4-BE49-F238E27FC236}">
                    <a16:creationId xmlns:a16="http://schemas.microsoft.com/office/drawing/2014/main" id="{3DC2F30F-F98B-4A26-BBC5-71D7B22935B5}"/>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3" name="椭圆 42">
                <a:extLst>
                  <a:ext uri="{FF2B5EF4-FFF2-40B4-BE49-F238E27FC236}">
                    <a16:creationId xmlns:a16="http://schemas.microsoft.com/office/drawing/2014/main" id="{0B29A295-9EA1-4077-A185-999F5CA47D1C}"/>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4" name="椭圆 43">
                <a:extLst>
                  <a:ext uri="{FF2B5EF4-FFF2-40B4-BE49-F238E27FC236}">
                    <a16:creationId xmlns:a16="http://schemas.microsoft.com/office/drawing/2014/main" id="{338A6293-A122-4EE5-B512-A206C0B3AB41}"/>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5" name="椭圆 44">
                <a:extLst>
                  <a:ext uri="{FF2B5EF4-FFF2-40B4-BE49-F238E27FC236}">
                    <a16:creationId xmlns:a16="http://schemas.microsoft.com/office/drawing/2014/main" id="{7D941460-2A54-4190-8DBB-CA618481E8EF}"/>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23" name="组合 22">
              <a:extLst>
                <a:ext uri="{FF2B5EF4-FFF2-40B4-BE49-F238E27FC236}">
                  <a16:creationId xmlns:a16="http://schemas.microsoft.com/office/drawing/2014/main" id="{2A7AC811-8738-4766-A8A5-E8761675DF7D}"/>
                </a:ext>
              </a:extLst>
            </p:cNvPr>
            <p:cNvGrpSpPr/>
            <p:nvPr/>
          </p:nvGrpSpPr>
          <p:grpSpPr>
            <a:xfrm>
              <a:off x="1346200" y="1371600"/>
              <a:ext cx="45719" cy="874397"/>
              <a:chOff x="7362031" y="1564006"/>
              <a:chExt cx="45719" cy="874397"/>
            </a:xfrm>
            <a:solidFill>
              <a:schemeClr val="bg1">
                <a:alpha val="50000"/>
              </a:schemeClr>
            </a:solidFill>
          </p:grpSpPr>
          <p:sp>
            <p:nvSpPr>
              <p:cNvPr id="32" name="椭圆 31">
                <a:extLst>
                  <a:ext uri="{FF2B5EF4-FFF2-40B4-BE49-F238E27FC236}">
                    <a16:creationId xmlns:a16="http://schemas.microsoft.com/office/drawing/2014/main" id="{175D4825-5BC9-467E-8ED8-035B4E5BA1A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3" name="椭圆 32">
                <a:extLst>
                  <a:ext uri="{FF2B5EF4-FFF2-40B4-BE49-F238E27FC236}">
                    <a16:creationId xmlns:a16="http://schemas.microsoft.com/office/drawing/2014/main" id="{A1969DBE-41CB-4256-A29B-A2BA825B919F}"/>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4" name="椭圆 33">
                <a:extLst>
                  <a:ext uri="{FF2B5EF4-FFF2-40B4-BE49-F238E27FC236}">
                    <a16:creationId xmlns:a16="http://schemas.microsoft.com/office/drawing/2014/main" id="{F0D08C49-A2CA-4857-A43A-4EB83303FBB9}"/>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5" name="椭圆 34">
                <a:extLst>
                  <a:ext uri="{FF2B5EF4-FFF2-40B4-BE49-F238E27FC236}">
                    <a16:creationId xmlns:a16="http://schemas.microsoft.com/office/drawing/2014/main" id="{E49ADE7E-CED1-40F1-8DF0-42DA1D6FF2BF}"/>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6" name="椭圆 35">
                <a:extLst>
                  <a:ext uri="{FF2B5EF4-FFF2-40B4-BE49-F238E27FC236}">
                    <a16:creationId xmlns:a16="http://schemas.microsoft.com/office/drawing/2014/main" id="{77E46A28-CDCA-4036-9525-E5012943C9E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7" name="椭圆 36">
                <a:extLst>
                  <a:ext uri="{FF2B5EF4-FFF2-40B4-BE49-F238E27FC236}">
                    <a16:creationId xmlns:a16="http://schemas.microsoft.com/office/drawing/2014/main" id="{6F1D7D4D-BB20-4A14-9CFC-5235457E6D7F}"/>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8" name="椭圆 37">
                <a:extLst>
                  <a:ext uri="{FF2B5EF4-FFF2-40B4-BE49-F238E27FC236}">
                    <a16:creationId xmlns:a16="http://schemas.microsoft.com/office/drawing/2014/main" id="{6168002A-CBFB-4655-A3D7-336535FB0832}"/>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24" name="组合 23">
              <a:extLst>
                <a:ext uri="{FF2B5EF4-FFF2-40B4-BE49-F238E27FC236}">
                  <a16:creationId xmlns:a16="http://schemas.microsoft.com/office/drawing/2014/main" id="{B324D326-9251-461E-A18E-C0EFD0361B12}"/>
                </a:ext>
              </a:extLst>
            </p:cNvPr>
            <p:cNvGrpSpPr/>
            <p:nvPr/>
          </p:nvGrpSpPr>
          <p:grpSpPr>
            <a:xfrm>
              <a:off x="1511300" y="1371600"/>
              <a:ext cx="45719" cy="874397"/>
              <a:chOff x="7362031" y="1564006"/>
              <a:chExt cx="45719" cy="874397"/>
            </a:xfrm>
            <a:solidFill>
              <a:schemeClr val="bg1">
                <a:alpha val="30000"/>
              </a:schemeClr>
            </a:solidFill>
          </p:grpSpPr>
          <p:sp>
            <p:nvSpPr>
              <p:cNvPr id="25" name="椭圆 24">
                <a:extLst>
                  <a:ext uri="{FF2B5EF4-FFF2-40B4-BE49-F238E27FC236}">
                    <a16:creationId xmlns:a16="http://schemas.microsoft.com/office/drawing/2014/main" id="{58369B9A-1B58-4014-B9A1-95254037F50A}"/>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26" name="椭圆 25">
                <a:extLst>
                  <a:ext uri="{FF2B5EF4-FFF2-40B4-BE49-F238E27FC236}">
                    <a16:creationId xmlns:a16="http://schemas.microsoft.com/office/drawing/2014/main" id="{4E8CD994-2FB3-4DDD-B2EC-7B6B72912AE3}"/>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27" name="椭圆 26">
                <a:extLst>
                  <a:ext uri="{FF2B5EF4-FFF2-40B4-BE49-F238E27FC236}">
                    <a16:creationId xmlns:a16="http://schemas.microsoft.com/office/drawing/2014/main" id="{AEDA2A2D-6CC8-4CCF-B24A-E3F1430157F2}"/>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28" name="椭圆 27">
                <a:extLst>
                  <a:ext uri="{FF2B5EF4-FFF2-40B4-BE49-F238E27FC236}">
                    <a16:creationId xmlns:a16="http://schemas.microsoft.com/office/drawing/2014/main" id="{DCD01CD4-7E53-4BDA-9101-A7A0C587E6ED}"/>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29" name="椭圆 28">
                <a:extLst>
                  <a:ext uri="{FF2B5EF4-FFF2-40B4-BE49-F238E27FC236}">
                    <a16:creationId xmlns:a16="http://schemas.microsoft.com/office/drawing/2014/main" id="{C25BFA3D-4B2B-4BCC-B80E-AAF883D5505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0" name="椭圆 29">
                <a:extLst>
                  <a:ext uri="{FF2B5EF4-FFF2-40B4-BE49-F238E27FC236}">
                    <a16:creationId xmlns:a16="http://schemas.microsoft.com/office/drawing/2014/main" id="{C83AFE4F-CAE4-4D23-AA5E-EEFB976373F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1" name="椭圆 30">
                <a:extLst>
                  <a:ext uri="{FF2B5EF4-FFF2-40B4-BE49-F238E27FC236}">
                    <a16:creationId xmlns:a16="http://schemas.microsoft.com/office/drawing/2014/main" id="{344523E3-CDDF-4C85-BAEF-BC938A602D8D}"/>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spTree>
    <p:extLst>
      <p:ext uri="{BB962C8B-B14F-4D97-AF65-F5344CB8AC3E}">
        <p14:creationId xmlns:p14="http://schemas.microsoft.com/office/powerpoint/2010/main" val="3760930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椭圆 579"/>
          <p:cNvSpPr/>
          <p:nvPr/>
        </p:nvSpPr>
        <p:spPr>
          <a:xfrm>
            <a:off x="3652244" y="1110903"/>
            <a:ext cx="4896000" cy="4896000"/>
          </a:xfrm>
          <a:prstGeom prst="ellipse">
            <a:avLst/>
          </a:prstGeom>
          <a:gradFill>
            <a:gsLst>
              <a:gs pos="100000">
                <a:schemeClr val="accent1">
                  <a:alpha val="8000"/>
                </a:schemeClr>
              </a:gs>
              <a:gs pos="0">
                <a:schemeClr val="accent1">
                  <a:alpha val="8000"/>
                </a:schemeClr>
              </a:gs>
              <a:gs pos="50000">
                <a:schemeClr val="accent1">
                  <a:alpha val="0"/>
                </a:schemeClr>
              </a:gs>
            </a:gsLst>
            <a:lin ang="0" scaled="1"/>
          </a:gradFill>
          <a:ln w="12700">
            <a:gradFill flip="none" rotWithShape="1">
              <a:gsLst>
                <a:gs pos="75000">
                  <a:schemeClr val="accent1">
                    <a:alpha val="0"/>
                  </a:schemeClr>
                </a:gs>
                <a:gs pos="20000">
                  <a:schemeClr val="accent1">
                    <a:alpha val="0"/>
                  </a:schemeClr>
                </a:gs>
                <a:gs pos="0">
                  <a:schemeClr val="accent1"/>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0" name="椭圆 589"/>
          <p:cNvSpPr/>
          <p:nvPr/>
        </p:nvSpPr>
        <p:spPr>
          <a:xfrm rot="660000" flipH="1">
            <a:off x="3887372" y="2234329"/>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1" name="弧形 580"/>
          <p:cNvSpPr/>
          <p:nvPr/>
        </p:nvSpPr>
        <p:spPr>
          <a:xfrm>
            <a:off x="4713039" y="2171700"/>
            <a:ext cx="2752946" cy="2752942"/>
          </a:xfrm>
          <a:prstGeom prst="arc">
            <a:avLst>
              <a:gd name="adj1" fmla="val 10214044"/>
              <a:gd name="adj2" fmla="val 310579"/>
            </a:avLst>
          </a:prstGeom>
          <a:ln w="317500">
            <a:gradFill flip="none" rotWithShape="1">
              <a:gsLst>
                <a:gs pos="0">
                  <a:schemeClr val="accent1">
                    <a:lumMod val="40000"/>
                    <a:lumOff val="60000"/>
                  </a:schemeClr>
                </a:gs>
                <a:gs pos="100000">
                  <a:schemeClr val="accent1">
                    <a:lumMod val="40000"/>
                    <a:lumOff val="60000"/>
                    <a:alpha val="0"/>
                  </a:schemeClr>
                </a:gs>
              </a:gsLst>
              <a:lin ang="0" scaled="1"/>
              <a:tileRect/>
            </a:gradFill>
            <a:headEnd type="triangl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2" name="弧形 581"/>
          <p:cNvSpPr/>
          <p:nvPr/>
        </p:nvSpPr>
        <p:spPr>
          <a:xfrm rot="10800000">
            <a:off x="4719527" y="2168201"/>
            <a:ext cx="2752946" cy="2752942"/>
          </a:xfrm>
          <a:prstGeom prst="arc">
            <a:avLst>
              <a:gd name="adj1" fmla="val 10214044"/>
              <a:gd name="adj2" fmla="val 310579"/>
            </a:avLst>
          </a:prstGeom>
          <a:ln w="317500">
            <a:gradFill flip="none" rotWithShape="1">
              <a:gsLst>
                <a:gs pos="0">
                  <a:schemeClr val="accent1">
                    <a:lumMod val="40000"/>
                    <a:lumOff val="60000"/>
                  </a:schemeClr>
                </a:gs>
                <a:gs pos="100000">
                  <a:schemeClr val="accent1">
                    <a:lumMod val="40000"/>
                    <a:lumOff val="60000"/>
                    <a:alpha val="0"/>
                  </a:schemeClr>
                </a:gs>
              </a:gsLst>
              <a:lin ang="0" scaled="1"/>
              <a:tileRect/>
            </a:gradFill>
            <a:headEnd type="triangl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3" name="椭圆 582"/>
          <p:cNvSpPr/>
          <p:nvPr/>
        </p:nvSpPr>
        <p:spPr>
          <a:xfrm>
            <a:off x="4713041" y="2171700"/>
            <a:ext cx="2752942" cy="27529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9" name="文本框 598"/>
          <p:cNvSpPr txBox="1"/>
          <p:nvPr/>
        </p:nvSpPr>
        <p:spPr>
          <a:xfrm>
            <a:off x="8699774" y="1792369"/>
            <a:ext cx="1282402" cy="447229"/>
          </a:xfrm>
          <a:prstGeom prst="rect">
            <a:avLst/>
          </a:prstGeom>
        </p:spPr>
        <p:txBody>
          <a:bodyPr wrap="none" lIns="0" tIns="36000" rIns="0" bIns="36000" rtlCol="0">
            <a:spAutoFit/>
          </a:bodyPr>
          <a:lstStyle/>
          <a:p>
            <a:pPr marL="0" indent="0">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00" name="文本框 599"/>
          <p:cNvSpPr txBox="1"/>
          <p:nvPr/>
        </p:nvSpPr>
        <p:spPr>
          <a:xfrm>
            <a:off x="997493" y="2206960"/>
            <a:ext cx="2494733" cy="1175056"/>
          </a:xfrm>
          <a:prstGeom prst="rect">
            <a:avLst/>
          </a:prstGeom>
        </p:spPr>
        <p:txBody>
          <a:bodyPr wrap="square" lIns="0" tIns="36000" rIns="0" bIns="36000" rtlCol="0">
            <a:spAutoFit/>
          </a:bodyPr>
          <a:lstStyle/>
          <a:p>
            <a:pPr algn="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601" name="文本框 600"/>
          <p:cNvSpPr txBox="1"/>
          <p:nvPr/>
        </p:nvSpPr>
        <p:spPr>
          <a:xfrm>
            <a:off x="2209823" y="1792369"/>
            <a:ext cx="1282403" cy="447229"/>
          </a:xfrm>
          <a:prstGeom prst="rect">
            <a:avLst/>
          </a:prstGeom>
        </p:spPr>
        <p:txBody>
          <a:bodyPr wrap="none" lIns="0" tIns="36000" rIns="0" bIns="36000" rtlCol="0">
            <a:spAutoFit/>
          </a:bodyPr>
          <a:lstStyle/>
          <a:p>
            <a:pPr marL="0" indent="0" algn="r">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9" name="文本框 28">
            <a:extLst>
              <a:ext uri="{FF2B5EF4-FFF2-40B4-BE49-F238E27FC236}">
                <a16:creationId xmlns:a16="http://schemas.microsoft.com/office/drawing/2014/main" id="{516D51A0-2BEC-48A5-830C-FCE2F9FCA938}"/>
              </a:ext>
            </a:extLst>
          </p:cNvPr>
          <p:cNvSpPr txBox="1"/>
          <p:nvPr/>
        </p:nvSpPr>
        <p:spPr>
          <a:xfrm>
            <a:off x="8699774" y="2206960"/>
            <a:ext cx="2494733" cy="1175056"/>
          </a:xfrm>
          <a:prstGeom prst="rect">
            <a:avLst/>
          </a:prstGeom>
        </p:spPr>
        <p:txBody>
          <a:bodyPr wrap="square" lIns="0" tIns="36000" rIns="0" bIns="36000" rtlCol="0">
            <a:spAutoFit/>
          </a:bodyPr>
          <a:lstStyle/>
          <a:p>
            <a:pP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603" name="文本框 602"/>
          <p:cNvSpPr txBox="1"/>
          <p:nvPr/>
        </p:nvSpPr>
        <p:spPr>
          <a:xfrm>
            <a:off x="8699774" y="4272260"/>
            <a:ext cx="1282402" cy="447229"/>
          </a:xfrm>
          <a:prstGeom prst="rect">
            <a:avLst/>
          </a:prstGeom>
        </p:spPr>
        <p:txBody>
          <a:bodyPr wrap="none" lIns="0" tIns="36000" rIns="0" bIns="36000" rtlCol="0">
            <a:spAutoFit/>
          </a:bodyPr>
          <a:lstStyle/>
          <a:p>
            <a:pPr marL="0" indent="0">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04" name="文本框 603"/>
          <p:cNvSpPr txBox="1"/>
          <p:nvPr/>
        </p:nvSpPr>
        <p:spPr>
          <a:xfrm>
            <a:off x="997493" y="4644705"/>
            <a:ext cx="2494733" cy="1175056"/>
          </a:xfrm>
          <a:prstGeom prst="rect">
            <a:avLst/>
          </a:prstGeom>
        </p:spPr>
        <p:txBody>
          <a:bodyPr wrap="square" lIns="0" tIns="36000" rIns="0" bIns="36000" rtlCol="0">
            <a:spAutoFit/>
          </a:bodyPr>
          <a:lstStyle/>
          <a:p>
            <a:pPr algn="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605" name="文本框 604"/>
          <p:cNvSpPr txBox="1"/>
          <p:nvPr/>
        </p:nvSpPr>
        <p:spPr>
          <a:xfrm>
            <a:off x="2209823" y="4230114"/>
            <a:ext cx="1282403" cy="447229"/>
          </a:xfrm>
          <a:prstGeom prst="rect">
            <a:avLst/>
          </a:prstGeom>
        </p:spPr>
        <p:txBody>
          <a:bodyPr wrap="none" lIns="0" tIns="36000" rIns="0" bIns="36000" rtlCol="0">
            <a:spAutoFit/>
          </a:bodyPr>
          <a:lstStyle/>
          <a:p>
            <a:pPr marL="0" indent="0" algn="r">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0" name="文本框 29">
            <a:extLst>
              <a:ext uri="{FF2B5EF4-FFF2-40B4-BE49-F238E27FC236}">
                <a16:creationId xmlns:a16="http://schemas.microsoft.com/office/drawing/2014/main" id="{299711C7-6649-4F9D-B210-32811A9DD572}"/>
              </a:ext>
            </a:extLst>
          </p:cNvPr>
          <p:cNvSpPr txBox="1"/>
          <p:nvPr/>
        </p:nvSpPr>
        <p:spPr>
          <a:xfrm>
            <a:off x="8699774" y="4644705"/>
            <a:ext cx="2494733" cy="1175056"/>
          </a:xfrm>
          <a:prstGeom prst="rect">
            <a:avLst/>
          </a:prstGeom>
        </p:spPr>
        <p:txBody>
          <a:bodyPr wrap="square" lIns="0" tIns="36000" rIns="0" bIns="36000" rtlCol="0">
            <a:spAutoFit/>
          </a:bodyPr>
          <a:lstStyle/>
          <a:p>
            <a:pP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31" name="文本框 30">
            <a:extLst>
              <a:ext uri="{FF2B5EF4-FFF2-40B4-BE49-F238E27FC236}">
                <a16:creationId xmlns:a16="http://schemas.microsoft.com/office/drawing/2014/main" id="{8BC1D924-90F3-49DA-9053-5BEF6648F08F}"/>
              </a:ext>
            </a:extLst>
          </p:cNvPr>
          <p:cNvSpPr txBox="1"/>
          <p:nvPr/>
        </p:nvSpPr>
        <p:spPr>
          <a:xfrm>
            <a:off x="5191831" y="3249664"/>
            <a:ext cx="1795363" cy="597014"/>
          </a:xfrm>
          <a:prstGeom prst="rect">
            <a:avLst/>
          </a:prstGeom>
        </p:spPr>
        <p:txBody>
          <a:bodyPr wrap="none" lIns="0" tIns="36000" rIns="0" bIns="36000" rtlCol="0">
            <a:spAutoFit/>
          </a:bodyPr>
          <a:lstStyle/>
          <a:p>
            <a:pPr marL="0" indent="0">
              <a:lnSpc>
                <a:spcPct val="130000"/>
              </a:lnSpc>
              <a:buNone/>
            </a:pPr>
            <a:r>
              <a:rPr lang="zh-CN" altLang="en-US" sz="28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2" name="椭圆 31">
            <a:extLst>
              <a:ext uri="{FF2B5EF4-FFF2-40B4-BE49-F238E27FC236}">
                <a16:creationId xmlns:a16="http://schemas.microsoft.com/office/drawing/2014/main" id="{F7B3C423-B8CA-4F56-9067-4A9E83823420}"/>
              </a:ext>
            </a:extLst>
          </p:cNvPr>
          <p:cNvSpPr/>
          <p:nvPr/>
        </p:nvSpPr>
        <p:spPr>
          <a:xfrm rot="660000" flipH="1">
            <a:off x="3887372" y="4653645"/>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椭圆 32">
            <a:extLst>
              <a:ext uri="{FF2B5EF4-FFF2-40B4-BE49-F238E27FC236}">
                <a16:creationId xmlns:a16="http://schemas.microsoft.com/office/drawing/2014/main" id="{031B6641-91CF-4517-A65D-878F43A08BDD}"/>
              </a:ext>
            </a:extLst>
          </p:cNvPr>
          <p:cNvSpPr/>
          <p:nvPr/>
        </p:nvSpPr>
        <p:spPr>
          <a:xfrm rot="660000" flipH="1">
            <a:off x="8155942" y="2234329"/>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椭圆 33">
            <a:extLst>
              <a:ext uri="{FF2B5EF4-FFF2-40B4-BE49-F238E27FC236}">
                <a16:creationId xmlns:a16="http://schemas.microsoft.com/office/drawing/2014/main" id="{AC0E9C0D-713C-4765-A540-09A5C75389A7}"/>
              </a:ext>
            </a:extLst>
          </p:cNvPr>
          <p:cNvSpPr/>
          <p:nvPr/>
        </p:nvSpPr>
        <p:spPr>
          <a:xfrm rot="660000" flipH="1">
            <a:off x="8155942" y="4653645"/>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TextBox 1">
            <a:extLst>
              <a:ext uri="{FF2B5EF4-FFF2-40B4-BE49-F238E27FC236}">
                <a16:creationId xmlns:a16="http://schemas.microsoft.com/office/drawing/2014/main" id="{6B0D787A-8AAC-4F59-8336-08C7BEAE69EA}"/>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a:extLst>
              <a:ext uri="{FF2B5EF4-FFF2-40B4-BE49-F238E27FC236}">
                <a16:creationId xmlns:a16="http://schemas.microsoft.com/office/drawing/2014/main" id="{8D24E035-844A-4779-A5AD-3A7822B50B31}"/>
              </a:ext>
            </a:extLst>
          </p:cNvPr>
          <p:cNvSpPr/>
          <p:nvPr/>
        </p:nvSpPr>
        <p:spPr>
          <a:xfrm>
            <a:off x="3" y="5267843"/>
            <a:ext cx="12191999" cy="683257"/>
          </a:xfrm>
          <a:custGeom>
            <a:avLst/>
            <a:gdLst>
              <a:gd name="connsiteX0" fmla="*/ 6096001 w 12191999"/>
              <a:gd name="connsiteY0" fmla="*/ 0 h 3296100"/>
              <a:gd name="connsiteX1" fmla="*/ 11604029 w 12191999"/>
              <a:gd name="connsiteY1" fmla="*/ 555257 h 3296100"/>
              <a:gd name="connsiteX2" fmla="*/ 12191999 w 12191999"/>
              <a:gd name="connsiteY2" fmla="*/ 683256 h 3296100"/>
              <a:gd name="connsiteX3" fmla="*/ 12191999 w 12191999"/>
              <a:gd name="connsiteY3" fmla="*/ 3296100 h 3296100"/>
              <a:gd name="connsiteX4" fmla="*/ 0 w 12191999"/>
              <a:gd name="connsiteY4" fmla="*/ 3296100 h 3296100"/>
              <a:gd name="connsiteX5" fmla="*/ 0 w 12191999"/>
              <a:gd name="connsiteY5" fmla="*/ 683257 h 3296100"/>
              <a:gd name="connsiteX6" fmla="*/ 587972 w 12191999"/>
              <a:gd name="connsiteY6" fmla="*/ 555257 h 3296100"/>
              <a:gd name="connsiteX7" fmla="*/ 6096001 w 12191999"/>
              <a:gd name="connsiteY7" fmla="*/ 0 h 3296100"/>
              <a:gd name="connsiteX0" fmla="*/ 12191999 w 12283439"/>
              <a:gd name="connsiteY0" fmla="*/ 3296100 h 3387540"/>
              <a:gd name="connsiteX1" fmla="*/ 0 w 12283439"/>
              <a:gd name="connsiteY1" fmla="*/ 3296100 h 3387540"/>
              <a:gd name="connsiteX2" fmla="*/ 0 w 12283439"/>
              <a:gd name="connsiteY2" fmla="*/ 683257 h 3387540"/>
              <a:gd name="connsiteX3" fmla="*/ 587972 w 12283439"/>
              <a:gd name="connsiteY3" fmla="*/ 555257 h 3387540"/>
              <a:gd name="connsiteX4" fmla="*/ 6096001 w 12283439"/>
              <a:gd name="connsiteY4" fmla="*/ 0 h 3387540"/>
              <a:gd name="connsiteX5" fmla="*/ 11604029 w 12283439"/>
              <a:gd name="connsiteY5" fmla="*/ 555257 h 3387540"/>
              <a:gd name="connsiteX6" fmla="*/ 12191999 w 12283439"/>
              <a:gd name="connsiteY6" fmla="*/ 683256 h 3387540"/>
              <a:gd name="connsiteX7" fmla="*/ 12283439 w 12283439"/>
              <a:gd name="connsiteY7" fmla="*/ 3387540 h 3387540"/>
              <a:gd name="connsiteX0" fmla="*/ 12191999 w 12191999"/>
              <a:gd name="connsiteY0" fmla="*/ 3296100 h 3296100"/>
              <a:gd name="connsiteX1" fmla="*/ 0 w 12191999"/>
              <a:gd name="connsiteY1" fmla="*/ 3296100 h 3296100"/>
              <a:gd name="connsiteX2" fmla="*/ 0 w 12191999"/>
              <a:gd name="connsiteY2" fmla="*/ 683257 h 3296100"/>
              <a:gd name="connsiteX3" fmla="*/ 587972 w 12191999"/>
              <a:gd name="connsiteY3" fmla="*/ 555257 h 3296100"/>
              <a:gd name="connsiteX4" fmla="*/ 6096001 w 12191999"/>
              <a:gd name="connsiteY4" fmla="*/ 0 h 3296100"/>
              <a:gd name="connsiteX5" fmla="*/ 11604029 w 12191999"/>
              <a:gd name="connsiteY5" fmla="*/ 555257 h 3296100"/>
              <a:gd name="connsiteX6" fmla="*/ 12191999 w 12191999"/>
              <a:gd name="connsiteY6" fmla="*/ 683256 h 3296100"/>
              <a:gd name="connsiteX0" fmla="*/ 0 w 12191999"/>
              <a:gd name="connsiteY0" fmla="*/ 3296100 h 3296100"/>
              <a:gd name="connsiteX1" fmla="*/ 0 w 12191999"/>
              <a:gd name="connsiteY1" fmla="*/ 683257 h 3296100"/>
              <a:gd name="connsiteX2" fmla="*/ 587972 w 12191999"/>
              <a:gd name="connsiteY2" fmla="*/ 555257 h 3296100"/>
              <a:gd name="connsiteX3" fmla="*/ 6096001 w 12191999"/>
              <a:gd name="connsiteY3" fmla="*/ 0 h 3296100"/>
              <a:gd name="connsiteX4" fmla="*/ 11604029 w 12191999"/>
              <a:gd name="connsiteY4" fmla="*/ 555257 h 3296100"/>
              <a:gd name="connsiteX5" fmla="*/ 12191999 w 12191999"/>
              <a:gd name="connsiteY5" fmla="*/ 683256 h 3296100"/>
              <a:gd name="connsiteX0" fmla="*/ 0 w 12191999"/>
              <a:gd name="connsiteY0" fmla="*/ 683257 h 683257"/>
              <a:gd name="connsiteX1" fmla="*/ 587972 w 12191999"/>
              <a:gd name="connsiteY1" fmla="*/ 555257 h 683257"/>
              <a:gd name="connsiteX2" fmla="*/ 6096001 w 12191999"/>
              <a:gd name="connsiteY2" fmla="*/ 0 h 683257"/>
              <a:gd name="connsiteX3" fmla="*/ 11604029 w 12191999"/>
              <a:gd name="connsiteY3" fmla="*/ 555257 h 683257"/>
              <a:gd name="connsiteX4" fmla="*/ 12191999 w 12191999"/>
              <a:gd name="connsiteY4" fmla="*/ 683256 h 683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3257">
                <a:moveTo>
                  <a:pt x="0" y="683257"/>
                </a:moveTo>
                <a:lnTo>
                  <a:pt x="587972" y="555257"/>
                </a:lnTo>
                <a:cubicBezTo>
                  <a:pt x="2367115" y="191192"/>
                  <a:pt x="4209230" y="0"/>
                  <a:pt x="6096001" y="0"/>
                </a:cubicBezTo>
                <a:cubicBezTo>
                  <a:pt x="7982771" y="0"/>
                  <a:pt x="9824885" y="191192"/>
                  <a:pt x="11604029" y="555257"/>
                </a:cubicBezTo>
                <a:lnTo>
                  <a:pt x="12191999" y="683256"/>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文本框 28">
            <a:extLst>
              <a:ext uri="{FF2B5EF4-FFF2-40B4-BE49-F238E27FC236}">
                <a16:creationId xmlns:a16="http://schemas.microsoft.com/office/drawing/2014/main" id="{C46892CF-C786-4BA1-AAA8-66CB05D7F6F4}"/>
              </a:ext>
            </a:extLst>
          </p:cNvPr>
          <p:cNvSpPr txBox="1"/>
          <p:nvPr/>
        </p:nvSpPr>
        <p:spPr>
          <a:xfrm>
            <a:off x="3009900" y="5679703"/>
            <a:ext cx="6172200" cy="616644"/>
          </a:xfrm>
          <a:prstGeom prst="rect">
            <a:avLst/>
          </a:prstGeom>
          <a:noFill/>
        </p:spPr>
        <p:txBody>
          <a:bodyPr wrap="square">
            <a:spAutoFit/>
          </a:bodyPr>
          <a:lstStyle/>
          <a:p>
            <a:pPr algn="ctr">
              <a:lnSpc>
                <a:spcPct val="130000"/>
              </a:lnSpc>
            </a:pPr>
            <a:r>
              <a:rPr lang="zh-CN" altLang="en-US" sz="2800" spc="3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3" name="等腰三角形 92">
            <a:extLst>
              <a:ext uri="{FF2B5EF4-FFF2-40B4-BE49-F238E27FC236}">
                <a16:creationId xmlns:a16="http://schemas.microsoft.com/office/drawing/2014/main" id="{CAA006BF-C6DD-4E8D-8C2A-70381FD746AE}"/>
              </a:ext>
            </a:extLst>
          </p:cNvPr>
          <p:cNvSpPr/>
          <p:nvPr/>
        </p:nvSpPr>
        <p:spPr>
          <a:xfrm rot="21060999">
            <a:off x="2342573" y="5434463"/>
            <a:ext cx="102976" cy="8877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4" name="等腰三角形 93">
            <a:extLst>
              <a:ext uri="{FF2B5EF4-FFF2-40B4-BE49-F238E27FC236}">
                <a16:creationId xmlns:a16="http://schemas.microsoft.com/office/drawing/2014/main" id="{3FC8429B-5109-45A5-B01C-2E17C2E6F80B}"/>
              </a:ext>
            </a:extLst>
          </p:cNvPr>
          <p:cNvSpPr/>
          <p:nvPr/>
        </p:nvSpPr>
        <p:spPr>
          <a:xfrm rot="539001" flipH="1">
            <a:off x="9746451" y="5434463"/>
            <a:ext cx="102976" cy="8877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5" name="等腰三角形 94">
            <a:extLst>
              <a:ext uri="{FF2B5EF4-FFF2-40B4-BE49-F238E27FC236}">
                <a16:creationId xmlns:a16="http://schemas.microsoft.com/office/drawing/2014/main" id="{7F7BC1F5-9AF0-4F79-9741-CB3A6BAF80FA}"/>
              </a:ext>
            </a:extLst>
          </p:cNvPr>
          <p:cNvSpPr/>
          <p:nvPr/>
        </p:nvSpPr>
        <p:spPr>
          <a:xfrm rot="21388870" flipH="1">
            <a:off x="4808247" y="5209198"/>
            <a:ext cx="102976" cy="8877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6" name="等腰三角形 95">
            <a:extLst>
              <a:ext uri="{FF2B5EF4-FFF2-40B4-BE49-F238E27FC236}">
                <a16:creationId xmlns:a16="http://schemas.microsoft.com/office/drawing/2014/main" id="{2CC18B2D-55BF-45B2-9164-DCC489B965D3}"/>
              </a:ext>
            </a:extLst>
          </p:cNvPr>
          <p:cNvSpPr/>
          <p:nvPr/>
        </p:nvSpPr>
        <p:spPr>
          <a:xfrm rot="211130">
            <a:off x="7280778" y="5209198"/>
            <a:ext cx="102976" cy="8877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矩形: 圆角 35">
            <a:extLst>
              <a:ext uri="{FF2B5EF4-FFF2-40B4-BE49-F238E27FC236}">
                <a16:creationId xmlns:a16="http://schemas.microsoft.com/office/drawing/2014/main" id="{3DDBE7EF-9C8A-4D6A-9C2B-EAE02E5C6790}"/>
              </a:ext>
            </a:extLst>
          </p:cNvPr>
          <p:cNvSpPr/>
          <p:nvPr/>
        </p:nvSpPr>
        <p:spPr>
          <a:xfrm>
            <a:off x="1338262" y="2347293"/>
            <a:ext cx="1914526" cy="2530475"/>
          </a:xfrm>
          <a:prstGeom prst="roundRect">
            <a:avLst>
              <a:gd name="adj" fmla="val 5883"/>
            </a:avLst>
          </a:prstGeom>
          <a:noFill/>
          <a:ln w="127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椭圆 30">
            <a:extLst>
              <a:ext uri="{FF2B5EF4-FFF2-40B4-BE49-F238E27FC236}">
                <a16:creationId xmlns:a16="http://schemas.microsoft.com/office/drawing/2014/main" id="{92E11946-4BEA-4F2B-B344-CE9CA19A3D20}"/>
              </a:ext>
            </a:extLst>
          </p:cNvPr>
          <p:cNvSpPr/>
          <p:nvPr/>
        </p:nvSpPr>
        <p:spPr>
          <a:xfrm>
            <a:off x="1973389" y="4555632"/>
            <a:ext cx="644272" cy="6442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4884D9C9-0364-40E2-B03B-A2C7CEB68629}"/>
              </a:ext>
            </a:extLst>
          </p:cNvPr>
          <p:cNvSpPr txBox="1"/>
          <p:nvPr/>
        </p:nvSpPr>
        <p:spPr>
          <a:xfrm>
            <a:off x="2012157" y="4603069"/>
            <a:ext cx="566737" cy="466859"/>
          </a:xfrm>
          <a:prstGeom prst="rect">
            <a:avLst/>
          </a:prstGeom>
          <a:noFill/>
        </p:spPr>
        <p:txBody>
          <a:bodyPr wrap="square">
            <a:spAutoFit/>
          </a:bodyPr>
          <a:lstStyle/>
          <a:p>
            <a:pPr algn="ctr">
              <a:lnSpc>
                <a:spcPct val="130000"/>
              </a:lnSpc>
            </a:pPr>
            <a:r>
              <a:rPr lang="en-US" altLang="zh-CN"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椭圆 34">
            <a:extLst>
              <a:ext uri="{FF2B5EF4-FFF2-40B4-BE49-F238E27FC236}">
                <a16:creationId xmlns:a16="http://schemas.microsoft.com/office/drawing/2014/main" id="{C3F43F6F-6876-4AC7-80B8-34E7D1A4C98C}"/>
              </a:ext>
            </a:extLst>
          </p:cNvPr>
          <p:cNvSpPr/>
          <p:nvPr/>
        </p:nvSpPr>
        <p:spPr>
          <a:xfrm>
            <a:off x="2012950" y="4595193"/>
            <a:ext cx="565150" cy="565150"/>
          </a:xfrm>
          <a:prstGeom prst="ellipse">
            <a:avLst/>
          </a:prstGeom>
          <a:noFill/>
          <a:ln w="9525" cap="rnd">
            <a:solidFill>
              <a:schemeClr val="bg1">
                <a:alpha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文本框 37">
            <a:extLst>
              <a:ext uri="{FF2B5EF4-FFF2-40B4-BE49-F238E27FC236}">
                <a16:creationId xmlns:a16="http://schemas.microsoft.com/office/drawing/2014/main" id="{3422D67C-8EDF-47B2-8582-8BD2DF0498F0}"/>
              </a:ext>
            </a:extLst>
          </p:cNvPr>
          <p:cNvSpPr txBox="1"/>
          <p:nvPr/>
        </p:nvSpPr>
        <p:spPr>
          <a:xfrm>
            <a:off x="1485899" y="2625555"/>
            <a:ext cx="1619252" cy="1754839"/>
          </a:xfrm>
          <a:prstGeom prst="rect">
            <a:avLst/>
          </a:prstGeom>
          <a:noFill/>
        </p:spPr>
        <p:txBody>
          <a:bodyPr wrap="square">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62" name="矩形: 圆角 61">
            <a:extLst>
              <a:ext uri="{FF2B5EF4-FFF2-40B4-BE49-F238E27FC236}">
                <a16:creationId xmlns:a16="http://schemas.microsoft.com/office/drawing/2014/main" id="{71DB3230-087C-4893-8547-4C3C4AFEA1AB}"/>
              </a:ext>
            </a:extLst>
          </p:cNvPr>
          <p:cNvSpPr/>
          <p:nvPr/>
        </p:nvSpPr>
        <p:spPr>
          <a:xfrm>
            <a:off x="3871912" y="2099643"/>
            <a:ext cx="1914526" cy="2530475"/>
          </a:xfrm>
          <a:prstGeom prst="roundRect">
            <a:avLst>
              <a:gd name="adj" fmla="val 5883"/>
            </a:avLst>
          </a:prstGeom>
          <a:noFill/>
          <a:ln w="127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5" name="椭圆 64">
            <a:extLst>
              <a:ext uri="{FF2B5EF4-FFF2-40B4-BE49-F238E27FC236}">
                <a16:creationId xmlns:a16="http://schemas.microsoft.com/office/drawing/2014/main" id="{2D155E3D-6C51-4FA3-B1C4-C9831AA2BD6E}"/>
              </a:ext>
            </a:extLst>
          </p:cNvPr>
          <p:cNvSpPr/>
          <p:nvPr/>
        </p:nvSpPr>
        <p:spPr>
          <a:xfrm>
            <a:off x="4507039" y="4307982"/>
            <a:ext cx="644272" cy="6442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6" name="文本框 65">
            <a:extLst>
              <a:ext uri="{FF2B5EF4-FFF2-40B4-BE49-F238E27FC236}">
                <a16:creationId xmlns:a16="http://schemas.microsoft.com/office/drawing/2014/main" id="{B372C8DD-6C6E-45EA-891B-CEF59ADC076D}"/>
              </a:ext>
            </a:extLst>
          </p:cNvPr>
          <p:cNvSpPr txBox="1"/>
          <p:nvPr/>
        </p:nvSpPr>
        <p:spPr>
          <a:xfrm>
            <a:off x="4545807" y="4355419"/>
            <a:ext cx="566737" cy="466859"/>
          </a:xfrm>
          <a:prstGeom prst="rect">
            <a:avLst/>
          </a:prstGeom>
          <a:noFill/>
        </p:spPr>
        <p:txBody>
          <a:bodyPr wrap="square">
            <a:spAutoFit/>
          </a:bodyPr>
          <a:lstStyle/>
          <a:p>
            <a:pPr algn="ctr">
              <a:lnSpc>
                <a:spcPct val="130000"/>
              </a:lnSpc>
            </a:pPr>
            <a:r>
              <a:rPr lang="en-US" altLang="zh-CN"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7" name="椭圆 66">
            <a:extLst>
              <a:ext uri="{FF2B5EF4-FFF2-40B4-BE49-F238E27FC236}">
                <a16:creationId xmlns:a16="http://schemas.microsoft.com/office/drawing/2014/main" id="{0DED2DE2-EBF7-4262-8A70-65B3F4689BE5}"/>
              </a:ext>
            </a:extLst>
          </p:cNvPr>
          <p:cNvSpPr/>
          <p:nvPr/>
        </p:nvSpPr>
        <p:spPr>
          <a:xfrm>
            <a:off x="4546600" y="4347543"/>
            <a:ext cx="565150" cy="565150"/>
          </a:xfrm>
          <a:prstGeom prst="ellipse">
            <a:avLst/>
          </a:prstGeom>
          <a:noFill/>
          <a:ln w="9525" cap="rnd">
            <a:solidFill>
              <a:schemeClr val="bg1">
                <a:alpha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文本框 63">
            <a:extLst>
              <a:ext uri="{FF2B5EF4-FFF2-40B4-BE49-F238E27FC236}">
                <a16:creationId xmlns:a16="http://schemas.microsoft.com/office/drawing/2014/main" id="{15F43081-626F-4A06-B682-CAB62D68ADF6}"/>
              </a:ext>
            </a:extLst>
          </p:cNvPr>
          <p:cNvSpPr txBox="1"/>
          <p:nvPr/>
        </p:nvSpPr>
        <p:spPr>
          <a:xfrm>
            <a:off x="4019549" y="2377905"/>
            <a:ext cx="1619252" cy="1754839"/>
          </a:xfrm>
          <a:prstGeom prst="rect">
            <a:avLst/>
          </a:prstGeom>
          <a:noFill/>
        </p:spPr>
        <p:txBody>
          <a:bodyPr wrap="square">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69" name="矩形: 圆角 68">
            <a:extLst>
              <a:ext uri="{FF2B5EF4-FFF2-40B4-BE49-F238E27FC236}">
                <a16:creationId xmlns:a16="http://schemas.microsoft.com/office/drawing/2014/main" id="{4EF13860-5F27-4971-B909-4F2B2B33C0C2}"/>
              </a:ext>
            </a:extLst>
          </p:cNvPr>
          <p:cNvSpPr/>
          <p:nvPr/>
        </p:nvSpPr>
        <p:spPr>
          <a:xfrm>
            <a:off x="6405562" y="2099643"/>
            <a:ext cx="1914526" cy="2530475"/>
          </a:xfrm>
          <a:prstGeom prst="roundRect">
            <a:avLst>
              <a:gd name="adj" fmla="val 5883"/>
            </a:avLst>
          </a:prstGeom>
          <a:noFill/>
          <a:ln w="127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 name="椭圆 71">
            <a:extLst>
              <a:ext uri="{FF2B5EF4-FFF2-40B4-BE49-F238E27FC236}">
                <a16:creationId xmlns:a16="http://schemas.microsoft.com/office/drawing/2014/main" id="{5D6A4B6F-4620-49B2-9062-9DD226563AF0}"/>
              </a:ext>
            </a:extLst>
          </p:cNvPr>
          <p:cNvSpPr/>
          <p:nvPr/>
        </p:nvSpPr>
        <p:spPr>
          <a:xfrm>
            <a:off x="7040689" y="4307982"/>
            <a:ext cx="644272" cy="6442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3" name="文本框 72">
            <a:extLst>
              <a:ext uri="{FF2B5EF4-FFF2-40B4-BE49-F238E27FC236}">
                <a16:creationId xmlns:a16="http://schemas.microsoft.com/office/drawing/2014/main" id="{4FA6EDCB-1E2F-4A9D-B681-B27FFCC9C20A}"/>
              </a:ext>
            </a:extLst>
          </p:cNvPr>
          <p:cNvSpPr txBox="1"/>
          <p:nvPr/>
        </p:nvSpPr>
        <p:spPr>
          <a:xfrm>
            <a:off x="7079457" y="4355419"/>
            <a:ext cx="566737" cy="466859"/>
          </a:xfrm>
          <a:prstGeom prst="rect">
            <a:avLst/>
          </a:prstGeom>
          <a:noFill/>
        </p:spPr>
        <p:txBody>
          <a:bodyPr wrap="square">
            <a:spAutoFit/>
          </a:bodyPr>
          <a:lstStyle/>
          <a:p>
            <a:pPr algn="ctr">
              <a:lnSpc>
                <a:spcPct val="130000"/>
              </a:lnSpc>
            </a:pPr>
            <a:r>
              <a:rPr lang="en-US" altLang="zh-CN"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4" name="椭圆 73">
            <a:extLst>
              <a:ext uri="{FF2B5EF4-FFF2-40B4-BE49-F238E27FC236}">
                <a16:creationId xmlns:a16="http://schemas.microsoft.com/office/drawing/2014/main" id="{B23CB8BA-5E15-45B5-AA78-5CA71A84F7AC}"/>
              </a:ext>
            </a:extLst>
          </p:cNvPr>
          <p:cNvSpPr/>
          <p:nvPr/>
        </p:nvSpPr>
        <p:spPr>
          <a:xfrm>
            <a:off x="7080250" y="4347543"/>
            <a:ext cx="565150" cy="565150"/>
          </a:xfrm>
          <a:prstGeom prst="ellipse">
            <a:avLst/>
          </a:prstGeom>
          <a:noFill/>
          <a:ln w="9525" cap="rnd">
            <a:solidFill>
              <a:schemeClr val="bg1">
                <a:alpha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 name="文本框 70">
            <a:extLst>
              <a:ext uri="{FF2B5EF4-FFF2-40B4-BE49-F238E27FC236}">
                <a16:creationId xmlns:a16="http://schemas.microsoft.com/office/drawing/2014/main" id="{1BD41103-B065-48AF-ADB5-BBA93C620225}"/>
              </a:ext>
            </a:extLst>
          </p:cNvPr>
          <p:cNvSpPr txBox="1"/>
          <p:nvPr/>
        </p:nvSpPr>
        <p:spPr>
          <a:xfrm>
            <a:off x="6553199" y="2377905"/>
            <a:ext cx="1619252" cy="1754839"/>
          </a:xfrm>
          <a:prstGeom prst="rect">
            <a:avLst/>
          </a:prstGeom>
          <a:noFill/>
        </p:spPr>
        <p:txBody>
          <a:bodyPr wrap="square">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76" name="矩形: 圆角 75">
            <a:extLst>
              <a:ext uri="{FF2B5EF4-FFF2-40B4-BE49-F238E27FC236}">
                <a16:creationId xmlns:a16="http://schemas.microsoft.com/office/drawing/2014/main" id="{9EFB6B1E-EFBA-415D-9CEB-6C4FFB819668}"/>
              </a:ext>
            </a:extLst>
          </p:cNvPr>
          <p:cNvSpPr/>
          <p:nvPr/>
        </p:nvSpPr>
        <p:spPr>
          <a:xfrm>
            <a:off x="8939212" y="2347293"/>
            <a:ext cx="1914526" cy="2530475"/>
          </a:xfrm>
          <a:prstGeom prst="roundRect">
            <a:avLst>
              <a:gd name="adj" fmla="val 5883"/>
            </a:avLst>
          </a:prstGeom>
          <a:noFill/>
          <a:ln w="1270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9" name="椭圆 78">
            <a:extLst>
              <a:ext uri="{FF2B5EF4-FFF2-40B4-BE49-F238E27FC236}">
                <a16:creationId xmlns:a16="http://schemas.microsoft.com/office/drawing/2014/main" id="{F4E87623-260E-401F-AAFA-4B6D94384CF5}"/>
              </a:ext>
            </a:extLst>
          </p:cNvPr>
          <p:cNvSpPr/>
          <p:nvPr/>
        </p:nvSpPr>
        <p:spPr>
          <a:xfrm>
            <a:off x="9574339" y="4555632"/>
            <a:ext cx="644272" cy="6442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0" name="文本框 79">
            <a:extLst>
              <a:ext uri="{FF2B5EF4-FFF2-40B4-BE49-F238E27FC236}">
                <a16:creationId xmlns:a16="http://schemas.microsoft.com/office/drawing/2014/main" id="{8BFE40BA-1247-4EFA-887A-8F81F4E2D10D}"/>
              </a:ext>
            </a:extLst>
          </p:cNvPr>
          <p:cNvSpPr txBox="1"/>
          <p:nvPr/>
        </p:nvSpPr>
        <p:spPr>
          <a:xfrm>
            <a:off x="9613107" y="4603069"/>
            <a:ext cx="566737" cy="466859"/>
          </a:xfrm>
          <a:prstGeom prst="rect">
            <a:avLst/>
          </a:prstGeom>
          <a:noFill/>
        </p:spPr>
        <p:txBody>
          <a:bodyPr wrap="square">
            <a:spAutoFit/>
          </a:bodyPr>
          <a:lstStyle/>
          <a:p>
            <a:pPr algn="ctr">
              <a:lnSpc>
                <a:spcPct val="130000"/>
              </a:lnSpc>
            </a:pPr>
            <a:r>
              <a:rPr lang="en-US" altLang="zh-CN"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1" name="椭圆 80">
            <a:extLst>
              <a:ext uri="{FF2B5EF4-FFF2-40B4-BE49-F238E27FC236}">
                <a16:creationId xmlns:a16="http://schemas.microsoft.com/office/drawing/2014/main" id="{F738568E-89EF-4D81-B5DF-31C3BDAC8D52}"/>
              </a:ext>
            </a:extLst>
          </p:cNvPr>
          <p:cNvSpPr/>
          <p:nvPr/>
        </p:nvSpPr>
        <p:spPr>
          <a:xfrm>
            <a:off x="9613900" y="4595193"/>
            <a:ext cx="565150" cy="565150"/>
          </a:xfrm>
          <a:prstGeom prst="ellipse">
            <a:avLst/>
          </a:prstGeom>
          <a:noFill/>
          <a:ln w="9525" cap="rnd">
            <a:solidFill>
              <a:schemeClr val="bg1">
                <a:alpha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8" name="文本框 77">
            <a:extLst>
              <a:ext uri="{FF2B5EF4-FFF2-40B4-BE49-F238E27FC236}">
                <a16:creationId xmlns:a16="http://schemas.microsoft.com/office/drawing/2014/main" id="{10B10616-7BD8-463F-9899-F84C28B0D915}"/>
              </a:ext>
            </a:extLst>
          </p:cNvPr>
          <p:cNvSpPr txBox="1"/>
          <p:nvPr/>
        </p:nvSpPr>
        <p:spPr>
          <a:xfrm>
            <a:off x="9086849" y="2625555"/>
            <a:ext cx="1619252" cy="1754839"/>
          </a:xfrm>
          <a:prstGeom prst="rect">
            <a:avLst/>
          </a:prstGeom>
          <a:noFill/>
        </p:spPr>
        <p:txBody>
          <a:bodyPr wrap="square">
            <a:spAutoFit/>
          </a:body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30" name="TextBox 1">
            <a:extLst>
              <a:ext uri="{FF2B5EF4-FFF2-40B4-BE49-F238E27FC236}">
                <a16:creationId xmlns:a16="http://schemas.microsoft.com/office/drawing/2014/main" id="{1E142594-ED9A-4D4E-B505-2F3467297CC1}"/>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867984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B84F645F-EA0D-4270-853E-8E408C30FB7E}"/>
              </a:ext>
            </a:extLst>
          </p:cNvPr>
          <p:cNvSpPr/>
          <p:nvPr/>
        </p:nvSpPr>
        <p:spPr>
          <a:xfrm>
            <a:off x="3339624" y="1954292"/>
            <a:ext cx="5512753" cy="2949416"/>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solidFill>
            <a:schemeClr val="bg1"/>
          </a:solidFill>
          <a:ln w="25400" cap="rnd">
            <a:solidFill>
              <a:schemeClr val="accent1"/>
            </a:solidFill>
            <a:prstDash val="solid"/>
            <a:round/>
          </a:ln>
        </p:spPr>
        <p:txBody>
          <a:bodyPr wrap="square" rtlCol="0" anchor="ctr">
            <a:noAutofit/>
          </a:bodyPr>
          <a:lstStyle/>
          <a:p>
            <a:endParaRPr lang="zh-CN" altLang="en-US" kern="0" dirty="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任意多边形: 形状 5">
            <a:extLst>
              <a:ext uri="{FF2B5EF4-FFF2-40B4-BE49-F238E27FC236}">
                <a16:creationId xmlns:a16="http://schemas.microsoft.com/office/drawing/2014/main" id="{8CD5BC4C-0427-4A4A-AD63-84D8EB73EBEB}"/>
              </a:ext>
            </a:extLst>
          </p:cNvPr>
          <p:cNvSpPr/>
          <p:nvPr/>
        </p:nvSpPr>
        <p:spPr>
          <a:xfrm>
            <a:off x="3343596" y="4416216"/>
            <a:ext cx="5501116" cy="487492"/>
          </a:xfrm>
          <a:custGeom>
            <a:avLst/>
            <a:gdLst>
              <a:gd name="connsiteX0" fmla="*/ 206671 w 5501116"/>
              <a:gd name="connsiteY0" fmla="*/ 0 h 487492"/>
              <a:gd name="connsiteX1" fmla="*/ 5294445 w 5501116"/>
              <a:gd name="connsiteY1" fmla="*/ 0 h 487492"/>
              <a:gd name="connsiteX2" fmla="*/ 5501116 w 5501116"/>
              <a:gd name="connsiteY2" fmla="*/ 206671 h 487492"/>
              <a:gd name="connsiteX3" fmla="*/ 5501116 w 5501116"/>
              <a:gd name="connsiteY3" fmla="*/ 406932 h 487492"/>
              <a:gd name="connsiteX4" fmla="*/ 5501116 w 5501116"/>
              <a:gd name="connsiteY4" fmla="*/ 487492 h 487492"/>
              <a:gd name="connsiteX5" fmla="*/ 0 w 5501116"/>
              <a:gd name="connsiteY5" fmla="*/ 487492 h 487492"/>
              <a:gd name="connsiteX6" fmla="*/ 0 w 5501116"/>
              <a:gd name="connsiteY6" fmla="*/ 406932 h 487492"/>
              <a:gd name="connsiteX7" fmla="*/ 0 w 5501116"/>
              <a:gd name="connsiteY7" fmla="*/ 206671 h 487492"/>
              <a:gd name="connsiteX8" fmla="*/ 206671 w 5501116"/>
              <a:gd name="connsiteY8" fmla="*/ 0 h 48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1116" h="487492">
                <a:moveTo>
                  <a:pt x="206671" y="0"/>
                </a:moveTo>
                <a:lnTo>
                  <a:pt x="5294445" y="0"/>
                </a:lnTo>
                <a:cubicBezTo>
                  <a:pt x="5408586" y="0"/>
                  <a:pt x="5501116" y="92530"/>
                  <a:pt x="5501116" y="206671"/>
                </a:cubicBezTo>
                <a:lnTo>
                  <a:pt x="5501116" y="406932"/>
                </a:lnTo>
                <a:lnTo>
                  <a:pt x="5501116" y="487492"/>
                </a:lnTo>
                <a:lnTo>
                  <a:pt x="0" y="487492"/>
                </a:lnTo>
                <a:lnTo>
                  <a:pt x="0" y="406932"/>
                </a:lnTo>
                <a:lnTo>
                  <a:pt x="0" y="206671"/>
                </a:lnTo>
                <a:cubicBezTo>
                  <a:pt x="0" y="92530"/>
                  <a:pt x="92530" y="0"/>
                  <a:pt x="206671" y="0"/>
                </a:cubicBezTo>
                <a:close/>
              </a:path>
            </a:pathLst>
          </a:custGeom>
          <a:solidFill>
            <a:schemeClr val="accent1"/>
          </a:solidFill>
          <a:ln w="25400" cap="rnd">
            <a:noFill/>
            <a:prstDash val="solid"/>
            <a:round/>
          </a:ln>
        </p:spPr>
        <p:txBody>
          <a:bodyPr wrap="square" rtlCol="0" anchor="ctr">
            <a:noAutofit/>
          </a:bodyPr>
          <a:lstStyle/>
          <a:p>
            <a:endParaRPr lang="zh-CN" altLang="en-US" kern="0" dirty="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0" name="组合 39">
            <a:extLst>
              <a:ext uri="{FF2B5EF4-FFF2-40B4-BE49-F238E27FC236}">
                <a16:creationId xmlns:a16="http://schemas.microsoft.com/office/drawing/2014/main" id="{F8B3D4AB-33F5-4C98-9D6D-B9CB2A223B15}"/>
              </a:ext>
            </a:extLst>
          </p:cNvPr>
          <p:cNvGrpSpPr/>
          <p:nvPr/>
        </p:nvGrpSpPr>
        <p:grpSpPr>
          <a:xfrm>
            <a:off x="5694846" y="4582079"/>
            <a:ext cx="790668" cy="175228"/>
            <a:chOff x="4433590" y="2032234"/>
            <a:chExt cx="790668" cy="175228"/>
          </a:xfrm>
        </p:grpSpPr>
        <p:sp>
          <p:nvSpPr>
            <p:cNvPr id="26" name="任意多边形: 形状 25">
              <a:extLst>
                <a:ext uri="{FF2B5EF4-FFF2-40B4-BE49-F238E27FC236}">
                  <a16:creationId xmlns:a16="http://schemas.microsoft.com/office/drawing/2014/main" id="{B81EB19B-E562-4EB5-B9FD-51D1DB475762}"/>
                </a:ext>
              </a:extLst>
            </p:cNvPr>
            <p:cNvSpPr/>
            <p:nvPr/>
          </p:nvSpPr>
          <p:spPr>
            <a:xfrm>
              <a:off x="443359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任意多边形: 形状 26">
              <a:extLst>
                <a:ext uri="{FF2B5EF4-FFF2-40B4-BE49-F238E27FC236}">
                  <a16:creationId xmlns:a16="http://schemas.microsoft.com/office/drawing/2014/main" id="{C37D7EFB-2D64-49F7-8852-FC93BF8989A1}"/>
                </a:ext>
              </a:extLst>
            </p:cNvPr>
            <p:cNvSpPr/>
            <p:nvPr/>
          </p:nvSpPr>
          <p:spPr>
            <a:xfrm>
              <a:off x="474131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任意多边形: 形状 27">
              <a:extLst>
                <a:ext uri="{FF2B5EF4-FFF2-40B4-BE49-F238E27FC236}">
                  <a16:creationId xmlns:a16="http://schemas.microsoft.com/office/drawing/2014/main" id="{C5F19B8A-64CB-46F0-9049-B1496A68F284}"/>
                </a:ext>
              </a:extLst>
            </p:cNvPr>
            <p:cNvSpPr/>
            <p:nvPr/>
          </p:nvSpPr>
          <p:spPr>
            <a:xfrm>
              <a:off x="504903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0" name="文本框 9">
            <a:extLst>
              <a:ext uri="{FF2B5EF4-FFF2-40B4-BE49-F238E27FC236}">
                <a16:creationId xmlns:a16="http://schemas.microsoft.com/office/drawing/2014/main" id="{E9CA7AE8-7037-4AB6-8BC1-1DF1A0BE2E09}"/>
              </a:ext>
            </a:extLst>
          </p:cNvPr>
          <p:cNvSpPr txBox="1"/>
          <p:nvPr/>
        </p:nvSpPr>
        <p:spPr>
          <a:xfrm>
            <a:off x="4470063" y="3185693"/>
            <a:ext cx="3251874" cy="769441"/>
          </a:xfrm>
          <a:prstGeom prst="rect">
            <a:avLst/>
          </a:prstGeom>
          <a:noFill/>
        </p:spPr>
        <p:txBody>
          <a:bodyPr wrap="square" rtlCol="0">
            <a:spAutoFit/>
          </a:bodyPr>
          <a:lstStyle/>
          <a:p>
            <a:pPr algn="ctr"/>
            <a:r>
              <a:rPr lang="zh-CN" altLang="en-US" sz="44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1" name="文本框 10">
            <a:extLst>
              <a:ext uri="{FF2B5EF4-FFF2-40B4-BE49-F238E27FC236}">
                <a16:creationId xmlns:a16="http://schemas.microsoft.com/office/drawing/2014/main" id="{8738C94F-9928-4E7E-A4F5-F923CC4387A5}"/>
              </a:ext>
            </a:extLst>
          </p:cNvPr>
          <p:cNvSpPr txBox="1"/>
          <p:nvPr/>
        </p:nvSpPr>
        <p:spPr>
          <a:xfrm>
            <a:off x="5029300" y="2307901"/>
            <a:ext cx="2121761" cy="1015663"/>
          </a:xfrm>
          <a:prstGeom prst="rect">
            <a:avLst/>
          </a:prstGeom>
          <a:noFill/>
        </p:spPr>
        <p:txBody>
          <a:bodyPr wrap="square" rtlCol="0">
            <a:spAutoFit/>
          </a:bodyPr>
          <a:lstStyle/>
          <a:p>
            <a:pPr algn="ctr"/>
            <a:r>
              <a:rPr lang="en-US" altLang="zh-CN" sz="6000">
                <a:ln>
                  <a:solidFill>
                    <a:schemeClr val="accent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6000" dirty="0">
              <a:ln>
                <a:solidFill>
                  <a:schemeClr val="accent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3" name="组合 42">
            <a:extLst>
              <a:ext uri="{FF2B5EF4-FFF2-40B4-BE49-F238E27FC236}">
                <a16:creationId xmlns:a16="http://schemas.microsoft.com/office/drawing/2014/main" id="{CD898ABF-9456-4F10-BA60-7D33038CE9D5}"/>
              </a:ext>
            </a:extLst>
          </p:cNvPr>
          <p:cNvGrpSpPr/>
          <p:nvPr/>
        </p:nvGrpSpPr>
        <p:grpSpPr>
          <a:xfrm>
            <a:off x="3762411" y="3524773"/>
            <a:ext cx="4655539" cy="91281"/>
            <a:chOff x="3762411" y="3647884"/>
            <a:chExt cx="4655539" cy="91281"/>
          </a:xfrm>
        </p:grpSpPr>
        <p:sp>
          <p:nvSpPr>
            <p:cNvPr id="29" name="椭圆 28">
              <a:extLst>
                <a:ext uri="{FF2B5EF4-FFF2-40B4-BE49-F238E27FC236}">
                  <a16:creationId xmlns:a16="http://schemas.microsoft.com/office/drawing/2014/main" id="{C1FB0A72-776F-4E61-9A34-1B99B2227EDE}"/>
                </a:ext>
              </a:extLst>
            </p:cNvPr>
            <p:cNvSpPr/>
            <p:nvPr/>
          </p:nvSpPr>
          <p:spPr>
            <a:xfrm>
              <a:off x="3762411"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椭圆 29">
              <a:extLst>
                <a:ext uri="{FF2B5EF4-FFF2-40B4-BE49-F238E27FC236}">
                  <a16:creationId xmlns:a16="http://schemas.microsoft.com/office/drawing/2014/main" id="{1068D6CD-3817-44B0-87D9-024995F9BEEC}"/>
                </a:ext>
              </a:extLst>
            </p:cNvPr>
            <p:cNvSpPr/>
            <p:nvPr/>
          </p:nvSpPr>
          <p:spPr>
            <a:xfrm>
              <a:off x="3910049"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椭圆 30">
              <a:extLst>
                <a:ext uri="{FF2B5EF4-FFF2-40B4-BE49-F238E27FC236}">
                  <a16:creationId xmlns:a16="http://schemas.microsoft.com/office/drawing/2014/main" id="{91136547-9F84-40A6-943C-D2C080CF9678}"/>
                </a:ext>
              </a:extLst>
            </p:cNvPr>
            <p:cNvSpPr/>
            <p:nvPr/>
          </p:nvSpPr>
          <p:spPr>
            <a:xfrm>
              <a:off x="4057687"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椭圆 31">
              <a:extLst>
                <a:ext uri="{FF2B5EF4-FFF2-40B4-BE49-F238E27FC236}">
                  <a16:creationId xmlns:a16="http://schemas.microsoft.com/office/drawing/2014/main" id="{5D111F08-5B4F-43CF-AA73-8F35C9667E67}"/>
                </a:ext>
              </a:extLst>
            </p:cNvPr>
            <p:cNvSpPr/>
            <p:nvPr/>
          </p:nvSpPr>
          <p:spPr>
            <a:xfrm>
              <a:off x="4205325"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椭圆 34">
              <a:extLst>
                <a:ext uri="{FF2B5EF4-FFF2-40B4-BE49-F238E27FC236}">
                  <a16:creationId xmlns:a16="http://schemas.microsoft.com/office/drawing/2014/main" id="{E7C980A8-FCFC-4545-9562-F520A09A9197}"/>
                </a:ext>
              </a:extLst>
            </p:cNvPr>
            <p:cNvSpPr/>
            <p:nvPr/>
          </p:nvSpPr>
          <p:spPr>
            <a:xfrm>
              <a:off x="7883755"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椭圆 35">
              <a:extLst>
                <a:ext uri="{FF2B5EF4-FFF2-40B4-BE49-F238E27FC236}">
                  <a16:creationId xmlns:a16="http://schemas.microsoft.com/office/drawing/2014/main" id="{5F219534-FF2F-4B1D-9976-89E3E87B3F99}"/>
                </a:ext>
              </a:extLst>
            </p:cNvPr>
            <p:cNvSpPr/>
            <p:nvPr/>
          </p:nvSpPr>
          <p:spPr>
            <a:xfrm>
              <a:off x="8031393"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椭圆 36">
              <a:extLst>
                <a:ext uri="{FF2B5EF4-FFF2-40B4-BE49-F238E27FC236}">
                  <a16:creationId xmlns:a16="http://schemas.microsoft.com/office/drawing/2014/main" id="{4E4B408B-6EA6-4C31-8875-780394847FD4}"/>
                </a:ext>
              </a:extLst>
            </p:cNvPr>
            <p:cNvSpPr/>
            <p:nvPr/>
          </p:nvSpPr>
          <p:spPr>
            <a:xfrm>
              <a:off x="8179031"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椭圆 37">
              <a:extLst>
                <a:ext uri="{FF2B5EF4-FFF2-40B4-BE49-F238E27FC236}">
                  <a16:creationId xmlns:a16="http://schemas.microsoft.com/office/drawing/2014/main" id="{F58C88B7-11EA-4396-9EC4-B76709359C4B}"/>
                </a:ext>
              </a:extLst>
            </p:cNvPr>
            <p:cNvSpPr/>
            <p:nvPr/>
          </p:nvSpPr>
          <p:spPr>
            <a:xfrm>
              <a:off x="8326669"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418756591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4" name="直接连接符 303">
            <a:extLst>
              <a:ext uri="{FF2B5EF4-FFF2-40B4-BE49-F238E27FC236}">
                <a16:creationId xmlns:a16="http://schemas.microsoft.com/office/drawing/2014/main" id="{15A35B23-4644-4193-83E0-2AB05FCAB719}"/>
              </a:ext>
            </a:extLst>
          </p:cNvPr>
          <p:cNvCxnSpPr>
            <a:cxnSpLocks/>
          </p:cNvCxnSpPr>
          <p:nvPr/>
        </p:nvCxnSpPr>
        <p:spPr>
          <a:xfrm>
            <a:off x="6643999" y="5630866"/>
            <a:ext cx="423597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1521991D-549C-4A9E-83D0-B0035D6A765A}"/>
              </a:ext>
            </a:extLst>
          </p:cNvPr>
          <p:cNvCxnSpPr>
            <a:cxnSpLocks/>
          </p:cNvCxnSpPr>
          <p:nvPr/>
        </p:nvCxnSpPr>
        <p:spPr>
          <a:xfrm>
            <a:off x="6643999" y="1938376"/>
            <a:ext cx="423597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9" name="矩形 188">
            <a:extLst>
              <a:ext uri="{FF2B5EF4-FFF2-40B4-BE49-F238E27FC236}">
                <a16:creationId xmlns:a16="http://schemas.microsoft.com/office/drawing/2014/main" id="{6D5DD97E-4D04-4558-A8DF-45CE2DCCF263}"/>
              </a:ext>
            </a:extLst>
          </p:cNvPr>
          <p:cNvSpPr/>
          <p:nvPr/>
        </p:nvSpPr>
        <p:spPr>
          <a:xfrm>
            <a:off x="1339276" y="4622325"/>
            <a:ext cx="4615208" cy="1008541"/>
          </a:xfrm>
          <a:prstGeom prst="rect">
            <a:avLst/>
          </a:prstGeom>
          <a:solidFill>
            <a:schemeClr val="bg1">
              <a:lumMod val="95000"/>
            </a:schemeClr>
          </a:solidFill>
          <a:ln>
            <a:solidFill>
              <a:schemeClr val="bg1">
                <a:lumMod val="85000"/>
              </a:schemeClr>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dirty="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9" name="圆角矩形 81">
            <a:extLst>
              <a:ext uri="{FF2B5EF4-FFF2-40B4-BE49-F238E27FC236}">
                <a16:creationId xmlns:a16="http://schemas.microsoft.com/office/drawing/2014/main" id="{A36D1670-714F-40E7-A396-AE0FDC3BC335}"/>
              </a:ext>
            </a:extLst>
          </p:cNvPr>
          <p:cNvSpPr/>
          <p:nvPr>
            <p:custDataLst>
              <p:tags r:id="rId1"/>
            </p:custDataLst>
          </p:nvPr>
        </p:nvSpPr>
        <p:spPr>
          <a:xfrm>
            <a:off x="3044396" y="4963371"/>
            <a:ext cx="1211911" cy="447633"/>
          </a:xfrm>
          <a:prstGeom prst="roundRect">
            <a:avLst/>
          </a:prstGeom>
          <a:solidFill>
            <a:schemeClr val="bg1"/>
          </a:solidFill>
          <a:ln>
            <a:solidFill>
              <a:schemeClr val="accent1"/>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r>
              <a:rPr lang="zh-CN" altLang="en-US" sz="140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03" name="文本框 302">
            <a:extLst>
              <a:ext uri="{FF2B5EF4-FFF2-40B4-BE49-F238E27FC236}">
                <a16:creationId xmlns:a16="http://schemas.microsoft.com/office/drawing/2014/main" id="{4B45B6C8-36D3-4707-A33F-713A94DDFE75}"/>
              </a:ext>
            </a:extLst>
          </p:cNvPr>
          <p:cNvSpPr txBox="1"/>
          <p:nvPr/>
        </p:nvSpPr>
        <p:spPr>
          <a:xfrm>
            <a:off x="6643998" y="2411043"/>
            <a:ext cx="2278776" cy="449418"/>
          </a:xfrm>
          <a:prstGeom prst="rect">
            <a:avLst/>
          </a:prstGeom>
          <a:noFill/>
        </p:spPr>
        <p:txBody>
          <a:bodyPr vert="horz" wrap="square" lIns="0" tIns="0" rIns="0" bIns="0" rtlCol="0">
            <a:spAutoFit/>
          </a:bodyPr>
          <a:lstStyle/>
          <a:p>
            <a:pPr>
              <a:lnSpc>
                <a:spcPct val="130000"/>
              </a:lnSpc>
            </a:pPr>
            <a:r>
              <a:rPr lang="zh-CN" altLang="en-US" sz="24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05" name="文本框 304">
            <a:extLst>
              <a:ext uri="{FF2B5EF4-FFF2-40B4-BE49-F238E27FC236}">
                <a16:creationId xmlns:a16="http://schemas.microsoft.com/office/drawing/2014/main" id="{A5A59E2B-12DC-4C0C-B3BE-6507B1CD1987}"/>
              </a:ext>
            </a:extLst>
          </p:cNvPr>
          <p:cNvSpPr txBox="1"/>
          <p:nvPr/>
        </p:nvSpPr>
        <p:spPr>
          <a:xfrm>
            <a:off x="6643998" y="2935540"/>
            <a:ext cx="4235974" cy="2222660"/>
          </a:xfrm>
          <a:prstGeom prst="rect">
            <a:avLst/>
          </a:prstGeom>
          <a:noFill/>
        </p:spPr>
        <p:txBody>
          <a:bodyPr vert="horz" wrap="square" lIns="0" tIns="0" rIns="0" bIns="0" rtlCol="0">
            <a:spAutoFit/>
          </a:bodyPr>
          <a:lstStyle>
            <a:defPPr>
              <a:defRPr lang="zh-CN"/>
            </a:defPPr>
            <a:lvl1pPr>
              <a:lnSpc>
                <a:spcPct val="150000"/>
              </a:lnSpc>
              <a:defRPr sz="1100">
                <a:solidFill>
                  <a:schemeClr val="tx1">
                    <a:lumMod val="50000"/>
                    <a:lumOff val="50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pPr algn="just">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a:t>
            </a:r>
          </a:p>
        </p:txBody>
      </p:sp>
      <p:sp>
        <p:nvSpPr>
          <p:cNvPr id="306" name="圆角矩形 81">
            <a:extLst>
              <a:ext uri="{FF2B5EF4-FFF2-40B4-BE49-F238E27FC236}">
                <a16:creationId xmlns:a16="http://schemas.microsoft.com/office/drawing/2014/main" id="{A52B93C4-8A35-4565-9B09-A4C4E0975C00}"/>
              </a:ext>
            </a:extLst>
          </p:cNvPr>
          <p:cNvSpPr/>
          <p:nvPr>
            <p:custDataLst>
              <p:tags r:id="rId2"/>
            </p:custDataLst>
          </p:nvPr>
        </p:nvSpPr>
        <p:spPr>
          <a:xfrm>
            <a:off x="4515347" y="4963371"/>
            <a:ext cx="1211911" cy="447633"/>
          </a:xfrm>
          <a:prstGeom prst="roundRect">
            <a:avLst/>
          </a:prstGeom>
          <a:solidFill>
            <a:schemeClr val="bg1"/>
          </a:solidFill>
          <a:ln>
            <a:solidFill>
              <a:schemeClr val="accent1"/>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r>
              <a:rPr lang="zh-CN" altLang="en-US" sz="140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07" name="圆角矩形 81">
            <a:extLst>
              <a:ext uri="{FF2B5EF4-FFF2-40B4-BE49-F238E27FC236}">
                <a16:creationId xmlns:a16="http://schemas.microsoft.com/office/drawing/2014/main" id="{B0804A92-AC8D-4F9C-8EEF-2F59146002E1}"/>
              </a:ext>
            </a:extLst>
          </p:cNvPr>
          <p:cNvSpPr/>
          <p:nvPr>
            <p:custDataLst>
              <p:tags r:id="rId3"/>
            </p:custDataLst>
          </p:nvPr>
        </p:nvSpPr>
        <p:spPr>
          <a:xfrm>
            <a:off x="1573446" y="4963371"/>
            <a:ext cx="1211911" cy="447633"/>
          </a:xfrm>
          <a:prstGeom prst="roundRect">
            <a:avLst/>
          </a:prstGeom>
          <a:solidFill>
            <a:schemeClr val="bg1"/>
          </a:solidFill>
          <a:ln>
            <a:solidFill>
              <a:schemeClr val="accent1"/>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r>
              <a:rPr lang="zh-CN" altLang="en-US" sz="140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pic>
        <p:nvPicPr>
          <p:cNvPr id="3" name="图片 2">
            <a:extLst>
              <a:ext uri="{FF2B5EF4-FFF2-40B4-BE49-F238E27FC236}">
                <a16:creationId xmlns:a16="http://schemas.microsoft.com/office/drawing/2014/main" id="{D46CFA0B-1C83-4E95-A8E5-CC6C41EE827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a:off x="1312029" y="1938376"/>
            <a:ext cx="4642454" cy="2611380"/>
          </a:xfrm>
          <a:prstGeom prst="rect">
            <a:avLst/>
          </a:prstGeom>
          <a:ln>
            <a:solidFill>
              <a:schemeClr val="bg1">
                <a:lumMod val="85000"/>
              </a:schemeClr>
            </a:solidFill>
          </a:ln>
        </p:spPr>
      </p:pic>
      <p:sp>
        <p:nvSpPr>
          <p:cNvPr id="19" name="TextBox 1">
            <a:extLst>
              <a:ext uri="{FF2B5EF4-FFF2-40B4-BE49-F238E27FC236}">
                <a16:creationId xmlns:a16="http://schemas.microsoft.com/office/drawing/2014/main" id="{5557453D-2568-4B01-8C21-9B86E757CED9}"/>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8172938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弧形 93">
            <a:extLst>
              <a:ext uri="{FF2B5EF4-FFF2-40B4-BE49-F238E27FC236}">
                <a16:creationId xmlns:a16="http://schemas.microsoft.com/office/drawing/2014/main" id="{C9386AF7-7292-4168-AE69-DD383A4112DE}"/>
              </a:ext>
            </a:extLst>
          </p:cNvPr>
          <p:cNvSpPr/>
          <p:nvPr>
            <p:custDataLst>
              <p:tags r:id="rId1"/>
            </p:custDataLst>
          </p:nvPr>
        </p:nvSpPr>
        <p:spPr>
          <a:xfrm>
            <a:off x="4864100" y="2428163"/>
            <a:ext cx="2463800" cy="2463798"/>
          </a:xfrm>
          <a:prstGeom prst="ellipse">
            <a:avLst/>
          </a:prstGeom>
          <a:gradFill>
            <a:gsLst>
              <a:gs pos="0">
                <a:schemeClr val="accent1"/>
              </a:gs>
              <a:gs pos="100000">
                <a:schemeClr val="accent1">
                  <a:lumMod val="75000"/>
                </a:schemeClr>
              </a:gs>
            </a:gsLst>
            <a:lin ang="0" scaled="1"/>
          </a:gradFill>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弧形 93">
            <a:extLst>
              <a:ext uri="{FF2B5EF4-FFF2-40B4-BE49-F238E27FC236}">
                <a16:creationId xmlns:a16="http://schemas.microsoft.com/office/drawing/2014/main" id="{AE6CDFAA-3DFA-417D-AC14-8D215603A005}"/>
              </a:ext>
            </a:extLst>
          </p:cNvPr>
          <p:cNvSpPr/>
          <p:nvPr>
            <p:custDataLst>
              <p:tags r:id="rId2"/>
            </p:custDataLst>
          </p:nvPr>
        </p:nvSpPr>
        <p:spPr>
          <a:xfrm>
            <a:off x="5047473" y="2611536"/>
            <a:ext cx="2097054" cy="2097052"/>
          </a:xfrm>
          <a:prstGeom prst="ellipse">
            <a:avLst/>
          </a:prstGeom>
          <a:solidFill>
            <a:schemeClr val="bg1"/>
          </a:solidFill>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7" name="组合 16">
            <a:extLst>
              <a:ext uri="{FF2B5EF4-FFF2-40B4-BE49-F238E27FC236}">
                <a16:creationId xmlns:a16="http://schemas.microsoft.com/office/drawing/2014/main" id="{E1FACEEA-96DF-45D4-8774-DC4775C5FCB8}"/>
              </a:ext>
            </a:extLst>
          </p:cNvPr>
          <p:cNvGrpSpPr/>
          <p:nvPr/>
        </p:nvGrpSpPr>
        <p:grpSpPr>
          <a:xfrm>
            <a:off x="4085974" y="1650036"/>
            <a:ext cx="4020052" cy="4020052"/>
            <a:chOff x="4085974" y="1688136"/>
            <a:chExt cx="4020052" cy="4020052"/>
          </a:xfrm>
        </p:grpSpPr>
        <p:grpSp>
          <p:nvGrpSpPr>
            <p:cNvPr id="16" name="组合 15">
              <a:extLst>
                <a:ext uri="{FF2B5EF4-FFF2-40B4-BE49-F238E27FC236}">
                  <a16:creationId xmlns:a16="http://schemas.microsoft.com/office/drawing/2014/main" id="{912B8FF3-C988-4846-BA74-1033D88398F9}"/>
                </a:ext>
              </a:extLst>
            </p:cNvPr>
            <p:cNvGrpSpPr/>
            <p:nvPr/>
          </p:nvGrpSpPr>
          <p:grpSpPr>
            <a:xfrm>
              <a:off x="4085974" y="1688136"/>
              <a:ext cx="4020052" cy="4020052"/>
              <a:chOff x="4085974" y="1688136"/>
              <a:chExt cx="4020052" cy="4020052"/>
            </a:xfrm>
          </p:grpSpPr>
          <p:sp>
            <p:nvSpPr>
              <p:cNvPr id="153" name="弧形 152">
                <a:extLst>
                  <a:ext uri="{FF2B5EF4-FFF2-40B4-BE49-F238E27FC236}">
                    <a16:creationId xmlns:a16="http://schemas.microsoft.com/office/drawing/2014/main" id="{69E6E658-D189-44BC-9D62-DCE48707C4A2}"/>
                  </a:ext>
                </a:extLst>
              </p:cNvPr>
              <p:cNvSpPr/>
              <p:nvPr/>
            </p:nvSpPr>
            <p:spPr>
              <a:xfrm rot="15036432" flipH="1">
                <a:off x="4085974" y="1688136"/>
                <a:ext cx="4020052" cy="4020052"/>
              </a:xfrm>
              <a:prstGeom prst="arc">
                <a:avLst>
                  <a:gd name="adj1" fmla="val 11830812"/>
                  <a:gd name="adj2" fmla="val 18872593"/>
                </a:avLst>
              </a:prstGeom>
              <a:noFill/>
              <a:ln>
                <a:gradFill flip="none" rotWithShape="1">
                  <a:gsLst>
                    <a:gs pos="0">
                      <a:schemeClr val="accent1"/>
                    </a:gs>
                    <a:gs pos="100000">
                      <a:schemeClr val="accent1">
                        <a:alpha val="0"/>
                      </a:schemeClr>
                    </a:gs>
                  </a:gsLst>
                  <a:lin ang="0" scaled="1"/>
                  <a:tileRect/>
                </a:gradFill>
                <a:headEnd type="diamond"/>
                <a:tailEnd type="none"/>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1" name="弧形 130">
                <a:extLst>
                  <a:ext uri="{FF2B5EF4-FFF2-40B4-BE49-F238E27FC236}">
                    <a16:creationId xmlns:a16="http://schemas.microsoft.com/office/drawing/2014/main" id="{500169AA-12E2-4E2D-8D66-1D0DFBFC7EF6}"/>
                  </a:ext>
                </a:extLst>
              </p:cNvPr>
              <p:cNvSpPr/>
              <p:nvPr/>
            </p:nvSpPr>
            <p:spPr>
              <a:xfrm flipH="1">
                <a:off x="4085974" y="1688136"/>
                <a:ext cx="4020052" cy="4020052"/>
              </a:xfrm>
              <a:prstGeom prst="arc">
                <a:avLst>
                  <a:gd name="adj1" fmla="val 11357156"/>
                  <a:gd name="adj2" fmla="val 19886810"/>
                </a:avLst>
              </a:prstGeom>
              <a:noFill/>
              <a:ln>
                <a:gradFill flip="none" rotWithShape="1">
                  <a:gsLst>
                    <a:gs pos="0">
                      <a:schemeClr val="accent1"/>
                    </a:gs>
                    <a:gs pos="100000">
                      <a:schemeClr val="accent1">
                        <a:lumMod val="30000"/>
                        <a:lumOff val="70000"/>
                        <a:alpha val="0"/>
                      </a:schemeClr>
                    </a:gs>
                  </a:gsLst>
                  <a:lin ang="0" scaled="1"/>
                  <a:tileRect/>
                </a:gradFill>
                <a:headEnd type="diamond"/>
                <a:tailEnd type="none"/>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52" name="弧形 151">
              <a:extLst>
                <a:ext uri="{FF2B5EF4-FFF2-40B4-BE49-F238E27FC236}">
                  <a16:creationId xmlns:a16="http://schemas.microsoft.com/office/drawing/2014/main" id="{8508A79B-B9B2-4C74-B471-1BF6406D1F9D}"/>
                </a:ext>
              </a:extLst>
            </p:cNvPr>
            <p:cNvSpPr/>
            <p:nvPr/>
          </p:nvSpPr>
          <p:spPr>
            <a:xfrm rot="8328269" flipH="1">
              <a:off x="4085974" y="1688136"/>
              <a:ext cx="4020052" cy="4020052"/>
            </a:xfrm>
            <a:prstGeom prst="arc">
              <a:avLst>
                <a:gd name="adj1" fmla="val 12515248"/>
                <a:gd name="adj2" fmla="val 19819813"/>
              </a:avLst>
            </a:prstGeom>
            <a:noFill/>
            <a:ln>
              <a:gradFill flip="none" rotWithShape="1">
                <a:gsLst>
                  <a:gs pos="0">
                    <a:schemeClr val="accent1"/>
                  </a:gs>
                  <a:gs pos="100000">
                    <a:schemeClr val="accent1">
                      <a:alpha val="0"/>
                    </a:schemeClr>
                  </a:gs>
                </a:gsLst>
                <a:lin ang="0" scaled="1"/>
                <a:tileRect/>
              </a:gradFill>
              <a:headEnd type="diamond"/>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32" name="文本框 31">
            <a:extLst>
              <a:ext uri="{FF2B5EF4-FFF2-40B4-BE49-F238E27FC236}">
                <a16:creationId xmlns:a16="http://schemas.microsoft.com/office/drawing/2014/main" id="{C2DE5611-232D-4D74-8A48-544EFABE861B}"/>
              </a:ext>
            </a:extLst>
          </p:cNvPr>
          <p:cNvSpPr txBox="1"/>
          <p:nvPr>
            <p:custDataLst>
              <p:tags r:id="rId3"/>
            </p:custDataLst>
          </p:nvPr>
        </p:nvSpPr>
        <p:spPr>
          <a:xfrm>
            <a:off x="5246086" y="3229175"/>
            <a:ext cx="1699829" cy="861774"/>
          </a:xfrm>
          <a:prstGeom prst="rect">
            <a:avLst/>
          </a:prstGeom>
          <a:noFill/>
        </p:spPr>
        <p:txBody>
          <a:bodyPr vert="horz" wrap="square" lIns="0" tIns="0" rIns="0" bIns="0" rtlCol="0">
            <a:spAutoFit/>
          </a:bodyPr>
          <a:lstStyle/>
          <a:p>
            <a:pPr algn="ctr"/>
            <a:r>
              <a:rPr lang="zh-CN" altLang="en-US"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a:t>
            </a:r>
            <a:endPar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algn="ctr"/>
            <a:r>
              <a:rPr lang="zh-CN" altLang="en-US"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p>
        </p:txBody>
      </p:sp>
      <p:sp>
        <p:nvSpPr>
          <p:cNvPr id="133" name="文本框 132">
            <a:extLst>
              <a:ext uri="{FF2B5EF4-FFF2-40B4-BE49-F238E27FC236}">
                <a16:creationId xmlns:a16="http://schemas.microsoft.com/office/drawing/2014/main" id="{27E9AE59-3F00-4D74-B6AF-F8B46B47B77C}"/>
              </a:ext>
            </a:extLst>
          </p:cNvPr>
          <p:cNvSpPr txBox="1"/>
          <p:nvPr>
            <p:custDataLst>
              <p:tags r:id="rId4"/>
            </p:custDataLst>
          </p:nvPr>
        </p:nvSpPr>
        <p:spPr>
          <a:xfrm>
            <a:off x="1084137" y="2095112"/>
            <a:ext cx="2792480" cy="822276"/>
          </a:xfrm>
          <a:prstGeom prst="rect">
            <a:avLst/>
          </a:prstGeom>
          <a:noFill/>
        </p:spPr>
        <p:txBody>
          <a:bodyPr vert="horz" wrap="square" lIns="0" tIns="0" rIns="0" bIns="0" rtlCol="0">
            <a:spAutoFit/>
          </a:bodyPr>
          <a:lstStyle/>
          <a:p>
            <a:pPr algn="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请输入正文内容请输入正文内容请输入正文内容请请输入正请输入正请输入正文内容文内容文</a:t>
            </a:r>
            <a:endParaRPr lang="en-US" altLang="zh-CN"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4" name="文本框 133">
            <a:extLst>
              <a:ext uri="{FF2B5EF4-FFF2-40B4-BE49-F238E27FC236}">
                <a16:creationId xmlns:a16="http://schemas.microsoft.com/office/drawing/2014/main" id="{4400B7A1-0547-4451-B47E-91436D35FD8C}"/>
              </a:ext>
            </a:extLst>
          </p:cNvPr>
          <p:cNvSpPr txBox="1"/>
          <p:nvPr>
            <p:custDataLst>
              <p:tags r:id="rId5"/>
            </p:custDataLst>
          </p:nvPr>
        </p:nvSpPr>
        <p:spPr>
          <a:xfrm>
            <a:off x="1336616" y="1687104"/>
            <a:ext cx="2540000" cy="374526"/>
          </a:xfrm>
          <a:prstGeom prst="rect">
            <a:avLst/>
          </a:prstGeom>
          <a:noFill/>
        </p:spPr>
        <p:txBody>
          <a:bodyPr vert="horz" lIns="0" tIns="0" rIns="0" bIns="0" rtlCol="0">
            <a:spAutoFit/>
          </a:bodyPr>
          <a:lstStyle/>
          <a:p>
            <a:pPr algn="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9" name="文本框 38">
            <a:extLst>
              <a:ext uri="{FF2B5EF4-FFF2-40B4-BE49-F238E27FC236}">
                <a16:creationId xmlns:a16="http://schemas.microsoft.com/office/drawing/2014/main" id="{580719D7-8DC2-4888-8602-2A6B3988A229}"/>
              </a:ext>
            </a:extLst>
          </p:cNvPr>
          <p:cNvSpPr txBox="1"/>
          <p:nvPr>
            <p:custDataLst>
              <p:tags r:id="rId6"/>
            </p:custDataLst>
          </p:nvPr>
        </p:nvSpPr>
        <p:spPr>
          <a:xfrm>
            <a:off x="8315384" y="2095112"/>
            <a:ext cx="2792480" cy="822276"/>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请输入正文内容请输入正文内容请输入正文内容请请输入正请输入正请输入正文内容文内容文</a:t>
            </a:r>
            <a:endParaRPr lang="en-US" altLang="zh-CN"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文本框 39">
            <a:extLst>
              <a:ext uri="{FF2B5EF4-FFF2-40B4-BE49-F238E27FC236}">
                <a16:creationId xmlns:a16="http://schemas.microsoft.com/office/drawing/2014/main" id="{50273EFE-1B6E-4A7B-8AEB-D29493D99B9A}"/>
              </a:ext>
            </a:extLst>
          </p:cNvPr>
          <p:cNvSpPr txBox="1"/>
          <p:nvPr>
            <p:custDataLst>
              <p:tags r:id="rId7"/>
            </p:custDataLst>
          </p:nvPr>
        </p:nvSpPr>
        <p:spPr>
          <a:xfrm>
            <a:off x="8315384" y="1687104"/>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35" name="文本框 134">
            <a:extLst>
              <a:ext uri="{FF2B5EF4-FFF2-40B4-BE49-F238E27FC236}">
                <a16:creationId xmlns:a16="http://schemas.microsoft.com/office/drawing/2014/main" id="{F45D4429-D280-48CE-AE20-D683B96C6109}"/>
              </a:ext>
            </a:extLst>
          </p:cNvPr>
          <p:cNvSpPr txBox="1"/>
          <p:nvPr>
            <p:custDataLst>
              <p:tags r:id="rId8"/>
            </p:custDataLst>
          </p:nvPr>
        </p:nvSpPr>
        <p:spPr>
          <a:xfrm>
            <a:off x="730176" y="3551707"/>
            <a:ext cx="2792480" cy="822276"/>
          </a:xfrm>
          <a:prstGeom prst="rect">
            <a:avLst/>
          </a:prstGeom>
          <a:noFill/>
        </p:spPr>
        <p:txBody>
          <a:bodyPr vert="horz" wrap="square" lIns="0" tIns="0" rIns="0" bIns="0" rtlCol="0">
            <a:spAutoFit/>
          </a:bodyPr>
          <a:lstStyle/>
          <a:p>
            <a:pPr algn="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请输入正文内容请输入正文内容请输入正文内容请请输入正请输入正请输入正文内容文内容文</a:t>
            </a:r>
            <a:endParaRPr lang="en-US" altLang="zh-CN"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6" name="文本框 135">
            <a:extLst>
              <a:ext uri="{FF2B5EF4-FFF2-40B4-BE49-F238E27FC236}">
                <a16:creationId xmlns:a16="http://schemas.microsoft.com/office/drawing/2014/main" id="{58B6D832-0D84-4F2E-BCD2-921503DC8464}"/>
              </a:ext>
            </a:extLst>
          </p:cNvPr>
          <p:cNvSpPr txBox="1"/>
          <p:nvPr>
            <p:custDataLst>
              <p:tags r:id="rId9"/>
            </p:custDataLst>
          </p:nvPr>
        </p:nvSpPr>
        <p:spPr>
          <a:xfrm>
            <a:off x="982656" y="3160068"/>
            <a:ext cx="2540000" cy="374526"/>
          </a:xfrm>
          <a:prstGeom prst="rect">
            <a:avLst/>
          </a:prstGeom>
          <a:noFill/>
        </p:spPr>
        <p:txBody>
          <a:bodyPr vert="horz" lIns="0" tIns="0" rIns="0" bIns="0" rtlCol="0">
            <a:spAutoFit/>
          </a:bodyPr>
          <a:lstStyle/>
          <a:p>
            <a:pPr algn="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1" name="文本框 40">
            <a:extLst>
              <a:ext uri="{FF2B5EF4-FFF2-40B4-BE49-F238E27FC236}">
                <a16:creationId xmlns:a16="http://schemas.microsoft.com/office/drawing/2014/main" id="{FDC08F2A-4370-43A1-ABB6-10E3EA6EC6C5}"/>
              </a:ext>
            </a:extLst>
          </p:cNvPr>
          <p:cNvSpPr txBox="1"/>
          <p:nvPr>
            <p:custDataLst>
              <p:tags r:id="rId10"/>
            </p:custDataLst>
          </p:nvPr>
        </p:nvSpPr>
        <p:spPr>
          <a:xfrm>
            <a:off x="8669344" y="3551707"/>
            <a:ext cx="2792480" cy="822276"/>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请输入正文内容请输入正文内容请输入正文内容请请输入正请输入正请输入正文内容文内容文</a:t>
            </a:r>
            <a:endParaRPr lang="en-US" altLang="zh-CN"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文本框 41">
            <a:extLst>
              <a:ext uri="{FF2B5EF4-FFF2-40B4-BE49-F238E27FC236}">
                <a16:creationId xmlns:a16="http://schemas.microsoft.com/office/drawing/2014/main" id="{572B5E45-7174-405F-B31E-1726207ABCDA}"/>
              </a:ext>
            </a:extLst>
          </p:cNvPr>
          <p:cNvSpPr txBox="1"/>
          <p:nvPr>
            <p:custDataLst>
              <p:tags r:id="rId11"/>
            </p:custDataLst>
          </p:nvPr>
        </p:nvSpPr>
        <p:spPr>
          <a:xfrm>
            <a:off x="8669344" y="3160068"/>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37" name="文本框 136">
            <a:extLst>
              <a:ext uri="{FF2B5EF4-FFF2-40B4-BE49-F238E27FC236}">
                <a16:creationId xmlns:a16="http://schemas.microsoft.com/office/drawing/2014/main" id="{238F5240-B721-4DFE-A114-11CE543C461C}"/>
              </a:ext>
            </a:extLst>
          </p:cNvPr>
          <p:cNvSpPr txBox="1"/>
          <p:nvPr>
            <p:custDataLst>
              <p:tags r:id="rId12"/>
            </p:custDataLst>
          </p:nvPr>
        </p:nvSpPr>
        <p:spPr>
          <a:xfrm>
            <a:off x="1113633" y="5024671"/>
            <a:ext cx="2792481" cy="822276"/>
          </a:xfrm>
          <a:prstGeom prst="rect">
            <a:avLst/>
          </a:prstGeom>
          <a:noFill/>
        </p:spPr>
        <p:txBody>
          <a:bodyPr vert="horz" wrap="square" lIns="0" tIns="0" rIns="0" bIns="0" rtlCol="0">
            <a:spAutoFit/>
          </a:bodyPr>
          <a:lstStyle/>
          <a:p>
            <a:pPr algn="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请输入正文内容请输入正文内容请输入正文内容请请输入正请输入正请输入正文内容文内容文</a:t>
            </a:r>
            <a:endParaRPr lang="en-US" altLang="zh-CN"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8" name="文本框 137">
            <a:extLst>
              <a:ext uri="{FF2B5EF4-FFF2-40B4-BE49-F238E27FC236}">
                <a16:creationId xmlns:a16="http://schemas.microsoft.com/office/drawing/2014/main" id="{ADE68FC6-9B91-43FA-B030-C60F6F32C357}"/>
              </a:ext>
            </a:extLst>
          </p:cNvPr>
          <p:cNvSpPr txBox="1"/>
          <p:nvPr>
            <p:custDataLst>
              <p:tags r:id="rId13"/>
            </p:custDataLst>
          </p:nvPr>
        </p:nvSpPr>
        <p:spPr>
          <a:xfrm>
            <a:off x="1366115" y="4633032"/>
            <a:ext cx="2540000" cy="374526"/>
          </a:xfrm>
          <a:prstGeom prst="rect">
            <a:avLst/>
          </a:prstGeom>
          <a:noFill/>
        </p:spPr>
        <p:txBody>
          <a:bodyPr vert="horz" lIns="0" tIns="0" rIns="0" bIns="0" rtlCol="0">
            <a:spAutoFit/>
          </a:bodyPr>
          <a:lstStyle/>
          <a:p>
            <a:pPr algn="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3" name="文本框 42">
            <a:extLst>
              <a:ext uri="{FF2B5EF4-FFF2-40B4-BE49-F238E27FC236}">
                <a16:creationId xmlns:a16="http://schemas.microsoft.com/office/drawing/2014/main" id="{605EFDEE-4455-4B05-9757-D107F9BADCFD}"/>
              </a:ext>
            </a:extLst>
          </p:cNvPr>
          <p:cNvSpPr txBox="1"/>
          <p:nvPr>
            <p:custDataLst>
              <p:tags r:id="rId14"/>
            </p:custDataLst>
          </p:nvPr>
        </p:nvSpPr>
        <p:spPr>
          <a:xfrm>
            <a:off x="8285887" y="5024671"/>
            <a:ext cx="2792481" cy="822276"/>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请输入正文内容请输入正文内容请输入正文内容请请输入正请输入正请输入正文内容文内容文</a:t>
            </a:r>
            <a:endParaRPr lang="en-US" altLang="zh-CN"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文本框 43">
            <a:extLst>
              <a:ext uri="{FF2B5EF4-FFF2-40B4-BE49-F238E27FC236}">
                <a16:creationId xmlns:a16="http://schemas.microsoft.com/office/drawing/2014/main" id="{50DFCB5A-ADBC-48CD-A03D-EF23E4C8BA3B}"/>
              </a:ext>
            </a:extLst>
          </p:cNvPr>
          <p:cNvSpPr txBox="1"/>
          <p:nvPr>
            <p:custDataLst>
              <p:tags r:id="rId15"/>
            </p:custDataLst>
          </p:nvPr>
        </p:nvSpPr>
        <p:spPr>
          <a:xfrm>
            <a:off x="8285887" y="4633032"/>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7" name="TextBox 1">
            <a:extLst>
              <a:ext uri="{FF2B5EF4-FFF2-40B4-BE49-F238E27FC236}">
                <a16:creationId xmlns:a16="http://schemas.microsoft.com/office/drawing/2014/main" id="{280C1EEE-99E4-45DD-B66D-26BBD861034D}"/>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557438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61BD0799-E08E-4E1D-9F92-A276905A42C5}"/>
              </a:ext>
            </a:extLst>
          </p:cNvPr>
          <p:cNvSpPr/>
          <p:nvPr/>
        </p:nvSpPr>
        <p:spPr>
          <a:xfrm>
            <a:off x="-658585" y="852527"/>
            <a:ext cx="13509171" cy="6253123"/>
          </a:xfrm>
          <a:custGeom>
            <a:avLst/>
            <a:gdLst>
              <a:gd name="connsiteX0" fmla="*/ 10197730 w 10274300"/>
              <a:gd name="connsiteY0" fmla="*/ 0 h 2407337"/>
              <a:gd name="connsiteX1" fmla="*/ 10274300 w 10274300"/>
              <a:gd name="connsiteY1" fmla="*/ 0 h 2407337"/>
              <a:gd name="connsiteX2" fmla="*/ 10274300 w 10274300"/>
              <a:gd name="connsiteY2" fmla="*/ 2392878 h 2407337"/>
              <a:gd name="connsiteX3" fmla="*/ 10066729 w 10274300"/>
              <a:gd name="connsiteY3" fmla="*/ 2360904 h 2407337"/>
              <a:gd name="connsiteX4" fmla="*/ 5219701 w 10274300"/>
              <a:gd name="connsiteY4" fmla="*/ 2065995 h 2407337"/>
              <a:gd name="connsiteX5" fmla="*/ 372673 w 10274300"/>
              <a:gd name="connsiteY5" fmla="*/ 2360904 h 2407337"/>
              <a:gd name="connsiteX6" fmla="*/ 71235 w 10274300"/>
              <a:gd name="connsiteY6" fmla="*/ 2407337 h 2407337"/>
              <a:gd name="connsiteX7" fmla="*/ 0 w 10274300"/>
              <a:gd name="connsiteY7" fmla="*/ 2407337 h 2407337"/>
              <a:gd name="connsiteX8" fmla="*/ 0 w 10274300"/>
              <a:gd name="connsiteY8" fmla="*/ 11714 h 2407337"/>
              <a:gd name="connsiteX9" fmla="*/ 111460 w 10274300"/>
              <a:gd name="connsiteY9" fmla="*/ 28531 h 2407337"/>
              <a:gd name="connsiteX10" fmla="*/ 5060044 w 10274300"/>
              <a:gd name="connsiteY10" fmla="*/ 323440 h 2407337"/>
              <a:gd name="connsiteX11" fmla="*/ 10008629 w 10274300"/>
              <a:gd name="connsiteY11" fmla="*/ 28531 h 240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74300" h="2407337">
                <a:moveTo>
                  <a:pt x="10197730" y="0"/>
                </a:moveTo>
                <a:lnTo>
                  <a:pt x="10274300" y="0"/>
                </a:lnTo>
                <a:lnTo>
                  <a:pt x="10274300" y="2392878"/>
                </a:lnTo>
                <a:lnTo>
                  <a:pt x="10066729" y="2360904"/>
                </a:lnTo>
                <a:cubicBezTo>
                  <a:pt x="8749544" y="2176668"/>
                  <a:pt x="7060881" y="2065995"/>
                  <a:pt x="5219701" y="2065995"/>
                </a:cubicBezTo>
                <a:cubicBezTo>
                  <a:pt x="3378522" y="2065995"/>
                  <a:pt x="1689859" y="2176668"/>
                  <a:pt x="372673" y="2360904"/>
                </a:cubicBezTo>
                <a:lnTo>
                  <a:pt x="71235" y="2407337"/>
                </a:lnTo>
                <a:lnTo>
                  <a:pt x="0" y="2407337"/>
                </a:lnTo>
                <a:lnTo>
                  <a:pt x="0" y="11714"/>
                </a:lnTo>
                <a:lnTo>
                  <a:pt x="111460" y="28531"/>
                </a:lnTo>
                <a:cubicBezTo>
                  <a:pt x="1456243" y="212767"/>
                  <a:pt x="3180288" y="323440"/>
                  <a:pt x="5060044" y="323440"/>
                </a:cubicBezTo>
                <a:cubicBezTo>
                  <a:pt x="6939801" y="323440"/>
                  <a:pt x="8663845" y="212767"/>
                  <a:pt x="10008629" y="28531"/>
                </a:cubicBezTo>
                <a:close/>
              </a:path>
            </a:pathLst>
          </a:custGeom>
          <a:gradFill flip="none" rotWithShape="1">
            <a:gsLst>
              <a:gs pos="100000">
                <a:schemeClr val="accent1">
                  <a:alpha val="0"/>
                </a:schemeClr>
              </a:gs>
              <a:gs pos="0">
                <a:schemeClr val="accent1">
                  <a:alpha val="0"/>
                </a:schemeClr>
              </a:gs>
              <a:gs pos="70696">
                <a:srgbClr val="425AE1">
                  <a:alpha val="10000"/>
                </a:srgbClr>
              </a:gs>
              <a:gs pos="34000">
                <a:schemeClr val="accent1">
                  <a:alpha val="10000"/>
                </a:schemeClr>
              </a:gs>
            </a:gsLst>
            <a:lin ang="5400000" scaled="0"/>
            <a:tileRect/>
          </a:gradFill>
          <a:ln w="9525">
            <a:gradFill flip="none" rotWithShape="1">
              <a:gsLst>
                <a:gs pos="0">
                  <a:schemeClr val="accent1">
                    <a:alpha val="0"/>
                  </a:schemeClr>
                </a:gs>
                <a:gs pos="46900">
                  <a:schemeClr val="accent1">
                    <a:alpha val="71000"/>
                  </a:schemeClr>
                </a:gs>
                <a:gs pos="100000">
                  <a:schemeClr val="accent1">
                    <a:alpha val="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4" name="组合 23">
            <a:extLst>
              <a:ext uri="{FF2B5EF4-FFF2-40B4-BE49-F238E27FC236}">
                <a16:creationId xmlns:a16="http://schemas.microsoft.com/office/drawing/2014/main" id="{2734769A-ED2F-4E8B-98C1-7A3A14083B46}"/>
              </a:ext>
            </a:extLst>
          </p:cNvPr>
          <p:cNvGrpSpPr/>
          <p:nvPr/>
        </p:nvGrpSpPr>
        <p:grpSpPr>
          <a:xfrm>
            <a:off x="5083869" y="2165142"/>
            <a:ext cx="2279470" cy="2279470"/>
            <a:chOff x="8926042" y="-350520"/>
            <a:chExt cx="2984770" cy="2984770"/>
          </a:xfrm>
        </p:grpSpPr>
        <p:sp>
          <p:nvSpPr>
            <p:cNvPr id="25" name="弧形 93">
              <a:extLst>
                <a:ext uri="{FF2B5EF4-FFF2-40B4-BE49-F238E27FC236}">
                  <a16:creationId xmlns:a16="http://schemas.microsoft.com/office/drawing/2014/main" id="{3AB54D10-761F-4037-93A6-6FD9B841245B}"/>
                </a:ext>
              </a:extLst>
            </p:cNvPr>
            <p:cNvSpPr/>
            <p:nvPr>
              <p:custDataLst>
                <p:tags r:id="rId6"/>
              </p:custDataLst>
            </p:nvPr>
          </p:nvSpPr>
          <p:spPr>
            <a:xfrm>
              <a:off x="9186527" y="-90034"/>
              <a:ext cx="2463800" cy="2463798"/>
            </a:xfrm>
            <a:prstGeom prst="ellipse">
              <a:avLst/>
            </a:prstGeom>
            <a:gradFill>
              <a:gsLst>
                <a:gs pos="0">
                  <a:schemeClr val="accent1"/>
                </a:gs>
                <a:gs pos="100000">
                  <a:schemeClr val="accent1">
                    <a:lumMod val="75000"/>
                  </a:schemeClr>
                </a:gs>
              </a:gsLst>
              <a:lin ang="5400000" scaled="1"/>
            </a:gradFill>
            <a:ln>
              <a:no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弧形 93">
              <a:extLst>
                <a:ext uri="{FF2B5EF4-FFF2-40B4-BE49-F238E27FC236}">
                  <a16:creationId xmlns:a16="http://schemas.microsoft.com/office/drawing/2014/main" id="{EC8A4D83-B75B-4905-A874-B84F6941B478}"/>
                </a:ext>
              </a:extLst>
            </p:cNvPr>
            <p:cNvSpPr/>
            <p:nvPr>
              <p:custDataLst>
                <p:tags r:id="rId7"/>
              </p:custDataLst>
            </p:nvPr>
          </p:nvSpPr>
          <p:spPr>
            <a:xfrm>
              <a:off x="8926042" y="-350520"/>
              <a:ext cx="2984770" cy="2984770"/>
            </a:xfrm>
            <a:prstGeom prst="ellips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4" name="组合 3">
            <a:extLst>
              <a:ext uri="{FF2B5EF4-FFF2-40B4-BE49-F238E27FC236}">
                <a16:creationId xmlns:a16="http://schemas.microsoft.com/office/drawing/2014/main" id="{0063DCB1-DA9A-4E13-A750-EAE9ADD7346D}"/>
              </a:ext>
            </a:extLst>
          </p:cNvPr>
          <p:cNvGrpSpPr/>
          <p:nvPr/>
        </p:nvGrpSpPr>
        <p:grpSpPr>
          <a:xfrm>
            <a:off x="2053782" y="2165142"/>
            <a:ext cx="2279470" cy="2279470"/>
            <a:chOff x="2053782" y="2165142"/>
            <a:chExt cx="2279470" cy="2279470"/>
          </a:xfrm>
        </p:grpSpPr>
        <p:sp>
          <p:nvSpPr>
            <p:cNvPr id="17" name="弧形 93">
              <a:extLst>
                <a:ext uri="{FF2B5EF4-FFF2-40B4-BE49-F238E27FC236}">
                  <a16:creationId xmlns:a16="http://schemas.microsoft.com/office/drawing/2014/main" id="{967CC459-116E-4D3B-AE81-F5CE9AF337BB}"/>
                </a:ext>
              </a:extLst>
            </p:cNvPr>
            <p:cNvSpPr/>
            <p:nvPr>
              <p:custDataLst>
                <p:tags r:id="rId4"/>
              </p:custDataLst>
            </p:nvPr>
          </p:nvSpPr>
          <p:spPr>
            <a:xfrm>
              <a:off x="2252715" y="2364075"/>
              <a:ext cx="1881605" cy="1881603"/>
            </a:xfrm>
            <a:prstGeom prst="ellipse">
              <a:avLst/>
            </a:prstGeom>
            <a:gradFill>
              <a:gsLst>
                <a:gs pos="0">
                  <a:schemeClr val="accent1"/>
                </a:gs>
                <a:gs pos="100000">
                  <a:schemeClr val="accent1">
                    <a:lumMod val="75000"/>
                  </a:schemeClr>
                </a:gs>
              </a:gsLst>
              <a:lin ang="5400000" scaled="1"/>
            </a:gradFill>
            <a:ln>
              <a:no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弧形 93">
              <a:extLst>
                <a:ext uri="{FF2B5EF4-FFF2-40B4-BE49-F238E27FC236}">
                  <a16:creationId xmlns:a16="http://schemas.microsoft.com/office/drawing/2014/main" id="{0FDE813A-ED1A-4CAF-B1D5-3ACC3B2024E2}"/>
                </a:ext>
              </a:extLst>
            </p:cNvPr>
            <p:cNvSpPr/>
            <p:nvPr>
              <p:custDataLst>
                <p:tags r:id="rId5"/>
              </p:custDataLst>
            </p:nvPr>
          </p:nvSpPr>
          <p:spPr>
            <a:xfrm>
              <a:off x="2053782" y="2165142"/>
              <a:ext cx="2279470" cy="2279470"/>
            </a:xfrm>
            <a:prstGeom prst="ellips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6" name="文本框 15">
            <a:extLst>
              <a:ext uri="{FF2B5EF4-FFF2-40B4-BE49-F238E27FC236}">
                <a16:creationId xmlns:a16="http://schemas.microsoft.com/office/drawing/2014/main" id="{AD0F28C1-C674-4CC7-A459-45ED31A90E48}"/>
              </a:ext>
            </a:extLst>
          </p:cNvPr>
          <p:cNvSpPr txBox="1"/>
          <p:nvPr/>
        </p:nvSpPr>
        <p:spPr>
          <a:xfrm>
            <a:off x="1959814" y="4677006"/>
            <a:ext cx="2471057" cy="1194686"/>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21" name="文本框 20">
            <a:extLst>
              <a:ext uri="{FF2B5EF4-FFF2-40B4-BE49-F238E27FC236}">
                <a16:creationId xmlns:a16="http://schemas.microsoft.com/office/drawing/2014/main" id="{C181A947-FEEC-484D-AA75-5662395D5C70}"/>
              </a:ext>
            </a:extLst>
          </p:cNvPr>
          <p:cNvSpPr txBox="1"/>
          <p:nvPr/>
        </p:nvSpPr>
        <p:spPr>
          <a:xfrm>
            <a:off x="4988076" y="4677006"/>
            <a:ext cx="2471057" cy="1194686"/>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14" name="文本框 13">
            <a:extLst>
              <a:ext uri="{FF2B5EF4-FFF2-40B4-BE49-F238E27FC236}">
                <a16:creationId xmlns:a16="http://schemas.microsoft.com/office/drawing/2014/main" id="{4D17D224-F643-4CD6-9336-98B68311BA33}"/>
              </a:ext>
            </a:extLst>
          </p:cNvPr>
          <p:cNvSpPr txBox="1"/>
          <p:nvPr/>
        </p:nvSpPr>
        <p:spPr>
          <a:xfrm>
            <a:off x="2146675" y="3071448"/>
            <a:ext cx="2093685" cy="466859"/>
          </a:xfrm>
          <a:prstGeom prst="rect">
            <a:avLst/>
          </a:prstGeom>
          <a:noFill/>
        </p:spPr>
        <p:txBody>
          <a:bodyPr wrap="square">
            <a:spAutoFit/>
          </a:bodyPr>
          <a:lstStyle/>
          <a:p>
            <a:pPr algn="ctr">
              <a:lnSpc>
                <a:spcPct val="130000"/>
              </a:lnSpc>
            </a:pPr>
            <a:r>
              <a:rPr lang="zh-CN" altLang="en-US" sz="2000">
                <a:solidFill>
                  <a:schemeClr val="bg1"/>
                </a:solidFill>
                <a:effectLst>
                  <a:outerShdw blurRad="787400" sx="102000" sy="102000" algn="ctr" rotWithShape="0">
                    <a:schemeClr val="accent1">
                      <a:lumMod val="50000"/>
                      <a:alpha val="48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0" name="文本框 19">
            <a:extLst>
              <a:ext uri="{FF2B5EF4-FFF2-40B4-BE49-F238E27FC236}">
                <a16:creationId xmlns:a16="http://schemas.microsoft.com/office/drawing/2014/main" id="{60F1B871-36F2-4343-800C-3830531780A7}"/>
              </a:ext>
            </a:extLst>
          </p:cNvPr>
          <p:cNvSpPr txBox="1"/>
          <p:nvPr/>
        </p:nvSpPr>
        <p:spPr>
          <a:xfrm>
            <a:off x="5176762" y="3071448"/>
            <a:ext cx="2093685" cy="466859"/>
          </a:xfrm>
          <a:prstGeom prst="rect">
            <a:avLst/>
          </a:prstGeom>
          <a:noFill/>
        </p:spPr>
        <p:txBody>
          <a:bodyPr wrap="square">
            <a:spAutoFit/>
          </a:bodyPr>
          <a:lstStyle/>
          <a:p>
            <a:pPr algn="ctr">
              <a:lnSpc>
                <a:spcPct val="130000"/>
              </a:lnSpc>
            </a:pPr>
            <a:r>
              <a:rPr lang="zh-CN" altLang="en-US" sz="2000">
                <a:solidFill>
                  <a:schemeClr val="bg1"/>
                </a:solidFill>
                <a:effectLst>
                  <a:outerShdw blurRad="787400" sx="102000" sy="102000" algn="ctr" rotWithShape="0">
                    <a:schemeClr val="accent1">
                      <a:lumMod val="50000"/>
                      <a:alpha val="48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grpSp>
        <p:nvGrpSpPr>
          <p:cNvPr id="32" name="组合 31">
            <a:extLst>
              <a:ext uri="{FF2B5EF4-FFF2-40B4-BE49-F238E27FC236}">
                <a16:creationId xmlns:a16="http://schemas.microsoft.com/office/drawing/2014/main" id="{49C1444F-DC98-4FB7-A541-2D3F4256BAA2}"/>
              </a:ext>
            </a:extLst>
          </p:cNvPr>
          <p:cNvGrpSpPr/>
          <p:nvPr/>
        </p:nvGrpSpPr>
        <p:grpSpPr>
          <a:xfrm>
            <a:off x="8112131" y="2165142"/>
            <a:ext cx="2279470" cy="2279470"/>
            <a:chOff x="8926042" y="-350520"/>
            <a:chExt cx="2984770" cy="2984770"/>
          </a:xfrm>
        </p:grpSpPr>
        <p:sp>
          <p:nvSpPr>
            <p:cNvPr id="33" name="弧形 93">
              <a:extLst>
                <a:ext uri="{FF2B5EF4-FFF2-40B4-BE49-F238E27FC236}">
                  <a16:creationId xmlns:a16="http://schemas.microsoft.com/office/drawing/2014/main" id="{96FFCFBC-14A6-4A30-AE49-10FCA733EED2}"/>
                </a:ext>
              </a:extLst>
            </p:cNvPr>
            <p:cNvSpPr/>
            <p:nvPr>
              <p:custDataLst>
                <p:tags r:id="rId2"/>
              </p:custDataLst>
            </p:nvPr>
          </p:nvSpPr>
          <p:spPr>
            <a:xfrm>
              <a:off x="9186527" y="-90034"/>
              <a:ext cx="2463800" cy="2463798"/>
            </a:xfrm>
            <a:prstGeom prst="ellipse">
              <a:avLst/>
            </a:prstGeom>
            <a:gradFill>
              <a:gsLst>
                <a:gs pos="0">
                  <a:schemeClr val="accent1"/>
                </a:gs>
                <a:gs pos="100000">
                  <a:schemeClr val="accent1">
                    <a:lumMod val="75000"/>
                  </a:schemeClr>
                </a:gs>
              </a:gsLst>
              <a:lin ang="5400000" scaled="1"/>
            </a:gradFill>
            <a:ln>
              <a:no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弧形 93">
              <a:extLst>
                <a:ext uri="{FF2B5EF4-FFF2-40B4-BE49-F238E27FC236}">
                  <a16:creationId xmlns:a16="http://schemas.microsoft.com/office/drawing/2014/main" id="{88E52670-ABFA-4348-B0B1-D6146164971F}"/>
                </a:ext>
              </a:extLst>
            </p:cNvPr>
            <p:cNvSpPr/>
            <p:nvPr>
              <p:custDataLst>
                <p:tags r:id="rId3"/>
              </p:custDataLst>
            </p:nvPr>
          </p:nvSpPr>
          <p:spPr>
            <a:xfrm>
              <a:off x="8926042" y="-350520"/>
              <a:ext cx="2984770" cy="2984770"/>
            </a:xfrm>
            <a:prstGeom prst="ellips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6" name="文本框 25">
            <a:extLst>
              <a:ext uri="{FF2B5EF4-FFF2-40B4-BE49-F238E27FC236}">
                <a16:creationId xmlns:a16="http://schemas.microsoft.com/office/drawing/2014/main" id="{E9980585-789B-4E98-8F14-F8A6593804D5}"/>
              </a:ext>
            </a:extLst>
          </p:cNvPr>
          <p:cNvSpPr txBox="1"/>
          <p:nvPr/>
        </p:nvSpPr>
        <p:spPr>
          <a:xfrm>
            <a:off x="8205026" y="3071448"/>
            <a:ext cx="2093685" cy="466859"/>
          </a:xfrm>
          <a:prstGeom prst="rect">
            <a:avLst/>
          </a:prstGeom>
          <a:noFill/>
        </p:spPr>
        <p:txBody>
          <a:bodyPr wrap="square">
            <a:spAutoFit/>
          </a:bodyPr>
          <a:lstStyle/>
          <a:p>
            <a:pPr algn="ctr">
              <a:lnSpc>
                <a:spcPct val="130000"/>
              </a:lnSpc>
            </a:pPr>
            <a:r>
              <a:rPr lang="zh-CN" altLang="en-US" sz="2000">
                <a:solidFill>
                  <a:schemeClr val="bg1"/>
                </a:solidFill>
                <a:effectLst>
                  <a:outerShdw blurRad="787400" sx="102000" sy="102000" algn="ctr" rotWithShape="0">
                    <a:schemeClr val="accent1">
                      <a:lumMod val="50000"/>
                      <a:alpha val="48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5" name="文本框 34">
            <a:extLst>
              <a:ext uri="{FF2B5EF4-FFF2-40B4-BE49-F238E27FC236}">
                <a16:creationId xmlns:a16="http://schemas.microsoft.com/office/drawing/2014/main" id="{725C01AE-8B66-4D64-A69F-0D7D9A933323}"/>
              </a:ext>
            </a:extLst>
          </p:cNvPr>
          <p:cNvSpPr txBox="1"/>
          <p:nvPr/>
        </p:nvSpPr>
        <p:spPr>
          <a:xfrm>
            <a:off x="8016338" y="4677006"/>
            <a:ext cx="2471057" cy="1194686"/>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36" name="TextBox 1">
            <a:extLst>
              <a:ext uri="{FF2B5EF4-FFF2-40B4-BE49-F238E27FC236}">
                <a16:creationId xmlns:a16="http://schemas.microsoft.com/office/drawing/2014/main" id="{AC9AB5CE-AD6E-4874-8B2E-76CD1EE5B8DB}"/>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custDataLst>
      <p:tags r:id="rId1"/>
    </p:custDataLst>
    <p:extLst>
      <p:ext uri="{BB962C8B-B14F-4D97-AF65-F5344CB8AC3E}">
        <p14:creationId xmlns:p14="http://schemas.microsoft.com/office/powerpoint/2010/main" val="1365279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形状 46">
            <a:extLst>
              <a:ext uri="{FF2B5EF4-FFF2-40B4-BE49-F238E27FC236}">
                <a16:creationId xmlns:a16="http://schemas.microsoft.com/office/drawing/2014/main" id="{96202C76-6489-4E50-A3BD-4EE5C6C6C0AE}"/>
              </a:ext>
            </a:extLst>
          </p:cNvPr>
          <p:cNvSpPr/>
          <p:nvPr/>
        </p:nvSpPr>
        <p:spPr>
          <a:xfrm>
            <a:off x="-9525" y="2202310"/>
            <a:ext cx="12192000" cy="3688016"/>
          </a:xfrm>
          <a:custGeom>
            <a:avLst/>
            <a:gdLst>
              <a:gd name="connsiteX0" fmla="*/ 12109468 w 12192000"/>
              <a:gd name="connsiteY0" fmla="*/ 0 h 3688016"/>
              <a:gd name="connsiteX1" fmla="*/ 12192000 w 12192000"/>
              <a:gd name="connsiteY1" fmla="*/ 243 h 3688016"/>
              <a:gd name="connsiteX2" fmla="*/ 12192000 w 12192000"/>
              <a:gd name="connsiteY2" fmla="*/ 3625407 h 3688016"/>
              <a:gd name="connsiteX3" fmla="*/ 108405 w 12192000"/>
              <a:gd name="connsiteY3" fmla="*/ 3688016 h 3688016"/>
              <a:gd name="connsiteX4" fmla="*/ 0 w 12192000"/>
              <a:gd name="connsiteY4" fmla="*/ 2638199 h 3688016"/>
              <a:gd name="connsiteX5" fmla="*/ 0 w 12192000"/>
              <a:gd name="connsiteY5" fmla="*/ 1861679 h 3688016"/>
              <a:gd name="connsiteX6" fmla="*/ 32723 w 12192000"/>
              <a:gd name="connsiteY6" fmla="*/ 1835376 h 3688016"/>
              <a:gd name="connsiteX7" fmla="*/ 1286330 w 12192000"/>
              <a:gd name="connsiteY7" fmla="*/ 1732216 h 3688016"/>
              <a:gd name="connsiteX8" fmla="*/ 2600780 w 12192000"/>
              <a:gd name="connsiteY8" fmla="*/ 2357691 h 3688016"/>
              <a:gd name="connsiteX9" fmla="*/ 4270830 w 12192000"/>
              <a:gd name="connsiteY9" fmla="*/ 1392491 h 3688016"/>
              <a:gd name="connsiteX10" fmla="*/ 6045656 w 12192000"/>
              <a:gd name="connsiteY10" fmla="*/ 1795716 h 3688016"/>
              <a:gd name="connsiteX11" fmla="*/ 7556955 w 12192000"/>
              <a:gd name="connsiteY11" fmla="*/ 792416 h 3688016"/>
              <a:gd name="connsiteX12" fmla="*/ 9728655 w 12192000"/>
              <a:gd name="connsiteY12" fmla="*/ 1402016 h 3688016"/>
              <a:gd name="connsiteX13" fmla="*/ 11843205 w 12192000"/>
              <a:gd name="connsiteY13" fmla="*/ 20891 h 3688016"/>
              <a:gd name="connsiteX14" fmla="*/ 12109468 w 12192000"/>
              <a:gd name="connsiteY14" fmla="*/ 0 h 3688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3688016">
                <a:moveTo>
                  <a:pt x="12109468" y="0"/>
                </a:moveTo>
                <a:lnTo>
                  <a:pt x="12192000" y="243"/>
                </a:lnTo>
                <a:lnTo>
                  <a:pt x="12192000" y="3625407"/>
                </a:lnTo>
                <a:lnTo>
                  <a:pt x="108405" y="3688016"/>
                </a:lnTo>
                <a:lnTo>
                  <a:pt x="0" y="2638199"/>
                </a:lnTo>
                <a:lnTo>
                  <a:pt x="0" y="1861679"/>
                </a:lnTo>
                <a:lnTo>
                  <a:pt x="32723" y="1835376"/>
                </a:lnTo>
                <a:cubicBezTo>
                  <a:pt x="322263" y="1636602"/>
                  <a:pt x="896467" y="1670635"/>
                  <a:pt x="1286330" y="1732216"/>
                </a:cubicBezTo>
                <a:cubicBezTo>
                  <a:pt x="1731888" y="1802595"/>
                  <a:pt x="1866297" y="2514324"/>
                  <a:pt x="2600780" y="2357691"/>
                </a:cubicBezTo>
                <a:cubicBezTo>
                  <a:pt x="3335263" y="2201058"/>
                  <a:pt x="3696684" y="1486154"/>
                  <a:pt x="4270830" y="1392491"/>
                </a:cubicBezTo>
                <a:cubicBezTo>
                  <a:pt x="4844976" y="1298829"/>
                  <a:pt x="5467805" y="2164016"/>
                  <a:pt x="6045656" y="1795716"/>
                </a:cubicBezTo>
                <a:cubicBezTo>
                  <a:pt x="6549422" y="1461283"/>
                  <a:pt x="6943122" y="858033"/>
                  <a:pt x="7556955" y="792416"/>
                </a:cubicBezTo>
                <a:cubicBezTo>
                  <a:pt x="8170788" y="726799"/>
                  <a:pt x="8869818" y="1473453"/>
                  <a:pt x="9728655" y="1402016"/>
                </a:cubicBezTo>
                <a:cubicBezTo>
                  <a:pt x="10677980" y="1182941"/>
                  <a:pt x="11171692" y="114553"/>
                  <a:pt x="11843205" y="20891"/>
                </a:cubicBezTo>
                <a:cubicBezTo>
                  <a:pt x="11927144" y="9183"/>
                  <a:pt x="12016788" y="2164"/>
                  <a:pt x="12109468" y="0"/>
                </a:cubicBezTo>
                <a:close/>
              </a:path>
            </a:pathLst>
          </a:custGeom>
          <a:gradFill flip="none" rotWithShape="1">
            <a:gsLst>
              <a:gs pos="0">
                <a:schemeClr val="accent1">
                  <a:alpha val="39000"/>
                </a:schemeClr>
              </a:gs>
              <a:gs pos="84000">
                <a:schemeClr val="accent1">
                  <a:alpha val="0"/>
                </a:schemeClr>
              </a:gs>
            </a:gsLst>
            <a:lin ang="5400000" scaled="1"/>
            <a:tileRect/>
          </a:gradFill>
          <a:ln w="412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任意多边形: 形状 15">
            <a:extLst>
              <a:ext uri="{FF2B5EF4-FFF2-40B4-BE49-F238E27FC236}">
                <a16:creationId xmlns:a16="http://schemas.microsoft.com/office/drawing/2014/main" id="{472D7D81-DD71-4549-81F0-DFE701C26262}"/>
              </a:ext>
            </a:extLst>
          </p:cNvPr>
          <p:cNvSpPr/>
          <p:nvPr/>
        </p:nvSpPr>
        <p:spPr>
          <a:xfrm>
            <a:off x="-72570" y="2239687"/>
            <a:ext cx="13658850" cy="2381378"/>
          </a:xfrm>
          <a:custGeom>
            <a:avLst/>
            <a:gdLst>
              <a:gd name="connsiteX0" fmla="*/ 1543050 w 13049250"/>
              <a:gd name="connsiteY0" fmla="*/ 1914525 h 3705225"/>
              <a:gd name="connsiteX1" fmla="*/ 1543050 w 13049250"/>
              <a:gd name="connsiteY1" fmla="*/ 18573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12" fmla="*/ 1543050 w 13049250"/>
              <a:gd name="connsiteY12" fmla="*/ 1914525 h 3705225"/>
              <a:gd name="connsiteX0" fmla="*/ 0 w 13049250"/>
              <a:gd name="connsiteY0" fmla="*/ 1952625 h 3705225"/>
              <a:gd name="connsiteX1" fmla="*/ 1543050 w 13049250"/>
              <a:gd name="connsiteY1" fmla="*/ 18573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543050 w 13049250"/>
              <a:gd name="connsiteY1" fmla="*/ 18573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543050 w 13049250"/>
              <a:gd name="connsiteY1" fmla="*/ 18573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555750 w 13049250"/>
              <a:gd name="connsiteY1" fmla="*/ 17430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555750 w 13049250"/>
              <a:gd name="connsiteY1" fmla="*/ 17430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39850 w 13049250"/>
              <a:gd name="connsiteY1" fmla="*/ 18065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39850 w 13049250"/>
              <a:gd name="connsiteY1" fmla="*/ 18065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6118225 w 13049250"/>
              <a:gd name="connsiteY4" fmla="*/ 18129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6118225 w 13049250"/>
              <a:gd name="connsiteY4" fmla="*/ 18129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6118225 w 13049250"/>
              <a:gd name="connsiteY4" fmla="*/ 18129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6118225 w 13049250"/>
              <a:gd name="connsiteY4" fmla="*/ 1812925 h 3705225"/>
              <a:gd name="connsiteX5" fmla="*/ 7629525 w 13049250"/>
              <a:gd name="connsiteY5" fmla="*/ 809625 h 3705225"/>
              <a:gd name="connsiteX6" fmla="*/ 9782175 w 13049250"/>
              <a:gd name="connsiteY6" fmla="*/ 1390650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6118225 w 13049250"/>
              <a:gd name="connsiteY4" fmla="*/ 1812925 h 3705225"/>
              <a:gd name="connsiteX5" fmla="*/ 7629525 w 13049250"/>
              <a:gd name="connsiteY5" fmla="*/ 809625 h 3705225"/>
              <a:gd name="connsiteX6" fmla="*/ 9782175 w 13049250"/>
              <a:gd name="connsiteY6" fmla="*/ 1390650 h 3705225"/>
              <a:gd name="connsiteX7" fmla="*/ 12620625 w 13049250"/>
              <a:gd name="connsiteY7" fmla="*/ 9525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315950"/>
              <a:gd name="connsiteY0" fmla="*/ 1857375 h 3609975"/>
              <a:gd name="connsiteX1" fmla="*/ 1358900 w 13315950"/>
              <a:gd name="connsiteY1" fmla="*/ 1654175 h 3609975"/>
              <a:gd name="connsiteX2" fmla="*/ 2673350 w 13315950"/>
              <a:gd name="connsiteY2" fmla="*/ 2279650 h 3609975"/>
              <a:gd name="connsiteX3" fmla="*/ 4343400 w 13315950"/>
              <a:gd name="connsiteY3" fmla="*/ 1314450 h 3609975"/>
              <a:gd name="connsiteX4" fmla="*/ 6118225 w 13315950"/>
              <a:gd name="connsiteY4" fmla="*/ 1717675 h 3609975"/>
              <a:gd name="connsiteX5" fmla="*/ 7629525 w 13315950"/>
              <a:gd name="connsiteY5" fmla="*/ 714375 h 3609975"/>
              <a:gd name="connsiteX6" fmla="*/ 9782175 w 13315950"/>
              <a:gd name="connsiteY6" fmla="*/ 1295400 h 3609975"/>
              <a:gd name="connsiteX7" fmla="*/ 12620625 w 13315950"/>
              <a:gd name="connsiteY7" fmla="*/ 0 h 3609975"/>
              <a:gd name="connsiteX8" fmla="*/ 13315950 w 13315950"/>
              <a:gd name="connsiteY8" fmla="*/ 19050 h 3609975"/>
              <a:gd name="connsiteX9" fmla="*/ 13049250 w 13315950"/>
              <a:gd name="connsiteY9" fmla="*/ 3543300 h 3609975"/>
              <a:gd name="connsiteX10" fmla="*/ 180975 w 13315950"/>
              <a:gd name="connsiteY10" fmla="*/ 3609975 h 3609975"/>
              <a:gd name="connsiteX11" fmla="*/ 0 w 13315950"/>
              <a:gd name="connsiteY11" fmla="*/ 1857375 h 3609975"/>
              <a:gd name="connsiteX0" fmla="*/ 0 w 13315950"/>
              <a:gd name="connsiteY0" fmla="*/ 1866900 h 3619500"/>
              <a:gd name="connsiteX1" fmla="*/ 1358900 w 13315950"/>
              <a:gd name="connsiteY1" fmla="*/ 1663700 h 3619500"/>
              <a:gd name="connsiteX2" fmla="*/ 2673350 w 13315950"/>
              <a:gd name="connsiteY2" fmla="*/ 2289175 h 3619500"/>
              <a:gd name="connsiteX3" fmla="*/ 4343400 w 13315950"/>
              <a:gd name="connsiteY3" fmla="*/ 1323975 h 3619500"/>
              <a:gd name="connsiteX4" fmla="*/ 6118225 w 13315950"/>
              <a:gd name="connsiteY4" fmla="*/ 1727200 h 3619500"/>
              <a:gd name="connsiteX5" fmla="*/ 7629525 w 13315950"/>
              <a:gd name="connsiteY5" fmla="*/ 723900 h 3619500"/>
              <a:gd name="connsiteX6" fmla="*/ 9782175 w 13315950"/>
              <a:gd name="connsiteY6" fmla="*/ 1304925 h 3619500"/>
              <a:gd name="connsiteX7" fmla="*/ 12839700 w 13315950"/>
              <a:gd name="connsiteY7" fmla="*/ 0 h 3619500"/>
              <a:gd name="connsiteX8" fmla="*/ 13315950 w 13315950"/>
              <a:gd name="connsiteY8" fmla="*/ 28575 h 3619500"/>
              <a:gd name="connsiteX9" fmla="*/ 13049250 w 13315950"/>
              <a:gd name="connsiteY9" fmla="*/ 3552825 h 3619500"/>
              <a:gd name="connsiteX10" fmla="*/ 180975 w 13315950"/>
              <a:gd name="connsiteY10" fmla="*/ 3619500 h 3619500"/>
              <a:gd name="connsiteX11" fmla="*/ 0 w 13315950"/>
              <a:gd name="connsiteY11" fmla="*/ 1866900 h 3619500"/>
              <a:gd name="connsiteX0" fmla="*/ 0 w 13447866"/>
              <a:gd name="connsiteY0" fmla="*/ 2238686 h 3991286"/>
              <a:gd name="connsiteX1" fmla="*/ 1358900 w 13447866"/>
              <a:gd name="connsiteY1" fmla="*/ 2035486 h 3991286"/>
              <a:gd name="connsiteX2" fmla="*/ 2673350 w 13447866"/>
              <a:gd name="connsiteY2" fmla="*/ 2660961 h 3991286"/>
              <a:gd name="connsiteX3" fmla="*/ 4343400 w 13447866"/>
              <a:gd name="connsiteY3" fmla="*/ 1695761 h 3991286"/>
              <a:gd name="connsiteX4" fmla="*/ 6118225 w 13447866"/>
              <a:gd name="connsiteY4" fmla="*/ 2098986 h 3991286"/>
              <a:gd name="connsiteX5" fmla="*/ 7629525 w 13447866"/>
              <a:gd name="connsiteY5" fmla="*/ 1095686 h 3991286"/>
              <a:gd name="connsiteX6" fmla="*/ 9782175 w 13447866"/>
              <a:gd name="connsiteY6" fmla="*/ 1676711 h 3991286"/>
              <a:gd name="connsiteX7" fmla="*/ 12839700 w 13447866"/>
              <a:gd name="connsiteY7" fmla="*/ 371786 h 3991286"/>
              <a:gd name="connsiteX8" fmla="*/ 13315950 w 13447866"/>
              <a:gd name="connsiteY8" fmla="*/ 400361 h 3991286"/>
              <a:gd name="connsiteX9" fmla="*/ 13049250 w 13447866"/>
              <a:gd name="connsiteY9" fmla="*/ 3924611 h 3991286"/>
              <a:gd name="connsiteX10" fmla="*/ 180975 w 13447866"/>
              <a:gd name="connsiteY10" fmla="*/ 3991286 h 3991286"/>
              <a:gd name="connsiteX11" fmla="*/ 0 w 13447866"/>
              <a:gd name="connsiteY11" fmla="*/ 2238686 h 3991286"/>
              <a:gd name="connsiteX0" fmla="*/ 0 w 13315950"/>
              <a:gd name="connsiteY0" fmla="*/ 2217395 h 3969995"/>
              <a:gd name="connsiteX1" fmla="*/ 1358900 w 13315950"/>
              <a:gd name="connsiteY1" fmla="*/ 2014195 h 3969995"/>
              <a:gd name="connsiteX2" fmla="*/ 2673350 w 13315950"/>
              <a:gd name="connsiteY2" fmla="*/ 2639670 h 3969995"/>
              <a:gd name="connsiteX3" fmla="*/ 4343400 w 13315950"/>
              <a:gd name="connsiteY3" fmla="*/ 1674470 h 3969995"/>
              <a:gd name="connsiteX4" fmla="*/ 6118225 w 13315950"/>
              <a:gd name="connsiteY4" fmla="*/ 2077695 h 3969995"/>
              <a:gd name="connsiteX5" fmla="*/ 7629525 w 13315950"/>
              <a:gd name="connsiteY5" fmla="*/ 1074395 h 3969995"/>
              <a:gd name="connsiteX6" fmla="*/ 9782175 w 13315950"/>
              <a:gd name="connsiteY6" fmla="*/ 1655420 h 3969995"/>
              <a:gd name="connsiteX7" fmla="*/ 12430125 w 13315950"/>
              <a:gd name="connsiteY7" fmla="*/ 398120 h 3969995"/>
              <a:gd name="connsiteX8" fmla="*/ 13315950 w 13315950"/>
              <a:gd name="connsiteY8" fmla="*/ 379070 h 3969995"/>
              <a:gd name="connsiteX9" fmla="*/ 13049250 w 13315950"/>
              <a:gd name="connsiteY9" fmla="*/ 3903320 h 3969995"/>
              <a:gd name="connsiteX10" fmla="*/ 180975 w 13315950"/>
              <a:gd name="connsiteY10" fmla="*/ 3969995 h 3969995"/>
              <a:gd name="connsiteX11" fmla="*/ 0 w 13315950"/>
              <a:gd name="connsiteY11" fmla="*/ 2217395 h 3969995"/>
              <a:gd name="connsiteX0" fmla="*/ 0 w 13315950"/>
              <a:gd name="connsiteY0" fmla="*/ 2082265 h 3834865"/>
              <a:gd name="connsiteX1" fmla="*/ 1358900 w 13315950"/>
              <a:gd name="connsiteY1" fmla="*/ 1879065 h 3834865"/>
              <a:gd name="connsiteX2" fmla="*/ 2673350 w 13315950"/>
              <a:gd name="connsiteY2" fmla="*/ 2504540 h 3834865"/>
              <a:gd name="connsiteX3" fmla="*/ 4343400 w 13315950"/>
              <a:gd name="connsiteY3" fmla="*/ 1539340 h 3834865"/>
              <a:gd name="connsiteX4" fmla="*/ 6118225 w 13315950"/>
              <a:gd name="connsiteY4" fmla="*/ 1942565 h 3834865"/>
              <a:gd name="connsiteX5" fmla="*/ 7629525 w 13315950"/>
              <a:gd name="connsiteY5" fmla="*/ 939265 h 3834865"/>
              <a:gd name="connsiteX6" fmla="*/ 9782175 w 13315950"/>
              <a:gd name="connsiteY6" fmla="*/ 1520290 h 3834865"/>
              <a:gd name="connsiteX7" fmla="*/ 12430125 w 13315950"/>
              <a:gd name="connsiteY7" fmla="*/ 262990 h 3834865"/>
              <a:gd name="connsiteX8" fmla="*/ 13315950 w 13315950"/>
              <a:gd name="connsiteY8" fmla="*/ 243940 h 3834865"/>
              <a:gd name="connsiteX9" fmla="*/ 13049250 w 13315950"/>
              <a:gd name="connsiteY9" fmla="*/ 3768190 h 3834865"/>
              <a:gd name="connsiteX10" fmla="*/ 180975 w 13315950"/>
              <a:gd name="connsiteY10" fmla="*/ 3834865 h 3834865"/>
              <a:gd name="connsiteX11" fmla="*/ 0 w 13315950"/>
              <a:gd name="connsiteY11" fmla="*/ 2082265 h 3834865"/>
              <a:gd name="connsiteX0" fmla="*/ 0 w 13315950"/>
              <a:gd name="connsiteY0" fmla="*/ 2084436 h 3837036"/>
              <a:gd name="connsiteX1" fmla="*/ 1358900 w 13315950"/>
              <a:gd name="connsiteY1" fmla="*/ 1881236 h 3837036"/>
              <a:gd name="connsiteX2" fmla="*/ 2673350 w 13315950"/>
              <a:gd name="connsiteY2" fmla="*/ 2506711 h 3837036"/>
              <a:gd name="connsiteX3" fmla="*/ 4343400 w 13315950"/>
              <a:gd name="connsiteY3" fmla="*/ 1541511 h 3837036"/>
              <a:gd name="connsiteX4" fmla="*/ 6118225 w 13315950"/>
              <a:gd name="connsiteY4" fmla="*/ 1944736 h 3837036"/>
              <a:gd name="connsiteX5" fmla="*/ 7629525 w 13315950"/>
              <a:gd name="connsiteY5" fmla="*/ 941436 h 3837036"/>
              <a:gd name="connsiteX6" fmla="*/ 9782175 w 13315950"/>
              <a:gd name="connsiteY6" fmla="*/ 1522461 h 3837036"/>
              <a:gd name="connsiteX7" fmla="*/ 12220575 w 13315950"/>
              <a:gd name="connsiteY7" fmla="*/ 255636 h 3837036"/>
              <a:gd name="connsiteX8" fmla="*/ 13315950 w 13315950"/>
              <a:gd name="connsiteY8" fmla="*/ 246111 h 3837036"/>
              <a:gd name="connsiteX9" fmla="*/ 13049250 w 13315950"/>
              <a:gd name="connsiteY9" fmla="*/ 3770361 h 3837036"/>
              <a:gd name="connsiteX10" fmla="*/ 180975 w 13315950"/>
              <a:gd name="connsiteY10" fmla="*/ 3837036 h 3837036"/>
              <a:gd name="connsiteX11" fmla="*/ 0 w 13315950"/>
              <a:gd name="connsiteY11" fmla="*/ 2084436 h 3837036"/>
              <a:gd name="connsiteX0" fmla="*/ 0 w 13315950"/>
              <a:gd name="connsiteY0" fmla="*/ 2084436 h 3837036"/>
              <a:gd name="connsiteX1" fmla="*/ 1358900 w 13315950"/>
              <a:gd name="connsiteY1" fmla="*/ 1881236 h 3837036"/>
              <a:gd name="connsiteX2" fmla="*/ 2673350 w 13315950"/>
              <a:gd name="connsiteY2" fmla="*/ 2506711 h 3837036"/>
              <a:gd name="connsiteX3" fmla="*/ 4343400 w 13315950"/>
              <a:gd name="connsiteY3" fmla="*/ 1541511 h 3837036"/>
              <a:gd name="connsiteX4" fmla="*/ 6118225 w 13315950"/>
              <a:gd name="connsiteY4" fmla="*/ 1944736 h 3837036"/>
              <a:gd name="connsiteX5" fmla="*/ 7629525 w 13315950"/>
              <a:gd name="connsiteY5" fmla="*/ 941436 h 3837036"/>
              <a:gd name="connsiteX6" fmla="*/ 9782175 w 13315950"/>
              <a:gd name="connsiteY6" fmla="*/ 1522461 h 3837036"/>
              <a:gd name="connsiteX7" fmla="*/ 12220575 w 13315950"/>
              <a:gd name="connsiteY7" fmla="*/ 255636 h 3837036"/>
              <a:gd name="connsiteX8" fmla="*/ 13315950 w 13315950"/>
              <a:gd name="connsiteY8" fmla="*/ 246111 h 3837036"/>
              <a:gd name="connsiteX9" fmla="*/ 13049250 w 13315950"/>
              <a:gd name="connsiteY9" fmla="*/ 3770361 h 3837036"/>
              <a:gd name="connsiteX10" fmla="*/ 180975 w 13315950"/>
              <a:gd name="connsiteY10" fmla="*/ 3837036 h 3837036"/>
              <a:gd name="connsiteX11" fmla="*/ 0 w 13315950"/>
              <a:gd name="connsiteY11" fmla="*/ 2084436 h 3837036"/>
              <a:gd name="connsiteX0" fmla="*/ 0 w 13315950"/>
              <a:gd name="connsiteY0" fmla="*/ 2153464 h 3906064"/>
              <a:gd name="connsiteX1" fmla="*/ 1358900 w 13315950"/>
              <a:gd name="connsiteY1" fmla="*/ 1950264 h 3906064"/>
              <a:gd name="connsiteX2" fmla="*/ 2673350 w 13315950"/>
              <a:gd name="connsiteY2" fmla="*/ 2575739 h 3906064"/>
              <a:gd name="connsiteX3" fmla="*/ 4343400 w 13315950"/>
              <a:gd name="connsiteY3" fmla="*/ 1610539 h 3906064"/>
              <a:gd name="connsiteX4" fmla="*/ 6118225 w 13315950"/>
              <a:gd name="connsiteY4" fmla="*/ 2013764 h 3906064"/>
              <a:gd name="connsiteX5" fmla="*/ 7629525 w 13315950"/>
              <a:gd name="connsiteY5" fmla="*/ 1010464 h 3906064"/>
              <a:gd name="connsiteX6" fmla="*/ 9801225 w 13315950"/>
              <a:gd name="connsiteY6" fmla="*/ 1620064 h 3906064"/>
              <a:gd name="connsiteX7" fmla="*/ 12220575 w 13315950"/>
              <a:gd name="connsiteY7" fmla="*/ 324664 h 3906064"/>
              <a:gd name="connsiteX8" fmla="*/ 13315950 w 13315950"/>
              <a:gd name="connsiteY8" fmla="*/ 315139 h 3906064"/>
              <a:gd name="connsiteX9" fmla="*/ 13049250 w 13315950"/>
              <a:gd name="connsiteY9" fmla="*/ 3839389 h 3906064"/>
              <a:gd name="connsiteX10" fmla="*/ 180975 w 13315950"/>
              <a:gd name="connsiteY10" fmla="*/ 3906064 h 3906064"/>
              <a:gd name="connsiteX11" fmla="*/ 0 w 13315950"/>
              <a:gd name="connsiteY11" fmla="*/ 2153464 h 3906064"/>
              <a:gd name="connsiteX0" fmla="*/ 0 w 13315950"/>
              <a:gd name="connsiteY0" fmla="*/ 2153464 h 3906064"/>
              <a:gd name="connsiteX1" fmla="*/ 1358900 w 13315950"/>
              <a:gd name="connsiteY1" fmla="*/ 1950264 h 3906064"/>
              <a:gd name="connsiteX2" fmla="*/ 2673350 w 13315950"/>
              <a:gd name="connsiteY2" fmla="*/ 2575739 h 3906064"/>
              <a:gd name="connsiteX3" fmla="*/ 4343400 w 13315950"/>
              <a:gd name="connsiteY3" fmla="*/ 1610539 h 3906064"/>
              <a:gd name="connsiteX4" fmla="*/ 6118225 w 13315950"/>
              <a:gd name="connsiteY4" fmla="*/ 2013764 h 3906064"/>
              <a:gd name="connsiteX5" fmla="*/ 7629525 w 13315950"/>
              <a:gd name="connsiteY5" fmla="*/ 1010464 h 3906064"/>
              <a:gd name="connsiteX6" fmla="*/ 9801225 w 13315950"/>
              <a:gd name="connsiteY6" fmla="*/ 1620064 h 3906064"/>
              <a:gd name="connsiteX7" fmla="*/ 12220575 w 13315950"/>
              <a:gd name="connsiteY7" fmla="*/ 324664 h 3906064"/>
              <a:gd name="connsiteX8" fmla="*/ 13315950 w 13315950"/>
              <a:gd name="connsiteY8" fmla="*/ 315139 h 3906064"/>
              <a:gd name="connsiteX9" fmla="*/ 13049250 w 13315950"/>
              <a:gd name="connsiteY9" fmla="*/ 3839389 h 3906064"/>
              <a:gd name="connsiteX10" fmla="*/ 180975 w 13315950"/>
              <a:gd name="connsiteY10" fmla="*/ 3906064 h 3906064"/>
              <a:gd name="connsiteX11" fmla="*/ 0 w 13315950"/>
              <a:gd name="connsiteY11" fmla="*/ 2153464 h 3906064"/>
              <a:gd name="connsiteX0" fmla="*/ 0 w 13315950"/>
              <a:gd name="connsiteY0" fmla="*/ 2185473 h 3938073"/>
              <a:gd name="connsiteX1" fmla="*/ 1358900 w 13315950"/>
              <a:gd name="connsiteY1" fmla="*/ 1982273 h 3938073"/>
              <a:gd name="connsiteX2" fmla="*/ 2673350 w 13315950"/>
              <a:gd name="connsiteY2" fmla="*/ 2607748 h 3938073"/>
              <a:gd name="connsiteX3" fmla="*/ 4343400 w 13315950"/>
              <a:gd name="connsiteY3" fmla="*/ 1642548 h 3938073"/>
              <a:gd name="connsiteX4" fmla="*/ 6118225 w 13315950"/>
              <a:gd name="connsiteY4" fmla="*/ 2045773 h 3938073"/>
              <a:gd name="connsiteX5" fmla="*/ 7629525 w 13315950"/>
              <a:gd name="connsiteY5" fmla="*/ 1042473 h 3938073"/>
              <a:gd name="connsiteX6" fmla="*/ 9801225 w 13315950"/>
              <a:gd name="connsiteY6" fmla="*/ 1652073 h 3938073"/>
              <a:gd name="connsiteX7" fmla="*/ 11934825 w 13315950"/>
              <a:gd name="connsiteY7" fmla="*/ 270948 h 3938073"/>
              <a:gd name="connsiteX8" fmla="*/ 13315950 w 13315950"/>
              <a:gd name="connsiteY8" fmla="*/ 347148 h 3938073"/>
              <a:gd name="connsiteX9" fmla="*/ 13049250 w 13315950"/>
              <a:gd name="connsiteY9" fmla="*/ 3871398 h 3938073"/>
              <a:gd name="connsiteX10" fmla="*/ 180975 w 13315950"/>
              <a:gd name="connsiteY10" fmla="*/ 3938073 h 3938073"/>
              <a:gd name="connsiteX11" fmla="*/ 0 w 13315950"/>
              <a:gd name="connsiteY11" fmla="*/ 2185473 h 3938073"/>
              <a:gd name="connsiteX0" fmla="*/ 0 w 13315950"/>
              <a:gd name="connsiteY0" fmla="*/ 2150673 h 3903273"/>
              <a:gd name="connsiteX1" fmla="*/ 1358900 w 13315950"/>
              <a:gd name="connsiteY1" fmla="*/ 1947473 h 3903273"/>
              <a:gd name="connsiteX2" fmla="*/ 2673350 w 13315950"/>
              <a:gd name="connsiteY2" fmla="*/ 2572948 h 3903273"/>
              <a:gd name="connsiteX3" fmla="*/ 4343400 w 13315950"/>
              <a:gd name="connsiteY3" fmla="*/ 1607748 h 3903273"/>
              <a:gd name="connsiteX4" fmla="*/ 6118225 w 13315950"/>
              <a:gd name="connsiteY4" fmla="*/ 2010973 h 3903273"/>
              <a:gd name="connsiteX5" fmla="*/ 7629525 w 13315950"/>
              <a:gd name="connsiteY5" fmla="*/ 1007673 h 3903273"/>
              <a:gd name="connsiteX6" fmla="*/ 9801225 w 13315950"/>
              <a:gd name="connsiteY6" fmla="*/ 1617273 h 3903273"/>
              <a:gd name="connsiteX7" fmla="*/ 11934825 w 13315950"/>
              <a:gd name="connsiteY7" fmla="*/ 236148 h 3903273"/>
              <a:gd name="connsiteX8" fmla="*/ 13315950 w 13315950"/>
              <a:gd name="connsiteY8" fmla="*/ 312348 h 3903273"/>
              <a:gd name="connsiteX9" fmla="*/ 13049250 w 13315950"/>
              <a:gd name="connsiteY9" fmla="*/ 3836598 h 3903273"/>
              <a:gd name="connsiteX10" fmla="*/ 180975 w 13315950"/>
              <a:gd name="connsiteY10" fmla="*/ 3903273 h 3903273"/>
              <a:gd name="connsiteX11" fmla="*/ 0 w 13315950"/>
              <a:gd name="connsiteY11" fmla="*/ 2150673 h 3903273"/>
              <a:gd name="connsiteX0" fmla="*/ 0 w 13315950"/>
              <a:gd name="connsiteY0" fmla="*/ 2137391 h 3889991"/>
              <a:gd name="connsiteX1" fmla="*/ 1358900 w 13315950"/>
              <a:gd name="connsiteY1" fmla="*/ 1934191 h 3889991"/>
              <a:gd name="connsiteX2" fmla="*/ 2673350 w 13315950"/>
              <a:gd name="connsiteY2" fmla="*/ 2559666 h 3889991"/>
              <a:gd name="connsiteX3" fmla="*/ 4343400 w 13315950"/>
              <a:gd name="connsiteY3" fmla="*/ 1594466 h 3889991"/>
              <a:gd name="connsiteX4" fmla="*/ 6118225 w 13315950"/>
              <a:gd name="connsiteY4" fmla="*/ 1997691 h 3889991"/>
              <a:gd name="connsiteX5" fmla="*/ 7629525 w 13315950"/>
              <a:gd name="connsiteY5" fmla="*/ 994391 h 3889991"/>
              <a:gd name="connsiteX6" fmla="*/ 9801225 w 13315950"/>
              <a:gd name="connsiteY6" fmla="*/ 1603991 h 3889991"/>
              <a:gd name="connsiteX7" fmla="*/ 11934825 w 13315950"/>
              <a:gd name="connsiteY7" fmla="*/ 222866 h 3889991"/>
              <a:gd name="connsiteX8" fmla="*/ 13315950 w 13315950"/>
              <a:gd name="connsiteY8" fmla="*/ 299066 h 3889991"/>
              <a:gd name="connsiteX9" fmla="*/ 13049250 w 13315950"/>
              <a:gd name="connsiteY9" fmla="*/ 3823316 h 3889991"/>
              <a:gd name="connsiteX10" fmla="*/ 180975 w 13315950"/>
              <a:gd name="connsiteY10" fmla="*/ 3889991 h 3889991"/>
              <a:gd name="connsiteX11" fmla="*/ 0 w 13315950"/>
              <a:gd name="connsiteY11" fmla="*/ 2137391 h 3889991"/>
              <a:gd name="connsiteX0" fmla="*/ 0 w 13658850"/>
              <a:gd name="connsiteY0" fmla="*/ 1942573 h 3695173"/>
              <a:gd name="connsiteX1" fmla="*/ 1358900 w 13658850"/>
              <a:gd name="connsiteY1" fmla="*/ 1739373 h 3695173"/>
              <a:gd name="connsiteX2" fmla="*/ 2673350 w 13658850"/>
              <a:gd name="connsiteY2" fmla="*/ 2364848 h 3695173"/>
              <a:gd name="connsiteX3" fmla="*/ 4343400 w 13658850"/>
              <a:gd name="connsiteY3" fmla="*/ 1399648 h 3695173"/>
              <a:gd name="connsiteX4" fmla="*/ 6118225 w 13658850"/>
              <a:gd name="connsiteY4" fmla="*/ 1802873 h 3695173"/>
              <a:gd name="connsiteX5" fmla="*/ 7629525 w 13658850"/>
              <a:gd name="connsiteY5" fmla="*/ 799573 h 3695173"/>
              <a:gd name="connsiteX6" fmla="*/ 9801225 w 13658850"/>
              <a:gd name="connsiteY6" fmla="*/ 1409173 h 3695173"/>
              <a:gd name="connsiteX7" fmla="*/ 11934825 w 13658850"/>
              <a:gd name="connsiteY7" fmla="*/ 28048 h 3695173"/>
              <a:gd name="connsiteX8" fmla="*/ 13658850 w 13658850"/>
              <a:gd name="connsiteY8" fmla="*/ 732898 h 3695173"/>
              <a:gd name="connsiteX9" fmla="*/ 13049250 w 13658850"/>
              <a:gd name="connsiteY9" fmla="*/ 3628498 h 3695173"/>
              <a:gd name="connsiteX10" fmla="*/ 180975 w 13658850"/>
              <a:gd name="connsiteY10" fmla="*/ 3695173 h 3695173"/>
              <a:gd name="connsiteX11" fmla="*/ 0 w 13658850"/>
              <a:gd name="connsiteY11" fmla="*/ 1942573 h 3695173"/>
              <a:gd name="connsiteX0" fmla="*/ 0 w 13658850"/>
              <a:gd name="connsiteY0" fmla="*/ 1942573 h 3695173"/>
              <a:gd name="connsiteX1" fmla="*/ 1358900 w 13658850"/>
              <a:gd name="connsiteY1" fmla="*/ 1739373 h 3695173"/>
              <a:gd name="connsiteX2" fmla="*/ 2673350 w 13658850"/>
              <a:gd name="connsiteY2" fmla="*/ 2364848 h 3695173"/>
              <a:gd name="connsiteX3" fmla="*/ 4343400 w 13658850"/>
              <a:gd name="connsiteY3" fmla="*/ 1399648 h 3695173"/>
              <a:gd name="connsiteX4" fmla="*/ 6118225 w 13658850"/>
              <a:gd name="connsiteY4" fmla="*/ 1802873 h 3695173"/>
              <a:gd name="connsiteX5" fmla="*/ 7629525 w 13658850"/>
              <a:gd name="connsiteY5" fmla="*/ 799573 h 3695173"/>
              <a:gd name="connsiteX6" fmla="*/ 9801225 w 13658850"/>
              <a:gd name="connsiteY6" fmla="*/ 1409173 h 3695173"/>
              <a:gd name="connsiteX7" fmla="*/ 11915775 w 13658850"/>
              <a:gd name="connsiteY7" fmla="*/ 28048 h 3695173"/>
              <a:gd name="connsiteX8" fmla="*/ 13658850 w 13658850"/>
              <a:gd name="connsiteY8" fmla="*/ 732898 h 3695173"/>
              <a:gd name="connsiteX9" fmla="*/ 13049250 w 13658850"/>
              <a:gd name="connsiteY9" fmla="*/ 3628498 h 3695173"/>
              <a:gd name="connsiteX10" fmla="*/ 180975 w 13658850"/>
              <a:gd name="connsiteY10" fmla="*/ 3695173 h 3695173"/>
              <a:gd name="connsiteX11" fmla="*/ 0 w 13658850"/>
              <a:gd name="connsiteY11" fmla="*/ 1942573 h 3695173"/>
              <a:gd name="connsiteX0" fmla="*/ 0 w 13658850"/>
              <a:gd name="connsiteY0" fmla="*/ 1936139 h 3688739"/>
              <a:gd name="connsiteX1" fmla="*/ 1358900 w 13658850"/>
              <a:gd name="connsiteY1" fmla="*/ 1732939 h 3688739"/>
              <a:gd name="connsiteX2" fmla="*/ 2673350 w 13658850"/>
              <a:gd name="connsiteY2" fmla="*/ 2358414 h 3688739"/>
              <a:gd name="connsiteX3" fmla="*/ 4343400 w 13658850"/>
              <a:gd name="connsiteY3" fmla="*/ 1393214 h 3688739"/>
              <a:gd name="connsiteX4" fmla="*/ 6118225 w 13658850"/>
              <a:gd name="connsiteY4" fmla="*/ 1796439 h 3688739"/>
              <a:gd name="connsiteX5" fmla="*/ 7629525 w 13658850"/>
              <a:gd name="connsiteY5" fmla="*/ 793139 h 3688739"/>
              <a:gd name="connsiteX6" fmla="*/ 9801225 w 13658850"/>
              <a:gd name="connsiteY6" fmla="*/ 1402739 h 3688739"/>
              <a:gd name="connsiteX7" fmla="*/ 11915775 w 13658850"/>
              <a:gd name="connsiteY7" fmla="*/ 21614 h 3688739"/>
              <a:gd name="connsiteX8" fmla="*/ 13658850 w 13658850"/>
              <a:gd name="connsiteY8" fmla="*/ 726464 h 3688739"/>
              <a:gd name="connsiteX9" fmla="*/ 13049250 w 13658850"/>
              <a:gd name="connsiteY9" fmla="*/ 3622064 h 3688739"/>
              <a:gd name="connsiteX10" fmla="*/ 180975 w 13658850"/>
              <a:gd name="connsiteY10" fmla="*/ 3688739 h 3688739"/>
              <a:gd name="connsiteX11" fmla="*/ 0 w 13658850"/>
              <a:gd name="connsiteY11" fmla="*/ 1936139 h 3688739"/>
              <a:gd name="connsiteX0" fmla="*/ 13049250 w 13658850"/>
              <a:gd name="connsiteY0" fmla="*/ 3622064 h 3713504"/>
              <a:gd name="connsiteX1" fmla="*/ 180975 w 13658850"/>
              <a:gd name="connsiteY1" fmla="*/ 3688739 h 3713504"/>
              <a:gd name="connsiteX2" fmla="*/ 0 w 13658850"/>
              <a:gd name="connsiteY2" fmla="*/ 1936139 h 3713504"/>
              <a:gd name="connsiteX3" fmla="*/ 1358900 w 13658850"/>
              <a:gd name="connsiteY3" fmla="*/ 1732939 h 3713504"/>
              <a:gd name="connsiteX4" fmla="*/ 2673350 w 13658850"/>
              <a:gd name="connsiteY4" fmla="*/ 2358414 h 3713504"/>
              <a:gd name="connsiteX5" fmla="*/ 4343400 w 13658850"/>
              <a:gd name="connsiteY5" fmla="*/ 1393214 h 3713504"/>
              <a:gd name="connsiteX6" fmla="*/ 6118225 w 13658850"/>
              <a:gd name="connsiteY6" fmla="*/ 1796439 h 3713504"/>
              <a:gd name="connsiteX7" fmla="*/ 7629525 w 13658850"/>
              <a:gd name="connsiteY7" fmla="*/ 793139 h 3713504"/>
              <a:gd name="connsiteX8" fmla="*/ 9801225 w 13658850"/>
              <a:gd name="connsiteY8" fmla="*/ 1402739 h 3713504"/>
              <a:gd name="connsiteX9" fmla="*/ 11915775 w 13658850"/>
              <a:gd name="connsiteY9" fmla="*/ 21614 h 3713504"/>
              <a:gd name="connsiteX10" fmla="*/ 13658850 w 13658850"/>
              <a:gd name="connsiteY10" fmla="*/ 726464 h 3713504"/>
              <a:gd name="connsiteX11" fmla="*/ 13140690 w 13658850"/>
              <a:gd name="connsiteY11" fmla="*/ 3713504 h 3713504"/>
              <a:gd name="connsiteX0" fmla="*/ 13049250 w 13658850"/>
              <a:gd name="connsiteY0" fmla="*/ 3622064 h 3688739"/>
              <a:gd name="connsiteX1" fmla="*/ 180975 w 13658850"/>
              <a:gd name="connsiteY1" fmla="*/ 3688739 h 3688739"/>
              <a:gd name="connsiteX2" fmla="*/ 0 w 13658850"/>
              <a:gd name="connsiteY2" fmla="*/ 1936139 h 3688739"/>
              <a:gd name="connsiteX3" fmla="*/ 1358900 w 13658850"/>
              <a:gd name="connsiteY3" fmla="*/ 1732939 h 3688739"/>
              <a:gd name="connsiteX4" fmla="*/ 2673350 w 13658850"/>
              <a:gd name="connsiteY4" fmla="*/ 2358414 h 3688739"/>
              <a:gd name="connsiteX5" fmla="*/ 4343400 w 13658850"/>
              <a:gd name="connsiteY5" fmla="*/ 1393214 h 3688739"/>
              <a:gd name="connsiteX6" fmla="*/ 6118225 w 13658850"/>
              <a:gd name="connsiteY6" fmla="*/ 1796439 h 3688739"/>
              <a:gd name="connsiteX7" fmla="*/ 7629525 w 13658850"/>
              <a:gd name="connsiteY7" fmla="*/ 793139 h 3688739"/>
              <a:gd name="connsiteX8" fmla="*/ 9801225 w 13658850"/>
              <a:gd name="connsiteY8" fmla="*/ 1402739 h 3688739"/>
              <a:gd name="connsiteX9" fmla="*/ 11915775 w 13658850"/>
              <a:gd name="connsiteY9" fmla="*/ 21614 h 3688739"/>
              <a:gd name="connsiteX10" fmla="*/ 13658850 w 13658850"/>
              <a:gd name="connsiteY10" fmla="*/ 726464 h 3688739"/>
              <a:gd name="connsiteX0" fmla="*/ 180975 w 13658850"/>
              <a:gd name="connsiteY0" fmla="*/ 3688739 h 3688739"/>
              <a:gd name="connsiteX1" fmla="*/ 0 w 13658850"/>
              <a:gd name="connsiteY1" fmla="*/ 1936139 h 3688739"/>
              <a:gd name="connsiteX2" fmla="*/ 1358900 w 13658850"/>
              <a:gd name="connsiteY2" fmla="*/ 1732939 h 3688739"/>
              <a:gd name="connsiteX3" fmla="*/ 2673350 w 13658850"/>
              <a:gd name="connsiteY3" fmla="*/ 2358414 h 3688739"/>
              <a:gd name="connsiteX4" fmla="*/ 4343400 w 13658850"/>
              <a:gd name="connsiteY4" fmla="*/ 1393214 h 3688739"/>
              <a:gd name="connsiteX5" fmla="*/ 6118225 w 13658850"/>
              <a:gd name="connsiteY5" fmla="*/ 1796439 h 3688739"/>
              <a:gd name="connsiteX6" fmla="*/ 7629525 w 13658850"/>
              <a:gd name="connsiteY6" fmla="*/ 793139 h 3688739"/>
              <a:gd name="connsiteX7" fmla="*/ 9801225 w 13658850"/>
              <a:gd name="connsiteY7" fmla="*/ 1402739 h 3688739"/>
              <a:gd name="connsiteX8" fmla="*/ 11915775 w 13658850"/>
              <a:gd name="connsiteY8" fmla="*/ 21614 h 3688739"/>
              <a:gd name="connsiteX9" fmla="*/ 13658850 w 13658850"/>
              <a:gd name="connsiteY9" fmla="*/ 726464 h 3688739"/>
              <a:gd name="connsiteX0" fmla="*/ 0 w 13658850"/>
              <a:gd name="connsiteY0" fmla="*/ 1936139 h 2380866"/>
              <a:gd name="connsiteX1" fmla="*/ 1358900 w 13658850"/>
              <a:gd name="connsiteY1" fmla="*/ 1732939 h 2380866"/>
              <a:gd name="connsiteX2" fmla="*/ 2673350 w 13658850"/>
              <a:gd name="connsiteY2" fmla="*/ 2358414 h 2380866"/>
              <a:gd name="connsiteX3" fmla="*/ 4343400 w 13658850"/>
              <a:gd name="connsiteY3" fmla="*/ 1393214 h 2380866"/>
              <a:gd name="connsiteX4" fmla="*/ 6118225 w 13658850"/>
              <a:gd name="connsiteY4" fmla="*/ 1796439 h 2380866"/>
              <a:gd name="connsiteX5" fmla="*/ 7629525 w 13658850"/>
              <a:gd name="connsiteY5" fmla="*/ 793139 h 2380866"/>
              <a:gd name="connsiteX6" fmla="*/ 9801225 w 13658850"/>
              <a:gd name="connsiteY6" fmla="*/ 1402739 h 2380866"/>
              <a:gd name="connsiteX7" fmla="*/ 11915775 w 13658850"/>
              <a:gd name="connsiteY7" fmla="*/ 21614 h 2380866"/>
              <a:gd name="connsiteX8" fmla="*/ 13658850 w 13658850"/>
              <a:gd name="connsiteY8" fmla="*/ 726464 h 2380866"/>
              <a:gd name="connsiteX0" fmla="*/ 0 w 13658850"/>
              <a:gd name="connsiteY0" fmla="*/ 1936139 h 2381378"/>
              <a:gd name="connsiteX1" fmla="*/ 1358900 w 13658850"/>
              <a:gd name="connsiteY1" fmla="*/ 1732939 h 2381378"/>
              <a:gd name="connsiteX2" fmla="*/ 2673350 w 13658850"/>
              <a:gd name="connsiteY2" fmla="*/ 2358414 h 2381378"/>
              <a:gd name="connsiteX3" fmla="*/ 4343400 w 13658850"/>
              <a:gd name="connsiteY3" fmla="*/ 1393214 h 2381378"/>
              <a:gd name="connsiteX4" fmla="*/ 6118225 w 13658850"/>
              <a:gd name="connsiteY4" fmla="*/ 1796439 h 2381378"/>
              <a:gd name="connsiteX5" fmla="*/ 7629525 w 13658850"/>
              <a:gd name="connsiteY5" fmla="*/ 793139 h 2381378"/>
              <a:gd name="connsiteX6" fmla="*/ 9801225 w 13658850"/>
              <a:gd name="connsiteY6" fmla="*/ 1402739 h 2381378"/>
              <a:gd name="connsiteX7" fmla="*/ 11915775 w 13658850"/>
              <a:gd name="connsiteY7" fmla="*/ 21614 h 2381378"/>
              <a:gd name="connsiteX8" fmla="*/ 13658850 w 13658850"/>
              <a:gd name="connsiteY8" fmla="*/ 726464 h 2381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8850" h="2381378">
                <a:moveTo>
                  <a:pt x="0" y="1936139"/>
                </a:moveTo>
                <a:cubicBezTo>
                  <a:pt x="227012" y="1628164"/>
                  <a:pt x="894292" y="1643510"/>
                  <a:pt x="1358900" y="1732939"/>
                </a:cubicBezTo>
                <a:cubicBezTo>
                  <a:pt x="1823508" y="1822368"/>
                  <a:pt x="1938867" y="2515047"/>
                  <a:pt x="2673350" y="2358414"/>
                </a:cubicBezTo>
                <a:cubicBezTo>
                  <a:pt x="3407833" y="2201781"/>
                  <a:pt x="3769254" y="1486877"/>
                  <a:pt x="4343400" y="1393214"/>
                </a:cubicBezTo>
                <a:cubicBezTo>
                  <a:pt x="4917546" y="1299552"/>
                  <a:pt x="5540375" y="2164739"/>
                  <a:pt x="6118225" y="1796439"/>
                </a:cubicBezTo>
                <a:cubicBezTo>
                  <a:pt x="6621992" y="1462006"/>
                  <a:pt x="7015692" y="858756"/>
                  <a:pt x="7629525" y="793139"/>
                </a:cubicBezTo>
                <a:cubicBezTo>
                  <a:pt x="8243358" y="727522"/>
                  <a:pt x="8942388" y="1474176"/>
                  <a:pt x="9801225" y="1402739"/>
                </a:cubicBezTo>
                <a:cubicBezTo>
                  <a:pt x="10750550" y="1183664"/>
                  <a:pt x="11244262" y="115276"/>
                  <a:pt x="11915775" y="21614"/>
                </a:cubicBezTo>
                <a:cubicBezTo>
                  <a:pt x="12587288" y="-72048"/>
                  <a:pt x="13623925" y="134326"/>
                  <a:pt x="13658850" y="726464"/>
                </a:cubicBezTo>
              </a:path>
            </a:pathLst>
          </a:custGeom>
          <a:noFill/>
          <a:ln w="2857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12" name="直接连接符 11">
            <a:extLst>
              <a:ext uri="{FF2B5EF4-FFF2-40B4-BE49-F238E27FC236}">
                <a16:creationId xmlns:a16="http://schemas.microsoft.com/office/drawing/2014/main" id="{8BA9C88F-DB5E-4588-A168-72633BC96BEC}"/>
              </a:ext>
            </a:extLst>
          </p:cNvPr>
          <p:cNvCxnSpPr>
            <a:cxnSpLocks/>
          </p:cNvCxnSpPr>
          <p:nvPr/>
        </p:nvCxnSpPr>
        <p:spPr>
          <a:xfrm>
            <a:off x="1541463" y="3110390"/>
            <a:ext cx="0" cy="923925"/>
          </a:xfrm>
          <a:prstGeom prst="line">
            <a:avLst/>
          </a:prstGeom>
          <a:ln w="9525">
            <a:gradFill flip="none" rotWithShape="1">
              <a:gsLst>
                <a:gs pos="0">
                  <a:schemeClr val="accent1">
                    <a:alpha val="0"/>
                  </a:schemeClr>
                </a:gs>
                <a:gs pos="55000">
                  <a:schemeClr val="accent1"/>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55B6AA1C-13F1-4688-B9A7-849155669CCC}"/>
              </a:ext>
            </a:extLst>
          </p:cNvPr>
          <p:cNvSpPr/>
          <p:nvPr/>
        </p:nvSpPr>
        <p:spPr>
          <a:xfrm>
            <a:off x="1371218" y="3940447"/>
            <a:ext cx="340490" cy="34049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椭圆 21">
            <a:extLst>
              <a:ext uri="{FF2B5EF4-FFF2-40B4-BE49-F238E27FC236}">
                <a16:creationId xmlns:a16="http://schemas.microsoft.com/office/drawing/2014/main" id="{25EE706E-B8EC-4B20-8DDB-6BE629C6F4FD}"/>
              </a:ext>
            </a:extLst>
          </p:cNvPr>
          <p:cNvSpPr/>
          <p:nvPr/>
        </p:nvSpPr>
        <p:spPr>
          <a:xfrm>
            <a:off x="1410088" y="3979317"/>
            <a:ext cx="262749" cy="262749"/>
          </a:xfrm>
          <a:prstGeom prst="ellipse">
            <a:avLst/>
          </a:prstGeom>
          <a:solidFill>
            <a:schemeClr val="bg1"/>
          </a:solidFill>
          <a:ln>
            <a:solidFill>
              <a:schemeClr val="accent1"/>
            </a:soli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文本框 22">
            <a:extLst>
              <a:ext uri="{FF2B5EF4-FFF2-40B4-BE49-F238E27FC236}">
                <a16:creationId xmlns:a16="http://schemas.microsoft.com/office/drawing/2014/main" id="{69FE1722-77C3-44F3-B9CF-9687C6C01130}"/>
              </a:ext>
            </a:extLst>
          </p:cNvPr>
          <p:cNvSpPr txBox="1"/>
          <p:nvPr/>
        </p:nvSpPr>
        <p:spPr>
          <a:xfrm>
            <a:off x="484188" y="2434178"/>
            <a:ext cx="215956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p>
        </p:txBody>
      </p:sp>
      <p:sp>
        <p:nvSpPr>
          <p:cNvPr id="9" name="文本框 8">
            <a:extLst>
              <a:ext uri="{FF2B5EF4-FFF2-40B4-BE49-F238E27FC236}">
                <a16:creationId xmlns:a16="http://schemas.microsoft.com/office/drawing/2014/main" id="{938DB894-CD93-417D-9604-D92F7C19F7AD}"/>
              </a:ext>
            </a:extLst>
          </p:cNvPr>
          <p:cNvSpPr txBox="1"/>
          <p:nvPr/>
        </p:nvSpPr>
        <p:spPr>
          <a:xfrm>
            <a:off x="484188" y="1999106"/>
            <a:ext cx="1467068" cy="466859"/>
          </a:xfrm>
          <a:prstGeom prst="rect">
            <a:avLst/>
          </a:prstGeom>
          <a:noFill/>
        </p:spPr>
        <p:txBody>
          <a:bodyPr wrap="none"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cxnSp>
        <p:nvCxnSpPr>
          <p:cNvPr id="61" name="直接连接符 60">
            <a:extLst>
              <a:ext uri="{FF2B5EF4-FFF2-40B4-BE49-F238E27FC236}">
                <a16:creationId xmlns:a16="http://schemas.microsoft.com/office/drawing/2014/main" id="{7B016089-12A5-4500-842E-1255B9BA288A}"/>
              </a:ext>
            </a:extLst>
          </p:cNvPr>
          <p:cNvCxnSpPr>
            <a:cxnSpLocks/>
          </p:cNvCxnSpPr>
          <p:nvPr/>
        </p:nvCxnSpPr>
        <p:spPr>
          <a:xfrm flipV="1">
            <a:off x="2844483" y="4537664"/>
            <a:ext cx="0" cy="923925"/>
          </a:xfrm>
          <a:prstGeom prst="line">
            <a:avLst/>
          </a:prstGeom>
          <a:ln w="9525">
            <a:gradFill flip="none" rotWithShape="1">
              <a:gsLst>
                <a:gs pos="0">
                  <a:schemeClr val="accent1">
                    <a:alpha val="0"/>
                  </a:schemeClr>
                </a:gs>
                <a:gs pos="55000">
                  <a:schemeClr val="accent1"/>
                </a:gs>
              </a:gsLst>
              <a:lin ang="5400000" scaled="0"/>
              <a:tileRect/>
            </a:gradFill>
            <a:prstDash val="sysDash"/>
          </a:ln>
        </p:spPr>
        <p:style>
          <a:lnRef idx="1">
            <a:schemeClr val="accent1"/>
          </a:lnRef>
          <a:fillRef idx="0">
            <a:schemeClr val="accent1"/>
          </a:fillRef>
          <a:effectRef idx="0">
            <a:schemeClr val="accent1"/>
          </a:effectRef>
          <a:fontRef idx="minor">
            <a:schemeClr val="tx1"/>
          </a:fontRef>
        </p:style>
      </p:cxnSp>
      <p:sp>
        <p:nvSpPr>
          <p:cNvPr id="64" name="椭圆 63">
            <a:extLst>
              <a:ext uri="{FF2B5EF4-FFF2-40B4-BE49-F238E27FC236}">
                <a16:creationId xmlns:a16="http://schemas.microsoft.com/office/drawing/2014/main" id="{85B8228E-B415-4892-B94D-F4D00676A210}"/>
              </a:ext>
            </a:extLst>
          </p:cNvPr>
          <p:cNvSpPr/>
          <p:nvPr/>
        </p:nvSpPr>
        <p:spPr>
          <a:xfrm>
            <a:off x="2689478" y="4336687"/>
            <a:ext cx="340490" cy="34049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5" name="椭圆 64">
            <a:extLst>
              <a:ext uri="{FF2B5EF4-FFF2-40B4-BE49-F238E27FC236}">
                <a16:creationId xmlns:a16="http://schemas.microsoft.com/office/drawing/2014/main" id="{56AE11E5-BA6A-4140-B294-3A5EC4F2E671}"/>
              </a:ext>
            </a:extLst>
          </p:cNvPr>
          <p:cNvSpPr/>
          <p:nvPr/>
        </p:nvSpPr>
        <p:spPr>
          <a:xfrm>
            <a:off x="2728348" y="4375557"/>
            <a:ext cx="262749" cy="262749"/>
          </a:xfrm>
          <a:prstGeom prst="ellipse">
            <a:avLst/>
          </a:prstGeom>
          <a:solidFill>
            <a:schemeClr val="bg1"/>
          </a:solidFill>
          <a:ln>
            <a:solidFill>
              <a:schemeClr val="accent1"/>
            </a:soli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67" name="直接连接符 66">
            <a:extLst>
              <a:ext uri="{FF2B5EF4-FFF2-40B4-BE49-F238E27FC236}">
                <a16:creationId xmlns:a16="http://schemas.microsoft.com/office/drawing/2014/main" id="{B44D19F1-A137-40C2-B2D9-E1B8A3D075A5}"/>
              </a:ext>
            </a:extLst>
          </p:cNvPr>
          <p:cNvCxnSpPr>
            <a:cxnSpLocks/>
          </p:cNvCxnSpPr>
          <p:nvPr/>
        </p:nvCxnSpPr>
        <p:spPr>
          <a:xfrm>
            <a:off x="4383723" y="2683670"/>
            <a:ext cx="0" cy="923925"/>
          </a:xfrm>
          <a:prstGeom prst="line">
            <a:avLst/>
          </a:prstGeom>
          <a:ln w="9525">
            <a:gradFill flip="none" rotWithShape="1">
              <a:gsLst>
                <a:gs pos="0">
                  <a:schemeClr val="accent1">
                    <a:alpha val="0"/>
                  </a:schemeClr>
                </a:gs>
                <a:gs pos="55000">
                  <a:schemeClr val="accent1"/>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70" name="椭圆 69">
            <a:extLst>
              <a:ext uri="{FF2B5EF4-FFF2-40B4-BE49-F238E27FC236}">
                <a16:creationId xmlns:a16="http://schemas.microsoft.com/office/drawing/2014/main" id="{6836D505-A9BA-4493-BC48-DE4B40A82B71}"/>
              </a:ext>
            </a:extLst>
          </p:cNvPr>
          <p:cNvSpPr/>
          <p:nvPr/>
        </p:nvSpPr>
        <p:spPr>
          <a:xfrm>
            <a:off x="4213478" y="3513727"/>
            <a:ext cx="340490" cy="3404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 name="椭圆 70">
            <a:extLst>
              <a:ext uri="{FF2B5EF4-FFF2-40B4-BE49-F238E27FC236}">
                <a16:creationId xmlns:a16="http://schemas.microsoft.com/office/drawing/2014/main" id="{C8A639EA-7312-4A91-8FDD-3F40CD9AA9BF}"/>
              </a:ext>
            </a:extLst>
          </p:cNvPr>
          <p:cNvSpPr/>
          <p:nvPr/>
        </p:nvSpPr>
        <p:spPr>
          <a:xfrm>
            <a:off x="4252348" y="3552597"/>
            <a:ext cx="262749" cy="262749"/>
          </a:xfrm>
          <a:prstGeom prst="ellipse">
            <a:avLst/>
          </a:prstGeom>
          <a:solidFill>
            <a:schemeClr val="bg1"/>
          </a:soli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73" name="直接连接符 72">
            <a:extLst>
              <a:ext uri="{FF2B5EF4-FFF2-40B4-BE49-F238E27FC236}">
                <a16:creationId xmlns:a16="http://schemas.microsoft.com/office/drawing/2014/main" id="{78404EA5-3EF1-4458-85F0-FE6EF025FB2F}"/>
              </a:ext>
            </a:extLst>
          </p:cNvPr>
          <p:cNvCxnSpPr>
            <a:cxnSpLocks/>
          </p:cNvCxnSpPr>
          <p:nvPr/>
        </p:nvCxnSpPr>
        <p:spPr>
          <a:xfrm flipV="1">
            <a:off x="6231723" y="3975330"/>
            <a:ext cx="0" cy="923925"/>
          </a:xfrm>
          <a:prstGeom prst="line">
            <a:avLst/>
          </a:prstGeom>
          <a:ln w="9525">
            <a:gradFill flip="none" rotWithShape="1">
              <a:gsLst>
                <a:gs pos="0">
                  <a:schemeClr val="accent1">
                    <a:alpha val="0"/>
                  </a:schemeClr>
                </a:gs>
                <a:gs pos="55000">
                  <a:schemeClr val="accent1"/>
                </a:gs>
              </a:gsLst>
              <a:lin ang="5400000" scaled="0"/>
              <a:tileRect/>
            </a:gradFill>
            <a:prstDash val="sysDash"/>
          </a:ln>
        </p:spPr>
        <p:style>
          <a:lnRef idx="1">
            <a:schemeClr val="accent1"/>
          </a:lnRef>
          <a:fillRef idx="0">
            <a:schemeClr val="accent1"/>
          </a:fillRef>
          <a:effectRef idx="0">
            <a:schemeClr val="accent1"/>
          </a:effectRef>
          <a:fontRef idx="minor">
            <a:schemeClr val="tx1"/>
          </a:fontRef>
        </p:style>
      </p:cxnSp>
      <p:sp>
        <p:nvSpPr>
          <p:cNvPr id="76" name="椭圆 75">
            <a:extLst>
              <a:ext uri="{FF2B5EF4-FFF2-40B4-BE49-F238E27FC236}">
                <a16:creationId xmlns:a16="http://schemas.microsoft.com/office/drawing/2014/main" id="{25D705D6-6AF5-439F-8561-54FB2306FC24}"/>
              </a:ext>
            </a:extLst>
          </p:cNvPr>
          <p:cNvSpPr/>
          <p:nvPr/>
        </p:nvSpPr>
        <p:spPr>
          <a:xfrm>
            <a:off x="6076718" y="3774353"/>
            <a:ext cx="340490" cy="3404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7" name="椭圆 76">
            <a:extLst>
              <a:ext uri="{FF2B5EF4-FFF2-40B4-BE49-F238E27FC236}">
                <a16:creationId xmlns:a16="http://schemas.microsoft.com/office/drawing/2014/main" id="{7E5787F9-4074-4570-832D-3550CB35ACE2}"/>
              </a:ext>
            </a:extLst>
          </p:cNvPr>
          <p:cNvSpPr/>
          <p:nvPr/>
        </p:nvSpPr>
        <p:spPr>
          <a:xfrm>
            <a:off x="6115588" y="3813223"/>
            <a:ext cx="262749" cy="262749"/>
          </a:xfrm>
          <a:prstGeom prst="ellipse">
            <a:avLst/>
          </a:prstGeom>
          <a:solidFill>
            <a:schemeClr val="bg1"/>
          </a:soli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79" name="直接连接符 78">
            <a:extLst>
              <a:ext uri="{FF2B5EF4-FFF2-40B4-BE49-F238E27FC236}">
                <a16:creationId xmlns:a16="http://schemas.microsoft.com/office/drawing/2014/main" id="{AF416E52-9337-492C-B639-639F9741BC13}"/>
              </a:ext>
            </a:extLst>
          </p:cNvPr>
          <p:cNvCxnSpPr>
            <a:cxnSpLocks/>
          </p:cNvCxnSpPr>
          <p:nvPr/>
        </p:nvCxnSpPr>
        <p:spPr>
          <a:xfrm>
            <a:off x="8109903" y="2127410"/>
            <a:ext cx="0" cy="923925"/>
          </a:xfrm>
          <a:prstGeom prst="line">
            <a:avLst/>
          </a:prstGeom>
          <a:ln w="9525">
            <a:gradFill flip="none" rotWithShape="1">
              <a:gsLst>
                <a:gs pos="0">
                  <a:schemeClr val="accent1">
                    <a:alpha val="0"/>
                  </a:schemeClr>
                </a:gs>
                <a:gs pos="55000">
                  <a:schemeClr val="accent1"/>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82" name="椭圆 81">
            <a:extLst>
              <a:ext uri="{FF2B5EF4-FFF2-40B4-BE49-F238E27FC236}">
                <a16:creationId xmlns:a16="http://schemas.microsoft.com/office/drawing/2014/main" id="{4581E974-9F2B-4DF5-AA89-9B57DA39BED0}"/>
              </a:ext>
            </a:extLst>
          </p:cNvPr>
          <p:cNvSpPr/>
          <p:nvPr/>
        </p:nvSpPr>
        <p:spPr>
          <a:xfrm>
            <a:off x="7939658" y="2957467"/>
            <a:ext cx="340490" cy="3404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3" name="椭圆 82">
            <a:extLst>
              <a:ext uri="{FF2B5EF4-FFF2-40B4-BE49-F238E27FC236}">
                <a16:creationId xmlns:a16="http://schemas.microsoft.com/office/drawing/2014/main" id="{921E0F53-6E46-4D0F-9C0A-CF34067B3B36}"/>
              </a:ext>
            </a:extLst>
          </p:cNvPr>
          <p:cNvSpPr/>
          <p:nvPr/>
        </p:nvSpPr>
        <p:spPr>
          <a:xfrm>
            <a:off x="7978528" y="2996337"/>
            <a:ext cx="262749" cy="262749"/>
          </a:xfrm>
          <a:prstGeom prst="ellipse">
            <a:avLst/>
          </a:prstGeom>
          <a:solidFill>
            <a:schemeClr val="bg1"/>
          </a:soli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85" name="直接连接符 84">
            <a:extLst>
              <a:ext uri="{FF2B5EF4-FFF2-40B4-BE49-F238E27FC236}">
                <a16:creationId xmlns:a16="http://schemas.microsoft.com/office/drawing/2014/main" id="{FBD29DA5-3339-43DF-8B10-D8BF85CBCDAC}"/>
              </a:ext>
            </a:extLst>
          </p:cNvPr>
          <p:cNvCxnSpPr>
            <a:cxnSpLocks/>
          </p:cNvCxnSpPr>
          <p:nvPr/>
        </p:nvCxnSpPr>
        <p:spPr>
          <a:xfrm flipV="1">
            <a:off x="10620693" y="3219404"/>
            <a:ext cx="0" cy="923925"/>
          </a:xfrm>
          <a:prstGeom prst="line">
            <a:avLst/>
          </a:prstGeom>
          <a:ln w="9525">
            <a:gradFill flip="none" rotWithShape="1">
              <a:gsLst>
                <a:gs pos="0">
                  <a:schemeClr val="accent1">
                    <a:alpha val="0"/>
                  </a:schemeClr>
                </a:gs>
                <a:gs pos="55000">
                  <a:schemeClr val="accent1"/>
                </a:gs>
              </a:gsLst>
              <a:lin ang="5400000" scaled="0"/>
              <a:tileRect/>
            </a:gradFill>
            <a:prstDash val="sysDash"/>
          </a:ln>
        </p:spPr>
        <p:style>
          <a:lnRef idx="1">
            <a:schemeClr val="accent1"/>
          </a:lnRef>
          <a:fillRef idx="0">
            <a:schemeClr val="accent1"/>
          </a:fillRef>
          <a:effectRef idx="0">
            <a:schemeClr val="accent1"/>
          </a:effectRef>
          <a:fontRef idx="minor">
            <a:schemeClr val="tx1"/>
          </a:fontRef>
        </p:style>
      </p:cxnSp>
      <p:sp>
        <p:nvSpPr>
          <p:cNvPr id="88" name="椭圆 87">
            <a:extLst>
              <a:ext uri="{FF2B5EF4-FFF2-40B4-BE49-F238E27FC236}">
                <a16:creationId xmlns:a16="http://schemas.microsoft.com/office/drawing/2014/main" id="{54605BAC-C337-418E-BE08-B5387A03AC40}"/>
              </a:ext>
            </a:extLst>
          </p:cNvPr>
          <p:cNvSpPr/>
          <p:nvPr/>
        </p:nvSpPr>
        <p:spPr>
          <a:xfrm>
            <a:off x="10465688" y="3018427"/>
            <a:ext cx="340490" cy="3404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9" name="椭圆 88">
            <a:extLst>
              <a:ext uri="{FF2B5EF4-FFF2-40B4-BE49-F238E27FC236}">
                <a16:creationId xmlns:a16="http://schemas.microsoft.com/office/drawing/2014/main" id="{EA8596CD-13CE-47A7-8DD8-A41289140E26}"/>
              </a:ext>
            </a:extLst>
          </p:cNvPr>
          <p:cNvSpPr/>
          <p:nvPr/>
        </p:nvSpPr>
        <p:spPr>
          <a:xfrm>
            <a:off x="10504558" y="3057297"/>
            <a:ext cx="262749" cy="262749"/>
          </a:xfrm>
          <a:prstGeom prst="ellipse">
            <a:avLst/>
          </a:prstGeom>
          <a:solidFill>
            <a:schemeClr val="bg1"/>
          </a:soli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TextBox 1">
            <a:extLst>
              <a:ext uri="{FF2B5EF4-FFF2-40B4-BE49-F238E27FC236}">
                <a16:creationId xmlns:a16="http://schemas.microsoft.com/office/drawing/2014/main" id="{EAF8893A-8419-4A44-8CAE-458B25BE0E0C}"/>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文本框 37">
            <a:extLst>
              <a:ext uri="{FF2B5EF4-FFF2-40B4-BE49-F238E27FC236}">
                <a16:creationId xmlns:a16="http://schemas.microsoft.com/office/drawing/2014/main" id="{D534104C-2935-4FD0-97C0-04674CB0448A}"/>
              </a:ext>
            </a:extLst>
          </p:cNvPr>
          <p:cNvSpPr txBox="1"/>
          <p:nvPr/>
        </p:nvSpPr>
        <p:spPr>
          <a:xfrm>
            <a:off x="1787426" y="5788726"/>
            <a:ext cx="2162272"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p>
        </p:txBody>
      </p:sp>
      <p:sp>
        <p:nvSpPr>
          <p:cNvPr id="39" name="文本框 38">
            <a:extLst>
              <a:ext uri="{FF2B5EF4-FFF2-40B4-BE49-F238E27FC236}">
                <a16:creationId xmlns:a16="http://schemas.microsoft.com/office/drawing/2014/main" id="{77359A1D-DC8E-40A2-ABF9-E63FF7BA11A3}"/>
              </a:ext>
            </a:extLst>
          </p:cNvPr>
          <p:cNvSpPr txBox="1"/>
          <p:nvPr/>
        </p:nvSpPr>
        <p:spPr>
          <a:xfrm>
            <a:off x="1787426" y="5353654"/>
            <a:ext cx="1467068" cy="466859"/>
          </a:xfrm>
          <a:prstGeom prst="rect">
            <a:avLst/>
          </a:prstGeom>
          <a:noFill/>
        </p:spPr>
        <p:txBody>
          <a:bodyPr wrap="none"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3" name="文本框 42">
            <a:extLst>
              <a:ext uri="{FF2B5EF4-FFF2-40B4-BE49-F238E27FC236}">
                <a16:creationId xmlns:a16="http://schemas.microsoft.com/office/drawing/2014/main" id="{4A4FF108-3527-4EF6-8358-1B521C6A48B0}"/>
              </a:ext>
            </a:extLst>
          </p:cNvPr>
          <p:cNvSpPr txBox="1"/>
          <p:nvPr/>
        </p:nvSpPr>
        <p:spPr>
          <a:xfrm>
            <a:off x="3303939" y="2175098"/>
            <a:ext cx="215956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p>
        </p:txBody>
      </p:sp>
      <p:sp>
        <p:nvSpPr>
          <p:cNvPr id="44" name="文本框 43">
            <a:extLst>
              <a:ext uri="{FF2B5EF4-FFF2-40B4-BE49-F238E27FC236}">
                <a16:creationId xmlns:a16="http://schemas.microsoft.com/office/drawing/2014/main" id="{CE454222-AB3F-4B8A-A9D3-1D4574196D28}"/>
              </a:ext>
            </a:extLst>
          </p:cNvPr>
          <p:cNvSpPr txBox="1"/>
          <p:nvPr/>
        </p:nvSpPr>
        <p:spPr>
          <a:xfrm>
            <a:off x="3303939" y="1740026"/>
            <a:ext cx="1467068" cy="466859"/>
          </a:xfrm>
          <a:prstGeom prst="rect">
            <a:avLst/>
          </a:prstGeom>
          <a:noFill/>
        </p:spPr>
        <p:txBody>
          <a:bodyPr wrap="none"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6" name="文本框 45">
            <a:extLst>
              <a:ext uri="{FF2B5EF4-FFF2-40B4-BE49-F238E27FC236}">
                <a16:creationId xmlns:a16="http://schemas.microsoft.com/office/drawing/2014/main" id="{B1E84EB5-DD33-4483-BC43-4F2671A129E6}"/>
              </a:ext>
            </a:extLst>
          </p:cNvPr>
          <p:cNvSpPr txBox="1"/>
          <p:nvPr/>
        </p:nvSpPr>
        <p:spPr>
          <a:xfrm>
            <a:off x="7068570" y="1596961"/>
            <a:ext cx="215956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p>
        </p:txBody>
      </p:sp>
      <p:sp>
        <p:nvSpPr>
          <p:cNvPr id="48" name="文本框 47">
            <a:extLst>
              <a:ext uri="{FF2B5EF4-FFF2-40B4-BE49-F238E27FC236}">
                <a16:creationId xmlns:a16="http://schemas.microsoft.com/office/drawing/2014/main" id="{ED26EF54-7F3F-44B9-BC68-0828551D34EF}"/>
              </a:ext>
            </a:extLst>
          </p:cNvPr>
          <p:cNvSpPr txBox="1"/>
          <p:nvPr/>
        </p:nvSpPr>
        <p:spPr>
          <a:xfrm>
            <a:off x="7068570" y="1161889"/>
            <a:ext cx="1467068" cy="466859"/>
          </a:xfrm>
          <a:prstGeom prst="rect">
            <a:avLst/>
          </a:prstGeom>
          <a:noFill/>
        </p:spPr>
        <p:txBody>
          <a:bodyPr wrap="none"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1" name="文本框 50">
            <a:extLst>
              <a:ext uri="{FF2B5EF4-FFF2-40B4-BE49-F238E27FC236}">
                <a16:creationId xmlns:a16="http://schemas.microsoft.com/office/drawing/2014/main" id="{BDFB84E5-01B2-4A16-BBC1-B5BB5917B7B2}"/>
              </a:ext>
            </a:extLst>
          </p:cNvPr>
          <p:cNvSpPr txBox="1"/>
          <p:nvPr/>
        </p:nvSpPr>
        <p:spPr>
          <a:xfrm>
            <a:off x="9558755" y="4536309"/>
            <a:ext cx="215956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p>
        </p:txBody>
      </p:sp>
      <p:sp>
        <p:nvSpPr>
          <p:cNvPr id="52" name="文本框 51">
            <a:extLst>
              <a:ext uri="{FF2B5EF4-FFF2-40B4-BE49-F238E27FC236}">
                <a16:creationId xmlns:a16="http://schemas.microsoft.com/office/drawing/2014/main" id="{CF21E141-BA2A-455D-A69D-71C66138741C}"/>
              </a:ext>
            </a:extLst>
          </p:cNvPr>
          <p:cNvSpPr txBox="1"/>
          <p:nvPr/>
        </p:nvSpPr>
        <p:spPr>
          <a:xfrm>
            <a:off x="9558755" y="4101237"/>
            <a:ext cx="1467068" cy="466859"/>
          </a:xfrm>
          <a:prstGeom prst="rect">
            <a:avLst/>
          </a:prstGeom>
          <a:noFill/>
        </p:spPr>
        <p:txBody>
          <a:bodyPr wrap="none"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4" name="文本框 53">
            <a:extLst>
              <a:ext uri="{FF2B5EF4-FFF2-40B4-BE49-F238E27FC236}">
                <a16:creationId xmlns:a16="http://schemas.microsoft.com/office/drawing/2014/main" id="{25AB9BF8-BFEA-46BB-AB2C-7E89BAEC385D}"/>
              </a:ext>
            </a:extLst>
          </p:cNvPr>
          <p:cNvSpPr txBox="1"/>
          <p:nvPr/>
        </p:nvSpPr>
        <p:spPr>
          <a:xfrm>
            <a:off x="5190522" y="5269286"/>
            <a:ext cx="2162272"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p>
        </p:txBody>
      </p:sp>
      <p:sp>
        <p:nvSpPr>
          <p:cNvPr id="55" name="文本框 54">
            <a:extLst>
              <a:ext uri="{FF2B5EF4-FFF2-40B4-BE49-F238E27FC236}">
                <a16:creationId xmlns:a16="http://schemas.microsoft.com/office/drawing/2014/main" id="{0EBED3D4-B990-4897-9AF9-7CA3BDA39AD9}"/>
              </a:ext>
            </a:extLst>
          </p:cNvPr>
          <p:cNvSpPr txBox="1"/>
          <p:nvPr/>
        </p:nvSpPr>
        <p:spPr>
          <a:xfrm>
            <a:off x="5190522" y="4834214"/>
            <a:ext cx="1467068" cy="466859"/>
          </a:xfrm>
          <a:prstGeom prst="rect">
            <a:avLst/>
          </a:prstGeom>
          <a:noFill/>
        </p:spPr>
        <p:txBody>
          <a:bodyPr wrap="none"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Tree>
    <p:extLst>
      <p:ext uri="{BB962C8B-B14F-4D97-AF65-F5344CB8AC3E}">
        <p14:creationId xmlns:p14="http://schemas.microsoft.com/office/powerpoint/2010/main" val="238234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B84F645F-EA0D-4270-853E-8E408C30FB7E}"/>
              </a:ext>
            </a:extLst>
          </p:cNvPr>
          <p:cNvSpPr/>
          <p:nvPr/>
        </p:nvSpPr>
        <p:spPr>
          <a:xfrm>
            <a:off x="3339624" y="1954292"/>
            <a:ext cx="5512753" cy="2949416"/>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solidFill>
            <a:schemeClr val="bg1"/>
          </a:solidFill>
          <a:ln w="25400" cap="rnd">
            <a:solidFill>
              <a:schemeClr val="accent1"/>
            </a:solidFill>
            <a:prstDash val="solid"/>
            <a:round/>
          </a:ln>
        </p:spPr>
        <p:txBody>
          <a:bodyPr wrap="square" rtlCol="0" anchor="ctr">
            <a:noAutofit/>
          </a:bodyPr>
          <a:lstStyle/>
          <a:p>
            <a:endParaRPr lang="zh-CN" altLang="en-US" kern="0" dirty="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任意多边形: 形状 5">
            <a:extLst>
              <a:ext uri="{FF2B5EF4-FFF2-40B4-BE49-F238E27FC236}">
                <a16:creationId xmlns:a16="http://schemas.microsoft.com/office/drawing/2014/main" id="{8CD5BC4C-0427-4A4A-AD63-84D8EB73EBEB}"/>
              </a:ext>
            </a:extLst>
          </p:cNvPr>
          <p:cNvSpPr/>
          <p:nvPr/>
        </p:nvSpPr>
        <p:spPr>
          <a:xfrm>
            <a:off x="3343596" y="4416216"/>
            <a:ext cx="5501116" cy="487492"/>
          </a:xfrm>
          <a:custGeom>
            <a:avLst/>
            <a:gdLst>
              <a:gd name="connsiteX0" fmla="*/ 206671 w 5501116"/>
              <a:gd name="connsiteY0" fmla="*/ 0 h 487492"/>
              <a:gd name="connsiteX1" fmla="*/ 5294445 w 5501116"/>
              <a:gd name="connsiteY1" fmla="*/ 0 h 487492"/>
              <a:gd name="connsiteX2" fmla="*/ 5501116 w 5501116"/>
              <a:gd name="connsiteY2" fmla="*/ 206671 h 487492"/>
              <a:gd name="connsiteX3" fmla="*/ 5501116 w 5501116"/>
              <a:gd name="connsiteY3" fmla="*/ 406932 h 487492"/>
              <a:gd name="connsiteX4" fmla="*/ 5501116 w 5501116"/>
              <a:gd name="connsiteY4" fmla="*/ 487492 h 487492"/>
              <a:gd name="connsiteX5" fmla="*/ 0 w 5501116"/>
              <a:gd name="connsiteY5" fmla="*/ 487492 h 487492"/>
              <a:gd name="connsiteX6" fmla="*/ 0 w 5501116"/>
              <a:gd name="connsiteY6" fmla="*/ 406932 h 487492"/>
              <a:gd name="connsiteX7" fmla="*/ 0 w 5501116"/>
              <a:gd name="connsiteY7" fmla="*/ 206671 h 487492"/>
              <a:gd name="connsiteX8" fmla="*/ 206671 w 5501116"/>
              <a:gd name="connsiteY8" fmla="*/ 0 h 48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1116" h="487492">
                <a:moveTo>
                  <a:pt x="206671" y="0"/>
                </a:moveTo>
                <a:lnTo>
                  <a:pt x="5294445" y="0"/>
                </a:lnTo>
                <a:cubicBezTo>
                  <a:pt x="5408586" y="0"/>
                  <a:pt x="5501116" y="92530"/>
                  <a:pt x="5501116" y="206671"/>
                </a:cubicBezTo>
                <a:lnTo>
                  <a:pt x="5501116" y="406932"/>
                </a:lnTo>
                <a:lnTo>
                  <a:pt x="5501116" y="487492"/>
                </a:lnTo>
                <a:lnTo>
                  <a:pt x="0" y="487492"/>
                </a:lnTo>
                <a:lnTo>
                  <a:pt x="0" y="406932"/>
                </a:lnTo>
                <a:lnTo>
                  <a:pt x="0" y="206671"/>
                </a:lnTo>
                <a:cubicBezTo>
                  <a:pt x="0" y="92530"/>
                  <a:pt x="92530" y="0"/>
                  <a:pt x="206671" y="0"/>
                </a:cubicBezTo>
                <a:close/>
              </a:path>
            </a:pathLst>
          </a:custGeom>
          <a:solidFill>
            <a:schemeClr val="accent1"/>
          </a:solidFill>
          <a:ln w="25400" cap="rnd">
            <a:noFill/>
            <a:prstDash val="solid"/>
            <a:round/>
          </a:ln>
        </p:spPr>
        <p:txBody>
          <a:bodyPr wrap="square" rtlCol="0" anchor="ctr">
            <a:noAutofit/>
          </a:bodyPr>
          <a:lstStyle/>
          <a:p>
            <a:endParaRPr lang="zh-CN" altLang="en-US" kern="0" dirty="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0" name="组合 39">
            <a:extLst>
              <a:ext uri="{FF2B5EF4-FFF2-40B4-BE49-F238E27FC236}">
                <a16:creationId xmlns:a16="http://schemas.microsoft.com/office/drawing/2014/main" id="{F8B3D4AB-33F5-4C98-9D6D-B9CB2A223B15}"/>
              </a:ext>
            </a:extLst>
          </p:cNvPr>
          <p:cNvGrpSpPr/>
          <p:nvPr/>
        </p:nvGrpSpPr>
        <p:grpSpPr>
          <a:xfrm>
            <a:off x="5694846" y="4582079"/>
            <a:ext cx="790668" cy="175228"/>
            <a:chOff x="4433590" y="2032234"/>
            <a:chExt cx="790668" cy="175228"/>
          </a:xfrm>
        </p:grpSpPr>
        <p:sp>
          <p:nvSpPr>
            <p:cNvPr id="26" name="任意多边形: 形状 25">
              <a:extLst>
                <a:ext uri="{FF2B5EF4-FFF2-40B4-BE49-F238E27FC236}">
                  <a16:creationId xmlns:a16="http://schemas.microsoft.com/office/drawing/2014/main" id="{B81EB19B-E562-4EB5-B9FD-51D1DB475762}"/>
                </a:ext>
              </a:extLst>
            </p:cNvPr>
            <p:cNvSpPr/>
            <p:nvPr/>
          </p:nvSpPr>
          <p:spPr>
            <a:xfrm>
              <a:off x="443359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任意多边形: 形状 26">
              <a:extLst>
                <a:ext uri="{FF2B5EF4-FFF2-40B4-BE49-F238E27FC236}">
                  <a16:creationId xmlns:a16="http://schemas.microsoft.com/office/drawing/2014/main" id="{C37D7EFB-2D64-49F7-8852-FC93BF8989A1}"/>
                </a:ext>
              </a:extLst>
            </p:cNvPr>
            <p:cNvSpPr/>
            <p:nvPr/>
          </p:nvSpPr>
          <p:spPr>
            <a:xfrm>
              <a:off x="474131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任意多边形: 形状 27">
              <a:extLst>
                <a:ext uri="{FF2B5EF4-FFF2-40B4-BE49-F238E27FC236}">
                  <a16:creationId xmlns:a16="http://schemas.microsoft.com/office/drawing/2014/main" id="{C5F19B8A-64CB-46F0-9049-B1496A68F284}"/>
                </a:ext>
              </a:extLst>
            </p:cNvPr>
            <p:cNvSpPr/>
            <p:nvPr/>
          </p:nvSpPr>
          <p:spPr>
            <a:xfrm>
              <a:off x="504903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0" name="文本框 9">
            <a:extLst>
              <a:ext uri="{FF2B5EF4-FFF2-40B4-BE49-F238E27FC236}">
                <a16:creationId xmlns:a16="http://schemas.microsoft.com/office/drawing/2014/main" id="{E9CA7AE8-7037-4AB6-8BC1-1DF1A0BE2E09}"/>
              </a:ext>
            </a:extLst>
          </p:cNvPr>
          <p:cNvSpPr txBox="1"/>
          <p:nvPr/>
        </p:nvSpPr>
        <p:spPr>
          <a:xfrm>
            <a:off x="4470063" y="3185693"/>
            <a:ext cx="3251874" cy="769441"/>
          </a:xfrm>
          <a:prstGeom prst="rect">
            <a:avLst/>
          </a:prstGeom>
          <a:noFill/>
        </p:spPr>
        <p:txBody>
          <a:bodyPr wrap="square" rtlCol="0">
            <a:spAutoFit/>
          </a:bodyPr>
          <a:lstStyle/>
          <a:p>
            <a:pPr algn="ctr"/>
            <a:r>
              <a:rPr lang="zh-CN" altLang="en-US" sz="44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1" name="文本框 10">
            <a:extLst>
              <a:ext uri="{FF2B5EF4-FFF2-40B4-BE49-F238E27FC236}">
                <a16:creationId xmlns:a16="http://schemas.microsoft.com/office/drawing/2014/main" id="{8738C94F-9928-4E7E-A4F5-F923CC4387A5}"/>
              </a:ext>
            </a:extLst>
          </p:cNvPr>
          <p:cNvSpPr txBox="1"/>
          <p:nvPr/>
        </p:nvSpPr>
        <p:spPr>
          <a:xfrm>
            <a:off x="5029300" y="2307901"/>
            <a:ext cx="2121761" cy="1015663"/>
          </a:xfrm>
          <a:prstGeom prst="rect">
            <a:avLst/>
          </a:prstGeom>
          <a:noFill/>
        </p:spPr>
        <p:txBody>
          <a:bodyPr wrap="square" rtlCol="0">
            <a:spAutoFit/>
          </a:bodyPr>
          <a:lstStyle/>
          <a:p>
            <a:pPr algn="ctr"/>
            <a:r>
              <a:rPr lang="en-US" altLang="zh-CN" sz="6000">
                <a:ln>
                  <a:solidFill>
                    <a:schemeClr val="accent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lang="zh-CN" altLang="en-US" sz="6000" dirty="0">
              <a:ln>
                <a:solidFill>
                  <a:schemeClr val="accent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3" name="组合 42">
            <a:extLst>
              <a:ext uri="{FF2B5EF4-FFF2-40B4-BE49-F238E27FC236}">
                <a16:creationId xmlns:a16="http://schemas.microsoft.com/office/drawing/2014/main" id="{CD898ABF-9456-4F10-BA60-7D33038CE9D5}"/>
              </a:ext>
            </a:extLst>
          </p:cNvPr>
          <p:cNvGrpSpPr/>
          <p:nvPr/>
        </p:nvGrpSpPr>
        <p:grpSpPr>
          <a:xfrm>
            <a:off x="3762411" y="3524773"/>
            <a:ext cx="4655539" cy="91281"/>
            <a:chOff x="3762411" y="3647884"/>
            <a:chExt cx="4655539" cy="91281"/>
          </a:xfrm>
        </p:grpSpPr>
        <p:sp>
          <p:nvSpPr>
            <p:cNvPr id="29" name="椭圆 28">
              <a:extLst>
                <a:ext uri="{FF2B5EF4-FFF2-40B4-BE49-F238E27FC236}">
                  <a16:creationId xmlns:a16="http://schemas.microsoft.com/office/drawing/2014/main" id="{C1FB0A72-776F-4E61-9A34-1B99B2227EDE}"/>
                </a:ext>
              </a:extLst>
            </p:cNvPr>
            <p:cNvSpPr/>
            <p:nvPr/>
          </p:nvSpPr>
          <p:spPr>
            <a:xfrm>
              <a:off x="3762411"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椭圆 29">
              <a:extLst>
                <a:ext uri="{FF2B5EF4-FFF2-40B4-BE49-F238E27FC236}">
                  <a16:creationId xmlns:a16="http://schemas.microsoft.com/office/drawing/2014/main" id="{1068D6CD-3817-44B0-87D9-024995F9BEEC}"/>
                </a:ext>
              </a:extLst>
            </p:cNvPr>
            <p:cNvSpPr/>
            <p:nvPr/>
          </p:nvSpPr>
          <p:spPr>
            <a:xfrm>
              <a:off x="3910049"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椭圆 30">
              <a:extLst>
                <a:ext uri="{FF2B5EF4-FFF2-40B4-BE49-F238E27FC236}">
                  <a16:creationId xmlns:a16="http://schemas.microsoft.com/office/drawing/2014/main" id="{91136547-9F84-40A6-943C-D2C080CF9678}"/>
                </a:ext>
              </a:extLst>
            </p:cNvPr>
            <p:cNvSpPr/>
            <p:nvPr/>
          </p:nvSpPr>
          <p:spPr>
            <a:xfrm>
              <a:off x="4057687"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椭圆 31">
              <a:extLst>
                <a:ext uri="{FF2B5EF4-FFF2-40B4-BE49-F238E27FC236}">
                  <a16:creationId xmlns:a16="http://schemas.microsoft.com/office/drawing/2014/main" id="{5D111F08-5B4F-43CF-AA73-8F35C9667E67}"/>
                </a:ext>
              </a:extLst>
            </p:cNvPr>
            <p:cNvSpPr/>
            <p:nvPr/>
          </p:nvSpPr>
          <p:spPr>
            <a:xfrm>
              <a:off x="4205325"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椭圆 34">
              <a:extLst>
                <a:ext uri="{FF2B5EF4-FFF2-40B4-BE49-F238E27FC236}">
                  <a16:creationId xmlns:a16="http://schemas.microsoft.com/office/drawing/2014/main" id="{E7C980A8-FCFC-4545-9562-F520A09A9197}"/>
                </a:ext>
              </a:extLst>
            </p:cNvPr>
            <p:cNvSpPr/>
            <p:nvPr/>
          </p:nvSpPr>
          <p:spPr>
            <a:xfrm>
              <a:off x="7883755"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椭圆 35">
              <a:extLst>
                <a:ext uri="{FF2B5EF4-FFF2-40B4-BE49-F238E27FC236}">
                  <a16:creationId xmlns:a16="http://schemas.microsoft.com/office/drawing/2014/main" id="{5F219534-FF2F-4B1D-9976-89E3E87B3F99}"/>
                </a:ext>
              </a:extLst>
            </p:cNvPr>
            <p:cNvSpPr/>
            <p:nvPr/>
          </p:nvSpPr>
          <p:spPr>
            <a:xfrm>
              <a:off x="8031393"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椭圆 36">
              <a:extLst>
                <a:ext uri="{FF2B5EF4-FFF2-40B4-BE49-F238E27FC236}">
                  <a16:creationId xmlns:a16="http://schemas.microsoft.com/office/drawing/2014/main" id="{4E4B408B-6EA6-4C31-8875-780394847FD4}"/>
                </a:ext>
              </a:extLst>
            </p:cNvPr>
            <p:cNvSpPr/>
            <p:nvPr/>
          </p:nvSpPr>
          <p:spPr>
            <a:xfrm>
              <a:off x="8179031"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椭圆 37">
              <a:extLst>
                <a:ext uri="{FF2B5EF4-FFF2-40B4-BE49-F238E27FC236}">
                  <a16:creationId xmlns:a16="http://schemas.microsoft.com/office/drawing/2014/main" id="{F58C88B7-11EA-4396-9EC4-B76709359C4B}"/>
                </a:ext>
              </a:extLst>
            </p:cNvPr>
            <p:cNvSpPr/>
            <p:nvPr/>
          </p:nvSpPr>
          <p:spPr>
            <a:xfrm>
              <a:off x="8326669"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288227777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文本框 133">
            <a:extLst>
              <a:ext uri="{FF2B5EF4-FFF2-40B4-BE49-F238E27FC236}">
                <a16:creationId xmlns:a16="http://schemas.microsoft.com/office/drawing/2014/main" id="{4400B7A1-0547-4451-B47E-91436D35FD8C}"/>
              </a:ext>
            </a:extLst>
          </p:cNvPr>
          <p:cNvSpPr txBox="1"/>
          <p:nvPr/>
        </p:nvSpPr>
        <p:spPr>
          <a:xfrm>
            <a:off x="1480543" y="4009985"/>
            <a:ext cx="2540000" cy="374526"/>
          </a:xfrm>
          <a:prstGeom prst="rect">
            <a:avLst/>
          </a:prstGeom>
          <a:noFill/>
        </p:spPr>
        <p:txBody>
          <a:bodyPr vert="horz" lIns="0" tIns="0" rIns="0" bIns="0" rtlCol="0">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grpSp>
        <p:nvGrpSpPr>
          <p:cNvPr id="22" name="组合 21">
            <a:extLst>
              <a:ext uri="{FF2B5EF4-FFF2-40B4-BE49-F238E27FC236}">
                <a16:creationId xmlns:a16="http://schemas.microsoft.com/office/drawing/2014/main" id="{282BDF9C-80EA-4228-9CBF-610A2ED00EB1}"/>
              </a:ext>
            </a:extLst>
          </p:cNvPr>
          <p:cNvGrpSpPr/>
          <p:nvPr/>
        </p:nvGrpSpPr>
        <p:grpSpPr>
          <a:xfrm>
            <a:off x="1805557" y="1965683"/>
            <a:ext cx="1889973" cy="1889973"/>
            <a:chOff x="2053782" y="2165142"/>
            <a:chExt cx="2279470" cy="2279470"/>
          </a:xfrm>
        </p:grpSpPr>
        <p:sp>
          <p:nvSpPr>
            <p:cNvPr id="23" name="弧形 93">
              <a:extLst>
                <a:ext uri="{FF2B5EF4-FFF2-40B4-BE49-F238E27FC236}">
                  <a16:creationId xmlns:a16="http://schemas.microsoft.com/office/drawing/2014/main" id="{637A9876-2BF3-4F80-9601-93FD00EDBEF7}"/>
                </a:ext>
              </a:extLst>
            </p:cNvPr>
            <p:cNvSpPr/>
            <p:nvPr>
              <p:custDataLst>
                <p:tags r:id="rId8"/>
              </p:custDataLst>
            </p:nvPr>
          </p:nvSpPr>
          <p:spPr>
            <a:xfrm>
              <a:off x="2252715" y="2364075"/>
              <a:ext cx="1881605" cy="1881603"/>
            </a:xfrm>
            <a:prstGeom prst="ellipse">
              <a:avLst/>
            </a:prstGeom>
            <a:gradFill>
              <a:gsLst>
                <a:gs pos="0">
                  <a:schemeClr val="accent1"/>
                </a:gs>
                <a:gs pos="100000">
                  <a:schemeClr val="accent1">
                    <a:lumMod val="75000"/>
                  </a:schemeClr>
                </a:gs>
              </a:gsLst>
              <a:lin ang="5400000" scaled="1"/>
            </a:gradFill>
            <a:ln>
              <a:no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弧形 93">
              <a:extLst>
                <a:ext uri="{FF2B5EF4-FFF2-40B4-BE49-F238E27FC236}">
                  <a16:creationId xmlns:a16="http://schemas.microsoft.com/office/drawing/2014/main" id="{82444183-1151-4106-B809-2D25D4011B2D}"/>
                </a:ext>
              </a:extLst>
            </p:cNvPr>
            <p:cNvSpPr/>
            <p:nvPr>
              <p:custDataLst>
                <p:tags r:id="rId9"/>
              </p:custDataLst>
            </p:nvPr>
          </p:nvSpPr>
          <p:spPr>
            <a:xfrm>
              <a:off x="2053782" y="2165142"/>
              <a:ext cx="2279470" cy="2279470"/>
            </a:xfrm>
            <a:prstGeom prst="ellipse">
              <a:avLst/>
            </a:prstGeom>
            <a:ln w="12700">
              <a:solidFill>
                <a:schemeClr val="accent1">
                  <a:alpha val="7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310" name="文本框 309">
            <a:extLst>
              <a:ext uri="{FF2B5EF4-FFF2-40B4-BE49-F238E27FC236}">
                <a16:creationId xmlns:a16="http://schemas.microsoft.com/office/drawing/2014/main" id="{931C68C7-11B8-493C-A060-09358D4712CE}"/>
              </a:ext>
            </a:extLst>
          </p:cNvPr>
          <p:cNvSpPr txBox="1"/>
          <p:nvPr/>
        </p:nvSpPr>
        <p:spPr>
          <a:xfrm>
            <a:off x="1519636" y="4434475"/>
            <a:ext cx="2461815" cy="1382430"/>
          </a:xfrm>
          <a:prstGeom prst="rect">
            <a:avLst/>
          </a:prstGeom>
          <a:noFill/>
        </p:spPr>
        <p:txBody>
          <a:bodyPr vert="horz"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46" name="文本框 45">
            <a:extLst>
              <a:ext uri="{FF2B5EF4-FFF2-40B4-BE49-F238E27FC236}">
                <a16:creationId xmlns:a16="http://schemas.microsoft.com/office/drawing/2014/main" id="{EE5CAD7B-2D11-4486-B3DA-0A63D482AF1F}"/>
              </a:ext>
            </a:extLst>
          </p:cNvPr>
          <p:cNvSpPr txBox="1"/>
          <p:nvPr>
            <p:custDataLst>
              <p:tags r:id="rId1"/>
            </p:custDataLst>
          </p:nvPr>
        </p:nvSpPr>
        <p:spPr>
          <a:xfrm>
            <a:off x="2501276" y="2573590"/>
            <a:ext cx="498534"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5" name="组合 24">
            <a:extLst>
              <a:ext uri="{FF2B5EF4-FFF2-40B4-BE49-F238E27FC236}">
                <a16:creationId xmlns:a16="http://schemas.microsoft.com/office/drawing/2014/main" id="{3DCC0922-6C73-486D-ADAC-5DB3F03E7956}"/>
              </a:ext>
            </a:extLst>
          </p:cNvPr>
          <p:cNvGrpSpPr/>
          <p:nvPr/>
        </p:nvGrpSpPr>
        <p:grpSpPr>
          <a:xfrm>
            <a:off x="5151015" y="1965683"/>
            <a:ext cx="1889973" cy="1889973"/>
            <a:chOff x="2053782" y="2165142"/>
            <a:chExt cx="2279470" cy="2279470"/>
          </a:xfrm>
        </p:grpSpPr>
        <p:sp>
          <p:nvSpPr>
            <p:cNvPr id="26" name="弧形 93">
              <a:extLst>
                <a:ext uri="{FF2B5EF4-FFF2-40B4-BE49-F238E27FC236}">
                  <a16:creationId xmlns:a16="http://schemas.microsoft.com/office/drawing/2014/main" id="{E410BEC4-E846-4D3C-BBB8-A54E35251D35}"/>
                </a:ext>
              </a:extLst>
            </p:cNvPr>
            <p:cNvSpPr/>
            <p:nvPr>
              <p:custDataLst>
                <p:tags r:id="rId6"/>
              </p:custDataLst>
            </p:nvPr>
          </p:nvSpPr>
          <p:spPr>
            <a:xfrm>
              <a:off x="2252715" y="2364075"/>
              <a:ext cx="1881605" cy="1881603"/>
            </a:xfrm>
            <a:prstGeom prst="ellipse">
              <a:avLst/>
            </a:prstGeom>
            <a:gradFill>
              <a:gsLst>
                <a:gs pos="0">
                  <a:schemeClr val="accent1"/>
                </a:gs>
                <a:gs pos="100000">
                  <a:schemeClr val="accent1">
                    <a:lumMod val="75000"/>
                  </a:schemeClr>
                </a:gs>
              </a:gsLst>
              <a:lin ang="5400000" scaled="1"/>
            </a:gradFill>
            <a:ln>
              <a:no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弧形 93">
              <a:extLst>
                <a:ext uri="{FF2B5EF4-FFF2-40B4-BE49-F238E27FC236}">
                  <a16:creationId xmlns:a16="http://schemas.microsoft.com/office/drawing/2014/main" id="{7485570C-BC3D-4D4E-B6D8-E5FAF4B8D5DC}"/>
                </a:ext>
              </a:extLst>
            </p:cNvPr>
            <p:cNvSpPr/>
            <p:nvPr>
              <p:custDataLst>
                <p:tags r:id="rId7"/>
              </p:custDataLst>
            </p:nvPr>
          </p:nvSpPr>
          <p:spPr>
            <a:xfrm>
              <a:off x="2053782" y="2165142"/>
              <a:ext cx="2279470" cy="2279470"/>
            </a:xfrm>
            <a:prstGeom prst="ellipse">
              <a:avLst/>
            </a:prstGeom>
            <a:ln w="12700">
              <a:solidFill>
                <a:schemeClr val="accent1">
                  <a:alpha val="7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36" name="文本框 135">
            <a:extLst>
              <a:ext uri="{FF2B5EF4-FFF2-40B4-BE49-F238E27FC236}">
                <a16:creationId xmlns:a16="http://schemas.microsoft.com/office/drawing/2014/main" id="{58B6D832-0D84-4F2E-BCD2-921503DC8464}"/>
              </a:ext>
            </a:extLst>
          </p:cNvPr>
          <p:cNvSpPr txBox="1"/>
          <p:nvPr/>
        </p:nvSpPr>
        <p:spPr>
          <a:xfrm>
            <a:off x="4826001" y="4009985"/>
            <a:ext cx="2540000" cy="374526"/>
          </a:xfrm>
          <a:prstGeom prst="rect">
            <a:avLst/>
          </a:prstGeom>
          <a:noFill/>
        </p:spPr>
        <p:txBody>
          <a:bodyPr vert="horz" lIns="0" tIns="0" rIns="0" bIns="0" rtlCol="0">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7" name="文本框 46">
            <a:extLst>
              <a:ext uri="{FF2B5EF4-FFF2-40B4-BE49-F238E27FC236}">
                <a16:creationId xmlns:a16="http://schemas.microsoft.com/office/drawing/2014/main" id="{7957FE2B-9845-42A0-98E3-820AEAD3F687}"/>
              </a:ext>
            </a:extLst>
          </p:cNvPr>
          <p:cNvSpPr txBox="1"/>
          <p:nvPr>
            <p:custDataLst>
              <p:tags r:id="rId2"/>
            </p:custDataLst>
          </p:nvPr>
        </p:nvSpPr>
        <p:spPr>
          <a:xfrm>
            <a:off x="5802652" y="2573590"/>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文本框 38">
            <a:extLst>
              <a:ext uri="{FF2B5EF4-FFF2-40B4-BE49-F238E27FC236}">
                <a16:creationId xmlns:a16="http://schemas.microsoft.com/office/drawing/2014/main" id="{E616FA0C-B4D6-4ADF-9638-6995F11593D2}"/>
              </a:ext>
            </a:extLst>
          </p:cNvPr>
          <p:cNvSpPr txBox="1"/>
          <p:nvPr/>
        </p:nvSpPr>
        <p:spPr>
          <a:xfrm>
            <a:off x="4865094" y="4434475"/>
            <a:ext cx="2461815" cy="1382430"/>
          </a:xfrm>
          <a:prstGeom prst="rect">
            <a:avLst/>
          </a:prstGeom>
          <a:noFill/>
        </p:spPr>
        <p:txBody>
          <a:bodyPr vert="horz"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grpSp>
        <p:nvGrpSpPr>
          <p:cNvPr id="28" name="组合 27">
            <a:extLst>
              <a:ext uri="{FF2B5EF4-FFF2-40B4-BE49-F238E27FC236}">
                <a16:creationId xmlns:a16="http://schemas.microsoft.com/office/drawing/2014/main" id="{BB730CCF-AAF6-4D69-8D8D-C2E265164438}"/>
              </a:ext>
            </a:extLst>
          </p:cNvPr>
          <p:cNvGrpSpPr/>
          <p:nvPr/>
        </p:nvGrpSpPr>
        <p:grpSpPr>
          <a:xfrm>
            <a:off x="8496472" y="1965683"/>
            <a:ext cx="1889973" cy="1889973"/>
            <a:chOff x="2053782" y="2165142"/>
            <a:chExt cx="2279470" cy="2279470"/>
          </a:xfrm>
        </p:grpSpPr>
        <p:sp>
          <p:nvSpPr>
            <p:cNvPr id="29" name="弧形 93">
              <a:extLst>
                <a:ext uri="{FF2B5EF4-FFF2-40B4-BE49-F238E27FC236}">
                  <a16:creationId xmlns:a16="http://schemas.microsoft.com/office/drawing/2014/main" id="{041EEFAD-9F7F-4398-90C1-E7C3F8B1FC1A}"/>
                </a:ext>
              </a:extLst>
            </p:cNvPr>
            <p:cNvSpPr/>
            <p:nvPr>
              <p:custDataLst>
                <p:tags r:id="rId4"/>
              </p:custDataLst>
            </p:nvPr>
          </p:nvSpPr>
          <p:spPr>
            <a:xfrm>
              <a:off x="2252715" y="2364075"/>
              <a:ext cx="1881605" cy="1881603"/>
            </a:xfrm>
            <a:prstGeom prst="ellipse">
              <a:avLst/>
            </a:prstGeom>
            <a:gradFill>
              <a:gsLst>
                <a:gs pos="0">
                  <a:schemeClr val="accent1"/>
                </a:gs>
                <a:gs pos="100000">
                  <a:schemeClr val="accent1">
                    <a:lumMod val="75000"/>
                  </a:schemeClr>
                </a:gs>
              </a:gsLst>
              <a:lin ang="5400000" scaled="1"/>
            </a:gradFill>
            <a:ln>
              <a:no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弧形 93">
              <a:extLst>
                <a:ext uri="{FF2B5EF4-FFF2-40B4-BE49-F238E27FC236}">
                  <a16:creationId xmlns:a16="http://schemas.microsoft.com/office/drawing/2014/main" id="{2EC88DF0-73DC-4512-90CA-431EE5B8D368}"/>
                </a:ext>
              </a:extLst>
            </p:cNvPr>
            <p:cNvSpPr/>
            <p:nvPr>
              <p:custDataLst>
                <p:tags r:id="rId5"/>
              </p:custDataLst>
            </p:nvPr>
          </p:nvSpPr>
          <p:spPr>
            <a:xfrm>
              <a:off x="2053782" y="2165142"/>
              <a:ext cx="2279470" cy="2279470"/>
            </a:xfrm>
            <a:prstGeom prst="ellipse">
              <a:avLst/>
            </a:prstGeom>
            <a:ln w="12700">
              <a:solidFill>
                <a:schemeClr val="accent1">
                  <a:alpha val="7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38" name="文本框 137">
            <a:extLst>
              <a:ext uri="{FF2B5EF4-FFF2-40B4-BE49-F238E27FC236}">
                <a16:creationId xmlns:a16="http://schemas.microsoft.com/office/drawing/2014/main" id="{ADE68FC6-9B91-43FA-B030-C60F6F32C357}"/>
              </a:ext>
            </a:extLst>
          </p:cNvPr>
          <p:cNvSpPr txBox="1"/>
          <p:nvPr/>
        </p:nvSpPr>
        <p:spPr>
          <a:xfrm>
            <a:off x="8171458" y="4009985"/>
            <a:ext cx="2540000" cy="374526"/>
          </a:xfrm>
          <a:prstGeom prst="rect">
            <a:avLst/>
          </a:prstGeom>
          <a:noFill/>
        </p:spPr>
        <p:txBody>
          <a:bodyPr vert="horz" lIns="0" tIns="0" rIns="0" bIns="0" rtlCol="0">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3" name="文本框 52">
            <a:extLst>
              <a:ext uri="{FF2B5EF4-FFF2-40B4-BE49-F238E27FC236}">
                <a16:creationId xmlns:a16="http://schemas.microsoft.com/office/drawing/2014/main" id="{5FF60865-CD9F-49A7-8454-22EB93788D8B}"/>
              </a:ext>
            </a:extLst>
          </p:cNvPr>
          <p:cNvSpPr txBox="1"/>
          <p:nvPr>
            <p:custDataLst>
              <p:tags r:id="rId3"/>
            </p:custDataLst>
          </p:nvPr>
        </p:nvSpPr>
        <p:spPr>
          <a:xfrm>
            <a:off x="9148109" y="2573590"/>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文本框 39">
            <a:extLst>
              <a:ext uri="{FF2B5EF4-FFF2-40B4-BE49-F238E27FC236}">
                <a16:creationId xmlns:a16="http://schemas.microsoft.com/office/drawing/2014/main" id="{D5C2B326-00B0-4C56-9E4E-648DE19C03D3}"/>
              </a:ext>
            </a:extLst>
          </p:cNvPr>
          <p:cNvSpPr txBox="1"/>
          <p:nvPr/>
        </p:nvSpPr>
        <p:spPr>
          <a:xfrm>
            <a:off x="8210551" y="4434475"/>
            <a:ext cx="2461815" cy="1382430"/>
          </a:xfrm>
          <a:prstGeom prst="rect">
            <a:avLst/>
          </a:prstGeom>
          <a:noFill/>
        </p:spPr>
        <p:txBody>
          <a:bodyPr vert="horz"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45" name="TextBox 1">
            <a:extLst>
              <a:ext uri="{FF2B5EF4-FFF2-40B4-BE49-F238E27FC236}">
                <a16:creationId xmlns:a16="http://schemas.microsoft.com/office/drawing/2014/main" id="{95CA7C13-0E6C-472F-B341-619D81034830}"/>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080429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a:extLst>
              <a:ext uri="{FF2B5EF4-FFF2-40B4-BE49-F238E27FC236}">
                <a16:creationId xmlns:a16="http://schemas.microsoft.com/office/drawing/2014/main" id="{C40A6469-4A35-479E-9D97-B4740583AE63}"/>
              </a:ext>
            </a:extLst>
          </p:cNvPr>
          <p:cNvSpPr/>
          <p:nvPr/>
        </p:nvSpPr>
        <p:spPr>
          <a:xfrm>
            <a:off x="1130028" y="2059992"/>
            <a:ext cx="9908019" cy="946882"/>
          </a:xfrm>
          <a:prstGeom prst="roundRect">
            <a:avLst>
              <a:gd name="adj" fmla="val 50000"/>
            </a:avLst>
          </a:prstGeom>
          <a:solidFill>
            <a:schemeClr val="bg1"/>
          </a:solidFill>
          <a:ln w="22225">
            <a:gradFill flip="none" rotWithShape="1">
              <a:gsLst>
                <a:gs pos="0">
                  <a:schemeClr val="accent1"/>
                </a:gs>
                <a:gs pos="100000">
                  <a:schemeClr val="accent1">
                    <a:alpha val="20000"/>
                  </a:schemeClr>
                </a:gs>
              </a:gsLst>
              <a:lin ang="0" scaled="1"/>
              <a:tileRect/>
            </a:gradFill>
          </a:ln>
          <a:effectLst>
            <a:outerShdw blurRad="508000" dist="266700" dir="12060000" sx="95000" sy="95000" algn="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矩形: 圆角 35">
            <a:extLst>
              <a:ext uri="{FF2B5EF4-FFF2-40B4-BE49-F238E27FC236}">
                <a16:creationId xmlns:a16="http://schemas.microsoft.com/office/drawing/2014/main" id="{052EFF25-F6B8-492E-A597-820BD9BA422D}"/>
              </a:ext>
            </a:extLst>
          </p:cNvPr>
          <p:cNvSpPr/>
          <p:nvPr/>
        </p:nvSpPr>
        <p:spPr>
          <a:xfrm>
            <a:off x="1153953" y="3535845"/>
            <a:ext cx="9908019" cy="946882"/>
          </a:xfrm>
          <a:prstGeom prst="roundRect">
            <a:avLst>
              <a:gd name="adj" fmla="val 50000"/>
            </a:avLst>
          </a:prstGeom>
          <a:solidFill>
            <a:schemeClr val="bg1"/>
          </a:solidFill>
          <a:ln w="22225">
            <a:gradFill flip="none" rotWithShape="1">
              <a:gsLst>
                <a:gs pos="0">
                  <a:schemeClr val="accent1"/>
                </a:gs>
                <a:gs pos="100000">
                  <a:schemeClr val="accent1">
                    <a:alpha val="20000"/>
                  </a:schemeClr>
                </a:gs>
              </a:gsLst>
              <a:lin ang="0" scaled="1"/>
              <a:tileRect/>
            </a:gradFill>
          </a:ln>
          <a:effectLst>
            <a:outerShdw blurRad="508000" dist="266700" dir="12060000" sx="95000" sy="95000" algn="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矩形: 圆角 41">
            <a:extLst>
              <a:ext uri="{FF2B5EF4-FFF2-40B4-BE49-F238E27FC236}">
                <a16:creationId xmlns:a16="http://schemas.microsoft.com/office/drawing/2014/main" id="{7A42D461-BE22-4A5E-A591-BE200DBF0FDB}"/>
              </a:ext>
            </a:extLst>
          </p:cNvPr>
          <p:cNvSpPr/>
          <p:nvPr/>
        </p:nvSpPr>
        <p:spPr>
          <a:xfrm>
            <a:off x="1153953" y="4990620"/>
            <a:ext cx="9908019" cy="946882"/>
          </a:xfrm>
          <a:prstGeom prst="roundRect">
            <a:avLst>
              <a:gd name="adj" fmla="val 50000"/>
            </a:avLst>
          </a:prstGeom>
          <a:solidFill>
            <a:schemeClr val="bg1"/>
          </a:solidFill>
          <a:ln w="22225">
            <a:gradFill flip="none" rotWithShape="1">
              <a:gsLst>
                <a:gs pos="0">
                  <a:schemeClr val="accent1"/>
                </a:gs>
                <a:gs pos="100000">
                  <a:schemeClr val="accent1">
                    <a:alpha val="20000"/>
                  </a:schemeClr>
                </a:gs>
              </a:gsLst>
              <a:lin ang="0" scaled="1"/>
              <a:tileRect/>
            </a:gradFill>
          </a:ln>
          <a:effectLst>
            <a:outerShdw blurRad="508000" dist="266700" dir="12060000" sx="95000" sy="95000" algn="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文本框 17">
            <a:extLst>
              <a:ext uri="{FF2B5EF4-FFF2-40B4-BE49-F238E27FC236}">
                <a16:creationId xmlns:a16="http://schemas.microsoft.com/office/drawing/2014/main" id="{6392A3C9-1CD6-4C21-832C-F631BCF8398C}"/>
              </a:ext>
            </a:extLst>
          </p:cNvPr>
          <p:cNvSpPr txBox="1"/>
          <p:nvPr/>
        </p:nvSpPr>
        <p:spPr>
          <a:xfrm>
            <a:off x="4043908" y="2177406"/>
            <a:ext cx="6362125" cy="712054"/>
          </a:xfrm>
          <a:prstGeom prst="rect">
            <a:avLst/>
          </a:prstGeom>
          <a:noFill/>
        </p:spPr>
        <p:txBody>
          <a:bodyPr wrap="square">
            <a:spAutoFit/>
          </a:bodyPr>
          <a:lstStyle/>
          <a:p>
            <a:pPr>
              <a:lnSpc>
                <a:spcPct val="130000"/>
              </a:lnSpc>
            </a:pPr>
            <a:r>
              <a:rPr lang="zh-CN" altLang="en-US" sz="16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a:t>
            </a:r>
          </a:p>
        </p:txBody>
      </p:sp>
      <p:sp>
        <p:nvSpPr>
          <p:cNvPr id="12" name="椭圆 11">
            <a:extLst>
              <a:ext uri="{FF2B5EF4-FFF2-40B4-BE49-F238E27FC236}">
                <a16:creationId xmlns:a16="http://schemas.microsoft.com/office/drawing/2014/main" id="{029CE911-C9CC-4D14-B1F1-0DC84EE98966}"/>
              </a:ext>
            </a:extLst>
          </p:cNvPr>
          <p:cNvSpPr/>
          <p:nvPr/>
        </p:nvSpPr>
        <p:spPr>
          <a:xfrm>
            <a:off x="1285970" y="2180083"/>
            <a:ext cx="748856" cy="748856"/>
          </a:xfrm>
          <a:prstGeom prst="ellipse">
            <a:avLst/>
          </a:prstGeom>
          <a:gradFill flip="none" rotWithShape="1">
            <a:gsLst>
              <a:gs pos="0">
                <a:schemeClr val="accent2"/>
              </a:gs>
              <a:gs pos="100000">
                <a:schemeClr val="accent1"/>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文本框 14">
            <a:extLst>
              <a:ext uri="{FF2B5EF4-FFF2-40B4-BE49-F238E27FC236}">
                <a16:creationId xmlns:a16="http://schemas.microsoft.com/office/drawing/2014/main" id="{09BCDBFB-FCDB-4CB4-9464-5D16AA5DEBA7}"/>
              </a:ext>
            </a:extLst>
          </p:cNvPr>
          <p:cNvSpPr txBox="1"/>
          <p:nvPr/>
        </p:nvSpPr>
        <p:spPr>
          <a:xfrm>
            <a:off x="2225547" y="2300004"/>
            <a:ext cx="2396661"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3" name="Oval 11+">
            <a:extLst>
              <a:ext uri="{FF2B5EF4-FFF2-40B4-BE49-F238E27FC236}">
                <a16:creationId xmlns:a16="http://schemas.microsoft.com/office/drawing/2014/main" id="{8E237737-0205-4C25-AA09-C0C19FC45F9A}"/>
              </a:ext>
            </a:extLst>
          </p:cNvPr>
          <p:cNvSpPr/>
          <p:nvPr/>
        </p:nvSpPr>
        <p:spPr>
          <a:xfrm rot="20156955">
            <a:off x="1285970" y="2180083"/>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文本框 43">
            <a:extLst>
              <a:ext uri="{FF2B5EF4-FFF2-40B4-BE49-F238E27FC236}">
                <a16:creationId xmlns:a16="http://schemas.microsoft.com/office/drawing/2014/main" id="{727373A3-FC8B-4F42-8771-51F76A4B2A80}"/>
              </a:ext>
            </a:extLst>
          </p:cNvPr>
          <p:cNvSpPr txBox="1"/>
          <p:nvPr/>
        </p:nvSpPr>
        <p:spPr>
          <a:xfrm>
            <a:off x="1374904" y="2246189"/>
            <a:ext cx="570989" cy="616644"/>
          </a:xfrm>
          <a:prstGeom prst="rect">
            <a:avLst/>
          </a:prstGeom>
          <a:noFill/>
        </p:spPr>
        <p:txBody>
          <a:bodyPr wrap="none" rtlCol="0">
            <a:spAutoFit/>
          </a:bodyPr>
          <a:lstStyle/>
          <a:p>
            <a:pPr algn="ctr">
              <a:lnSpc>
                <a:spcPct val="130000"/>
              </a:lnSpc>
            </a:pPr>
            <a:r>
              <a:rPr lang="en-US" altLang="zh-CN" sz="28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28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椭圆 36">
            <a:extLst>
              <a:ext uri="{FF2B5EF4-FFF2-40B4-BE49-F238E27FC236}">
                <a16:creationId xmlns:a16="http://schemas.microsoft.com/office/drawing/2014/main" id="{FE68723A-8312-4CEF-8E2A-88BC3805A8E6}"/>
              </a:ext>
            </a:extLst>
          </p:cNvPr>
          <p:cNvSpPr/>
          <p:nvPr/>
        </p:nvSpPr>
        <p:spPr>
          <a:xfrm>
            <a:off x="1279620" y="3634234"/>
            <a:ext cx="748856" cy="748856"/>
          </a:xfrm>
          <a:prstGeom prst="ellipse">
            <a:avLst/>
          </a:prstGeom>
          <a:gradFill flip="none" rotWithShape="1">
            <a:gsLst>
              <a:gs pos="0">
                <a:schemeClr val="accent2"/>
              </a:gs>
              <a:gs pos="100000">
                <a:schemeClr val="accent1"/>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文本框 33">
            <a:extLst>
              <a:ext uri="{FF2B5EF4-FFF2-40B4-BE49-F238E27FC236}">
                <a16:creationId xmlns:a16="http://schemas.microsoft.com/office/drawing/2014/main" id="{BFD222C2-C7A1-489A-BD66-259FAAE7957E}"/>
              </a:ext>
            </a:extLst>
          </p:cNvPr>
          <p:cNvSpPr txBox="1"/>
          <p:nvPr/>
        </p:nvSpPr>
        <p:spPr>
          <a:xfrm>
            <a:off x="2225547" y="3775857"/>
            <a:ext cx="2396661"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8" name="Oval 11+">
            <a:extLst>
              <a:ext uri="{FF2B5EF4-FFF2-40B4-BE49-F238E27FC236}">
                <a16:creationId xmlns:a16="http://schemas.microsoft.com/office/drawing/2014/main" id="{B7543735-B80E-4C67-95C7-C4BD7ACC9A7E}"/>
              </a:ext>
            </a:extLst>
          </p:cNvPr>
          <p:cNvSpPr/>
          <p:nvPr/>
        </p:nvSpPr>
        <p:spPr>
          <a:xfrm rot="20156955">
            <a:off x="1279620" y="3634234"/>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文本框 44">
            <a:extLst>
              <a:ext uri="{FF2B5EF4-FFF2-40B4-BE49-F238E27FC236}">
                <a16:creationId xmlns:a16="http://schemas.microsoft.com/office/drawing/2014/main" id="{0220844B-6D87-4952-9A02-C5CD1551F476}"/>
              </a:ext>
            </a:extLst>
          </p:cNvPr>
          <p:cNvSpPr txBox="1"/>
          <p:nvPr/>
        </p:nvSpPr>
        <p:spPr>
          <a:xfrm>
            <a:off x="1334089" y="3700340"/>
            <a:ext cx="639919" cy="616644"/>
          </a:xfrm>
          <a:prstGeom prst="rect">
            <a:avLst/>
          </a:prstGeom>
          <a:noFill/>
        </p:spPr>
        <p:txBody>
          <a:bodyPr wrap="none" rtlCol="0">
            <a:spAutoFit/>
          </a:bodyPr>
          <a:lstStyle/>
          <a:p>
            <a:pPr algn="ctr">
              <a:lnSpc>
                <a:spcPct val="130000"/>
              </a:lnSpc>
            </a:pPr>
            <a:r>
              <a:rPr lang="en-US" altLang="zh-CN" sz="28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28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椭圆 42">
            <a:extLst>
              <a:ext uri="{FF2B5EF4-FFF2-40B4-BE49-F238E27FC236}">
                <a16:creationId xmlns:a16="http://schemas.microsoft.com/office/drawing/2014/main" id="{5158EC43-407F-4D38-9161-72C4895B8AD2}"/>
              </a:ext>
            </a:extLst>
          </p:cNvPr>
          <p:cNvSpPr/>
          <p:nvPr/>
        </p:nvSpPr>
        <p:spPr>
          <a:xfrm>
            <a:off x="1292061" y="5092919"/>
            <a:ext cx="748856" cy="748856"/>
          </a:xfrm>
          <a:prstGeom prst="ellipse">
            <a:avLst/>
          </a:prstGeom>
          <a:gradFill flip="none" rotWithShape="1">
            <a:gsLst>
              <a:gs pos="0">
                <a:schemeClr val="accent2"/>
              </a:gs>
              <a:gs pos="100000">
                <a:schemeClr val="accent1"/>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文本框 39">
            <a:extLst>
              <a:ext uri="{FF2B5EF4-FFF2-40B4-BE49-F238E27FC236}">
                <a16:creationId xmlns:a16="http://schemas.microsoft.com/office/drawing/2014/main" id="{67397A84-5BB9-4D24-A68E-14C5CE48FA99}"/>
              </a:ext>
            </a:extLst>
          </p:cNvPr>
          <p:cNvSpPr txBox="1"/>
          <p:nvPr/>
        </p:nvSpPr>
        <p:spPr>
          <a:xfrm>
            <a:off x="2225547" y="5220425"/>
            <a:ext cx="2396661"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9" name="Oval 11+">
            <a:extLst>
              <a:ext uri="{FF2B5EF4-FFF2-40B4-BE49-F238E27FC236}">
                <a16:creationId xmlns:a16="http://schemas.microsoft.com/office/drawing/2014/main" id="{58BCE636-4DDD-4440-8AF9-FB5B14511309}"/>
              </a:ext>
            </a:extLst>
          </p:cNvPr>
          <p:cNvSpPr/>
          <p:nvPr/>
        </p:nvSpPr>
        <p:spPr>
          <a:xfrm rot="20156955">
            <a:off x="1292061" y="5092919"/>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文本框 45">
            <a:extLst>
              <a:ext uri="{FF2B5EF4-FFF2-40B4-BE49-F238E27FC236}">
                <a16:creationId xmlns:a16="http://schemas.microsoft.com/office/drawing/2014/main" id="{812E275C-526C-4044-A1A7-728526D2A5D5}"/>
              </a:ext>
            </a:extLst>
          </p:cNvPr>
          <p:cNvSpPr txBox="1"/>
          <p:nvPr/>
        </p:nvSpPr>
        <p:spPr>
          <a:xfrm>
            <a:off x="1346530" y="5159025"/>
            <a:ext cx="639919" cy="616644"/>
          </a:xfrm>
          <a:prstGeom prst="rect">
            <a:avLst/>
          </a:prstGeom>
          <a:noFill/>
        </p:spPr>
        <p:txBody>
          <a:bodyPr wrap="none" rtlCol="0">
            <a:spAutoFit/>
          </a:bodyPr>
          <a:lstStyle/>
          <a:p>
            <a:pPr algn="ctr">
              <a:lnSpc>
                <a:spcPct val="130000"/>
              </a:lnSpc>
            </a:pPr>
            <a:r>
              <a:rPr lang="en-US" altLang="zh-CN" sz="28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28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文本框 22">
            <a:extLst>
              <a:ext uri="{FF2B5EF4-FFF2-40B4-BE49-F238E27FC236}">
                <a16:creationId xmlns:a16="http://schemas.microsoft.com/office/drawing/2014/main" id="{C9FA7D38-862B-4485-B315-E06396E04C33}"/>
              </a:ext>
            </a:extLst>
          </p:cNvPr>
          <p:cNvSpPr txBox="1"/>
          <p:nvPr/>
        </p:nvSpPr>
        <p:spPr>
          <a:xfrm>
            <a:off x="4043908" y="3653259"/>
            <a:ext cx="6362125" cy="712054"/>
          </a:xfrm>
          <a:prstGeom prst="rect">
            <a:avLst/>
          </a:prstGeom>
          <a:noFill/>
        </p:spPr>
        <p:txBody>
          <a:bodyPr wrap="square">
            <a:spAutoFit/>
          </a:bodyPr>
          <a:lstStyle/>
          <a:p>
            <a:pPr>
              <a:lnSpc>
                <a:spcPct val="130000"/>
              </a:lnSpc>
            </a:pPr>
            <a:r>
              <a:rPr lang="zh-CN" altLang="en-US" sz="16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a:t>
            </a:r>
          </a:p>
        </p:txBody>
      </p:sp>
      <p:sp>
        <p:nvSpPr>
          <p:cNvPr id="24" name="文本框 23">
            <a:extLst>
              <a:ext uri="{FF2B5EF4-FFF2-40B4-BE49-F238E27FC236}">
                <a16:creationId xmlns:a16="http://schemas.microsoft.com/office/drawing/2014/main" id="{C9183692-2600-43E6-99F9-A86701B0750C}"/>
              </a:ext>
            </a:extLst>
          </p:cNvPr>
          <p:cNvSpPr txBox="1"/>
          <p:nvPr/>
        </p:nvSpPr>
        <p:spPr>
          <a:xfrm>
            <a:off x="4043908" y="5108034"/>
            <a:ext cx="6362125" cy="712054"/>
          </a:xfrm>
          <a:prstGeom prst="rect">
            <a:avLst/>
          </a:prstGeom>
          <a:noFill/>
        </p:spPr>
        <p:txBody>
          <a:bodyPr wrap="square">
            <a:spAutoFit/>
          </a:bodyPr>
          <a:lstStyle/>
          <a:p>
            <a:pPr>
              <a:lnSpc>
                <a:spcPct val="130000"/>
              </a:lnSpc>
            </a:pPr>
            <a:r>
              <a:rPr lang="zh-CN" altLang="en-US" sz="16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a:t>
            </a:r>
          </a:p>
        </p:txBody>
      </p:sp>
      <p:sp>
        <p:nvSpPr>
          <p:cNvPr id="26" name="TextBox 1">
            <a:extLst>
              <a:ext uri="{FF2B5EF4-FFF2-40B4-BE49-F238E27FC236}">
                <a16:creationId xmlns:a16="http://schemas.microsoft.com/office/drawing/2014/main" id="{7DC36D10-81E2-4CF8-8F4F-C3E56CADAD13}"/>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093321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B0CF9906-2D52-4D2D-8710-F59A71495FBB}"/>
              </a:ext>
            </a:extLst>
          </p:cNvPr>
          <p:cNvSpPr/>
          <p:nvPr/>
        </p:nvSpPr>
        <p:spPr>
          <a:xfrm>
            <a:off x="247055" y="248906"/>
            <a:ext cx="11697890" cy="6360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矩形 38">
            <a:extLst>
              <a:ext uri="{FF2B5EF4-FFF2-40B4-BE49-F238E27FC236}">
                <a16:creationId xmlns:a16="http://schemas.microsoft.com/office/drawing/2014/main" id="{01CB919F-E028-420E-A3E5-BDE5FDE6AB44}"/>
              </a:ext>
            </a:extLst>
          </p:cNvPr>
          <p:cNvSpPr/>
          <p:nvPr/>
        </p:nvSpPr>
        <p:spPr>
          <a:xfrm>
            <a:off x="4277210" y="2549212"/>
            <a:ext cx="4791498" cy="507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5B8E01DA-86F3-43F3-8D29-2CC11553CB5F}"/>
              </a:ext>
            </a:extLst>
          </p:cNvPr>
          <p:cNvSpPr txBox="1"/>
          <p:nvPr/>
        </p:nvSpPr>
        <p:spPr>
          <a:xfrm>
            <a:off x="4591422" y="1604984"/>
            <a:ext cx="3009157" cy="707886"/>
          </a:xfrm>
          <a:prstGeom prst="rect">
            <a:avLst/>
          </a:prstGeom>
          <a:noFill/>
        </p:spPr>
        <p:txBody>
          <a:bodyPr wrap="none" rtlCol="0">
            <a:spAutoFit/>
            <a:scene3d>
              <a:camera prst="orthographicFront"/>
              <a:lightRig rig="threePt" dir="t"/>
            </a:scene3d>
            <a:sp3d contourW="12700"/>
          </a:bodyPr>
          <a:lstStyle>
            <a:defPPr>
              <a:defRPr lang="zh-CN"/>
            </a:defPPr>
            <a:lvl1pPr>
              <a:defRPr sz="4000" b="1">
                <a:solidFill>
                  <a:schemeClr val="bg1"/>
                </a:solidFill>
              </a:defRPr>
            </a:lvl1pPr>
          </a:lstStyle>
          <a:p>
            <a:r>
              <a:rPr lang="en-US" altLang="zh-CN" dirty="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CONTENTS</a:t>
            </a:r>
            <a:endParaRPr lang="zh-CN" altLang="en-US" dirty="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矩形 7">
            <a:extLst>
              <a:ext uri="{FF2B5EF4-FFF2-40B4-BE49-F238E27FC236}">
                <a16:creationId xmlns:a16="http://schemas.microsoft.com/office/drawing/2014/main" id="{98FE0E5E-51B7-4426-89FF-1FAC1932E8F2}"/>
              </a:ext>
            </a:extLst>
          </p:cNvPr>
          <p:cNvSpPr/>
          <p:nvPr/>
        </p:nvSpPr>
        <p:spPr>
          <a:xfrm>
            <a:off x="4277210" y="2530162"/>
            <a:ext cx="4791498" cy="507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矩形 13">
            <a:extLst>
              <a:ext uri="{FF2B5EF4-FFF2-40B4-BE49-F238E27FC236}">
                <a16:creationId xmlns:a16="http://schemas.microsoft.com/office/drawing/2014/main" id="{51F45AC7-F3CD-4860-B474-3F47C95089E8}"/>
              </a:ext>
            </a:extLst>
          </p:cNvPr>
          <p:cNvSpPr/>
          <p:nvPr/>
        </p:nvSpPr>
        <p:spPr>
          <a:xfrm>
            <a:off x="4277210" y="3392353"/>
            <a:ext cx="4791498" cy="507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矩形 19">
            <a:extLst>
              <a:ext uri="{FF2B5EF4-FFF2-40B4-BE49-F238E27FC236}">
                <a16:creationId xmlns:a16="http://schemas.microsoft.com/office/drawing/2014/main" id="{4FE5DAB5-6CD2-4E45-9D9A-8E2C183ACAB1}"/>
              </a:ext>
            </a:extLst>
          </p:cNvPr>
          <p:cNvSpPr/>
          <p:nvPr/>
        </p:nvSpPr>
        <p:spPr>
          <a:xfrm>
            <a:off x="4277210" y="4249486"/>
            <a:ext cx="4791498" cy="507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矩形 25">
            <a:extLst>
              <a:ext uri="{FF2B5EF4-FFF2-40B4-BE49-F238E27FC236}">
                <a16:creationId xmlns:a16="http://schemas.microsoft.com/office/drawing/2014/main" id="{36E95108-0737-4A13-9D4B-E94B67526368}"/>
              </a:ext>
            </a:extLst>
          </p:cNvPr>
          <p:cNvSpPr/>
          <p:nvPr/>
        </p:nvSpPr>
        <p:spPr>
          <a:xfrm>
            <a:off x="4277210" y="5106619"/>
            <a:ext cx="4791498" cy="507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矩形 35">
            <a:extLst>
              <a:ext uri="{FF2B5EF4-FFF2-40B4-BE49-F238E27FC236}">
                <a16:creationId xmlns:a16="http://schemas.microsoft.com/office/drawing/2014/main" id="{B3F5BEB2-04A8-4D52-9331-4F3AE325CBD3}"/>
              </a:ext>
            </a:extLst>
          </p:cNvPr>
          <p:cNvSpPr/>
          <p:nvPr/>
        </p:nvSpPr>
        <p:spPr>
          <a:xfrm>
            <a:off x="4700592" y="2553095"/>
            <a:ext cx="3788446" cy="461665"/>
          </a:xfrm>
          <a:prstGeom prst="rect">
            <a:avLst/>
          </a:prstGeom>
          <a:noFill/>
        </p:spPr>
        <p:txBody>
          <a:bodyPr wrap="square" rtlCol="0">
            <a:spAutoFit/>
            <a:scene3d>
              <a:camera prst="orthographicFront"/>
              <a:lightRig rig="threePt" dir="t">
                <a:rot lat="0" lon="0" rev="0"/>
              </a:lightRig>
            </a:scene3d>
            <a:sp3d contourW="12700"/>
          </a:bodyPr>
          <a:lstStyle/>
          <a:p>
            <a:r>
              <a:rPr lang="zh-CN" altLang="en-US" sz="2400" b="1">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7" name="矩形 36">
            <a:extLst>
              <a:ext uri="{FF2B5EF4-FFF2-40B4-BE49-F238E27FC236}">
                <a16:creationId xmlns:a16="http://schemas.microsoft.com/office/drawing/2014/main" id="{8574DB14-5981-460B-9D02-25012785E670}"/>
              </a:ext>
            </a:extLst>
          </p:cNvPr>
          <p:cNvSpPr/>
          <p:nvPr/>
        </p:nvSpPr>
        <p:spPr>
          <a:xfrm>
            <a:off x="3123293" y="2530162"/>
            <a:ext cx="1153917" cy="523220"/>
          </a:xfrm>
          <a:prstGeom prst="rect">
            <a:avLst/>
          </a:prstGeom>
          <a:solidFill>
            <a:schemeClr val="accent1"/>
          </a:solidFill>
        </p:spPr>
        <p:txBody>
          <a:bodyPr wrap="square" rtlCol="0">
            <a:spAutoFit/>
            <a:scene3d>
              <a:camera prst="orthographicFront"/>
              <a:lightRig rig="threePt" dir="t">
                <a:rot lat="0" lon="0" rev="0"/>
              </a:lightRig>
            </a:scene3d>
            <a:sp3d contourW="12700"/>
          </a:bodyPr>
          <a:lstStyle/>
          <a:p>
            <a:pPr algn="ctr"/>
            <a:r>
              <a:rPr lang="en-US" altLang="zh-CN" sz="28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28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矩形 41">
            <a:extLst>
              <a:ext uri="{FF2B5EF4-FFF2-40B4-BE49-F238E27FC236}">
                <a16:creationId xmlns:a16="http://schemas.microsoft.com/office/drawing/2014/main" id="{042AF909-3758-41AB-A2CF-64CA29F96193}"/>
              </a:ext>
            </a:extLst>
          </p:cNvPr>
          <p:cNvSpPr/>
          <p:nvPr/>
        </p:nvSpPr>
        <p:spPr>
          <a:xfrm>
            <a:off x="4700592" y="3415286"/>
            <a:ext cx="3788446" cy="461665"/>
          </a:xfrm>
          <a:prstGeom prst="rect">
            <a:avLst/>
          </a:prstGeom>
          <a:noFill/>
        </p:spPr>
        <p:txBody>
          <a:bodyPr wrap="square" rtlCol="0">
            <a:spAutoFit/>
            <a:scene3d>
              <a:camera prst="orthographicFront"/>
              <a:lightRig rig="threePt" dir="t">
                <a:rot lat="0" lon="0" rev="0"/>
              </a:lightRig>
            </a:scene3d>
            <a:sp3d contourW="12700"/>
          </a:bodyPr>
          <a:lstStyle/>
          <a:p>
            <a:r>
              <a:rPr lang="zh-CN" altLang="en-US" sz="2400" b="1">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3" name="矩形 42">
            <a:extLst>
              <a:ext uri="{FF2B5EF4-FFF2-40B4-BE49-F238E27FC236}">
                <a16:creationId xmlns:a16="http://schemas.microsoft.com/office/drawing/2014/main" id="{23D1672A-4F71-4417-ACBB-D25F4E55E7D2}"/>
              </a:ext>
            </a:extLst>
          </p:cNvPr>
          <p:cNvSpPr/>
          <p:nvPr/>
        </p:nvSpPr>
        <p:spPr>
          <a:xfrm>
            <a:off x="3123293" y="3392353"/>
            <a:ext cx="1153917" cy="523220"/>
          </a:xfrm>
          <a:prstGeom prst="rect">
            <a:avLst/>
          </a:prstGeom>
          <a:solidFill>
            <a:schemeClr val="accent1"/>
          </a:solidFill>
        </p:spPr>
        <p:txBody>
          <a:bodyPr wrap="square" rtlCol="0">
            <a:spAutoFit/>
            <a:scene3d>
              <a:camera prst="orthographicFront"/>
              <a:lightRig rig="threePt" dir="t">
                <a:rot lat="0" lon="0" rev="0"/>
              </a:lightRig>
            </a:scene3d>
            <a:sp3d contourW="12700"/>
          </a:bodyPr>
          <a:lstStyle/>
          <a:p>
            <a:pPr algn="ctr"/>
            <a:r>
              <a:rPr lang="en-US" altLang="zh-CN" sz="28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28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8" name="矩形 47">
            <a:extLst>
              <a:ext uri="{FF2B5EF4-FFF2-40B4-BE49-F238E27FC236}">
                <a16:creationId xmlns:a16="http://schemas.microsoft.com/office/drawing/2014/main" id="{C6BDC59A-CB81-4998-9D5F-F283087A483B}"/>
              </a:ext>
            </a:extLst>
          </p:cNvPr>
          <p:cNvSpPr/>
          <p:nvPr/>
        </p:nvSpPr>
        <p:spPr>
          <a:xfrm>
            <a:off x="4700592" y="4272419"/>
            <a:ext cx="3788446" cy="461665"/>
          </a:xfrm>
          <a:prstGeom prst="rect">
            <a:avLst/>
          </a:prstGeom>
          <a:noFill/>
        </p:spPr>
        <p:txBody>
          <a:bodyPr wrap="square" rtlCol="0">
            <a:spAutoFit/>
            <a:scene3d>
              <a:camera prst="orthographicFront"/>
              <a:lightRig rig="threePt" dir="t">
                <a:rot lat="0" lon="0" rev="0"/>
              </a:lightRig>
            </a:scene3d>
            <a:sp3d contourW="12700"/>
          </a:bodyPr>
          <a:lstStyle/>
          <a:p>
            <a:r>
              <a:rPr lang="zh-CN" altLang="en-US" sz="2400" b="1">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9" name="矩形 48">
            <a:extLst>
              <a:ext uri="{FF2B5EF4-FFF2-40B4-BE49-F238E27FC236}">
                <a16:creationId xmlns:a16="http://schemas.microsoft.com/office/drawing/2014/main" id="{9CAD9F29-CC43-4D97-A4D2-F6856436F606}"/>
              </a:ext>
            </a:extLst>
          </p:cNvPr>
          <p:cNvSpPr/>
          <p:nvPr/>
        </p:nvSpPr>
        <p:spPr>
          <a:xfrm>
            <a:off x="3123293" y="4249486"/>
            <a:ext cx="1153917" cy="523220"/>
          </a:xfrm>
          <a:prstGeom prst="rect">
            <a:avLst/>
          </a:prstGeom>
          <a:solidFill>
            <a:schemeClr val="accent1"/>
          </a:solidFill>
        </p:spPr>
        <p:txBody>
          <a:bodyPr wrap="square" rtlCol="0">
            <a:spAutoFit/>
            <a:scene3d>
              <a:camera prst="orthographicFront"/>
              <a:lightRig rig="threePt" dir="t">
                <a:rot lat="0" lon="0" rev="0"/>
              </a:lightRig>
            </a:scene3d>
            <a:sp3d contourW="12700"/>
          </a:bodyPr>
          <a:lstStyle/>
          <a:p>
            <a:pPr algn="ctr"/>
            <a:r>
              <a:rPr lang="en-US" altLang="zh-CN" sz="28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28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4" name="矩形 53">
            <a:extLst>
              <a:ext uri="{FF2B5EF4-FFF2-40B4-BE49-F238E27FC236}">
                <a16:creationId xmlns:a16="http://schemas.microsoft.com/office/drawing/2014/main" id="{889F23F1-BFF2-45E1-8C9E-7E3BB2AFACE4}"/>
              </a:ext>
            </a:extLst>
          </p:cNvPr>
          <p:cNvSpPr/>
          <p:nvPr/>
        </p:nvSpPr>
        <p:spPr>
          <a:xfrm>
            <a:off x="4700592" y="5129552"/>
            <a:ext cx="3788446" cy="461665"/>
          </a:xfrm>
          <a:prstGeom prst="rect">
            <a:avLst/>
          </a:prstGeom>
          <a:noFill/>
        </p:spPr>
        <p:txBody>
          <a:bodyPr wrap="square" rtlCol="0">
            <a:spAutoFit/>
            <a:scene3d>
              <a:camera prst="orthographicFront"/>
              <a:lightRig rig="threePt" dir="t">
                <a:rot lat="0" lon="0" rev="0"/>
              </a:lightRig>
            </a:scene3d>
            <a:sp3d contourW="12700"/>
          </a:bodyPr>
          <a:lstStyle/>
          <a:p>
            <a:r>
              <a:rPr lang="zh-CN" altLang="en-US" sz="2400" b="1">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5" name="矩形 54">
            <a:extLst>
              <a:ext uri="{FF2B5EF4-FFF2-40B4-BE49-F238E27FC236}">
                <a16:creationId xmlns:a16="http://schemas.microsoft.com/office/drawing/2014/main" id="{F71C4172-D8BC-4681-82A7-E4E1066482D9}"/>
              </a:ext>
            </a:extLst>
          </p:cNvPr>
          <p:cNvSpPr/>
          <p:nvPr/>
        </p:nvSpPr>
        <p:spPr>
          <a:xfrm>
            <a:off x="3123293" y="5106619"/>
            <a:ext cx="1153917" cy="523220"/>
          </a:xfrm>
          <a:prstGeom prst="rect">
            <a:avLst/>
          </a:prstGeom>
          <a:solidFill>
            <a:schemeClr val="accent1"/>
          </a:solidFill>
        </p:spPr>
        <p:txBody>
          <a:bodyPr wrap="square" rtlCol="0">
            <a:spAutoFit/>
            <a:scene3d>
              <a:camera prst="orthographicFront"/>
              <a:lightRig rig="threePt" dir="t">
                <a:rot lat="0" lon="0" rev="0"/>
              </a:lightRig>
            </a:scene3d>
            <a:sp3d contourW="12700"/>
          </a:bodyPr>
          <a:lstStyle/>
          <a:p>
            <a:pPr algn="ctr"/>
            <a:r>
              <a:rPr lang="en-US" altLang="zh-CN" sz="28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lang="zh-CN" altLang="en-US" sz="28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49535975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95000"/>
              </a:schemeClr>
            </a:gs>
          </a:gsLst>
          <a:lin ang="5400000" scaled="1"/>
        </a:gra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0F8AE7C-4504-4C58-9C4F-BD523E83A7A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1991" cy="6857994"/>
          </a:xfrm>
          <a:prstGeom prst="rect">
            <a:avLst/>
          </a:prstGeom>
        </p:spPr>
      </p:pic>
      <p:sp>
        <p:nvSpPr>
          <p:cNvPr id="11" name="Picture 9-mask">
            <a:extLst>
              <a:ext uri="{FF2B5EF4-FFF2-40B4-BE49-F238E27FC236}">
                <a16:creationId xmlns:a16="http://schemas.microsoft.com/office/drawing/2014/main" id="{4CFB9DB5-08CF-45DC-978F-663D482DBC5D}"/>
              </a:ext>
            </a:extLst>
          </p:cNvPr>
          <p:cNvSpPr/>
          <p:nvPr/>
        </p:nvSpPr>
        <p:spPr>
          <a:xfrm>
            <a:off x="5" y="3"/>
            <a:ext cx="12191991" cy="6857994"/>
          </a:xfrm>
          <a:prstGeom prst="rect">
            <a:avLst/>
          </a:prstGeom>
          <a:solidFill>
            <a:schemeClr val="accent1">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 name="圆: 空心 2">
            <a:extLst>
              <a:ext uri="{FF2B5EF4-FFF2-40B4-BE49-F238E27FC236}">
                <a16:creationId xmlns:a16="http://schemas.microsoft.com/office/drawing/2014/main" id="{5DDCF050-2667-49BF-AA91-E22D017CCA4C}"/>
              </a:ext>
            </a:extLst>
          </p:cNvPr>
          <p:cNvSpPr/>
          <p:nvPr/>
        </p:nvSpPr>
        <p:spPr>
          <a:xfrm>
            <a:off x="7075743" y="-1388566"/>
            <a:ext cx="9026013" cy="9026013"/>
          </a:xfrm>
          <a:prstGeom prst="donut">
            <a:avLst>
              <a:gd name="adj" fmla="val 11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a:ea typeface="OPPOSans M"/>
              <a:cs typeface="+mn-cs"/>
            </a:endParaRPr>
          </a:p>
        </p:txBody>
      </p:sp>
      <p:sp>
        <p:nvSpPr>
          <p:cNvPr id="6" name="文本框 5">
            <a:extLst>
              <a:ext uri="{FF2B5EF4-FFF2-40B4-BE49-F238E27FC236}">
                <a16:creationId xmlns:a16="http://schemas.microsoft.com/office/drawing/2014/main" id="{C28BEC3E-459A-43C4-A98C-18A58905D076}"/>
              </a:ext>
            </a:extLst>
          </p:cNvPr>
          <p:cNvSpPr txBox="1"/>
          <p:nvPr/>
        </p:nvSpPr>
        <p:spPr>
          <a:xfrm>
            <a:off x="585917" y="2662776"/>
            <a:ext cx="3977737" cy="923330"/>
          </a:xfrm>
          <a:prstGeom prst="rect">
            <a:avLst/>
          </a:prstGeom>
          <a:noFill/>
        </p:spPr>
        <p:txBody>
          <a:bodyPr wrap="square" lIns="0" tIns="0" rIns="0" bIns="0" rtlCol="0">
            <a:spAutoFit/>
            <a:scene3d>
              <a:camera prst="orthographicFront"/>
              <a:lightRig rig="threePt" dir="t"/>
            </a:scene3d>
            <a:sp3d contourW="25400"/>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谢谢观看</a:t>
            </a:r>
            <a:endParaRPr kumimoji="0" lang="en-US" altLang="zh-CN" sz="60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9" name="图片 8">
            <a:extLst>
              <a:ext uri="{FF2B5EF4-FFF2-40B4-BE49-F238E27FC236}">
                <a16:creationId xmlns:a16="http://schemas.microsoft.com/office/drawing/2014/main" id="{FFF98832-95EC-4098-9DB1-425CCEDB184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a:ext>
            </a:extLst>
          </a:blip>
          <a:srcRect r="26264"/>
          <a:stretch/>
        </p:blipFill>
        <p:spPr>
          <a:xfrm flipH="1">
            <a:off x="5467350" y="779692"/>
            <a:ext cx="6724650" cy="6078308"/>
          </a:xfrm>
          <a:prstGeom prst="rect">
            <a:avLst/>
          </a:prstGeom>
          <a:effectLst>
            <a:outerShdw blurRad="254000" dist="762000" dir="16200000" sx="95000" sy="95000" rotWithShape="0">
              <a:schemeClr val="accent2">
                <a:alpha val="30000"/>
              </a:schemeClr>
            </a:outerShdw>
          </a:effectLst>
        </p:spPr>
      </p:pic>
      <p:sp>
        <p:nvSpPr>
          <p:cNvPr id="15" name="任意多边形: 形状 14">
            <a:extLst>
              <a:ext uri="{FF2B5EF4-FFF2-40B4-BE49-F238E27FC236}">
                <a16:creationId xmlns:a16="http://schemas.microsoft.com/office/drawing/2014/main" id="{3D4826FF-F999-4BB4-860D-8E4EE665008C}"/>
              </a:ext>
            </a:extLst>
          </p:cNvPr>
          <p:cNvSpPr/>
          <p:nvPr/>
        </p:nvSpPr>
        <p:spPr>
          <a:xfrm>
            <a:off x="0" y="0"/>
            <a:ext cx="2932322" cy="2057690"/>
          </a:xfrm>
          <a:custGeom>
            <a:avLst/>
            <a:gdLst>
              <a:gd name="connsiteX0" fmla="*/ 1960541 w 2932322"/>
              <a:gd name="connsiteY0" fmla="*/ 0 h 2057690"/>
              <a:gd name="connsiteX1" fmla="*/ 2932322 w 2932322"/>
              <a:gd name="connsiteY1" fmla="*/ 0 h 2057690"/>
              <a:gd name="connsiteX2" fmla="*/ 2909621 w 2932322"/>
              <a:gd name="connsiteY2" fmla="*/ 148740 h 2057690"/>
              <a:gd name="connsiteX3" fmla="*/ 567418 w 2932322"/>
              <a:gd name="connsiteY3" fmla="*/ 2057690 h 2057690"/>
              <a:gd name="connsiteX4" fmla="*/ 85593 w 2932322"/>
              <a:gd name="connsiteY4" fmla="*/ 2009118 h 2057690"/>
              <a:gd name="connsiteX5" fmla="*/ 0 w 2932322"/>
              <a:gd name="connsiteY5" fmla="*/ 1987110 h 2057690"/>
              <a:gd name="connsiteX6" fmla="*/ 0 w 2932322"/>
              <a:gd name="connsiteY6" fmla="*/ 983334 h 2057690"/>
              <a:gd name="connsiteX7" fmla="*/ 9395 w 2932322"/>
              <a:gd name="connsiteY7" fmla="*/ 987860 h 2057690"/>
              <a:gd name="connsiteX8" fmla="*/ 567418 w 2932322"/>
              <a:gd name="connsiteY8" fmla="*/ 1100519 h 2057690"/>
              <a:gd name="connsiteX9" fmla="*/ 1936570 w 2932322"/>
              <a:gd name="connsiteY9" fmla="*/ 93225 h 205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2322" h="2057690">
                <a:moveTo>
                  <a:pt x="1960541" y="0"/>
                </a:moveTo>
                <a:lnTo>
                  <a:pt x="2932322" y="0"/>
                </a:lnTo>
                <a:lnTo>
                  <a:pt x="2909621" y="148740"/>
                </a:lnTo>
                <a:cubicBezTo>
                  <a:pt x="2686691" y="1238176"/>
                  <a:pt x="1722759" y="2057690"/>
                  <a:pt x="567418" y="2057690"/>
                </a:cubicBezTo>
                <a:cubicBezTo>
                  <a:pt x="402370" y="2057690"/>
                  <a:pt x="241227" y="2040965"/>
                  <a:pt x="85593" y="2009118"/>
                </a:cubicBezTo>
                <a:lnTo>
                  <a:pt x="0" y="1987110"/>
                </a:lnTo>
                <a:lnTo>
                  <a:pt x="0" y="983334"/>
                </a:lnTo>
                <a:lnTo>
                  <a:pt x="9395" y="987860"/>
                </a:lnTo>
                <a:cubicBezTo>
                  <a:pt x="180909" y="1060404"/>
                  <a:pt x="369479" y="1100519"/>
                  <a:pt x="567418" y="1100519"/>
                </a:cubicBezTo>
                <a:cubicBezTo>
                  <a:pt x="1210722" y="1100519"/>
                  <a:pt x="1755060" y="676801"/>
                  <a:pt x="1936570" y="93225"/>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a:ea typeface="OPPOSans M"/>
              <a:cs typeface="+mn-cs"/>
            </a:endParaRPr>
          </a:p>
        </p:txBody>
      </p:sp>
      <p:sp>
        <p:nvSpPr>
          <p:cNvPr id="2" name="圆: 空心 1">
            <a:extLst>
              <a:ext uri="{FF2B5EF4-FFF2-40B4-BE49-F238E27FC236}">
                <a16:creationId xmlns:a16="http://schemas.microsoft.com/office/drawing/2014/main" id="{40FBB4CA-3495-4A86-AA07-BB15165AD634}"/>
              </a:ext>
            </a:extLst>
          </p:cNvPr>
          <p:cNvSpPr/>
          <p:nvPr/>
        </p:nvSpPr>
        <p:spPr>
          <a:xfrm>
            <a:off x="-1474184" y="5597724"/>
            <a:ext cx="2419350" cy="2419350"/>
          </a:xfrm>
          <a:prstGeom prst="donut">
            <a:avLst>
              <a:gd name="adj" fmla="val 16168"/>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a:ea typeface="OPPOSans M"/>
              <a:cs typeface="+mn-cs"/>
            </a:endParaRPr>
          </a:p>
        </p:txBody>
      </p:sp>
      <p:sp>
        <p:nvSpPr>
          <p:cNvPr id="16" name="文本框 15">
            <a:extLst>
              <a:ext uri="{FF2B5EF4-FFF2-40B4-BE49-F238E27FC236}">
                <a16:creationId xmlns:a16="http://schemas.microsoft.com/office/drawing/2014/main" id="{130D8E58-32CA-4B61-BC95-BF2EB0A34B52}"/>
              </a:ext>
            </a:extLst>
          </p:cNvPr>
          <p:cNvSpPr txBox="1"/>
          <p:nvPr/>
        </p:nvSpPr>
        <p:spPr>
          <a:xfrm>
            <a:off x="520351" y="6249364"/>
            <a:ext cx="4604099" cy="246221"/>
          </a:xfrm>
          <a:prstGeom prst="rect">
            <a:avLst/>
          </a:prstGeom>
          <a:noFill/>
        </p:spPr>
        <p:txBody>
          <a:bodyPr wrap="square" rtlCol="0">
            <a:spAutoFit/>
            <a:scene3d>
              <a:camera prst="orthographicFront"/>
              <a:lightRig rig="threePt" dir="t"/>
            </a:scene3d>
            <a:sp3d contourW="25400"/>
          </a:bodyPr>
          <a:lstStyle/>
          <a:p>
            <a:pPr marL="0" marR="0" lvl="0" indent="0" algn="dist" defTabSz="914377"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WORK SUMMARY REPORT</a:t>
            </a:r>
          </a:p>
        </p:txBody>
      </p:sp>
      <p:sp>
        <p:nvSpPr>
          <p:cNvPr id="17" name="TextBox 7">
            <a:extLst>
              <a:ext uri="{FF2B5EF4-FFF2-40B4-BE49-F238E27FC236}">
                <a16:creationId xmlns:a16="http://schemas.microsoft.com/office/drawing/2014/main" id="{B3B3354E-E429-4C8F-8591-C37AF6D88086}"/>
              </a:ext>
            </a:extLst>
          </p:cNvPr>
          <p:cNvSpPr>
            <a:spLocks noChangeArrowheads="1"/>
          </p:cNvSpPr>
          <p:nvPr/>
        </p:nvSpPr>
        <p:spPr bwMode="auto">
          <a:xfrm>
            <a:off x="603250" y="3607399"/>
            <a:ext cx="1253548"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汇报人：</a:t>
            </a:r>
            <a:r>
              <a:rPr kumimoji="0" lang="en-US" altLang="zh-CN" sz="1600" b="0" i="0" u="none" strike="noStrike" kern="1200" cap="none" spc="0" normalizeH="0" baseline="0" noProof="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600" b="0" i="0" u="none" strike="noStrike" kern="1200" cap="none" spc="0" normalizeH="0" baseline="0" noProof="0" dirty="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TextBox 7">
            <a:extLst>
              <a:ext uri="{FF2B5EF4-FFF2-40B4-BE49-F238E27FC236}">
                <a16:creationId xmlns:a16="http://schemas.microsoft.com/office/drawing/2014/main" id="{BC4EB1AD-324A-40AF-BDEF-9D9B1C83F781}"/>
              </a:ext>
            </a:extLst>
          </p:cNvPr>
          <p:cNvSpPr>
            <a:spLocks noChangeArrowheads="1"/>
          </p:cNvSpPr>
          <p:nvPr/>
        </p:nvSpPr>
        <p:spPr bwMode="auto">
          <a:xfrm>
            <a:off x="2232025" y="3607399"/>
            <a:ext cx="1838645"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时间：</a:t>
            </a:r>
            <a:r>
              <a:rPr kumimoji="0" lang="en-US" altLang="zh-CN" sz="1600" b="0" i="0" u="none" strike="noStrike" kern="1200" cap="none" spc="0" normalizeH="0" baseline="0" noProof="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202X.XX.XX</a:t>
            </a:r>
            <a:endParaRPr kumimoji="0" lang="zh-CN" altLang="en-US" sz="1600" b="0" i="0" u="none" strike="noStrike" kern="1200" cap="none" spc="0" normalizeH="0" baseline="0" noProof="0" dirty="0">
              <a:ln>
                <a:noFill/>
              </a:ln>
              <a:solidFill>
                <a:srgbClr val="FFFFFF">
                  <a:lumMod val="9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9" name="组合 18">
            <a:extLst>
              <a:ext uri="{FF2B5EF4-FFF2-40B4-BE49-F238E27FC236}">
                <a16:creationId xmlns:a16="http://schemas.microsoft.com/office/drawing/2014/main" id="{0AABF467-07D3-402C-868F-5084A556D6E6}"/>
              </a:ext>
            </a:extLst>
          </p:cNvPr>
          <p:cNvGrpSpPr/>
          <p:nvPr/>
        </p:nvGrpSpPr>
        <p:grpSpPr>
          <a:xfrm>
            <a:off x="609600" y="1322287"/>
            <a:ext cx="706119" cy="874397"/>
            <a:chOff x="850900" y="1371600"/>
            <a:chExt cx="706119" cy="874397"/>
          </a:xfrm>
        </p:grpSpPr>
        <p:grpSp>
          <p:nvGrpSpPr>
            <p:cNvPr id="20" name="组合 19">
              <a:extLst>
                <a:ext uri="{FF2B5EF4-FFF2-40B4-BE49-F238E27FC236}">
                  <a16:creationId xmlns:a16="http://schemas.microsoft.com/office/drawing/2014/main" id="{7C0EB837-DB6F-4FA9-8E57-D09BBCDC1D62}"/>
                </a:ext>
              </a:extLst>
            </p:cNvPr>
            <p:cNvGrpSpPr/>
            <p:nvPr/>
          </p:nvGrpSpPr>
          <p:grpSpPr>
            <a:xfrm>
              <a:off x="850900" y="1371600"/>
              <a:ext cx="45719" cy="874397"/>
              <a:chOff x="7362031" y="1564006"/>
              <a:chExt cx="45719" cy="874397"/>
            </a:xfrm>
          </p:grpSpPr>
          <p:sp>
            <p:nvSpPr>
              <p:cNvPr id="53" name="椭圆 52">
                <a:extLst>
                  <a:ext uri="{FF2B5EF4-FFF2-40B4-BE49-F238E27FC236}">
                    <a16:creationId xmlns:a16="http://schemas.microsoft.com/office/drawing/2014/main" id="{86911F9C-173E-4AB5-B675-110A2E77BC73}"/>
                  </a:ext>
                </a:extLst>
              </p:cNvPr>
              <p:cNvSpPr/>
              <p:nvPr/>
            </p:nvSpPr>
            <p:spPr>
              <a:xfrm>
                <a:off x="7362031" y="1564006"/>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4" name="椭圆 53">
                <a:extLst>
                  <a:ext uri="{FF2B5EF4-FFF2-40B4-BE49-F238E27FC236}">
                    <a16:creationId xmlns:a16="http://schemas.microsoft.com/office/drawing/2014/main" id="{1FFD440E-0C86-4BBA-B4AC-868DC33D7C41}"/>
                  </a:ext>
                </a:extLst>
              </p:cNvPr>
              <p:cNvSpPr/>
              <p:nvPr/>
            </p:nvSpPr>
            <p:spPr>
              <a:xfrm>
                <a:off x="7362031" y="1702119"/>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5" name="椭圆 54">
                <a:extLst>
                  <a:ext uri="{FF2B5EF4-FFF2-40B4-BE49-F238E27FC236}">
                    <a16:creationId xmlns:a16="http://schemas.microsoft.com/office/drawing/2014/main" id="{3E9B7AEF-D014-4595-B895-A517CB6B95A5}"/>
                  </a:ext>
                </a:extLst>
              </p:cNvPr>
              <p:cNvSpPr/>
              <p:nvPr/>
            </p:nvSpPr>
            <p:spPr>
              <a:xfrm>
                <a:off x="7362031" y="1840232"/>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6" name="椭圆 55">
                <a:extLst>
                  <a:ext uri="{FF2B5EF4-FFF2-40B4-BE49-F238E27FC236}">
                    <a16:creationId xmlns:a16="http://schemas.microsoft.com/office/drawing/2014/main" id="{C5AB26E7-1319-4CE4-870A-85A54B31C5DE}"/>
                  </a:ext>
                </a:extLst>
              </p:cNvPr>
              <p:cNvSpPr/>
              <p:nvPr/>
            </p:nvSpPr>
            <p:spPr>
              <a:xfrm>
                <a:off x="7362031" y="1978345"/>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7" name="椭圆 56">
                <a:extLst>
                  <a:ext uri="{FF2B5EF4-FFF2-40B4-BE49-F238E27FC236}">
                    <a16:creationId xmlns:a16="http://schemas.microsoft.com/office/drawing/2014/main" id="{0CA145C0-0B8D-4BED-9C84-5A9C164D8D68}"/>
                  </a:ext>
                </a:extLst>
              </p:cNvPr>
              <p:cNvSpPr/>
              <p:nvPr/>
            </p:nvSpPr>
            <p:spPr>
              <a:xfrm>
                <a:off x="7362031" y="211645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8" name="椭圆 57">
                <a:extLst>
                  <a:ext uri="{FF2B5EF4-FFF2-40B4-BE49-F238E27FC236}">
                    <a16:creationId xmlns:a16="http://schemas.microsoft.com/office/drawing/2014/main" id="{EE2344C9-18B3-4E13-8CB4-FCFCDC0BDF01}"/>
                  </a:ext>
                </a:extLst>
              </p:cNvPr>
              <p:cNvSpPr/>
              <p:nvPr/>
            </p:nvSpPr>
            <p:spPr>
              <a:xfrm>
                <a:off x="7362031" y="2254571"/>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9" name="椭圆 58">
                <a:extLst>
                  <a:ext uri="{FF2B5EF4-FFF2-40B4-BE49-F238E27FC236}">
                    <a16:creationId xmlns:a16="http://schemas.microsoft.com/office/drawing/2014/main" id="{6420543A-D61D-434B-9F94-1E9E22D4A9BB}"/>
                  </a:ext>
                </a:extLst>
              </p:cNvPr>
              <p:cNvSpPr/>
              <p:nvPr/>
            </p:nvSpPr>
            <p:spPr>
              <a:xfrm>
                <a:off x="7362031" y="239268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21" name="组合 20">
              <a:extLst>
                <a:ext uri="{FF2B5EF4-FFF2-40B4-BE49-F238E27FC236}">
                  <a16:creationId xmlns:a16="http://schemas.microsoft.com/office/drawing/2014/main" id="{00750ED0-0686-44B6-B615-E261804D4131}"/>
                </a:ext>
              </a:extLst>
            </p:cNvPr>
            <p:cNvGrpSpPr/>
            <p:nvPr/>
          </p:nvGrpSpPr>
          <p:grpSpPr>
            <a:xfrm>
              <a:off x="1016000" y="1371600"/>
              <a:ext cx="45719" cy="874397"/>
              <a:chOff x="7362031" y="1564006"/>
              <a:chExt cx="45719" cy="874397"/>
            </a:xfrm>
            <a:solidFill>
              <a:schemeClr val="bg1">
                <a:alpha val="90000"/>
              </a:schemeClr>
            </a:solidFill>
          </p:grpSpPr>
          <p:sp>
            <p:nvSpPr>
              <p:cNvPr id="46" name="椭圆 45">
                <a:extLst>
                  <a:ext uri="{FF2B5EF4-FFF2-40B4-BE49-F238E27FC236}">
                    <a16:creationId xmlns:a16="http://schemas.microsoft.com/office/drawing/2014/main" id="{1BB55157-0E6F-4759-8F15-CFF8112AFE55}"/>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7" name="椭圆 46">
                <a:extLst>
                  <a:ext uri="{FF2B5EF4-FFF2-40B4-BE49-F238E27FC236}">
                    <a16:creationId xmlns:a16="http://schemas.microsoft.com/office/drawing/2014/main" id="{2D806D0B-17E7-475C-B031-7E6397DDADC0}"/>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8" name="椭圆 47">
                <a:extLst>
                  <a:ext uri="{FF2B5EF4-FFF2-40B4-BE49-F238E27FC236}">
                    <a16:creationId xmlns:a16="http://schemas.microsoft.com/office/drawing/2014/main" id="{BAF73178-4D4D-453E-A811-DDB8E073D358}"/>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9" name="椭圆 48">
                <a:extLst>
                  <a:ext uri="{FF2B5EF4-FFF2-40B4-BE49-F238E27FC236}">
                    <a16:creationId xmlns:a16="http://schemas.microsoft.com/office/drawing/2014/main" id="{CAEE2B09-5CF4-4344-8D4D-7C8D5002997B}"/>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0" name="椭圆 49">
                <a:extLst>
                  <a:ext uri="{FF2B5EF4-FFF2-40B4-BE49-F238E27FC236}">
                    <a16:creationId xmlns:a16="http://schemas.microsoft.com/office/drawing/2014/main" id="{0D64AC22-A5C8-4C51-9F34-C2B94E24AF1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1" name="椭圆 50">
                <a:extLst>
                  <a:ext uri="{FF2B5EF4-FFF2-40B4-BE49-F238E27FC236}">
                    <a16:creationId xmlns:a16="http://schemas.microsoft.com/office/drawing/2014/main" id="{79DA2BE2-4B14-4FDD-A26F-4191D9CEAE5D}"/>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2" name="椭圆 51">
                <a:extLst>
                  <a:ext uri="{FF2B5EF4-FFF2-40B4-BE49-F238E27FC236}">
                    <a16:creationId xmlns:a16="http://schemas.microsoft.com/office/drawing/2014/main" id="{1814B655-2E37-4293-9330-9C30845FFC30}"/>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22" name="组合 21">
              <a:extLst>
                <a:ext uri="{FF2B5EF4-FFF2-40B4-BE49-F238E27FC236}">
                  <a16:creationId xmlns:a16="http://schemas.microsoft.com/office/drawing/2014/main" id="{E5502877-96DF-4F30-902E-A86A13B461A7}"/>
                </a:ext>
              </a:extLst>
            </p:cNvPr>
            <p:cNvGrpSpPr/>
            <p:nvPr/>
          </p:nvGrpSpPr>
          <p:grpSpPr>
            <a:xfrm>
              <a:off x="1181100" y="1371600"/>
              <a:ext cx="45719" cy="874397"/>
              <a:chOff x="7362031" y="1564006"/>
              <a:chExt cx="45719" cy="874397"/>
            </a:xfrm>
            <a:solidFill>
              <a:schemeClr val="bg1">
                <a:alpha val="70000"/>
              </a:schemeClr>
            </a:solidFill>
          </p:grpSpPr>
          <p:sp>
            <p:nvSpPr>
              <p:cNvPr id="39" name="椭圆 38">
                <a:extLst>
                  <a:ext uri="{FF2B5EF4-FFF2-40B4-BE49-F238E27FC236}">
                    <a16:creationId xmlns:a16="http://schemas.microsoft.com/office/drawing/2014/main" id="{1E4D0B47-2FD4-4299-AE85-2A82F220250F}"/>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0" name="椭圆 39">
                <a:extLst>
                  <a:ext uri="{FF2B5EF4-FFF2-40B4-BE49-F238E27FC236}">
                    <a16:creationId xmlns:a16="http://schemas.microsoft.com/office/drawing/2014/main" id="{38A6EAF3-B099-41CE-8C8B-A969C98E3BF2}"/>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1" name="椭圆 40">
                <a:extLst>
                  <a:ext uri="{FF2B5EF4-FFF2-40B4-BE49-F238E27FC236}">
                    <a16:creationId xmlns:a16="http://schemas.microsoft.com/office/drawing/2014/main" id="{C0BE5AF6-610A-4EE4-8725-AF6ACE10E682}"/>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2" name="椭圆 41">
                <a:extLst>
                  <a:ext uri="{FF2B5EF4-FFF2-40B4-BE49-F238E27FC236}">
                    <a16:creationId xmlns:a16="http://schemas.microsoft.com/office/drawing/2014/main" id="{3DC2F30F-F98B-4A26-BBC5-71D7B22935B5}"/>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3" name="椭圆 42">
                <a:extLst>
                  <a:ext uri="{FF2B5EF4-FFF2-40B4-BE49-F238E27FC236}">
                    <a16:creationId xmlns:a16="http://schemas.microsoft.com/office/drawing/2014/main" id="{0B29A295-9EA1-4077-A185-999F5CA47D1C}"/>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4" name="椭圆 43">
                <a:extLst>
                  <a:ext uri="{FF2B5EF4-FFF2-40B4-BE49-F238E27FC236}">
                    <a16:creationId xmlns:a16="http://schemas.microsoft.com/office/drawing/2014/main" id="{338A6293-A122-4EE5-B512-A206C0B3AB41}"/>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5" name="椭圆 44">
                <a:extLst>
                  <a:ext uri="{FF2B5EF4-FFF2-40B4-BE49-F238E27FC236}">
                    <a16:creationId xmlns:a16="http://schemas.microsoft.com/office/drawing/2014/main" id="{7D941460-2A54-4190-8DBB-CA618481E8EF}"/>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23" name="组合 22">
              <a:extLst>
                <a:ext uri="{FF2B5EF4-FFF2-40B4-BE49-F238E27FC236}">
                  <a16:creationId xmlns:a16="http://schemas.microsoft.com/office/drawing/2014/main" id="{2A7AC811-8738-4766-A8A5-E8761675DF7D}"/>
                </a:ext>
              </a:extLst>
            </p:cNvPr>
            <p:cNvGrpSpPr/>
            <p:nvPr/>
          </p:nvGrpSpPr>
          <p:grpSpPr>
            <a:xfrm>
              <a:off x="1346200" y="1371600"/>
              <a:ext cx="45719" cy="874397"/>
              <a:chOff x="7362031" y="1564006"/>
              <a:chExt cx="45719" cy="874397"/>
            </a:xfrm>
            <a:solidFill>
              <a:schemeClr val="bg1">
                <a:alpha val="50000"/>
              </a:schemeClr>
            </a:solidFill>
          </p:grpSpPr>
          <p:sp>
            <p:nvSpPr>
              <p:cNvPr id="32" name="椭圆 31">
                <a:extLst>
                  <a:ext uri="{FF2B5EF4-FFF2-40B4-BE49-F238E27FC236}">
                    <a16:creationId xmlns:a16="http://schemas.microsoft.com/office/drawing/2014/main" id="{175D4825-5BC9-467E-8ED8-035B4E5BA1A4}"/>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3" name="椭圆 32">
                <a:extLst>
                  <a:ext uri="{FF2B5EF4-FFF2-40B4-BE49-F238E27FC236}">
                    <a16:creationId xmlns:a16="http://schemas.microsoft.com/office/drawing/2014/main" id="{A1969DBE-41CB-4256-A29B-A2BA825B919F}"/>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4" name="椭圆 33">
                <a:extLst>
                  <a:ext uri="{FF2B5EF4-FFF2-40B4-BE49-F238E27FC236}">
                    <a16:creationId xmlns:a16="http://schemas.microsoft.com/office/drawing/2014/main" id="{F0D08C49-A2CA-4857-A43A-4EB83303FBB9}"/>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5" name="椭圆 34">
                <a:extLst>
                  <a:ext uri="{FF2B5EF4-FFF2-40B4-BE49-F238E27FC236}">
                    <a16:creationId xmlns:a16="http://schemas.microsoft.com/office/drawing/2014/main" id="{E49ADE7E-CED1-40F1-8DF0-42DA1D6FF2BF}"/>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6" name="椭圆 35">
                <a:extLst>
                  <a:ext uri="{FF2B5EF4-FFF2-40B4-BE49-F238E27FC236}">
                    <a16:creationId xmlns:a16="http://schemas.microsoft.com/office/drawing/2014/main" id="{77E46A28-CDCA-4036-9525-E5012943C9E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7" name="椭圆 36">
                <a:extLst>
                  <a:ext uri="{FF2B5EF4-FFF2-40B4-BE49-F238E27FC236}">
                    <a16:creationId xmlns:a16="http://schemas.microsoft.com/office/drawing/2014/main" id="{6F1D7D4D-BB20-4A14-9CFC-5235457E6D7F}"/>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8" name="椭圆 37">
                <a:extLst>
                  <a:ext uri="{FF2B5EF4-FFF2-40B4-BE49-F238E27FC236}">
                    <a16:creationId xmlns:a16="http://schemas.microsoft.com/office/drawing/2014/main" id="{6168002A-CBFB-4655-A3D7-336535FB0832}"/>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24" name="组合 23">
              <a:extLst>
                <a:ext uri="{FF2B5EF4-FFF2-40B4-BE49-F238E27FC236}">
                  <a16:creationId xmlns:a16="http://schemas.microsoft.com/office/drawing/2014/main" id="{B324D326-9251-461E-A18E-C0EFD0361B12}"/>
                </a:ext>
              </a:extLst>
            </p:cNvPr>
            <p:cNvGrpSpPr/>
            <p:nvPr/>
          </p:nvGrpSpPr>
          <p:grpSpPr>
            <a:xfrm>
              <a:off x="1511300" y="1371600"/>
              <a:ext cx="45719" cy="874397"/>
              <a:chOff x="7362031" y="1564006"/>
              <a:chExt cx="45719" cy="874397"/>
            </a:xfrm>
            <a:solidFill>
              <a:schemeClr val="bg1">
                <a:alpha val="30000"/>
              </a:schemeClr>
            </a:solidFill>
          </p:grpSpPr>
          <p:sp>
            <p:nvSpPr>
              <p:cNvPr id="25" name="椭圆 24">
                <a:extLst>
                  <a:ext uri="{FF2B5EF4-FFF2-40B4-BE49-F238E27FC236}">
                    <a16:creationId xmlns:a16="http://schemas.microsoft.com/office/drawing/2014/main" id="{58369B9A-1B58-4014-B9A1-95254037F50A}"/>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26" name="椭圆 25">
                <a:extLst>
                  <a:ext uri="{FF2B5EF4-FFF2-40B4-BE49-F238E27FC236}">
                    <a16:creationId xmlns:a16="http://schemas.microsoft.com/office/drawing/2014/main" id="{4E8CD994-2FB3-4DDD-B2EC-7B6B72912AE3}"/>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27" name="椭圆 26">
                <a:extLst>
                  <a:ext uri="{FF2B5EF4-FFF2-40B4-BE49-F238E27FC236}">
                    <a16:creationId xmlns:a16="http://schemas.microsoft.com/office/drawing/2014/main" id="{AEDA2A2D-6CC8-4CCF-B24A-E3F1430157F2}"/>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28" name="椭圆 27">
                <a:extLst>
                  <a:ext uri="{FF2B5EF4-FFF2-40B4-BE49-F238E27FC236}">
                    <a16:creationId xmlns:a16="http://schemas.microsoft.com/office/drawing/2014/main" id="{DCD01CD4-7E53-4BDA-9101-A7A0C587E6ED}"/>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29" name="椭圆 28">
                <a:extLst>
                  <a:ext uri="{FF2B5EF4-FFF2-40B4-BE49-F238E27FC236}">
                    <a16:creationId xmlns:a16="http://schemas.microsoft.com/office/drawing/2014/main" id="{C25BFA3D-4B2B-4BCC-B80E-AAF883D5505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0" name="椭圆 29">
                <a:extLst>
                  <a:ext uri="{FF2B5EF4-FFF2-40B4-BE49-F238E27FC236}">
                    <a16:creationId xmlns:a16="http://schemas.microsoft.com/office/drawing/2014/main" id="{C83AFE4F-CAE4-4D23-AA5E-EEFB976373F3}"/>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1" name="椭圆 30">
                <a:extLst>
                  <a:ext uri="{FF2B5EF4-FFF2-40B4-BE49-F238E27FC236}">
                    <a16:creationId xmlns:a16="http://schemas.microsoft.com/office/drawing/2014/main" id="{344523E3-CDDF-4C85-BAEF-BC938A602D8D}"/>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spTree>
    <p:extLst>
      <p:ext uri="{BB962C8B-B14F-4D97-AF65-F5344CB8AC3E}">
        <p14:creationId xmlns:p14="http://schemas.microsoft.com/office/powerpoint/2010/main" val="74539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C58AE6D-2D52-43F9-8263-3F465AD2780C}"/>
              </a:ext>
            </a:extLst>
          </p:cNvPr>
          <p:cNvPicPr>
            <a:picLocks/>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838215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0564841-F6F7-4022-AE44-C8D41F7E51C7}"/>
              </a:ext>
            </a:extLst>
          </p:cNvPr>
          <p:cNvPicPr>
            <a:picLocks/>
          </p:cNvPicPr>
          <p:nvPr/>
        </p:nvPicPr>
        <p:blipFill>
          <a:blip r:embed="rId3" r:link="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981068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E413F7D-77B3-FAB9-97BA-4457D92DFC31}"/>
              </a:ext>
            </a:extLst>
          </p:cNvPr>
          <p:cNvSpPr txBox="1"/>
          <p:nvPr/>
        </p:nvSpPr>
        <p:spPr>
          <a:xfrm>
            <a:off x="523875" y="3132435"/>
            <a:ext cx="6096000" cy="923330"/>
          </a:xfrm>
          <a:prstGeom prst="rect">
            <a:avLst/>
          </a:prstGeom>
          <a:noFill/>
        </p:spPr>
        <p:txBody>
          <a:bodyPr wrap="square">
            <a:spAutoFit/>
          </a:bodyPr>
          <a:lstStyle/>
          <a:p>
            <a:r>
              <a:rPr lang="zh-CN" altLang="en-US" dirty="0"/>
              <a:t>落子无悔</a:t>
            </a:r>
            <a:r>
              <a:rPr lang="en-US" altLang="zh-CN" dirty="0"/>
              <a:t>PPT   </a:t>
            </a:r>
            <a:r>
              <a:rPr lang="zh-CN" altLang="en-US" dirty="0"/>
              <a:t>作品</a:t>
            </a:r>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1828106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B84F645F-EA0D-4270-853E-8E408C30FB7E}"/>
              </a:ext>
            </a:extLst>
          </p:cNvPr>
          <p:cNvSpPr/>
          <p:nvPr/>
        </p:nvSpPr>
        <p:spPr>
          <a:xfrm>
            <a:off x="3339624" y="1954292"/>
            <a:ext cx="5512753" cy="2949416"/>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solidFill>
            <a:schemeClr val="bg1"/>
          </a:solidFill>
          <a:ln w="25400" cap="rnd">
            <a:solidFill>
              <a:schemeClr val="accent1"/>
            </a:solidFill>
            <a:prstDash val="solid"/>
            <a:round/>
          </a:ln>
        </p:spPr>
        <p:txBody>
          <a:bodyPr wrap="square" rtlCol="0" anchor="ctr">
            <a:noAutofit/>
          </a:bodyPr>
          <a:lstStyle/>
          <a:p>
            <a:endParaRPr lang="zh-CN" altLang="en-US" kern="0" dirty="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任意多边形: 形状 5">
            <a:extLst>
              <a:ext uri="{FF2B5EF4-FFF2-40B4-BE49-F238E27FC236}">
                <a16:creationId xmlns:a16="http://schemas.microsoft.com/office/drawing/2014/main" id="{8CD5BC4C-0427-4A4A-AD63-84D8EB73EBEB}"/>
              </a:ext>
            </a:extLst>
          </p:cNvPr>
          <p:cNvSpPr/>
          <p:nvPr/>
        </p:nvSpPr>
        <p:spPr>
          <a:xfrm>
            <a:off x="3343596" y="4416216"/>
            <a:ext cx="5501116" cy="487492"/>
          </a:xfrm>
          <a:custGeom>
            <a:avLst/>
            <a:gdLst>
              <a:gd name="connsiteX0" fmla="*/ 206671 w 5501116"/>
              <a:gd name="connsiteY0" fmla="*/ 0 h 487492"/>
              <a:gd name="connsiteX1" fmla="*/ 5294445 w 5501116"/>
              <a:gd name="connsiteY1" fmla="*/ 0 h 487492"/>
              <a:gd name="connsiteX2" fmla="*/ 5501116 w 5501116"/>
              <a:gd name="connsiteY2" fmla="*/ 206671 h 487492"/>
              <a:gd name="connsiteX3" fmla="*/ 5501116 w 5501116"/>
              <a:gd name="connsiteY3" fmla="*/ 406932 h 487492"/>
              <a:gd name="connsiteX4" fmla="*/ 5501116 w 5501116"/>
              <a:gd name="connsiteY4" fmla="*/ 487492 h 487492"/>
              <a:gd name="connsiteX5" fmla="*/ 0 w 5501116"/>
              <a:gd name="connsiteY5" fmla="*/ 487492 h 487492"/>
              <a:gd name="connsiteX6" fmla="*/ 0 w 5501116"/>
              <a:gd name="connsiteY6" fmla="*/ 406932 h 487492"/>
              <a:gd name="connsiteX7" fmla="*/ 0 w 5501116"/>
              <a:gd name="connsiteY7" fmla="*/ 206671 h 487492"/>
              <a:gd name="connsiteX8" fmla="*/ 206671 w 5501116"/>
              <a:gd name="connsiteY8" fmla="*/ 0 h 48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1116" h="487492">
                <a:moveTo>
                  <a:pt x="206671" y="0"/>
                </a:moveTo>
                <a:lnTo>
                  <a:pt x="5294445" y="0"/>
                </a:lnTo>
                <a:cubicBezTo>
                  <a:pt x="5408586" y="0"/>
                  <a:pt x="5501116" y="92530"/>
                  <a:pt x="5501116" y="206671"/>
                </a:cubicBezTo>
                <a:lnTo>
                  <a:pt x="5501116" y="406932"/>
                </a:lnTo>
                <a:lnTo>
                  <a:pt x="5501116" y="487492"/>
                </a:lnTo>
                <a:lnTo>
                  <a:pt x="0" y="487492"/>
                </a:lnTo>
                <a:lnTo>
                  <a:pt x="0" y="406932"/>
                </a:lnTo>
                <a:lnTo>
                  <a:pt x="0" y="206671"/>
                </a:lnTo>
                <a:cubicBezTo>
                  <a:pt x="0" y="92530"/>
                  <a:pt x="92530" y="0"/>
                  <a:pt x="206671" y="0"/>
                </a:cubicBezTo>
                <a:close/>
              </a:path>
            </a:pathLst>
          </a:custGeom>
          <a:solidFill>
            <a:schemeClr val="accent1"/>
          </a:solidFill>
          <a:ln w="25400" cap="rnd">
            <a:noFill/>
            <a:prstDash val="solid"/>
            <a:round/>
          </a:ln>
        </p:spPr>
        <p:txBody>
          <a:bodyPr wrap="square" rtlCol="0" anchor="ctr">
            <a:noAutofit/>
          </a:bodyPr>
          <a:lstStyle/>
          <a:p>
            <a:endParaRPr lang="zh-CN" altLang="en-US" kern="0" dirty="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0" name="组合 39">
            <a:extLst>
              <a:ext uri="{FF2B5EF4-FFF2-40B4-BE49-F238E27FC236}">
                <a16:creationId xmlns:a16="http://schemas.microsoft.com/office/drawing/2014/main" id="{F8B3D4AB-33F5-4C98-9D6D-B9CB2A223B15}"/>
              </a:ext>
            </a:extLst>
          </p:cNvPr>
          <p:cNvGrpSpPr/>
          <p:nvPr/>
        </p:nvGrpSpPr>
        <p:grpSpPr>
          <a:xfrm>
            <a:off x="5694846" y="4582079"/>
            <a:ext cx="790668" cy="175228"/>
            <a:chOff x="4433590" y="2032234"/>
            <a:chExt cx="790668" cy="175228"/>
          </a:xfrm>
        </p:grpSpPr>
        <p:sp>
          <p:nvSpPr>
            <p:cNvPr id="26" name="任意多边形: 形状 25">
              <a:extLst>
                <a:ext uri="{FF2B5EF4-FFF2-40B4-BE49-F238E27FC236}">
                  <a16:creationId xmlns:a16="http://schemas.microsoft.com/office/drawing/2014/main" id="{B81EB19B-E562-4EB5-B9FD-51D1DB475762}"/>
                </a:ext>
              </a:extLst>
            </p:cNvPr>
            <p:cNvSpPr/>
            <p:nvPr/>
          </p:nvSpPr>
          <p:spPr>
            <a:xfrm>
              <a:off x="443359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任意多边形: 形状 26">
              <a:extLst>
                <a:ext uri="{FF2B5EF4-FFF2-40B4-BE49-F238E27FC236}">
                  <a16:creationId xmlns:a16="http://schemas.microsoft.com/office/drawing/2014/main" id="{C37D7EFB-2D64-49F7-8852-FC93BF8989A1}"/>
                </a:ext>
              </a:extLst>
            </p:cNvPr>
            <p:cNvSpPr/>
            <p:nvPr/>
          </p:nvSpPr>
          <p:spPr>
            <a:xfrm>
              <a:off x="474131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任意多边形: 形状 27">
              <a:extLst>
                <a:ext uri="{FF2B5EF4-FFF2-40B4-BE49-F238E27FC236}">
                  <a16:creationId xmlns:a16="http://schemas.microsoft.com/office/drawing/2014/main" id="{C5F19B8A-64CB-46F0-9049-B1496A68F284}"/>
                </a:ext>
              </a:extLst>
            </p:cNvPr>
            <p:cNvSpPr/>
            <p:nvPr/>
          </p:nvSpPr>
          <p:spPr>
            <a:xfrm>
              <a:off x="504903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0" name="文本框 9">
            <a:extLst>
              <a:ext uri="{FF2B5EF4-FFF2-40B4-BE49-F238E27FC236}">
                <a16:creationId xmlns:a16="http://schemas.microsoft.com/office/drawing/2014/main" id="{E9CA7AE8-7037-4AB6-8BC1-1DF1A0BE2E09}"/>
              </a:ext>
            </a:extLst>
          </p:cNvPr>
          <p:cNvSpPr txBox="1"/>
          <p:nvPr/>
        </p:nvSpPr>
        <p:spPr>
          <a:xfrm>
            <a:off x="4470063" y="3185693"/>
            <a:ext cx="3251874" cy="769441"/>
          </a:xfrm>
          <a:prstGeom prst="rect">
            <a:avLst/>
          </a:prstGeom>
          <a:noFill/>
        </p:spPr>
        <p:txBody>
          <a:bodyPr wrap="square" rtlCol="0">
            <a:spAutoFit/>
          </a:bodyPr>
          <a:lstStyle/>
          <a:p>
            <a:pPr algn="ctr"/>
            <a:r>
              <a:rPr lang="zh-CN" altLang="en-US" sz="44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1" name="文本框 10">
            <a:extLst>
              <a:ext uri="{FF2B5EF4-FFF2-40B4-BE49-F238E27FC236}">
                <a16:creationId xmlns:a16="http://schemas.microsoft.com/office/drawing/2014/main" id="{8738C94F-9928-4E7E-A4F5-F923CC4387A5}"/>
              </a:ext>
            </a:extLst>
          </p:cNvPr>
          <p:cNvSpPr txBox="1"/>
          <p:nvPr/>
        </p:nvSpPr>
        <p:spPr>
          <a:xfrm>
            <a:off x="5029300" y="2307901"/>
            <a:ext cx="2121761" cy="1015663"/>
          </a:xfrm>
          <a:prstGeom prst="rect">
            <a:avLst/>
          </a:prstGeom>
          <a:noFill/>
        </p:spPr>
        <p:txBody>
          <a:bodyPr wrap="square" rtlCol="0">
            <a:spAutoFit/>
          </a:bodyPr>
          <a:lstStyle/>
          <a:p>
            <a:pPr algn="ctr"/>
            <a:r>
              <a:rPr lang="en-US" altLang="zh-CN" sz="6000">
                <a:ln>
                  <a:solidFill>
                    <a:schemeClr val="accent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6000" dirty="0">
              <a:ln>
                <a:solidFill>
                  <a:schemeClr val="accent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3" name="组合 42">
            <a:extLst>
              <a:ext uri="{FF2B5EF4-FFF2-40B4-BE49-F238E27FC236}">
                <a16:creationId xmlns:a16="http://schemas.microsoft.com/office/drawing/2014/main" id="{CD898ABF-9456-4F10-BA60-7D33038CE9D5}"/>
              </a:ext>
            </a:extLst>
          </p:cNvPr>
          <p:cNvGrpSpPr/>
          <p:nvPr/>
        </p:nvGrpSpPr>
        <p:grpSpPr>
          <a:xfrm>
            <a:off x="3762411" y="3524773"/>
            <a:ext cx="4655539" cy="91281"/>
            <a:chOff x="3762411" y="3647884"/>
            <a:chExt cx="4655539" cy="91281"/>
          </a:xfrm>
        </p:grpSpPr>
        <p:sp>
          <p:nvSpPr>
            <p:cNvPr id="29" name="椭圆 28">
              <a:extLst>
                <a:ext uri="{FF2B5EF4-FFF2-40B4-BE49-F238E27FC236}">
                  <a16:creationId xmlns:a16="http://schemas.microsoft.com/office/drawing/2014/main" id="{C1FB0A72-776F-4E61-9A34-1B99B2227EDE}"/>
                </a:ext>
              </a:extLst>
            </p:cNvPr>
            <p:cNvSpPr/>
            <p:nvPr/>
          </p:nvSpPr>
          <p:spPr>
            <a:xfrm>
              <a:off x="3762411"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椭圆 29">
              <a:extLst>
                <a:ext uri="{FF2B5EF4-FFF2-40B4-BE49-F238E27FC236}">
                  <a16:creationId xmlns:a16="http://schemas.microsoft.com/office/drawing/2014/main" id="{1068D6CD-3817-44B0-87D9-024995F9BEEC}"/>
                </a:ext>
              </a:extLst>
            </p:cNvPr>
            <p:cNvSpPr/>
            <p:nvPr/>
          </p:nvSpPr>
          <p:spPr>
            <a:xfrm>
              <a:off x="3910049"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椭圆 30">
              <a:extLst>
                <a:ext uri="{FF2B5EF4-FFF2-40B4-BE49-F238E27FC236}">
                  <a16:creationId xmlns:a16="http://schemas.microsoft.com/office/drawing/2014/main" id="{91136547-9F84-40A6-943C-D2C080CF9678}"/>
                </a:ext>
              </a:extLst>
            </p:cNvPr>
            <p:cNvSpPr/>
            <p:nvPr/>
          </p:nvSpPr>
          <p:spPr>
            <a:xfrm>
              <a:off x="4057687"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椭圆 31">
              <a:extLst>
                <a:ext uri="{FF2B5EF4-FFF2-40B4-BE49-F238E27FC236}">
                  <a16:creationId xmlns:a16="http://schemas.microsoft.com/office/drawing/2014/main" id="{5D111F08-5B4F-43CF-AA73-8F35C9667E67}"/>
                </a:ext>
              </a:extLst>
            </p:cNvPr>
            <p:cNvSpPr/>
            <p:nvPr/>
          </p:nvSpPr>
          <p:spPr>
            <a:xfrm>
              <a:off x="4205325"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椭圆 34">
              <a:extLst>
                <a:ext uri="{FF2B5EF4-FFF2-40B4-BE49-F238E27FC236}">
                  <a16:creationId xmlns:a16="http://schemas.microsoft.com/office/drawing/2014/main" id="{E7C980A8-FCFC-4545-9562-F520A09A9197}"/>
                </a:ext>
              </a:extLst>
            </p:cNvPr>
            <p:cNvSpPr/>
            <p:nvPr/>
          </p:nvSpPr>
          <p:spPr>
            <a:xfrm>
              <a:off x="7883755"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椭圆 35">
              <a:extLst>
                <a:ext uri="{FF2B5EF4-FFF2-40B4-BE49-F238E27FC236}">
                  <a16:creationId xmlns:a16="http://schemas.microsoft.com/office/drawing/2014/main" id="{5F219534-FF2F-4B1D-9976-89E3E87B3F99}"/>
                </a:ext>
              </a:extLst>
            </p:cNvPr>
            <p:cNvSpPr/>
            <p:nvPr/>
          </p:nvSpPr>
          <p:spPr>
            <a:xfrm>
              <a:off x="8031393"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椭圆 36">
              <a:extLst>
                <a:ext uri="{FF2B5EF4-FFF2-40B4-BE49-F238E27FC236}">
                  <a16:creationId xmlns:a16="http://schemas.microsoft.com/office/drawing/2014/main" id="{4E4B408B-6EA6-4C31-8875-780394847FD4}"/>
                </a:ext>
              </a:extLst>
            </p:cNvPr>
            <p:cNvSpPr/>
            <p:nvPr/>
          </p:nvSpPr>
          <p:spPr>
            <a:xfrm>
              <a:off x="8179031"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椭圆 37">
              <a:extLst>
                <a:ext uri="{FF2B5EF4-FFF2-40B4-BE49-F238E27FC236}">
                  <a16:creationId xmlns:a16="http://schemas.microsoft.com/office/drawing/2014/main" id="{F58C88B7-11EA-4396-9EC4-B76709359C4B}"/>
                </a:ext>
              </a:extLst>
            </p:cNvPr>
            <p:cNvSpPr/>
            <p:nvPr/>
          </p:nvSpPr>
          <p:spPr>
            <a:xfrm>
              <a:off x="8326669"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35631129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a:extLst>
              <a:ext uri="{FF2B5EF4-FFF2-40B4-BE49-F238E27FC236}">
                <a16:creationId xmlns:a16="http://schemas.microsoft.com/office/drawing/2014/main" id="{0A456369-6D77-4107-B1CD-F03ACF909D97}"/>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200572" y="1986643"/>
            <a:ext cx="2801257" cy="3938238"/>
          </a:xfrm>
          <a:custGeom>
            <a:avLst/>
            <a:gdLst>
              <a:gd name="connsiteX0" fmla="*/ 335058 w 2801257"/>
              <a:gd name="connsiteY0" fmla="*/ 0 h 3938238"/>
              <a:gd name="connsiteX1" fmla="*/ 2466199 w 2801257"/>
              <a:gd name="connsiteY1" fmla="*/ 0 h 3938238"/>
              <a:gd name="connsiteX2" fmla="*/ 2801257 w 2801257"/>
              <a:gd name="connsiteY2" fmla="*/ 335058 h 3938238"/>
              <a:gd name="connsiteX3" fmla="*/ 2801257 w 2801257"/>
              <a:gd name="connsiteY3" fmla="*/ 3603180 h 3938238"/>
              <a:gd name="connsiteX4" fmla="*/ 2466199 w 2801257"/>
              <a:gd name="connsiteY4" fmla="*/ 3938238 h 3938238"/>
              <a:gd name="connsiteX5" fmla="*/ 335058 w 2801257"/>
              <a:gd name="connsiteY5" fmla="*/ 3938238 h 3938238"/>
              <a:gd name="connsiteX6" fmla="*/ 0 w 2801257"/>
              <a:gd name="connsiteY6" fmla="*/ 3603180 h 3938238"/>
              <a:gd name="connsiteX7" fmla="*/ 0 w 2801257"/>
              <a:gd name="connsiteY7" fmla="*/ 335058 h 3938238"/>
              <a:gd name="connsiteX8" fmla="*/ 335058 w 2801257"/>
              <a:gd name="connsiteY8" fmla="*/ 0 h 393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57" h="3938238">
                <a:moveTo>
                  <a:pt x="335058" y="0"/>
                </a:moveTo>
                <a:lnTo>
                  <a:pt x="2466199" y="0"/>
                </a:lnTo>
                <a:cubicBezTo>
                  <a:pt x="2651246" y="0"/>
                  <a:pt x="2801257" y="150011"/>
                  <a:pt x="2801257" y="335058"/>
                </a:cubicBezTo>
                <a:lnTo>
                  <a:pt x="2801257" y="3603180"/>
                </a:lnTo>
                <a:cubicBezTo>
                  <a:pt x="2801257" y="3788227"/>
                  <a:pt x="2651246" y="3938238"/>
                  <a:pt x="2466199" y="3938238"/>
                </a:cubicBezTo>
                <a:lnTo>
                  <a:pt x="335058" y="3938238"/>
                </a:lnTo>
                <a:cubicBezTo>
                  <a:pt x="150011" y="3938238"/>
                  <a:pt x="0" y="3788227"/>
                  <a:pt x="0" y="3603180"/>
                </a:cubicBezTo>
                <a:lnTo>
                  <a:pt x="0" y="335058"/>
                </a:lnTo>
                <a:cubicBezTo>
                  <a:pt x="0" y="150011"/>
                  <a:pt x="150011" y="0"/>
                  <a:pt x="335058" y="0"/>
                </a:cubicBezTo>
                <a:close/>
              </a:path>
            </a:pathLst>
          </a:custGeom>
        </p:spPr>
      </p:pic>
      <p:sp>
        <p:nvSpPr>
          <p:cNvPr id="53" name="Rounded Rectangle 7+">
            <a:extLst>
              <a:ext uri="{FF2B5EF4-FFF2-40B4-BE49-F238E27FC236}">
                <a16:creationId xmlns:a16="http://schemas.microsoft.com/office/drawing/2014/main" id="{0F1C0D1D-BF45-470A-A741-3040521F69A1}"/>
              </a:ext>
            </a:extLst>
          </p:cNvPr>
          <p:cNvSpPr/>
          <p:nvPr/>
        </p:nvSpPr>
        <p:spPr>
          <a:xfrm>
            <a:off x="8200572" y="1986643"/>
            <a:ext cx="2801257" cy="3938238"/>
          </a:xfrm>
          <a:prstGeom prst="roundRect">
            <a:avLst>
              <a:gd name="adj" fmla="val 11961"/>
            </a:avLst>
          </a:prstGeom>
          <a:solidFill>
            <a:schemeClr val="bg1">
              <a:alpha val="80000"/>
            </a:schemeClr>
          </a:solidFill>
          <a:ln w="6350">
            <a:solidFill>
              <a:schemeClr val="accent1">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44" name="图片 43">
            <a:extLst>
              <a:ext uri="{FF2B5EF4-FFF2-40B4-BE49-F238E27FC236}">
                <a16:creationId xmlns:a16="http://schemas.microsoft.com/office/drawing/2014/main" id="{3225B9BC-3ACF-4AC4-8265-A5E60B19610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190172" y="1986643"/>
            <a:ext cx="2801257" cy="3938238"/>
          </a:xfrm>
          <a:custGeom>
            <a:avLst/>
            <a:gdLst>
              <a:gd name="connsiteX0" fmla="*/ 335058 w 2801257"/>
              <a:gd name="connsiteY0" fmla="*/ 0 h 3938238"/>
              <a:gd name="connsiteX1" fmla="*/ 2466199 w 2801257"/>
              <a:gd name="connsiteY1" fmla="*/ 0 h 3938238"/>
              <a:gd name="connsiteX2" fmla="*/ 2801257 w 2801257"/>
              <a:gd name="connsiteY2" fmla="*/ 335058 h 3938238"/>
              <a:gd name="connsiteX3" fmla="*/ 2801257 w 2801257"/>
              <a:gd name="connsiteY3" fmla="*/ 3603180 h 3938238"/>
              <a:gd name="connsiteX4" fmla="*/ 2466199 w 2801257"/>
              <a:gd name="connsiteY4" fmla="*/ 3938238 h 3938238"/>
              <a:gd name="connsiteX5" fmla="*/ 335058 w 2801257"/>
              <a:gd name="connsiteY5" fmla="*/ 3938238 h 3938238"/>
              <a:gd name="connsiteX6" fmla="*/ 0 w 2801257"/>
              <a:gd name="connsiteY6" fmla="*/ 3603180 h 3938238"/>
              <a:gd name="connsiteX7" fmla="*/ 0 w 2801257"/>
              <a:gd name="connsiteY7" fmla="*/ 335058 h 3938238"/>
              <a:gd name="connsiteX8" fmla="*/ 335058 w 2801257"/>
              <a:gd name="connsiteY8" fmla="*/ 0 h 393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57" h="3938238">
                <a:moveTo>
                  <a:pt x="335058" y="0"/>
                </a:moveTo>
                <a:lnTo>
                  <a:pt x="2466199" y="0"/>
                </a:lnTo>
                <a:cubicBezTo>
                  <a:pt x="2651246" y="0"/>
                  <a:pt x="2801257" y="150011"/>
                  <a:pt x="2801257" y="335058"/>
                </a:cubicBezTo>
                <a:lnTo>
                  <a:pt x="2801257" y="3603180"/>
                </a:lnTo>
                <a:cubicBezTo>
                  <a:pt x="2801257" y="3788227"/>
                  <a:pt x="2651246" y="3938238"/>
                  <a:pt x="2466199" y="3938238"/>
                </a:cubicBezTo>
                <a:lnTo>
                  <a:pt x="335058" y="3938238"/>
                </a:lnTo>
                <a:cubicBezTo>
                  <a:pt x="150011" y="3938238"/>
                  <a:pt x="0" y="3788227"/>
                  <a:pt x="0" y="3603180"/>
                </a:cubicBezTo>
                <a:lnTo>
                  <a:pt x="0" y="335058"/>
                </a:lnTo>
                <a:cubicBezTo>
                  <a:pt x="0" y="150011"/>
                  <a:pt x="150011" y="0"/>
                  <a:pt x="335058" y="0"/>
                </a:cubicBezTo>
                <a:close/>
              </a:path>
            </a:pathLst>
          </a:custGeom>
        </p:spPr>
      </p:pic>
      <p:sp>
        <p:nvSpPr>
          <p:cNvPr id="51" name="Rounded Rectangle 7+">
            <a:extLst>
              <a:ext uri="{FF2B5EF4-FFF2-40B4-BE49-F238E27FC236}">
                <a16:creationId xmlns:a16="http://schemas.microsoft.com/office/drawing/2014/main" id="{C4F19734-1032-480E-8B95-36FB76F7DFBE}"/>
              </a:ext>
            </a:extLst>
          </p:cNvPr>
          <p:cNvSpPr/>
          <p:nvPr/>
        </p:nvSpPr>
        <p:spPr>
          <a:xfrm>
            <a:off x="1190172" y="1986643"/>
            <a:ext cx="2801257" cy="3938238"/>
          </a:xfrm>
          <a:prstGeom prst="roundRect">
            <a:avLst>
              <a:gd name="adj" fmla="val 11961"/>
            </a:avLst>
          </a:prstGeom>
          <a:solidFill>
            <a:schemeClr val="bg1">
              <a:alpha val="80000"/>
            </a:schemeClr>
          </a:solidFill>
          <a:ln w="6350">
            <a:solidFill>
              <a:schemeClr val="accent1">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47" name="图片 46">
            <a:extLst>
              <a:ext uri="{FF2B5EF4-FFF2-40B4-BE49-F238E27FC236}">
                <a16:creationId xmlns:a16="http://schemas.microsoft.com/office/drawing/2014/main" id="{395E5D04-CCA4-4CC5-B392-F0E77015D2B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4695372" y="1986643"/>
            <a:ext cx="2801257" cy="3938238"/>
          </a:xfrm>
          <a:custGeom>
            <a:avLst/>
            <a:gdLst>
              <a:gd name="connsiteX0" fmla="*/ 335058 w 2801257"/>
              <a:gd name="connsiteY0" fmla="*/ 0 h 3938238"/>
              <a:gd name="connsiteX1" fmla="*/ 2466199 w 2801257"/>
              <a:gd name="connsiteY1" fmla="*/ 0 h 3938238"/>
              <a:gd name="connsiteX2" fmla="*/ 2801257 w 2801257"/>
              <a:gd name="connsiteY2" fmla="*/ 335058 h 3938238"/>
              <a:gd name="connsiteX3" fmla="*/ 2801257 w 2801257"/>
              <a:gd name="connsiteY3" fmla="*/ 3603180 h 3938238"/>
              <a:gd name="connsiteX4" fmla="*/ 2466199 w 2801257"/>
              <a:gd name="connsiteY4" fmla="*/ 3938238 h 3938238"/>
              <a:gd name="connsiteX5" fmla="*/ 335058 w 2801257"/>
              <a:gd name="connsiteY5" fmla="*/ 3938238 h 3938238"/>
              <a:gd name="connsiteX6" fmla="*/ 0 w 2801257"/>
              <a:gd name="connsiteY6" fmla="*/ 3603180 h 3938238"/>
              <a:gd name="connsiteX7" fmla="*/ 0 w 2801257"/>
              <a:gd name="connsiteY7" fmla="*/ 335058 h 3938238"/>
              <a:gd name="connsiteX8" fmla="*/ 335058 w 2801257"/>
              <a:gd name="connsiteY8" fmla="*/ 0 h 393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57" h="3938238">
                <a:moveTo>
                  <a:pt x="335058" y="0"/>
                </a:moveTo>
                <a:lnTo>
                  <a:pt x="2466199" y="0"/>
                </a:lnTo>
                <a:cubicBezTo>
                  <a:pt x="2651246" y="0"/>
                  <a:pt x="2801257" y="150011"/>
                  <a:pt x="2801257" y="335058"/>
                </a:cubicBezTo>
                <a:lnTo>
                  <a:pt x="2801257" y="3603180"/>
                </a:lnTo>
                <a:cubicBezTo>
                  <a:pt x="2801257" y="3788227"/>
                  <a:pt x="2651246" y="3938238"/>
                  <a:pt x="2466199" y="3938238"/>
                </a:cubicBezTo>
                <a:lnTo>
                  <a:pt x="335058" y="3938238"/>
                </a:lnTo>
                <a:cubicBezTo>
                  <a:pt x="150011" y="3938238"/>
                  <a:pt x="0" y="3788227"/>
                  <a:pt x="0" y="3603180"/>
                </a:cubicBezTo>
                <a:lnTo>
                  <a:pt x="0" y="335058"/>
                </a:lnTo>
                <a:cubicBezTo>
                  <a:pt x="0" y="150011"/>
                  <a:pt x="150011" y="0"/>
                  <a:pt x="335058" y="0"/>
                </a:cubicBezTo>
                <a:close/>
              </a:path>
            </a:pathLst>
          </a:custGeom>
        </p:spPr>
      </p:pic>
      <p:sp>
        <p:nvSpPr>
          <p:cNvPr id="21" name="Rounded Rectangle 7+">
            <a:extLst>
              <a:ext uri="{FF2B5EF4-FFF2-40B4-BE49-F238E27FC236}">
                <a16:creationId xmlns:a16="http://schemas.microsoft.com/office/drawing/2014/main" id="{DDA2D868-A863-49B8-9885-6FF7453B8812}"/>
              </a:ext>
            </a:extLst>
          </p:cNvPr>
          <p:cNvSpPr/>
          <p:nvPr/>
        </p:nvSpPr>
        <p:spPr>
          <a:xfrm>
            <a:off x="4695372" y="1986643"/>
            <a:ext cx="2801257" cy="3938238"/>
          </a:xfrm>
          <a:prstGeom prst="roundRect">
            <a:avLst>
              <a:gd name="adj" fmla="val 11961"/>
            </a:avLst>
          </a:prstGeom>
          <a:solidFill>
            <a:schemeClr val="bg1">
              <a:alpha val="80000"/>
            </a:schemeClr>
          </a:solidFill>
          <a:ln w="6350">
            <a:solidFill>
              <a:schemeClr val="accent1">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矩形: 圆角 21">
            <a:extLst>
              <a:ext uri="{FF2B5EF4-FFF2-40B4-BE49-F238E27FC236}">
                <a16:creationId xmlns:a16="http://schemas.microsoft.com/office/drawing/2014/main" id="{AB1BE878-71EC-42C0-AC25-6D5AB7F98CBF}"/>
              </a:ext>
            </a:extLst>
          </p:cNvPr>
          <p:cNvSpPr/>
          <p:nvPr/>
        </p:nvSpPr>
        <p:spPr>
          <a:xfrm>
            <a:off x="4805146" y="2084612"/>
            <a:ext cx="2581708" cy="3742300"/>
          </a:xfrm>
          <a:prstGeom prst="roundRect">
            <a:avLst>
              <a:gd name="adj" fmla="val 11961"/>
            </a:avLst>
          </a:prstGeom>
          <a:gradFill flip="none" rotWithShape="1">
            <a:gsLst>
              <a:gs pos="38899">
                <a:srgbClr val="FFFFFF"/>
              </a:gs>
              <a:gs pos="7000">
                <a:schemeClr val="bg1">
                  <a:alpha val="94000"/>
                </a:schemeClr>
              </a:gs>
              <a:gs pos="100000">
                <a:schemeClr val="bg1">
                  <a:alpha val="78000"/>
                </a:schemeClr>
              </a:gs>
            </a:gsLst>
            <a:lin ang="0" scaled="1"/>
            <a:tileRect/>
          </a:gradFill>
          <a:ln>
            <a:solidFill>
              <a:schemeClr val="bg1">
                <a:lumMod val="85000"/>
              </a:schemeClr>
            </a:solidFill>
          </a:ln>
          <a:effectLst>
            <a:outerShdw blurRad="457200" dist="63500" dir="3720000" algn="tl" rotWithShape="0">
              <a:schemeClr val="bg1">
                <a:alpha val="6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文本框 22">
            <a:extLst>
              <a:ext uri="{FF2B5EF4-FFF2-40B4-BE49-F238E27FC236}">
                <a16:creationId xmlns:a16="http://schemas.microsoft.com/office/drawing/2014/main" id="{5F3DBFB5-C7ED-4552-B0CB-F7E708963836}"/>
              </a:ext>
            </a:extLst>
          </p:cNvPr>
          <p:cNvSpPr txBox="1"/>
          <p:nvPr/>
        </p:nvSpPr>
        <p:spPr>
          <a:xfrm>
            <a:off x="4931464" y="2636766"/>
            <a:ext cx="2070819"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4" name="文本框 23">
            <a:extLst>
              <a:ext uri="{FF2B5EF4-FFF2-40B4-BE49-F238E27FC236}">
                <a16:creationId xmlns:a16="http://schemas.microsoft.com/office/drawing/2014/main" id="{E078345E-02A5-468D-BF0A-2EDB74D60555}"/>
              </a:ext>
            </a:extLst>
          </p:cNvPr>
          <p:cNvSpPr txBox="1"/>
          <p:nvPr/>
        </p:nvSpPr>
        <p:spPr>
          <a:xfrm>
            <a:off x="4931464" y="3124234"/>
            <a:ext cx="2329073" cy="2034916"/>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请输入正文内容请输入正文内容请输入正文内容请输入正文内容请输入正请输入正文内容文内容请输入正文内容请输入正文内容请输入正文内容请输入正文内容请输入正请输入正文内容文内容</a:t>
            </a:r>
          </a:p>
        </p:txBody>
      </p:sp>
      <p:sp>
        <p:nvSpPr>
          <p:cNvPr id="33" name="TextBox 1">
            <a:extLst>
              <a:ext uri="{FF2B5EF4-FFF2-40B4-BE49-F238E27FC236}">
                <a16:creationId xmlns:a16="http://schemas.microsoft.com/office/drawing/2014/main" id="{90079714-2ABB-4A94-8C43-A7B0E87A2EE0}"/>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5" name="矩形: 圆角 54">
            <a:extLst>
              <a:ext uri="{FF2B5EF4-FFF2-40B4-BE49-F238E27FC236}">
                <a16:creationId xmlns:a16="http://schemas.microsoft.com/office/drawing/2014/main" id="{D55FC03B-3BB5-43CA-AD4F-88C27D2ADFD2}"/>
              </a:ext>
            </a:extLst>
          </p:cNvPr>
          <p:cNvSpPr/>
          <p:nvPr/>
        </p:nvSpPr>
        <p:spPr>
          <a:xfrm>
            <a:off x="8310346" y="2084612"/>
            <a:ext cx="2581708" cy="3742300"/>
          </a:xfrm>
          <a:prstGeom prst="roundRect">
            <a:avLst>
              <a:gd name="adj" fmla="val 11961"/>
            </a:avLst>
          </a:prstGeom>
          <a:gradFill flip="none" rotWithShape="1">
            <a:gsLst>
              <a:gs pos="38899">
                <a:srgbClr val="FFFFFF"/>
              </a:gs>
              <a:gs pos="7000">
                <a:schemeClr val="bg1">
                  <a:alpha val="94000"/>
                </a:schemeClr>
              </a:gs>
              <a:gs pos="100000">
                <a:schemeClr val="bg1">
                  <a:alpha val="78000"/>
                </a:schemeClr>
              </a:gs>
            </a:gsLst>
            <a:lin ang="0" scaled="1"/>
            <a:tileRect/>
          </a:gradFill>
          <a:ln>
            <a:solidFill>
              <a:schemeClr val="bg1">
                <a:lumMod val="85000"/>
              </a:schemeClr>
            </a:solidFill>
          </a:ln>
          <a:effectLst>
            <a:outerShdw blurRad="457200" dist="63500" dir="3720000" algn="tl" rotWithShape="0">
              <a:schemeClr val="bg1">
                <a:alpha val="6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文本框 61">
            <a:extLst>
              <a:ext uri="{FF2B5EF4-FFF2-40B4-BE49-F238E27FC236}">
                <a16:creationId xmlns:a16="http://schemas.microsoft.com/office/drawing/2014/main" id="{D8B34A60-8314-4E09-893F-2ADAD2780015}"/>
              </a:ext>
            </a:extLst>
          </p:cNvPr>
          <p:cNvSpPr txBox="1"/>
          <p:nvPr/>
        </p:nvSpPr>
        <p:spPr>
          <a:xfrm>
            <a:off x="8436664" y="2636766"/>
            <a:ext cx="2070819"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3" name="文本框 62">
            <a:extLst>
              <a:ext uri="{FF2B5EF4-FFF2-40B4-BE49-F238E27FC236}">
                <a16:creationId xmlns:a16="http://schemas.microsoft.com/office/drawing/2014/main" id="{A3A0854E-64B5-46A7-B4D7-E26430A0BF72}"/>
              </a:ext>
            </a:extLst>
          </p:cNvPr>
          <p:cNvSpPr txBox="1"/>
          <p:nvPr/>
        </p:nvSpPr>
        <p:spPr>
          <a:xfrm>
            <a:off x="8436664" y="3124234"/>
            <a:ext cx="2329073" cy="2034916"/>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请输入正文内容请输入正文内容请输入正文内容请输入正文内容请输入正请输入正文内容文内容请输入正文内容请输入正文内容请输入正文内容请输入正文内容请输入正请输入正文内容文内容</a:t>
            </a:r>
          </a:p>
        </p:txBody>
      </p:sp>
      <p:sp>
        <p:nvSpPr>
          <p:cNvPr id="64" name="矩形: 圆角 63">
            <a:extLst>
              <a:ext uri="{FF2B5EF4-FFF2-40B4-BE49-F238E27FC236}">
                <a16:creationId xmlns:a16="http://schemas.microsoft.com/office/drawing/2014/main" id="{AD85397B-9C02-4781-827B-0C2FB424D29C}"/>
              </a:ext>
            </a:extLst>
          </p:cNvPr>
          <p:cNvSpPr/>
          <p:nvPr/>
        </p:nvSpPr>
        <p:spPr>
          <a:xfrm>
            <a:off x="1299946" y="2084612"/>
            <a:ext cx="2581708" cy="3742300"/>
          </a:xfrm>
          <a:prstGeom prst="roundRect">
            <a:avLst>
              <a:gd name="adj" fmla="val 11961"/>
            </a:avLst>
          </a:prstGeom>
          <a:gradFill flip="none" rotWithShape="1">
            <a:gsLst>
              <a:gs pos="38899">
                <a:srgbClr val="FFFFFF"/>
              </a:gs>
              <a:gs pos="7000">
                <a:schemeClr val="bg1">
                  <a:alpha val="94000"/>
                </a:schemeClr>
              </a:gs>
              <a:gs pos="100000">
                <a:schemeClr val="bg1">
                  <a:alpha val="78000"/>
                </a:schemeClr>
              </a:gs>
            </a:gsLst>
            <a:lin ang="0" scaled="1"/>
            <a:tileRect/>
          </a:gradFill>
          <a:ln>
            <a:solidFill>
              <a:schemeClr val="bg1">
                <a:lumMod val="85000"/>
              </a:schemeClr>
            </a:solidFill>
          </a:ln>
          <a:effectLst>
            <a:outerShdw blurRad="457200" dist="63500" dir="3720000" algn="tl" rotWithShape="0">
              <a:schemeClr val="bg1">
                <a:alpha val="6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 name="文本框 57">
            <a:extLst>
              <a:ext uri="{FF2B5EF4-FFF2-40B4-BE49-F238E27FC236}">
                <a16:creationId xmlns:a16="http://schemas.microsoft.com/office/drawing/2014/main" id="{4C700EE6-5CBE-4B47-B86C-36EDE72E00A0}"/>
              </a:ext>
            </a:extLst>
          </p:cNvPr>
          <p:cNvSpPr txBox="1"/>
          <p:nvPr/>
        </p:nvSpPr>
        <p:spPr>
          <a:xfrm>
            <a:off x="1426264" y="2636766"/>
            <a:ext cx="2070819"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0" name="文本框 59">
            <a:extLst>
              <a:ext uri="{FF2B5EF4-FFF2-40B4-BE49-F238E27FC236}">
                <a16:creationId xmlns:a16="http://schemas.microsoft.com/office/drawing/2014/main" id="{43798320-EE35-4CA1-9F1E-EDFAD75F9CA3}"/>
              </a:ext>
            </a:extLst>
          </p:cNvPr>
          <p:cNvSpPr txBox="1"/>
          <p:nvPr/>
        </p:nvSpPr>
        <p:spPr>
          <a:xfrm>
            <a:off x="1426264" y="3124234"/>
            <a:ext cx="2329073" cy="2034916"/>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请输入正文内容请输入正文内容请输入正文内容请输入正文内容请输入正请输入正文内容文内容请输入正文内容请输入正文内容请输入正文内容请输入正文内容请输入正请输入正文内容文内容</a:t>
            </a:r>
          </a:p>
        </p:txBody>
      </p:sp>
    </p:spTree>
    <p:custDataLst>
      <p:tags r:id="rId1"/>
    </p:custDataLst>
    <p:extLst>
      <p:ext uri="{BB962C8B-B14F-4D97-AF65-F5344CB8AC3E}">
        <p14:creationId xmlns:p14="http://schemas.microsoft.com/office/powerpoint/2010/main" val="1059737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92EF267E-0AE7-4F65-A0A5-470529222438}"/>
              </a:ext>
            </a:extLst>
          </p:cNvPr>
          <p:cNvSpPr/>
          <p:nvPr/>
        </p:nvSpPr>
        <p:spPr>
          <a:xfrm>
            <a:off x="1346689" y="1950998"/>
            <a:ext cx="3506788" cy="1542525"/>
          </a:xfrm>
          <a:prstGeom prst="roundRect">
            <a:avLst/>
          </a:prstGeom>
          <a:solidFill>
            <a:srgbClr val="FFFFFF">
              <a:alpha val="74000"/>
            </a:srgbClr>
          </a:solidFill>
          <a:ln>
            <a:noFill/>
          </a:ln>
          <a:effectLst>
            <a:outerShdw blurRad="1143000" dist="127000" dir="8100000" sx="85000" sy="8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椭圆 38">
            <a:extLst>
              <a:ext uri="{FF2B5EF4-FFF2-40B4-BE49-F238E27FC236}">
                <a16:creationId xmlns:a16="http://schemas.microsoft.com/office/drawing/2014/main" id="{D8E86E09-5097-4C1F-913B-B11EE10E2085}"/>
              </a:ext>
            </a:extLst>
          </p:cNvPr>
          <p:cNvSpPr/>
          <p:nvPr/>
        </p:nvSpPr>
        <p:spPr>
          <a:xfrm>
            <a:off x="4898456" y="2555306"/>
            <a:ext cx="2395090" cy="2395090"/>
          </a:xfrm>
          <a:prstGeom prst="ellipse">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椭圆 40">
            <a:extLst>
              <a:ext uri="{FF2B5EF4-FFF2-40B4-BE49-F238E27FC236}">
                <a16:creationId xmlns:a16="http://schemas.microsoft.com/office/drawing/2014/main" id="{B57AA188-32BA-4D79-88BB-0F4409994423}"/>
              </a:ext>
            </a:extLst>
          </p:cNvPr>
          <p:cNvSpPr/>
          <p:nvPr/>
        </p:nvSpPr>
        <p:spPr>
          <a:xfrm>
            <a:off x="4498047" y="2154897"/>
            <a:ext cx="3195907" cy="3195907"/>
          </a:xfrm>
          <a:prstGeom prst="ellipse">
            <a:avLst/>
          </a:prstGeom>
          <a:noFill/>
          <a:ln>
            <a:solidFill>
              <a:schemeClr val="accent1">
                <a:lumMod val="40000"/>
                <a:lumOff val="60000"/>
                <a:alpha val="44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TextBox 1">
            <a:extLst>
              <a:ext uri="{FF2B5EF4-FFF2-40B4-BE49-F238E27FC236}">
                <a16:creationId xmlns:a16="http://schemas.microsoft.com/office/drawing/2014/main" id="{AD15C7B6-811B-46CE-BF2D-044EE75A4A30}"/>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矩形: 圆角 6">
            <a:extLst>
              <a:ext uri="{FF2B5EF4-FFF2-40B4-BE49-F238E27FC236}">
                <a16:creationId xmlns:a16="http://schemas.microsoft.com/office/drawing/2014/main" id="{00E5686A-E80D-43B1-80EE-5A036BAE508D}"/>
              </a:ext>
            </a:extLst>
          </p:cNvPr>
          <p:cNvSpPr/>
          <p:nvPr/>
        </p:nvSpPr>
        <p:spPr>
          <a:xfrm>
            <a:off x="609600" y="1680025"/>
            <a:ext cx="4813873" cy="2002619"/>
          </a:xfrm>
          <a:prstGeom prst="roundRect">
            <a:avLst/>
          </a:prstGeom>
          <a:solidFill>
            <a:schemeClr val="bg1"/>
          </a:solidFill>
          <a:ln w="6350">
            <a:solidFill>
              <a:schemeClr val="accent1">
                <a:alpha val="50000"/>
              </a:schemeClr>
            </a:solidFill>
          </a:ln>
          <a:effectLst>
            <a:outerShdw blurRad="901700" dist="254000" dir="8100000" sx="95000" sy="95000" algn="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文本框 11">
            <a:extLst>
              <a:ext uri="{FF2B5EF4-FFF2-40B4-BE49-F238E27FC236}">
                <a16:creationId xmlns:a16="http://schemas.microsoft.com/office/drawing/2014/main" id="{957971F9-6E49-46BC-9436-F388FB06BDC4}"/>
              </a:ext>
            </a:extLst>
          </p:cNvPr>
          <p:cNvSpPr txBox="1"/>
          <p:nvPr/>
        </p:nvSpPr>
        <p:spPr>
          <a:xfrm>
            <a:off x="870156" y="2582314"/>
            <a:ext cx="4479996"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10" name="文本框 9">
            <a:extLst>
              <a:ext uri="{FF2B5EF4-FFF2-40B4-BE49-F238E27FC236}">
                <a16:creationId xmlns:a16="http://schemas.microsoft.com/office/drawing/2014/main" id="{AA11E4D7-80BF-46FC-B0AE-FF3BAAEEC90B}"/>
              </a:ext>
            </a:extLst>
          </p:cNvPr>
          <p:cNvSpPr txBox="1"/>
          <p:nvPr/>
        </p:nvSpPr>
        <p:spPr>
          <a:xfrm>
            <a:off x="870156" y="2176392"/>
            <a:ext cx="2803354"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grpSp>
        <p:nvGrpSpPr>
          <p:cNvPr id="2" name="组合 1">
            <a:extLst>
              <a:ext uri="{FF2B5EF4-FFF2-40B4-BE49-F238E27FC236}">
                <a16:creationId xmlns:a16="http://schemas.microsoft.com/office/drawing/2014/main" id="{220F81AE-0A71-4F6F-A2EC-EDBC261A9FC8}"/>
              </a:ext>
            </a:extLst>
          </p:cNvPr>
          <p:cNvGrpSpPr/>
          <p:nvPr/>
        </p:nvGrpSpPr>
        <p:grpSpPr>
          <a:xfrm>
            <a:off x="949648" y="1293321"/>
            <a:ext cx="881533" cy="787233"/>
            <a:chOff x="1641405" y="1667359"/>
            <a:chExt cx="881533" cy="787233"/>
          </a:xfrm>
        </p:grpSpPr>
        <p:sp>
          <p:nvSpPr>
            <p:cNvPr id="13" name="矩形: 圆角 12">
              <a:extLst>
                <a:ext uri="{FF2B5EF4-FFF2-40B4-BE49-F238E27FC236}">
                  <a16:creationId xmlns:a16="http://schemas.microsoft.com/office/drawing/2014/main" id="{B62179C4-AAA7-4B47-90FC-956BC1E79FA9}"/>
                </a:ext>
              </a:extLst>
            </p:cNvPr>
            <p:cNvSpPr/>
            <p:nvPr/>
          </p:nvSpPr>
          <p:spPr>
            <a:xfrm>
              <a:off x="1641405" y="1667359"/>
              <a:ext cx="881533" cy="787233"/>
            </a:xfrm>
            <a:prstGeom prst="roundRect">
              <a:avLst>
                <a:gd name="adj" fmla="val 34379"/>
              </a:avLst>
            </a:prstGeom>
            <a:solidFill>
              <a:srgbClr val="FFFFFF">
                <a:alpha val="86000"/>
              </a:srgbClr>
            </a:solidFill>
            <a:ln>
              <a:noFill/>
            </a:ln>
            <a:effectLst>
              <a:outerShdw blurRad="762000" dist="393700" dir="8100000" sx="95000" sy="9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文本框 14">
              <a:extLst>
                <a:ext uri="{FF2B5EF4-FFF2-40B4-BE49-F238E27FC236}">
                  <a16:creationId xmlns:a16="http://schemas.microsoft.com/office/drawing/2014/main" id="{9FD450D3-6DFB-4475-A583-29E78B2C5711}"/>
                </a:ext>
              </a:extLst>
            </p:cNvPr>
            <p:cNvSpPr txBox="1"/>
            <p:nvPr/>
          </p:nvSpPr>
          <p:spPr>
            <a:xfrm>
              <a:off x="1740572" y="1677729"/>
              <a:ext cx="683199" cy="766492"/>
            </a:xfrm>
            <a:prstGeom prst="rect">
              <a:avLst/>
            </a:prstGeom>
            <a:noFill/>
          </p:spPr>
          <p:txBody>
            <a:bodyPr wrap="none">
              <a:spAutoFit/>
            </a:bodyPr>
            <a:lstStyle/>
            <a:p>
              <a:pPr algn="ct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en-US" altLang="zh-CN"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pic>
        <p:nvPicPr>
          <p:cNvPr id="51" name="图片 50">
            <a:extLst>
              <a:ext uri="{FF2B5EF4-FFF2-40B4-BE49-F238E27FC236}">
                <a16:creationId xmlns:a16="http://schemas.microsoft.com/office/drawing/2014/main" id="{022CBBBC-6327-44CC-A531-097CF48355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078"/>
          <a:stretch/>
        </p:blipFill>
        <p:spPr>
          <a:xfrm>
            <a:off x="5513207" y="3238623"/>
            <a:ext cx="1136839" cy="1136839"/>
          </a:xfrm>
          <a:prstGeom prst="ellipse">
            <a:avLst/>
          </a:prstGeom>
        </p:spPr>
      </p:pic>
      <p:sp>
        <p:nvSpPr>
          <p:cNvPr id="52" name="矩形: 圆角 51">
            <a:extLst>
              <a:ext uri="{FF2B5EF4-FFF2-40B4-BE49-F238E27FC236}">
                <a16:creationId xmlns:a16="http://schemas.microsoft.com/office/drawing/2014/main" id="{F0FF6A38-D4F1-4474-9158-E039A330FD60}"/>
              </a:ext>
            </a:extLst>
          </p:cNvPr>
          <p:cNvSpPr/>
          <p:nvPr/>
        </p:nvSpPr>
        <p:spPr>
          <a:xfrm>
            <a:off x="7491617" y="1950998"/>
            <a:ext cx="3506788" cy="1542525"/>
          </a:xfrm>
          <a:prstGeom prst="roundRect">
            <a:avLst/>
          </a:prstGeom>
          <a:solidFill>
            <a:srgbClr val="FFFFFF">
              <a:alpha val="74000"/>
            </a:srgbClr>
          </a:solidFill>
          <a:ln>
            <a:noFill/>
          </a:ln>
          <a:effectLst>
            <a:outerShdw blurRad="1143000" dist="127000" dir="8100000" sx="85000" sy="8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矩形: 圆角 52">
            <a:extLst>
              <a:ext uri="{FF2B5EF4-FFF2-40B4-BE49-F238E27FC236}">
                <a16:creationId xmlns:a16="http://schemas.microsoft.com/office/drawing/2014/main" id="{8A9144F6-18F1-4F72-AD44-DAD552BB1F6F}"/>
              </a:ext>
            </a:extLst>
          </p:cNvPr>
          <p:cNvSpPr/>
          <p:nvPr/>
        </p:nvSpPr>
        <p:spPr>
          <a:xfrm>
            <a:off x="6754528" y="1680025"/>
            <a:ext cx="4813873" cy="2002619"/>
          </a:xfrm>
          <a:prstGeom prst="roundRect">
            <a:avLst/>
          </a:prstGeom>
          <a:solidFill>
            <a:schemeClr val="bg1"/>
          </a:solidFill>
          <a:ln w="6350">
            <a:solidFill>
              <a:schemeClr val="accent1">
                <a:alpha val="50000"/>
              </a:schemeClr>
            </a:solidFill>
          </a:ln>
          <a:effectLst>
            <a:outerShdw blurRad="901700" dist="254000" dir="8100000" sx="95000" sy="95000" algn="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4" name="文本框 53">
            <a:extLst>
              <a:ext uri="{FF2B5EF4-FFF2-40B4-BE49-F238E27FC236}">
                <a16:creationId xmlns:a16="http://schemas.microsoft.com/office/drawing/2014/main" id="{5D0B3C0C-DE8E-4CE2-886C-1C4B01443C42}"/>
              </a:ext>
            </a:extLst>
          </p:cNvPr>
          <p:cNvSpPr txBox="1"/>
          <p:nvPr/>
        </p:nvSpPr>
        <p:spPr>
          <a:xfrm>
            <a:off x="7015084" y="2582314"/>
            <a:ext cx="4479996"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55" name="文本框 54">
            <a:extLst>
              <a:ext uri="{FF2B5EF4-FFF2-40B4-BE49-F238E27FC236}">
                <a16:creationId xmlns:a16="http://schemas.microsoft.com/office/drawing/2014/main" id="{63009354-1791-49AD-8AE4-399B0275B905}"/>
              </a:ext>
            </a:extLst>
          </p:cNvPr>
          <p:cNvSpPr txBox="1"/>
          <p:nvPr/>
        </p:nvSpPr>
        <p:spPr>
          <a:xfrm>
            <a:off x="7015084" y="2176392"/>
            <a:ext cx="2803354"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grpSp>
        <p:nvGrpSpPr>
          <p:cNvPr id="56" name="组合 55">
            <a:extLst>
              <a:ext uri="{FF2B5EF4-FFF2-40B4-BE49-F238E27FC236}">
                <a16:creationId xmlns:a16="http://schemas.microsoft.com/office/drawing/2014/main" id="{15B76A50-7BDF-4455-9277-00CEA8D57C52}"/>
              </a:ext>
            </a:extLst>
          </p:cNvPr>
          <p:cNvGrpSpPr/>
          <p:nvPr/>
        </p:nvGrpSpPr>
        <p:grpSpPr>
          <a:xfrm>
            <a:off x="7094576" y="1293321"/>
            <a:ext cx="881533" cy="787233"/>
            <a:chOff x="1641405" y="1667359"/>
            <a:chExt cx="881533" cy="787233"/>
          </a:xfrm>
        </p:grpSpPr>
        <p:sp>
          <p:nvSpPr>
            <p:cNvPr id="57" name="矩形: 圆角 56">
              <a:extLst>
                <a:ext uri="{FF2B5EF4-FFF2-40B4-BE49-F238E27FC236}">
                  <a16:creationId xmlns:a16="http://schemas.microsoft.com/office/drawing/2014/main" id="{A2084EA3-6B1B-4F22-A9BF-FEC05B15998A}"/>
                </a:ext>
              </a:extLst>
            </p:cNvPr>
            <p:cNvSpPr/>
            <p:nvPr/>
          </p:nvSpPr>
          <p:spPr>
            <a:xfrm>
              <a:off x="1641405" y="1667359"/>
              <a:ext cx="881533" cy="787233"/>
            </a:xfrm>
            <a:prstGeom prst="roundRect">
              <a:avLst>
                <a:gd name="adj" fmla="val 34379"/>
              </a:avLst>
            </a:prstGeom>
            <a:solidFill>
              <a:srgbClr val="FFFFFF">
                <a:alpha val="86000"/>
              </a:srgbClr>
            </a:solidFill>
            <a:ln>
              <a:noFill/>
            </a:ln>
            <a:effectLst>
              <a:outerShdw blurRad="762000" dist="393700" dir="8100000" sx="95000" sy="9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 name="文本框 57">
              <a:extLst>
                <a:ext uri="{FF2B5EF4-FFF2-40B4-BE49-F238E27FC236}">
                  <a16:creationId xmlns:a16="http://schemas.microsoft.com/office/drawing/2014/main" id="{C995D89B-4213-4960-A8A9-EE1596C99515}"/>
                </a:ext>
              </a:extLst>
            </p:cNvPr>
            <p:cNvSpPr txBox="1"/>
            <p:nvPr/>
          </p:nvSpPr>
          <p:spPr>
            <a:xfrm>
              <a:off x="1696489" y="1677729"/>
              <a:ext cx="771365" cy="766492"/>
            </a:xfrm>
            <a:prstGeom prst="rect">
              <a:avLst/>
            </a:prstGeom>
            <a:noFill/>
          </p:spPr>
          <p:txBody>
            <a:bodyPr wrap="none">
              <a:spAutoFit/>
            </a:bodyPr>
            <a:lstStyle/>
            <a:p>
              <a:pPr algn="ct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en-US" altLang="zh-CN"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59" name="矩形: 圆角 58">
            <a:extLst>
              <a:ext uri="{FF2B5EF4-FFF2-40B4-BE49-F238E27FC236}">
                <a16:creationId xmlns:a16="http://schemas.microsoft.com/office/drawing/2014/main" id="{91577BE1-403B-4106-9372-13BF2CFADF2B}"/>
              </a:ext>
            </a:extLst>
          </p:cNvPr>
          <p:cNvSpPr/>
          <p:nvPr/>
        </p:nvSpPr>
        <p:spPr>
          <a:xfrm>
            <a:off x="1346689" y="4449984"/>
            <a:ext cx="3506788" cy="1542525"/>
          </a:xfrm>
          <a:prstGeom prst="roundRect">
            <a:avLst/>
          </a:prstGeom>
          <a:solidFill>
            <a:srgbClr val="FFFFFF">
              <a:alpha val="74000"/>
            </a:srgbClr>
          </a:solidFill>
          <a:ln>
            <a:noFill/>
          </a:ln>
          <a:effectLst>
            <a:outerShdw blurRad="1143000" dist="127000" dir="8100000" sx="85000" sy="8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1" name="矩形: 圆角 60">
            <a:extLst>
              <a:ext uri="{FF2B5EF4-FFF2-40B4-BE49-F238E27FC236}">
                <a16:creationId xmlns:a16="http://schemas.microsoft.com/office/drawing/2014/main" id="{238A9A3A-F3CA-4413-8A28-172DF7647D5F}"/>
              </a:ext>
            </a:extLst>
          </p:cNvPr>
          <p:cNvSpPr/>
          <p:nvPr/>
        </p:nvSpPr>
        <p:spPr>
          <a:xfrm>
            <a:off x="609600" y="4179011"/>
            <a:ext cx="4813873" cy="2002619"/>
          </a:xfrm>
          <a:prstGeom prst="roundRect">
            <a:avLst/>
          </a:prstGeom>
          <a:solidFill>
            <a:schemeClr val="bg1"/>
          </a:solidFill>
          <a:ln w="6350">
            <a:solidFill>
              <a:schemeClr val="accent1">
                <a:alpha val="50000"/>
              </a:schemeClr>
            </a:solidFill>
          </a:ln>
          <a:effectLst>
            <a:outerShdw blurRad="901700" dist="254000" dir="8100000" sx="95000" sy="95000" algn="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文本框 61">
            <a:extLst>
              <a:ext uri="{FF2B5EF4-FFF2-40B4-BE49-F238E27FC236}">
                <a16:creationId xmlns:a16="http://schemas.microsoft.com/office/drawing/2014/main" id="{EA6315CD-ECFF-45A8-837F-4507E19F0CB3}"/>
              </a:ext>
            </a:extLst>
          </p:cNvPr>
          <p:cNvSpPr txBox="1"/>
          <p:nvPr/>
        </p:nvSpPr>
        <p:spPr>
          <a:xfrm>
            <a:off x="870156" y="5081300"/>
            <a:ext cx="4479996"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65" name="文本框 64">
            <a:extLst>
              <a:ext uri="{FF2B5EF4-FFF2-40B4-BE49-F238E27FC236}">
                <a16:creationId xmlns:a16="http://schemas.microsoft.com/office/drawing/2014/main" id="{B9436293-4403-4A41-B714-49E4580F3E14}"/>
              </a:ext>
            </a:extLst>
          </p:cNvPr>
          <p:cNvSpPr txBox="1"/>
          <p:nvPr/>
        </p:nvSpPr>
        <p:spPr>
          <a:xfrm>
            <a:off x="870156" y="4675378"/>
            <a:ext cx="2803354"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grpSp>
        <p:nvGrpSpPr>
          <p:cNvPr id="67" name="组合 66">
            <a:extLst>
              <a:ext uri="{FF2B5EF4-FFF2-40B4-BE49-F238E27FC236}">
                <a16:creationId xmlns:a16="http://schemas.microsoft.com/office/drawing/2014/main" id="{2648A897-F4A7-4A86-8C0E-0B1ABB215158}"/>
              </a:ext>
            </a:extLst>
          </p:cNvPr>
          <p:cNvGrpSpPr/>
          <p:nvPr/>
        </p:nvGrpSpPr>
        <p:grpSpPr>
          <a:xfrm>
            <a:off x="949648" y="3792307"/>
            <a:ext cx="881533" cy="787233"/>
            <a:chOff x="1641405" y="1667359"/>
            <a:chExt cx="881533" cy="787233"/>
          </a:xfrm>
        </p:grpSpPr>
        <p:sp>
          <p:nvSpPr>
            <p:cNvPr id="68" name="矩形: 圆角 67">
              <a:extLst>
                <a:ext uri="{FF2B5EF4-FFF2-40B4-BE49-F238E27FC236}">
                  <a16:creationId xmlns:a16="http://schemas.microsoft.com/office/drawing/2014/main" id="{F1F6CF2E-70A5-44DD-817B-CBF9829F1D59}"/>
                </a:ext>
              </a:extLst>
            </p:cNvPr>
            <p:cNvSpPr/>
            <p:nvPr/>
          </p:nvSpPr>
          <p:spPr>
            <a:xfrm>
              <a:off x="1641405" y="1667359"/>
              <a:ext cx="881533" cy="787233"/>
            </a:xfrm>
            <a:prstGeom prst="roundRect">
              <a:avLst>
                <a:gd name="adj" fmla="val 34379"/>
              </a:avLst>
            </a:prstGeom>
            <a:solidFill>
              <a:srgbClr val="FFFFFF">
                <a:alpha val="86000"/>
              </a:srgbClr>
            </a:solidFill>
            <a:ln>
              <a:noFill/>
            </a:ln>
            <a:effectLst>
              <a:outerShdw blurRad="762000" dist="393700" dir="8100000" sx="95000" sy="9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 name="文本框 69">
              <a:extLst>
                <a:ext uri="{FF2B5EF4-FFF2-40B4-BE49-F238E27FC236}">
                  <a16:creationId xmlns:a16="http://schemas.microsoft.com/office/drawing/2014/main" id="{227E6FCD-5C7C-4252-BF8B-28E1B657A8D0}"/>
                </a:ext>
              </a:extLst>
            </p:cNvPr>
            <p:cNvSpPr txBox="1"/>
            <p:nvPr/>
          </p:nvSpPr>
          <p:spPr>
            <a:xfrm>
              <a:off x="1696489" y="1677729"/>
              <a:ext cx="771365" cy="766492"/>
            </a:xfrm>
            <a:prstGeom prst="rect">
              <a:avLst/>
            </a:prstGeom>
            <a:noFill/>
          </p:spPr>
          <p:txBody>
            <a:bodyPr wrap="none">
              <a:spAutoFit/>
            </a:bodyPr>
            <a:lstStyle/>
            <a:p>
              <a:pPr algn="ct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en-US" altLang="zh-CN"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71" name="矩形: 圆角 70">
            <a:extLst>
              <a:ext uri="{FF2B5EF4-FFF2-40B4-BE49-F238E27FC236}">
                <a16:creationId xmlns:a16="http://schemas.microsoft.com/office/drawing/2014/main" id="{829F4836-667B-4713-937F-E43CA5BBB31C}"/>
              </a:ext>
            </a:extLst>
          </p:cNvPr>
          <p:cNvSpPr/>
          <p:nvPr/>
        </p:nvSpPr>
        <p:spPr>
          <a:xfrm>
            <a:off x="7495919" y="4449984"/>
            <a:ext cx="3506788" cy="1542525"/>
          </a:xfrm>
          <a:prstGeom prst="roundRect">
            <a:avLst/>
          </a:prstGeom>
          <a:solidFill>
            <a:srgbClr val="FFFFFF">
              <a:alpha val="74000"/>
            </a:srgbClr>
          </a:solidFill>
          <a:ln>
            <a:noFill/>
          </a:ln>
          <a:effectLst>
            <a:outerShdw blurRad="1143000" dist="127000" dir="8100000" sx="85000" sy="8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 name="矩形: 圆角 71">
            <a:extLst>
              <a:ext uri="{FF2B5EF4-FFF2-40B4-BE49-F238E27FC236}">
                <a16:creationId xmlns:a16="http://schemas.microsoft.com/office/drawing/2014/main" id="{8959C5B2-D836-46DF-9607-D5CA7E7510DD}"/>
              </a:ext>
            </a:extLst>
          </p:cNvPr>
          <p:cNvSpPr/>
          <p:nvPr/>
        </p:nvSpPr>
        <p:spPr>
          <a:xfrm>
            <a:off x="6758830" y="4179011"/>
            <a:ext cx="4813873" cy="2002619"/>
          </a:xfrm>
          <a:prstGeom prst="roundRect">
            <a:avLst/>
          </a:prstGeom>
          <a:solidFill>
            <a:schemeClr val="bg1"/>
          </a:solidFill>
          <a:ln w="6350">
            <a:solidFill>
              <a:schemeClr val="accent1">
                <a:alpha val="50000"/>
              </a:schemeClr>
            </a:solidFill>
          </a:ln>
          <a:effectLst>
            <a:outerShdw blurRad="901700" dist="254000" dir="8100000" sx="95000" sy="95000" algn="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3" name="文本框 72">
            <a:extLst>
              <a:ext uri="{FF2B5EF4-FFF2-40B4-BE49-F238E27FC236}">
                <a16:creationId xmlns:a16="http://schemas.microsoft.com/office/drawing/2014/main" id="{AF1D74CC-A236-447F-B360-751E98E0D0DD}"/>
              </a:ext>
            </a:extLst>
          </p:cNvPr>
          <p:cNvSpPr txBox="1"/>
          <p:nvPr/>
        </p:nvSpPr>
        <p:spPr>
          <a:xfrm>
            <a:off x="7019386" y="5081300"/>
            <a:ext cx="4479996"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74" name="文本框 73">
            <a:extLst>
              <a:ext uri="{FF2B5EF4-FFF2-40B4-BE49-F238E27FC236}">
                <a16:creationId xmlns:a16="http://schemas.microsoft.com/office/drawing/2014/main" id="{277A734A-A799-49D8-8BA5-253236DDBB45}"/>
              </a:ext>
            </a:extLst>
          </p:cNvPr>
          <p:cNvSpPr txBox="1"/>
          <p:nvPr/>
        </p:nvSpPr>
        <p:spPr>
          <a:xfrm>
            <a:off x="7019386" y="4675378"/>
            <a:ext cx="2803354"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grpSp>
        <p:nvGrpSpPr>
          <p:cNvPr id="75" name="组合 74">
            <a:extLst>
              <a:ext uri="{FF2B5EF4-FFF2-40B4-BE49-F238E27FC236}">
                <a16:creationId xmlns:a16="http://schemas.microsoft.com/office/drawing/2014/main" id="{1495336E-622C-4DE7-9CB8-3B5A61DE8930}"/>
              </a:ext>
            </a:extLst>
          </p:cNvPr>
          <p:cNvGrpSpPr/>
          <p:nvPr/>
        </p:nvGrpSpPr>
        <p:grpSpPr>
          <a:xfrm>
            <a:off x="7098878" y="3792307"/>
            <a:ext cx="881533" cy="787233"/>
            <a:chOff x="1641405" y="1667359"/>
            <a:chExt cx="881533" cy="787233"/>
          </a:xfrm>
        </p:grpSpPr>
        <p:sp>
          <p:nvSpPr>
            <p:cNvPr id="76" name="矩形: 圆角 75">
              <a:extLst>
                <a:ext uri="{FF2B5EF4-FFF2-40B4-BE49-F238E27FC236}">
                  <a16:creationId xmlns:a16="http://schemas.microsoft.com/office/drawing/2014/main" id="{301D5330-5765-4E45-A424-E49A6E44CB93}"/>
                </a:ext>
              </a:extLst>
            </p:cNvPr>
            <p:cNvSpPr/>
            <p:nvPr/>
          </p:nvSpPr>
          <p:spPr>
            <a:xfrm>
              <a:off x="1641405" y="1667359"/>
              <a:ext cx="881533" cy="787233"/>
            </a:xfrm>
            <a:prstGeom prst="roundRect">
              <a:avLst>
                <a:gd name="adj" fmla="val 34379"/>
              </a:avLst>
            </a:prstGeom>
            <a:solidFill>
              <a:srgbClr val="FFFFFF">
                <a:alpha val="86000"/>
              </a:srgbClr>
            </a:solidFill>
            <a:ln>
              <a:noFill/>
            </a:ln>
            <a:effectLst>
              <a:outerShdw blurRad="762000" dist="393700" dir="8100000" sx="95000" sy="95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7" name="文本框 76">
              <a:extLst>
                <a:ext uri="{FF2B5EF4-FFF2-40B4-BE49-F238E27FC236}">
                  <a16:creationId xmlns:a16="http://schemas.microsoft.com/office/drawing/2014/main" id="{935C9831-A4CF-4284-89EF-47824BDFE618}"/>
                </a:ext>
              </a:extLst>
            </p:cNvPr>
            <p:cNvSpPr txBox="1"/>
            <p:nvPr/>
          </p:nvSpPr>
          <p:spPr>
            <a:xfrm>
              <a:off x="1696489" y="1677729"/>
              <a:ext cx="771365" cy="766492"/>
            </a:xfrm>
            <a:prstGeom prst="rect">
              <a:avLst/>
            </a:prstGeom>
            <a:noFill/>
          </p:spPr>
          <p:txBody>
            <a:bodyPr wrap="none">
              <a:spAutoFit/>
            </a:bodyPr>
            <a:lstStyle/>
            <a:p>
              <a:pPr algn="ct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lang="en-US" altLang="zh-CN"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3717199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2DCB8B15-EBE3-47A1-9AE5-ADDC59E6C58F}"/>
              </a:ext>
            </a:extLst>
          </p:cNvPr>
          <p:cNvSpPr/>
          <p:nvPr/>
        </p:nvSpPr>
        <p:spPr>
          <a:xfrm>
            <a:off x="968375" y="1854201"/>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矩形: 圆角 8">
            <a:extLst>
              <a:ext uri="{FF2B5EF4-FFF2-40B4-BE49-F238E27FC236}">
                <a16:creationId xmlns:a16="http://schemas.microsoft.com/office/drawing/2014/main" id="{92D4346F-008D-4861-9920-7EBE652B969B}"/>
              </a:ext>
            </a:extLst>
          </p:cNvPr>
          <p:cNvSpPr/>
          <p:nvPr/>
        </p:nvSpPr>
        <p:spPr>
          <a:xfrm>
            <a:off x="1298576" y="1543829"/>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文本框 12">
            <a:extLst>
              <a:ext uri="{FF2B5EF4-FFF2-40B4-BE49-F238E27FC236}">
                <a16:creationId xmlns:a16="http://schemas.microsoft.com/office/drawing/2014/main" id="{587BF8B5-1704-43A7-97B5-766E23CBEE50}"/>
              </a:ext>
            </a:extLst>
          </p:cNvPr>
          <p:cNvSpPr txBox="1"/>
          <p:nvPr/>
        </p:nvSpPr>
        <p:spPr>
          <a:xfrm>
            <a:off x="1231900" y="2465625"/>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19" name="TextBox 1">
            <a:extLst>
              <a:ext uri="{FF2B5EF4-FFF2-40B4-BE49-F238E27FC236}">
                <a16:creationId xmlns:a16="http://schemas.microsoft.com/office/drawing/2014/main" id="{EB9193A5-6096-4630-B7A7-F16893507E3B}"/>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矩形: 圆角 21">
            <a:extLst>
              <a:ext uri="{FF2B5EF4-FFF2-40B4-BE49-F238E27FC236}">
                <a16:creationId xmlns:a16="http://schemas.microsoft.com/office/drawing/2014/main" id="{A25375B4-6134-4537-A695-EAD422CBDA5D}"/>
              </a:ext>
            </a:extLst>
          </p:cNvPr>
          <p:cNvSpPr/>
          <p:nvPr/>
        </p:nvSpPr>
        <p:spPr>
          <a:xfrm>
            <a:off x="968375" y="4274517"/>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矩形: 圆角 22">
            <a:extLst>
              <a:ext uri="{FF2B5EF4-FFF2-40B4-BE49-F238E27FC236}">
                <a16:creationId xmlns:a16="http://schemas.microsoft.com/office/drawing/2014/main" id="{6091BA1A-5980-4E6E-9AC3-98E84587229C}"/>
              </a:ext>
            </a:extLst>
          </p:cNvPr>
          <p:cNvSpPr/>
          <p:nvPr/>
        </p:nvSpPr>
        <p:spPr>
          <a:xfrm>
            <a:off x="1298576" y="3964145"/>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文本框 27">
            <a:extLst>
              <a:ext uri="{FF2B5EF4-FFF2-40B4-BE49-F238E27FC236}">
                <a16:creationId xmlns:a16="http://schemas.microsoft.com/office/drawing/2014/main" id="{B82B516D-677A-47AD-B9C5-50B1667BB728}"/>
              </a:ext>
            </a:extLst>
          </p:cNvPr>
          <p:cNvSpPr txBox="1"/>
          <p:nvPr/>
        </p:nvSpPr>
        <p:spPr>
          <a:xfrm>
            <a:off x="1621093" y="3971198"/>
            <a:ext cx="639919" cy="616644"/>
          </a:xfrm>
          <a:prstGeom prst="rect">
            <a:avLst/>
          </a:prstGeom>
          <a:noFill/>
        </p:spPr>
        <p:txBody>
          <a:bodyPr wrap="none">
            <a:spAutoFit/>
          </a:bodyPr>
          <a:lstStyle/>
          <a:p>
            <a:pPr>
              <a:lnSpc>
                <a:spcPct val="130000"/>
              </a:lnSpc>
            </a:pPr>
            <a:r>
              <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文本框 28">
            <a:extLst>
              <a:ext uri="{FF2B5EF4-FFF2-40B4-BE49-F238E27FC236}">
                <a16:creationId xmlns:a16="http://schemas.microsoft.com/office/drawing/2014/main" id="{DB27D994-8F97-4A21-B603-DB26E1F1E12F}"/>
              </a:ext>
            </a:extLst>
          </p:cNvPr>
          <p:cNvSpPr txBox="1"/>
          <p:nvPr/>
        </p:nvSpPr>
        <p:spPr>
          <a:xfrm>
            <a:off x="1231900" y="4885941"/>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35" name="矩形: 圆角 34">
            <a:extLst>
              <a:ext uri="{FF2B5EF4-FFF2-40B4-BE49-F238E27FC236}">
                <a16:creationId xmlns:a16="http://schemas.microsoft.com/office/drawing/2014/main" id="{3DA83A76-B74E-481B-A9F4-18489D4F18B5}"/>
              </a:ext>
            </a:extLst>
          </p:cNvPr>
          <p:cNvSpPr/>
          <p:nvPr/>
        </p:nvSpPr>
        <p:spPr>
          <a:xfrm>
            <a:off x="6311900" y="1854201"/>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矩形: 圆角 36">
            <a:extLst>
              <a:ext uri="{FF2B5EF4-FFF2-40B4-BE49-F238E27FC236}">
                <a16:creationId xmlns:a16="http://schemas.microsoft.com/office/drawing/2014/main" id="{4D6A85BB-33EE-48DB-948E-CCAAB1AD65F4}"/>
              </a:ext>
            </a:extLst>
          </p:cNvPr>
          <p:cNvSpPr/>
          <p:nvPr/>
        </p:nvSpPr>
        <p:spPr>
          <a:xfrm>
            <a:off x="6642101" y="1543829"/>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文本框 41">
            <a:extLst>
              <a:ext uri="{FF2B5EF4-FFF2-40B4-BE49-F238E27FC236}">
                <a16:creationId xmlns:a16="http://schemas.microsoft.com/office/drawing/2014/main" id="{CBF4B95B-5948-4E2A-8A14-25E5EC57F88D}"/>
              </a:ext>
            </a:extLst>
          </p:cNvPr>
          <p:cNvSpPr txBox="1"/>
          <p:nvPr/>
        </p:nvSpPr>
        <p:spPr>
          <a:xfrm>
            <a:off x="6964618" y="1550882"/>
            <a:ext cx="639919" cy="616644"/>
          </a:xfrm>
          <a:prstGeom prst="rect">
            <a:avLst/>
          </a:prstGeom>
          <a:noFill/>
        </p:spPr>
        <p:txBody>
          <a:bodyPr wrap="none">
            <a:spAutoFit/>
          </a:bodyPr>
          <a:lstStyle/>
          <a:p>
            <a:pPr>
              <a:lnSpc>
                <a:spcPct val="130000"/>
              </a:lnSpc>
            </a:pPr>
            <a:r>
              <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文本框 42">
            <a:extLst>
              <a:ext uri="{FF2B5EF4-FFF2-40B4-BE49-F238E27FC236}">
                <a16:creationId xmlns:a16="http://schemas.microsoft.com/office/drawing/2014/main" id="{865210BA-73CE-45EB-9FA5-A6F909369931}"/>
              </a:ext>
            </a:extLst>
          </p:cNvPr>
          <p:cNvSpPr txBox="1"/>
          <p:nvPr/>
        </p:nvSpPr>
        <p:spPr>
          <a:xfrm>
            <a:off x="6575425" y="2465625"/>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45" name="矩形: 圆角 44">
            <a:extLst>
              <a:ext uri="{FF2B5EF4-FFF2-40B4-BE49-F238E27FC236}">
                <a16:creationId xmlns:a16="http://schemas.microsoft.com/office/drawing/2014/main" id="{A273081F-0EAA-4B62-89C7-235EBDF5C631}"/>
              </a:ext>
            </a:extLst>
          </p:cNvPr>
          <p:cNvSpPr/>
          <p:nvPr/>
        </p:nvSpPr>
        <p:spPr>
          <a:xfrm>
            <a:off x="6311900" y="4274517"/>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矩形: 圆角 45">
            <a:extLst>
              <a:ext uri="{FF2B5EF4-FFF2-40B4-BE49-F238E27FC236}">
                <a16:creationId xmlns:a16="http://schemas.microsoft.com/office/drawing/2014/main" id="{652C29A0-E365-47B6-9678-916F1591FD3B}"/>
              </a:ext>
            </a:extLst>
          </p:cNvPr>
          <p:cNvSpPr/>
          <p:nvPr/>
        </p:nvSpPr>
        <p:spPr>
          <a:xfrm>
            <a:off x="6642101" y="3964145"/>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文本框 46">
            <a:extLst>
              <a:ext uri="{FF2B5EF4-FFF2-40B4-BE49-F238E27FC236}">
                <a16:creationId xmlns:a16="http://schemas.microsoft.com/office/drawing/2014/main" id="{68477CC0-18A2-4F70-8806-29E124545D1E}"/>
              </a:ext>
            </a:extLst>
          </p:cNvPr>
          <p:cNvSpPr txBox="1"/>
          <p:nvPr/>
        </p:nvSpPr>
        <p:spPr>
          <a:xfrm>
            <a:off x="6964618" y="3971198"/>
            <a:ext cx="639919" cy="616644"/>
          </a:xfrm>
          <a:prstGeom prst="rect">
            <a:avLst/>
          </a:prstGeom>
          <a:noFill/>
        </p:spPr>
        <p:txBody>
          <a:bodyPr wrap="none">
            <a:spAutoFit/>
          </a:bodyPr>
          <a:lstStyle/>
          <a:p>
            <a:pPr>
              <a:lnSpc>
                <a:spcPct val="130000"/>
              </a:lnSpc>
            </a:pPr>
            <a:r>
              <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8" name="文本框 47">
            <a:extLst>
              <a:ext uri="{FF2B5EF4-FFF2-40B4-BE49-F238E27FC236}">
                <a16:creationId xmlns:a16="http://schemas.microsoft.com/office/drawing/2014/main" id="{7225102C-8FDB-4D54-AB99-7F982D9A32D4}"/>
              </a:ext>
            </a:extLst>
          </p:cNvPr>
          <p:cNvSpPr txBox="1"/>
          <p:nvPr/>
        </p:nvSpPr>
        <p:spPr>
          <a:xfrm>
            <a:off x="6575425" y="4885941"/>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20" name="文本框 19">
            <a:extLst>
              <a:ext uri="{FF2B5EF4-FFF2-40B4-BE49-F238E27FC236}">
                <a16:creationId xmlns:a16="http://schemas.microsoft.com/office/drawing/2014/main" id="{4062F575-D3EE-4876-920F-72962EF2E80C}"/>
              </a:ext>
            </a:extLst>
          </p:cNvPr>
          <p:cNvSpPr txBox="1"/>
          <p:nvPr/>
        </p:nvSpPr>
        <p:spPr>
          <a:xfrm>
            <a:off x="1621093" y="1550882"/>
            <a:ext cx="570990" cy="616644"/>
          </a:xfrm>
          <a:prstGeom prst="rect">
            <a:avLst/>
          </a:prstGeom>
          <a:noFill/>
        </p:spPr>
        <p:txBody>
          <a:bodyPr wrap="none">
            <a:spAutoFit/>
          </a:bodyPr>
          <a:lstStyle/>
          <a:p>
            <a:pPr>
              <a:lnSpc>
                <a:spcPct val="130000"/>
              </a:lnSpc>
            </a:pPr>
            <a:r>
              <a:rPr kumimoji="0" lang="en-US" altLang="zh-CN" sz="2800" b="0" i="0" u="none" strike="noStrike" kern="1200" cap="none" spc="0" normalizeH="0" baseline="0" noProof="0">
                <a:ln>
                  <a:noFill/>
                </a:ln>
                <a:solidFill>
                  <a:srgbClr val="036DF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791468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17FA56F3-1C19-4F83-966C-EAB19293DDE8}"/>
              </a:ext>
            </a:extLst>
          </p:cNvPr>
          <p:cNvSpPr/>
          <p:nvPr/>
        </p:nvSpPr>
        <p:spPr>
          <a:xfrm>
            <a:off x="7097939" y="1952688"/>
            <a:ext cx="4570395" cy="4111395"/>
          </a:xfrm>
          <a:prstGeom prst="roundRect">
            <a:avLst>
              <a:gd name="adj" fmla="val 3559"/>
            </a:avLst>
          </a:prstGeom>
          <a:solidFill>
            <a:schemeClr val="bg1"/>
          </a:solidFill>
          <a:ln>
            <a:noFill/>
          </a:ln>
          <a:effectLst>
            <a:outerShdw blurRad="5715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文本框 24">
            <a:extLst>
              <a:ext uri="{FF2B5EF4-FFF2-40B4-BE49-F238E27FC236}">
                <a16:creationId xmlns:a16="http://schemas.microsoft.com/office/drawing/2014/main" id="{B2C18825-E788-48D5-B1BC-742D7CFB7C0C}"/>
              </a:ext>
            </a:extLst>
          </p:cNvPr>
          <p:cNvSpPr txBox="1"/>
          <p:nvPr/>
        </p:nvSpPr>
        <p:spPr>
          <a:xfrm>
            <a:off x="9796506" y="2041860"/>
            <a:ext cx="1577339" cy="354456"/>
          </a:xfrm>
          <a:prstGeom prst="rect">
            <a:avLst/>
          </a:prstGeom>
          <a:noFill/>
        </p:spPr>
        <p:txBody>
          <a:bodyPr wrap="square" rtlCol="0">
            <a:spAutoFit/>
          </a:bodyPr>
          <a:lstStyle/>
          <a:p>
            <a:pPr algn="r">
              <a:lnSpc>
                <a:spcPct val="130000"/>
              </a:lnSpc>
            </a:pPr>
            <a:r>
              <a:rPr lang="zh-CN" altLang="en-US" sz="1400">
                <a:solidFill>
                  <a:schemeClr val="tx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单位：</a:t>
            </a:r>
            <a:r>
              <a:rPr lang="en-US" altLang="zh-CN" sz="1400">
                <a:solidFill>
                  <a:schemeClr val="tx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lang="zh-CN" altLang="en-US" sz="1400" dirty="0">
              <a:solidFill>
                <a:schemeClr val="tx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矩形: 圆角 7">
            <a:extLst>
              <a:ext uri="{FF2B5EF4-FFF2-40B4-BE49-F238E27FC236}">
                <a16:creationId xmlns:a16="http://schemas.microsoft.com/office/drawing/2014/main" id="{6D8BD948-9055-4A8C-B973-D646C8782D81}"/>
              </a:ext>
            </a:extLst>
          </p:cNvPr>
          <p:cNvSpPr/>
          <p:nvPr/>
        </p:nvSpPr>
        <p:spPr>
          <a:xfrm>
            <a:off x="600074" y="1933318"/>
            <a:ext cx="3162301" cy="1998071"/>
          </a:xfrm>
          <a:prstGeom prst="roundRect">
            <a:avLst>
              <a:gd name="adj" fmla="val 8216"/>
            </a:avLst>
          </a:prstGeom>
          <a:solidFill>
            <a:schemeClr val="bg1"/>
          </a:solidFill>
          <a:ln>
            <a:noFill/>
          </a:ln>
          <a:effectLst>
            <a:outerShdw blurRad="5715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19" name="图表 18">
            <a:extLst>
              <a:ext uri="{FF2B5EF4-FFF2-40B4-BE49-F238E27FC236}">
                <a16:creationId xmlns:a16="http://schemas.microsoft.com/office/drawing/2014/main" id="{CD76758B-9BA8-4FEB-A166-FD174433354A}"/>
              </a:ext>
            </a:extLst>
          </p:cNvPr>
          <p:cNvGraphicFramePr/>
          <p:nvPr/>
        </p:nvGraphicFramePr>
        <p:xfrm>
          <a:off x="635059" y="2250392"/>
          <a:ext cx="3092331" cy="1680997"/>
        </p:xfrm>
        <a:graphic>
          <a:graphicData uri="http://schemas.openxmlformats.org/drawingml/2006/chart">
            <c:chart xmlns:c="http://schemas.openxmlformats.org/drawingml/2006/chart" xmlns:r="http://schemas.openxmlformats.org/officeDocument/2006/relationships" r:id="rId3"/>
          </a:graphicData>
        </a:graphic>
      </p:graphicFrame>
      <p:sp>
        <p:nvSpPr>
          <p:cNvPr id="26" name="文本框 25">
            <a:extLst>
              <a:ext uri="{FF2B5EF4-FFF2-40B4-BE49-F238E27FC236}">
                <a16:creationId xmlns:a16="http://schemas.microsoft.com/office/drawing/2014/main" id="{0BC6F38F-8C71-4905-8DD2-C96526B1BA38}"/>
              </a:ext>
            </a:extLst>
          </p:cNvPr>
          <p:cNvSpPr txBox="1"/>
          <p:nvPr/>
        </p:nvSpPr>
        <p:spPr>
          <a:xfrm>
            <a:off x="1663881" y="1952688"/>
            <a:ext cx="1034686" cy="317074"/>
          </a:xfrm>
          <a:prstGeom prst="rect">
            <a:avLst/>
          </a:prstGeom>
          <a:noFill/>
        </p:spPr>
        <p:txBody>
          <a:bodyPr wrap="square" rtlCol="0">
            <a:spAutoFit/>
          </a:bodyPr>
          <a:lstStyle/>
          <a:p>
            <a:pPr algn="ctr">
              <a:lnSpc>
                <a:spcPct val="130000"/>
              </a:lnSpc>
            </a:pPr>
            <a:r>
              <a:rPr lang="zh-CN" altLang="en-US" sz="1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 name="文本框 8">
            <a:extLst>
              <a:ext uri="{FF2B5EF4-FFF2-40B4-BE49-F238E27FC236}">
                <a16:creationId xmlns:a16="http://schemas.microsoft.com/office/drawing/2014/main" id="{41EB95A9-E6F5-4344-9DA3-77B6BBCE11E8}"/>
              </a:ext>
            </a:extLst>
          </p:cNvPr>
          <p:cNvSpPr txBox="1"/>
          <p:nvPr/>
        </p:nvSpPr>
        <p:spPr>
          <a:xfrm>
            <a:off x="8605502" y="2326437"/>
            <a:ext cx="1467068" cy="466859"/>
          </a:xfrm>
          <a:prstGeom prst="rect">
            <a:avLst/>
          </a:prstGeom>
          <a:noFill/>
        </p:spPr>
        <p:txBody>
          <a:bodyPr wrap="none" rtlCol="0">
            <a:spAutoFit/>
          </a:bodyPr>
          <a:lstStyle/>
          <a:p>
            <a:pPr>
              <a:lnSpc>
                <a:spcPct val="130000"/>
              </a:lnSpc>
            </a:pPr>
            <a:r>
              <a:rPr lang="zh-CN" altLang="en-US" sz="2000">
                <a:solidFill>
                  <a:schemeClr val="tx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1" name="TextBox 1">
            <a:extLst>
              <a:ext uri="{FF2B5EF4-FFF2-40B4-BE49-F238E27FC236}">
                <a16:creationId xmlns:a16="http://schemas.microsoft.com/office/drawing/2014/main" id="{64DC36B6-BF9E-4CE7-BF8D-41308F4EDC42}"/>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矩形: 圆角 33">
            <a:extLst>
              <a:ext uri="{FF2B5EF4-FFF2-40B4-BE49-F238E27FC236}">
                <a16:creationId xmlns:a16="http://schemas.microsoft.com/office/drawing/2014/main" id="{AA88AB90-AB3E-4AFC-AE95-C04BAE5C250E}"/>
              </a:ext>
            </a:extLst>
          </p:cNvPr>
          <p:cNvSpPr/>
          <p:nvPr/>
        </p:nvSpPr>
        <p:spPr>
          <a:xfrm>
            <a:off x="3878442" y="1933318"/>
            <a:ext cx="3162301" cy="1998071"/>
          </a:xfrm>
          <a:prstGeom prst="roundRect">
            <a:avLst>
              <a:gd name="adj" fmla="val 8216"/>
            </a:avLst>
          </a:prstGeom>
          <a:solidFill>
            <a:schemeClr val="bg1"/>
          </a:solidFill>
          <a:ln>
            <a:noFill/>
          </a:ln>
          <a:effectLst>
            <a:outerShdw blurRad="5715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35" name="图表 34">
            <a:extLst>
              <a:ext uri="{FF2B5EF4-FFF2-40B4-BE49-F238E27FC236}">
                <a16:creationId xmlns:a16="http://schemas.microsoft.com/office/drawing/2014/main" id="{3CEC3D73-F338-48D7-8936-121BB582AB2E}"/>
              </a:ext>
            </a:extLst>
          </p:cNvPr>
          <p:cNvGraphicFramePr/>
          <p:nvPr>
            <p:extLst>
              <p:ext uri="{D42A27DB-BD31-4B8C-83A1-F6EECF244321}">
                <p14:modId xmlns:p14="http://schemas.microsoft.com/office/powerpoint/2010/main" val="3583503656"/>
              </p:ext>
            </p:extLst>
          </p:nvPr>
        </p:nvGraphicFramePr>
        <p:xfrm>
          <a:off x="3913427" y="2250392"/>
          <a:ext cx="3092331" cy="1680997"/>
        </p:xfrm>
        <a:graphic>
          <a:graphicData uri="http://schemas.openxmlformats.org/drawingml/2006/chart">
            <c:chart xmlns:c="http://schemas.openxmlformats.org/drawingml/2006/chart" xmlns:r="http://schemas.openxmlformats.org/officeDocument/2006/relationships" r:id="rId4"/>
          </a:graphicData>
        </a:graphic>
      </p:graphicFrame>
      <p:sp>
        <p:nvSpPr>
          <p:cNvPr id="36" name="文本框 35">
            <a:extLst>
              <a:ext uri="{FF2B5EF4-FFF2-40B4-BE49-F238E27FC236}">
                <a16:creationId xmlns:a16="http://schemas.microsoft.com/office/drawing/2014/main" id="{80BFD5CC-52DA-4A81-B831-DBA7848C2A48}"/>
              </a:ext>
            </a:extLst>
          </p:cNvPr>
          <p:cNvSpPr txBox="1"/>
          <p:nvPr/>
        </p:nvSpPr>
        <p:spPr>
          <a:xfrm>
            <a:off x="4942249" y="1952688"/>
            <a:ext cx="1034686" cy="317074"/>
          </a:xfrm>
          <a:prstGeom prst="rect">
            <a:avLst/>
          </a:prstGeom>
          <a:noFill/>
        </p:spPr>
        <p:txBody>
          <a:bodyPr wrap="square" rtlCol="0">
            <a:spAutoFit/>
          </a:bodyPr>
          <a:lstStyle/>
          <a:p>
            <a:pPr algn="ctr">
              <a:lnSpc>
                <a:spcPct val="130000"/>
              </a:lnSpc>
            </a:pPr>
            <a:r>
              <a:rPr lang="zh-CN" altLang="en-US" sz="1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6" name="矩形: 圆角 45">
            <a:extLst>
              <a:ext uri="{FF2B5EF4-FFF2-40B4-BE49-F238E27FC236}">
                <a16:creationId xmlns:a16="http://schemas.microsoft.com/office/drawing/2014/main" id="{127CAC65-CF97-4FE0-9521-30FA61A971F7}"/>
              </a:ext>
            </a:extLst>
          </p:cNvPr>
          <p:cNvSpPr/>
          <p:nvPr/>
        </p:nvSpPr>
        <p:spPr>
          <a:xfrm>
            <a:off x="600074" y="4066012"/>
            <a:ext cx="3162301" cy="1998071"/>
          </a:xfrm>
          <a:prstGeom prst="roundRect">
            <a:avLst>
              <a:gd name="adj" fmla="val 8216"/>
            </a:avLst>
          </a:prstGeom>
          <a:solidFill>
            <a:schemeClr val="bg1"/>
          </a:solidFill>
          <a:ln>
            <a:noFill/>
          </a:ln>
          <a:effectLst>
            <a:outerShdw blurRad="5715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47" name="图表 46">
            <a:extLst>
              <a:ext uri="{FF2B5EF4-FFF2-40B4-BE49-F238E27FC236}">
                <a16:creationId xmlns:a16="http://schemas.microsoft.com/office/drawing/2014/main" id="{8228EE0C-C459-428E-82EF-5F73A0AF21CB}"/>
              </a:ext>
            </a:extLst>
          </p:cNvPr>
          <p:cNvGraphicFramePr/>
          <p:nvPr/>
        </p:nvGraphicFramePr>
        <p:xfrm>
          <a:off x="635059" y="4383086"/>
          <a:ext cx="3092331" cy="1680997"/>
        </p:xfrm>
        <a:graphic>
          <a:graphicData uri="http://schemas.openxmlformats.org/drawingml/2006/chart">
            <c:chart xmlns:c="http://schemas.openxmlformats.org/drawingml/2006/chart" xmlns:r="http://schemas.openxmlformats.org/officeDocument/2006/relationships" r:id="rId5"/>
          </a:graphicData>
        </a:graphic>
      </p:graphicFrame>
      <p:sp>
        <p:nvSpPr>
          <p:cNvPr id="48" name="文本框 47">
            <a:extLst>
              <a:ext uri="{FF2B5EF4-FFF2-40B4-BE49-F238E27FC236}">
                <a16:creationId xmlns:a16="http://schemas.microsoft.com/office/drawing/2014/main" id="{96CB817C-021E-417D-A502-7030C7262A6C}"/>
              </a:ext>
            </a:extLst>
          </p:cNvPr>
          <p:cNvSpPr txBox="1"/>
          <p:nvPr/>
        </p:nvSpPr>
        <p:spPr>
          <a:xfrm>
            <a:off x="1663881" y="4085382"/>
            <a:ext cx="1034686" cy="317074"/>
          </a:xfrm>
          <a:prstGeom prst="rect">
            <a:avLst/>
          </a:prstGeom>
          <a:noFill/>
        </p:spPr>
        <p:txBody>
          <a:bodyPr wrap="square" rtlCol="0">
            <a:spAutoFit/>
          </a:bodyPr>
          <a:lstStyle/>
          <a:p>
            <a:pPr algn="ctr">
              <a:lnSpc>
                <a:spcPct val="130000"/>
              </a:lnSpc>
            </a:pPr>
            <a:r>
              <a:rPr lang="zh-CN" altLang="en-US" sz="1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0" name="矩形: 圆角 49">
            <a:extLst>
              <a:ext uri="{FF2B5EF4-FFF2-40B4-BE49-F238E27FC236}">
                <a16:creationId xmlns:a16="http://schemas.microsoft.com/office/drawing/2014/main" id="{4BE3D8A8-444D-4CB0-9F09-2D85E04F3253}"/>
              </a:ext>
            </a:extLst>
          </p:cNvPr>
          <p:cNvSpPr/>
          <p:nvPr/>
        </p:nvSpPr>
        <p:spPr>
          <a:xfrm>
            <a:off x="3878442" y="4066012"/>
            <a:ext cx="3162301" cy="1998071"/>
          </a:xfrm>
          <a:prstGeom prst="roundRect">
            <a:avLst>
              <a:gd name="adj" fmla="val 8216"/>
            </a:avLst>
          </a:prstGeom>
          <a:solidFill>
            <a:schemeClr val="bg1"/>
          </a:solidFill>
          <a:ln>
            <a:noFill/>
          </a:ln>
          <a:effectLst>
            <a:outerShdw blurRad="5715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51" name="图表 50">
            <a:extLst>
              <a:ext uri="{FF2B5EF4-FFF2-40B4-BE49-F238E27FC236}">
                <a16:creationId xmlns:a16="http://schemas.microsoft.com/office/drawing/2014/main" id="{22017807-EA00-4A01-83AB-DAE4D9FC1A35}"/>
              </a:ext>
            </a:extLst>
          </p:cNvPr>
          <p:cNvGraphicFramePr/>
          <p:nvPr/>
        </p:nvGraphicFramePr>
        <p:xfrm>
          <a:off x="3913427" y="4383086"/>
          <a:ext cx="3092331" cy="1680997"/>
        </p:xfrm>
        <a:graphic>
          <a:graphicData uri="http://schemas.openxmlformats.org/drawingml/2006/chart">
            <c:chart xmlns:c="http://schemas.openxmlformats.org/drawingml/2006/chart" xmlns:r="http://schemas.openxmlformats.org/officeDocument/2006/relationships" r:id="rId6"/>
          </a:graphicData>
        </a:graphic>
      </p:graphicFrame>
      <p:sp>
        <p:nvSpPr>
          <p:cNvPr id="52" name="文本框 51">
            <a:extLst>
              <a:ext uri="{FF2B5EF4-FFF2-40B4-BE49-F238E27FC236}">
                <a16:creationId xmlns:a16="http://schemas.microsoft.com/office/drawing/2014/main" id="{6D9D9218-C50C-4913-A8FE-7A1BEB6001FF}"/>
              </a:ext>
            </a:extLst>
          </p:cNvPr>
          <p:cNvSpPr txBox="1"/>
          <p:nvPr/>
        </p:nvSpPr>
        <p:spPr>
          <a:xfrm>
            <a:off x="4942249" y="4085382"/>
            <a:ext cx="1034686" cy="317074"/>
          </a:xfrm>
          <a:prstGeom prst="rect">
            <a:avLst/>
          </a:prstGeom>
          <a:noFill/>
        </p:spPr>
        <p:txBody>
          <a:bodyPr wrap="square" rtlCol="0">
            <a:spAutoFit/>
          </a:bodyPr>
          <a:lstStyle/>
          <a:p>
            <a:pPr algn="ctr">
              <a:lnSpc>
                <a:spcPct val="130000"/>
              </a:lnSpc>
            </a:pPr>
            <a:r>
              <a:rPr lang="zh-CN" altLang="en-US" sz="1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graphicFrame>
        <p:nvGraphicFramePr>
          <p:cNvPr id="53" name="图表 52">
            <a:extLst>
              <a:ext uri="{FF2B5EF4-FFF2-40B4-BE49-F238E27FC236}">
                <a16:creationId xmlns:a16="http://schemas.microsoft.com/office/drawing/2014/main" id="{059961A8-220A-4277-9C18-D82F5D6EFF1F}"/>
              </a:ext>
            </a:extLst>
          </p:cNvPr>
          <p:cNvGraphicFramePr/>
          <p:nvPr/>
        </p:nvGraphicFramePr>
        <p:xfrm>
          <a:off x="7202651" y="2859314"/>
          <a:ext cx="4360970" cy="3131699"/>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4014073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B84F645F-EA0D-4270-853E-8E408C30FB7E}"/>
              </a:ext>
            </a:extLst>
          </p:cNvPr>
          <p:cNvSpPr/>
          <p:nvPr/>
        </p:nvSpPr>
        <p:spPr>
          <a:xfrm>
            <a:off x="3339624" y="1954292"/>
            <a:ext cx="5512753" cy="2949416"/>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solidFill>
            <a:schemeClr val="bg1"/>
          </a:solidFill>
          <a:ln w="25400" cap="rnd">
            <a:solidFill>
              <a:schemeClr val="accent1"/>
            </a:solidFill>
            <a:prstDash val="solid"/>
            <a:round/>
          </a:ln>
        </p:spPr>
        <p:txBody>
          <a:bodyPr wrap="square" rtlCol="0" anchor="ctr">
            <a:noAutofit/>
          </a:bodyPr>
          <a:lstStyle/>
          <a:p>
            <a:endParaRPr lang="zh-CN" altLang="en-US" kern="0" dirty="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任意多边形: 形状 5">
            <a:extLst>
              <a:ext uri="{FF2B5EF4-FFF2-40B4-BE49-F238E27FC236}">
                <a16:creationId xmlns:a16="http://schemas.microsoft.com/office/drawing/2014/main" id="{8CD5BC4C-0427-4A4A-AD63-84D8EB73EBEB}"/>
              </a:ext>
            </a:extLst>
          </p:cNvPr>
          <p:cNvSpPr/>
          <p:nvPr/>
        </p:nvSpPr>
        <p:spPr>
          <a:xfrm>
            <a:off x="3343596" y="4416216"/>
            <a:ext cx="5501116" cy="487492"/>
          </a:xfrm>
          <a:custGeom>
            <a:avLst/>
            <a:gdLst>
              <a:gd name="connsiteX0" fmla="*/ 206671 w 5501116"/>
              <a:gd name="connsiteY0" fmla="*/ 0 h 487492"/>
              <a:gd name="connsiteX1" fmla="*/ 5294445 w 5501116"/>
              <a:gd name="connsiteY1" fmla="*/ 0 h 487492"/>
              <a:gd name="connsiteX2" fmla="*/ 5501116 w 5501116"/>
              <a:gd name="connsiteY2" fmla="*/ 206671 h 487492"/>
              <a:gd name="connsiteX3" fmla="*/ 5501116 w 5501116"/>
              <a:gd name="connsiteY3" fmla="*/ 406932 h 487492"/>
              <a:gd name="connsiteX4" fmla="*/ 5501116 w 5501116"/>
              <a:gd name="connsiteY4" fmla="*/ 487492 h 487492"/>
              <a:gd name="connsiteX5" fmla="*/ 0 w 5501116"/>
              <a:gd name="connsiteY5" fmla="*/ 487492 h 487492"/>
              <a:gd name="connsiteX6" fmla="*/ 0 w 5501116"/>
              <a:gd name="connsiteY6" fmla="*/ 406932 h 487492"/>
              <a:gd name="connsiteX7" fmla="*/ 0 w 5501116"/>
              <a:gd name="connsiteY7" fmla="*/ 206671 h 487492"/>
              <a:gd name="connsiteX8" fmla="*/ 206671 w 5501116"/>
              <a:gd name="connsiteY8" fmla="*/ 0 h 48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1116" h="487492">
                <a:moveTo>
                  <a:pt x="206671" y="0"/>
                </a:moveTo>
                <a:lnTo>
                  <a:pt x="5294445" y="0"/>
                </a:lnTo>
                <a:cubicBezTo>
                  <a:pt x="5408586" y="0"/>
                  <a:pt x="5501116" y="92530"/>
                  <a:pt x="5501116" y="206671"/>
                </a:cubicBezTo>
                <a:lnTo>
                  <a:pt x="5501116" y="406932"/>
                </a:lnTo>
                <a:lnTo>
                  <a:pt x="5501116" y="487492"/>
                </a:lnTo>
                <a:lnTo>
                  <a:pt x="0" y="487492"/>
                </a:lnTo>
                <a:lnTo>
                  <a:pt x="0" y="406932"/>
                </a:lnTo>
                <a:lnTo>
                  <a:pt x="0" y="206671"/>
                </a:lnTo>
                <a:cubicBezTo>
                  <a:pt x="0" y="92530"/>
                  <a:pt x="92530" y="0"/>
                  <a:pt x="206671" y="0"/>
                </a:cubicBezTo>
                <a:close/>
              </a:path>
            </a:pathLst>
          </a:custGeom>
          <a:solidFill>
            <a:schemeClr val="accent1"/>
          </a:solidFill>
          <a:ln w="25400" cap="rnd">
            <a:noFill/>
            <a:prstDash val="solid"/>
            <a:round/>
          </a:ln>
        </p:spPr>
        <p:txBody>
          <a:bodyPr wrap="square" rtlCol="0" anchor="ctr">
            <a:noAutofit/>
          </a:bodyPr>
          <a:lstStyle/>
          <a:p>
            <a:endParaRPr lang="zh-CN" altLang="en-US" kern="0" dirty="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0" name="组合 39">
            <a:extLst>
              <a:ext uri="{FF2B5EF4-FFF2-40B4-BE49-F238E27FC236}">
                <a16:creationId xmlns:a16="http://schemas.microsoft.com/office/drawing/2014/main" id="{F8B3D4AB-33F5-4C98-9D6D-B9CB2A223B15}"/>
              </a:ext>
            </a:extLst>
          </p:cNvPr>
          <p:cNvGrpSpPr/>
          <p:nvPr/>
        </p:nvGrpSpPr>
        <p:grpSpPr>
          <a:xfrm>
            <a:off x="5694846" y="4582079"/>
            <a:ext cx="790668" cy="175228"/>
            <a:chOff x="4433590" y="2032234"/>
            <a:chExt cx="790668" cy="175228"/>
          </a:xfrm>
        </p:grpSpPr>
        <p:sp>
          <p:nvSpPr>
            <p:cNvPr id="26" name="任意多边形: 形状 25">
              <a:extLst>
                <a:ext uri="{FF2B5EF4-FFF2-40B4-BE49-F238E27FC236}">
                  <a16:creationId xmlns:a16="http://schemas.microsoft.com/office/drawing/2014/main" id="{B81EB19B-E562-4EB5-B9FD-51D1DB475762}"/>
                </a:ext>
              </a:extLst>
            </p:cNvPr>
            <p:cNvSpPr/>
            <p:nvPr/>
          </p:nvSpPr>
          <p:spPr>
            <a:xfrm>
              <a:off x="443359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任意多边形: 形状 26">
              <a:extLst>
                <a:ext uri="{FF2B5EF4-FFF2-40B4-BE49-F238E27FC236}">
                  <a16:creationId xmlns:a16="http://schemas.microsoft.com/office/drawing/2014/main" id="{C37D7EFB-2D64-49F7-8852-FC93BF8989A1}"/>
                </a:ext>
              </a:extLst>
            </p:cNvPr>
            <p:cNvSpPr/>
            <p:nvPr/>
          </p:nvSpPr>
          <p:spPr>
            <a:xfrm>
              <a:off x="474131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任意多边形: 形状 27">
              <a:extLst>
                <a:ext uri="{FF2B5EF4-FFF2-40B4-BE49-F238E27FC236}">
                  <a16:creationId xmlns:a16="http://schemas.microsoft.com/office/drawing/2014/main" id="{C5F19B8A-64CB-46F0-9049-B1496A68F284}"/>
                </a:ext>
              </a:extLst>
            </p:cNvPr>
            <p:cNvSpPr/>
            <p:nvPr/>
          </p:nvSpPr>
          <p:spPr>
            <a:xfrm>
              <a:off x="5049030" y="2032234"/>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5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0" name="文本框 9">
            <a:extLst>
              <a:ext uri="{FF2B5EF4-FFF2-40B4-BE49-F238E27FC236}">
                <a16:creationId xmlns:a16="http://schemas.microsoft.com/office/drawing/2014/main" id="{E9CA7AE8-7037-4AB6-8BC1-1DF1A0BE2E09}"/>
              </a:ext>
            </a:extLst>
          </p:cNvPr>
          <p:cNvSpPr txBox="1"/>
          <p:nvPr/>
        </p:nvSpPr>
        <p:spPr>
          <a:xfrm>
            <a:off x="4470063" y="3185693"/>
            <a:ext cx="3251874" cy="769441"/>
          </a:xfrm>
          <a:prstGeom prst="rect">
            <a:avLst/>
          </a:prstGeom>
          <a:noFill/>
        </p:spPr>
        <p:txBody>
          <a:bodyPr wrap="square" rtlCol="0">
            <a:spAutoFit/>
          </a:bodyPr>
          <a:lstStyle/>
          <a:p>
            <a:pPr algn="ctr"/>
            <a:r>
              <a:rPr lang="zh-CN" altLang="en-US" sz="44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1" name="文本框 10">
            <a:extLst>
              <a:ext uri="{FF2B5EF4-FFF2-40B4-BE49-F238E27FC236}">
                <a16:creationId xmlns:a16="http://schemas.microsoft.com/office/drawing/2014/main" id="{8738C94F-9928-4E7E-A4F5-F923CC4387A5}"/>
              </a:ext>
            </a:extLst>
          </p:cNvPr>
          <p:cNvSpPr txBox="1"/>
          <p:nvPr/>
        </p:nvSpPr>
        <p:spPr>
          <a:xfrm>
            <a:off x="5029300" y="2307901"/>
            <a:ext cx="2121761" cy="1015663"/>
          </a:xfrm>
          <a:prstGeom prst="rect">
            <a:avLst/>
          </a:prstGeom>
          <a:noFill/>
        </p:spPr>
        <p:txBody>
          <a:bodyPr wrap="square" rtlCol="0">
            <a:spAutoFit/>
          </a:bodyPr>
          <a:lstStyle/>
          <a:p>
            <a:pPr algn="ctr"/>
            <a:r>
              <a:rPr lang="en-US" altLang="zh-CN" sz="6000">
                <a:ln>
                  <a:solidFill>
                    <a:schemeClr val="accent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6000" dirty="0">
              <a:ln>
                <a:solidFill>
                  <a:schemeClr val="accent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3" name="组合 42">
            <a:extLst>
              <a:ext uri="{FF2B5EF4-FFF2-40B4-BE49-F238E27FC236}">
                <a16:creationId xmlns:a16="http://schemas.microsoft.com/office/drawing/2014/main" id="{CD898ABF-9456-4F10-BA60-7D33038CE9D5}"/>
              </a:ext>
            </a:extLst>
          </p:cNvPr>
          <p:cNvGrpSpPr/>
          <p:nvPr/>
        </p:nvGrpSpPr>
        <p:grpSpPr>
          <a:xfrm>
            <a:off x="3762411" y="3524773"/>
            <a:ext cx="4655539" cy="91281"/>
            <a:chOff x="3762411" y="3647884"/>
            <a:chExt cx="4655539" cy="91281"/>
          </a:xfrm>
        </p:grpSpPr>
        <p:sp>
          <p:nvSpPr>
            <p:cNvPr id="29" name="椭圆 28">
              <a:extLst>
                <a:ext uri="{FF2B5EF4-FFF2-40B4-BE49-F238E27FC236}">
                  <a16:creationId xmlns:a16="http://schemas.microsoft.com/office/drawing/2014/main" id="{C1FB0A72-776F-4E61-9A34-1B99B2227EDE}"/>
                </a:ext>
              </a:extLst>
            </p:cNvPr>
            <p:cNvSpPr/>
            <p:nvPr/>
          </p:nvSpPr>
          <p:spPr>
            <a:xfrm>
              <a:off x="3762411"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椭圆 29">
              <a:extLst>
                <a:ext uri="{FF2B5EF4-FFF2-40B4-BE49-F238E27FC236}">
                  <a16:creationId xmlns:a16="http://schemas.microsoft.com/office/drawing/2014/main" id="{1068D6CD-3817-44B0-87D9-024995F9BEEC}"/>
                </a:ext>
              </a:extLst>
            </p:cNvPr>
            <p:cNvSpPr/>
            <p:nvPr/>
          </p:nvSpPr>
          <p:spPr>
            <a:xfrm>
              <a:off x="3910049"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椭圆 30">
              <a:extLst>
                <a:ext uri="{FF2B5EF4-FFF2-40B4-BE49-F238E27FC236}">
                  <a16:creationId xmlns:a16="http://schemas.microsoft.com/office/drawing/2014/main" id="{91136547-9F84-40A6-943C-D2C080CF9678}"/>
                </a:ext>
              </a:extLst>
            </p:cNvPr>
            <p:cNvSpPr/>
            <p:nvPr/>
          </p:nvSpPr>
          <p:spPr>
            <a:xfrm>
              <a:off x="4057687"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椭圆 31">
              <a:extLst>
                <a:ext uri="{FF2B5EF4-FFF2-40B4-BE49-F238E27FC236}">
                  <a16:creationId xmlns:a16="http://schemas.microsoft.com/office/drawing/2014/main" id="{5D111F08-5B4F-43CF-AA73-8F35C9667E67}"/>
                </a:ext>
              </a:extLst>
            </p:cNvPr>
            <p:cNvSpPr/>
            <p:nvPr/>
          </p:nvSpPr>
          <p:spPr>
            <a:xfrm>
              <a:off x="4205325"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椭圆 34">
              <a:extLst>
                <a:ext uri="{FF2B5EF4-FFF2-40B4-BE49-F238E27FC236}">
                  <a16:creationId xmlns:a16="http://schemas.microsoft.com/office/drawing/2014/main" id="{E7C980A8-FCFC-4545-9562-F520A09A9197}"/>
                </a:ext>
              </a:extLst>
            </p:cNvPr>
            <p:cNvSpPr/>
            <p:nvPr/>
          </p:nvSpPr>
          <p:spPr>
            <a:xfrm>
              <a:off x="7883755"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椭圆 35">
              <a:extLst>
                <a:ext uri="{FF2B5EF4-FFF2-40B4-BE49-F238E27FC236}">
                  <a16:creationId xmlns:a16="http://schemas.microsoft.com/office/drawing/2014/main" id="{5F219534-FF2F-4B1D-9976-89E3E87B3F99}"/>
                </a:ext>
              </a:extLst>
            </p:cNvPr>
            <p:cNvSpPr/>
            <p:nvPr/>
          </p:nvSpPr>
          <p:spPr>
            <a:xfrm>
              <a:off x="8031393"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椭圆 36">
              <a:extLst>
                <a:ext uri="{FF2B5EF4-FFF2-40B4-BE49-F238E27FC236}">
                  <a16:creationId xmlns:a16="http://schemas.microsoft.com/office/drawing/2014/main" id="{4E4B408B-6EA6-4C31-8875-780394847FD4}"/>
                </a:ext>
              </a:extLst>
            </p:cNvPr>
            <p:cNvSpPr/>
            <p:nvPr/>
          </p:nvSpPr>
          <p:spPr>
            <a:xfrm>
              <a:off x="8179031"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椭圆 37">
              <a:extLst>
                <a:ext uri="{FF2B5EF4-FFF2-40B4-BE49-F238E27FC236}">
                  <a16:creationId xmlns:a16="http://schemas.microsoft.com/office/drawing/2014/main" id="{F58C88B7-11EA-4396-9EC4-B76709359C4B}"/>
                </a:ext>
              </a:extLst>
            </p:cNvPr>
            <p:cNvSpPr/>
            <p:nvPr/>
          </p:nvSpPr>
          <p:spPr>
            <a:xfrm>
              <a:off x="8326669" y="3647884"/>
              <a:ext cx="91281" cy="912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52903241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18BB8C54-1581-4217-95A1-FC09ED27AC20}"/>
              </a:ext>
            </a:extLst>
          </p:cNvPr>
          <p:cNvSpPr/>
          <p:nvPr/>
        </p:nvSpPr>
        <p:spPr>
          <a:xfrm>
            <a:off x="796473" y="2047421"/>
            <a:ext cx="3168650" cy="4000500"/>
          </a:xfrm>
          <a:prstGeom prst="roundRect">
            <a:avLst>
              <a:gd name="adj" fmla="val 8334"/>
            </a:avLst>
          </a:prstGeom>
          <a:solidFill>
            <a:schemeClr val="bg1"/>
          </a:solidFill>
          <a:ln>
            <a:solidFill>
              <a:schemeClr val="bg1">
                <a:lumMod val="75000"/>
              </a:schemeClr>
            </a:solidFill>
          </a:ln>
          <a:effectLst>
            <a:outerShdw blurRad="508000" dist="3048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矩形: 圆角 15">
            <a:extLst>
              <a:ext uri="{FF2B5EF4-FFF2-40B4-BE49-F238E27FC236}">
                <a16:creationId xmlns:a16="http://schemas.microsoft.com/office/drawing/2014/main" id="{58FBC088-D597-4D74-98E5-0277843FF153}"/>
              </a:ext>
            </a:extLst>
          </p:cNvPr>
          <p:cNvSpPr/>
          <p:nvPr/>
        </p:nvSpPr>
        <p:spPr>
          <a:xfrm>
            <a:off x="609600" y="2404552"/>
            <a:ext cx="1834697" cy="720437"/>
          </a:xfrm>
          <a:prstGeom prst="roundRect">
            <a:avLst>
              <a:gd name="adj" fmla="val 23441"/>
            </a:avLst>
          </a:prstGeom>
          <a:solidFill>
            <a:schemeClr val="accent1"/>
          </a:solidFill>
          <a:ln>
            <a:solidFill>
              <a:schemeClr val="bg1">
                <a:lumMod val="85000"/>
              </a:schemeClr>
            </a:solidFill>
          </a:ln>
          <a:effectLst>
            <a:outerShdw blurRad="317500" dist="203200" dir="540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文本框 12">
            <a:extLst>
              <a:ext uri="{FF2B5EF4-FFF2-40B4-BE49-F238E27FC236}">
                <a16:creationId xmlns:a16="http://schemas.microsoft.com/office/drawing/2014/main" id="{6B0654CB-DC8B-4451-9609-C278A47D1ED5}"/>
              </a:ext>
            </a:extLst>
          </p:cNvPr>
          <p:cNvSpPr txBox="1"/>
          <p:nvPr/>
        </p:nvSpPr>
        <p:spPr>
          <a:xfrm>
            <a:off x="1185348" y="2381524"/>
            <a:ext cx="683200" cy="766492"/>
          </a:xfrm>
          <a:prstGeom prst="rect">
            <a:avLst/>
          </a:prstGeom>
          <a:noFill/>
        </p:spPr>
        <p:txBody>
          <a:bodyPr wrap="none">
            <a:spAutoFit/>
          </a:bodyPr>
          <a:lstStyle/>
          <a:p>
            <a:pPr>
              <a:lnSpc>
                <a:spcPct val="130000"/>
              </a:lnSpc>
            </a:pPr>
            <a:r>
              <a:rPr lang="en-US" altLang="zh-CN" sz="360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3600" dirty="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文本框 14">
            <a:extLst>
              <a:ext uri="{FF2B5EF4-FFF2-40B4-BE49-F238E27FC236}">
                <a16:creationId xmlns:a16="http://schemas.microsoft.com/office/drawing/2014/main" id="{C3952D2F-1618-48F5-88A6-0AF7BFEC9B48}"/>
              </a:ext>
            </a:extLst>
          </p:cNvPr>
          <p:cNvSpPr txBox="1"/>
          <p:nvPr/>
        </p:nvSpPr>
        <p:spPr>
          <a:xfrm>
            <a:off x="944111" y="3351830"/>
            <a:ext cx="2460932"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8" name="文本框 17">
            <a:extLst>
              <a:ext uri="{FF2B5EF4-FFF2-40B4-BE49-F238E27FC236}">
                <a16:creationId xmlns:a16="http://schemas.microsoft.com/office/drawing/2014/main" id="{2363ECC5-C30F-49F7-A399-C0A9FDC05E30}"/>
              </a:ext>
            </a:extLst>
          </p:cNvPr>
          <p:cNvSpPr txBox="1"/>
          <p:nvPr/>
        </p:nvSpPr>
        <p:spPr>
          <a:xfrm>
            <a:off x="944111" y="3762218"/>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19" name="文本框 18">
            <a:extLst>
              <a:ext uri="{FF2B5EF4-FFF2-40B4-BE49-F238E27FC236}">
                <a16:creationId xmlns:a16="http://schemas.microsoft.com/office/drawing/2014/main" id="{FCB13850-0DA0-48BB-AAA3-83CD50611BD9}"/>
              </a:ext>
            </a:extLst>
          </p:cNvPr>
          <p:cNvSpPr txBox="1"/>
          <p:nvPr/>
        </p:nvSpPr>
        <p:spPr>
          <a:xfrm>
            <a:off x="944111" y="4637705"/>
            <a:ext cx="2123446"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0" name="文本框 19">
            <a:extLst>
              <a:ext uri="{FF2B5EF4-FFF2-40B4-BE49-F238E27FC236}">
                <a16:creationId xmlns:a16="http://schemas.microsoft.com/office/drawing/2014/main" id="{FD57EB02-5C4C-468D-B015-B615CF88D618}"/>
              </a:ext>
            </a:extLst>
          </p:cNvPr>
          <p:cNvSpPr txBox="1"/>
          <p:nvPr/>
        </p:nvSpPr>
        <p:spPr>
          <a:xfrm>
            <a:off x="944111" y="5048093"/>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28" name="TextBox 1">
            <a:extLst>
              <a:ext uri="{FF2B5EF4-FFF2-40B4-BE49-F238E27FC236}">
                <a16:creationId xmlns:a16="http://schemas.microsoft.com/office/drawing/2014/main" id="{C2576665-7651-4F06-8C09-66EAC52071A0}"/>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矩形: 圆角 52">
            <a:extLst>
              <a:ext uri="{FF2B5EF4-FFF2-40B4-BE49-F238E27FC236}">
                <a16:creationId xmlns:a16="http://schemas.microsoft.com/office/drawing/2014/main" id="{52F70B78-71A3-4542-B6BA-811904144116}"/>
              </a:ext>
            </a:extLst>
          </p:cNvPr>
          <p:cNvSpPr/>
          <p:nvPr/>
        </p:nvSpPr>
        <p:spPr>
          <a:xfrm>
            <a:off x="4605111" y="2047421"/>
            <a:ext cx="3168650" cy="4000500"/>
          </a:xfrm>
          <a:prstGeom prst="roundRect">
            <a:avLst>
              <a:gd name="adj" fmla="val 8334"/>
            </a:avLst>
          </a:prstGeom>
          <a:solidFill>
            <a:schemeClr val="bg1"/>
          </a:solidFill>
          <a:ln>
            <a:solidFill>
              <a:schemeClr val="bg1">
                <a:lumMod val="75000"/>
              </a:schemeClr>
            </a:solidFill>
          </a:ln>
          <a:effectLst>
            <a:outerShdw blurRad="508000" dist="3048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5" name="矩形: 圆角 54">
            <a:extLst>
              <a:ext uri="{FF2B5EF4-FFF2-40B4-BE49-F238E27FC236}">
                <a16:creationId xmlns:a16="http://schemas.microsoft.com/office/drawing/2014/main" id="{267AC98F-A908-4A2B-B1A5-E91F00AC6772}"/>
              </a:ext>
            </a:extLst>
          </p:cNvPr>
          <p:cNvSpPr/>
          <p:nvPr/>
        </p:nvSpPr>
        <p:spPr>
          <a:xfrm>
            <a:off x="4418238" y="2374315"/>
            <a:ext cx="1834697" cy="720437"/>
          </a:xfrm>
          <a:prstGeom prst="roundRect">
            <a:avLst>
              <a:gd name="adj" fmla="val 23441"/>
            </a:avLst>
          </a:prstGeom>
          <a:solidFill>
            <a:schemeClr val="accent1"/>
          </a:solidFill>
          <a:ln>
            <a:solidFill>
              <a:schemeClr val="bg1">
                <a:lumMod val="85000"/>
              </a:schemeClr>
            </a:solidFill>
          </a:ln>
          <a:effectLst>
            <a:outerShdw blurRad="317500" dist="203200" dir="540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 name="文本框 55">
            <a:extLst>
              <a:ext uri="{FF2B5EF4-FFF2-40B4-BE49-F238E27FC236}">
                <a16:creationId xmlns:a16="http://schemas.microsoft.com/office/drawing/2014/main" id="{C9BFB786-3F06-49DD-88F0-E4CFFC5BCD84}"/>
              </a:ext>
            </a:extLst>
          </p:cNvPr>
          <p:cNvSpPr txBox="1"/>
          <p:nvPr/>
        </p:nvSpPr>
        <p:spPr>
          <a:xfrm>
            <a:off x="4949904" y="2381524"/>
            <a:ext cx="771365" cy="766492"/>
          </a:xfrm>
          <a:prstGeom prst="rect">
            <a:avLst/>
          </a:prstGeom>
          <a:noFill/>
        </p:spPr>
        <p:txBody>
          <a:bodyPr wrap="none">
            <a:spAutoFit/>
          </a:bodyPr>
          <a:lstStyle/>
          <a:p>
            <a:pPr>
              <a:lnSpc>
                <a:spcPct val="130000"/>
              </a:lnSpc>
            </a:pPr>
            <a:r>
              <a:rPr lang="en-US" altLang="zh-CN" sz="360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3600" dirty="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4" name="文本框 53">
            <a:extLst>
              <a:ext uri="{FF2B5EF4-FFF2-40B4-BE49-F238E27FC236}">
                <a16:creationId xmlns:a16="http://schemas.microsoft.com/office/drawing/2014/main" id="{F881BC6D-AD62-40F9-93DA-AEE06D89C446}"/>
              </a:ext>
            </a:extLst>
          </p:cNvPr>
          <p:cNvSpPr txBox="1"/>
          <p:nvPr/>
        </p:nvSpPr>
        <p:spPr>
          <a:xfrm>
            <a:off x="4752749" y="3351830"/>
            <a:ext cx="2460932"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7" name="文本框 56">
            <a:extLst>
              <a:ext uri="{FF2B5EF4-FFF2-40B4-BE49-F238E27FC236}">
                <a16:creationId xmlns:a16="http://schemas.microsoft.com/office/drawing/2014/main" id="{84434ABC-221D-456B-A3DA-56788A6B2C3A}"/>
              </a:ext>
            </a:extLst>
          </p:cNvPr>
          <p:cNvSpPr txBox="1"/>
          <p:nvPr/>
        </p:nvSpPr>
        <p:spPr>
          <a:xfrm>
            <a:off x="4752749" y="3762218"/>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58" name="文本框 57">
            <a:extLst>
              <a:ext uri="{FF2B5EF4-FFF2-40B4-BE49-F238E27FC236}">
                <a16:creationId xmlns:a16="http://schemas.microsoft.com/office/drawing/2014/main" id="{A9C718C6-2E41-4299-BCD9-AEBC5AD6120A}"/>
              </a:ext>
            </a:extLst>
          </p:cNvPr>
          <p:cNvSpPr txBox="1"/>
          <p:nvPr/>
        </p:nvSpPr>
        <p:spPr>
          <a:xfrm>
            <a:off x="4752749" y="4637705"/>
            <a:ext cx="2123446"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9" name="文本框 58">
            <a:extLst>
              <a:ext uri="{FF2B5EF4-FFF2-40B4-BE49-F238E27FC236}">
                <a16:creationId xmlns:a16="http://schemas.microsoft.com/office/drawing/2014/main" id="{75A40B0D-23E2-474A-B216-211CE5F1A468}"/>
              </a:ext>
            </a:extLst>
          </p:cNvPr>
          <p:cNvSpPr txBox="1"/>
          <p:nvPr/>
        </p:nvSpPr>
        <p:spPr>
          <a:xfrm>
            <a:off x="4752749" y="5048093"/>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61" name="矩形: 圆角 60">
            <a:extLst>
              <a:ext uri="{FF2B5EF4-FFF2-40B4-BE49-F238E27FC236}">
                <a16:creationId xmlns:a16="http://schemas.microsoft.com/office/drawing/2014/main" id="{1ADA0509-593D-41E6-8AB4-23FC468AE471}"/>
              </a:ext>
            </a:extLst>
          </p:cNvPr>
          <p:cNvSpPr/>
          <p:nvPr/>
        </p:nvSpPr>
        <p:spPr>
          <a:xfrm>
            <a:off x="8413749" y="2047421"/>
            <a:ext cx="3168650" cy="4000500"/>
          </a:xfrm>
          <a:prstGeom prst="roundRect">
            <a:avLst>
              <a:gd name="adj" fmla="val 8334"/>
            </a:avLst>
          </a:prstGeom>
          <a:solidFill>
            <a:schemeClr val="bg1"/>
          </a:solidFill>
          <a:ln>
            <a:solidFill>
              <a:schemeClr val="bg1">
                <a:lumMod val="75000"/>
              </a:schemeClr>
            </a:solidFill>
          </a:ln>
          <a:effectLst>
            <a:outerShdw blurRad="508000" dist="3048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3" name="矩形: 圆角 62">
            <a:extLst>
              <a:ext uri="{FF2B5EF4-FFF2-40B4-BE49-F238E27FC236}">
                <a16:creationId xmlns:a16="http://schemas.microsoft.com/office/drawing/2014/main" id="{2F0E43A9-A4CA-4059-819A-26DF1213D6DD}"/>
              </a:ext>
            </a:extLst>
          </p:cNvPr>
          <p:cNvSpPr/>
          <p:nvPr/>
        </p:nvSpPr>
        <p:spPr>
          <a:xfrm>
            <a:off x="8226876" y="2374315"/>
            <a:ext cx="1834697" cy="720437"/>
          </a:xfrm>
          <a:prstGeom prst="roundRect">
            <a:avLst>
              <a:gd name="adj" fmla="val 23441"/>
            </a:avLst>
          </a:prstGeom>
          <a:solidFill>
            <a:schemeClr val="accent1"/>
          </a:solidFill>
          <a:ln>
            <a:solidFill>
              <a:schemeClr val="bg1">
                <a:lumMod val="85000"/>
              </a:schemeClr>
            </a:solidFill>
          </a:ln>
          <a:effectLst>
            <a:outerShdw blurRad="317500" dist="203200" dir="540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文本框 63">
            <a:extLst>
              <a:ext uri="{FF2B5EF4-FFF2-40B4-BE49-F238E27FC236}">
                <a16:creationId xmlns:a16="http://schemas.microsoft.com/office/drawing/2014/main" id="{7E14359E-A6F8-4F82-AD15-A3BC235EE4CC}"/>
              </a:ext>
            </a:extLst>
          </p:cNvPr>
          <p:cNvSpPr txBox="1"/>
          <p:nvPr/>
        </p:nvSpPr>
        <p:spPr>
          <a:xfrm>
            <a:off x="8758542" y="2381524"/>
            <a:ext cx="771365" cy="766492"/>
          </a:xfrm>
          <a:prstGeom prst="rect">
            <a:avLst/>
          </a:prstGeom>
          <a:noFill/>
        </p:spPr>
        <p:txBody>
          <a:bodyPr wrap="none">
            <a:spAutoFit/>
          </a:bodyPr>
          <a:lstStyle/>
          <a:p>
            <a:pPr>
              <a:lnSpc>
                <a:spcPct val="130000"/>
              </a:lnSpc>
            </a:pPr>
            <a:r>
              <a:rPr lang="en-US" altLang="zh-CN" sz="360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3600" dirty="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文本框 61">
            <a:extLst>
              <a:ext uri="{FF2B5EF4-FFF2-40B4-BE49-F238E27FC236}">
                <a16:creationId xmlns:a16="http://schemas.microsoft.com/office/drawing/2014/main" id="{2C00EFF6-4256-4DE2-96CD-62DDEE397ADB}"/>
              </a:ext>
            </a:extLst>
          </p:cNvPr>
          <p:cNvSpPr txBox="1"/>
          <p:nvPr/>
        </p:nvSpPr>
        <p:spPr>
          <a:xfrm>
            <a:off x="8561387" y="3351830"/>
            <a:ext cx="2460932"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5" name="文本框 64">
            <a:extLst>
              <a:ext uri="{FF2B5EF4-FFF2-40B4-BE49-F238E27FC236}">
                <a16:creationId xmlns:a16="http://schemas.microsoft.com/office/drawing/2014/main" id="{6407C018-5330-4E22-A684-5AAE173E073F}"/>
              </a:ext>
            </a:extLst>
          </p:cNvPr>
          <p:cNvSpPr txBox="1"/>
          <p:nvPr/>
        </p:nvSpPr>
        <p:spPr>
          <a:xfrm>
            <a:off x="8561387" y="3762218"/>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66" name="文本框 65">
            <a:extLst>
              <a:ext uri="{FF2B5EF4-FFF2-40B4-BE49-F238E27FC236}">
                <a16:creationId xmlns:a16="http://schemas.microsoft.com/office/drawing/2014/main" id="{15A71A87-07F4-45BD-A3ED-B10355880470}"/>
              </a:ext>
            </a:extLst>
          </p:cNvPr>
          <p:cNvSpPr txBox="1"/>
          <p:nvPr/>
        </p:nvSpPr>
        <p:spPr>
          <a:xfrm>
            <a:off x="8561387" y="4637705"/>
            <a:ext cx="2123446"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7" name="文本框 66">
            <a:extLst>
              <a:ext uri="{FF2B5EF4-FFF2-40B4-BE49-F238E27FC236}">
                <a16:creationId xmlns:a16="http://schemas.microsoft.com/office/drawing/2014/main" id="{E0977AEA-9D73-4375-8AE1-999BFC7CE336}"/>
              </a:ext>
            </a:extLst>
          </p:cNvPr>
          <p:cNvSpPr txBox="1"/>
          <p:nvPr/>
        </p:nvSpPr>
        <p:spPr>
          <a:xfrm>
            <a:off x="8561387" y="5048093"/>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Tree>
    <p:extLst>
      <p:ext uri="{BB962C8B-B14F-4D97-AF65-F5344CB8AC3E}">
        <p14:creationId xmlns:p14="http://schemas.microsoft.com/office/powerpoint/2010/main" val="36228565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03371;#6007;"/>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ISLIDE.ICON" val="#393959;"/>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ISLIDE.ICON" val="#158208;#25035;#74668;"/>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1_Office 主题​​">
  <a:themeElements>
    <a:clrScheme name="浅色通用">
      <a:dk1>
        <a:srgbClr val="000000"/>
      </a:dk1>
      <a:lt1>
        <a:srgbClr val="FFFFFF"/>
      </a:lt1>
      <a:dk2>
        <a:srgbClr val="000000"/>
      </a:dk2>
      <a:lt2>
        <a:srgbClr val="FFFFFF"/>
      </a:lt2>
      <a:accent1>
        <a:srgbClr val="036DFE"/>
      </a:accent1>
      <a:accent2>
        <a:srgbClr val="0434FE"/>
      </a:accent2>
      <a:accent3>
        <a:srgbClr val="4B04FE"/>
      </a:accent3>
      <a:accent4>
        <a:srgbClr val="FFEDCE"/>
      </a:accent4>
      <a:accent5>
        <a:srgbClr val="5B9BD5"/>
      </a:accent5>
      <a:accent6>
        <a:srgbClr val="70AD47"/>
      </a:accent6>
      <a:hlink>
        <a:srgbClr val="008CAC"/>
      </a:hlink>
      <a:folHlink>
        <a:srgbClr val="BFBFBF"/>
      </a:folHlink>
    </a:clrScheme>
    <a:fontScheme name="自定义 5">
      <a:majorFont>
        <a:latin typeface="OPPOSans H"/>
        <a:ea typeface="OPPOSans M"/>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1711</Words>
  <Application>Microsoft Office PowerPoint</Application>
  <PresentationFormat>宽屏</PresentationFormat>
  <Paragraphs>185</Paragraphs>
  <Slides>23</Slides>
  <Notes>23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23</vt:i4>
      </vt:variant>
    </vt:vector>
  </HeadingPairs>
  <TitlesOfParts>
    <vt:vector size="28" baseType="lpstr">
      <vt:lpstr>OPPOSans H</vt:lpstr>
      <vt:lpstr>OPPOSans M</vt:lpstr>
      <vt:lpstr>等线</vt:lpstr>
      <vt:lpstr>Arial</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几何圆环简约蓝色商务风工作总结报告ppt模板</dc:title>
  <dc:creator>落子无悔PPT</dc:creator>
  <cp:keywords>51PPT模板网</cp:keywords>
  <dc:description>www.51pptmoban.com</dc:description>
  <cp:lastModifiedBy>Win user</cp:lastModifiedBy>
  <cp:revision>11</cp:revision>
  <dcterms:created xsi:type="dcterms:W3CDTF">2022-05-08T08:36:15Z</dcterms:created>
  <dcterms:modified xsi:type="dcterms:W3CDTF">2022-05-29T15:29:49Z</dcterms:modified>
</cp:coreProperties>
</file>