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1" r:id="rId2"/>
    <p:sldId id="457" r:id="rId3"/>
    <p:sldId id="458" r:id="rId4"/>
    <p:sldId id="454" r:id="rId5"/>
    <p:sldId id="472" r:id="rId6"/>
    <p:sldId id="473" r:id="rId7"/>
    <p:sldId id="459" r:id="rId8"/>
    <p:sldId id="460" r:id="rId9"/>
    <p:sldId id="470" r:id="rId10"/>
    <p:sldId id="471" r:id="rId11"/>
    <p:sldId id="461" r:id="rId12"/>
    <p:sldId id="462" r:id="rId13"/>
    <p:sldId id="468" r:id="rId14"/>
    <p:sldId id="469" r:id="rId15"/>
    <p:sldId id="463" r:id="rId16"/>
    <p:sldId id="464" r:id="rId17"/>
    <p:sldId id="466" r:id="rId18"/>
    <p:sldId id="467" r:id="rId19"/>
    <p:sldId id="465" r:id="rId20"/>
    <p:sldId id="333" r:id="rId21"/>
    <p:sldId id="332" r:id="rId22"/>
    <p:sldId id="334" r:id="rId23"/>
    <p:sldId id="47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57"/>
            <p14:sldId id="458"/>
            <p14:sldId id="454"/>
            <p14:sldId id="472"/>
            <p14:sldId id="473"/>
            <p14:sldId id="459"/>
            <p14:sldId id="460"/>
            <p14:sldId id="470"/>
            <p14:sldId id="471"/>
            <p14:sldId id="461"/>
            <p14:sldId id="462"/>
            <p14:sldId id="468"/>
            <p14:sldId id="469"/>
            <p14:sldId id="463"/>
            <p14:sldId id="464"/>
            <p14:sldId id="466"/>
            <p14:sldId id="467"/>
            <p14:sldId id="465"/>
          </p14:sldIdLst>
        </p14:section>
        <p14:section name="模板说明" id="{DBE2A207-6FC8-47D2-A47F-8A7924D8A782}">
          <p14:sldIdLst>
            <p14:sldId id="333"/>
            <p14:sldId id="332"/>
            <p14:sldId id="334"/>
            <p14:sldId id="47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2008"/>
    <a:srgbClr val="D4740A"/>
    <a:srgbClr val="F1D144"/>
    <a:srgbClr val="FFD1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4660"/>
  </p:normalViewPr>
  <p:slideViewPr>
    <p:cSldViewPr snapToGrid="0">
      <p:cViewPr varScale="1">
        <p:scale>
          <a:sx n="102" d="100"/>
          <a:sy n="102" d="100"/>
        </p:scale>
        <p:origin x="948" y="10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2022/5/30</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50738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pptx.cn/" TargetMode="External"/><Relationship Id="rId11" Type="http://schemas.openxmlformats.org/officeDocument/2006/relationships/image" Target="../media/image8.png"/><Relationship Id="rId5" Type="http://schemas.microsoft.com/office/2007/relationships/hdphoto" Target="../media/hdphoto1.wdp"/><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6.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6" Type="http://schemas.openxmlformats.org/officeDocument/2006/relationships/image" Target="../media/image35.jpe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4.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hyperlink" Target="https://www.pptx.cn/" TargetMode="External"/><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microsoft.com/office/2007/relationships/hdphoto" Target="../media/hdphoto1.wdp"/><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tags" Target="../tags/tag3.xml"/><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tags" Target="../tags/tag2.xml"/><Relationship Id="rId16" Type="http://schemas.openxmlformats.org/officeDocument/2006/relationships/image" Target="../media/image29.png"/><Relationship Id="rId1" Type="http://schemas.openxmlformats.org/officeDocument/2006/relationships/tags" Target="../tags/tag1.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png"/><Relationship Id="rId4" Type="http://schemas.openxmlformats.org/officeDocument/2006/relationships/slideLayout" Target="../slideLayouts/slideLayout1.xml"/><Relationship Id="rId9" Type="http://schemas.openxmlformats.org/officeDocument/2006/relationships/image" Target="../media/image22.png"/><Relationship Id="rId14"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hyperlink" Target="https://www.pptx.cn/" TargetMode="External"/><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microsoft.com/office/2007/relationships/hdphoto" Target="../media/hdphoto1.wdp"/><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 Id="rId1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6" Type="http://schemas.openxmlformats.org/officeDocument/2006/relationships/image" Target="../media/image37.jpe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6.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6" Type="http://schemas.openxmlformats.org/officeDocument/2006/relationships/image" Target="../media/image38.jpe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4.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pptx.cn/" TargetMode="External"/><Relationship Id="rId11" Type="http://schemas.openxmlformats.org/officeDocument/2006/relationships/image" Target="../media/image8.png"/><Relationship Id="rId5" Type="http://schemas.microsoft.com/office/2007/relationships/hdphoto" Target="../media/hdphoto1.wdp"/><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6.png"/><Relationship Id="rId14"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hyperlink" Target="https://www.pptx.cn/" TargetMode="External"/><Relationship Id="rId3" Type="http://schemas.openxmlformats.org/officeDocument/2006/relationships/image" Target="../media/image2.png"/><Relationship Id="rId7" Type="http://schemas.openxmlformats.org/officeDocument/2006/relationships/image" Target="../media/image14.png"/><Relationship Id="rId12"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0.png"/><Relationship Id="rId5" Type="http://schemas.openxmlformats.org/officeDocument/2006/relationships/image" Target="../media/image13.png"/><Relationship Id="rId10" Type="http://schemas.openxmlformats.org/officeDocument/2006/relationships/image" Target="../media/image9.png"/><Relationship Id="rId4" Type="http://schemas.openxmlformats.org/officeDocument/2006/relationships/image" Target="../media/image12.jpeg"/><Relationship Id="rId9" Type="http://schemas.openxmlformats.org/officeDocument/2006/relationships/image" Target="../media/image16.png"/><Relationship Id="rId1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hyperlink" Target="https://www.pptx.cn/" TargetMode="External"/><Relationship Id="rId7" Type="http://schemas.openxmlformats.org/officeDocument/2006/relationships/image" Target="../media/image43.png"/><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49.jpeg"/><Relationship Id="rId3" Type="http://schemas.openxmlformats.org/officeDocument/2006/relationships/image" Target="../media/image45.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48.jpeg"/><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1.svg"/><Relationship Id="rId5" Type="http://schemas.openxmlformats.org/officeDocument/2006/relationships/hyperlink" Target="https://www.pptx.cn/" TargetMode="External"/><Relationship Id="rId15" Type="http://schemas.openxmlformats.org/officeDocument/2006/relationships/image" Target="../media/image51.svg"/><Relationship Id="rId10" Type="http://schemas.openxmlformats.org/officeDocument/2006/relationships/image" Target="../media/image47.png"/><Relationship Id="rId4" Type="http://schemas.microsoft.com/office/2007/relationships/hdphoto" Target="../media/hdphoto2.wdp"/><Relationship Id="rId9" Type="http://schemas.openxmlformats.org/officeDocument/2006/relationships/hyperlink" Target="https://doc.paperpass.com/" TargetMode="External"/><Relationship Id="rId14" Type="http://schemas.openxmlformats.org/officeDocument/2006/relationships/image" Target="../media/image50.png"/></Relationships>
</file>

<file path=ppt/slides/_rels/slide22.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3.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52.png"/><Relationship Id="rId2" Type="http://schemas.openxmlformats.org/officeDocument/2006/relationships/tags" Target="../tags/tag5.xml"/><Relationship Id="rId1" Type="http://schemas.openxmlformats.org/officeDocument/2006/relationships/tags" Target="../tags/tag4.xml"/><Relationship Id="rId6" Type="http://schemas.microsoft.com/office/2007/relationships/hdphoto" Target="../media/hdphoto2.wdp"/><Relationship Id="rId11" Type="http://schemas.openxmlformats.org/officeDocument/2006/relationships/image" Target="../media/image51.sv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39.jpeg"/><Relationship Id="rId9" Type="http://schemas.openxmlformats.org/officeDocument/2006/relationships/image" Target="../media/image41.svg"/><Relationship Id="rId1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hyperlink" Target="https://www.pptx.cn/" TargetMode="External"/><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microsoft.com/office/2007/relationships/hdphoto" Target="../media/hdphoto1.wdp"/><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 Id="rId1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2.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hyperlink" Target="https://www.pptx.cn/" TargetMode="External"/><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microsoft.com/office/2007/relationships/hdphoto" Target="../media/hdphoto1.wdp"/><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 Id="rId1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3.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PT世界-1" descr="建筑的设计&#10;&#10;描述已自动生成"/>
          <p:cNvPicPr>
            <a:picLocks noChangeAspect="1"/>
          </p:cNvPicPr>
          <p:nvPr/>
        </p:nvPicPr>
        <p:blipFill rotWithShape="1">
          <a:blip r:embed="rId2" cstate="screen">
            <a:alphaModFix amt="3000"/>
          </a:blip>
          <a:srcRect/>
          <a:stretch>
            <a:fillRect/>
          </a:stretch>
        </p:blipFill>
        <p:spPr>
          <a:xfrm flipV="1">
            <a:off x="0" y="0"/>
            <a:ext cx="12192000" cy="3938962"/>
          </a:xfrm>
          <a:prstGeom prst="rect">
            <a:avLst/>
          </a:prstGeom>
        </p:spPr>
      </p:pic>
      <p:pic>
        <p:nvPicPr>
          <p:cNvPr id="11" name="PPT世界-2" descr="建筑的设计&#10;&#10;描述已自动生成"/>
          <p:cNvPicPr>
            <a:picLocks noChangeAspect="1"/>
          </p:cNvPicPr>
          <p:nvPr/>
        </p:nvPicPr>
        <p:blipFill rotWithShape="1">
          <a:blip r:embed="rId3" cstate="screen">
            <a:alphaModFix amt="36000"/>
            <a:extLst>
              <a:ext uri="{28A0092B-C50C-407E-A947-70E740481C1C}">
                <a14:useLocalDpi xmlns:a14="http://schemas.microsoft.com/office/drawing/2010/main"/>
              </a:ext>
            </a:extLst>
          </a:blip>
          <a:srcRect/>
          <a:stretch>
            <a:fillRect/>
          </a:stretch>
        </p:blipFill>
        <p:spPr>
          <a:xfrm>
            <a:off x="0" y="2919038"/>
            <a:ext cx="12192000" cy="3938962"/>
          </a:xfrm>
          <a:prstGeom prst="rect">
            <a:avLst/>
          </a:prstGeom>
        </p:spPr>
      </p:pic>
      <p:pic>
        <p:nvPicPr>
          <p:cNvPr id="55" name="PPT世界-3" descr="飞机停在室内&#10;&#10;低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6457949" y="0"/>
            <a:ext cx="5734050" cy="6858000"/>
          </a:xfrm>
          <a:custGeom>
            <a:avLst/>
            <a:gdLst>
              <a:gd name="connsiteX0" fmla="*/ 1226820 w 5734050"/>
              <a:gd name="connsiteY0" fmla="*/ 0 h 6858000"/>
              <a:gd name="connsiteX1" fmla="*/ 1918189 w 5734050"/>
              <a:gd name="connsiteY1" fmla="*/ 0 h 6858000"/>
              <a:gd name="connsiteX2" fmla="*/ 5042681 w 5734050"/>
              <a:gd name="connsiteY2" fmla="*/ 0 h 6858000"/>
              <a:gd name="connsiteX3" fmla="*/ 5734050 w 5734050"/>
              <a:gd name="connsiteY3" fmla="*/ 0 h 6858000"/>
              <a:gd name="connsiteX4" fmla="*/ 5734050 w 5734050"/>
              <a:gd name="connsiteY4" fmla="*/ 6858000 h 6858000"/>
              <a:gd name="connsiteX5" fmla="*/ 5042681 w 5734050"/>
              <a:gd name="connsiteY5" fmla="*/ 6858000 h 6858000"/>
              <a:gd name="connsiteX6" fmla="*/ 691369 w 5734050"/>
              <a:gd name="connsiteY6" fmla="*/ 6858000 h 6858000"/>
              <a:gd name="connsiteX7" fmla="*/ 0 w 573405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4050" h="6858000">
                <a:moveTo>
                  <a:pt x="1226820" y="0"/>
                </a:moveTo>
                <a:lnTo>
                  <a:pt x="1918189" y="0"/>
                </a:lnTo>
                <a:lnTo>
                  <a:pt x="5042681" y="0"/>
                </a:lnTo>
                <a:lnTo>
                  <a:pt x="5734050" y="0"/>
                </a:lnTo>
                <a:lnTo>
                  <a:pt x="5734050" y="6858000"/>
                </a:lnTo>
                <a:lnTo>
                  <a:pt x="5042681" y="6858000"/>
                </a:lnTo>
                <a:lnTo>
                  <a:pt x="691369" y="6858000"/>
                </a:lnTo>
                <a:lnTo>
                  <a:pt x="0" y="6858000"/>
                </a:lnTo>
                <a:close/>
              </a:path>
            </a:pathLst>
          </a:cu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5"/>
          <p:cNvSpPr/>
          <p:nvPr/>
        </p:nvSpPr>
        <p:spPr>
          <a:xfrm flipH="1">
            <a:off x="857195" y="1252797"/>
            <a:ext cx="4451185" cy="4352313"/>
          </a:xfrm>
          <a:custGeom>
            <a:avLst/>
            <a:gdLst>
              <a:gd name="connsiteX0" fmla="*/ 706916 w 3819517"/>
              <a:gd name="connsiteY0" fmla="*/ 3734676 h 3734676"/>
              <a:gd name="connsiteX1" fmla="*/ 554917 w 3819517"/>
              <a:gd name="connsiteY1" fmla="*/ 3583035 h 3734676"/>
              <a:gd name="connsiteX2" fmla="*/ 706916 w 3819517"/>
              <a:gd name="connsiteY2" fmla="*/ 3432391 h 3734676"/>
              <a:gd name="connsiteX3" fmla="*/ 1058684 w 3819517"/>
              <a:gd name="connsiteY3" fmla="*/ 3432391 h 3734676"/>
              <a:gd name="connsiteX4" fmla="*/ 1058684 w 3819517"/>
              <a:gd name="connsiteY4" fmla="*/ 3265598 h 3734676"/>
              <a:gd name="connsiteX5" fmla="*/ 1099502 w 3819517"/>
              <a:gd name="connsiteY5" fmla="*/ 3160091 h 3734676"/>
              <a:gd name="connsiteX6" fmla="*/ 1105989 w 3819517"/>
              <a:gd name="connsiteY6" fmla="*/ 3151522 h 3734676"/>
              <a:gd name="connsiteX7" fmla="*/ 1220062 w 3819517"/>
              <a:gd name="connsiteY7" fmla="*/ 3104145 h 3734676"/>
              <a:gd name="connsiteX8" fmla="*/ 1757011 w 3819517"/>
              <a:gd name="connsiteY8" fmla="*/ 3104145 h 3734676"/>
              <a:gd name="connsiteX9" fmla="*/ 1757011 w 3819517"/>
              <a:gd name="connsiteY9" fmla="*/ 623126 h 3734676"/>
              <a:gd name="connsiteX10" fmla="*/ 1610761 w 3819517"/>
              <a:gd name="connsiteY10" fmla="*/ 669343 h 3734676"/>
              <a:gd name="connsiteX11" fmla="*/ 1481684 w 3819517"/>
              <a:gd name="connsiteY11" fmla="*/ 739232 h 3734676"/>
              <a:gd name="connsiteX12" fmla="*/ 1368609 w 3819517"/>
              <a:gd name="connsiteY12" fmla="*/ 836151 h 3734676"/>
              <a:gd name="connsiteX13" fmla="*/ 1065013 w 3819517"/>
              <a:gd name="connsiteY13" fmla="*/ 1036257 h 3734676"/>
              <a:gd name="connsiteX14" fmla="*/ 884300 w 3819517"/>
              <a:gd name="connsiteY14" fmla="*/ 1094297 h 3734676"/>
              <a:gd name="connsiteX15" fmla="*/ 813195 w 3819517"/>
              <a:gd name="connsiteY15" fmla="*/ 1106131 h 3734676"/>
              <a:gd name="connsiteX16" fmla="*/ 1202595 w 3819517"/>
              <a:gd name="connsiteY16" fmla="*/ 2296199 h 3734676"/>
              <a:gd name="connsiteX17" fmla="*/ 1260869 w 3819517"/>
              <a:gd name="connsiteY17" fmla="*/ 2333775 h 3734676"/>
              <a:gd name="connsiteX18" fmla="*/ 1260869 w 3819517"/>
              <a:gd name="connsiteY18" fmla="*/ 2545776 h 3734676"/>
              <a:gd name="connsiteX19" fmla="*/ 998373 w 3819517"/>
              <a:gd name="connsiteY19" fmla="*/ 2723322 h 3734676"/>
              <a:gd name="connsiteX20" fmla="*/ 998373 w 3819517"/>
              <a:gd name="connsiteY20" fmla="*/ 2723322 h 3734676"/>
              <a:gd name="connsiteX21" fmla="*/ 690602 w 3819517"/>
              <a:gd name="connsiteY21" fmla="*/ 2783610 h 3734676"/>
              <a:gd name="connsiteX22" fmla="*/ 380809 w 3819517"/>
              <a:gd name="connsiteY22" fmla="*/ 2723322 h 3734676"/>
              <a:gd name="connsiteX23" fmla="*/ 372010 w 3819517"/>
              <a:gd name="connsiteY23" fmla="*/ 2719060 h 3734676"/>
              <a:gd name="connsiteX24" fmla="*/ 118182 w 3819517"/>
              <a:gd name="connsiteY24" fmla="*/ 2545776 h 3734676"/>
              <a:gd name="connsiteX25" fmla="*/ 118182 w 3819517"/>
              <a:gd name="connsiteY25" fmla="*/ 2333775 h 3734676"/>
              <a:gd name="connsiteX26" fmla="*/ 176308 w 3819517"/>
              <a:gd name="connsiteY26" fmla="*/ 2296199 h 3734676"/>
              <a:gd name="connsiteX27" fmla="*/ 567881 w 3819517"/>
              <a:gd name="connsiteY27" fmla="*/ 1104034 h 3734676"/>
              <a:gd name="connsiteX28" fmla="*/ 509754 w 3819517"/>
              <a:gd name="connsiteY28" fmla="*/ 1094301 h 3734676"/>
              <a:gd name="connsiteX29" fmla="*/ 329185 w 3819517"/>
              <a:gd name="connsiteY29" fmla="*/ 1036261 h 3734676"/>
              <a:gd name="connsiteX30" fmla="*/ 167652 w 3819517"/>
              <a:gd name="connsiteY30" fmla="*/ 951165 h 3734676"/>
              <a:gd name="connsiteX31" fmla="*/ 25740 w 3819517"/>
              <a:gd name="connsiteY31" fmla="*/ 836154 h 3734676"/>
              <a:gd name="connsiteX32" fmla="*/ 25740 w 3819517"/>
              <a:gd name="connsiteY32" fmla="*/ 706923 h 3734676"/>
              <a:gd name="connsiteX33" fmla="*/ 154828 w 3819517"/>
              <a:gd name="connsiteY33" fmla="*/ 706923 h 3734676"/>
              <a:gd name="connsiteX34" fmla="*/ 267899 w 3819517"/>
              <a:gd name="connsiteY34" fmla="*/ 800596 h 3734676"/>
              <a:gd name="connsiteX35" fmla="*/ 397997 w 3819517"/>
              <a:gd name="connsiteY35" fmla="*/ 871558 h 3734676"/>
              <a:gd name="connsiteX36" fmla="*/ 543226 w 3819517"/>
              <a:gd name="connsiteY36" fmla="*/ 915693 h 3734676"/>
              <a:gd name="connsiteX37" fmla="*/ 697255 w 3819517"/>
              <a:gd name="connsiteY37" fmla="*/ 930773 h 3734676"/>
              <a:gd name="connsiteX38" fmla="*/ 849853 w 3819517"/>
              <a:gd name="connsiteY38" fmla="*/ 915693 h 3734676"/>
              <a:gd name="connsiteX39" fmla="*/ 996381 w 3819517"/>
              <a:gd name="connsiteY39" fmla="*/ 871558 h 3734676"/>
              <a:gd name="connsiteX40" fmla="*/ 1239535 w 3819517"/>
              <a:gd name="connsiteY40" fmla="*/ 706927 h 3734676"/>
              <a:gd name="connsiteX41" fmla="*/ 1241557 w 3819517"/>
              <a:gd name="connsiteY41" fmla="*/ 704833 h 3734676"/>
              <a:gd name="connsiteX42" fmla="*/ 1381455 w 3819517"/>
              <a:gd name="connsiteY42" fmla="*/ 589744 h 3734676"/>
              <a:gd name="connsiteX43" fmla="*/ 1540680 w 3819517"/>
              <a:gd name="connsiteY43" fmla="*/ 504659 h 3734676"/>
              <a:gd name="connsiteX44" fmla="*/ 1721253 w 3819517"/>
              <a:gd name="connsiteY44" fmla="*/ 448694 h 3734676"/>
              <a:gd name="connsiteX45" fmla="*/ 1757022 w 3819517"/>
              <a:gd name="connsiteY45" fmla="*/ 440105 h 3734676"/>
              <a:gd name="connsiteX46" fmla="*/ 1757022 w 3819517"/>
              <a:gd name="connsiteY46" fmla="*/ 152880 h 3734676"/>
              <a:gd name="connsiteX47" fmla="*/ 1910618 w 3819517"/>
              <a:gd name="connsiteY47" fmla="*/ 0 h 3734676"/>
              <a:gd name="connsiteX48" fmla="*/ 2061627 w 3819517"/>
              <a:gd name="connsiteY48" fmla="*/ 152880 h 3734676"/>
              <a:gd name="connsiteX49" fmla="*/ 2061627 w 3819517"/>
              <a:gd name="connsiteY49" fmla="*/ 440105 h 3734676"/>
              <a:gd name="connsiteX50" fmla="*/ 2097968 w 3819517"/>
              <a:gd name="connsiteY50" fmla="*/ 448694 h 3734676"/>
              <a:gd name="connsiteX51" fmla="*/ 2278828 w 3819517"/>
              <a:gd name="connsiteY51" fmla="*/ 504659 h 3734676"/>
              <a:gd name="connsiteX52" fmla="*/ 2440364 w 3819517"/>
              <a:gd name="connsiteY52" fmla="*/ 589744 h 3734676"/>
              <a:gd name="connsiteX53" fmla="*/ 2579968 w 3819517"/>
              <a:gd name="connsiteY53" fmla="*/ 706927 h 3734676"/>
              <a:gd name="connsiteX54" fmla="*/ 2694199 w 3819517"/>
              <a:gd name="connsiteY54" fmla="*/ 800600 h 3734676"/>
              <a:gd name="connsiteX55" fmla="*/ 2824428 w 3819517"/>
              <a:gd name="connsiteY55" fmla="*/ 871562 h 3734676"/>
              <a:gd name="connsiteX56" fmla="*/ 2969383 w 3819517"/>
              <a:gd name="connsiteY56" fmla="*/ 915697 h 3734676"/>
              <a:gd name="connsiteX57" fmla="*/ 3122407 w 3819517"/>
              <a:gd name="connsiteY57" fmla="*/ 930777 h 3734676"/>
              <a:gd name="connsiteX58" fmla="*/ 3275140 w 3819517"/>
              <a:gd name="connsiteY58" fmla="*/ 915697 h 3734676"/>
              <a:gd name="connsiteX59" fmla="*/ 3421371 w 3819517"/>
              <a:gd name="connsiteY59" fmla="*/ 871562 h 3734676"/>
              <a:gd name="connsiteX60" fmla="*/ 3664536 w 3819517"/>
              <a:gd name="connsiteY60" fmla="*/ 706931 h 3734676"/>
              <a:gd name="connsiteX61" fmla="*/ 3793764 w 3819517"/>
              <a:gd name="connsiteY61" fmla="*/ 706931 h 3734676"/>
              <a:gd name="connsiteX62" fmla="*/ 3793764 w 3819517"/>
              <a:gd name="connsiteY62" fmla="*/ 836162 h 3734676"/>
              <a:gd name="connsiteX63" fmla="*/ 3491467 w 3819517"/>
              <a:gd name="connsiteY63" fmla="*/ 1036269 h 3734676"/>
              <a:gd name="connsiteX64" fmla="*/ 3310759 w 3819517"/>
              <a:gd name="connsiteY64" fmla="*/ 1094309 h 3734676"/>
              <a:gd name="connsiteX65" fmla="*/ 3251484 w 3819517"/>
              <a:gd name="connsiteY65" fmla="*/ 1104041 h 3734676"/>
              <a:gd name="connsiteX66" fmla="*/ 3644058 w 3819517"/>
              <a:gd name="connsiteY66" fmla="*/ 2296206 h 3734676"/>
              <a:gd name="connsiteX67" fmla="*/ 3701314 w 3819517"/>
              <a:gd name="connsiteY67" fmla="*/ 2333783 h 3734676"/>
              <a:gd name="connsiteX68" fmla="*/ 3701314 w 3819517"/>
              <a:gd name="connsiteY68" fmla="*/ 2545783 h 3734676"/>
              <a:gd name="connsiteX69" fmla="*/ 3438680 w 3819517"/>
              <a:gd name="connsiteY69" fmla="*/ 2723329 h 3734676"/>
              <a:gd name="connsiteX70" fmla="*/ 3129760 w 3819517"/>
              <a:gd name="connsiteY70" fmla="*/ 2783617 h 3734676"/>
              <a:gd name="connsiteX71" fmla="*/ 2822117 w 3819517"/>
              <a:gd name="connsiteY71" fmla="*/ 2723329 h 3734676"/>
              <a:gd name="connsiteX72" fmla="*/ 2814470 w 3819517"/>
              <a:gd name="connsiteY72" fmla="*/ 2719067 h 3734676"/>
              <a:gd name="connsiteX73" fmla="*/ 2559633 w 3819517"/>
              <a:gd name="connsiteY73" fmla="*/ 2545783 h 3734676"/>
              <a:gd name="connsiteX74" fmla="*/ 2559633 w 3819517"/>
              <a:gd name="connsiteY74" fmla="*/ 2333783 h 3734676"/>
              <a:gd name="connsiteX75" fmla="*/ 2616607 w 3819517"/>
              <a:gd name="connsiteY75" fmla="*/ 2296206 h 3734676"/>
              <a:gd name="connsiteX76" fmla="*/ 3008315 w 3819517"/>
              <a:gd name="connsiteY76" fmla="*/ 1106139 h 3734676"/>
              <a:gd name="connsiteX77" fmla="*/ 2935060 w 3819517"/>
              <a:gd name="connsiteY77" fmla="*/ 1094305 h 3734676"/>
              <a:gd name="connsiteX78" fmla="*/ 2754491 w 3819517"/>
              <a:gd name="connsiteY78" fmla="*/ 1036265 h 3734676"/>
              <a:gd name="connsiteX79" fmla="*/ 2592954 w 3819517"/>
              <a:gd name="connsiteY79" fmla="*/ 951169 h 3734676"/>
              <a:gd name="connsiteX80" fmla="*/ 2453350 w 3819517"/>
              <a:gd name="connsiteY80" fmla="*/ 836158 h 3734676"/>
              <a:gd name="connsiteX81" fmla="*/ 2336807 w 3819517"/>
              <a:gd name="connsiteY81" fmla="*/ 739239 h 3734676"/>
              <a:gd name="connsiteX82" fmla="*/ 2207583 w 3819517"/>
              <a:gd name="connsiteY82" fmla="*/ 669351 h 3734676"/>
              <a:gd name="connsiteX83" fmla="*/ 2061631 w 3819517"/>
              <a:gd name="connsiteY83" fmla="*/ 623133 h 3734676"/>
              <a:gd name="connsiteX84" fmla="*/ 2061631 w 3819517"/>
              <a:gd name="connsiteY84" fmla="*/ 623133 h 3734676"/>
              <a:gd name="connsiteX85" fmla="*/ 2061631 w 3819517"/>
              <a:gd name="connsiteY85" fmla="*/ 3104152 h 3734676"/>
              <a:gd name="connsiteX86" fmla="*/ 2599588 w 3819517"/>
              <a:gd name="connsiteY86" fmla="*/ 3104152 h 3734676"/>
              <a:gd name="connsiteX87" fmla="*/ 2713247 w 3819517"/>
              <a:gd name="connsiteY87" fmla="*/ 3151529 h 3734676"/>
              <a:gd name="connsiteX88" fmla="*/ 2760681 w 3819517"/>
              <a:gd name="connsiteY88" fmla="*/ 3265606 h 3734676"/>
              <a:gd name="connsiteX89" fmla="*/ 2760681 w 3819517"/>
              <a:gd name="connsiteY89" fmla="*/ 3432398 h 3734676"/>
              <a:gd name="connsiteX90" fmla="*/ 3113894 w 3819517"/>
              <a:gd name="connsiteY90" fmla="*/ 3432398 h 3734676"/>
              <a:gd name="connsiteX91" fmla="*/ 3264451 w 3819517"/>
              <a:gd name="connsiteY91" fmla="*/ 3583042 h 3734676"/>
              <a:gd name="connsiteX92" fmla="*/ 3113894 w 3819517"/>
              <a:gd name="connsiteY92" fmla="*/ 3734676 h 3734676"/>
              <a:gd name="connsiteX93" fmla="*/ 706920 w 3819517"/>
              <a:gd name="connsiteY93" fmla="*/ 3734676 h 3734676"/>
              <a:gd name="connsiteX94" fmla="*/ 3469825 w 3819517"/>
              <a:gd name="connsiteY94" fmla="*/ 2348907 h 3734676"/>
              <a:gd name="connsiteX95" fmla="*/ 3469825 w 3819517"/>
              <a:gd name="connsiteY95" fmla="*/ 2348907 h 3734676"/>
              <a:gd name="connsiteX96" fmla="*/ 3129749 w 3819517"/>
              <a:gd name="connsiteY96" fmla="*/ 1312804 h 3734676"/>
              <a:gd name="connsiteX97" fmla="*/ 2791107 w 3819517"/>
              <a:gd name="connsiteY97" fmla="*/ 2348907 h 3734676"/>
              <a:gd name="connsiteX98" fmla="*/ 2930723 w 3819517"/>
              <a:gd name="connsiteY98" fmla="*/ 2441428 h 3734676"/>
              <a:gd name="connsiteX99" fmla="*/ 2937361 w 3819517"/>
              <a:gd name="connsiteY99" fmla="*/ 2442517 h 3734676"/>
              <a:gd name="connsiteX100" fmla="*/ 3129756 w 3819517"/>
              <a:gd name="connsiteY100" fmla="*/ 2480157 h 3734676"/>
              <a:gd name="connsiteX101" fmla="*/ 3322446 w 3819517"/>
              <a:gd name="connsiteY101" fmla="*/ 2442517 h 3734676"/>
              <a:gd name="connsiteX102" fmla="*/ 3324746 w 3819517"/>
              <a:gd name="connsiteY102" fmla="*/ 2442517 h 3734676"/>
              <a:gd name="connsiteX103" fmla="*/ 3469829 w 3819517"/>
              <a:gd name="connsiteY103" fmla="*/ 2348907 h 3734676"/>
              <a:gd name="connsiteX104" fmla="*/ 3469829 w 3819517"/>
              <a:gd name="connsiteY104" fmla="*/ 2348907 h 3734676"/>
              <a:gd name="connsiteX105" fmla="*/ 1028389 w 3819517"/>
              <a:gd name="connsiteY105" fmla="*/ 2348907 h 3734676"/>
              <a:gd name="connsiteX106" fmla="*/ 1028389 w 3819517"/>
              <a:gd name="connsiteY106" fmla="*/ 2348907 h 3734676"/>
              <a:gd name="connsiteX107" fmla="*/ 690625 w 3819517"/>
              <a:gd name="connsiteY107" fmla="*/ 1312804 h 3734676"/>
              <a:gd name="connsiteX108" fmla="*/ 350544 w 3819517"/>
              <a:gd name="connsiteY108" fmla="*/ 2348907 h 3734676"/>
              <a:gd name="connsiteX109" fmla="*/ 490721 w 3819517"/>
              <a:gd name="connsiteY109" fmla="*/ 2441428 h 3734676"/>
              <a:gd name="connsiteX110" fmla="*/ 497081 w 3819517"/>
              <a:gd name="connsiteY110" fmla="*/ 2442517 h 3734676"/>
              <a:gd name="connsiteX111" fmla="*/ 690628 w 3819517"/>
              <a:gd name="connsiteY111" fmla="*/ 2480157 h 3734676"/>
              <a:gd name="connsiteX112" fmla="*/ 881292 w 3819517"/>
              <a:gd name="connsiteY112" fmla="*/ 2442517 h 3734676"/>
              <a:gd name="connsiteX113" fmla="*/ 882297 w 3819517"/>
              <a:gd name="connsiteY113" fmla="*/ 2442517 h 3734676"/>
              <a:gd name="connsiteX114" fmla="*/ 1028397 w 3819517"/>
              <a:gd name="connsiteY114" fmla="*/ 2348907 h 3734676"/>
              <a:gd name="connsiteX115" fmla="*/ 1028397 w 3819517"/>
              <a:gd name="connsiteY115" fmla="*/ 2348907 h 3734676"/>
              <a:gd name="connsiteX116" fmla="*/ 1239539 w 3819517"/>
              <a:gd name="connsiteY116" fmla="*/ 3432387 h 3734676"/>
              <a:gd name="connsiteX117" fmla="*/ 1239539 w 3819517"/>
              <a:gd name="connsiteY117" fmla="*/ 3432387 h 3734676"/>
              <a:gd name="connsiteX118" fmla="*/ 2579957 w 3819517"/>
              <a:gd name="connsiteY118" fmla="*/ 3432387 h 3734676"/>
              <a:gd name="connsiteX119" fmla="*/ 2579957 w 3819517"/>
              <a:gd name="connsiteY119" fmla="*/ 3287015 h 3734676"/>
              <a:gd name="connsiteX120" fmla="*/ 1239539 w 3819517"/>
              <a:gd name="connsiteY120" fmla="*/ 3287015 h 3734676"/>
              <a:gd name="connsiteX121" fmla="*/ 1239539 w 3819517"/>
              <a:gd name="connsiteY121" fmla="*/ 3432387 h 373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819517" h="3734676">
                <a:moveTo>
                  <a:pt x="706916" y="3734676"/>
                </a:moveTo>
                <a:cubicBezTo>
                  <a:pt x="622690" y="3734676"/>
                  <a:pt x="554917" y="3666975"/>
                  <a:pt x="554917" y="3583035"/>
                </a:cubicBezTo>
                <a:cubicBezTo>
                  <a:pt x="554917" y="3500247"/>
                  <a:pt x="622694" y="3432391"/>
                  <a:pt x="706916" y="3432391"/>
                </a:cubicBezTo>
                <a:lnTo>
                  <a:pt x="1058684" y="3432391"/>
                </a:lnTo>
                <a:lnTo>
                  <a:pt x="1058684" y="3265598"/>
                </a:lnTo>
                <a:cubicBezTo>
                  <a:pt x="1058684" y="3223696"/>
                  <a:pt x="1073680" y="3188145"/>
                  <a:pt x="1099502" y="3160091"/>
                </a:cubicBezTo>
                <a:lnTo>
                  <a:pt x="1105989" y="3151522"/>
                </a:lnTo>
                <a:cubicBezTo>
                  <a:pt x="1136125" y="3122534"/>
                  <a:pt x="1174632" y="3104145"/>
                  <a:pt x="1220062" y="3104145"/>
                </a:cubicBezTo>
                <a:lnTo>
                  <a:pt x="1757011" y="3104145"/>
                </a:lnTo>
                <a:lnTo>
                  <a:pt x="1757011" y="623126"/>
                </a:lnTo>
                <a:cubicBezTo>
                  <a:pt x="1706396" y="634945"/>
                  <a:pt x="1658070" y="648868"/>
                  <a:pt x="1610761" y="669343"/>
                </a:cubicBezTo>
                <a:cubicBezTo>
                  <a:pt x="1566347" y="688602"/>
                  <a:pt x="1523356" y="712251"/>
                  <a:pt x="1481684" y="739232"/>
                </a:cubicBezTo>
                <a:cubicBezTo>
                  <a:pt x="1441735" y="768363"/>
                  <a:pt x="1401923" y="800593"/>
                  <a:pt x="1368609" y="836151"/>
                </a:cubicBezTo>
                <a:cubicBezTo>
                  <a:pt x="1282360" y="920076"/>
                  <a:pt x="1179240" y="988809"/>
                  <a:pt x="1065013" y="1036257"/>
                </a:cubicBezTo>
                <a:cubicBezTo>
                  <a:pt x="1008193" y="1059906"/>
                  <a:pt x="949065" y="1080317"/>
                  <a:pt x="884300" y="1094297"/>
                </a:cubicBezTo>
                <a:cubicBezTo>
                  <a:pt x="860501" y="1098695"/>
                  <a:pt x="835986" y="1101805"/>
                  <a:pt x="813195" y="1106131"/>
                </a:cubicBezTo>
                <a:lnTo>
                  <a:pt x="1202595" y="2296199"/>
                </a:lnTo>
                <a:cubicBezTo>
                  <a:pt x="1223360" y="2303695"/>
                  <a:pt x="1243846" y="2315450"/>
                  <a:pt x="1260869" y="2333775"/>
                </a:cubicBezTo>
                <a:cubicBezTo>
                  <a:pt x="1318841" y="2392037"/>
                  <a:pt x="1318841" y="2488741"/>
                  <a:pt x="1260869" y="2545776"/>
                </a:cubicBezTo>
                <a:cubicBezTo>
                  <a:pt x="1187599" y="2620051"/>
                  <a:pt x="1097600" y="2681348"/>
                  <a:pt x="998373" y="2723322"/>
                </a:cubicBezTo>
                <a:lnTo>
                  <a:pt x="998373" y="2723322"/>
                </a:lnTo>
                <a:cubicBezTo>
                  <a:pt x="901748" y="2760876"/>
                  <a:pt x="798052" y="2783610"/>
                  <a:pt x="690602" y="2783610"/>
                </a:cubicBezTo>
                <a:cubicBezTo>
                  <a:pt x="580840" y="2783610"/>
                  <a:pt x="475416" y="2760879"/>
                  <a:pt x="380809" y="2723322"/>
                </a:cubicBezTo>
                <a:lnTo>
                  <a:pt x="372010" y="2719060"/>
                </a:lnTo>
                <a:cubicBezTo>
                  <a:pt x="275377" y="2677090"/>
                  <a:pt x="189279" y="2620047"/>
                  <a:pt x="118182" y="2545776"/>
                </a:cubicBezTo>
                <a:cubicBezTo>
                  <a:pt x="59189" y="2488734"/>
                  <a:pt x="59189" y="2392033"/>
                  <a:pt x="118182" y="2333775"/>
                </a:cubicBezTo>
                <a:cubicBezTo>
                  <a:pt x="135339" y="2315450"/>
                  <a:pt x="154817" y="2303699"/>
                  <a:pt x="176308" y="2296199"/>
                </a:cubicBezTo>
                <a:lnTo>
                  <a:pt x="567881" y="1104034"/>
                </a:lnTo>
                <a:cubicBezTo>
                  <a:pt x="547552" y="1100792"/>
                  <a:pt x="529216" y="1098706"/>
                  <a:pt x="509754" y="1094301"/>
                </a:cubicBezTo>
                <a:cubicBezTo>
                  <a:pt x="445280" y="1080321"/>
                  <a:pt x="384999" y="1059906"/>
                  <a:pt x="329185" y="1036261"/>
                </a:cubicBezTo>
                <a:cubicBezTo>
                  <a:pt x="270919" y="1014691"/>
                  <a:pt x="216113" y="984558"/>
                  <a:pt x="167652" y="951165"/>
                </a:cubicBezTo>
                <a:cubicBezTo>
                  <a:pt x="116032" y="917772"/>
                  <a:pt x="68723" y="878042"/>
                  <a:pt x="25740" y="836154"/>
                </a:cubicBezTo>
                <a:cubicBezTo>
                  <a:pt x="-8580" y="798499"/>
                  <a:pt x="-8580" y="739236"/>
                  <a:pt x="25740" y="706923"/>
                </a:cubicBezTo>
                <a:cubicBezTo>
                  <a:pt x="61219" y="669347"/>
                  <a:pt x="120347" y="669347"/>
                  <a:pt x="154828" y="706923"/>
                </a:cubicBezTo>
                <a:cubicBezTo>
                  <a:pt x="189290" y="739236"/>
                  <a:pt x="228083" y="772546"/>
                  <a:pt x="267899" y="800596"/>
                </a:cubicBezTo>
                <a:cubicBezTo>
                  <a:pt x="309866" y="827498"/>
                  <a:pt x="352555" y="852232"/>
                  <a:pt x="397997" y="871558"/>
                </a:cubicBezTo>
                <a:cubicBezTo>
                  <a:pt x="444282" y="889868"/>
                  <a:pt x="492751" y="905015"/>
                  <a:pt x="543226" y="915693"/>
                </a:cubicBezTo>
                <a:cubicBezTo>
                  <a:pt x="591831" y="925355"/>
                  <a:pt x="643323" y="930773"/>
                  <a:pt x="697255" y="930773"/>
                </a:cubicBezTo>
                <a:cubicBezTo>
                  <a:pt x="749760" y="930773"/>
                  <a:pt x="801678" y="925358"/>
                  <a:pt x="849853" y="915693"/>
                </a:cubicBezTo>
                <a:cubicBezTo>
                  <a:pt x="899169" y="905019"/>
                  <a:pt x="949080" y="889872"/>
                  <a:pt x="996381" y="871558"/>
                </a:cubicBezTo>
                <a:cubicBezTo>
                  <a:pt x="1086516" y="833918"/>
                  <a:pt x="1169447" y="775791"/>
                  <a:pt x="1239535" y="706927"/>
                </a:cubicBezTo>
                <a:lnTo>
                  <a:pt x="1241557" y="704833"/>
                </a:lnTo>
                <a:cubicBezTo>
                  <a:pt x="1284533" y="661858"/>
                  <a:pt x="1329684" y="623137"/>
                  <a:pt x="1381455" y="589744"/>
                </a:cubicBezTo>
                <a:cubicBezTo>
                  <a:pt x="1428757" y="556358"/>
                  <a:pt x="1484722" y="528304"/>
                  <a:pt x="1540680" y="504659"/>
                </a:cubicBezTo>
                <a:cubicBezTo>
                  <a:pt x="1598667" y="478913"/>
                  <a:pt x="1658951" y="459515"/>
                  <a:pt x="1721253" y="448694"/>
                </a:cubicBezTo>
                <a:lnTo>
                  <a:pt x="1757022" y="440105"/>
                </a:lnTo>
                <a:lnTo>
                  <a:pt x="1757022" y="152880"/>
                </a:lnTo>
                <a:cubicBezTo>
                  <a:pt x="1757022" y="68948"/>
                  <a:pt x="1826820" y="0"/>
                  <a:pt x="1910618" y="0"/>
                </a:cubicBezTo>
                <a:cubicBezTo>
                  <a:pt x="1993553" y="0"/>
                  <a:pt x="2061627" y="68944"/>
                  <a:pt x="2061627" y="152880"/>
                </a:cubicBezTo>
                <a:lnTo>
                  <a:pt x="2061627" y="440105"/>
                </a:lnTo>
                <a:lnTo>
                  <a:pt x="2097968" y="448694"/>
                </a:lnTo>
                <a:cubicBezTo>
                  <a:pt x="2160270" y="459515"/>
                  <a:pt x="2221721" y="478913"/>
                  <a:pt x="2278828" y="504659"/>
                </a:cubicBezTo>
                <a:cubicBezTo>
                  <a:pt x="2336803" y="528315"/>
                  <a:pt x="2390747" y="556362"/>
                  <a:pt x="2440364" y="589744"/>
                </a:cubicBezTo>
                <a:cubicBezTo>
                  <a:pt x="2489695" y="623137"/>
                  <a:pt x="2537859" y="662871"/>
                  <a:pt x="2579968" y="706927"/>
                </a:cubicBezTo>
                <a:cubicBezTo>
                  <a:pt x="2615745" y="739239"/>
                  <a:pt x="2653242" y="772550"/>
                  <a:pt x="2694199" y="800600"/>
                </a:cubicBezTo>
                <a:cubicBezTo>
                  <a:pt x="2737175" y="827502"/>
                  <a:pt x="2780162" y="852235"/>
                  <a:pt x="2824428" y="871562"/>
                </a:cubicBezTo>
                <a:cubicBezTo>
                  <a:pt x="2870446" y="889872"/>
                  <a:pt x="2919194" y="905019"/>
                  <a:pt x="2969383" y="915697"/>
                </a:cubicBezTo>
                <a:cubicBezTo>
                  <a:pt x="3019287" y="925358"/>
                  <a:pt x="3068610" y="930777"/>
                  <a:pt x="3122407" y="930777"/>
                </a:cubicBezTo>
                <a:cubicBezTo>
                  <a:pt x="3176200" y="930777"/>
                  <a:pt x="3227839" y="925362"/>
                  <a:pt x="3275140" y="915697"/>
                </a:cubicBezTo>
                <a:cubicBezTo>
                  <a:pt x="3326757" y="905023"/>
                  <a:pt x="3374070" y="889876"/>
                  <a:pt x="3421371" y="871562"/>
                </a:cubicBezTo>
                <a:cubicBezTo>
                  <a:pt x="3511950" y="833922"/>
                  <a:pt x="3594738" y="775795"/>
                  <a:pt x="3664536" y="706931"/>
                </a:cubicBezTo>
                <a:cubicBezTo>
                  <a:pt x="3700019" y="669354"/>
                  <a:pt x="3759426" y="669354"/>
                  <a:pt x="3793764" y="706931"/>
                </a:cubicBezTo>
                <a:cubicBezTo>
                  <a:pt x="3828102" y="739243"/>
                  <a:pt x="3828102" y="798507"/>
                  <a:pt x="3793764" y="836162"/>
                </a:cubicBezTo>
                <a:cubicBezTo>
                  <a:pt x="3707806" y="920087"/>
                  <a:pt x="3606564" y="988820"/>
                  <a:pt x="3491467" y="1036269"/>
                </a:cubicBezTo>
                <a:cubicBezTo>
                  <a:pt x="3434361" y="1059918"/>
                  <a:pt x="3374070" y="1080329"/>
                  <a:pt x="3310759" y="1094309"/>
                </a:cubicBezTo>
                <a:cubicBezTo>
                  <a:pt x="3292298" y="1098706"/>
                  <a:pt x="3272825" y="1100796"/>
                  <a:pt x="3251484" y="1104041"/>
                </a:cubicBezTo>
                <a:lnTo>
                  <a:pt x="3644058" y="2296206"/>
                </a:lnTo>
                <a:cubicBezTo>
                  <a:pt x="3664544" y="2303703"/>
                  <a:pt x="3683874" y="2315458"/>
                  <a:pt x="3701314" y="2333783"/>
                </a:cubicBezTo>
                <a:cubicBezTo>
                  <a:pt x="3761609" y="2392045"/>
                  <a:pt x="3761609" y="2488749"/>
                  <a:pt x="3701314" y="2545783"/>
                </a:cubicBezTo>
                <a:cubicBezTo>
                  <a:pt x="3628195" y="2620059"/>
                  <a:pt x="3538923" y="2681355"/>
                  <a:pt x="3438680" y="2723329"/>
                </a:cubicBezTo>
                <a:cubicBezTo>
                  <a:pt x="3344065" y="2760883"/>
                  <a:pt x="3238505" y="2783617"/>
                  <a:pt x="3129760" y="2783617"/>
                </a:cubicBezTo>
                <a:cubicBezTo>
                  <a:pt x="3021305" y="2783617"/>
                  <a:pt x="2918034" y="2760887"/>
                  <a:pt x="2822117" y="2723329"/>
                </a:cubicBezTo>
                <a:lnTo>
                  <a:pt x="2814470" y="2719067"/>
                </a:lnTo>
                <a:cubicBezTo>
                  <a:pt x="2716692" y="2677097"/>
                  <a:pt x="2631596" y="2620055"/>
                  <a:pt x="2559633" y="2545783"/>
                </a:cubicBezTo>
                <a:cubicBezTo>
                  <a:pt x="2500640" y="2488741"/>
                  <a:pt x="2500640" y="2392041"/>
                  <a:pt x="2559633" y="2333783"/>
                </a:cubicBezTo>
                <a:cubicBezTo>
                  <a:pt x="2575939" y="2315458"/>
                  <a:pt x="2597273" y="2303707"/>
                  <a:pt x="2616607" y="2296206"/>
                </a:cubicBezTo>
                <a:lnTo>
                  <a:pt x="3008315" y="1106139"/>
                </a:lnTo>
                <a:cubicBezTo>
                  <a:pt x="2982358" y="1101813"/>
                  <a:pt x="2959003" y="1098702"/>
                  <a:pt x="2935060" y="1094305"/>
                </a:cubicBezTo>
                <a:cubicBezTo>
                  <a:pt x="2871749" y="1080325"/>
                  <a:pt x="2810445" y="1059910"/>
                  <a:pt x="2754491" y="1036265"/>
                </a:cubicBezTo>
                <a:cubicBezTo>
                  <a:pt x="2696372" y="1014694"/>
                  <a:pt x="2641570" y="984562"/>
                  <a:pt x="2592954" y="951169"/>
                </a:cubicBezTo>
                <a:cubicBezTo>
                  <a:pt x="2543348" y="917775"/>
                  <a:pt x="2494025" y="878046"/>
                  <a:pt x="2453350" y="836158"/>
                </a:cubicBezTo>
                <a:cubicBezTo>
                  <a:pt x="2416421" y="800600"/>
                  <a:pt x="2378932" y="768370"/>
                  <a:pt x="2336807" y="739239"/>
                </a:cubicBezTo>
                <a:cubicBezTo>
                  <a:pt x="2296140" y="712262"/>
                  <a:pt x="2252878" y="688613"/>
                  <a:pt x="2207583" y="669351"/>
                </a:cubicBezTo>
                <a:cubicBezTo>
                  <a:pt x="2162740" y="648872"/>
                  <a:pt x="2112976" y="634952"/>
                  <a:pt x="2061631" y="623133"/>
                </a:cubicBezTo>
                <a:lnTo>
                  <a:pt x="2061631" y="623133"/>
                </a:lnTo>
                <a:lnTo>
                  <a:pt x="2061631" y="3104152"/>
                </a:lnTo>
                <a:lnTo>
                  <a:pt x="2599588" y="3104152"/>
                </a:lnTo>
                <a:cubicBezTo>
                  <a:pt x="2643581" y="3104152"/>
                  <a:pt x="2685393" y="3122537"/>
                  <a:pt x="2713247" y="3151529"/>
                </a:cubicBezTo>
                <a:cubicBezTo>
                  <a:pt x="2743824" y="3179576"/>
                  <a:pt x="2760681" y="3221546"/>
                  <a:pt x="2760681" y="3265606"/>
                </a:cubicBezTo>
                <a:lnTo>
                  <a:pt x="2760681" y="3432398"/>
                </a:lnTo>
                <a:lnTo>
                  <a:pt x="3113894" y="3432398"/>
                </a:lnTo>
                <a:cubicBezTo>
                  <a:pt x="3197533" y="3432398"/>
                  <a:pt x="3264451" y="3500254"/>
                  <a:pt x="3264451" y="3583042"/>
                </a:cubicBezTo>
                <a:cubicBezTo>
                  <a:pt x="3264451" y="3666979"/>
                  <a:pt x="3197529" y="3734676"/>
                  <a:pt x="3113894" y="3734676"/>
                </a:cubicBezTo>
                <a:lnTo>
                  <a:pt x="706920" y="3734676"/>
                </a:lnTo>
                <a:close/>
                <a:moveTo>
                  <a:pt x="3469825" y="2348907"/>
                </a:moveTo>
                <a:lnTo>
                  <a:pt x="3469825" y="2348907"/>
                </a:lnTo>
                <a:lnTo>
                  <a:pt x="3129749" y="1312804"/>
                </a:lnTo>
                <a:lnTo>
                  <a:pt x="2791107" y="2348907"/>
                </a:lnTo>
                <a:cubicBezTo>
                  <a:pt x="2833804" y="2387636"/>
                  <a:pt x="2881098" y="2417783"/>
                  <a:pt x="2930723" y="2441428"/>
                </a:cubicBezTo>
                <a:lnTo>
                  <a:pt x="2937361" y="2442517"/>
                </a:lnTo>
                <a:cubicBezTo>
                  <a:pt x="2996353" y="2467242"/>
                  <a:pt x="3062104" y="2480157"/>
                  <a:pt x="3129756" y="2480157"/>
                </a:cubicBezTo>
                <a:cubicBezTo>
                  <a:pt x="3199852" y="2480157"/>
                  <a:pt x="3264455" y="2467246"/>
                  <a:pt x="3322446" y="2442517"/>
                </a:cubicBezTo>
                <a:lnTo>
                  <a:pt x="3324746" y="2442517"/>
                </a:lnTo>
                <a:cubicBezTo>
                  <a:pt x="3376231" y="2419877"/>
                  <a:pt x="3427712" y="2389733"/>
                  <a:pt x="3469829" y="2348907"/>
                </a:cubicBezTo>
                <a:lnTo>
                  <a:pt x="3469829" y="2348907"/>
                </a:lnTo>
                <a:close/>
                <a:moveTo>
                  <a:pt x="1028389" y="2348907"/>
                </a:moveTo>
                <a:lnTo>
                  <a:pt x="1028389" y="2348907"/>
                </a:lnTo>
                <a:lnTo>
                  <a:pt x="690625" y="1312804"/>
                </a:lnTo>
                <a:lnTo>
                  <a:pt x="350544" y="2348907"/>
                </a:lnTo>
                <a:cubicBezTo>
                  <a:pt x="391498" y="2387636"/>
                  <a:pt x="438800" y="2417783"/>
                  <a:pt x="490721" y="2441428"/>
                </a:cubicBezTo>
                <a:lnTo>
                  <a:pt x="497081" y="2442517"/>
                </a:lnTo>
                <a:cubicBezTo>
                  <a:pt x="554913" y="2467242"/>
                  <a:pt x="620672" y="2480157"/>
                  <a:pt x="690628" y="2480157"/>
                </a:cubicBezTo>
                <a:cubicBezTo>
                  <a:pt x="757253" y="2480157"/>
                  <a:pt x="823885" y="2467246"/>
                  <a:pt x="881292" y="2442517"/>
                </a:cubicBezTo>
                <a:lnTo>
                  <a:pt x="882297" y="2442517"/>
                </a:lnTo>
                <a:cubicBezTo>
                  <a:pt x="934938" y="2419877"/>
                  <a:pt x="985421" y="2389733"/>
                  <a:pt x="1028397" y="2348907"/>
                </a:cubicBezTo>
                <a:lnTo>
                  <a:pt x="1028397" y="2348907"/>
                </a:lnTo>
                <a:close/>
                <a:moveTo>
                  <a:pt x="1239539" y="3432387"/>
                </a:moveTo>
                <a:lnTo>
                  <a:pt x="1239539" y="3432387"/>
                </a:lnTo>
                <a:lnTo>
                  <a:pt x="2579957" y="3432387"/>
                </a:lnTo>
                <a:lnTo>
                  <a:pt x="2579957" y="3287015"/>
                </a:lnTo>
                <a:cubicBezTo>
                  <a:pt x="1956044" y="3287015"/>
                  <a:pt x="1884939" y="3287015"/>
                  <a:pt x="1239539" y="3287015"/>
                </a:cubicBezTo>
                <a:lnTo>
                  <a:pt x="1239539" y="3432387"/>
                </a:lnTo>
                <a:close/>
              </a:path>
            </a:pathLst>
          </a:custGeom>
          <a:gradFill>
            <a:gsLst>
              <a:gs pos="50000">
                <a:srgbClr val="EDB46F">
                  <a:alpha val="5000"/>
                </a:srgbClr>
              </a:gs>
              <a:gs pos="0">
                <a:srgbClr val="AC6838">
                  <a:alpha val="5000"/>
                </a:srgbClr>
              </a:gs>
              <a:gs pos="100000">
                <a:srgbClr val="AC6838">
                  <a:alpha val="5000"/>
                </a:srgbClr>
              </a:gs>
            </a:gsLst>
            <a:lin ang="0" scaled="1"/>
          </a:gradFill>
          <a:ln w="3758" cap="flat">
            <a:noFill/>
            <a:prstDash val="solid"/>
            <a:miter/>
          </a:ln>
        </p:spPr>
        <p:txBody>
          <a:bodyPr rtlCol="0" anchor="ctr"/>
          <a:lstStyle/>
          <a:p>
            <a:endParaRPr lang="zh-CN" altLang="en-US">
              <a:cs typeface="思源黑体 CN Bold" panose="020B0800000000000000" pitchFamily="34" charset="-122"/>
            </a:endParaRPr>
          </a:p>
        </p:txBody>
      </p:sp>
      <p:grpSp>
        <p:nvGrpSpPr>
          <p:cNvPr id="2" name="组合 1"/>
          <p:cNvGrpSpPr/>
          <p:nvPr/>
        </p:nvGrpSpPr>
        <p:grpSpPr>
          <a:xfrm>
            <a:off x="654468" y="3495553"/>
            <a:ext cx="5270373" cy="1906524"/>
            <a:chOff x="654468" y="3495553"/>
            <a:chExt cx="5270373" cy="1906524"/>
          </a:xfrm>
        </p:grpSpPr>
        <p:grpSp>
          <p:nvGrpSpPr>
            <p:cNvPr id="57" name="PPT世界-6"/>
            <p:cNvGrpSpPr/>
            <p:nvPr/>
          </p:nvGrpSpPr>
          <p:grpSpPr>
            <a:xfrm>
              <a:off x="654468" y="3495553"/>
              <a:ext cx="5270373" cy="432054"/>
              <a:chOff x="654468" y="3495553"/>
              <a:chExt cx="5270373" cy="432054"/>
            </a:xfrm>
          </p:grpSpPr>
          <p:sp>
            <p:nvSpPr>
              <p:cNvPr id="23" name="PPT世界-6-1"/>
              <p:cNvSpPr/>
              <p:nvPr/>
            </p:nvSpPr>
            <p:spPr>
              <a:xfrm flipV="1">
                <a:off x="654468" y="3495553"/>
                <a:ext cx="5270373" cy="432054"/>
              </a:xfrm>
              <a:prstGeom prst="round2DiagRect">
                <a:avLst>
                  <a:gd name="adj1" fmla="val 41182"/>
                  <a:gd name="adj2" fmla="val 0"/>
                </a:avLst>
              </a:prstGeom>
              <a:solidFill>
                <a:schemeClr val="accent1"/>
              </a:solidFill>
              <a:ln w="3427" cap="flat">
                <a:noFill/>
                <a:prstDash val="solid"/>
                <a:miter/>
              </a:ln>
            </p:spPr>
            <p:txBody>
              <a:bodyPr rtlCol="0" anchor="ctr"/>
              <a:lstStyle/>
              <a:p>
                <a:pPr algn="dist"/>
                <a:endParaRPr lang="zh-CN" altLang="en-US" dirty="0">
                  <a:cs typeface="思源黑体 CN Bold" panose="020B0800000000000000" pitchFamily="34" charset="-122"/>
                </a:endParaRPr>
              </a:p>
            </p:txBody>
          </p:sp>
          <p:sp>
            <p:nvSpPr>
              <p:cNvPr id="27" name="PPT世界-6-2"/>
              <p:cNvSpPr txBox="1"/>
              <p:nvPr/>
            </p:nvSpPr>
            <p:spPr>
              <a:xfrm flipH="1">
                <a:off x="758638" y="3549998"/>
                <a:ext cx="5062032" cy="323165"/>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5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UNIVERSITY SCIENCE AND ENGINEERING COURSE PPT</a:t>
                </a:r>
                <a:endParaRPr kumimoji="0" lang="zh-CN" altLang="en-US" sz="15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8" name="PPT世界-7"/>
            <p:cNvGrpSpPr/>
            <p:nvPr/>
          </p:nvGrpSpPr>
          <p:grpSpPr>
            <a:xfrm>
              <a:off x="1974633" y="5031745"/>
              <a:ext cx="1165860" cy="370332"/>
              <a:chOff x="6997065" y="5112639"/>
              <a:chExt cx="1165860" cy="370332"/>
            </a:xfrm>
          </p:grpSpPr>
          <p:sp>
            <p:nvSpPr>
              <p:cNvPr id="29" name="PPT世界-7-1"/>
              <p:cNvSpPr/>
              <p:nvPr/>
            </p:nvSpPr>
            <p:spPr>
              <a:xfrm>
                <a:off x="6997065" y="5112639"/>
                <a:ext cx="1165860" cy="370332"/>
              </a:xfrm>
              <a:custGeom>
                <a:avLst/>
                <a:gdLst>
                  <a:gd name="connsiteX0" fmla="*/ 0 w 1165860"/>
                  <a:gd name="connsiteY0" fmla="*/ 0 h 370332"/>
                  <a:gd name="connsiteX1" fmla="*/ 1165860 w 1165860"/>
                  <a:gd name="connsiteY1" fmla="*/ 0 h 370332"/>
                  <a:gd name="connsiteX2" fmla="*/ 1165860 w 1165860"/>
                  <a:gd name="connsiteY2" fmla="*/ 370332 h 370332"/>
                  <a:gd name="connsiteX3" fmla="*/ 0 w 1165860"/>
                  <a:gd name="connsiteY3" fmla="*/ 370332 h 370332"/>
                </a:gdLst>
                <a:ahLst/>
                <a:cxnLst>
                  <a:cxn ang="0">
                    <a:pos x="connsiteX0" y="connsiteY0"/>
                  </a:cxn>
                  <a:cxn ang="0">
                    <a:pos x="connsiteX1" y="connsiteY1"/>
                  </a:cxn>
                  <a:cxn ang="0">
                    <a:pos x="connsiteX2" y="connsiteY2"/>
                  </a:cxn>
                  <a:cxn ang="0">
                    <a:pos x="connsiteX3" y="connsiteY3"/>
                  </a:cxn>
                </a:cxnLst>
                <a:rect l="l" t="t" r="r" b="b"/>
                <a:pathLst>
                  <a:path w="1165860" h="370332">
                    <a:moveTo>
                      <a:pt x="0" y="0"/>
                    </a:moveTo>
                    <a:lnTo>
                      <a:pt x="1165860" y="0"/>
                    </a:lnTo>
                    <a:lnTo>
                      <a:pt x="1165860" y="370332"/>
                    </a:lnTo>
                    <a:lnTo>
                      <a:pt x="0" y="370332"/>
                    </a:lnTo>
                    <a:close/>
                  </a:path>
                </a:pathLst>
              </a:custGeom>
              <a:solidFill>
                <a:schemeClr val="accent1"/>
              </a:solidFill>
              <a:ln w="3427" cap="flat">
                <a:noFill/>
                <a:prstDash val="solid"/>
                <a:miter/>
              </a:ln>
            </p:spPr>
            <p:txBody>
              <a:bodyPr rtlCol="0" anchor="ctr"/>
              <a:lstStyle/>
              <a:p>
                <a:endParaRPr lang="zh-CN" altLang="en-US" dirty="0">
                  <a:cs typeface="思源黑体 CN Bold" panose="020B0800000000000000" pitchFamily="34" charset="-122"/>
                </a:endParaRPr>
              </a:p>
            </p:txBody>
          </p:sp>
          <p:sp>
            <p:nvSpPr>
              <p:cNvPr id="30" name="PPT世界-7-2"/>
              <p:cNvSpPr txBox="1"/>
              <p:nvPr/>
            </p:nvSpPr>
            <p:spPr>
              <a:xfrm>
                <a:off x="7028372" y="5159306"/>
                <a:ext cx="1103246"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i="0" u="none" strike="noStrike" kern="0" cap="none" spc="0" normalizeH="0" baseline="0" noProof="0" dirty="0">
                    <a:ln w="12700">
                      <a:noFill/>
                    </a:ln>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PPT</a:t>
                </a:r>
                <a:r>
                  <a:rPr kumimoji="0" lang="zh-CN" altLang="en-US" sz="1200" i="0" u="none" strike="noStrike" kern="0" cap="none" spc="0" normalizeH="0" baseline="0" noProof="0" dirty="0">
                    <a:ln w="12700">
                      <a:noFill/>
                    </a:ln>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世界</a:t>
                </a:r>
                <a:endParaRPr kumimoji="0" lang="zh-CN" altLang="en-US" sz="1200" i="0" u="none" strike="noStrike" kern="0" cap="none" spc="0" normalizeH="0" baseline="0" noProof="0" dirty="0">
                  <a:ln w="12700">
                    <a:noFill/>
                  </a:ln>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1" name="PPT世界-8"/>
            <p:cNvGrpSpPr/>
            <p:nvPr/>
          </p:nvGrpSpPr>
          <p:grpSpPr>
            <a:xfrm>
              <a:off x="3407955" y="5031745"/>
              <a:ext cx="1134999" cy="370332"/>
              <a:chOff x="8430387" y="5112639"/>
              <a:chExt cx="1134999" cy="370332"/>
            </a:xfrm>
          </p:grpSpPr>
          <p:sp>
            <p:nvSpPr>
              <p:cNvPr id="32" name="PPT世界-8-1"/>
              <p:cNvSpPr/>
              <p:nvPr/>
            </p:nvSpPr>
            <p:spPr>
              <a:xfrm>
                <a:off x="8430387" y="5112639"/>
                <a:ext cx="1134999" cy="370332"/>
              </a:xfrm>
              <a:custGeom>
                <a:avLst/>
                <a:gdLst>
                  <a:gd name="connsiteX0" fmla="*/ 0 w 1134999"/>
                  <a:gd name="connsiteY0" fmla="*/ 0 h 370332"/>
                  <a:gd name="connsiteX1" fmla="*/ 1134999 w 1134999"/>
                  <a:gd name="connsiteY1" fmla="*/ 0 h 370332"/>
                  <a:gd name="connsiteX2" fmla="*/ 1134999 w 1134999"/>
                  <a:gd name="connsiteY2" fmla="*/ 370332 h 370332"/>
                  <a:gd name="connsiteX3" fmla="*/ 0 w 1134999"/>
                  <a:gd name="connsiteY3" fmla="*/ 370332 h 370332"/>
                </a:gdLst>
                <a:ahLst/>
                <a:cxnLst>
                  <a:cxn ang="0">
                    <a:pos x="connsiteX0" y="connsiteY0"/>
                  </a:cxn>
                  <a:cxn ang="0">
                    <a:pos x="connsiteX1" y="connsiteY1"/>
                  </a:cxn>
                  <a:cxn ang="0">
                    <a:pos x="connsiteX2" y="connsiteY2"/>
                  </a:cxn>
                  <a:cxn ang="0">
                    <a:pos x="connsiteX3" y="connsiteY3"/>
                  </a:cxn>
                </a:cxnLst>
                <a:rect l="l" t="t" r="r" b="b"/>
                <a:pathLst>
                  <a:path w="1134999" h="370332">
                    <a:moveTo>
                      <a:pt x="0" y="0"/>
                    </a:moveTo>
                    <a:lnTo>
                      <a:pt x="1134999" y="0"/>
                    </a:lnTo>
                    <a:lnTo>
                      <a:pt x="1134999" y="370332"/>
                    </a:lnTo>
                    <a:lnTo>
                      <a:pt x="0" y="370332"/>
                    </a:lnTo>
                    <a:close/>
                  </a:path>
                </a:pathLst>
              </a:custGeom>
              <a:noFill/>
              <a:ln w="14281" cap="flat">
                <a:solidFill>
                  <a:schemeClr val="accent3"/>
                </a:solidFill>
                <a:prstDash val="solid"/>
                <a:miter/>
              </a:ln>
            </p:spPr>
            <p:txBody>
              <a:bodyPr rtlCol="0" anchor="ctr"/>
              <a:lstStyle/>
              <a:p>
                <a:endParaRPr lang="zh-CN" altLang="en-US" dirty="0">
                  <a:cs typeface="思源黑体 CN Bold" panose="020B0800000000000000" pitchFamily="34" charset="-122"/>
                </a:endParaRPr>
              </a:p>
            </p:txBody>
          </p:sp>
          <p:sp>
            <p:nvSpPr>
              <p:cNvPr id="33" name="PPT世界-8-2"/>
              <p:cNvSpPr txBox="1"/>
              <p:nvPr/>
            </p:nvSpPr>
            <p:spPr>
              <a:xfrm>
                <a:off x="8513634" y="5159306"/>
                <a:ext cx="968504"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i="0" u="none" strike="noStrike" kern="0" cap="none" spc="0" normalizeH="0" baseline="0" noProof="0" dirty="0">
                    <a:ln w="12700">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20XX.XX</a:t>
                </a:r>
                <a:endParaRPr kumimoji="0" lang="zh-CN" altLang="en-US" sz="1200" i="0" u="none" strike="noStrike" kern="0" cap="none" spc="0" normalizeH="0" baseline="0" noProof="0" dirty="0">
                  <a:ln w="12700">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4" name="PPT世界-9"/>
            <p:cNvSpPr txBox="1"/>
            <p:nvPr/>
          </p:nvSpPr>
          <p:spPr>
            <a:xfrm flipH="1">
              <a:off x="1218445" y="4083408"/>
              <a:ext cx="4192184" cy="742254"/>
            </a:xfrm>
            <a:prstGeom prst="rect">
              <a:avLst/>
            </a:prstGeom>
            <a:noFill/>
          </p:spPr>
          <p:txBody>
            <a:bodyPr wrap="square">
              <a:spAutoFit/>
            </a:bodyPr>
            <a:lstStyle/>
            <a:p>
              <a:pPr algn="ctr">
                <a:lnSpc>
                  <a:spcPct val="120000"/>
                </a:lnSpc>
                <a:defRPr/>
              </a:pP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Lorem ipsum dolor sit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amet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consectetur</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adipisicingelit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sed do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eiusmod</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tempor</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incididunt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ut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labore. Lorem ipsum dolor sit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amet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consectetur</a:t>
              </a:r>
              <a:endParaRPr kumimoji="0" lang="zh-CN" altLang="en-US"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60" name="PPT世界-10"/>
          <p:cNvGrpSpPr/>
          <p:nvPr/>
        </p:nvGrpSpPr>
        <p:grpSpPr>
          <a:xfrm>
            <a:off x="453378" y="405271"/>
            <a:ext cx="5980158" cy="277140"/>
            <a:chOff x="453378" y="405271"/>
            <a:chExt cx="5980158" cy="277140"/>
          </a:xfrm>
        </p:grpSpPr>
        <p:sp>
          <p:nvSpPr>
            <p:cNvPr id="36" name="PPT世界-10-1"/>
            <p:cNvSpPr/>
            <p:nvPr/>
          </p:nvSpPr>
          <p:spPr>
            <a:xfrm flipH="1">
              <a:off x="453378"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10-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sp>
          <p:nvSpPr>
            <p:cNvPr id="38" name="PPT世界-10-3"/>
            <p:cNvSpPr txBox="1"/>
            <p:nvPr/>
          </p:nvSpPr>
          <p:spPr>
            <a:xfrm flipH="1">
              <a:off x="1613645"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39" name="PPT世界-10-4"/>
            <p:cNvSpPr txBox="1"/>
            <p:nvPr/>
          </p:nvSpPr>
          <p:spPr>
            <a:xfrm flipH="1">
              <a:off x="2842864"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40" name="PPT世界-10-5"/>
            <p:cNvSpPr txBox="1"/>
            <p:nvPr/>
          </p:nvSpPr>
          <p:spPr>
            <a:xfrm flipH="1">
              <a:off x="5301300"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41" name="PPT世界-10-6"/>
            <p:cNvSpPr txBox="1"/>
            <p:nvPr/>
          </p:nvSpPr>
          <p:spPr>
            <a:xfrm flipH="1">
              <a:off x="4072082"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grpSp>
      <p:sp>
        <p:nvSpPr>
          <p:cNvPr id="43" name="PPT世界-11"/>
          <p:cNvSpPr/>
          <p:nvPr/>
        </p:nvSpPr>
        <p:spPr>
          <a:xfrm>
            <a:off x="375244"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12"/>
          <p:cNvSpPr/>
          <p:nvPr/>
        </p:nvSpPr>
        <p:spPr>
          <a:xfrm>
            <a:off x="468169" y="6111647"/>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13"/>
          <p:cNvSpPr/>
          <p:nvPr/>
        </p:nvSpPr>
        <p:spPr>
          <a:xfrm>
            <a:off x="878197"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14"/>
          <p:cNvSpPr/>
          <p:nvPr/>
        </p:nvSpPr>
        <p:spPr>
          <a:xfrm>
            <a:off x="945210" y="6111765"/>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15"/>
          <p:cNvSpPr/>
          <p:nvPr/>
        </p:nvSpPr>
        <p:spPr>
          <a:xfrm>
            <a:off x="1381151"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16"/>
          <p:cNvSpPr/>
          <p:nvPr/>
        </p:nvSpPr>
        <p:spPr>
          <a:xfrm>
            <a:off x="1448176" y="6129825"/>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17"/>
          <p:cNvSpPr/>
          <p:nvPr/>
        </p:nvSpPr>
        <p:spPr>
          <a:xfrm>
            <a:off x="1884103"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18"/>
          <p:cNvSpPr/>
          <p:nvPr/>
        </p:nvSpPr>
        <p:spPr>
          <a:xfrm>
            <a:off x="1973077" y="6111647"/>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58" name="PPT世界-19"/>
          <p:cNvGrpSpPr/>
          <p:nvPr/>
        </p:nvGrpSpPr>
        <p:grpSpPr>
          <a:xfrm>
            <a:off x="623611" y="1274577"/>
            <a:ext cx="5320611" cy="2146460"/>
            <a:chOff x="623611" y="1274577"/>
            <a:chExt cx="5320611" cy="2146460"/>
          </a:xfrm>
        </p:grpSpPr>
        <p:sp>
          <p:nvSpPr>
            <p:cNvPr id="24" name="PPT世界-19-1"/>
            <p:cNvSpPr txBox="1"/>
            <p:nvPr/>
          </p:nvSpPr>
          <p:spPr>
            <a:xfrm flipH="1">
              <a:off x="742134" y="1274577"/>
              <a:ext cx="5202088" cy="184665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u="none" strike="noStrike" kern="0" cap="none" spc="0" normalizeH="0" baseline="0" noProof="0" dirty="0">
                  <a:ln w="6350">
                    <a:gradFill>
                      <a:gsLst>
                        <a:gs pos="0">
                          <a:schemeClr val="accent3">
                            <a:alpha val="20000"/>
                          </a:schemeClr>
                        </a:gs>
                        <a:gs pos="91000">
                          <a:schemeClr val="accent3">
                            <a:alpha val="0"/>
                          </a:schemeClr>
                        </a:gs>
                      </a:gsLst>
                      <a:lin ang="5400000" scaled="1"/>
                    </a:gradFill>
                  </a:ln>
                  <a:no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MECHANICAL </a:t>
              </a:r>
              <a:r>
                <a:rPr kumimoji="0" lang="en-US" altLang="zh-CN" sz="5400" u="none" strike="noStrike" kern="0" cap="none" spc="0" normalizeH="0" baseline="0" noProof="0" dirty="0">
                  <a:ln w="6350">
                    <a:gradFill>
                      <a:gsLst>
                        <a:gs pos="0">
                          <a:schemeClr val="accent3">
                            <a:alpha val="20000"/>
                          </a:schemeClr>
                        </a:gs>
                        <a:gs pos="91000">
                          <a:schemeClr val="accent3">
                            <a:alpha val="0"/>
                          </a:schemeClr>
                        </a:gs>
                      </a:gsLst>
                      <a:lin ang="5400000" scaled="1"/>
                    </a:gradFill>
                  </a:ln>
                  <a:no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ENGINEERING</a:t>
              </a:r>
              <a:endParaRPr kumimoji="0" lang="en-US" altLang="zh-CN" sz="6000" u="none" strike="noStrike" kern="0" cap="none" spc="0" normalizeH="0" baseline="0" noProof="0" dirty="0">
                <a:ln w="6350">
                  <a:gradFill>
                    <a:gsLst>
                      <a:gs pos="0">
                        <a:schemeClr val="accent3">
                          <a:alpha val="20000"/>
                        </a:schemeClr>
                      </a:gs>
                      <a:gs pos="91000">
                        <a:schemeClr val="accent3">
                          <a:alpha val="0"/>
                        </a:schemeClr>
                      </a:gs>
                    </a:gsLst>
                    <a:lin ang="5400000" scaled="1"/>
                  </a:gradFill>
                </a:ln>
                <a:no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19-2"/>
            <p:cNvSpPr txBox="1"/>
            <p:nvPr/>
          </p:nvSpPr>
          <p:spPr>
            <a:xfrm flipH="1">
              <a:off x="623611" y="2590040"/>
              <a:ext cx="5258546"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0" cap="none" spc="0" normalizeH="0" baseline="0" noProof="0" dirty="0">
                  <a:ln w="12700">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大学理科专业课程</a:t>
              </a:r>
            </a:p>
          </p:txBody>
        </p:sp>
        <p:sp>
          <p:nvSpPr>
            <p:cNvPr id="56" name="PPT世界-19-3"/>
            <p:cNvSpPr txBox="1"/>
            <p:nvPr/>
          </p:nvSpPr>
          <p:spPr>
            <a:xfrm flipH="1">
              <a:off x="1054272" y="1563702"/>
              <a:ext cx="4397224"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i="0" u="none" strike="noStrike" kern="0" cap="none" spc="0" normalizeH="0" baseline="0" noProof="0" dirty="0">
                  <a:ln w="3175">
                    <a:solidFill>
                      <a:schemeClr val="accent3">
                        <a:alpha val="50000"/>
                      </a:schemeClr>
                    </a:solid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机械工程</a:t>
              </a:r>
            </a:p>
          </p:txBody>
        </p:sp>
      </p:grpSp>
      <p:pic>
        <p:nvPicPr>
          <p:cNvPr id="82" name="PPT世界-2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5880000" flipH="1">
            <a:off x="9223395" y="-2369446"/>
            <a:ext cx="1035368" cy="5095527"/>
          </a:xfrm>
          <a:custGeom>
            <a:avLst/>
            <a:gdLst>
              <a:gd name="connsiteX0" fmla="*/ 339689 w 1035368"/>
              <a:gd name="connsiteY0" fmla="*/ 5095527 h 5095527"/>
              <a:gd name="connsiteX1" fmla="*/ 1035368 w 1035368"/>
              <a:gd name="connsiteY1" fmla="*/ 145511 h 5095527"/>
              <a:gd name="connsiteX2" fmla="*/ 0 w 1035368"/>
              <a:gd name="connsiteY2" fmla="*/ 0 h 5095527"/>
              <a:gd name="connsiteX3" fmla="*/ 0 w 1035368"/>
              <a:gd name="connsiteY3" fmla="*/ 5095527 h 5095527"/>
            </a:gdLst>
            <a:ahLst/>
            <a:cxnLst>
              <a:cxn ang="0">
                <a:pos x="connsiteX0" y="connsiteY0"/>
              </a:cxn>
              <a:cxn ang="0">
                <a:pos x="connsiteX1" y="connsiteY1"/>
              </a:cxn>
              <a:cxn ang="0">
                <a:pos x="connsiteX2" y="connsiteY2"/>
              </a:cxn>
              <a:cxn ang="0">
                <a:pos x="connsiteX3" y="connsiteY3"/>
              </a:cxn>
            </a:cxnLst>
            <a:rect l="l" t="t" r="r" b="b"/>
            <a:pathLst>
              <a:path w="1035368" h="5095527">
                <a:moveTo>
                  <a:pt x="339689" y="5095527"/>
                </a:moveTo>
                <a:lnTo>
                  <a:pt x="1035368" y="145511"/>
                </a:lnTo>
                <a:lnTo>
                  <a:pt x="0" y="0"/>
                </a:lnTo>
                <a:lnTo>
                  <a:pt x="0" y="5095527"/>
                </a:lnTo>
                <a:close/>
              </a:path>
            </a:pathLst>
          </a:custGeom>
        </p:spPr>
      </p:pic>
      <p:pic>
        <p:nvPicPr>
          <p:cNvPr id="83" name="PPT世界-21"/>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5880000" flipH="1">
            <a:off x="8227077" y="4038840"/>
            <a:ext cx="1102957" cy="5281084"/>
          </a:xfrm>
          <a:custGeom>
            <a:avLst/>
            <a:gdLst>
              <a:gd name="connsiteX0" fmla="*/ 1102957 w 1102957"/>
              <a:gd name="connsiteY0" fmla="*/ 5281084 h 5281084"/>
              <a:gd name="connsiteX1" fmla="*/ 1102957 w 1102957"/>
              <a:gd name="connsiteY1" fmla="*/ 0 h 5281084"/>
              <a:gd name="connsiteX2" fmla="*/ 742208 w 1102957"/>
              <a:gd name="connsiteY2" fmla="*/ 0 h 5281084"/>
              <a:gd name="connsiteX3" fmla="*/ 0 w 1102957"/>
              <a:gd name="connsiteY3" fmla="*/ 5281083 h 5281084"/>
            </a:gdLst>
            <a:ahLst/>
            <a:cxnLst>
              <a:cxn ang="0">
                <a:pos x="connsiteX0" y="connsiteY0"/>
              </a:cxn>
              <a:cxn ang="0">
                <a:pos x="connsiteX1" y="connsiteY1"/>
              </a:cxn>
              <a:cxn ang="0">
                <a:pos x="connsiteX2" y="connsiteY2"/>
              </a:cxn>
              <a:cxn ang="0">
                <a:pos x="connsiteX3" y="connsiteY3"/>
              </a:cxn>
            </a:cxnLst>
            <a:rect l="l" t="t" r="r" b="b"/>
            <a:pathLst>
              <a:path w="1102957" h="5281084">
                <a:moveTo>
                  <a:pt x="1102957" y="5281084"/>
                </a:moveTo>
                <a:lnTo>
                  <a:pt x="1102957" y="0"/>
                </a:lnTo>
                <a:lnTo>
                  <a:pt x="742208" y="0"/>
                </a:lnTo>
                <a:lnTo>
                  <a:pt x="0" y="5281083"/>
                </a:lnTo>
                <a:close/>
              </a:path>
            </a:pathLst>
          </a:custGeom>
        </p:spPr>
      </p:pic>
      <p:pic>
        <p:nvPicPr>
          <p:cNvPr id="84" name="PPT世界-22"/>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5880000" flipH="1">
            <a:off x="9063295" y="4092496"/>
            <a:ext cx="1102957" cy="5156423"/>
          </a:xfrm>
          <a:custGeom>
            <a:avLst/>
            <a:gdLst>
              <a:gd name="connsiteX0" fmla="*/ 1102957 w 1102957"/>
              <a:gd name="connsiteY0" fmla="*/ 5156423 h 5156423"/>
              <a:gd name="connsiteX1" fmla="*/ 1102957 w 1102957"/>
              <a:gd name="connsiteY1" fmla="*/ 53162 h 5156423"/>
              <a:gd name="connsiteX2" fmla="*/ 724688 w 1102957"/>
              <a:gd name="connsiteY2" fmla="*/ 0 h 5156423"/>
              <a:gd name="connsiteX3" fmla="*/ 0 w 1102957"/>
              <a:gd name="connsiteY3" fmla="*/ 5156423 h 5156423"/>
            </a:gdLst>
            <a:ahLst/>
            <a:cxnLst>
              <a:cxn ang="0">
                <a:pos x="connsiteX0" y="connsiteY0"/>
              </a:cxn>
              <a:cxn ang="0">
                <a:pos x="connsiteX1" y="connsiteY1"/>
              </a:cxn>
              <a:cxn ang="0">
                <a:pos x="connsiteX2" y="connsiteY2"/>
              </a:cxn>
              <a:cxn ang="0">
                <a:pos x="connsiteX3" y="connsiteY3"/>
              </a:cxn>
            </a:cxnLst>
            <a:rect l="l" t="t" r="r" b="b"/>
            <a:pathLst>
              <a:path w="1102957" h="5156423">
                <a:moveTo>
                  <a:pt x="1102957" y="5156423"/>
                </a:moveTo>
                <a:lnTo>
                  <a:pt x="1102957" y="53162"/>
                </a:lnTo>
                <a:lnTo>
                  <a:pt x="724688" y="0"/>
                </a:lnTo>
                <a:lnTo>
                  <a:pt x="0" y="5156423"/>
                </a:lnTo>
                <a:close/>
              </a:path>
            </a:pathLst>
          </a:custGeom>
        </p:spPr>
      </p:pic>
      <p:pic>
        <p:nvPicPr>
          <p:cNvPr id="85" name="PPT世界-23"/>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rot="481336" flipH="1">
            <a:off x="11441118" y="-1781"/>
            <a:ext cx="1115527" cy="5147475"/>
          </a:xfrm>
          <a:custGeom>
            <a:avLst/>
            <a:gdLst>
              <a:gd name="connsiteX0" fmla="*/ 1115526 w 1115527"/>
              <a:gd name="connsiteY0" fmla="*/ 54973 h 5147475"/>
              <a:gd name="connsiteX1" fmla="*/ 725470 w 1115527"/>
              <a:gd name="connsiteY1" fmla="*/ 0 h 5147475"/>
              <a:gd name="connsiteX2" fmla="*/ 0 w 1115527"/>
              <a:gd name="connsiteY2" fmla="*/ 5147475 h 5147475"/>
              <a:gd name="connsiteX3" fmla="*/ 1115527 w 1115527"/>
              <a:gd name="connsiteY3" fmla="*/ 5147475 h 5147475"/>
            </a:gdLst>
            <a:ahLst/>
            <a:cxnLst>
              <a:cxn ang="0">
                <a:pos x="connsiteX0" y="connsiteY0"/>
              </a:cxn>
              <a:cxn ang="0">
                <a:pos x="connsiteX1" y="connsiteY1"/>
              </a:cxn>
              <a:cxn ang="0">
                <a:pos x="connsiteX2" y="connsiteY2"/>
              </a:cxn>
              <a:cxn ang="0">
                <a:pos x="connsiteX3" y="connsiteY3"/>
              </a:cxn>
            </a:cxnLst>
            <a:rect l="l" t="t" r="r" b="b"/>
            <a:pathLst>
              <a:path w="1115527" h="5147475">
                <a:moveTo>
                  <a:pt x="1115526" y="54973"/>
                </a:moveTo>
                <a:lnTo>
                  <a:pt x="725470" y="0"/>
                </a:lnTo>
                <a:lnTo>
                  <a:pt x="0" y="5147475"/>
                </a:lnTo>
                <a:lnTo>
                  <a:pt x="1115527" y="5147475"/>
                </a:lnTo>
                <a:close/>
              </a:path>
            </a:pathLst>
          </a:custGeom>
        </p:spPr>
      </p:pic>
      <p:pic>
        <p:nvPicPr>
          <p:cNvPr id="86" name="PPT世界-2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481336" flipH="1">
            <a:off x="11450226" y="1671434"/>
            <a:ext cx="1159194" cy="5281084"/>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87" name="PPT世界-25"/>
          <p:cNvPicPr>
            <a:picLocks noChangeAspect="1"/>
          </p:cNvPicPr>
          <p:nvPr/>
        </p:nvPicPr>
        <p:blipFill>
          <a:blip r:embed="rId12" cstate="screen">
            <a:extLst>
              <a:ext uri="{28A0092B-C50C-407E-A947-70E740481C1C}">
                <a14:useLocalDpi xmlns:a14="http://schemas.microsoft.com/office/drawing/2010/main"/>
              </a:ext>
            </a:extLst>
          </a:blip>
          <a:srcRect t="11015" b="11015"/>
          <a:stretch>
            <a:fillRect/>
          </a:stretch>
        </p:blipFill>
        <p:spPr>
          <a:xfrm rot="1110784" flipH="1">
            <a:off x="5747529" y="-563482"/>
            <a:ext cx="2247900" cy="7984967"/>
          </a:xfrm>
          <a:custGeom>
            <a:avLst/>
            <a:gdLst>
              <a:gd name="connsiteX0" fmla="*/ 2247900 w 2247900"/>
              <a:gd name="connsiteY0" fmla="*/ 752706 h 7984967"/>
              <a:gd name="connsiteX1" fmla="*/ 0 w 2247900"/>
              <a:gd name="connsiteY1" fmla="*/ 0 h 7984967"/>
              <a:gd name="connsiteX2" fmla="*/ 0 w 2247900"/>
              <a:gd name="connsiteY2" fmla="*/ 7232260 h 7984967"/>
              <a:gd name="connsiteX3" fmla="*/ 2247900 w 2247900"/>
              <a:gd name="connsiteY3" fmla="*/ 7984967 h 7984967"/>
            </a:gdLst>
            <a:ahLst/>
            <a:cxnLst>
              <a:cxn ang="0">
                <a:pos x="connsiteX0" y="connsiteY0"/>
              </a:cxn>
              <a:cxn ang="0">
                <a:pos x="connsiteX1" y="connsiteY1"/>
              </a:cxn>
              <a:cxn ang="0">
                <a:pos x="connsiteX2" y="connsiteY2"/>
              </a:cxn>
              <a:cxn ang="0">
                <a:pos x="connsiteX3" y="connsiteY3"/>
              </a:cxn>
            </a:cxnLst>
            <a:rect l="l" t="t" r="r" b="b"/>
            <a:pathLst>
              <a:path w="2247900" h="7984967">
                <a:moveTo>
                  <a:pt x="2247900" y="752706"/>
                </a:moveTo>
                <a:lnTo>
                  <a:pt x="0" y="0"/>
                </a:lnTo>
                <a:lnTo>
                  <a:pt x="0" y="7232260"/>
                </a:lnTo>
                <a:lnTo>
                  <a:pt x="2247900" y="7984967"/>
                </a:lnTo>
                <a:close/>
              </a:path>
            </a:pathLst>
          </a:custGeom>
        </p:spPr>
      </p:pic>
      <p:pic>
        <p:nvPicPr>
          <p:cNvPr id="88" name="PPT世界-26"/>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1110784" flipH="1">
            <a:off x="6589600" y="1592117"/>
            <a:ext cx="1216683" cy="1044958"/>
          </a:xfrm>
          <a:custGeom>
            <a:avLst/>
            <a:gdLst>
              <a:gd name="connsiteX0" fmla="*/ 0 w 1216683"/>
              <a:gd name="connsiteY0" fmla="*/ 0 h 1044958"/>
              <a:gd name="connsiteX1" fmla="*/ 1216683 w 1216683"/>
              <a:gd name="connsiteY1" fmla="*/ 0 h 1044958"/>
              <a:gd name="connsiteX2" fmla="*/ 1216683 w 1216683"/>
              <a:gd name="connsiteY2" fmla="*/ 1044959 h 1044958"/>
              <a:gd name="connsiteX3" fmla="*/ 0 w 1216683"/>
              <a:gd name="connsiteY3" fmla="*/ 1044959 h 1044958"/>
            </a:gdLst>
            <a:ahLst/>
            <a:cxnLst>
              <a:cxn ang="0">
                <a:pos x="connsiteX0" y="connsiteY0"/>
              </a:cxn>
              <a:cxn ang="0">
                <a:pos x="connsiteX1" y="connsiteY1"/>
              </a:cxn>
              <a:cxn ang="0">
                <a:pos x="connsiteX2" y="connsiteY2"/>
              </a:cxn>
              <a:cxn ang="0">
                <a:pos x="connsiteX3" y="connsiteY3"/>
              </a:cxn>
            </a:cxnLst>
            <a:rect l="l" t="t" r="r" b="b"/>
            <a:pathLst>
              <a:path w="1216683" h="1044958">
                <a:moveTo>
                  <a:pt x="0" y="0"/>
                </a:moveTo>
                <a:lnTo>
                  <a:pt x="1216683" y="0"/>
                </a:lnTo>
                <a:lnTo>
                  <a:pt x="1216683" y="1044959"/>
                </a:lnTo>
                <a:lnTo>
                  <a:pt x="0" y="1044959"/>
                </a:lnTo>
                <a:close/>
              </a:path>
            </a:pathLst>
          </a:custGeom>
        </p:spPr>
      </p:pic>
      <p:pic>
        <p:nvPicPr>
          <p:cNvPr id="52" name="图片 51">
            <a:hlinkClick r:id="rId6"/>
            <a:extLst>
              <a:ext uri="{FF2B5EF4-FFF2-40B4-BE49-F238E27FC236}">
                <a16:creationId xmlns:a16="http://schemas.microsoft.com/office/drawing/2014/main" id="{2E37F8BA-130E-4163-9BF5-4E87903E756D}"/>
              </a:ext>
            </a:extLst>
          </p:cNvPr>
          <p:cNvPicPr>
            <a:picLocks noChangeAspect="1"/>
          </p:cNvPicPr>
          <p:nvPr/>
        </p:nvPicPr>
        <p:blipFill>
          <a:blip r:embed="rId14">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anim calcmode="lin" valueType="num">
                                      <p:cBhvr>
                                        <p:cTn id="8" dur="500" fill="hold"/>
                                        <p:tgtEl>
                                          <p:spTgt spid="58"/>
                                        </p:tgtEl>
                                        <p:attrNameLst>
                                          <p:attrName>ppt_x</p:attrName>
                                        </p:attrNameLst>
                                      </p:cBhvr>
                                      <p:tavLst>
                                        <p:tav tm="0">
                                          <p:val>
                                            <p:strVal val="#ppt_x"/>
                                          </p:val>
                                        </p:tav>
                                        <p:tav tm="100000">
                                          <p:val>
                                            <p:strVal val="#ppt_x"/>
                                          </p:val>
                                        </p:tav>
                                      </p:tavLst>
                                    </p:anim>
                                    <p:anim calcmode="lin" valueType="num">
                                      <p:cBhvr>
                                        <p:cTn id="9" dur="5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PPT世界-1"/>
          <p:cNvGrpSpPr/>
          <p:nvPr/>
        </p:nvGrpSpPr>
        <p:grpSpPr>
          <a:xfrm>
            <a:off x="371955" y="300636"/>
            <a:ext cx="4174788" cy="755816"/>
            <a:chOff x="6611988" y="2562509"/>
            <a:chExt cx="4174788" cy="755816"/>
          </a:xfrm>
        </p:grpSpPr>
        <p:sp>
          <p:nvSpPr>
            <p:cNvPr id="37" name="PPT世界-1-1"/>
            <p:cNvSpPr/>
            <p:nvPr/>
          </p:nvSpPr>
          <p:spPr>
            <a:xfrm flipV="1">
              <a:off x="7706293" y="2562509"/>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cs typeface="思源黑体 CN Bold" panose="020B0800000000000000" pitchFamily="34" charset="-122"/>
              </a:endParaRPr>
            </a:p>
          </p:txBody>
        </p:sp>
        <p:sp>
          <p:nvSpPr>
            <p:cNvPr id="38" name="PPT世界-1-2"/>
            <p:cNvSpPr txBox="1"/>
            <p:nvPr/>
          </p:nvSpPr>
          <p:spPr>
            <a:xfrm>
              <a:off x="7875421" y="2637506"/>
              <a:ext cx="2349517" cy="400110"/>
            </a:xfrm>
            <a:prstGeom prst="rect">
              <a:avLst/>
            </a:prstGeom>
            <a:noFill/>
          </p:spPr>
          <p:txBody>
            <a:bodyPr wrap="square" rtlCol="0">
              <a:spAutoFit/>
            </a:bodyPr>
            <a:lstStyle/>
            <a:p>
              <a:r>
                <a:rPr kumimoji="1" lang="zh-CN" altLang="en-US" sz="2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39" name="PPT世界-1-3"/>
            <p:cNvSpPr txBox="1"/>
            <p:nvPr/>
          </p:nvSpPr>
          <p:spPr>
            <a:xfrm>
              <a:off x="7875420" y="2981158"/>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manufacturing engineering</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0" name="PPT世界-1-4"/>
            <p:cNvSpPr/>
            <p:nvPr/>
          </p:nvSpPr>
          <p:spPr>
            <a:xfrm flipV="1">
              <a:off x="6611988" y="2565015"/>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41" name="PPT世界-1-5"/>
            <p:cNvSpPr txBox="1"/>
            <p:nvPr/>
          </p:nvSpPr>
          <p:spPr>
            <a:xfrm>
              <a:off x="6637260" y="2650354"/>
              <a:ext cx="707454" cy="584775"/>
            </a:xfrm>
            <a:prstGeom prst="rect">
              <a:avLst/>
            </a:prstGeom>
            <a:noFill/>
          </p:spPr>
          <p:txBody>
            <a:bodyPr wrap="square" rtlCol="0">
              <a:spAutoFit/>
            </a:bodyPr>
            <a:lstStyle/>
            <a:p>
              <a:pPr algn="ctr"/>
              <a:r>
                <a:rPr kumimoji="1" lang="en-US" altLang="zh-CN" sz="3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p>
          </p:txBody>
        </p:sp>
      </p:grpSp>
      <p:grpSp>
        <p:nvGrpSpPr>
          <p:cNvPr id="35" name="PPT世界-2"/>
          <p:cNvGrpSpPr/>
          <p:nvPr/>
        </p:nvGrpSpPr>
        <p:grpSpPr>
          <a:xfrm>
            <a:off x="-149384" y="-149032"/>
            <a:ext cx="12516103" cy="7192864"/>
            <a:chOff x="-149384" y="-149032"/>
            <a:chExt cx="12516103" cy="7192864"/>
          </a:xfrm>
        </p:grpSpPr>
        <p:pic>
          <p:nvPicPr>
            <p:cNvPr id="11" name="PPT世界-2-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2-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2-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2-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2-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2-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2-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2-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2-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2-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2-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2-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2-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2-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2-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2-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2-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2-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2-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2-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2-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2-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2-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8" name="PPT世界-4"/>
          <p:cNvGrpSpPr/>
          <p:nvPr/>
        </p:nvGrpSpPr>
        <p:grpSpPr>
          <a:xfrm>
            <a:off x="6726554" y="1618413"/>
            <a:ext cx="4460196" cy="1328187"/>
            <a:chOff x="990914" y="1618413"/>
            <a:chExt cx="4460196" cy="1328187"/>
          </a:xfrm>
        </p:grpSpPr>
        <p:sp>
          <p:nvSpPr>
            <p:cNvPr id="159" name="PPT世界-4-1"/>
            <p:cNvSpPr/>
            <p:nvPr/>
          </p:nvSpPr>
          <p:spPr>
            <a:xfrm>
              <a:off x="990914" y="1618413"/>
              <a:ext cx="2725639" cy="430100"/>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0" name="PPT世界-4-2"/>
            <p:cNvSpPr/>
            <p:nvPr/>
          </p:nvSpPr>
          <p:spPr>
            <a:xfrm>
              <a:off x="1138357" y="1624636"/>
              <a:ext cx="238612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61" name="PPT世界-4-3"/>
            <p:cNvSpPr/>
            <p:nvPr/>
          </p:nvSpPr>
          <p:spPr>
            <a:xfrm>
              <a:off x="1348137" y="2051996"/>
              <a:ext cx="4102973" cy="894604"/>
            </a:xfrm>
            <a:prstGeom prst="rect">
              <a:avLst/>
            </a:prstGeom>
          </p:spPr>
          <p:txBody>
            <a:bodyPr wrap="square">
              <a:spAutoFit/>
            </a:bodyPr>
            <a:lstStyle/>
            <a:p>
              <a:pPr>
                <a:lnSpc>
                  <a:spcPct val="150000"/>
                </a:lnSpc>
                <a:defRPr/>
              </a:pPr>
              <a:r>
                <a:rPr kumimoji="0" lang="zh-CN" altLang="en-US" sz="1200" b="0" i="0" u="none" strike="noStrike" kern="120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单击此处键入文本单击此处键入文本单击此处键入文本单击此处键入文本单击此处键入文本单击此处单击此处键入文本单击此处键入文本单击。</a:t>
              </a:r>
            </a:p>
          </p:txBody>
        </p:sp>
      </p:grpSp>
      <p:grpSp>
        <p:nvGrpSpPr>
          <p:cNvPr id="2" name="PPT世界-5"/>
          <p:cNvGrpSpPr/>
          <p:nvPr/>
        </p:nvGrpSpPr>
        <p:grpSpPr>
          <a:xfrm>
            <a:off x="561506" y="567861"/>
            <a:ext cx="5679043" cy="5537190"/>
            <a:chOff x="5812179" y="567861"/>
            <a:chExt cx="5679043" cy="5537190"/>
          </a:xfrm>
        </p:grpSpPr>
        <p:pic>
          <p:nvPicPr>
            <p:cNvPr id="162" name="PPT世界-5-1" descr="桌子上的电脑萤幕&#10;&#10;描述已自动生成"/>
            <p:cNvPicPr>
              <a:picLocks noChangeAspect="1"/>
            </p:cNvPicPr>
            <p:nvPr/>
          </p:nvPicPr>
          <p:blipFill>
            <a:blip r:embed="rId15" cstate="email"/>
            <a:stretch>
              <a:fillRect/>
            </a:stretch>
          </p:blipFill>
          <p:spPr>
            <a:xfrm>
              <a:off x="6076222" y="567861"/>
              <a:ext cx="5204116" cy="5204114"/>
            </a:xfrm>
            <a:prstGeom prst="rect">
              <a:avLst/>
            </a:prstGeom>
          </p:spPr>
        </p:pic>
        <p:grpSp>
          <p:nvGrpSpPr>
            <p:cNvPr id="163" name="组合 162"/>
            <p:cNvGrpSpPr/>
            <p:nvPr/>
          </p:nvGrpSpPr>
          <p:grpSpPr>
            <a:xfrm>
              <a:off x="5812179" y="1729948"/>
              <a:ext cx="5679043" cy="4375103"/>
              <a:chOff x="5812179" y="1729948"/>
              <a:chExt cx="5679043" cy="4375103"/>
            </a:xfrm>
          </p:grpSpPr>
          <p:pic>
            <p:nvPicPr>
              <p:cNvPr id="164" name="PPT世界-5-2"/>
              <p:cNvPicPr/>
              <p:nvPr/>
            </p:nvPicPr>
            <p:blipFill>
              <a:blip r:embed="rId16" cstate="screen">
                <a:extLst>
                  <a:ext uri="{28A0092B-C50C-407E-A947-70E740481C1C}">
                    <a14:useLocalDpi xmlns:a14="http://schemas.microsoft.com/office/drawing/2010/main"/>
                  </a:ext>
                </a:extLst>
              </a:blip>
              <a:srcRect/>
              <a:stretch>
                <a:fillRect/>
              </a:stretch>
            </p:blipFill>
            <p:spPr>
              <a:xfrm>
                <a:off x="6684512" y="1729948"/>
                <a:ext cx="3873546" cy="2448587"/>
              </a:xfrm>
              <a:prstGeom prst="roundRect">
                <a:avLst>
                  <a:gd name="adj" fmla="val 1492"/>
                </a:avLst>
              </a:prstGeom>
            </p:spPr>
          </p:pic>
          <p:sp>
            <p:nvSpPr>
              <p:cNvPr id="165" name="PPT世界-5-3"/>
              <p:cNvSpPr/>
              <p:nvPr/>
            </p:nvSpPr>
            <p:spPr>
              <a:xfrm>
                <a:off x="5812179" y="5072909"/>
                <a:ext cx="5679043" cy="1032142"/>
              </a:xfrm>
              <a:prstGeom prst="roundRect">
                <a:avLst>
                  <a:gd name="adj" fmla="val 0"/>
                </a:avLst>
              </a:prstGeom>
              <a:solidFill>
                <a:schemeClr val="accent1"/>
              </a:solidFill>
              <a:ln w="12700" cap="flat" cmpd="sng" algn="ctr">
                <a:solidFill>
                  <a:schemeClr val="accent1">
                    <a:alpha val="2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6" name="PPT世界-5-4"/>
              <p:cNvSpPr/>
              <p:nvPr/>
            </p:nvSpPr>
            <p:spPr>
              <a:xfrm>
                <a:off x="5935063" y="5280178"/>
                <a:ext cx="5433274" cy="61760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单击此处键入文本单击此处键入文本单击此处键入文本单击此处键入文本单击此处键入文本单击此处单击此处键入文本单击此处键入文本单击。</a:t>
                </a:r>
              </a:p>
            </p:txBody>
          </p:sp>
        </p:grpSp>
      </p:grpSp>
      <p:grpSp>
        <p:nvGrpSpPr>
          <p:cNvPr id="167" name="PPT世界-6"/>
          <p:cNvGrpSpPr/>
          <p:nvPr/>
        </p:nvGrpSpPr>
        <p:grpSpPr>
          <a:xfrm>
            <a:off x="6726554" y="3170173"/>
            <a:ext cx="4460196" cy="1344997"/>
            <a:chOff x="990914" y="3170173"/>
            <a:chExt cx="4460196" cy="1344997"/>
          </a:xfrm>
        </p:grpSpPr>
        <p:sp>
          <p:nvSpPr>
            <p:cNvPr id="168" name="PPT世界-6-1"/>
            <p:cNvSpPr/>
            <p:nvPr/>
          </p:nvSpPr>
          <p:spPr>
            <a:xfrm>
              <a:off x="990914" y="3170173"/>
              <a:ext cx="2725639" cy="430100"/>
            </a:xfrm>
            <a:prstGeom prst="roundRect">
              <a:avLst>
                <a:gd name="adj" fmla="val 0"/>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9" name="PPT世界-6-2"/>
            <p:cNvSpPr/>
            <p:nvPr/>
          </p:nvSpPr>
          <p:spPr>
            <a:xfrm>
              <a:off x="1138357" y="3193206"/>
              <a:ext cx="238612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a:t>
              </a: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70" name="PPT世界-6-3"/>
            <p:cNvSpPr/>
            <p:nvPr/>
          </p:nvSpPr>
          <p:spPr>
            <a:xfrm>
              <a:off x="1348137" y="3620566"/>
              <a:ext cx="4102973" cy="894604"/>
            </a:xfrm>
            <a:prstGeom prst="rect">
              <a:avLst/>
            </a:prstGeom>
          </p:spPr>
          <p:txBody>
            <a:bodyPr wrap="square">
              <a:spAutoFit/>
            </a:bodyPr>
            <a:lstStyle/>
            <a:p>
              <a:pPr>
                <a:lnSpc>
                  <a:spcPct val="150000"/>
                </a:lnSpc>
                <a:defRPr/>
              </a:pPr>
              <a:r>
                <a:rPr kumimoji="0" lang="zh-CN" altLang="en-US" sz="1200" b="0" i="0" u="none" strike="noStrike" kern="120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单击此处键入文本单击此处键入文本单击此处键入文本单击此处键入文本单击此处键入文本单击此处单击此处键入文本单击此处键入文本单击。</a:t>
              </a:r>
            </a:p>
          </p:txBody>
        </p:sp>
      </p:grpSp>
      <p:grpSp>
        <p:nvGrpSpPr>
          <p:cNvPr id="171" name="PPT世界-7"/>
          <p:cNvGrpSpPr/>
          <p:nvPr/>
        </p:nvGrpSpPr>
        <p:grpSpPr>
          <a:xfrm>
            <a:off x="6726554" y="4750484"/>
            <a:ext cx="4460196" cy="1333256"/>
            <a:chOff x="990914" y="4750484"/>
            <a:chExt cx="4460196" cy="1333256"/>
          </a:xfrm>
        </p:grpSpPr>
        <p:sp>
          <p:nvSpPr>
            <p:cNvPr id="172" name="PPT世界-7-1"/>
            <p:cNvSpPr/>
            <p:nvPr/>
          </p:nvSpPr>
          <p:spPr>
            <a:xfrm>
              <a:off x="990914" y="4750484"/>
              <a:ext cx="2725639" cy="430100"/>
            </a:xfrm>
            <a:prstGeom prst="roundRect">
              <a:avLst>
                <a:gd name="adj" fmla="val 0"/>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3" name="PPT世界-7-2"/>
            <p:cNvSpPr/>
            <p:nvPr/>
          </p:nvSpPr>
          <p:spPr>
            <a:xfrm>
              <a:off x="1138357" y="4761776"/>
              <a:ext cx="238612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74" name="PPT世界-7-3"/>
            <p:cNvSpPr/>
            <p:nvPr/>
          </p:nvSpPr>
          <p:spPr>
            <a:xfrm>
              <a:off x="1348137" y="5189136"/>
              <a:ext cx="4102973" cy="894604"/>
            </a:xfrm>
            <a:prstGeom prst="rect">
              <a:avLst/>
            </a:prstGeom>
          </p:spPr>
          <p:txBody>
            <a:bodyPr wrap="square">
              <a:spAutoFit/>
            </a:bodyPr>
            <a:lstStyle/>
            <a:p>
              <a:pPr>
                <a:lnSpc>
                  <a:spcPct val="150000"/>
                </a:lnSpc>
                <a:defRPr/>
              </a:pPr>
              <a:r>
                <a:rPr kumimoji="0" lang="zh-CN" altLang="en-US" sz="1200" b="0" i="0" u="none" strike="noStrike" kern="1200" cap="none" spc="0" normalizeH="0" baseline="0" noProof="0" dirty="0">
                  <a:ln>
                    <a:noFill/>
                  </a:ln>
                  <a:solidFill>
                    <a:sysClr val="windowText" lastClr="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单击此处键入文本单击此处键入文本单击此处键入文本单击此处键入文本单击此处键入文本单击此处单击此处键入文本单击此处键入文本单击。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Effect transition="in" filter="fade">
                                      <p:cBhvr>
                                        <p:cTn id="7" dur="500"/>
                                        <p:tgtEl>
                                          <p:spTgt spid="158"/>
                                        </p:tgtEl>
                                      </p:cBhvr>
                                    </p:animEffect>
                                    <p:anim calcmode="lin" valueType="num">
                                      <p:cBhvr>
                                        <p:cTn id="8" dur="500" fill="hold"/>
                                        <p:tgtEl>
                                          <p:spTgt spid="158"/>
                                        </p:tgtEl>
                                        <p:attrNameLst>
                                          <p:attrName>ppt_x</p:attrName>
                                        </p:attrNameLst>
                                      </p:cBhvr>
                                      <p:tavLst>
                                        <p:tav tm="0">
                                          <p:val>
                                            <p:strVal val="#ppt_x"/>
                                          </p:val>
                                        </p:tav>
                                        <p:tav tm="100000">
                                          <p:val>
                                            <p:strVal val="#ppt_x"/>
                                          </p:val>
                                        </p:tav>
                                      </p:tavLst>
                                    </p:anim>
                                    <p:anim calcmode="lin" valueType="num">
                                      <p:cBhvr>
                                        <p:cTn id="9" dur="500" fill="hold"/>
                                        <p:tgtEl>
                                          <p:spTgt spid="15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7"/>
                                        </p:tgtEl>
                                        <p:attrNameLst>
                                          <p:attrName>style.visibility</p:attrName>
                                        </p:attrNameLst>
                                      </p:cBhvr>
                                      <p:to>
                                        <p:strVal val="visible"/>
                                      </p:to>
                                    </p:set>
                                    <p:animEffect transition="in" filter="fade">
                                      <p:cBhvr>
                                        <p:cTn id="13" dur="500"/>
                                        <p:tgtEl>
                                          <p:spTgt spid="167"/>
                                        </p:tgtEl>
                                      </p:cBhvr>
                                    </p:animEffect>
                                    <p:anim calcmode="lin" valueType="num">
                                      <p:cBhvr>
                                        <p:cTn id="14" dur="500" fill="hold"/>
                                        <p:tgtEl>
                                          <p:spTgt spid="167"/>
                                        </p:tgtEl>
                                        <p:attrNameLst>
                                          <p:attrName>ppt_x</p:attrName>
                                        </p:attrNameLst>
                                      </p:cBhvr>
                                      <p:tavLst>
                                        <p:tav tm="0">
                                          <p:val>
                                            <p:strVal val="#ppt_x"/>
                                          </p:val>
                                        </p:tav>
                                        <p:tav tm="100000">
                                          <p:val>
                                            <p:strVal val="#ppt_x"/>
                                          </p:val>
                                        </p:tav>
                                      </p:tavLst>
                                    </p:anim>
                                    <p:anim calcmode="lin" valueType="num">
                                      <p:cBhvr>
                                        <p:cTn id="15" dur="500" fill="hold"/>
                                        <p:tgtEl>
                                          <p:spTgt spid="16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1"/>
                                        </p:tgtEl>
                                        <p:attrNameLst>
                                          <p:attrName>style.visibility</p:attrName>
                                        </p:attrNameLst>
                                      </p:cBhvr>
                                      <p:to>
                                        <p:strVal val="visible"/>
                                      </p:to>
                                    </p:set>
                                    <p:animEffect transition="in" filter="fade">
                                      <p:cBhvr>
                                        <p:cTn id="19" dur="500"/>
                                        <p:tgtEl>
                                          <p:spTgt spid="171"/>
                                        </p:tgtEl>
                                      </p:cBhvr>
                                    </p:animEffect>
                                    <p:anim calcmode="lin" valueType="num">
                                      <p:cBhvr>
                                        <p:cTn id="20" dur="500" fill="hold"/>
                                        <p:tgtEl>
                                          <p:spTgt spid="171"/>
                                        </p:tgtEl>
                                        <p:attrNameLst>
                                          <p:attrName>ppt_x</p:attrName>
                                        </p:attrNameLst>
                                      </p:cBhvr>
                                      <p:tavLst>
                                        <p:tav tm="0">
                                          <p:val>
                                            <p:strVal val="#ppt_x"/>
                                          </p:val>
                                        </p:tav>
                                        <p:tav tm="100000">
                                          <p:val>
                                            <p:strVal val="#ppt_x"/>
                                          </p:val>
                                        </p:tav>
                                      </p:tavLst>
                                    </p:anim>
                                    <p:anim calcmode="lin" valueType="num">
                                      <p:cBhvr>
                                        <p:cTn id="21" dur="500" fill="hold"/>
                                        <p:tgtEl>
                                          <p:spTgt spid="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PT世界-1" descr="建筑的设计&#10;&#10;描述已自动生成"/>
          <p:cNvPicPr>
            <a:picLocks noChangeAspect="1"/>
          </p:cNvPicPr>
          <p:nvPr/>
        </p:nvPicPr>
        <p:blipFill rotWithShape="1">
          <a:blip r:embed="rId2" cstate="screen">
            <a:alphaModFix amt="3000"/>
          </a:blip>
          <a:srcRect/>
          <a:stretch>
            <a:fillRect/>
          </a:stretch>
        </p:blipFill>
        <p:spPr>
          <a:xfrm flipV="1">
            <a:off x="0" y="0"/>
            <a:ext cx="12192000" cy="3938962"/>
          </a:xfrm>
          <a:prstGeom prst="rect">
            <a:avLst/>
          </a:prstGeom>
        </p:spPr>
      </p:pic>
      <p:pic>
        <p:nvPicPr>
          <p:cNvPr id="11" name="PPT世界-2" descr="建筑的设计&#10;&#10;描述已自动生成"/>
          <p:cNvPicPr>
            <a:picLocks noChangeAspect="1"/>
          </p:cNvPicPr>
          <p:nvPr/>
        </p:nvPicPr>
        <p:blipFill rotWithShape="1">
          <a:blip r:embed="rId3" cstate="screen">
            <a:alphaModFix amt="36000"/>
            <a:extLst>
              <a:ext uri="{28A0092B-C50C-407E-A947-70E740481C1C}">
                <a14:useLocalDpi xmlns:a14="http://schemas.microsoft.com/office/drawing/2010/main"/>
              </a:ext>
            </a:extLst>
          </a:blip>
          <a:srcRect/>
          <a:stretch>
            <a:fillRect/>
          </a:stretch>
        </p:blipFill>
        <p:spPr>
          <a:xfrm>
            <a:off x="0" y="2919038"/>
            <a:ext cx="12192000" cy="3938962"/>
          </a:xfrm>
          <a:prstGeom prst="rect">
            <a:avLst/>
          </a:prstGeom>
        </p:spPr>
      </p:pic>
      <p:grpSp>
        <p:nvGrpSpPr>
          <p:cNvPr id="3" name="PPT世界-3"/>
          <p:cNvGrpSpPr/>
          <p:nvPr/>
        </p:nvGrpSpPr>
        <p:grpSpPr>
          <a:xfrm>
            <a:off x="1797451" y="2493767"/>
            <a:ext cx="7000338" cy="1711883"/>
            <a:chOff x="2313794" y="2391564"/>
            <a:chExt cx="3080483" cy="753310"/>
          </a:xfrm>
        </p:grpSpPr>
        <p:sp>
          <p:nvSpPr>
            <p:cNvPr id="52" name="PPT世界-3-1"/>
            <p:cNvSpPr/>
            <p:nvPr/>
          </p:nvSpPr>
          <p:spPr>
            <a:xfrm flipV="1">
              <a:off x="2313794" y="2391564"/>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3600">
                <a:cs typeface="思源黑体 CN Bold" panose="020B0800000000000000" pitchFamily="34" charset="-122"/>
              </a:endParaRPr>
            </a:p>
          </p:txBody>
        </p:sp>
        <p:sp>
          <p:nvSpPr>
            <p:cNvPr id="53" name="PPT世界-3-2"/>
            <p:cNvSpPr txBox="1"/>
            <p:nvPr/>
          </p:nvSpPr>
          <p:spPr>
            <a:xfrm>
              <a:off x="2482923" y="2498495"/>
              <a:ext cx="1805968" cy="338591"/>
            </a:xfrm>
            <a:prstGeom prst="rect">
              <a:avLst/>
            </a:prstGeom>
            <a:noFill/>
          </p:spPr>
          <p:txBody>
            <a:bodyPr wrap="square" rtlCol="0">
              <a:spAutoFit/>
            </a:bodyPr>
            <a:lstStyle/>
            <a:p>
              <a:r>
                <a:rPr kumimoji="1" lang="zh-CN" altLang="en-US" sz="44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sp>
          <p:nvSpPr>
            <p:cNvPr id="54" name="PPT世界-3-3"/>
            <p:cNvSpPr txBox="1"/>
            <p:nvPr/>
          </p:nvSpPr>
          <p:spPr>
            <a:xfrm>
              <a:off x="2482921" y="2842149"/>
              <a:ext cx="1804225" cy="162524"/>
            </a:xfrm>
            <a:prstGeom prst="rect">
              <a:avLst/>
            </a:prstGeom>
            <a:noFill/>
          </p:spPr>
          <p:txBody>
            <a:bodyPr wrap="square">
              <a:spAutoFit/>
            </a:bodyPr>
            <a:lstStyle/>
            <a:p>
              <a:pPr algn="dist"/>
              <a:r>
                <a:rPr lang="en-US" altLang="zh-CN" sz="18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Computer application technology</a:t>
              </a:r>
              <a:endParaRPr lang="zh-CN" altLang="en-US" sz="18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 name="PPT世界-4"/>
          <p:cNvGrpSpPr/>
          <p:nvPr/>
        </p:nvGrpSpPr>
        <p:grpSpPr>
          <a:xfrm>
            <a:off x="1196263" y="1880739"/>
            <a:ext cx="926925" cy="926925"/>
            <a:chOff x="1219489" y="2394071"/>
            <a:chExt cx="753310" cy="753310"/>
          </a:xfrm>
        </p:grpSpPr>
        <p:sp>
          <p:nvSpPr>
            <p:cNvPr id="59" name="PPT世界-4-1"/>
            <p:cNvSpPr/>
            <p:nvPr/>
          </p:nvSpPr>
          <p:spPr>
            <a:xfrm flipV="1">
              <a:off x="1219489" y="2394071"/>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思源黑体 CN Bold" panose="020B0800000000000000" pitchFamily="34" charset="-122"/>
              </a:endParaRPr>
            </a:p>
          </p:txBody>
        </p:sp>
        <p:sp>
          <p:nvSpPr>
            <p:cNvPr id="67" name="PPT世界-4-2"/>
            <p:cNvSpPr txBox="1"/>
            <p:nvPr/>
          </p:nvSpPr>
          <p:spPr>
            <a:xfrm>
              <a:off x="1244761" y="2479410"/>
              <a:ext cx="707454" cy="575297"/>
            </a:xfrm>
            <a:prstGeom prst="rect">
              <a:avLst/>
            </a:prstGeom>
            <a:noFill/>
          </p:spPr>
          <p:txBody>
            <a:bodyPr wrap="square" rtlCol="0">
              <a:spAutoFit/>
            </a:bodyPr>
            <a:lstStyle/>
            <a:p>
              <a:pPr algn="ctr"/>
              <a:r>
                <a:rPr kumimoji="1" lang="en-US" altLang="zh-CN" sz="4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p>
          </p:txBody>
        </p:sp>
      </p:grpSp>
      <p:pic>
        <p:nvPicPr>
          <p:cNvPr id="55" name="PPT世界-5" descr="飞机停在室内&#10;&#10;低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6457949" y="0"/>
            <a:ext cx="5734050" cy="6858000"/>
          </a:xfrm>
          <a:custGeom>
            <a:avLst/>
            <a:gdLst>
              <a:gd name="connsiteX0" fmla="*/ 1226820 w 5734050"/>
              <a:gd name="connsiteY0" fmla="*/ 0 h 6858000"/>
              <a:gd name="connsiteX1" fmla="*/ 1918189 w 5734050"/>
              <a:gd name="connsiteY1" fmla="*/ 0 h 6858000"/>
              <a:gd name="connsiteX2" fmla="*/ 5042681 w 5734050"/>
              <a:gd name="connsiteY2" fmla="*/ 0 h 6858000"/>
              <a:gd name="connsiteX3" fmla="*/ 5734050 w 5734050"/>
              <a:gd name="connsiteY3" fmla="*/ 0 h 6858000"/>
              <a:gd name="connsiteX4" fmla="*/ 5734050 w 5734050"/>
              <a:gd name="connsiteY4" fmla="*/ 6858000 h 6858000"/>
              <a:gd name="connsiteX5" fmla="*/ 5042681 w 5734050"/>
              <a:gd name="connsiteY5" fmla="*/ 6858000 h 6858000"/>
              <a:gd name="connsiteX6" fmla="*/ 691369 w 5734050"/>
              <a:gd name="connsiteY6" fmla="*/ 6858000 h 6858000"/>
              <a:gd name="connsiteX7" fmla="*/ 0 w 573405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4050" h="6858000">
                <a:moveTo>
                  <a:pt x="1226820" y="0"/>
                </a:moveTo>
                <a:lnTo>
                  <a:pt x="1918189" y="0"/>
                </a:lnTo>
                <a:lnTo>
                  <a:pt x="5042681" y="0"/>
                </a:lnTo>
                <a:lnTo>
                  <a:pt x="5734050" y="0"/>
                </a:lnTo>
                <a:lnTo>
                  <a:pt x="5734050" y="6858000"/>
                </a:lnTo>
                <a:lnTo>
                  <a:pt x="5042681" y="6858000"/>
                </a:lnTo>
                <a:lnTo>
                  <a:pt x="691369" y="6858000"/>
                </a:lnTo>
                <a:lnTo>
                  <a:pt x="0" y="6858000"/>
                </a:lnTo>
                <a:close/>
              </a:path>
            </a:pathLst>
          </a:custGeom>
        </p:spPr>
      </p:pic>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0" name="PPT世界-7"/>
          <p:cNvGrpSpPr/>
          <p:nvPr/>
        </p:nvGrpSpPr>
        <p:grpSpPr>
          <a:xfrm>
            <a:off x="453378" y="405271"/>
            <a:ext cx="5980158" cy="277140"/>
            <a:chOff x="453378" y="405271"/>
            <a:chExt cx="5980158" cy="277140"/>
          </a:xfrm>
        </p:grpSpPr>
        <p:sp>
          <p:nvSpPr>
            <p:cNvPr id="36" name="PPT世界-7-1"/>
            <p:cNvSpPr/>
            <p:nvPr/>
          </p:nvSpPr>
          <p:spPr>
            <a:xfrm flipH="1">
              <a:off x="453378"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7-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sp>
          <p:nvSpPr>
            <p:cNvPr id="38" name="PPT世界-7-3"/>
            <p:cNvSpPr txBox="1"/>
            <p:nvPr/>
          </p:nvSpPr>
          <p:spPr>
            <a:xfrm flipH="1">
              <a:off x="1613645"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39" name="PPT世界-7-4"/>
            <p:cNvSpPr txBox="1"/>
            <p:nvPr/>
          </p:nvSpPr>
          <p:spPr>
            <a:xfrm flipH="1">
              <a:off x="2842864"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40" name="PPT世界-7-5"/>
            <p:cNvSpPr txBox="1"/>
            <p:nvPr/>
          </p:nvSpPr>
          <p:spPr>
            <a:xfrm flipH="1">
              <a:off x="5301300"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41" name="PPT世界-7-6"/>
            <p:cNvSpPr txBox="1"/>
            <p:nvPr/>
          </p:nvSpPr>
          <p:spPr>
            <a:xfrm flipH="1">
              <a:off x="4072082"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grpSp>
      <p:sp>
        <p:nvSpPr>
          <p:cNvPr id="43" name="PPT世界-8"/>
          <p:cNvSpPr/>
          <p:nvPr/>
        </p:nvSpPr>
        <p:spPr>
          <a:xfrm>
            <a:off x="375244"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9"/>
          <p:cNvSpPr/>
          <p:nvPr/>
        </p:nvSpPr>
        <p:spPr>
          <a:xfrm>
            <a:off x="468169" y="6111647"/>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10"/>
          <p:cNvSpPr/>
          <p:nvPr/>
        </p:nvSpPr>
        <p:spPr>
          <a:xfrm>
            <a:off x="878197"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11"/>
          <p:cNvSpPr/>
          <p:nvPr/>
        </p:nvSpPr>
        <p:spPr>
          <a:xfrm>
            <a:off x="945210" y="6111765"/>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12"/>
          <p:cNvSpPr/>
          <p:nvPr/>
        </p:nvSpPr>
        <p:spPr>
          <a:xfrm>
            <a:off x="1381151"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13"/>
          <p:cNvSpPr/>
          <p:nvPr/>
        </p:nvSpPr>
        <p:spPr>
          <a:xfrm>
            <a:off x="1448176" y="6129825"/>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14"/>
          <p:cNvSpPr/>
          <p:nvPr/>
        </p:nvSpPr>
        <p:spPr>
          <a:xfrm>
            <a:off x="1884103"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15"/>
          <p:cNvSpPr/>
          <p:nvPr/>
        </p:nvSpPr>
        <p:spPr>
          <a:xfrm>
            <a:off x="1973077" y="6111647"/>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51" name="PPT世界-16"/>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5880000" flipH="1">
            <a:off x="9223395" y="-2369446"/>
            <a:ext cx="1035368" cy="5095527"/>
          </a:xfrm>
          <a:custGeom>
            <a:avLst/>
            <a:gdLst>
              <a:gd name="connsiteX0" fmla="*/ 339689 w 1035368"/>
              <a:gd name="connsiteY0" fmla="*/ 5095527 h 5095527"/>
              <a:gd name="connsiteX1" fmla="*/ 1035368 w 1035368"/>
              <a:gd name="connsiteY1" fmla="*/ 145511 h 5095527"/>
              <a:gd name="connsiteX2" fmla="*/ 0 w 1035368"/>
              <a:gd name="connsiteY2" fmla="*/ 0 h 5095527"/>
              <a:gd name="connsiteX3" fmla="*/ 0 w 1035368"/>
              <a:gd name="connsiteY3" fmla="*/ 5095527 h 5095527"/>
            </a:gdLst>
            <a:ahLst/>
            <a:cxnLst>
              <a:cxn ang="0">
                <a:pos x="connsiteX0" y="connsiteY0"/>
              </a:cxn>
              <a:cxn ang="0">
                <a:pos x="connsiteX1" y="connsiteY1"/>
              </a:cxn>
              <a:cxn ang="0">
                <a:pos x="connsiteX2" y="connsiteY2"/>
              </a:cxn>
              <a:cxn ang="0">
                <a:pos x="connsiteX3" y="connsiteY3"/>
              </a:cxn>
            </a:cxnLst>
            <a:rect l="l" t="t" r="r" b="b"/>
            <a:pathLst>
              <a:path w="1035368" h="5095527">
                <a:moveTo>
                  <a:pt x="339689" y="5095527"/>
                </a:moveTo>
                <a:lnTo>
                  <a:pt x="1035368" y="145511"/>
                </a:lnTo>
                <a:lnTo>
                  <a:pt x="0" y="0"/>
                </a:lnTo>
                <a:lnTo>
                  <a:pt x="0" y="5095527"/>
                </a:lnTo>
                <a:close/>
              </a:path>
            </a:pathLst>
          </a:custGeom>
        </p:spPr>
      </p:pic>
      <p:pic>
        <p:nvPicPr>
          <p:cNvPr id="56" name="PPT世界-17"/>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5880000" flipH="1">
            <a:off x="8227077" y="4038840"/>
            <a:ext cx="1102957" cy="5281084"/>
          </a:xfrm>
          <a:custGeom>
            <a:avLst/>
            <a:gdLst>
              <a:gd name="connsiteX0" fmla="*/ 1102957 w 1102957"/>
              <a:gd name="connsiteY0" fmla="*/ 5281084 h 5281084"/>
              <a:gd name="connsiteX1" fmla="*/ 1102957 w 1102957"/>
              <a:gd name="connsiteY1" fmla="*/ 0 h 5281084"/>
              <a:gd name="connsiteX2" fmla="*/ 742208 w 1102957"/>
              <a:gd name="connsiteY2" fmla="*/ 0 h 5281084"/>
              <a:gd name="connsiteX3" fmla="*/ 0 w 1102957"/>
              <a:gd name="connsiteY3" fmla="*/ 5281083 h 5281084"/>
            </a:gdLst>
            <a:ahLst/>
            <a:cxnLst>
              <a:cxn ang="0">
                <a:pos x="connsiteX0" y="connsiteY0"/>
              </a:cxn>
              <a:cxn ang="0">
                <a:pos x="connsiteX1" y="connsiteY1"/>
              </a:cxn>
              <a:cxn ang="0">
                <a:pos x="connsiteX2" y="connsiteY2"/>
              </a:cxn>
              <a:cxn ang="0">
                <a:pos x="connsiteX3" y="connsiteY3"/>
              </a:cxn>
            </a:cxnLst>
            <a:rect l="l" t="t" r="r" b="b"/>
            <a:pathLst>
              <a:path w="1102957" h="5281084">
                <a:moveTo>
                  <a:pt x="1102957" y="5281084"/>
                </a:moveTo>
                <a:lnTo>
                  <a:pt x="1102957" y="0"/>
                </a:lnTo>
                <a:lnTo>
                  <a:pt x="742208" y="0"/>
                </a:lnTo>
                <a:lnTo>
                  <a:pt x="0" y="5281083"/>
                </a:lnTo>
                <a:close/>
              </a:path>
            </a:pathLst>
          </a:custGeom>
        </p:spPr>
      </p:pic>
      <p:pic>
        <p:nvPicPr>
          <p:cNvPr id="57" name="PPT世界-18"/>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5880000" flipH="1">
            <a:off x="9063295" y="4092496"/>
            <a:ext cx="1102957" cy="5156423"/>
          </a:xfrm>
          <a:custGeom>
            <a:avLst/>
            <a:gdLst>
              <a:gd name="connsiteX0" fmla="*/ 1102957 w 1102957"/>
              <a:gd name="connsiteY0" fmla="*/ 5156423 h 5156423"/>
              <a:gd name="connsiteX1" fmla="*/ 1102957 w 1102957"/>
              <a:gd name="connsiteY1" fmla="*/ 53162 h 5156423"/>
              <a:gd name="connsiteX2" fmla="*/ 724688 w 1102957"/>
              <a:gd name="connsiteY2" fmla="*/ 0 h 5156423"/>
              <a:gd name="connsiteX3" fmla="*/ 0 w 1102957"/>
              <a:gd name="connsiteY3" fmla="*/ 5156423 h 5156423"/>
            </a:gdLst>
            <a:ahLst/>
            <a:cxnLst>
              <a:cxn ang="0">
                <a:pos x="connsiteX0" y="connsiteY0"/>
              </a:cxn>
              <a:cxn ang="0">
                <a:pos x="connsiteX1" y="connsiteY1"/>
              </a:cxn>
              <a:cxn ang="0">
                <a:pos x="connsiteX2" y="connsiteY2"/>
              </a:cxn>
              <a:cxn ang="0">
                <a:pos x="connsiteX3" y="connsiteY3"/>
              </a:cxn>
            </a:cxnLst>
            <a:rect l="l" t="t" r="r" b="b"/>
            <a:pathLst>
              <a:path w="1102957" h="5156423">
                <a:moveTo>
                  <a:pt x="1102957" y="5156423"/>
                </a:moveTo>
                <a:lnTo>
                  <a:pt x="1102957" y="53162"/>
                </a:lnTo>
                <a:lnTo>
                  <a:pt x="724688" y="0"/>
                </a:lnTo>
                <a:lnTo>
                  <a:pt x="0" y="5156423"/>
                </a:lnTo>
                <a:close/>
              </a:path>
            </a:pathLst>
          </a:custGeom>
        </p:spPr>
      </p:pic>
      <p:pic>
        <p:nvPicPr>
          <p:cNvPr id="58" name="PPT世界-19"/>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481336" flipH="1">
            <a:off x="11441118" y="-1781"/>
            <a:ext cx="1115527" cy="5147475"/>
          </a:xfrm>
          <a:custGeom>
            <a:avLst/>
            <a:gdLst>
              <a:gd name="connsiteX0" fmla="*/ 1115526 w 1115527"/>
              <a:gd name="connsiteY0" fmla="*/ 54973 h 5147475"/>
              <a:gd name="connsiteX1" fmla="*/ 725470 w 1115527"/>
              <a:gd name="connsiteY1" fmla="*/ 0 h 5147475"/>
              <a:gd name="connsiteX2" fmla="*/ 0 w 1115527"/>
              <a:gd name="connsiteY2" fmla="*/ 5147475 h 5147475"/>
              <a:gd name="connsiteX3" fmla="*/ 1115527 w 1115527"/>
              <a:gd name="connsiteY3" fmla="*/ 5147475 h 5147475"/>
            </a:gdLst>
            <a:ahLst/>
            <a:cxnLst>
              <a:cxn ang="0">
                <a:pos x="connsiteX0" y="connsiteY0"/>
              </a:cxn>
              <a:cxn ang="0">
                <a:pos x="connsiteX1" y="connsiteY1"/>
              </a:cxn>
              <a:cxn ang="0">
                <a:pos x="connsiteX2" y="connsiteY2"/>
              </a:cxn>
              <a:cxn ang="0">
                <a:pos x="connsiteX3" y="connsiteY3"/>
              </a:cxn>
            </a:cxnLst>
            <a:rect l="l" t="t" r="r" b="b"/>
            <a:pathLst>
              <a:path w="1115527" h="5147475">
                <a:moveTo>
                  <a:pt x="1115526" y="54973"/>
                </a:moveTo>
                <a:lnTo>
                  <a:pt x="725470" y="0"/>
                </a:lnTo>
                <a:lnTo>
                  <a:pt x="0" y="5147475"/>
                </a:lnTo>
                <a:lnTo>
                  <a:pt x="1115527" y="5147475"/>
                </a:lnTo>
                <a:close/>
              </a:path>
            </a:pathLst>
          </a:custGeom>
        </p:spPr>
      </p:pic>
      <p:pic>
        <p:nvPicPr>
          <p:cNvPr id="74" name="PPT世界-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481336" flipH="1">
            <a:off x="11450226" y="1671434"/>
            <a:ext cx="1159194" cy="5281084"/>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75" name="PPT世界-21"/>
          <p:cNvPicPr>
            <a:picLocks noChangeAspect="1"/>
          </p:cNvPicPr>
          <p:nvPr/>
        </p:nvPicPr>
        <p:blipFill>
          <a:blip r:embed="rId11" cstate="screen">
            <a:extLst>
              <a:ext uri="{28A0092B-C50C-407E-A947-70E740481C1C}">
                <a14:useLocalDpi xmlns:a14="http://schemas.microsoft.com/office/drawing/2010/main"/>
              </a:ext>
            </a:extLst>
          </a:blip>
          <a:srcRect t="11015" b="11015"/>
          <a:stretch>
            <a:fillRect/>
          </a:stretch>
        </p:blipFill>
        <p:spPr>
          <a:xfrm rot="1110784" flipH="1">
            <a:off x="5747529" y="-563482"/>
            <a:ext cx="2247900" cy="7984967"/>
          </a:xfrm>
          <a:custGeom>
            <a:avLst/>
            <a:gdLst>
              <a:gd name="connsiteX0" fmla="*/ 2247900 w 2247900"/>
              <a:gd name="connsiteY0" fmla="*/ 752706 h 7984967"/>
              <a:gd name="connsiteX1" fmla="*/ 0 w 2247900"/>
              <a:gd name="connsiteY1" fmla="*/ 0 h 7984967"/>
              <a:gd name="connsiteX2" fmla="*/ 0 w 2247900"/>
              <a:gd name="connsiteY2" fmla="*/ 7232260 h 7984967"/>
              <a:gd name="connsiteX3" fmla="*/ 2247900 w 2247900"/>
              <a:gd name="connsiteY3" fmla="*/ 7984967 h 7984967"/>
            </a:gdLst>
            <a:ahLst/>
            <a:cxnLst>
              <a:cxn ang="0">
                <a:pos x="connsiteX0" y="connsiteY0"/>
              </a:cxn>
              <a:cxn ang="0">
                <a:pos x="connsiteX1" y="connsiteY1"/>
              </a:cxn>
              <a:cxn ang="0">
                <a:pos x="connsiteX2" y="connsiteY2"/>
              </a:cxn>
              <a:cxn ang="0">
                <a:pos x="connsiteX3" y="connsiteY3"/>
              </a:cxn>
            </a:cxnLst>
            <a:rect l="l" t="t" r="r" b="b"/>
            <a:pathLst>
              <a:path w="2247900" h="7984967">
                <a:moveTo>
                  <a:pt x="2247900" y="752706"/>
                </a:moveTo>
                <a:lnTo>
                  <a:pt x="0" y="0"/>
                </a:lnTo>
                <a:lnTo>
                  <a:pt x="0" y="7232260"/>
                </a:lnTo>
                <a:lnTo>
                  <a:pt x="2247900" y="7984967"/>
                </a:lnTo>
                <a:close/>
              </a:path>
            </a:pathLst>
          </a:custGeom>
        </p:spPr>
      </p:pic>
      <p:pic>
        <p:nvPicPr>
          <p:cNvPr id="76" name="PPT世界-2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110784" flipH="1">
            <a:off x="6589600" y="1592117"/>
            <a:ext cx="1216683" cy="1044958"/>
          </a:xfrm>
          <a:custGeom>
            <a:avLst/>
            <a:gdLst>
              <a:gd name="connsiteX0" fmla="*/ 0 w 1216683"/>
              <a:gd name="connsiteY0" fmla="*/ 0 h 1044958"/>
              <a:gd name="connsiteX1" fmla="*/ 1216683 w 1216683"/>
              <a:gd name="connsiteY1" fmla="*/ 0 h 1044958"/>
              <a:gd name="connsiteX2" fmla="*/ 1216683 w 1216683"/>
              <a:gd name="connsiteY2" fmla="*/ 1044959 h 1044958"/>
              <a:gd name="connsiteX3" fmla="*/ 0 w 1216683"/>
              <a:gd name="connsiteY3" fmla="*/ 1044959 h 1044958"/>
            </a:gdLst>
            <a:ahLst/>
            <a:cxnLst>
              <a:cxn ang="0">
                <a:pos x="connsiteX0" y="connsiteY0"/>
              </a:cxn>
              <a:cxn ang="0">
                <a:pos x="connsiteX1" y="connsiteY1"/>
              </a:cxn>
              <a:cxn ang="0">
                <a:pos x="connsiteX2" y="connsiteY2"/>
              </a:cxn>
              <a:cxn ang="0">
                <a:pos x="connsiteX3" y="connsiteY3"/>
              </a:cxn>
            </a:cxnLst>
            <a:rect l="l" t="t" r="r" b="b"/>
            <a:pathLst>
              <a:path w="1216683" h="1044958">
                <a:moveTo>
                  <a:pt x="0" y="0"/>
                </a:moveTo>
                <a:lnTo>
                  <a:pt x="1216683" y="0"/>
                </a:lnTo>
                <a:lnTo>
                  <a:pt x="1216683" y="1044959"/>
                </a:lnTo>
                <a:lnTo>
                  <a:pt x="0" y="1044959"/>
                </a:lnTo>
                <a:close/>
              </a:path>
            </a:pathLst>
          </a:custGeom>
        </p:spPr>
      </p:pic>
      <p:pic>
        <p:nvPicPr>
          <p:cNvPr id="35" name="图片 34">
            <a:hlinkClick r:id="rId13"/>
            <a:extLst>
              <a:ext uri="{FF2B5EF4-FFF2-40B4-BE49-F238E27FC236}">
                <a16:creationId xmlns:a16="http://schemas.microsoft.com/office/drawing/2014/main" id="{79BDF5B7-288A-4EBC-A3C4-CACBB98C5939}"/>
              </a:ext>
            </a:extLst>
          </p:cNvPr>
          <p:cNvPicPr>
            <a:picLocks noChangeAspect="1"/>
          </p:cNvPicPr>
          <p:nvPr/>
        </p:nvPicPr>
        <p:blipFill>
          <a:blip r:embed="rId14">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PPT世界-1"/>
          <p:cNvGrpSpPr/>
          <p:nvPr/>
        </p:nvGrpSpPr>
        <p:grpSpPr>
          <a:xfrm>
            <a:off x="-149384" y="-149032"/>
            <a:ext cx="12516103" cy="7192864"/>
            <a:chOff x="-149384" y="-149032"/>
            <a:chExt cx="12516103" cy="7192864"/>
          </a:xfrm>
        </p:grpSpPr>
        <p:pic>
          <p:nvPicPr>
            <p:cNvPr id="11" name="PPT世界-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1-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1-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1-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1-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1-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1-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1-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1-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1-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1-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1-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1-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1-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1-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1-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1-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1-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1-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1-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1-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3"/>
          <p:cNvGrpSpPr/>
          <p:nvPr/>
        </p:nvGrpSpPr>
        <p:grpSpPr>
          <a:xfrm>
            <a:off x="371955" y="300636"/>
            <a:ext cx="4174788" cy="755816"/>
            <a:chOff x="6308297" y="1316637"/>
            <a:chExt cx="4174788" cy="755816"/>
          </a:xfrm>
        </p:grpSpPr>
        <p:sp>
          <p:nvSpPr>
            <p:cNvPr id="4" name="PPT世界-3-1"/>
            <p:cNvSpPr/>
            <p:nvPr/>
          </p:nvSpPr>
          <p:spPr>
            <a:xfrm flipV="1">
              <a:off x="7402602" y="1316637"/>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5" name="PPT世界-3-2"/>
            <p:cNvSpPr txBox="1"/>
            <p:nvPr/>
          </p:nvSpPr>
          <p:spPr>
            <a:xfrm>
              <a:off x="7571731" y="1391634"/>
              <a:ext cx="1805968" cy="400110"/>
            </a:xfrm>
            <a:prstGeom prst="rect">
              <a:avLst/>
            </a:prstGeom>
            <a:noFill/>
          </p:spPr>
          <p:txBody>
            <a:bodyPr wrap="square" rtlCol="0">
              <a:spAutoFit/>
            </a:bodyPr>
            <a:lstStyle/>
            <a:p>
              <a:r>
                <a:rPr kumimoji="1" lang="zh-CN" altLang="en-US" sz="20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sp>
          <p:nvSpPr>
            <p:cNvPr id="6" name="PPT世界-3-3"/>
            <p:cNvSpPr txBox="1"/>
            <p:nvPr/>
          </p:nvSpPr>
          <p:spPr>
            <a:xfrm>
              <a:off x="7571729" y="1735286"/>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Computer application technology</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 name="PPT世界-3-4"/>
            <p:cNvSpPr/>
            <p:nvPr/>
          </p:nvSpPr>
          <p:spPr>
            <a:xfrm flipV="1">
              <a:off x="6308297" y="1319143"/>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9" name="PPT世界-3-5"/>
            <p:cNvSpPr txBox="1"/>
            <p:nvPr/>
          </p:nvSpPr>
          <p:spPr>
            <a:xfrm>
              <a:off x="6333569" y="1404482"/>
              <a:ext cx="707454" cy="584775"/>
            </a:xfrm>
            <a:prstGeom prst="rect">
              <a:avLst/>
            </a:prstGeom>
            <a:noFill/>
          </p:spPr>
          <p:txBody>
            <a:bodyPr wrap="square" rtlCol="0">
              <a:spAutoFit/>
            </a:bodyPr>
            <a:lstStyle/>
            <a:p>
              <a:pPr algn="ctr"/>
              <a:r>
                <a:rPr kumimoji="1"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p>
          </p:txBody>
        </p:sp>
      </p:grpSp>
      <p:grpSp>
        <p:nvGrpSpPr>
          <p:cNvPr id="108" name="PPT世界-4"/>
          <p:cNvGrpSpPr/>
          <p:nvPr/>
        </p:nvGrpSpPr>
        <p:grpSpPr>
          <a:xfrm>
            <a:off x="735402" y="1582306"/>
            <a:ext cx="3408447" cy="4532053"/>
            <a:chOff x="735402" y="1582306"/>
            <a:chExt cx="3408447" cy="4532053"/>
          </a:xfrm>
        </p:grpSpPr>
        <p:sp>
          <p:nvSpPr>
            <p:cNvPr id="109" name="PPT世界-4-1"/>
            <p:cNvSpPr/>
            <p:nvPr/>
          </p:nvSpPr>
          <p:spPr bwMode="auto">
            <a:xfrm>
              <a:off x="735402" y="1582306"/>
              <a:ext cx="3408447" cy="4532053"/>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0" name="PPT世界-4-2"/>
            <p:cNvSpPr/>
            <p:nvPr/>
          </p:nvSpPr>
          <p:spPr>
            <a:xfrm>
              <a:off x="1362407" y="1878825"/>
              <a:ext cx="2154436" cy="369332"/>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11" name="PPT世界-4-3"/>
            <p:cNvSpPr/>
            <p:nvPr/>
          </p:nvSpPr>
          <p:spPr>
            <a:xfrm>
              <a:off x="2945504" y="2719800"/>
              <a:ext cx="899801" cy="277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6w</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2" name="PPT世界-4-4"/>
            <p:cNvSpPr/>
            <p:nvPr/>
          </p:nvSpPr>
          <p:spPr>
            <a:xfrm>
              <a:off x="1180624" y="2669166"/>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3" name="PPT世界-4-5"/>
            <p:cNvSpPr/>
            <p:nvPr/>
          </p:nvSpPr>
          <p:spPr>
            <a:xfrm>
              <a:off x="1180624" y="2669166"/>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4" name="PPT世界-4-6"/>
            <p:cNvSpPr/>
            <p:nvPr/>
          </p:nvSpPr>
          <p:spPr>
            <a:xfrm>
              <a:off x="2945504" y="3406888"/>
              <a:ext cx="899801" cy="277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2w</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5" name="PPT世界-4-7"/>
            <p:cNvSpPr/>
            <p:nvPr/>
          </p:nvSpPr>
          <p:spPr>
            <a:xfrm>
              <a:off x="1180624" y="3356254"/>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6" name="PPT世界-4-8"/>
            <p:cNvSpPr/>
            <p:nvPr/>
          </p:nvSpPr>
          <p:spPr>
            <a:xfrm>
              <a:off x="1180624" y="3356254"/>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7" name="PPT世界-4-9"/>
            <p:cNvSpPr/>
            <p:nvPr/>
          </p:nvSpPr>
          <p:spPr>
            <a:xfrm>
              <a:off x="2945504" y="4093976"/>
              <a:ext cx="899801" cy="277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300/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天</a:t>
              </a:r>
            </a:p>
          </p:txBody>
        </p:sp>
        <p:sp>
          <p:nvSpPr>
            <p:cNvPr id="118" name="PPT世界-4-10"/>
            <p:cNvSpPr/>
            <p:nvPr/>
          </p:nvSpPr>
          <p:spPr>
            <a:xfrm>
              <a:off x="1180624" y="4043342"/>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9" name="PPT世界-4-11"/>
            <p:cNvSpPr/>
            <p:nvPr/>
          </p:nvSpPr>
          <p:spPr>
            <a:xfrm>
              <a:off x="1180624" y="4043342"/>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0" name="PPT世界-4-12"/>
            <p:cNvSpPr/>
            <p:nvPr/>
          </p:nvSpPr>
          <p:spPr>
            <a:xfrm>
              <a:off x="2945504" y="4781063"/>
              <a:ext cx="899801" cy="277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100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元</a:t>
              </a:r>
            </a:p>
          </p:txBody>
        </p:sp>
        <p:sp>
          <p:nvSpPr>
            <p:cNvPr id="121" name="PPT世界-4-13"/>
            <p:cNvSpPr/>
            <p:nvPr/>
          </p:nvSpPr>
          <p:spPr>
            <a:xfrm>
              <a:off x="1180624" y="4730429"/>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2" name="PPT世界-4-14"/>
            <p:cNvSpPr/>
            <p:nvPr/>
          </p:nvSpPr>
          <p:spPr>
            <a:xfrm>
              <a:off x="1180624" y="4730429"/>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123" name="PPT世界-4-15"/>
            <p:cNvCxnSpPr/>
            <p:nvPr/>
          </p:nvCxnSpPr>
          <p:spPr>
            <a:xfrm flipH="1">
              <a:off x="2007352" y="2396048"/>
              <a:ext cx="86454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4" name="PPT世界-5"/>
          <p:cNvGrpSpPr/>
          <p:nvPr/>
        </p:nvGrpSpPr>
        <p:grpSpPr>
          <a:xfrm>
            <a:off x="8048152" y="1582306"/>
            <a:ext cx="3408447" cy="4532053"/>
            <a:chOff x="8048152" y="1582306"/>
            <a:chExt cx="3408447" cy="4532053"/>
          </a:xfrm>
        </p:grpSpPr>
        <p:sp>
          <p:nvSpPr>
            <p:cNvPr id="125" name="PPT世界-5-1"/>
            <p:cNvSpPr/>
            <p:nvPr/>
          </p:nvSpPr>
          <p:spPr bwMode="auto">
            <a:xfrm>
              <a:off x="8048152" y="1582306"/>
              <a:ext cx="3408447" cy="4532053"/>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6" name="PPT世界-5-2"/>
            <p:cNvSpPr/>
            <p:nvPr/>
          </p:nvSpPr>
          <p:spPr>
            <a:xfrm>
              <a:off x="8675157" y="1878825"/>
              <a:ext cx="2154436" cy="369332"/>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27" name="PPT世界-5-3"/>
            <p:cNvSpPr/>
            <p:nvPr/>
          </p:nvSpPr>
          <p:spPr>
            <a:xfrm>
              <a:off x="10258254" y="2719800"/>
              <a:ext cx="899801" cy="277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6w</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8" name="PPT世界-5-4"/>
            <p:cNvSpPr/>
            <p:nvPr/>
          </p:nvSpPr>
          <p:spPr>
            <a:xfrm>
              <a:off x="8493374" y="2669166"/>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9" name="PPT世界-5-5"/>
            <p:cNvSpPr/>
            <p:nvPr/>
          </p:nvSpPr>
          <p:spPr>
            <a:xfrm>
              <a:off x="8493374" y="2669166"/>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0" name="PPT世界-5-6"/>
            <p:cNvSpPr/>
            <p:nvPr/>
          </p:nvSpPr>
          <p:spPr>
            <a:xfrm>
              <a:off x="10258254" y="3406888"/>
              <a:ext cx="899801" cy="277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2w</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1" name="PPT世界-5-7"/>
            <p:cNvSpPr/>
            <p:nvPr/>
          </p:nvSpPr>
          <p:spPr>
            <a:xfrm>
              <a:off x="8493374" y="3356254"/>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2" name="PPT世界-5-8"/>
            <p:cNvSpPr/>
            <p:nvPr/>
          </p:nvSpPr>
          <p:spPr>
            <a:xfrm>
              <a:off x="8493374" y="3356254"/>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3" name="PPT世界-5-9"/>
            <p:cNvSpPr/>
            <p:nvPr/>
          </p:nvSpPr>
          <p:spPr>
            <a:xfrm>
              <a:off x="10258254" y="4093976"/>
              <a:ext cx="899801" cy="277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300/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天</a:t>
              </a:r>
            </a:p>
          </p:txBody>
        </p:sp>
        <p:sp>
          <p:nvSpPr>
            <p:cNvPr id="134" name="PPT世界-5-10"/>
            <p:cNvSpPr/>
            <p:nvPr/>
          </p:nvSpPr>
          <p:spPr>
            <a:xfrm>
              <a:off x="8493374" y="4043342"/>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5" name="PPT世界-5-11"/>
            <p:cNvSpPr/>
            <p:nvPr/>
          </p:nvSpPr>
          <p:spPr>
            <a:xfrm>
              <a:off x="8493374" y="4043342"/>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6" name="PPT世界-5-12"/>
            <p:cNvSpPr/>
            <p:nvPr/>
          </p:nvSpPr>
          <p:spPr>
            <a:xfrm>
              <a:off x="10258254" y="4781063"/>
              <a:ext cx="899801" cy="277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100</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元</a:t>
              </a:r>
            </a:p>
          </p:txBody>
        </p:sp>
        <p:sp>
          <p:nvSpPr>
            <p:cNvPr id="137" name="PPT世界-5-13"/>
            <p:cNvSpPr/>
            <p:nvPr/>
          </p:nvSpPr>
          <p:spPr>
            <a:xfrm>
              <a:off x="8493374" y="4730429"/>
              <a:ext cx="1946999" cy="384657"/>
            </a:xfrm>
            <a:prstGeom prst="roundRect">
              <a:avLst/>
            </a:prstGeom>
            <a:solidFill>
              <a:schemeClr val="bg1"/>
            </a:solidFill>
            <a:ln>
              <a:solidFill>
                <a:schemeClr val="accent1"/>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8" name="PPT世界-5-14"/>
            <p:cNvSpPr/>
            <p:nvPr/>
          </p:nvSpPr>
          <p:spPr>
            <a:xfrm>
              <a:off x="8493374" y="4730429"/>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139" name="PPT世界-5-15"/>
            <p:cNvCxnSpPr/>
            <p:nvPr/>
          </p:nvCxnSpPr>
          <p:spPr>
            <a:xfrm flipH="1">
              <a:off x="9320102" y="2396048"/>
              <a:ext cx="86454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40" name="PPT世界-6"/>
          <p:cNvGrpSpPr/>
          <p:nvPr/>
        </p:nvGrpSpPr>
        <p:grpSpPr>
          <a:xfrm>
            <a:off x="4262347" y="1582306"/>
            <a:ext cx="3667307" cy="4561809"/>
            <a:chOff x="4262347" y="1582306"/>
            <a:chExt cx="3667307" cy="4561809"/>
          </a:xfrm>
        </p:grpSpPr>
        <p:sp>
          <p:nvSpPr>
            <p:cNvPr id="141" name="PPT世界-6-1"/>
            <p:cNvSpPr/>
            <p:nvPr/>
          </p:nvSpPr>
          <p:spPr bwMode="auto">
            <a:xfrm>
              <a:off x="4391777" y="1582306"/>
              <a:ext cx="3408447" cy="4532053"/>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3">
                    <a:alpha val="4000"/>
                  </a:schemeClr>
                </a:gs>
                <a:gs pos="100000">
                  <a:schemeClr val="accent3">
                    <a:alpha val="0"/>
                  </a:schemeClr>
                </a:gs>
              </a:gsLst>
              <a:lin ang="5400000" scaled="1"/>
              <a:tileRect/>
            </a:gradFill>
            <a:ln>
              <a:gradFill flip="none" rotWithShape="1">
                <a:gsLst>
                  <a:gs pos="0">
                    <a:schemeClr val="accent3">
                      <a:alpha val="10000"/>
                    </a:schemeClr>
                  </a:gs>
                  <a:gs pos="100000">
                    <a:schemeClr val="accent3">
                      <a:alpha val="0"/>
                    </a:schemeClr>
                  </a:gs>
                </a:gsLst>
                <a:lin ang="5400000" scaled="1"/>
                <a:tileRect/>
              </a:gradFill>
            </a:ln>
            <a:effec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2" name="PPT世界-6-2"/>
            <p:cNvSpPr/>
            <p:nvPr/>
          </p:nvSpPr>
          <p:spPr>
            <a:xfrm>
              <a:off x="5018782" y="1878825"/>
              <a:ext cx="2154436" cy="369332"/>
            </a:xfrm>
            <a:prstGeom prst="rect">
              <a:avLst/>
            </a:prstGeom>
          </p:spPr>
          <p:txBody>
            <a:bodyPr wrap="squar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43" name="PPT世界-6-3"/>
            <p:cNvSpPr/>
            <p:nvPr/>
          </p:nvSpPr>
          <p:spPr>
            <a:xfrm>
              <a:off x="6601879" y="2719800"/>
              <a:ext cx="899801" cy="277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6w</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4" name="PPT世界-6-4"/>
            <p:cNvSpPr/>
            <p:nvPr/>
          </p:nvSpPr>
          <p:spPr>
            <a:xfrm>
              <a:off x="4836999" y="2669166"/>
              <a:ext cx="1946999" cy="384657"/>
            </a:xfrm>
            <a:prstGeom prst="roundRect">
              <a:avLst/>
            </a:prstGeom>
            <a:solidFill>
              <a:schemeClr val="bg1"/>
            </a:solidFill>
            <a:ln>
              <a:solidFill>
                <a:schemeClr val="accent3"/>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5" name="PPT世界-6-5"/>
            <p:cNvSpPr/>
            <p:nvPr/>
          </p:nvSpPr>
          <p:spPr>
            <a:xfrm>
              <a:off x="4836999" y="2669166"/>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6" name="PPT世界-6-6"/>
            <p:cNvSpPr/>
            <p:nvPr/>
          </p:nvSpPr>
          <p:spPr>
            <a:xfrm>
              <a:off x="6601879" y="3406888"/>
              <a:ext cx="899801" cy="277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2w</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7" name="PPT世界-6-7"/>
            <p:cNvSpPr/>
            <p:nvPr/>
          </p:nvSpPr>
          <p:spPr>
            <a:xfrm>
              <a:off x="4836999" y="3356254"/>
              <a:ext cx="1946999" cy="384657"/>
            </a:xfrm>
            <a:prstGeom prst="roundRect">
              <a:avLst/>
            </a:prstGeom>
            <a:solidFill>
              <a:schemeClr val="bg1"/>
            </a:solidFill>
            <a:ln>
              <a:solidFill>
                <a:schemeClr val="accent3"/>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8" name="PPT世界-6-8"/>
            <p:cNvSpPr/>
            <p:nvPr/>
          </p:nvSpPr>
          <p:spPr>
            <a:xfrm>
              <a:off x="4836999" y="3356254"/>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9" name="PPT世界-6-9"/>
            <p:cNvSpPr/>
            <p:nvPr/>
          </p:nvSpPr>
          <p:spPr>
            <a:xfrm>
              <a:off x="6601879" y="4093976"/>
              <a:ext cx="899801" cy="277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300/</a:t>
              </a: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天</a:t>
              </a:r>
            </a:p>
          </p:txBody>
        </p:sp>
        <p:sp>
          <p:nvSpPr>
            <p:cNvPr id="150" name="PPT世界-6-10"/>
            <p:cNvSpPr/>
            <p:nvPr/>
          </p:nvSpPr>
          <p:spPr>
            <a:xfrm>
              <a:off x="4836999" y="4043342"/>
              <a:ext cx="1946999" cy="384657"/>
            </a:xfrm>
            <a:prstGeom prst="roundRect">
              <a:avLst/>
            </a:prstGeom>
            <a:solidFill>
              <a:schemeClr val="bg1"/>
            </a:solidFill>
            <a:ln>
              <a:solidFill>
                <a:schemeClr val="accent3"/>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1" name="PPT世界-6-11"/>
            <p:cNvSpPr/>
            <p:nvPr/>
          </p:nvSpPr>
          <p:spPr>
            <a:xfrm>
              <a:off x="4836999" y="4043342"/>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2" name="PPT世界-6-12"/>
            <p:cNvSpPr/>
            <p:nvPr/>
          </p:nvSpPr>
          <p:spPr>
            <a:xfrm>
              <a:off x="6601879" y="4781063"/>
              <a:ext cx="899801" cy="277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100</a:t>
              </a: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元</a:t>
              </a:r>
            </a:p>
          </p:txBody>
        </p:sp>
        <p:sp>
          <p:nvSpPr>
            <p:cNvPr id="153" name="PPT世界-6-13"/>
            <p:cNvSpPr/>
            <p:nvPr/>
          </p:nvSpPr>
          <p:spPr>
            <a:xfrm>
              <a:off x="4836999" y="4730429"/>
              <a:ext cx="1946999" cy="384657"/>
            </a:xfrm>
            <a:prstGeom prst="roundRect">
              <a:avLst/>
            </a:prstGeom>
            <a:solidFill>
              <a:schemeClr val="bg1"/>
            </a:solidFill>
            <a:ln>
              <a:solidFill>
                <a:schemeClr val="accent3"/>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a:t>
              </a:r>
              <a:endParaRPr kumimoji="0" lang="zh-CN" altLang="en-US" sz="16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4" name="PPT世界-6-14"/>
            <p:cNvSpPr/>
            <p:nvPr/>
          </p:nvSpPr>
          <p:spPr>
            <a:xfrm>
              <a:off x="4836999" y="4730429"/>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cxnSp>
          <p:nvCxnSpPr>
            <p:cNvPr id="155" name="PPT世界-6-15"/>
            <p:cNvCxnSpPr/>
            <p:nvPr/>
          </p:nvCxnSpPr>
          <p:spPr>
            <a:xfrm flipH="1">
              <a:off x="5663727" y="2396048"/>
              <a:ext cx="864547"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a:off x="4262347" y="5671619"/>
              <a:ext cx="3667307" cy="472496"/>
              <a:chOff x="4132918" y="5671619"/>
              <a:chExt cx="3667307" cy="472496"/>
            </a:xfrm>
          </p:grpSpPr>
          <p:sp>
            <p:nvSpPr>
              <p:cNvPr id="157" name="PPT世界-6-16"/>
              <p:cNvSpPr/>
              <p:nvPr/>
            </p:nvSpPr>
            <p:spPr>
              <a:xfrm>
                <a:off x="7037741" y="5733799"/>
                <a:ext cx="762484" cy="35047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50w</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8" name="PPT世界-6-17"/>
              <p:cNvSpPr/>
              <p:nvPr/>
            </p:nvSpPr>
            <p:spPr>
              <a:xfrm>
                <a:off x="4132918" y="5671619"/>
                <a:ext cx="2983464" cy="472496"/>
              </a:xfrm>
              <a:prstGeom prst="roundRect">
                <a:avLst/>
              </a:prstGeom>
              <a:solidFill>
                <a:schemeClr val="bg1"/>
              </a:solidFill>
              <a:ln>
                <a:solidFill>
                  <a:schemeClr val="accent3"/>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单击此处键入单击此处键入</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59" name="PPT世界-6-18"/>
              <p:cNvSpPr/>
              <p:nvPr/>
            </p:nvSpPr>
            <p:spPr>
              <a:xfrm>
                <a:off x="4132918" y="5671619"/>
                <a:ext cx="80868" cy="460874"/>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500"/>
                                        <p:tgtEl>
                                          <p:spTgt spid="108"/>
                                        </p:tgtEl>
                                      </p:cBhvr>
                                    </p:animEffect>
                                    <p:anim calcmode="lin" valueType="num">
                                      <p:cBhvr>
                                        <p:cTn id="8" dur="500" fill="hold"/>
                                        <p:tgtEl>
                                          <p:spTgt spid="108"/>
                                        </p:tgtEl>
                                        <p:attrNameLst>
                                          <p:attrName>ppt_x</p:attrName>
                                        </p:attrNameLst>
                                      </p:cBhvr>
                                      <p:tavLst>
                                        <p:tav tm="0">
                                          <p:val>
                                            <p:strVal val="#ppt_x"/>
                                          </p:val>
                                        </p:tav>
                                        <p:tav tm="100000">
                                          <p:val>
                                            <p:strVal val="#ppt_x"/>
                                          </p:val>
                                        </p:tav>
                                      </p:tavLst>
                                    </p:anim>
                                    <p:anim calcmode="lin" valueType="num">
                                      <p:cBhvr>
                                        <p:cTn id="9" dur="500" fill="hold"/>
                                        <p:tgtEl>
                                          <p:spTgt spid="10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0"/>
                                        </p:tgtEl>
                                        <p:attrNameLst>
                                          <p:attrName>style.visibility</p:attrName>
                                        </p:attrNameLst>
                                      </p:cBhvr>
                                      <p:to>
                                        <p:strVal val="visible"/>
                                      </p:to>
                                    </p:set>
                                    <p:animEffect transition="in" filter="fade">
                                      <p:cBhvr>
                                        <p:cTn id="13" dur="500"/>
                                        <p:tgtEl>
                                          <p:spTgt spid="140"/>
                                        </p:tgtEl>
                                      </p:cBhvr>
                                    </p:animEffect>
                                    <p:anim calcmode="lin" valueType="num">
                                      <p:cBhvr>
                                        <p:cTn id="14" dur="500" fill="hold"/>
                                        <p:tgtEl>
                                          <p:spTgt spid="140"/>
                                        </p:tgtEl>
                                        <p:attrNameLst>
                                          <p:attrName>ppt_x</p:attrName>
                                        </p:attrNameLst>
                                      </p:cBhvr>
                                      <p:tavLst>
                                        <p:tav tm="0">
                                          <p:val>
                                            <p:strVal val="#ppt_x"/>
                                          </p:val>
                                        </p:tav>
                                        <p:tav tm="100000">
                                          <p:val>
                                            <p:strVal val="#ppt_x"/>
                                          </p:val>
                                        </p:tav>
                                      </p:tavLst>
                                    </p:anim>
                                    <p:anim calcmode="lin" valueType="num">
                                      <p:cBhvr>
                                        <p:cTn id="15" dur="500" fill="hold"/>
                                        <p:tgtEl>
                                          <p:spTgt spid="14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4"/>
                                        </p:tgtEl>
                                        <p:attrNameLst>
                                          <p:attrName>style.visibility</p:attrName>
                                        </p:attrNameLst>
                                      </p:cBhvr>
                                      <p:to>
                                        <p:strVal val="visible"/>
                                      </p:to>
                                    </p:set>
                                    <p:animEffect transition="in" filter="fade">
                                      <p:cBhvr>
                                        <p:cTn id="19" dur="500"/>
                                        <p:tgtEl>
                                          <p:spTgt spid="124"/>
                                        </p:tgtEl>
                                      </p:cBhvr>
                                    </p:animEffect>
                                    <p:anim calcmode="lin" valueType="num">
                                      <p:cBhvr>
                                        <p:cTn id="20" dur="500" fill="hold"/>
                                        <p:tgtEl>
                                          <p:spTgt spid="124"/>
                                        </p:tgtEl>
                                        <p:attrNameLst>
                                          <p:attrName>ppt_x</p:attrName>
                                        </p:attrNameLst>
                                      </p:cBhvr>
                                      <p:tavLst>
                                        <p:tav tm="0">
                                          <p:val>
                                            <p:strVal val="#ppt_x"/>
                                          </p:val>
                                        </p:tav>
                                        <p:tav tm="100000">
                                          <p:val>
                                            <p:strVal val="#ppt_x"/>
                                          </p:val>
                                        </p:tav>
                                      </p:tavLst>
                                    </p:anim>
                                    <p:anim calcmode="lin" valueType="num">
                                      <p:cBhvr>
                                        <p:cTn id="21" dur="5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PPT世界-1"/>
          <p:cNvGrpSpPr/>
          <p:nvPr/>
        </p:nvGrpSpPr>
        <p:grpSpPr>
          <a:xfrm>
            <a:off x="-149384" y="-149032"/>
            <a:ext cx="12516103" cy="7192864"/>
            <a:chOff x="-149384" y="-149032"/>
            <a:chExt cx="12516103" cy="7192864"/>
          </a:xfrm>
        </p:grpSpPr>
        <p:pic>
          <p:nvPicPr>
            <p:cNvPr id="11" name="PPT世界-1-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1-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1-3"/>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1-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1-5"/>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1-6"/>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1-7"/>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1-8"/>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1-9"/>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1-10"/>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1-11"/>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1-1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1-13"/>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1-14"/>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1-1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1-16"/>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1-17"/>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1-18"/>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1-19"/>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1-20"/>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1-21"/>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1-22"/>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1-23"/>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1-24"/>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3"/>
          <p:cNvGrpSpPr/>
          <p:nvPr/>
        </p:nvGrpSpPr>
        <p:grpSpPr>
          <a:xfrm>
            <a:off x="371955" y="300636"/>
            <a:ext cx="4174788" cy="755816"/>
            <a:chOff x="6308297" y="1316637"/>
            <a:chExt cx="4174788" cy="755816"/>
          </a:xfrm>
        </p:grpSpPr>
        <p:sp>
          <p:nvSpPr>
            <p:cNvPr id="4" name="PPT世界-3-1"/>
            <p:cNvSpPr/>
            <p:nvPr/>
          </p:nvSpPr>
          <p:spPr>
            <a:xfrm flipV="1">
              <a:off x="7402602" y="1316637"/>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5" name="PPT世界-3-2"/>
            <p:cNvSpPr txBox="1"/>
            <p:nvPr/>
          </p:nvSpPr>
          <p:spPr>
            <a:xfrm>
              <a:off x="7571731" y="1391634"/>
              <a:ext cx="1805968" cy="400110"/>
            </a:xfrm>
            <a:prstGeom prst="rect">
              <a:avLst/>
            </a:prstGeom>
            <a:noFill/>
          </p:spPr>
          <p:txBody>
            <a:bodyPr wrap="square" rtlCol="0">
              <a:spAutoFit/>
            </a:bodyPr>
            <a:lstStyle/>
            <a:p>
              <a:r>
                <a:rPr kumimoji="1" lang="zh-CN" altLang="en-US" sz="20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sp>
          <p:nvSpPr>
            <p:cNvPr id="6" name="PPT世界-3-3"/>
            <p:cNvSpPr txBox="1"/>
            <p:nvPr/>
          </p:nvSpPr>
          <p:spPr>
            <a:xfrm>
              <a:off x="7571729" y="1735286"/>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Computer application technology</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 name="PPT世界-3-4"/>
            <p:cNvSpPr/>
            <p:nvPr/>
          </p:nvSpPr>
          <p:spPr>
            <a:xfrm flipV="1">
              <a:off x="6308297" y="1319143"/>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9" name="PPT世界-3-5"/>
            <p:cNvSpPr txBox="1"/>
            <p:nvPr/>
          </p:nvSpPr>
          <p:spPr>
            <a:xfrm>
              <a:off x="6333569" y="1404482"/>
              <a:ext cx="707454" cy="584775"/>
            </a:xfrm>
            <a:prstGeom prst="rect">
              <a:avLst/>
            </a:prstGeom>
            <a:noFill/>
          </p:spPr>
          <p:txBody>
            <a:bodyPr wrap="square" rtlCol="0">
              <a:spAutoFit/>
            </a:bodyPr>
            <a:lstStyle/>
            <a:p>
              <a:pPr algn="ctr"/>
              <a:r>
                <a:rPr kumimoji="1"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p>
          </p:txBody>
        </p:sp>
      </p:grpSp>
      <p:grpSp>
        <p:nvGrpSpPr>
          <p:cNvPr id="36" name="PPT世界-4"/>
          <p:cNvGrpSpPr/>
          <p:nvPr/>
        </p:nvGrpSpPr>
        <p:grpSpPr>
          <a:xfrm>
            <a:off x="665324" y="1849721"/>
            <a:ext cx="3132183" cy="3960565"/>
            <a:chOff x="665324" y="1849721"/>
            <a:chExt cx="3132183" cy="3960565"/>
          </a:xfrm>
        </p:grpSpPr>
        <p:grpSp>
          <p:nvGrpSpPr>
            <p:cNvPr id="37" name="组合 36"/>
            <p:cNvGrpSpPr/>
            <p:nvPr/>
          </p:nvGrpSpPr>
          <p:grpSpPr>
            <a:xfrm>
              <a:off x="665324" y="2034792"/>
              <a:ext cx="3132183" cy="3775494"/>
              <a:chOff x="-613418" y="2010119"/>
              <a:chExt cx="3187627" cy="4741759"/>
            </a:xfrm>
          </p:grpSpPr>
          <p:sp>
            <p:nvSpPr>
              <p:cNvPr id="42" name="PPT世界-4-1"/>
              <p:cNvSpPr/>
              <p:nvPr/>
            </p:nvSpPr>
            <p:spPr>
              <a:xfrm>
                <a:off x="-613418" y="2010119"/>
                <a:ext cx="3187627" cy="4741759"/>
              </a:xfrm>
              <a:prstGeom prst="roundRect">
                <a:avLst>
                  <a:gd name="adj" fmla="val 4143"/>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4-2"/>
              <p:cNvSpPr/>
              <p:nvPr/>
            </p:nvSpPr>
            <p:spPr>
              <a:xfrm>
                <a:off x="-492926" y="2156448"/>
                <a:ext cx="2946642" cy="4449101"/>
              </a:xfrm>
              <a:prstGeom prst="roundRect">
                <a:avLst>
                  <a:gd name="adj" fmla="val 4143"/>
                </a:avLst>
              </a:prstGeom>
              <a:solidFill>
                <a:schemeClr val="bg1"/>
              </a:solid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8" name="组合 37"/>
            <p:cNvGrpSpPr/>
            <p:nvPr/>
          </p:nvGrpSpPr>
          <p:grpSpPr>
            <a:xfrm>
              <a:off x="1319580" y="1849721"/>
              <a:ext cx="1823670" cy="400047"/>
              <a:chOff x="1319580" y="1849721"/>
              <a:chExt cx="1823670" cy="400047"/>
            </a:xfrm>
          </p:grpSpPr>
          <p:sp>
            <p:nvSpPr>
              <p:cNvPr id="40" name="PPT世界-4-3"/>
              <p:cNvSpPr/>
              <p:nvPr/>
            </p:nvSpPr>
            <p:spPr>
              <a:xfrm>
                <a:off x="1319580" y="1849721"/>
                <a:ext cx="1823670" cy="40004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4-4"/>
              <p:cNvSpPr txBox="1"/>
              <p:nvPr/>
            </p:nvSpPr>
            <p:spPr>
              <a:xfrm>
                <a:off x="1526685" y="1911245"/>
                <a:ext cx="1409461" cy="276999"/>
              </a:xfrm>
              <a:prstGeom prst="rect">
                <a:avLst/>
              </a:prstGeom>
            </p:spPr>
            <p:txBody>
              <a:bodyPr vert="horz" wrap="square" lIns="0" tIns="0" rIns="0" bIns="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
          <p:nvSpPr>
            <p:cNvPr id="39" name="PPT世界-4-5"/>
            <p:cNvSpPr txBox="1"/>
            <p:nvPr/>
          </p:nvSpPr>
          <p:spPr>
            <a:xfrm>
              <a:off x="1110031" y="2527714"/>
              <a:ext cx="2242770" cy="2789650"/>
            </a:xfrm>
            <a:prstGeom prst="rect">
              <a:avLst/>
            </a:prstGeom>
          </p:spPr>
          <p:txBody>
            <a:bodyPr lIns="0" tIns="0" rIns="0" bIns="0" anchor="ctr">
              <a:noAutofit/>
            </a:bodyPr>
            <a:lstStyle>
              <a:lvl1pPr marL="0" indent="0" algn="ctr" defTabSz="914400" rtl="0" eaLnBrk="1" latinLnBrk="0" hangingPunct="1">
                <a:lnSpc>
                  <a:spcPct val="130000"/>
                </a:lnSpc>
                <a:spcBef>
                  <a:spcPts val="0"/>
                </a:spcBef>
                <a:buFontTx/>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nvGrpSpPr>
          <p:cNvPr id="44" name="PPT世界-5"/>
          <p:cNvGrpSpPr/>
          <p:nvPr/>
        </p:nvGrpSpPr>
        <p:grpSpPr>
          <a:xfrm>
            <a:off x="8394494" y="1849721"/>
            <a:ext cx="3132183" cy="3960565"/>
            <a:chOff x="8394494" y="1849721"/>
            <a:chExt cx="3132183" cy="3960565"/>
          </a:xfrm>
        </p:grpSpPr>
        <p:sp>
          <p:nvSpPr>
            <p:cNvPr id="45" name="PPT世界-5-1"/>
            <p:cNvSpPr/>
            <p:nvPr>
              <p:custDataLst>
                <p:tags r:id="rId3"/>
              </p:custDataLst>
            </p:nvPr>
          </p:nvSpPr>
          <p:spPr>
            <a:xfrm>
              <a:off x="8599170" y="2214017"/>
              <a:ext cx="2607945" cy="2876550"/>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400" b="0" i="0" u="none" strike="noStrike" kern="0" cap="none" spc="150" normalizeH="0" baseline="0" noProof="0" dirty="0">
                <a:ln>
                  <a:noFill/>
                </a:ln>
                <a:solidFill>
                  <a:srgbClr val="222222">
                    <a:lumMod val="75000"/>
                    <a:lumOff val="25000"/>
                  </a:srgb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endParaRPr>
            </a:p>
          </p:txBody>
        </p:sp>
        <p:grpSp>
          <p:nvGrpSpPr>
            <p:cNvPr id="46" name="组合 45"/>
            <p:cNvGrpSpPr/>
            <p:nvPr/>
          </p:nvGrpSpPr>
          <p:grpSpPr>
            <a:xfrm>
              <a:off x="8394494" y="2034792"/>
              <a:ext cx="3132183" cy="3775494"/>
              <a:chOff x="-613418" y="2010119"/>
              <a:chExt cx="3187627" cy="4741759"/>
            </a:xfrm>
          </p:grpSpPr>
          <p:sp>
            <p:nvSpPr>
              <p:cNvPr id="51" name="PPT世界-5-2"/>
              <p:cNvSpPr/>
              <p:nvPr/>
            </p:nvSpPr>
            <p:spPr>
              <a:xfrm>
                <a:off x="-613418" y="2010119"/>
                <a:ext cx="3187627" cy="4741759"/>
              </a:xfrm>
              <a:prstGeom prst="roundRect">
                <a:avLst>
                  <a:gd name="adj" fmla="val 4143"/>
                </a:avLst>
              </a:prstGeom>
              <a:solidFill>
                <a:schemeClr val="accent3"/>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5-3"/>
              <p:cNvSpPr/>
              <p:nvPr/>
            </p:nvSpPr>
            <p:spPr>
              <a:xfrm>
                <a:off x="-492926" y="2156448"/>
                <a:ext cx="2946642" cy="4449101"/>
              </a:xfrm>
              <a:prstGeom prst="roundRect">
                <a:avLst>
                  <a:gd name="adj" fmla="val 4143"/>
                </a:avLst>
              </a:prstGeom>
              <a:solidFill>
                <a:schemeClr val="bg1"/>
              </a:solid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47" name="PPT世界-5-4"/>
            <p:cNvSpPr txBox="1"/>
            <p:nvPr/>
          </p:nvSpPr>
          <p:spPr>
            <a:xfrm>
              <a:off x="8660788" y="2527714"/>
              <a:ext cx="2603457" cy="2789650"/>
            </a:xfrm>
            <a:prstGeom prst="rect">
              <a:avLst/>
            </a:prstGeom>
          </p:spPr>
          <p:txBody>
            <a:bodyPr lIns="0" tIns="0" rIns="0" bIns="0" anchor="ctr">
              <a:noAutofit/>
            </a:bodyPr>
            <a:lstStyle>
              <a:lvl1pPr marL="0" indent="0" algn="ctr" defTabSz="914400" rtl="0" eaLnBrk="1" latinLnBrk="0" hangingPunct="1">
                <a:lnSpc>
                  <a:spcPct val="130000"/>
                </a:lnSpc>
                <a:spcBef>
                  <a:spcPts val="0"/>
                </a:spcBef>
                <a:buFontTx/>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179705" marR="0" lvl="0" indent="-179705" algn="ctr" defTabSz="914400" rtl="0" eaLnBrk="1" fontAlgn="auto" latinLnBrk="0" hangingPunct="1">
                <a:lnSpc>
                  <a:spcPct val="20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nvGrpSpPr>
            <p:cNvPr id="48" name="组合 47"/>
            <p:cNvGrpSpPr/>
            <p:nvPr/>
          </p:nvGrpSpPr>
          <p:grpSpPr>
            <a:xfrm>
              <a:off x="9048750" y="1849721"/>
              <a:ext cx="1823670" cy="400047"/>
              <a:chOff x="1319580" y="1849721"/>
              <a:chExt cx="1823670" cy="400047"/>
            </a:xfrm>
          </p:grpSpPr>
          <p:sp>
            <p:nvSpPr>
              <p:cNvPr id="49" name="PPT世界-5-5"/>
              <p:cNvSpPr/>
              <p:nvPr/>
            </p:nvSpPr>
            <p:spPr>
              <a:xfrm>
                <a:off x="1319580" y="1849721"/>
                <a:ext cx="1823670" cy="400047"/>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5-6"/>
              <p:cNvSpPr txBox="1"/>
              <p:nvPr/>
            </p:nvSpPr>
            <p:spPr>
              <a:xfrm>
                <a:off x="1526685" y="1911245"/>
                <a:ext cx="1409461" cy="276999"/>
              </a:xfrm>
              <a:prstGeom prst="rect">
                <a:avLst/>
              </a:prstGeom>
            </p:spPr>
            <p:txBody>
              <a:bodyPr vert="horz" wrap="square" lIns="0" tIns="0" rIns="0" bIns="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grpSp>
        <p:nvGrpSpPr>
          <p:cNvPr id="53" name="PPT世界-6"/>
          <p:cNvGrpSpPr/>
          <p:nvPr/>
        </p:nvGrpSpPr>
        <p:grpSpPr>
          <a:xfrm>
            <a:off x="3934913" y="2506326"/>
            <a:ext cx="4308197" cy="2655732"/>
            <a:chOff x="3934913" y="2506326"/>
            <a:chExt cx="4308197" cy="2655732"/>
          </a:xfrm>
        </p:grpSpPr>
        <p:sp>
          <p:nvSpPr>
            <p:cNvPr id="54" name="PPT世界-6-1"/>
            <p:cNvSpPr/>
            <p:nvPr/>
          </p:nvSpPr>
          <p:spPr>
            <a:xfrm flipH="1" flipV="1">
              <a:off x="5778513" y="2697463"/>
              <a:ext cx="2273460" cy="2273458"/>
            </a:xfrm>
            <a:prstGeom prst="ellipse">
              <a:avLst/>
            </a:prstGeom>
            <a:gradFill>
              <a:gsLst>
                <a:gs pos="45000">
                  <a:schemeClr val="accent3"/>
                </a:gs>
                <a:gs pos="81000">
                  <a:schemeClr val="accent3">
                    <a:alpha val="0"/>
                  </a:schemeClr>
                </a:gs>
              </a:gsLst>
              <a:lin ang="2700000" scaled="0"/>
            </a:gradFill>
            <a:ln>
              <a:gradFill>
                <a:gsLst>
                  <a:gs pos="83000">
                    <a:schemeClr val="accent3">
                      <a:alpha val="0"/>
                    </a:schemeClr>
                  </a:gs>
                  <a:gs pos="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6-2"/>
            <p:cNvSpPr/>
            <p:nvPr/>
          </p:nvSpPr>
          <p:spPr>
            <a:xfrm flipH="1" flipV="1">
              <a:off x="5587376" y="2506326"/>
              <a:ext cx="2655734" cy="2655732"/>
            </a:xfrm>
            <a:prstGeom prst="ellipse">
              <a:avLst/>
            </a:prstGeom>
            <a:noFill/>
            <a:ln>
              <a:gradFill>
                <a:gsLst>
                  <a:gs pos="83000">
                    <a:schemeClr val="accent3">
                      <a:alpha val="0"/>
                    </a:schemeClr>
                  </a:gs>
                  <a:gs pos="0">
                    <a:schemeClr val="accent3"/>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6-3"/>
            <p:cNvSpPr/>
            <p:nvPr/>
          </p:nvSpPr>
          <p:spPr>
            <a:xfrm>
              <a:off x="3934913" y="2506326"/>
              <a:ext cx="2655734" cy="2655732"/>
            </a:xfrm>
            <a:prstGeom prst="ellipse">
              <a:avLst/>
            </a:prstGeom>
            <a:noFill/>
            <a:ln>
              <a:gradFill>
                <a:gsLst>
                  <a:gs pos="83000">
                    <a:schemeClr val="accent1">
                      <a:alpha val="0"/>
                    </a:schemeClr>
                  </a:gs>
                  <a:gs pos="0">
                    <a:schemeClr val="accent1"/>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6-4"/>
            <p:cNvSpPr/>
            <p:nvPr/>
          </p:nvSpPr>
          <p:spPr>
            <a:xfrm>
              <a:off x="4126050" y="2697463"/>
              <a:ext cx="2273460" cy="2273458"/>
            </a:xfrm>
            <a:prstGeom prst="ellipse">
              <a:avLst/>
            </a:prstGeom>
            <a:gradFill>
              <a:gsLst>
                <a:gs pos="45000">
                  <a:schemeClr val="accent1"/>
                </a:gs>
                <a:gs pos="81000">
                  <a:schemeClr val="accent1">
                    <a:alpha val="0"/>
                  </a:schemeClr>
                </a:gs>
              </a:gsLst>
              <a:lin ang="2700000" scaled="0"/>
            </a:gradFill>
            <a:ln>
              <a:gradFill>
                <a:gsLst>
                  <a:gs pos="83000">
                    <a:schemeClr val="accent3">
                      <a:alpha val="0"/>
                    </a:schemeClr>
                  </a:gs>
                  <a:gs pos="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6-5"/>
            <p:cNvSpPr txBox="1"/>
            <p:nvPr/>
          </p:nvSpPr>
          <p:spPr>
            <a:xfrm>
              <a:off x="4459091" y="3627422"/>
              <a:ext cx="1607380" cy="984885"/>
            </a:xfrm>
            <a:prstGeom prst="rect">
              <a:avLst/>
            </a:prstGeom>
            <a:noFill/>
          </p:spPr>
          <p:txBody>
            <a:bodyPr wrap="square" lIns="0" tIns="0" rIns="0" bIns="0" anchor="ctr">
              <a:noAutofit/>
            </a:bodyPr>
            <a:lstStyle>
              <a:defPPr>
                <a:defRPr lang="zh-CN"/>
              </a:defPPr>
              <a:lvl1pPr algn="ctr">
                <a:defRPr sz="2800">
                  <a:gradFill>
                    <a:gsLst>
                      <a:gs pos="0">
                        <a:schemeClr val="bg1"/>
                      </a:gs>
                      <a:gs pos="100000">
                        <a:srgbClr val="005BAA">
                          <a:lumMod val="10000"/>
                          <a:lumOff val="90000"/>
                        </a:srgbClr>
                      </a:gs>
                    </a:gsLst>
                    <a:lin ang="5400000" scaled="1"/>
                  </a:gradFill>
                  <a:effectLst>
                    <a:outerShdw blurRad="571500" algn="ctr" rotWithShape="0">
                      <a:prstClr val="black">
                        <a:alpha val="40000"/>
                      </a:prstClr>
                    </a:outerShdw>
                  </a:effectLst>
                  <a:latin typeface="阿里巴巴普惠体 H" panose="00020600040101010101" pitchFamily="18" charset="-122"/>
                  <a:ea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sp>
          <p:nvSpPr>
            <p:cNvPr id="59" name="PPT世界-6-6"/>
            <p:cNvSpPr>
              <a:spLocks noChangeAspect="1"/>
            </p:cNvSpPr>
            <p:nvPr>
              <p:custDataLst>
                <p:tags r:id="rId1"/>
              </p:custDataLst>
            </p:nvPr>
          </p:nvSpPr>
          <p:spPr>
            <a:xfrm>
              <a:off x="4986371" y="2958138"/>
              <a:ext cx="552819" cy="552819"/>
            </a:xfrm>
            <a:custGeom>
              <a:avLst/>
              <a:gdLst>
                <a:gd name="connsiteX0" fmla="*/ 456750 w 504000"/>
                <a:gd name="connsiteY0" fmla="*/ 456750 h 504000"/>
                <a:gd name="connsiteX1" fmla="*/ 472500 w 504000"/>
                <a:gd name="connsiteY1" fmla="*/ 456750 h 504000"/>
                <a:gd name="connsiteX2" fmla="*/ 472500 w 504000"/>
                <a:gd name="connsiteY2" fmla="*/ 472500 h 504000"/>
                <a:gd name="connsiteX3" fmla="*/ 456750 w 504000"/>
                <a:gd name="connsiteY3" fmla="*/ 472500 h 504000"/>
                <a:gd name="connsiteX4" fmla="*/ 425250 w 504000"/>
                <a:gd name="connsiteY4" fmla="*/ 456750 h 504000"/>
                <a:gd name="connsiteX5" fmla="*/ 441000 w 504000"/>
                <a:gd name="connsiteY5" fmla="*/ 456750 h 504000"/>
                <a:gd name="connsiteX6" fmla="*/ 441000 w 504000"/>
                <a:gd name="connsiteY6" fmla="*/ 472500 h 504000"/>
                <a:gd name="connsiteX7" fmla="*/ 425250 w 504000"/>
                <a:gd name="connsiteY7" fmla="*/ 472500 h 504000"/>
                <a:gd name="connsiteX8" fmla="*/ 393750 w 504000"/>
                <a:gd name="connsiteY8" fmla="*/ 456750 h 504000"/>
                <a:gd name="connsiteX9" fmla="*/ 409500 w 504000"/>
                <a:gd name="connsiteY9" fmla="*/ 456750 h 504000"/>
                <a:gd name="connsiteX10" fmla="*/ 409500 w 504000"/>
                <a:gd name="connsiteY10" fmla="*/ 472500 h 504000"/>
                <a:gd name="connsiteX11" fmla="*/ 393750 w 504000"/>
                <a:gd name="connsiteY11" fmla="*/ 472500 h 504000"/>
                <a:gd name="connsiteX12" fmla="*/ 362250 w 504000"/>
                <a:gd name="connsiteY12" fmla="*/ 456750 h 504000"/>
                <a:gd name="connsiteX13" fmla="*/ 378000 w 504000"/>
                <a:gd name="connsiteY13" fmla="*/ 456750 h 504000"/>
                <a:gd name="connsiteX14" fmla="*/ 378000 w 504000"/>
                <a:gd name="connsiteY14" fmla="*/ 472500 h 504000"/>
                <a:gd name="connsiteX15" fmla="*/ 362250 w 504000"/>
                <a:gd name="connsiteY15" fmla="*/ 472500 h 504000"/>
                <a:gd name="connsiteX16" fmla="*/ 330750 w 504000"/>
                <a:gd name="connsiteY16" fmla="*/ 456750 h 504000"/>
                <a:gd name="connsiteX17" fmla="*/ 346500 w 504000"/>
                <a:gd name="connsiteY17" fmla="*/ 456750 h 504000"/>
                <a:gd name="connsiteX18" fmla="*/ 346500 w 504000"/>
                <a:gd name="connsiteY18" fmla="*/ 472500 h 504000"/>
                <a:gd name="connsiteX19" fmla="*/ 330750 w 504000"/>
                <a:gd name="connsiteY19" fmla="*/ 472500 h 504000"/>
                <a:gd name="connsiteX20" fmla="*/ 299250 w 504000"/>
                <a:gd name="connsiteY20" fmla="*/ 456750 h 504000"/>
                <a:gd name="connsiteX21" fmla="*/ 315000 w 504000"/>
                <a:gd name="connsiteY21" fmla="*/ 456750 h 504000"/>
                <a:gd name="connsiteX22" fmla="*/ 315000 w 504000"/>
                <a:gd name="connsiteY22" fmla="*/ 472500 h 504000"/>
                <a:gd name="connsiteX23" fmla="*/ 299250 w 504000"/>
                <a:gd name="connsiteY23" fmla="*/ 472500 h 504000"/>
                <a:gd name="connsiteX24" fmla="*/ 267750 w 504000"/>
                <a:gd name="connsiteY24" fmla="*/ 456750 h 504000"/>
                <a:gd name="connsiteX25" fmla="*/ 283500 w 504000"/>
                <a:gd name="connsiteY25" fmla="*/ 456750 h 504000"/>
                <a:gd name="connsiteX26" fmla="*/ 283500 w 504000"/>
                <a:gd name="connsiteY26" fmla="*/ 472500 h 504000"/>
                <a:gd name="connsiteX27" fmla="*/ 267750 w 504000"/>
                <a:gd name="connsiteY27" fmla="*/ 472500 h 504000"/>
                <a:gd name="connsiteX28" fmla="*/ 236250 w 504000"/>
                <a:gd name="connsiteY28" fmla="*/ 456750 h 504000"/>
                <a:gd name="connsiteX29" fmla="*/ 252000 w 504000"/>
                <a:gd name="connsiteY29" fmla="*/ 456750 h 504000"/>
                <a:gd name="connsiteX30" fmla="*/ 252000 w 504000"/>
                <a:gd name="connsiteY30" fmla="*/ 472500 h 504000"/>
                <a:gd name="connsiteX31" fmla="*/ 236250 w 504000"/>
                <a:gd name="connsiteY31" fmla="*/ 472500 h 504000"/>
                <a:gd name="connsiteX32" fmla="*/ 204750 w 504000"/>
                <a:gd name="connsiteY32" fmla="*/ 456750 h 504000"/>
                <a:gd name="connsiteX33" fmla="*/ 220500 w 504000"/>
                <a:gd name="connsiteY33" fmla="*/ 456750 h 504000"/>
                <a:gd name="connsiteX34" fmla="*/ 220500 w 504000"/>
                <a:gd name="connsiteY34" fmla="*/ 472500 h 504000"/>
                <a:gd name="connsiteX35" fmla="*/ 204750 w 504000"/>
                <a:gd name="connsiteY35" fmla="*/ 472500 h 504000"/>
                <a:gd name="connsiteX36" fmla="*/ 173250 w 504000"/>
                <a:gd name="connsiteY36" fmla="*/ 456750 h 504000"/>
                <a:gd name="connsiteX37" fmla="*/ 189000 w 504000"/>
                <a:gd name="connsiteY37" fmla="*/ 456750 h 504000"/>
                <a:gd name="connsiteX38" fmla="*/ 189000 w 504000"/>
                <a:gd name="connsiteY38" fmla="*/ 472500 h 504000"/>
                <a:gd name="connsiteX39" fmla="*/ 173250 w 504000"/>
                <a:gd name="connsiteY39" fmla="*/ 472500 h 504000"/>
                <a:gd name="connsiteX40" fmla="*/ 141750 w 504000"/>
                <a:gd name="connsiteY40" fmla="*/ 456750 h 504000"/>
                <a:gd name="connsiteX41" fmla="*/ 157500 w 504000"/>
                <a:gd name="connsiteY41" fmla="*/ 456750 h 504000"/>
                <a:gd name="connsiteX42" fmla="*/ 157500 w 504000"/>
                <a:gd name="connsiteY42" fmla="*/ 472500 h 504000"/>
                <a:gd name="connsiteX43" fmla="*/ 141750 w 504000"/>
                <a:gd name="connsiteY43" fmla="*/ 472500 h 504000"/>
                <a:gd name="connsiteX44" fmla="*/ 110250 w 504000"/>
                <a:gd name="connsiteY44" fmla="*/ 456750 h 504000"/>
                <a:gd name="connsiteX45" fmla="*/ 126000 w 504000"/>
                <a:gd name="connsiteY45" fmla="*/ 456750 h 504000"/>
                <a:gd name="connsiteX46" fmla="*/ 126000 w 504000"/>
                <a:gd name="connsiteY46" fmla="*/ 472500 h 504000"/>
                <a:gd name="connsiteX47" fmla="*/ 110250 w 504000"/>
                <a:gd name="connsiteY47" fmla="*/ 472500 h 504000"/>
                <a:gd name="connsiteX48" fmla="*/ 95815 w 504000"/>
                <a:gd name="connsiteY48" fmla="*/ 315000 h 504000"/>
                <a:gd name="connsiteX49" fmla="*/ 158154 w 504000"/>
                <a:gd name="connsiteY49" fmla="*/ 315000 h 504000"/>
                <a:gd name="connsiteX50" fmla="*/ 158154 w 504000"/>
                <a:gd name="connsiteY50" fmla="*/ 330750 h 504000"/>
                <a:gd name="connsiteX51" fmla="*/ 95815 w 504000"/>
                <a:gd name="connsiteY51" fmla="*/ 330750 h 504000"/>
                <a:gd name="connsiteX52" fmla="*/ 78750 w 504000"/>
                <a:gd name="connsiteY52" fmla="*/ 299250 h 504000"/>
                <a:gd name="connsiteX53" fmla="*/ 78750 w 504000"/>
                <a:gd name="connsiteY53" fmla="*/ 346500 h 504000"/>
                <a:gd name="connsiteX54" fmla="*/ 173250 w 504000"/>
                <a:gd name="connsiteY54" fmla="*/ 346500 h 504000"/>
                <a:gd name="connsiteX55" fmla="*/ 173250 w 504000"/>
                <a:gd name="connsiteY55" fmla="*/ 299250 h 504000"/>
                <a:gd name="connsiteX56" fmla="*/ 78750 w 504000"/>
                <a:gd name="connsiteY56" fmla="*/ 220500 h 504000"/>
                <a:gd name="connsiteX57" fmla="*/ 78750 w 504000"/>
                <a:gd name="connsiteY57" fmla="*/ 283500 h 504000"/>
                <a:gd name="connsiteX58" fmla="*/ 189000 w 504000"/>
                <a:gd name="connsiteY58" fmla="*/ 283500 h 504000"/>
                <a:gd name="connsiteX59" fmla="*/ 189000 w 504000"/>
                <a:gd name="connsiteY59" fmla="*/ 362250 h 504000"/>
                <a:gd name="connsiteX60" fmla="*/ 78750 w 504000"/>
                <a:gd name="connsiteY60" fmla="*/ 362250 h 504000"/>
                <a:gd name="connsiteX61" fmla="*/ 78750 w 504000"/>
                <a:gd name="connsiteY61" fmla="*/ 464625 h 504000"/>
                <a:gd name="connsiteX62" fmla="*/ 70859 w 504000"/>
                <a:gd name="connsiteY62" fmla="*/ 488250 h 504000"/>
                <a:gd name="connsiteX63" fmla="*/ 464625 w 504000"/>
                <a:gd name="connsiteY63" fmla="*/ 488250 h 504000"/>
                <a:gd name="connsiteX64" fmla="*/ 488250 w 504000"/>
                <a:gd name="connsiteY64" fmla="*/ 464625 h 504000"/>
                <a:gd name="connsiteX65" fmla="*/ 488250 w 504000"/>
                <a:gd name="connsiteY65" fmla="*/ 220500 h 504000"/>
                <a:gd name="connsiteX66" fmla="*/ 15750 w 504000"/>
                <a:gd name="connsiteY66" fmla="*/ 149625 h 504000"/>
                <a:gd name="connsiteX67" fmla="*/ 15750 w 504000"/>
                <a:gd name="connsiteY67" fmla="*/ 464625 h 504000"/>
                <a:gd name="connsiteX68" fmla="*/ 39375 w 504000"/>
                <a:gd name="connsiteY68" fmla="*/ 488250 h 504000"/>
                <a:gd name="connsiteX69" fmla="*/ 63000 w 504000"/>
                <a:gd name="connsiteY69" fmla="*/ 464625 h 504000"/>
                <a:gd name="connsiteX70" fmla="*/ 63000 w 504000"/>
                <a:gd name="connsiteY70" fmla="*/ 204750 h 504000"/>
                <a:gd name="connsiteX71" fmla="*/ 126000 w 504000"/>
                <a:gd name="connsiteY71" fmla="*/ 204750 h 504000"/>
                <a:gd name="connsiteX72" fmla="*/ 126000 w 504000"/>
                <a:gd name="connsiteY72" fmla="*/ 173250 h 504000"/>
                <a:gd name="connsiteX73" fmla="*/ 112726 w 504000"/>
                <a:gd name="connsiteY73" fmla="*/ 173250 h 504000"/>
                <a:gd name="connsiteX74" fmla="*/ 95138 w 504000"/>
                <a:gd name="connsiteY74" fmla="*/ 149625 h 504000"/>
                <a:gd name="connsiteX75" fmla="*/ 234365 w 504000"/>
                <a:gd name="connsiteY75" fmla="*/ 15750 h 504000"/>
                <a:gd name="connsiteX76" fmla="*/ 252000 w 504000"/>
                <a:gd name="connsiteY76" fmla="*/ 72394 h 504000"/>
                <a:gd name="connsiteX77" fmla="*/ 252000 w 504000"/>
                <a:gd name="connsiteY77" fmla="*/ 110058 h 504000"/>
                <a:gd name="connsiteX78" fmla="*/ 241326 w 504000"/>
                <a:gd name="connsiteY78" fmla="*/ 110058 h 504000"/>
                <a:gd name="connsiteX79" fmla="*/ 303803 w 504000"/>
                <a:gd name="connsiteY79" fmla="*/ 159534 h 504000"/>
                <a:gd name="connsiteX80" fmla="*/ 358966 w 504000"/>
                <a:gd name="connsiteY80" fmla="*/ 110058 h 504000"/>
                <a:gd name="connsiteX81" fmla="*/ 346500 w 504000"/>
                <a:gd name="connsiteY81" fmla="*/ 110058 h 504000"/>
                <a:gd name="connsiteX82" fmla="*/ 346500 w 504000"/>
                <a:gd name="connsiteY82" fmla="*/ 72382 h 504000"/>
                <a:gd name="connsiteX83" fmla="*/ 289868 w 504000"/>
                <a:gd name="connsiteY83" fmla="*/ 15750 h 504000"/>
                <a:gd name="connsiteX84" fmla="*/ 115203 w 504000"/>
                <a:gd name="connsiteY84" fmla="*/ 15750 h 504000"/>
                <a:gd name="connsiteX85" fmla="*/ 141750 w 504000"/>
                <a:gd name="connsiteY85" fmla="*/ 71140 h 504000"/>
                <a:gd name="connsiteX86" fmla="*/ 141750 w 504000"/>
                <a:gd name="connsiteY86" fmla="*/ 157500 h 504000"/>
                <a:gd name="connsiteX87" fmla="*/ 142404 w 504000"/>
                <a:gd name="connsiteY87" fmla="*/ 157500 h 504000"/>
                <a:gd name="connsiteX88" fmla="*/ 142404 w 504000"/>
                <a:gd name="connsiteY88" fmla="*/ 173250 h 504000"/>
                <a:gd name="connsiteX89" fmla="*/ 141750 w 504000"/>
                <a:gd name="connsiteY89" fmla="*/ 173250 h 504000"/>
                <a:gd name="connsiteX90" fmla="*/ 141750 w 504000"/>
                <a:gd name="connsiteY90" fmla="*/ 204750 h 504000"/>
                <a:gd name="connsiteX91" fmla="*/ 441000 w 504000"/>
                <a:gd name="connsiteY91" fmla="*/ 204750 h 504000"/>
                <a:gd name="connsiteX92" fmla="*/ 441000 w 504000"/>
                <a:gd name="connsiteY92" fmla="*/ 71140 h 504000"/>
                <a:gd name="connsiteX93" fmla="*/ 385614 w 504000"/>
                <a:gd name="connsiteY93" fmla="*/ 15750 h 504000"/>
                <a:gd name="connsiteX94" fmla="*/ 334816 w 504000"/>
                <a:gd name="connsiteY94" fmla="*/ 15750 h 504000"/>
                <a:gd name="connsiteX95" fmla="*/ 362250 w 504000"/>
                <a:gd name="connsiteY95" fmla="*/ 72382 h 504000"/>
                <a:gd name="connsiteX96" fmla="*/ 362250 w 504000"/>
                <a:gd name="connsiteY96" fmla="*/ 94308 h 504000"/>
                <a:gd name="connsiteX97" fmla="*/ 400125 w 504000"/>
                <a:gd name="connsiteY97" fmla="*/ 94308 h 504000"/>
                <a:gd name="connsiteX98" fmla="*/ 304433 w 504000"/>
                <a:gd name="connsiteY98" fmla="*/ 180122 h 504000"/>
                <a:gd name="connsiteX99" fmla="*/ 196075 w 504000"/>
                <a:gd name="connsiteY99" fmla="*/ 94308 h 504000"/>
                <a:gd name="connsiteX100" fmla="*/ 236250 w 504000"/>
                <a:gd name="connsiteY100" fmla="*/ 94308 h 504000"/>
                <a:gd name="connsiteX101" fmla="*/ 236250 w 504000"/>
                <a:gd name="connsiteY101" fmla="*/ 72394 h 504000"/>
                <a:gd name="connsiteX102" fmla="*/ 195368 w 504000"/>
                <a:gd name="connsiteY102" fmla="*/ 15761 h 504000"/>
                <a:gd name="connsiteX103" fmla="*/ 195368 w 504000"/>
                <a:gd name="connsiteY103" fmla="*/ 15750 h 504000"/>
                <a:gd name="connsiteX104" fmla="*/ 66561 w 504000"/>
                <a:gd name="connsiteY104" fmla="*/ 15750 h 504000"/>
                <a:gd name="connsiteX105" fmla="*/ 31215 w 504000"/>
                <a:gd name="connsiteY105" fmla="*/ 31631 h 504000"/>
                <a:gd name="connsiteX106" fmla="*/ 109362 w 504000"/>
                <a:gd name="connsiteY106" fmla="*/ 31631 h 504000"/>
                <a:gd name="connsiteX107" fmla="*/ 70614 w 504000"/>
                <a:gd name="connsiteY107" fmla="*/ 15750 h 504000"/>
                <a:gd name="connsiteX108" fmla="*/ 66561 w 504000"/>
                <a:gd name="connsiteY108" fmla="*/ 0 h 504000"/>
                <a:gd name="connsiteX109" fmla="*/ 385614 w 504000"/>
                <a:gd name="connsiteY109" fmla="*/ 0 h 504000"/>
                <a:gd name="connsiteX110" fmla="*/ 456750 w 504000"/>
                <a:gd name="connsiteY110" fmla="*/ 71140 h 504000"/>
                <a:gd name="connsiteX111" fmla="*/ 456750 w 504000"/>
                <a:gd name="connsiteY111" fmla="*/ 204750 h 504000"/>
                <a:gd name="connsiteX112" fmla="*/ 504000 w 504000"/>
                <a:gd name="connsiteY112" fmla="*/ 204750 h 504000"/>
                <a:gd name="connsiteX113" fmla="*/ 504000 w 504000"/>
                <a:gd name="connsiteY113" fmla="*/ 464625 h 504000"/>
                <a:gd name="connsiteX114" fmla="*/ 464625 w 504000"/>
                <a:gd name="connsiteY114" fmla="*/ 504000 h 504000"/>
                <a:gd name="connsiteX115" fmla="*/ 43966 w 504000"/>
                <a:gd name="connsiteY115" fmla="*/ 504000 h 504000"/>
                <a:gd name="connsiteX116" fmla="*/ 43966 w 504000"/>
                <a:gd name="connsiteY116" fmla="*/ 503735 h 504000"/>
                <a:gd name="connsiteX117" fmla="*/ 39375 w 504000"/>
                <a:gd name="connsiteY117" fmla="*/ 504000 h 504000"/>
                <a:gd name="connsiteX118" fmla="*/ 0 w 504000"/>
                <a:gd name="connsiteY118" fmla="*/ 464625 h 504000"/>
                <a:gd name="connsiteX119" fmla="*/ 0 w 504000"/>
                <a:gd name="connsiteY119" fmla="*/ 133875 h 504000"/>
                <a:gd name="connsiteX120" fmla="*/ 103044 w 504000"/>
                <a:gd name="connsiteY120" fmla="*/ 133875 h 504000"/>
                <a:gd name="connsiteX121" fmla="*/ 120632 w 504000"/>
                <a:gd name="connsiteY121" fmla="*/ 157500 h 504000"/>
                <a:gd name="connsiteX122" fmla="*/ 126000 w 504000"/>
                <a:gd name="connsiteY122" fmla="*/ 157500 h 504000"/>
                <a:gd name="connsiteX123" fmla="*/ 126000 w 504000"/>
                <a:gd name="connsiteY123" fmla="*/ 71140 h 504000"/>
                <a:gd name="connsiteX124" fmla="*/ 120570 w 504000"/>
                <a:gd name="connsiteY124" fmla="*/ 47381 h 504000"/>
                <a:gd name="connsiteX125" fmla="*/ 2223 w 504000"/>
                <a:gd name="connsiteY125" fmla="*/ 47381 h 504000"/>
                <a:gd name="connsiteX126" fmla="*/ 9075 w 504000"/>
                <a:gd name="connsiteY126" fmla="*/ 35557 h 504000"/>
                <a:gd name="connsiteX127" fmla="*/ 66561 w 504000"/>
                <a:gd name="connsiteY127" fmla="*/ 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04000" h="504000">
                  <a:moveTo>
                    <a:pt x="456750" y="456750"/>
                  </a:moveTo>
                  <a:lnTo>
                    <a:pt x="472500" y="456750"/>
                  </a:lnTo>
                  <a:lnTo>
                    <a:pt x="472500" y="472500"/>
                  </a:lnTo>
                  <a:lnTo>
                    <a:pt x="456750" y="472500"/>
                  </a:lnTo>
                  <a:close/>
                  <a:moveTo>
                    <a:pt x="425250" y="456750"/>
                  </a:moveTo>
                  <a:lnTo>
                    <a:pt x="441000" y="456750"/>
                  </a:lnTo>
                  <a:lnTo>
                    <a:pt x="441000" y="472500"/>
                  </a:lnTo>
                  <a:lnTo>
                    <a:pt x="425250" y="472500"/>
                  </a:lnTo>
                  <a:close/>
                  <a:moveTo>
                    <a:pt x="393750" y="456750"/>
                  </a:moveTo>
                  <a:lnTo>
                    <a:pt x="409500" y="456750"/>
                  </a:lnTo>
                  <a:lnTo>
                    <a:pt x="409500" y="472500"/>
                  </a:lnTo>
                  <a:lnTo>
                    <a:pt x="393750" y="472500"/>
                  </a:lnTo>
                  <a:close/>
                  <a:moveTo>
                    <a:pt x="362250" y="456750"/>
                  </a:moveTo>
                  <a:lnTo>
                    <a:pt x="378000" y="456750"/>
                  </a:lnTo>
                  <a:lnTo>
                    <a:pt x="378000" y="472500"/>
                  </a:lnTo>
                  <a:lnTo>
                    <a:pt x="362250" y="472500"/>
                  </a:lnTo>
                  <a:close/>
                  <a:moveTo>
                    <a:pt x="330750" y="456750"/>
                  </a:moveTo>
                  <a:lnTo>
                    <a:pt x="346500" y="456750"/>
                  </a:lnTo>
                  <a:lnTo>
                    <a:pt x="346500" y="472500"/>
                  </a:lnTo>
                  <a:lnTo>
                    <a:pt x="330750" y="472500"/>
                  </a:lnTo>
                  <a:close/>
                  <a:moveTo>
                    <a:pt x="299250" y="456750"/>
                  </a:moveTo>
                  <a:lnTo>
                    <a:pt x="315000" y="456750"/>
                  </a:lnTo>
                  <a:lnTo>
                    <a:pt x="315000" y="472500"/>
                  </a:lnTo>
                  <a:lnTo>
                    <a:pt x="299250" y="472500"/>
                  </a:lnTo>
                  <a:close/>
                  <a:moveTo>
                    <a:pt x="267750" y="456750"/>
                  </a:moveTo>
                  <a:lnTo>
                    <a:pt x="283500" y="456750"/>
                  </a:lnTo>
                  <a:lnTo>
                    <a:pt x="283500" y="472500"/>
                  </a:lnTo>
                  <a:lnTo>
                    <a:pt x="267750" y="472500"/>
                  </a:lnTo>
                  <a:close/>
                  <a:moveTo>
                    <a:pt x="236250" y="456750"/>
                  </a:moveTo>
                  <a:lnTo>
                    <a:pt x="252000" y="456750"/>
                  </a:lnTo>
                  <a:lnTo>
                    <a:pt x="252000" y="472500"/>
                  </a:lnTo>
                  <a:lnTo>
                    <a:pt x="236250" y="472500"/>
                  </a:lnTo>
                  <a:close/>
                  <a:moveTo>
                    <a:pt x="204750" y="456750"/>
                  </a:moveTo>
                  <a:lnTo>
                    <a:pt x="220500" y="456750"/>
                  </a:lnTo>
                  <a:lnTo>
                    <a:pt x="220500" y="472500"/>
                  </a:lnTo>
                  <a:lnTo>
                    <a:pt x="204750" y="472500"/>
                  </a:lnTo>
                  <a:close/>
                  <a:moveTo>
                    <a:pt x="173250" y="456750"/>
                  </a:moveTo>
                  <a:lnTo>
                    <a:pt x="189000" y="456750"/>
                  </a:lnTo>
                  <a:lnTo>
                    <a:pt x="189000" y="472500"/>
                  </a:lnTo>
                  <a:lnTo>
                    <a:pt x="173250" y="472500"/>
                  </a:lnTo>
                  <a:close/>
                  <a:moveTo>
                    <a:pt x="141750" y="456750"/>
                  </a:moveTo>
                  <a:lnTo>
                    <a:pt x="157500" y="456750"/>
                  </a:lnTo>
                  <a:lnTo>
                    <a:pt x="157500" y="472500"/>
                  </a:lnTo>
                  <a:lnTo>
                    <a:pt x="141750" y="472500"/>
                  </a:lnTo>
                  <a:close/>
                  <a:moveTo>
                    <a:pt x="110250" y="456750"/>
                  </a:moveTo>
                  <a:lnTo>
                    <a:pt x="126000" y="456750"/>
                  </a:lnTo>
                  <a:lnTo>
                    <a:pt x="126000" y="472500"/>
                  </a:lnTo>
                  <a:lnTo>
                    <a:pt x="110250" y="472500"/>
                  </a:lnTo>
                  <a:close/>
                  <a:moveTo>
                    <a:pt x="95815" y="315000"/>
                  </a:moveTo>
                  <a:lnTo>
                    <a:pt x="158154" y="315000"/>
                  </a:lnTo>
                  <a:lnTo>
                    <a:pt x="158154" y="330750"/>
                  </a:lnTo>
                  <a:lnTo>
                    <a:pt x="95815" y="330750"/>
                  </a:lnTo>
                  <a:close/>
                  <a:moveTo>
                    <a:pt x="78750" y="299250"/>
                  </a:moveTo>
                  <a:lnTo>
                    <a:pt x="78750" y="346500"/>
                  </a:lnTo>
                  <a:lnTo>
                    <a:pt x="173250" y="346500"/>
                  </a:lnTo>
                  <a:lnTo>
                    <a:pt x="173250" y="299250"/>
                  </a:lnTo>
                  <a:close/>
                  <a:moveTo>
                    <a:pt x="78750" y="220500"/>
                  </a:moveTo>
                  <a:lnTo>
                    <a:pt x="78750" y="283500"/>
                  </a:lnTo>
                  <a:lnTo>
                    <a:pt x="189000" y="283500"/>
                  </a:lnTo>
                  <a:lnTo>
                    <a:pt x="189000" y="362250"/>
                  </a:lnTo>
                  <a:lnTo>
                    <a:pt x="78750" y="362250"/>
                  </a:lnTo>
                  <a:lnTo>
                    <a:pt x="78750" y="464625"/>
                  </a:lnTo>
                  <a:cubicBezTo>
                    <a:pt x="78759" y="473149"/>
                    <a:pt x="75989" y="481443"/>
                    <a:pt x="70859" y="488250"/>
                  </a:cubicBezTo>
                  <a:lnTo>
                    <a:pt x="464625" y="488250"/>
                  </a:lnTo>
                  <a:cubicBezTo>
                    <a:pt x="477667" y="488236"/>
                    <a:pt x="488236" y="477667"/>
                    <a:pt x="488250" y="464625"/>
                  </a:cubicBezTo>
                  <a:lnTo>
                    <a:pt x="488250" y="220500"/>
                  </a:lnTo>
                  <a:close/>
                  <a:moveTo>
                    <a:pt x="15750" y="149625"/>
                  </a:moveTo>
                  <a:lnTo>
                    <a:pt x="15750" y="464625"/>
                  </a:lnTo>
                  <a:cubicBezTo>
                    <a:pt x="15750" y="477673"/>
                    <a:pt x="26327" y="488250"/>
                    <a:pt x="39375" y="488250"/>
                  </a:cubicBezTo>
                  <a:cubicBezTo>
                    <a:pt x="52423" y="488250"/>
                    <a:pt x="63000" y="477673"/>
                    <a:pt x="63000" y="464625"/>
                  </a:cubicBezTo>
                  <a:lnTo>
                    <a:pt x="63000" y="204750"/>
                  </a:lnTo>
                  <a:lnTo>
                    <a:pt x="126000" y="204750"/>
                  </a:lnTo>
                  <a:lnTo>
                    <a:pt x="126000" y="173250"/>
                  </a:lnTo>
                  <a:lnTo>
                    <a:pt x="112726" y="173250"/>
                  </a:lnTo>
                  <a:lnTo>
                    <a:pt x="95138" y="149625"/>
                  </a:lnTo>
                  <a:close/>
                  <a:moveTo>
                    <a:pt x="234365" y="15750"/>
                  </a:moveTo>
                  <a:cubicBezTo>
                    <a:pt x="245807" y="28068"/>
                    <a:pt x="252000" y="47282"/>
                    <a:pt x="252000" y="72394"/>
                  </a:cubicBezTo>
                  <a:lnTo>
                    <a:pt x="252000" y="110058"/>
                  </a:lnTo>
                  <a:lnTo>
                    <a:pt x="241326" y="110058"/>
                  </a:lnTo>
                  <a:lnTo>
                    <a:pt x="303803" y="159534"/>
                  </a:lnTo>
                  <a:lnTo>
                    <a:pt x="358966" y="110058"/>
                  </a:lnTo>
                  <a:lnTo>
                    <a:pt x="346500" y="110058"/>
                  </a:lnTo>
                  <a:lnTo>
                    <a:pt x="346500" y="72382"/>
                  </a:lnTo>
                  <a:cubicBezTo>
                    <a:pt x="346466" y="41119"/>
                    <a:pt x="321131" y="15784"/>
                    <a:pt x="289868" y="15750"/>
                  </a:cubicBezTo>
                  <a:close/>
                  <a:moveTo>
                    <a:pt x="115203" y="15750"/>
                  </a:moveTo>
                  <a:cubicBezTo>
                    <a:pt x="131989" y="29236"/>
                    <a:pt x="141753" y="49608"/>
                    <a:pt x="141750" y="71140"/>
                  </a:cubicBezTo>
                  <a:lnTo>
                    <a:pt x="141750" y="157500"/>
                  </a:lnTo>
                  <a:lnTo>
                    <a:pt x="142404" y="157500"/>
                  </a:lnTo>
                  <a:lnTo>
                    <a:pt x="142404" y="173250"/>
                  </a:lnTo>
                  <a:lnTo>
                    <a:pt x="141750" y="173250"/>
                  </a:lnTo>
                  <a:lnTo>
                    <a:pt x="141750" y="204750"/>
                  </a:lnTo>
                  <a:lnTo>
                    <a:pt x="441000" y="204750"/>
                  </a:lnTo>
                  <a:lnTo>
                    <a:pt x="441000" y="71140"/>
                  </a:lnTo>
                  <a:cubicBezTo>
                    <a:pt x="440966" y="40565"/>
                    <a:pt x="416189" y="15786"/>
                    <a:pt x="385614" y="15750"/>
                  </a:cubicBezTo>
                  <a:lnTo>
                    <a:pt x="334816" y="15750"/>
                  </a:lnTo>
                  <a:cubicBezTo>
                    <a:pt x="352135" y="29443"/>
                    <a:pt x="362240" y="50304"/>
                    <a:pt x="362250" y="72382"/>
                  </a:cubicBezTo>
                  <a:lnTo>
                    <a:pt x="362250" y="94308"/>
                  </a:lnTo>
                  <a:lnTo>
                    <a:pt x="400125" y="94308"/>
                  </a:lnTo>
                  <a:lnTo>
                    <a:pt x="304433" y="180122"/>
                  </a:lnTo>
                  <a:lnTo>
                    <a:pt x="196075" y="94308"/>
                  </a:lnTo>
                  <a:lnTo>
                    <a:pt x="236250" y="94308"/>
                  </a:lnTo>
                  <a:lnTo>
                    <a:pt x="236250" y="72394"/>
                  </a:lnTo>
                  <a:cubicBezTo>
                    <a:pt x="236250" y="46558"/>
                    <a:pt x="229159" y="15761"/>
                    <a:pt x="195368" y="15761"/>
                  </a:cubicBezTo>
                  <a:lnTo>
                    <a:pt x="195368" y="15750"/>
                  </a:lnTo>
                  <a:close/>
                  <a:moveTo>
                    <a:pt x="66561" y="15750"/>
                  </a:moveTo>
                  <a:cubicBezTo>
                    <a:pt x="53013" y="15571"/>
                    <a:pt x="40078" y="21383"/>
                    <a:pt x="31215" y="31631"/>
                  </a:cubicBezTo>
                  <a:lnTo>
                    <a:pt x="109362" y="31631"/>
                  </a:lnTo>
                  <a:cubicBezTo>
                    <a:pt x="99034" y="21452"/>
                    <a:pt x="85115" y="15747"/>
                    <a:pt x="70614" y="15750"/>
                  </a:cubicBezTo>
                  <a:close/>
                  <a:moveTo>
                    <a:pt x="66561" y="0"/>
                  </a:moveTo>
                  <a:lnTo>
                    <a:pt x="385614" y="0"/>
                  </a:lnTo>
                  <a:cubicBezTo>
                    <a:pt x="424883" y="47"/>
                    <a:pt x="456705" y="31871"/>
                    <a:pt x="456750" y="71140"/>
                  </a:cubicBezTo>
                  <a:lnTo>
                    <a:pt x="456750" y="204750"/>
                  </a:lnTo>
                  <a:lnTo>
                    <a:pt x="504000" y="204750"/>
                  </a:lnTo>
                  <a:lnTo>
                    <a:pt x="504000" y="464625"/>
                  </a:lnTo>
                  <a:cubicBezTo>
                    <a:pt x="503975" y="486361"/>
                    <a:pt x="486361" y="503975"/>
                    <a:pt x="464625" y="504000"/>
                  </a:cubicBezTo>
                  <a:lnTo>
                    <a:pt x="43966" y="504000"/>
                  </a:lnTo>
                  <a:lnTo>
                    <a:pt x="43966" y="503735"/>
                  </a:lnTo>
                  <a:cubicBezTo>
                    <a:pt x="42442" y="503913"/>
                    <a:pt x="40909" y="504001"/>
                    <a:pt x="39375" y="504000"/>
                  </a:cubicBezTo>
                  <a:cubicBezTo>
                    <a:pt x="17639" y="503975"/>
                    <a:pt x="26" y="486361"/>
                    <a:pt x="0" y="464625"/>
                  </a:cubicBezTo>
                  <a:lnTo>
                    <a:pt x="0" y="133875"/>
                  </a:lnTo>
                  <a:lnTo>
                    <a:pt x="103044" y="133875"/>
                  </a:lnTo>
                  <a:lnTo>
                    <a:pt x="120632" y="157500"/>
                  </a:lnTo>
                  <a:lnTo>
                    <a:pt x="126000" y="157500"/>
                  </a:lnTo>
                  <a:lnTo>
                    <a:pt x="126000" y="71140"/>
                  </a:lnTo>
                  <a:cubicBezTo>
                    <a:pt x="125991" y="62914"/>
                    <a:pt x="124135" y="54794"/>
                    <a:pt x="120570" y="47381"/>
                  </a:cubicBezTo>
                  <a:lnTo>
                    <a:pt x="2223" y="47381"/>
                  </a:lnTo>
                  <a:lnTo>
                    <a:pt x="9075" y="35557"/>
                  </a:lnTo>
                  <a:cubicBezTo>
                    <a:pt x="20027" y="13839"/>
                    <a:pt x="42238" y="101"/>
                    <a:pt x="66561" y="0"/>
                  </a:cubicBezTo>
                  <a:close/>
                </a:path>
              </a:pathLst>
            </a:custGeom>
            <a:solidFill>
              <a:srgbClr val="FFFFFF"/>
            </a:solidFill>
            <a:ln w="773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endParaRPr>
            </a:p>
          </p:txBody>
        </p:sp>
        <p:sp>
          <p:nvSpPr>
            <p:cNvPr id="60" name="PPT世界-6-7"/>
            <p:cNvSpPr>
              <a:spLocks noChangeAspect="1"/>
            </p:cNvSpPr>
            <p:nvPr>
              <p:custDataLst>
                <p:tags r:id="rId2"/>
              </p:custDataLst>
            </p:nvPr>
          </p:nvSpPr>
          <p:spPr>
            <a:xfrm>
              <a:off x="6595385" y="4119865"/>
              <a:ext cx="594267" cy="518907"/>
            </a:xfrm>
            <a:custGeom>
              <a:avLst/>
              <a:gdLst>
                <a:gd name="connsiteX0" fmla="*/ 283952 w 504000"/>
                <a:gd name="connsiteY0" fmla="*/ 393789 h 439946"/>
                <a:gd name="connsiteX1" fmla="*/ 283903 w 504000"/>
                <a:gd name="connsiteY1" fmla="*/ 424196 h 439946"/>
                <a:gd name="connsiteX2" fmla="*/ 346903 w 504000"/>
                <a:gd name="connsiteY2" fmla="*/ 424196 h 439946"/>
                <a:gd name="connsiteX3" fmla="*/ 346952 w 504000"/>
                <a:gd name="connsiteY3" fmla="*/ 393789 h 439946"/>
                <a:gd name="connsiteX4" fmla="*/ 141749 w 504000"/>
                <a:gd name="connsiteY4" fmla="*/ 346011 h 439946"/>
                <a:gd name="connsiteX5" fmla="*/ 141750 w 504000"/>
                <a:gd name="connsiteY5" fmla="*/ 378039 h 439946"/>
                <a:gd name="connsiteX6" fmla="*/ 488250 w 504000"/>
                <a:gd name="connsiteY6" fmla="*/ 378039 h 439946"/>
                <a:gd name="connsiteX7" fmla="*/ 488250 w 504000"/>
                <a:gd name="connsiteY7" fmla="*/ 346812 h 439946"/>
                <a:gd name="connsiteX8" fmla="*/ 252008 w 504000"/>
                <a:gd name="connsiteY8" fmla="*/ 165406 h 439946"/>
                <a:gd name="connsiteX9" fmla="*/ 252008 w 504000"/>
                <a:gd name="connsiteY9" fmla="*/ 259906 h 439946"/>
                <a:gd name="connsiteX10" fmla="*/ 315008 w 504000"/>
                <a:gd name="connsiteY10" fmla="*/ 259906 h 439946"/>
                <a:gd name="connsiteX11" fmla="*/ 315008 w 504000"/>
                <a:gd name="connsiteY11" fmla="*/ 165406 h 439946"/>
                <a:gd name="connsiteX12" fmla="*/ 212629 w 504000"/>
                <a:gd name="connsiteY12" fmla="*/ 126031 h 439946"/>
                <a:gd name="connsiteX13" fmla="*/ 212629 w 504000"/>
                <a:gd name="connsiteY13" fmla="*/ 220531 h 439946"/>
                <a:gd name="connsiteX14" fmla="*/ 236258 w 504000"/>
                <a:gd name="connsiteY14" fmla="*/ 220531 h 439946"/>
                <a:gd name="connsiteX15" fmla="*/ 236258 w 504000"/>
                <a:gd name="connsiteY15" fmla="*/ 149656 h 439946"/>
                <a:gd name="connsiteX16" fmla="*/ 275633 w 504000"/>
                <a:gd name="connsiteY16" fmla="*/ 149656 h 439946"/>
                <a:gd name="connsiteX17" fmla="*/ 275633 w 504000"/>
                <a:gd name="connsiteY17" fmla="*/ 126031 h 439946"/>
                <a:gd name="connsiteX18" fmla="*/ 309071 w 504000"/>
                <a:gd name="connsiteY18" fmla="*/ 110250 h 439946"/>
                <a:gd name="connsiteX19" fmla="*/ 488250 w 504000"/>
                <a:gd name="connsiteY19" fmla="*/ 110250 h 439946"/>
                <a:gd name="connsiteX20" fmla="*/ 504000 w 504000"/>
                <a:gd name="connsiteY20" fmla="*/ 126000 h 439946"/>
                <a:gd name="connsiteX21" fmla="*/ 504000 w 504000"/>
                <a:gd name="connsiteY21" fmla="*/ 378039 h 439946"/>
                <a:gd name="connsiteX22" fmla="*/ 488250 w 504000"/>
                <a:gd name="connsiteY22" fmla="*/ 393789 h 439946"/>
                <a:gd name="connsiteX23" fmla="*/ 362702 w 504000"/>
                <a:gd name="connsiteY23" fmla="*/ 393789 h 439946"/>
                <a:gd name="connsiteX24" fmla="*/ 362653 w 504000"/>
                <a:gd name="connsiteY24" fmla="*/ 424196 h 439946"/>
                <a:gd name="connsiteX25" fmla="*/ 393681 w 504000"/>
                <a:gd name="connsiteY25" fmla="*/ 424196 h 439946"/>
                <a:gd name="connsiteX26" fmla="*/ 393681 w 504000"/>
                <a:gd name="connsiteY26" fmla="*/ 439946 h 439946"/>
                <a:gd name="connsiteX27" fmla="*/ 236184 w 504000"/>
                <a:gd name="connsiteY27" fmla="*/ 439946 h 439946"/>
                <a:gd name="connsiteX28" fmla="*/ 236184 w 504000"/>
                <a:gd name="connsiteY28" fmla="*/ 424196 h 439946"/>
                <a:gd name="connsiteX29" fmla="*/ 268153 w 504000"/>
                <a:gd name="connsiteY29" fmla="*/ 424196 h 439946"/>
                <a:gd name="connsiteX30" fmla="*/ 268202 w 504000"/>
                <a:gd name="connsiteY30" fmla="*/ 393789 h 439946"/>
                <a:gd name="connsiteX31" fmla="*/ 141750 w 504000"/>
                <a:gd name="connsiteY31" fmla="*/ 393789 h 439946"/>
                <a:gd name="connsiteX32" fmla="*/ 126000 w 504000"/>
                <a:gd name="connsiteY32" fmla="*/ 378039 h 439946"/>
                <a:gd name="connsiteX33" fmla="*/ 125996 w 504000"/>
                <a:gd name="connsiteY33" fmla="*/ 126000 h 439946"/>
                <a:gd name="connsiteX34" fmla="*/ 141746 w 504000"/>
                <a:gd name="connsiteY34" fmla="*/ 126000 h 439946"/>
                <a:gd name="connsiteX35" fmla="*/ 141749 w 504000"/>
                <a:gd name="connsiteY35" fmla="*/ 330261 h 439946"/>
                <a:gd name="connsiteX36" fmla="*/ 488250 w 504000"/>
                <a:gd name="connsiteY36" fmla="*/ 331062 h 439946"/>
                <a:gd name="connsiteX37" fmla="*/ 488250 w 504000"/>
                <a:gd name="connsiteY37" fmla="*/ 126000 h 439946"/>
                <a:gd name="connsiteX38" fmla="*/ 309071 w 504000"/>
                <a:gd name="connsiteY38" fmla="*/ 126000 h 439946"/>
                <a:gd name="connsiteX39" fmla="*/ 173254 w 504000"/>
                <a:gd name="connsiteY39" fmla="*/ 86656 h 439946"/>
                <a:gd name="connsiteX40" fmla="*/ 173254 w 504000"/>
                <a:gd name="connsiteY40" fmla="*/ 181156 h 439946"/>
                <a:gd name="connsiteX41" fmla="*/ 196879 w 504000"/>
                <a:gd name="connsiteY41" fmla="*/ 181156 h 439946"/>
                <a:gd name="connsiteX42" fmla="*/ 196879 w 504000"/>
                <a:gd name="connsiteY42" fmla="*/ 110281 h 439946"/>
                <a:gd name="connsiteX43" fmla="*/ 236254 w 504000"/>
                <a:gd name="connsiteY43" fmla="*/ 110281 h 439946"/>
                <a:gd name="connsiteX44" fmla="*/ 236254 w 504000"/>
                <a:gd name="connsiteY44" fmla="*/ 86656 h 439946"/>
                <a:gd name="connsiteX45" fmla="*/ 157504 w 504000"/>
                <a:gd name="connsiteY45" fmla="*/ 70906 h 439946"/>
                <a:gd name="connsiteX46" fmla="*/ 252004 w 504000"/>
                <a:gd name="connsiteY46" fmla="*/ 70906 h 439946"/>
                <a:gd name="connsiteX47" fmla="*/ 252004 w 504000"/>
                <a:gd name="connsiteY47" fmla="*/ 110281 h 439946"/>
                <a:gd name="connsiteX48" fmla="*/ 291383 w 504000"/>
                <a:gd name="connsiteY48" fmla="*/ 110281 h 439946"/>
                <a:gd name="connsiteX49" fmla="*/ 291383 w 504000"/>
                <a:gd name="connsiteY49" fmla="*/ 149656 h 439946"/>
                <a:gd name="connsiteX50" fmla="*/ 330758 w 504000"/>
                <a:gd name="connsiteY50" fmla="*/ 149656 h 439946"/>
                <a:gd name="connsiteX51" fmla="*/ 330758 w 504000"/>
                <a:gd name="connsiteY51" fmla="*/ 275656 h 439946"/>
                <a:gd name="connsiteX52" fmla="*/ 236258 w 504000"/>
                <a:gd name="connsiteY52" fmla="*/ 275656 h 439946"/>
                <a:gd name="connsiteX53" fmla="*/ 236258 w 504000"/>
                <a:gd name="connsiteY53" fmla="*/ 236281 h 439946"/>
                <a:gd name="connsiteX54" fmla="*/ 196879 w 504000"/>
                <a:gd name="connsiteY54" fmla="*/ 236281 h 439946"/>
                <a:gd name="connsiteX55" fmla="*/ 196879 w 504000"/>
                <a:gd name="connsiteY55" fmla="*/ 196906 h 439946"/>
                <a:gd name="connsiteX56" fmla="*/ 157504 w 504000"/>
                <a:gd name="connsiteY56" fmla="*/ 196906 h 439946"/>
                <a:gd name="connsiteX57" fmla="*/ 15750 w 504000"/>
                <a:gd name="connsiteY57" fmla="*/ 0 h 439946"/>
                <a:gd name="connsiteX58" fmla="*/ 362250 w 504000"/>
                <a:gd name="connsiteY58" fmla="*/ 0 h 439946"/>
                <a:gd name="connsiteX59" fmla="*/ 378000 w 504000"/>
                <a:gd name="connsiteY59" fmla="*/ 15750 h 439946"/>
                <a:gd name="connsiteX60" fmla="*/ 378000 w 504000"/>
                <a:gd name="connsiteY60" fmla="*/ 92843 h 439946"/>
                <a:gd name="connsiteX61" fmla="*/ 362250 w 504000"/>
                <a:gd name="connsiteY61" fmla="*/ 92843 h 439946"/>
                <a:gd name="connsiteX62" fmla="*/ 362250 w 504000"/>
                <a:gd name="connsiteY62" fmla="*/ 15750 h 439946"/>
                <a:gd name="connsiteX63" fmla="*/ 15750 w 504000"/>
                <a:gd name="connsiteY63" fmla="*/ 15750 h 439946"/>
                <a:gd name="connsiteX64" fmla="*/ 15750 w 504000"/>
                <a:gd name="connsiteY64" fmla="*/ 220604 h 439946"/>
                <a:gd name="connsiteX65" fmla="*/ 110250 w 504000"/>
                <a:gd name="connsiteY65" fmla="*/ 220604 h 439946"/>
                <a:gd name="connsiteX66" fmla="*/ 110250 w 504000"/>
                <a:gd name="connsiteY66" fmla="*/ 236354 h 439946"/>
                <a:gd name="connsiteX67" fmla="*/ 15750 w 504000"/>
                <a:gd name="connsiteY67" fmla="*/ 236354 h 439946"/>
                <a:gd name="connsiteX68" fmla="*/ 15750 w 504000"/>
                <a:gd name="connsiteY68" fmla="*/ 267789 h 439946"/>
                <a:gd name="connsiteX69" fmla="*/ 110250 w 504000"/>
                <a:gd name="connsiteY69" fmla="*/ 267789 h 439946"/>
                <a:gd name="connsiteX70" fmla="*/ 110250 w 504000"/>
                <a:gd name="connsiteY70" fmla="*/ 283539 h 439946"/>
                <a:gd name="connsiteX71" fmla="*/ 15750 w 504000"/>
                <a:gd name="connsiteY71" fmla="*/ 283539 h 439946"/>
                <a:gd name="connsiteX72" fmla="*/ 0 w 504000"/>
                <a:gd name="connsiteY72" fmla="*/ 267789 h 439946"/>
                <a:gd name="connsiteX73" fmla="*/ 0 w 504000"/>
                <a:gd name="connsiteY73" fmla="*/ 15750 h 439946"/>
                <a:gd name="connsiteX74" fmla="*/ 15750 w 504000"/>
                <a:gd name="connsiteY74" fmla="*/ 0 h 43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4000" h="439946">
                  <a:moveTo>
                    <a:pt x="283952" y="393789"/>
                  </a:moveTo>
                  <a:lnTo>
                    <a:pt x="283903" y="424196"/>
                  </a:lnTo>
                  <a:lnTo>
                    <a:pt x="346903" y="424196"/>
                  </a:lnTo>
                  <a:lnTo>
                    <a:pt x="346952" y="393789"/>
                  </a:lnTo>
                  <a:close/>
                  <a:moveTo>
                    <a:pt x="141749" y="346011"/>
                  </a:moveTo>
                  <a:lnTo>
                    <a:pt x="141750" y="378039"/>
                  </a:lnTo>
                  <a:lnTo>
                    <a:pt x="488250" y="378039"/>
                  </a:lnTo>
                  <a:lnTo>
                    <a:pt x="488250" y="346812"/>
                  </a:lnTo>
                  <a:close/>
                  <a:moveTo>
                    <a:pt x="252008" y="165406"/>
                  </a:moveTo>
                  <a:lnTo>
                    <a:pt x="252008" y="259906"/>
                  </a:lnTo>
                  <a:lnTo>
                    <a:pt x="315008" y="259906"/>
                  </a:lnTo>
                  <a:lnTo>
                    <a:pt x="315008" y="165406"/>
                  </a:lnTo>
                  <a:close/>
                  <a:moveTo>
                    <a:pt x="212629" y="126031"/>
                  </a:moveTo>
                  <a:lnTo>
                    <a:pt x="212629" y="220531"/>
                  </a:lnTo>
                  <a:lnTo>
                    <a:pt x="236258" y="220531"/>
                  </a:lnTo>
                  <a:lnTo>
                    <a:pt x="236258" y="149656"/>
                  </a:lnTo>
                  <a:lnTo>
                    <a:pt x="275633" y="149656"/>
                  </a:lnTo>
                  <a:lnTo>
                    <a:pt x="275633" y="126031"/>
                  </a:lnTo>
                  <a:close/>
                  <a:moveTo>
                    <a:pt x="309071" y="110250"/>
                  </a:moveTo>
                  <a:lnTo>
                    <a:pt x="488250" y="110250"/>
                  </a:lnTo>
                  <a:cubicBezTo>
                    <a:pt x="496944" y="110260"/>
                    <a:pt x="503990" y="117306"/>
                    <a:pt x="504000" y="126000"/>
                  </a:cubicBezTo>
                  <a:lnTo>
                    <a:pt x="504000" y="378039"/>
                  </a:lnTo>
                  <a:cubicBezTo>
                    <a:pt x="503990" y="386733"/>
                    <a:pt x="496944" y="393779"/>
                    <a:pt x="488250" y="393789"/>
                  </a:cubicBezTo>
                  <a:lnTo>
                    <a:pt x="362702" y="393789"/>
                  </a:lnTo>
                  <a:lnTo>
                    <a:pt x="362653" y="424196"/>
                  </a:lnTo>
                  <a:lnTo>
                    <a:pt x="393681" y="424196"/>
                  </a:lnTo>
                  <a:lnTo>
                    <a:pt x="393681" y="439946"/>
                  </a:lnTo>
                  <a:lnTo>
                    <a:pt x="236184" y="439946"/>
                  </a:lnTo>
                  <a:lnTo>
                    <a:pt x="236184" y="424196"/>
                  </a:lnTo>
                  <a:lnTo>
                    <a:pt x="268153" y="424196"/>
                  </a:lnTo>
                  <a:lnTo>
                    <a:pt x="268202" y="393789"/>
                  </a:lnTo>
                  <a:lnTo>
                    <a:pt x="141750" y="393789"/>
                  </a:lnTo>
                  <a:cubicBezTo>
                    <a:pt x="133055" y="393780"/>
                    <a:pt x="126009" y="386733"/>
                    <a:pt x="126000" y="378039"/>
                  </a:cubicBezTo>
                  <a:lnTo>
                    <a:pt x="125996" y="126000"/>
                  </a:lnTo>
                  <a:lnTo>
                    <a:pt x="141746" y="126000"/>
                  </a:lnTo>
                  <a:lnTo>
                    <a:pt x="141749" y="330261"/>
                  </a:lnTo>
                  <a:lnTo>
                    <a:pt x="488250" y="331062"/>
                  </a:lnTo>
                  <a:lnTo>
                    <a:pt x="488250" y="126000"/>
                  </a:lnTo>
                  <a:lnTo>
                    <a:pt x="309071" y="126000"/>
                  </a:lnTo>
                  <a:close/>
                  <a:moveTo>
                    <a:pt x="173254" y="86656"/>
                  </a:moveTo>
                  <a:lnTo>
                    <a:pt x="173254" y="181156"/>
                  </a:lnTo>
                  <a:lnTo>
                    <a:pt x="196879" y="181156"/>
                  </a:lnTo>
                  <a:lnTo>
                    <a:pt x="196879" y="110281"/>
                  </a:lnTo>
                  <a:lnTo>
                    <a:pt x="236254" y="110281"/>
                  </a:lnTo>
                  <a:lnTo>
                    <a:pt x="236254" y="86656"/>
                  </a:lnTo>
                  <a:close/>
                  <a:moveTo>
                    <a:pt x="157504" y="70906"/>
                  </a:moveTo>
                  <a:lnTo>
                    <a:pt x="252004" y="70906"/>
                  </a:lnTo>
                  <a:lnTo>
                    <a:pt x="252004" y="110281"/>
                  </a:lnTo>
                  <a:lnTo>
                    <a:pt x="291383" y="110281"/>
                  </a:lnTo>
                  <a:lnTo>
                    <a:pt x="291383" y="149656"/>
                  </a:lnTo>
                  <a:lnTo>
                    <a:pt x="330758" y="149656"/>
                  </a:lnTo>
                  <a:lnTo>
                    <a:pt x="330758" y="275656"/>
                  </a:lnTo>
                  <a:lnTo>
                    <a:pt x="236258" y="275656"/>
                  </a:lnTo>
                  <a:lnTo>
                    <a:pt x="236258" y="236281"/>
                  </a:lnTo>
                  <a:lnTo>
                    <a:pt x="196879" y="236281"/>
                  </a:lnTo>
                  <a:lnTo>
                    <a:pt x="196879" y="196906"/>
                  </a:lnTo>
                  <a:lnTo>
                    <a:pt x="157504" y="196906"/>
                  </a:lnTo>
                  <a:close/>
                  <a:moveTo>
                    <a:pt x="15750" y="0"/>
                  </a:moveTo>
                  <a:lnTo>
                    <a:pt x="362250" y="0"/>
                  </a:lnTo>
                  <a:cubicBezTo>
                    <a:pt x="370944" y="10"/>
                    <a:pt x="377990" y="7056"/>
                    <a:pt x="378000" y="15750"/>
                  </a:cubicBezTo>
                  <a:lnTo>
                    <a:pt x="378000" y="92843"/>
                  </a:lnTo>
                  <a:lnTo>
                    <a:pt x="362250" y="92843"/>
                  </a:lnTo>
                  <a:lnTo>
                    <a:pt x="362250" y="15750"/>
                  </a:lnTo>
                  <a:lnTo>
                    <a:pt x="15750" y="15750"/>
                  </a:lnTo>
                  <a:lnTo>
                    <a:pt x="15750" y="220604"/>
                  </a:lnTo>
                  <a:lnTo>
                    <a:pt x="110250" y="220604"/>
                  </a:lnTo>
                  <a:lnTo>
                    <a:pt x="110250" y="236354"/>
                  </a:lnTo>
                  <a:lnTo>
                    <a:pt x="15750" y="236354"/>
                  </a:lnTo>
                  <a:lnTo>
                    <a:pt x="15750" y="267789"/>
                  </a:lnTo>
                  <a:lnTo>
                    <a:pt x="110250" y="267789"/>
                  </a:lnTo>
                  <a:lnTo>
                    <a:pt x="110250" y="283539"/>
                  </a:lnTo>
                  <a:lnTo>
                    <a:pt x="15750" y="283539"/>
                  </a:lnTo>
                  <a:cubicBezTo>
                    <a:pt x="7055" y="283530"/>
                    <a:pt x="9" y="276483"/>
                    <a:pt x="0" y="267789"/>
                  </a:cubicBezTo>
                  <a:lnTo>
                    <a:pt x="0" y="15750"/>
                  </a:lnTo>
                  <a:cubicBezTo>
                    <a:pt x="9" y="7055"/>
                    <a:pt x="7055" y="9"/>
                    <a:pt x="15750" y="0"/>
                  </a:cubicBezTo>
                  <a:close/>
                </a:path>
              </a:pathLst>
            </a:custGeom>
            <a:solidFill>
              <a:srgbClr val="FFFFFF"/>
            </a:solidFill>
            <a:ln w="773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Arial" panose="020B0604020202020204" pitchFamily="34" charset="0"/>
              </a:endParaRPr>
            </a:p>
          </p:txBody>
        </p:sp>
        <p:sp>
          <p:nvSpPr>
            <p:cNvPr id="61" name="PPT世界-6-8"/>
            <p:cNvSpPr txBox="1"/>
            <p:nvPr/>
          </p:nvSpPr>
          <p:spPr>
            <a:xfrm>
              <a:off x="6267635" y="3159849"/>
              <a:ext cx="1295216" cy="984885"/>
            </a:xfrm>
            <a:prstGeom prst="rect">
              <a:avLst/>
            </a:prstGeom>
            <a:noFill/>
          </p:spPr>
          <p:txBody>
            <a:bodyPr wrap="square" lIns="0" tIns="0" rIns="0" bIns="0" anchor="ctr">
              <a:noAutofit/>
            </a:bodyPr>
            <a:lstStyle>
              <a:defPPr>
                <a:defRPr lang="zh-CN"/>
              </a:defPPr>
              <a:lvl1pPr algn="ctr">
                <a:defRPr sz="2800">
                  <a:gradFill>
                    <a:gsLst>
                      <a:gs pos="0">
                        <a:schemeClr val="bg1"/>
                      </a:gs>
                      <a:gs pos="100000">
                        <a:srgbClr val="005BAA">
                          <a:lumMod val="10000"/>
                          <a:lumOff val="90000"/>
                        </a:srgbClr>
                      </a:gs>
                    </a:gsLst>
                    <a:lin ang="5400000" scaled="1"/>
                  </a:gradFill>
                  <a:effectLst>
                    <a:outerShdw blurRad="571500" algn="ctr" rotWithShape="0">
                      <a:prstClr val="black">
                        <a:alpha val="40000"/>
                      </a:prstClr>
                    </a:outerShdw>
                  </a:effectLst>
                  <a:latin typeface="阿里巴巴普惠体 H" panose="00020600040101010101" pitchFamily="18" charset="-122"/>
                  <a:ea typeface="阿里巴巴普惠体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anim calcmode="lin" valueType="num">
                                      <p:cBhvr>
                                        <p:cTn id="8" dur="500" fill="hold"/>
                                        <p:tgtEl>
                                          <p:spTgt spid="53"/>
                                        </p:tgtEl>
                                        <p:attrNameLst>
                                          <p:attrName>ppt_x</p:attrName>
                                        </p:attrNameLst>
                                      </p:cBhvr>
                                      <p:tavLst>
                                        <p:tav tm="0">
                                          <p:val>
                                            <p:strVal val="#ppt_x"/>
                                          </p:val>
                                        </p:tav>
                                        <p:tav tm="100000">
                                          <p:val>
                                            <p:strVal val="#ppt_x"/>
                                          </p:val>
                                        </p:tav>
                                      </p:tavLst>
                                    </p:anim>
                                    <p:anim calcmode="lin" valueType="num">
                                      <p:cBhvr>
                                        <p:cTn id="9" dur="5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strVal val="#ppt_x"/>
                                          </p:val>
                                        </p:tav>
                                        <p:tav tm="100000">
                                          <p:val>
                                            <p:strVal val="#ppt_x"/>
                                          </p:val>
                                        </p:tav>
                                      </p:tavLst>
                                    </p:anim>
                                    <p:anim calcmode="lin" valueType="num">
                                      <p:cBhvr>
                                        <p:cTn id="15" dur="5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PPT世界-1"/>
          <p:cNvGrpSpPr/>
          <p:nvPr/>
        </p:nvGrpSpPr>
        <p:grpSpPr>
          <a:xfrm>
            <a:off x="-149384" y="-149032"/>
            <a:ext cx="12516103" cy="7192864"/>
            <a:chOff x="-149384" y="-149032"/>
            <a:chExt cx="12516103" cy="7192864"/>
          </a:xfrm>
        </p:grpSpPr>
        <p:pic>
          <p:nvPicPr>
            <p:cNvPr id="11" name="PPT世界-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1-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1-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1-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1-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1-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1-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1-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1-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1-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1-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1-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1-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1-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1-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1-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1-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1-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1-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1-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1-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3"/>
          <p:cNvGrpSpPr/>
          <p:nvPr/>
        </p:nvGrpSpPr>
        <p:grpSpPr>
          <a:xfrm>
            <a:off x="371955" y="300636"/>
            <a:ext cx="4174788" cy="755816"/>
            <a:chOff x="6308297" y="1316637"/>
            <a:chExt cx="4174788" cy="755816"/>
          </a:xfrm>
        </p:grpSpPr>
        <p:sp>
          <p:nvSpPr>
            <p:cNvPr id="4" name="PPT世界-3-1"/>
            <p:cNvSpPr/>
            <p:nvPr/>
          </p:nvSpPr>
          <p:spPr>
            <a:xfrm flipV="1">
              <a:off x="7402602" y="1316637"/>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5" name="PPT世界-3-2"/>
            <p:cNvSpPr txBox="1"/>
            <p:nvPr/>
          </p:nvSpPr>
          <p:spPr>
            <a:xfrm>
              <a:off x="7571731" y="1391634"/>
              <a:ext cx="1805968" cy="400110"/>
            </a:xfrm>
            <a:prstGeom prst="rect">
              <a:avLst/>
            </a:prstGeom>
            <a:noFill/>
          </p:spPr>
          <p:txBody>
            <a:bodyPr wrap="square" rtlCol="0">
              <a:spAutoFit/>
            </a:bodyPr>
            <a:lstStyle/>
            <a:p>
              <a:r>
                <a:rPr kumimoji="1" lang="zh-CN" altLang="en-US" sz="20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sp>
          <p:nvSpPr>
            <p:cNvPr id="6" name="PPT世界-3-3"/>
            <p:cNvSpPr txBox="1"/>
            <p:nvPr/>
          </p:nvSpPr>
          <p:spPr>
            <a:xfrm>
              <a:off x="7571729" y="1735286"/>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Computer application technology</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 name="PPT世界-3-4"/>
            <p:cNvSpPr/>
            <p:nvPr/>
          </p:nvSpPr>
          <p:spPr>
            <a:xfrm flipV="1">
              <a:off x="6308297" y="1319143"/>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9" name="PPT世界-3-5"/>
            <p:cNvSpPr txBox="1"/>
            <p:nvPr/>
          </p:nvSpPr>
          <p:spPr>
            <a:xfrm>
              <a:off x="6333569" y="1404482"/>
              <a:ext cx="707454" cy="584775"/>
            </a:xfrm>
            <a:prstGeom prst="rect">
              <a:avLst/>
            </a:prstGeom>
            <a:noFill/>
          </p:spPr>
          <p:txBody>
            <a:bodyPr wrap="square" rtlCol="0">
              <a:spAutoFit/>
            </a:bodyPr>
            <a:lstStyle/>
            <a:p>
              <a:pPr algn="ctr"/>
              <a:r>
                <a:rPr kumimoji="1"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p>
          </p:txBody>
        </p:sp>
      </p:grpSp>
      <p:grpSp>
        <p:nvGrpSpPr>
          <p:cNvPr id="38" name="PPT世界-4"/>
          <p:cNvGrpSpPr/>
          <p:nvPr/>
        </p:nvGrpSpPr>
        <p:grpSpPr>
          <a:xfrm>
            <a:off x="660400" y="1621807"/>
            <a:ext cx="3308928" cy="4470686"/>
            <a:chOff x="660400" y="1621807"/>
            <a:chExt cx="3308928" cy="4470686"/>
          </a:xfrm>
        </p:grpSpPr>
        <p:sp>
          <p:nvSpPr>
            <p:cNvPr id="39" name="PPT世界-4-1"/>
            <p:cNvSpPr/>
            <p:nvPr/>
          </p:nvSpPr>
          <p:spPr>
            <a:xfrm>
              <a:off x="660400" y="1621807"/>
              <a:ext cx="3308928" cy="4470686"/>
            </a:xfrm>
            <a:prstGeom prst="roundRect">
              <a:avLst>
                <a:gd name="adj" fmla="val 0"/>
              </a:avLst>
            </a:prstGeom>
            <a:solidFill>
              <a:schemeClr val="bg1"/>
            </a:solidFill>
            <a:ln>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0" name="组合 39"/>
            <p:cNvGrpSpPr/>
            <p:nvPr/>
          </p:nvGrpSpPr>
          <p:grpSpPr>
            <a:xfrm>
              <a:off x="1437443" y="2066416"/>
              <a:ext cx="1754842" cy="1754842"/>
              <a:chOff x="1437443" y="2066416"/>
              <a:chExt cx="1754842" cy="1754842"/>
            </a:xfrm>
          </p:grpSpPr>
          <p:sp>
            <p:nvSpPr>
              <p:cNvPr id="44" name="PPT世界-4-2"/>
              <p:cNvSpPr/>
              <p:nvPr/>
            </p:nvSpPr>
            <p:spPr>
              <a:xfrm>
                <a:off x="1437443" y="2066416"/>
                <a:ext cx="1754842" cy="175484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4-3"/>
              <p:cNvSpPr txBox="1"/>
              <p:nvPr/>
            </p:nvSpPr>
            <p:spPr>
              <a:xfrm>
                <a:off x="1702260" y="2436633"/>
                <a:ext cx="1295547"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21</a:t>
                </a:r>
                <a:r>
                  <a:rPr kumimoji="0" lang="en-US" altLang="zh-CN" sz="24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endParaRPr kumimoji="0" lang="zh-CN" altLang="en-US" sz="24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41" name="PPT世界-4-4"/>
            <p:cNvSpPr txBox="1"/>
            <p:nvPr/>
          </p:nvSpPr>
          <p:spPr>
            <a:xfrm>
              <a:off x="1334371" y="4199717"/>
              <a:ext cx="203132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2" name="PPT世界-4-5"/>
            <p:cNvSpPr txBox="1"/>
            <p:nvPr/>
          </p:nvSpPr>
          <p:spPr>
            <a:xfrm>
              <a:off x="1032496" y="4752888"/>
              <a:ext cx="2599903" cy="894604"/>
            </a:xfrm>
            <a:prstGeom prst="rect">
              <a:avLst/>
            </a:prstGeom>
            <a:noFill/>
          </p:spPr>
          <p:txBody>
            <a:bodyPr wrap="square" rtlCol="0">
              <a:spAutoFit/>
            </a:bodyPr>
            <a:lstStyle/>
            <a:p>
              <a:pPr marR="0" lvl="0" algn="ctr" defTabSz="914400" rtl="0" eaLnBrk="1" fontAlgn="auto" latinLnBrk="0" hangingPunct="1">
                <a:lnSpc>
                  <a:spcPct val="150000"/>
                </a:lnSpc>
                <a:spcBef>
                  <a:spcPts val="0"/>
                </a:spcBef>
                <a:spcAft>
                  <a:spcPts val="0"/>
                </a:spcAft>
                <a:buClrTx/>
                <a:buSzTx/>
                <a:defRPr/>
              </a:pPr>
              <a:r>
                <a:rPr kumimoji="0" lang="zh-CN" altLang="en-US" sz="1200" b="0" i="0" u="none" strike="noStrike" kern="1200" cap="none" spc="0" normalizeH="0" baseline="0" noProof="0" dirty="0">
                  <a:ln>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a:t>
              </a:r>
            </a:p>
          </p:txBody>
        </p:sp>
        <p:sp>
          <p:nvSpPr>
            <p:cNvPr id="43" name="PPT世界-4-6"/>
            <p:cNvSpPr/>
            <p:nvPr/>
          </p:nvSpPr>
          <p:spPr>
            <a:xfrm rot="5400000">
              <a:off x="3210681" y="1780868"/>
              <a:ext cx="598148" cy="280026"/>
            </a:xfrm>
            <a:custGeom>
              <a:avLst/>
              <a:gdLst>
                <a:gd name="connsiteX0" fmla="*/ 0 w 1475569"/>
                <a:gd name="connsiteY0" fmla="*/ 0 h 690795"/>
                <a:gd name="connsiteX1" fmla="*/ 1475569 w 1475569"/>
                <a:gd name="connsiteY1" fmla="*/ 0 h 690795"/>
                <a:gd name="connsiteX2" fmla="*/ 1233853 w 1475569"/>
                <a:gd name="connsiteY2" fmla="*/ 345398 h 690795"/>
                <a:gd name="connsiteX3" fmla="*/ 1475569 w 1475569"/>
                <a:gd name="connsiteY3" fmla="*/ 690795 h 690795"/>
                <a:gd name="connsiteX4" fmla="*/ 0 w 1475569"/>
                <a:gd name="connsiteY4" fmla="*/ 690795 h 690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569" h="690795">
                  <a:moveTo>
                    <a:pt x="0" y="0"/>
                  </a:moveTo>
                  <a:lnTo>
                    <a:pt x="1475569" y="0"/>
                  </a:lnTo>
                  <a:lnTo>
                    <a:pt x="1233853" y="345398"/>
                  </a:lnTo>
                  <a:lnTo>
                    <a:pt x="1475569" y="690795"/>
                  </a:lnTo>
                  <a:lnTo>
                    <a:pt x="0" y="690795"/>
                  </a:lnTo>
                  <a:close/>
                </a:path>
              </a:pathLst>
            </a:custGeom>
            <a:solidFill>
              <a:schemeClr val="accent1"/>
            </a:solidFill>
            <a:ln>
              <a:noFill/>
            </a:ln>
            <a:effectLst>
              <a:outerShdw blurRad="889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6" name="PPT世界-5"/>
          <p:cNvGrpSpPr/>
          <p:nvPr/>
        </p:nvGrpSpPr>
        <p:grpSpPr>
          <a:xfrm>
            <a:off x="4411073" y="1621807"/>
            <a:ext cx="3308928" cy="4470686"/>
            <a:chOff x="660400" y="1621807"/>
            <a:chExt cx="3308928" cy="4470686"/>
          </a:xfrm>
        </p:grpSpPr>
        <p:sp>
          <p:nvSpPr>
            <p:cNvPr id="47" name="PPT世界-5-1"/>
            <p:cNvSpPr/>
            <p:nvPr/>
          </p:nvSpPr>
          <p:spPr>
            <a:xfrm>
              <a:off x="660400" y="1621807"/>
              <a:ext cx="3308928" cy="4470686"/>
            </a:xfrm>
            <a:prstGeom prst="roundRect">
              <a:avLst>
                <a:gd name="adj" fmla="val 0"/>
              </a:avLst>
            </a:prstGeom>
            <a:solidFill>
              <a:schemeClr val="bg1"/>
            </a:solidFill>
            <a:ln>
              <a:solidFill>
                <a:schemeClr val="accent3"/>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8" name="组合 47"/>
            <p:cNvGrpSpPr/>
            <p:nvPr/>
          </p:nvGrpSpPr>
          <p:grpSpPr>
            <a:xfrm>
              <a:off x="1437443" y="2066416"/>
              <a:ext cx="1754842" cy="1754842"/>
              <a:chOff x="1437443" y="2066416"/>
              <a:chExt cx="1754842" cy="1754842"/>
            </a:xfrm>
          </p:grpSpPr>
          <p:sp>
            <p:nvSpPr>
              <p:cNvPr id="52" name="PPT世界-5-2"/>
              <p:cNvSpPr/>
              <p:nvPr/>
            </p:nvSpPr>
            <p:spPr>
              <a:xfrm>
                <a:off x="1437443" y="2066416"/>
                <a:ext cx="1754842" cy="1754842"/>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3" name="PPT世界-5-3"/>
              <p:cNvSpPr txBox="1"/>
              <p:nvPr/>
            </p:nvSpPr>
            <p:spPr>
              <a:xfrm>
                <a:off x="1702260" y="2436633"/>
                <a:ext cx="1412566"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bg1"/>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88</a:t>
                </a:r>
                <a:r>
                  <a:rPr kumimoji="0" lang="en-US" altLang="zh-CN" sz="2400" b="0" i="0" u="none" strike="noStrike" kern="1200" cap="none" spc="0" normalizeH="0" baseline="0" noProof="0" dirty="0">
                    <a:ln>
                      <a:noFill/>
                    </a:ln>
                    <a:solidFill>
                      <a:schemeClr val="bg1"/>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endParaRPr kumimoji="0" lang="zh-CN" altLang="en-US" sz="2400" b="0" i="0" u="none" strike="noStrike" kern="1200" cap="none" spc="0" normalizeH="0" baseline="0" noProof="0" dirty="0">
                  <a:ln>
                    <a:noFill/>
                  </a:ln>
                  <a:solidFill>
                    <a:schemeClr val="bg1"/>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49" name="PPT世界-5-4"/>
            <p:cNvSpPr txBox="1"/>
            <p:nvPr/>
          </p:nvSpPr>
          <p:spPr>
            <a:xfrm>
              <a:off x="1334371" y="4199717"/>
              <a:ext cx="203132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p:txBody>
        </p:sp>
        <p:sp>
          <p:nvSpPr>
            <p:cNvPr id="50" name="PPT世界-5-5"/>
            <p:cNvSpPr txBox="1"/>
            <p:nvPr/>
          </p:nvSpPr>
          <p:spPr>
            <a:xfrm>
              <a:off x="1032496" y="4752888"/>
              <a:ext cx="2599903"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a:t>
              </a:r>
            </a:p>
          </p:txBody>
        </p:sp>
        <p:sp>
          <p:nvSpPr>
            <p:cNvPr id="51" name="PPT世界-5-6"/>
            <p:cNvSpPr/>
            <p:nvPr/>
          </p:nvSpPr>
          <p:spPr>
            <a:xfrm rot="5400000">
              <a:off x="3210681" y="1780868"/>
              <a:ext cx="598148" cy="280026"/>
            </a:xfrm>
            <a:custGeom>
              <a:avLst/>
              <a:gdLst>
                <a:gd name="connsiteX0" fmla="*/ 0 w 1475569"/>
                <a:gd name="connsiteY0" fmla="*/ 0 h 690795"/>
                <a:gd name="connsiteX1" fmla="*/ 1475569 w 1475569"/>
                <a:gd name="connsiteY1" fmla="*/ 0 h 690795"/>
                <a:gd name="connsiteX2" fmla="*/ 1233853 w 1475569"/>
                <a:gd name="connsiteY2" fmla="*/ 345398 h 690795"/>
                <a:gd name="connsiteX3" fmla="*/ 1475569 w 1475569"/>
                <a:gd name="connsiteY3" fmla="*/ 690795 h 690795"/>
                <a:gd name="connsiteX4" fmla="*/ 0 w 1475569"/>
                <a:gd name="connsiteY4" fmla="*/ 690795 h 690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569" h="690795">
                  <a:moveTo>
                    <a:pt x="0" y="0"/>
                  </a:moveTo>
                  <a:lnTo>
                    <a:pt x="1475569" y="0"/>
                  </a:lnTo>
                  <a:lnTo>
                    <a:pt x="1233853" y="345398"/>
                  </a:lnTo>
                  <a:lnTo>
                    <a:pt x="1475569" y="690795"/>
                  </a:lnTo>
                  <a:lnTo>
                    <a:pt x="0" y="690795"/>
                  </a:lnTo>
                  <a:close/>
                </a:path>
              </a:pathLst>
            </a:custGeom>
            <a:solidFill>
              <a:schemeClr val="accent3"/>
            </a:solidFill>
            <a:ln>
              <a:noFill/>
            </a:ln>
            <a:effectLst>
              <a:outerShdw blurRad="889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4" name="PPT世界-6"/>
          <p:cNvGrpSpPr/>
          <p:nvPr/>
        </p:nvGrpSpPr>
        <p:grpSpPr>
          <a:xfrm>
            <a:off x="8161747" y="1621807"/>
            <a:ext cx="3308928" cy="4470686"/>
            <a:chOff x="660400" y="1621807"/>
            <a:chExt cx="3308928" cy="4470686"/>
          </a:xfrm>
        </p:grpSpPr>
        <p:sp>
          <p:nvSpPr>
            <p:cNvPr id="55" name="PPT世界-6-1"/>
            <p:cNvSpPr/>
            <p:nvPr/>
          </p:nvSpPr>
          <p:spPr>
            <a:xfrm>
              <a:off x="660400" y="1621807"/>
              <a:ext cx="3308928" cy="4470686"/>
            </a:xfrm>
            <a:prstGeom prst="roundRect">
              <a:avLst>
                <a:gd name="adj" fmla="val 0"/>
              </a:avLst>
            </a:prstGeom>
            <a:solidFill>
              <a:schemeClr val="bg1"/>
            </a:solidFill>
            <a:ln>
              <a:solidFill>
                <a:schemeClr val="accent1"/>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6" name="组合 55"/>
            <p:cNvGrpSpPr/>
            <p:nvPr/>
          </p:nvGrpSpPr>
          <p:grpSpPr>
            <a:xfrm>
              <a:off x="1437443" y="2066416"/>
              <a:ext cx="1754842" cy="1754842"/>
              <a:chOff x="1437443" y="2066416"/>
              <a:chExt cx="1754842" cy="1754842"/>
            </a:xfrm>
          </p:grpSpPr>
          <p:sp>
            <p:nvSpPr>
              <p:cNvPr id="60" name="PPT世界-6-2"/>
              <p:cNvSpPr/>
              <p:nvPr/>
            </p:nvSpPr>
            <p:spPr>
              <a:xfrm>
                <a:off x="1437443" y="2066416"/>
                <a:ext cx="1754842" cy="175484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1" name="PPT世界-6-3"/>
              <p:cNvSpPr txBox="1"/>
              <p:nvPr/>
            </p:nvSpPr>
            <p:spPr>
              <a:xfrm>
                <a:off x="1702260" y="2436633"/>
                <a:ext cx="1412566"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36</a:t>
                </a:r>
                <a:r>
                  <a:rPr kumimoji="0" lang="en-US" altLang="zh-CN" sz="24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t>
                </a:r>
                <a:endParaRPr kumimoji="0" lang="zh-CN" altLang="en-US" sz="24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57" name="PPT世界-6-4"/>
            <p:cNvSpPr txBox="1"/>
            <p:nvPr/>
          </p:nvSpPr>
          <p:spPr>
            <a:xfrm>
              <a:off x="1334371" y="4199717"/>
              <a:ext cx="203132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8" name="PPT世界-6-5"/>
            <p:cNvSpPr txBox="1"/>
            <p:nvPr/>
          </p:nvSpPr>
          <p:spPr>
            <a:xfrm>
              <a:off x="1032496" y="4752888"/>
              <a:ext cx="2599903"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a:t>
              </a:r>
            </a:p>
          </p:txBody>
        </p:sp>
        <p:sp>
          <p:nvSpPr>
            <p:cNvPr id="59" name="PPT世界-6-6"/>
            <p:cNvSpPr/>
            <p:nvPr/>
          </p:nvSpPr>
          <p:spPr>
            <a:xfrm rot="5400000">
              <a:off x="3210681" y="1780868"/>
              <a:ext cx="598148" cy="280026"/>
            </a:xfrm>
            <a:custGeom>
              <a:avLst/>
              <a:gdLst>
                <a:gd name="connsiteX0" fmla="*/ 0 w 1475569"/>
                <a:gd name="connsiteY0" fmla="*/ 0 h 690795"/>
                <a:gd name="connsiteX1" fmla="*/ 1475569 w 1475569"/>
                <a:gd name="connsiteY1" fmla="*/ 0 h 690795"/>
                <a:gd name="connsiteX2" fmla="*/ 1233853 w 1475569"/>
                <a:gd name="connsiteY2" fmla="*/ 345398 h 690795"/>
                <a:gd name="connsiteX3" fmla="*/ 1475569 w 1475569"/>
                <a:gd name="connsiteY3" fmla="*/ 690795 h 690795"/>
                <a:gd name="connsiteX4" fmla="*/ 0 w 1475569"/>
                <a:gd name="connsiteY4" fmla="*/ 690795 h 690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569" h="690795">
                  <a:moveTo>
                    <a:pt x="0" y="0"/>
                  </a:moveTo>
                  <a:lnTo>
                    <a:pt x="1475569" y="0"/>
                  </a:lnTo>
                  <a:lnTo>
                    <a:pt x="1233853" y="345398"/>
                  </a:lnTo>
                  <a:lnTo>
                    <a:pt x="1475569" y="690795"/>
                  </a:lnTo>
                  <a:lnTo>
                    <a:pt x="0" y="690795"/>
                  </a:lnTo>
                  <a:close/>
                </a:path>
              </a:pathLst>
            </a:custGeom>
            <a:solidFill>
              <a:schemeClr val="accent1"/>
            </a:solidFill>
            <a:ln>
              <a:noFill/>
            </a:ln>
            <a:effectLst>
              <a:outerShdw blurRad="889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anim calcmode="lin" valueType="num">
                                      <p:cBhvr>
                                        <p:cTn id="14" dur="500" fill="hold"/>
                                        <p:tgtEl>
                                          <p:spTgt spid="46"/>
                                        </p:tgtEl>
                                        <p:attrNameLst>
                                          <p:attrName>ppt_x</p:attrName>
                                        </p:attrNameLst>
                                      </p:cBhvr>
                                      <p:tavLst>
                                        <p:tav tm="0">
                                          <p:val>
                                            <p:strVal val="#ppt_x"/>
                                          </p:val>
                                        </p:tav>
                                        <p:tav tm="100000">
                                          <p:val>
                                            <p:strVal val="#ppt_x"/>
                                          </p:val>
                                        </p:tav>
                                      </p:tavLst>
                                    </p:anim>
                                    <p:anim calcmode="lin" valueType="num">
                                      <p:cBhvr>
                                        <p:cTn id="15" dur="500" fill="hold"/>
                                        <p:tgtEl>
                                          <p:spTgt spid="4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PT世界-1" descr="建筑的设计&#10;&#10;描述已自动生成"/>
          <p:cNvPicPr>
            <a:picLocks noChangeAspect="1"/>
          </p:cNvPicPr>
          <p:nvPr/>
        </p:nvPicPr>
        <p:blipFill rotWithShape="1">
          <a:blip r:embed="rId2" cstate="screen">
            <a:alphaModFix amt="3000"/>
          </a:blip>
          <a:srcRect/>
          <a:stretch>
            <a:fillRect/>
          </a:stretch>
        </p:blipFill>
        <p:spPr>
          <a:xfrm flipV="1">
            <a:off x="0" y="0"/>
            <a:ext cx="12192000" cy="3938962"/>
          </a:xfrm>
          <a:prstGeom prst="rect">
            <a:avLst/>
          </a:prstGeom>
        </p:spPr>
      </p:pic>
      <p:pic>
        <p:nvPicPr>
          <p:cNvPr id="11" name="PPT世界-2" descr="建筑的设计&#10;&#10;描述已自动生成"/>
          <p:cNvPicPr>
            <a:picLocks noChangeAspect="1"/>
          </p:cNvPicPr>
          <p:nvPr/>
        </p:nvPicPr>
        <p:blipFill rotWithShape="1">
          <a:blip r:embed="rId3" cstate="screen">
            <a:alphaModFix amt="36000"/>
            <a:extLst>
              <a:ext uri="{28A0092B-C50C-407E-A947-70E740481C1C}">
                <a14:useLocalDpi xmlns:a14="http://schemas.microsoft.com/office/drawing/2010/main"/>
              </a:ext>
            </a:extLst>
          </a:blip>
          <a:srcRect/>
          <a:stretch>
            <a:fillRect/>
          </a:stretch>
        </p:blipFill>
        <p:spPr>
          <a:xfrm>
            <a:off x="0" y="2919038"/>
            <a:ext cx="12192000" cy="3938962"/>
          </a:xfrm>
          <a:prstGeom prst="rect">
            <a:avLst/>
          </a:prstGeom>
        </p:spPr>
      </p:pic>
      <p:grpSp>
        <p:nvGrpSpPr>
          <p:cNvPr id="3" name="PPT世界-3"/>
          <p:cNvGrpSpPr/>
          <p:nvPr/>
        </p:nvGrpSpPr>
        <p:grpSpPr>
          <a:xfrm>
            <a:off x="1797451" y="2493767"/>
            <a:ext cx="7000338" cy="1711883"/>
            <a:chOff x="2313794" y="2391564"/>
            <a:chExt cx="3080483" cy="753310"/>
          </a:xfrm>
        </p:grpSpPr>
        <p:sp>
          <p:nvSpPr>
            <p:cNvPr id="52" name="PPT世界-3-1"/>
            <p:cNvSpPr/>
            <p:nvPr/>
          </p:nvSpPr>
          <p:spPr>
            <a:xfrm flipV="1">
              <a:off x="2313794" y="2391564"/>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3600" dirty="0">
                <a:cs typeface="思源黑体 CN Bold" panose="020B0800000000000000" pitchFamily="34" charset="-122"/>
              </a:endParaRPr>
            </a:p>
          </p:txBody>
        </p:sp>
        <p:sp>
          <p:nvSpPr>
            <p:cNvPr id="53" name="PPT世界-3-2"/>
            <p:cNvSpPr txBox="1"/>
            <p:nvPr/>
          </p:nvSpPr>
          <p:spPr>
            <a:xfrm>
              <a:off x="2482923" y="2498495"/>
              <a:ext cx="1805968" cy="338591"/>
            </a:xfrm>
            <a:prstGeom prst="rect">
              <a:avLst/>
            </a:prstGeom>
            <a:noFill/>
          </p:spPr>
          <p:txBody>
            <a:bodyPr wrap="square" rtlCol="0">
              <a:spAutoFit/>
            </a:bodyPr>
            <a:lstStyle/>
            <a:p>
              <a:r>
                <a:rPr kumimoji="1" lang="zh-CN" altLang="en-US" sz="44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54" name="PPT世界-3-3"/>
            <p:cNvSpPr txBox="1"/>
            <p:nvPr/>
          </p:nvSpPr>
          <p:spPr>
            <a:xfrm>
              <a:off x="2482921" y="2842149"/>
              <a:ext cx="1804225" cy="162524"/>
            </a:xfrm>
            <a:prstGeom prst="rect">
              <a:avLst/>
            </a:prstGeom>
            <a:noFill/>
          </p:spPr>
          <p:txBody>
            <a:bodyPr wrap="square">
              <a:spAutoFit/>
            </a:bodyPr>
            <a:lstStyle/>
            <a:p>
              <a:pPr algn="dist"/>
              <a:r>
                <a:rPr lang="en-US" altLang="zh-CN" sz="18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Fundamentals of Materials Science</a:t>
              </a:r>
              <a:endParaRPr lang="zh-CN" altLang="en-US" sz="18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 name="PPT世界-4"/>
          <p:cNvGrpSpPr/>
          <p:nvPr/>
        </p:nvGrpSpPr>
        <p:grpSpPr>
          <a:xfrm>
            <a:off x="1196263" y="1880739"/>
            <a:ext cx="926925" cy="926925"/>
            <a:chOff x="1219489" y="2394071"/>
            <a:chExt cx="753310" cy="753310"/>
          </a:xfrm>
        </p:grpSpPr>
        <p:sp>
          <p:nvSpPr>
            <p:cNvPr id="59" name="PPT世界-4-1"/>
            <p:cNvSpPr/>
            <p:nvPr/>
          </p:nvSpPr>
          <p:spPr>
            <a:xfrm flipV="1">
              <a:off x="1219489" y="2394071"/>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思源黑体 CN Bold" panose="020B0800000000000000" pitchFamily="34" charset="-122"/>
              </a:endParaRPr>
            </a:p>
          </p:txBody>
        </p:sp>
        <p:sp>
          <p:nvSpPr>
            <p:cNvPr id="67" name="PPT世界-4-2"/>
            <p:cNvSpPr txBox="1"/>
            <p:nvPr/>
          </p:nvSpPr>
          <p:spPr>
            <a:xfrm>
              <a:off x="1244761" y="2479410"/>
              <a:ext cx="707454" cy="575297"/>
            </a:xfrm>
            <a:prstGeom prst="rect">
              <a:avLst/>
            </a:prstGeom>
            <a:noFill/>
          </p:spPr>
          <p:txBody>
            <a:bodyPr wrap="square" rtlCol="0">
              <a:spAutoFit/>
            </a:bodyPr>
            <a:lstStyle/>
            <a:p>
              <a:pPr algn="ctr"/>
              <a:r>
                <a:rPr kumimoji="1" lang="en-US" altLang="zh-CN" sz="4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p>
          </p:txBody>
        </p:sp>
      </p:grpSp>
      <p:pic>
        <p:nvPicPr>
          <p:cNvPr id="55" name="PPT世界-5" descr="飞机停在室内&#10;&#10;低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6457949" y="0"/>
            <a:ext cx="5734050" cy="6858000"/>
          </a:xfrm>
          <a:custGeom>
            <a:avLst/>
            <a:gdLst>
              <a:gd name="connsiteX0" fmla="*/ 1226820 w 5734050"/>
              <a:gd name="connsiteY0" fmla="*/ 0 h 6858000"/>
              <a:gd name="connsiteX1" fmla="*/ 1918189 w 5734050"/>
              <a:gd name="connsiteY1" fmla="*/ 0 h 6858000"/>
              <a:gd name="connsiteX2" fmla="*/ 5042681 w 5734050"/>
              <a:gd name="connsiteY2" fmla="*/ 0 h 6858000"/>
              <a:gd name="connsiteX3" fmla="*/ 5734050 w 5734050"/>
              <a:gd name="connsiteY3" fmla="*/ 0 h 6858000"/>
              <a:gd name="connsiteX4" fmla="*/ 5734050 w 5734050"/>
              <a:gd name="connsiteY4" fmla="*/ 6858000 h 6858000"/>
              <a:gd name="connsiteX5" fmla="*/ 5042681 w 5734050"/>
              <a:gd name="connsiteY5" fmla="*/ 6858000 h 6858000"/>
              <a:gd name="connsiteX6" fmla="*/ 691369 w 5734050"/>
              <a:gd name="connsiteY6" fmla="*/ 6858000 h 6858000"/>
              <a:gd name="connsiteX7" fmla="*/ 0 w 573405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4050" h="6858000">
                <a:moveTo>
                  <a:pt x="1226820" y="0"/>
                </a:moveTo>
                <a:lnTo>
                  <a:pt x="1918189" y="0"/>
                </a:lnTo>
                <a:lnTo>
                  <a:pt x="5042681" y="0"/>
                </a:lnTo>
                <a:lnTo>
                  <a:pt x="5734050" y="0"/>
                </a:lnTo>
                <a:lnTo>
                  <a:pt x="5734050" y="6858000"/>
                </a:lnTo>
                <a:lnTo>
                  <a:pt x="5042681" y="6858000"/>
                </a:lnTo>
                <a:lnTo>
                  <a:pt x="691369" y="6858000"/>
                </a:lnTo>
                <a:lnTo>
                  <a:pt x="0" y="6858000"/>
                </a:lnTo>
                <a:close/>
              </a:path>
            </a:pathLst>
          </a:custGeom>
        </p:spPr>
      </p:pic>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0" name="PPT世界-7"/>
          <p:cNvGrpSpPr/>
          <p:nvPr/>
        </p:nvGrpSpPr>
        <p:grpSpPr>
          <a:xfrm>
            <a:off x="453378" y="405271"/>
            <a:ext cx="5980158" cy="277140"/>
            <a:chOff x="453378" y="405271"/>
            <a:chExt cx="5980158" cy="277140"/>
          </a:xfrm>
        </p:grpSpPr>
        <p:sp>
          <p:nvSpPr>
            <p:cNvPr id="36" name="PPT世界-7-1"/>
            <p:cNvSpPr/>
            <p:nvPr/>
          </p:nvSpPr>
          <p:spPr>
            <a:xfrm flipH="1">
              <a:off x="453378"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7-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sp>
          <p:nvSpPr>
            <p:cNvPr id="38" name="PPT世界-7-3"/>
            <p:cNvSpPr txBox="1"/>
            <p:nvPr/>
          </p:nvSpPr>
          <p:spPr>
            <a:xfrm flipH="1">
              <a:off x="1613645"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39" name="PPT世界-7-4"/>
            <p:cNvSpPr txBox="1"/>
            <p:nvPr/>
          </p:nvSpPr>
          <p:spPr>
            <a:xfrm flipH="1">
              <a:off x="2842864"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40" name="PPT世界-7-5"/>
            <p:cNvSpPr txBox="1"/>
            <p:nvPr/>
          </p:nvSpPr>
          <p:spPr>
            <a:xfrm flipH="1">
              <a:off x="5301300"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41" name="PPT世界-7-6"/>
            <p:cNvSpPr txBox="1"/>
            <p:nvPr/>
          </p:nvSpPr>
          <p:spPr>
            <a:xfrm flipH="1">
              <a:off x="4072082"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grpSp>
      <p:sp>
        <p:nvSpPr>
          <p:cNvPr id="43" name="PPT世界-8"/>
          <p:cNvSpPr/>
          <p:nvPr/>
        </p:nvSpPr>
        <p:spPr>
          <a:xfrm>
            <a:off x="375244"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9"/>
          <p:cNvSpPr/>
          <p:nvPr/>
        </p:nvSpPr>
        <p:spPr>
          <a:xfrm>
            <a:off x="468169" y="6111647"/>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10"/>
          <p:cNvSpPr/>
          <p:nvPr/>
        </p:nvSpPr>
        <p:spPr>
          <a:xfrm>
            <a:off x="878197"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11"/>
          <p:cNvSpPr/>
          <p:nvPr/>
        </p:nvSpPr>
        <p:spPr>
          <a:xfrm>
            <a:off x="945210" y="6111765"/>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12"/>
          <p:cNvSpPr/>
          <p:nvPr/>
        </p:nvSpPr>
        <p:spPr>
          <a:xfrm>
            <a:off x="1381151"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13"/>
          <p:cNvSpPr/>
          <p:nvPr/>
        </p:nvSpPr>
        <p:spPr>
          <a:xfrm>
            <a:off x="1448176" y="6129825"/>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14"/>
          <p:cNvSpPr/>
          <p:nvPr/>
        </p:nvSpPr>
        <p:spPr>
          <a:xfrm>
            <a:off x="1884103"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15"/>
          <p:cNvSpPr/>
          <p:nvPr/>
        </p:nvSpPr>
        <p:spPr>
          <a:xfrm>
            <a:off x="1973077" y="6111647"/>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51" name="PPT世界-16"/>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5880000" flipH="1">
            <a:off x="9223395" y="-2369446"/>
            <a:ext cx="1035368" cy="5095527"/>
          </a:xfrm>
          <a:custGeom>
            <a:avLst/>
            <a:gdLst>
              <a:gd name="connsiteX0" fmla="*/ 339689 w 1035368"/>
              <a:gd name="connsiteY0" fmla="*/ 5095527 h 5095527"/>
              <a:gd name="connsiteX1" fmla="*/ 1035368 w 1035368"/>
              <a:gd name="connsiteY1" fmla="*/ 145511 h 5095527"/>
              <a:gd name="connsiteX2" fmla="*/ 0 w 1035368"/>
              <a:gd name="connsiteY2" fmla="*/ 0 h 5095527"/>
              <a:gd name="connsiteX3" fmla="*/ 0 w 1035368"/>
              <a:gd name="connsiteY3" fmla="*/ 5095527 h 5095527"/>
            </a:gdLst>
            <a:ahLst/>
            <a:cxnLst>
              <a:cxn ang="0">
                <a:pos x="connsiteX0" y="connsiteY0"/>
              </a:cxn>
              <a:cxn ang="0">
                <a:pos x="connsiteX1" y="connsiteY1"/>
              </a:cxn>
              <a:cxn ang="0">
                <a:pos x="connsiteX2" y="connsiteY2"/>
              </a:cxn>
              <a:cxn ang="0">
                <a:pos x="connsiteX3" y="connsiteY3"/>
              </a:cxn>
            </a:cxnLst>
            <a:rect l="l" t="t" r="r" b="b"/>
            <a:pathLst>
              <a:path w="1035368" h="5095527">
                <a:moveTo>
                  <a:pt x="339689" y="5095527"/>
                </a:moveTo>
                <a:lnTo>
                  <a:pt x="1035368" y="145511"/>
                </a:lnTo>
                <a:lnTo>
                  <a:pt x="0" y="0"/>
                </a:lnTo>
                <a:lnTo>
                  <a:pt x="0" y="5095527"/>
                </a:lnTo>
                <a:close/>
              </a:path>
            </a:pathLst>
          </a:custGeom>
        </p:spPr>
      </p:pic>
      <p:pic>
        <p:nvPicPr>
          <p:cNvPr id="56" name="PPT世界-17"/>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5880000" flipH="1">
            <a:off x="8227077" y="4038840"/>
            <a:ext cx="1102957" cy="5281084"/>
          </a:xfrm>
          <a:custGeom>
            <a:avLst/>
            <a:gdLst>
              <a:gd name="connsiteX0" fmla="*/ 1102957 w 1102957"/>
              <a:gd name="connsiteY0" fmla="*/ 5281084 h 5281084"/>
              <a:gd name="connsiteX1" fmla="*/ 1102957 w 1102957"/>
              <a:gd name="connsiteY1" fmla="*/ 0 h 5281084"/>
              <a:gd name="connsiteX2" fmla="*/ 742208 w 1102957"/>
              <a:gd name="connsiteY2" fmla="*/ 0 h 5281084"/>
              <a:gd name="connsiteX3" fmla="*/ 0 w 1102957"/>
              <a:gd name="connsiteY3" fmla="*/ 5281083 h 5281084"/>
            </a:gdLst>
            <a:ahLst/>
            <a:cxnLst>
              <a:cxn ang="0">
                <a:pos x="connsiteX0" y="connsiteY0"/>
              </a:cxn>
              <a:cxn ang="0">
                <a:pos x="connsiteX1" y="connsiteY1"/>
              </a:cxn>
              <a:cxn ang="0">
                <a:pos x="connsiteX2" y="connsiteY2"/>
              </a:cxn>
              <a:cxn ang="0">
                <a:pos x="connsiteX3" y="connsiteY3"/>
              </a:cxn>
            </a:cxnLst>
            <a:rect l="l" t="t" r="r" b="b"/>
            <a:pathLst>
              <a:path w="1102957" h="5281084">
                <a:moveTo>
                  <a:pt x="1102957" y="5281084"/>
                </a:moveTo>
                <a:lnTo>
                  <a:pt x="1102957" y="0"/>
                </a:lnTo>
                <a:lnTo>
                  <a:pt x="742208" y="0"/>
                </a:lnTo>
                <a:lnTo>
                  <a:pt x="0" y="5281083"/>
                </a:lnTo>
                <a:close/>
              </a:path>
            </a:pathLst>
          </a:custGeom>
        </p:spPr>
      </p:pic>
      <p:pic>
        <p:nvPicPr>
          <p:cNvPr id="57" name="PPT世界-18"/>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5880000" flipH="1">
            <a:off x="9063295" y="4092496"/>
            <a:ext cx="1102957" cy="5156423"/>
          </a:xfrm>
          <a:custGeom>
            <a:avLst/>
            <a:gdLst>
              <a:gd name="connsiteX0" fmla="*/ 1102957 w 1102957"/>
              <a:gd name="connsiteY0" fmla="*/ 5156423 h 5156423"/>
              <a:gd name="connsiteX1" fmla="*/ 1102957 w 1102957"/>
              <a:gd name="connsiteY1" fmla="*/ 53162 h 5156423"/>
              <a:gd name="connsiteX2" fmla="*/ 724688 w 1102957"/>
              <a:gd name="connsiteY2" fmla="*/ 0 h 5156423"/>
              <a:gd name="connsiteX3" fmla="*/ 0 w 1102957"/>
              <a:gd name="connsiteY3" fmla="*/ 5156423 h 5156423"/>
            </a:gdLst>
            <a:ahLst/>
            <a:cxnLst>
              <a:cxn ang="0">
                <a:pos x="connsiteX0" y="connsiteY0"/>
              </a:cxn>
              <a:cxn ang="0">
                <a:pos x="connsiteX1" y="connsiteY1"/>
              </a:cxn>
              <a:cxn ang="0">
                <a:pos x="connsiteX2" y="connsiteY2"/>
              </a:cxn>
              <a:cxn ang="0">
                <a:pos x="connsiteX3" y="connsiteY3"/>
              </a:cxn>
            </a:cxnLst>
            <a:rect l="l" t="t" r="r" b="b"/>
            <a:pathLst>
              <a:path w="1102957" h="5156423">
                <a:moveTo>
                  <a:pt x="1102957" y="5156423"/>
                </a:moveTo>
                <a:lnTo>
                  <a:pt x="1102957" y="53162"/>
                </a:lnTo>
                <a:lnTo>
                  <a:pt x="724688" y="0"/>
                </a:lnTo>
                <a:lnTo>
                  <a:pt x="0" y="5156423"/>
                </a:lnTo>
                <a:close/>
              </a:path>
            </a:pathLst>
          </a:custGeom>
        </p:spPr>
      </p:pic>
      <p:pic>
        <p:nvPicPr>
          <p:cNvPr id="58" name="PPT世界-19"/>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481336" flipH="1">
            <a:off x="11441118" y="-1781"/>
            <a:ext cx="1115527" cy="5147475"/>
          </a:xfrm>
          <a:custGeom>
            <a:avLst/>
            <a:gdLst>
              <a:gd name="connsiteX0" fmla="*/ 1115526 w 1115527"/>
              <a:gd name="connsiteY0" fmla="*/ 54973 h 5147475"/>
              <a:gd name="connsiteX1" fmla="*/ 725470 w 1115527"/>
              <a:gd name="connsiteY1" fmla="*/ 0 h 5147475"/>
              <a:gd name="connsiteX2" fmla="*/ 0 w 1115527"/>
              <a:gd name="connsiteY2" fmla="*/ 5147475 h 5147475"/>
              <a:gd name="connsiteX3" fmla="*/ 1115527 w 1115527"/>
              <a:gd name="connsiteY3" fmla="*/ 5147475 h 5147475"/>
            </a:gdLst>
            <a:ahLst/>
            <a:cxnLst>
              <a:cxn ang="0">
                <a:pos x="connsiteX0" y="connsiteY0"/>
              </a:cxn>
              <a:cxn ang="0">
                <a:pos x="connsiteX1" y="connsiteY1"/>
              </a:cxn>
              <a:cxn ang="0">
                <a:pos x="connsiteX2" y="connsiteY2"/>
              </a:cxn>
              <a:cxn ang="0">
                <a:pos x="connsiteX3" y="connsiteY3"/>
              </a:cxn>
            </a:cxnLst>
            <a:rect l="l" t="t" r="r" b="b"/>
            <a:pathLst>
              <a:path w="1115527" h="5147475">
                <a:moveTo>
                  <a:pt x="1115526" y="54973"/>
                </a:moveTo>
                <a:lnTo>
                  <a:pt x="725470" y="0"/>
                </a:lnTo>
                <a:lnTo>
                  <a:pt x="0" y="5147475"/>
                </a:lnTo>
                <a:lnTo>
                  <a:pt x="1115527" y="5147475"/>
                </a:lnTo>
                <a:close/>
              </a:path>
            </a:pathLst>
          </a:custGeom>
        </p:spPr>
      </p:pic>
      <p:pic>
        <p:nvPicPr>
          <p:cNvPr id="74" name="PPT世界-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481336" flipH="1">
            <a:off x="11450226" y="1671434"/>
            <a:ext cx="1159194" cy="5281084"/>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75" name="PPT世界-21"/>
          <p:cNvPicPr>
            <a:picLocks noChangeAspect="1"/>
          </p:cNvPicPr>
          <p:nvPr/>
        </p:nvPicPr>
        <p:blipFill>
          <a:blip r:embed="rId11" cstate="screen">
            <a:extLst>
              <a:ext uri="{28A0092B-C50C-407E-A947-70E740481C1C}">
                <a14:useLocalDpi xmlns:a14="http://schemas.microsoft.com/office/drawing/2010/main"/>
              </a:ext>
            </a:extLst>
          </a:blip>
          <a:srcRect t="11015" b="11015"/>
          <a:stretch>
            <a:fillRect/>
          </a:stretch>
        </p:blipFill>
        <p:spPr>
          <a:xfrm rot="1110784" flipH="1">
            <a:off x="5747529" y="-563482"/>
            <a:ext cx="2247900" cy="7984967"/>
          </a:xfrm>
          <a:custGeom>
            <a:avLst/>
            <a:gdLst>
              <a:gd name="connsiteX0" fmla="*/ 2247900 w 2247900"/>
              <a:gd name="connsiteY0" fmla="*/ 752706 h 7984967"/>
              <a:gd name="connsiteX1" fmla="*/ 0 w 2247900"/>
              <a:gd name="connsiteY1" fmla="*/ 0 h 7984967"/>
              <a:gd name="connsiteX2" fmla="*/ 0 w 2247900"/>
              <a:gd name="connsiteY2" fmla="*/ 7232260 h 7984967"/>
              <a:gd name="connsiteX3" fmla="*/ 2247900 w 2247900"/>
              <a:gd name="connsiteY3" fmla="*/ 7984967 h 7984967"/>
            </a:gdLst>
            <a:ahLst/>
            <a:cxnLst>
              <a:cxn ang="0">
                <a:pos x="connsiteX0" y="connsiteY0"/>
              </a:cxn>
              <a:cxn ang="0">
                <a:pos x="connsiteX1" y="connsiteY1"/>
              </a:cxn>
              <a:cxn ang="0">
                <a:pos x="connsiteX2" y="connsiteY2"/>
              </a:cxn>
              <a:cxn ang="0">
                <a:pos x="connsiteX3" y="connsiteY3"/>
              </a:cxn>
            </a:cxnLst>
            <a:rect l="l" t="t" r="r" b="b"/>
            <a:pathLst>
              <a:path w="2247900" h="7984967">
                <a:moveTo>
                  <a:pt x="2247900" y="752706"/>
                </a:moveTo>
                <a:lnTo>
                  <a:pt x="0" y="0"/>
                </a:lnTo>
                <a:lnTo>
                  <a:pt x="0" y="7232260"/>
                </a:lnTo>
                <a:lnTo>
                  <a:pt x="2247900" y="7984967"/>
                </a:lnTo>
                <a:close/>
              </a:path>
            </a:pathLst>
          </a:custGeom>
        </p:spPr>
      </p:pic>
      <p:pic>
        <p:nvPicPr>
          <p:cNvPr id="76" name="PPT世界-2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110784" flipH="1">
            <a:off x="6589600" y="1592117"/>
            <a:ext cx="1216683" cy="1044958"/>
          </a:xfrm>
          <a:custGeom>
            <a:avLst/>
            <a:gdLst>
              <a:gd name="connsiteX0" fmla="*/ 0 w 1216683"/>
              <a:gd name="connsiteY0" fmla="*/ 0 h 1044958"/>
              <a:gd name="connsiteX1" fmla="*/ 1216683 w 1216683"/>
              <a:gd name="connsiteY1" fmla="*/ 0 h 1044958"/>
              <a:gd name="connsiteX2" fmla="*/ 1216683 w 1216683"/>
              <a:gd name="connsiteY2" fmla="*/ 1044959 h 1044958"/>
              <a:gd name="connsiteX3" fmla="*/ 0 w 1216683"/>
              <a:gd name="connsiteY3" fmla="*/ 1044959 h 1044958"/>
            </a:gdLst>
            <a:ahLst/>
            <a:cxnLst>
              <a:cxn ang="0">
                <a:pos x="connsiteX0" y="connsiteY0"/>
              </a:cxn>
              <a:cxn ang="0">
                <a:pos x="connsiteX1" y="connsiteY1"/>
              </a:cxn>
              <a:cxn ang="0">
                <a:pos x="connsiteX2" y="connsiteY2"/>
              </a:cxn>
              <a:cxn ang="0">
                <a:pos x="connsiteX3" y="connsiteY3"/>
              </a:cxn>
            </a:cxnLst>
            <a:rect l="l" t="t" r="r" b="b"/>
            <a:pathLst>
              <a:path w="1216683" h="1044958">
                <a:moveTo>
                  <a:pt x="0" y="0"/>
                </a:moveTo>
                <a:lnTo>
                  <a:pt x="1216683" y="0"/>
                </a:lnTo>
                <a:lnTo>
                  <a:pt x="1216683" y="1044959"/>
                </a:lnTo>
                <a:lnTo>
                  <a:pt x="0" y="1044959"/>
                </a:lnTo>
                <a:close/>
              </a:path>
            </a:pathLst>
          </a:custGeom>
        </p:spPr>
      </p:pic>
      <p:pic>
        <p:nvPicPr>
          <p:cNvPr id="35" name="图片 34">
            <a:hlinkClick r:id="rId13"/>
            <a:extLst>
              <a:ext uri="{FF2B5EF4-FFF2-40B4-BE49-F238E27FC236}">
                <a16:creationId xmlns:a16="http://schemas.microsoft.com/office/drawing/2014/main" id="{8A216FA2-046E-4785-8C9A-68E57A141CE9}"/>
              </a:ext>
            </a:extLst>
          </p:cNvPr>
          <p:cNvPicPr>
            <a:picLocks noChangeAspect="1"/>
          </p:cNvPicPr>
          <p:nvPr/>
        </p:nvPicPr>
        <p:blipFill>
          <a:blip r:embed="rId14">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PPT世界-1"/>
          <p:cNvGrpSpPr/>
          <p:nvPr/>
        </p:nvGrpSpPr>
        <p:grpSpPr>
          <a:xfrm>
            <a:off x="371955" y="300636"/>
            <a:ext cx="4174788" cy="755816"/>
            <a:chOff x="6611988" y="2562509"/>
            <a:chExt cx="4174788" cy="755816"/>
          </a:xfrm>
        </p:grpSpPr>
        <p:sp>
          <p:nvSpPr>
            <p:cNvPr id="37" name="PPT世界-1-1"/>
            <p:cNvSpPr/>
            <p:nvPr/>
          </p:nvSpPr>
          <p:spPr>
            <a:xfrm flipV="1">
              <a:off x="7706293" y="2562509"/>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cs typeface="思源黑体 CN Bold" panose="020B0800000000000000" pitchFamily="34" charset="-122"/>
              </a:endParaRPr>
            </a:p>
          </p:txBody>
        </p:sp>
        <p:sp>
          <p:nvSpPr>
            <p:cNvPr id="38" name="PPT世界-1-2"/>
            <p:cNvSpPr txBox="1"/>
            <p:nvPr/>
          </p:nvSpPr>
          <p:spPr>
            <a:xfrm>
              <a:off x="7875421" y="2637506"/>
              <a:ext cx="2349517" cy="400110"/>
            </a:xfrm>
            <a:prstGeom prst="rect">
              <a:avLst/>
            </a:prstGeom>
            <a:noFill/>
          </p:spPr>
          <p:txBody>
            <a:bodyPr wrap="square" rtlCol="0">
              <a:spAutoFit/>
            </a:bodyPr>
            <a:lstStyle/>
            <a:p>
              <a:r>
                <a:rPr kumimoji="1" lang="zh-CN" altLang="en-US" sz="2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39" name="PPT世界-1-3"/>
            <p:cNvSpPr txBox="1"/>
            <p:nvPr/>
          </p:nvSpPr>
          <p:spPr>
            <a:xfrm>
              <a:off x="7875420" y="2981158"/>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Fundamentals of Materials Science</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0" name="PPT世界-1-4"/>
            <p:cNvSpPr/>
            <p:nvPr/>
          </p:nvSpPr>
          <p:spPr>
            <a:xfrm flipV="1">
              <a:off x="6611988" y="2565015"/>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41" name="PPT世界-1-5"/>
            <p:cNvSpPr txBox="1"/>
            <p:nvPr/>
          </p:nvSpPr>
          <p:spPr>
            <a:xfrm>
              <a:off x="6637260" y="2650354"/>
              <a:ext cx="707454" cy="584775"/>
            </a:xfrm>
            <a:prstGeom prst="rect">
              <a:avLst/>
            </a:prstGeom>
            <a:noFill/>
          </p:spPr>
          <p:txBody>
            <a:bodyPr wrap="square" rtlCol="0">
              <a:spAutoFit/>
            </a:bodyPr>
            <a:lstStyle/>
            <a:p>
              <a:pPr algn="ctr"/>
              <a:r>
                <a:rPr kumimoji="1" lang="en-US" altLang="zh-CN" sz="3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p>
          </p:txBody>
        </p:sp>
      </p:grpSp>
      <p:grpSp>
        <p:nvGrpSpPr>
          <p:cNvPr id="35" name="PPT世界-2"/>
          <p:cNvGrpSpPr/>
          <p:nvPr/>
        </p:nvGrpSpPr>
        <p:grpSpPr>
          <a:xfrm>
            <a:off x="-149384" y="-149032"/>
            <a:ext cx="12516103" cy="7192864"/>
            <a:chOff x="-149384" y="-149032"/>
            <a:chExt cx="12516103" cy="7192864"/>
          </a:xfrm>
        </p:grpSpPr>
        <p:pic>
          <p:nvPicPr>
            <p:cNvPr id="11" name="PPT世界-2-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2-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2-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2-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2-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2-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2-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2-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2-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2-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2-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2-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2-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2-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2-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2-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2-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2-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2-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2-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2-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2-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2-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组合 3"/>
          <p:cNvGrpSpPr/>
          <p:nvPr/>
        </p:nvGrpSpPr>
        <p:grpSpPr>
          <a:xfrm>
            <a:off x="8054545" y="1876109"/>
            <a:ext cx="3105150" cy="4178907"/>
            <a:chOff x="8054545" y="1876109"/>
            <a:chExt cx="3105150" cy="4178907"/>
          </a:xfrm>
        </p:grpSpPr>
        <p:sp>
          <p:nvSpPr>
            <p:cNvPr id="71" name="PPT世界-4"/>
            <p:cNvSpPr/>
            <p:nvPr/>
          </p:nvSpPr>
          <p:spPr>
            <a:xfrm>
              <a:off x="8054545" y="1876110"/>
              <a:ext cx="3105150" cy="4178906"/>
            </a:xfrm>
            <a:prstGeom prst="roundRect">
              <a:avLst>
                <a:gd name="adj" fmla="val 0"/>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2" name="PPT世界-5"/>
            <p:cNvSpPr txBox="1"/>
            <p:nvPr/>
          </p:nvSpPr>
          <p:spPr>
            <a:xfrm>
              <a:off x="8416495" y="3340947"/>
              <a:ext cx="2381250" cy="2228623"/>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单击此处键入文本单击单击此处键入文本单击单击此处键入文本单击单击此处键入文本单击单击此处单击此处键入文本单击单击此处键入文本单击单击此处键入文本单击单击此处键入文本单击单击此处</a:t>
              </a:r>
            </a:p>
          </p:txBody>
        </p:sp>
        <p:sp>
          <p:nvSpPr>
            <p:cNvPr id="73" name="PPT世界-6"/>
            <p:cNvSpPr/>
            <p:nvPr/>
          </p:nvSpPr>
          <p:spPr>
            <a:xfrm>
              <a:off x="8054545" y="1876109"/>
              <a:ext cx="3105150" cy="1197582"/>
            </a:xfrm>
            <a:prstGeom prst="round2SameRect">
              <a:avLst>
                <a:gd name="adj1" fmla="val 0"/>
                <a:gd name="adj2" fmla="val 0"/>
              </a:avLst>
            </a:prstGeom>
            <a:solidFill>
              <a:schemeClr val="accent1"/>
            </a:solidFill>
            <a:ln>
              <a:noFill/>
            </a:ln>
            <a:effectLst>
              <a:outerShdw dist="38100" dir="5400000" algn="t" rotWithShape="0">
                <a:schemeClr val="accent1">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4" name="PPT世界-7"/>
            <p:cNvSpPr txBox="1"/>
            <p:nvPr/>
          </p:nvSpPr>
          <p:spPr>
            <a:xfrm>
              <a:off x="8722263" y="2631778"/>
              <a:ext cx="1769715" cy="338554"/>
            </a:xfrm>
            <a:prstGeom prst="rect">
              <a:avLst/>
            </a:prstGeom>
            <a:noFill/>
            <a:ln>
              <a:noFill/>
            </a:ln>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10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75" name="PPT世界-8"/>
            <p:cNvGrpSpPr/>
            <p:nvPr/>
          </p:nvGrpSpPr>
          <p:grpSpPr>
            <a:xfrm>
              <a:off x="9354326" y="2038891"/>
              <a:ext cx="505588" cy="505586"/>
              <a:chOff x="8252672" y="2533379"/>
              <a:chExt cx="773227" cy="773227"/>
            </a:xfrm>
            <a:solidFill>
              <a:schemeClr val="bg1"/>
            </a:solidFill>
          </p:grpSpPr>
          <p:sp>
            <p:nvSpPr>
              <p:cNvPr id="76" name="PPT世界-8-1"/>
              <p:cNvSpPr/>
              <p:nvPr/>
            </p:nvSpPr>
            <p:spPr>
              <a:xfrm>
                <a:off x="8252672" y="2533444"/>
                <a:ext cx="773473" cy="773341"/>
              </a:xfrm>
              <a:custGeom>
                <a:avLst/>
                <a:gdLst>
                  <a:gd name="connsiteX0" fmla="*/ 733008 w 773473"/>
                  <a:gd name="connsiteY0" fmla="*/ 294096 h 773341"/>
                  <a:gd name="connsiteX1" fmla="*/ 771515 w 773473"/>
                  <a:gd name="connsiteY1" fmla="*/ 154284 h 773341"/>
                  <a:gd name="connsiteX2" fmla="*/ 566841 w 773473"/>
                  <a:gd name="connsiteY2" fmla="*/ 1930 h 773341"/>
                  <a:gd name="connsiteX3" fmla="*/ 453486 w 773473"/>
                  <a:gd name="connsiteY3" fmla="*/ 66045 h 773341"/>
                  <a:gd name="connsiteX4" fmla="*/ 358341 w 773473"/>
                  <a:gd name="connsiteY4" fmla="*/ 98740 h 773341"/>
                  <a:gd name="connsiteX5" fmla="*/ 266842 w 773473"/>
                  <a:gd name="connsiteY5" fmla="*/ 92193 h 773341"/>
                  <a:gd name="connsiteX6" fmla="*/ 66628 w 773473"/>
                  <a:gd name="connsiteY6" fmla="*/ 290578 h 773341"/>
                  <a:gd name="connsiteX7" fmla="*/ 88820 w 773473"/>
                  <a:gd name="connsiteY7" fmla="*/ 425467 h 773341"/>
                  <a:gd name="connsiteX8" fmla="*/ 10 w 773473"/>
                  <a:gd name="connsiteY8" fmla="*/ 516877 h 773341"/>
                  <a:gd name="connsiteX9" fmla="*/ 78510 w 773473"/>
                  <a:gd name="connsiteY9" fmla="*/ 604946 h 773341"/>
                  <a:gd name="connsiteX10" fmla="*/ 92415 w 773473"/>
                  <a:gd name="connsiteY10" fmla="*/ 747568 h 773341"/>
                  <a:gd name="connsiteX11" fmla="*/ 118189 w 773473"/>
                  <a:gd name="connsiteY11" fmla="*/ 773342 h 773341"/>
                  <a:gd name="connsiteX12" fmla="*/ 193386 w 773473"/>
                  <a:gd name="connsiteY12" fmla="*/ 773342 h 773341"/>
                  <a:gd name="connsiteX13" fmla="*/ 212948 w 773473"/>
                  <a:gd name="connsiteY13" fmla="*/ 764321 h 773341"/>
                  <a:gd name="connsiteX14" fmla="*/ 218619 w 773473"/>
                  <a:gd name="connsiteY14" fmla="*/ 742413 h 773341"/>
                  <a:gd name="connsiteX15" fmla="*/ 184158 w 773473"/>
                  <a:gd name="connsiteY15" fmla="*/ 605810 h 773341"/>
                  <a:gd name="connsiteX16" fmla="*/ 190602 w 773473"/>
                  <a:gd name="connsiteY16" fmla="*/ 605810 h 773341"/>
                  <a:gd name="connsiteX17" fmla="*/ 233207 w 773473"/>
                  <a:gd name="connsiteY17" fmla="*/ 608877 h 773341"/>
                  <a:gd name="connsiteX18" fmla="*/ 490240 w 773473"/>
                  <a:gd name="connsiteY18" fmla="*/ 773342 h 773341"/>
                  <a:gd name="connsiteX19" fmla="*/ 516015 w 773473"/>
                  <a:gd name="connsiteY19" fmla="*/ 772195 h 773341"/>
                  <a:gd name="connsiteX20" fmla="*/ 772468 w 773473"/>
                  <a:gd name="connsiteY20" fmla="*/ 512919 h 773341"/>
                  <a:gd name="connsiteX21" fmla="*/ 730289 w 773473"/>
                  <a:gd name="connsiteY21" fmla="*/ 339858 h 773341"/>
                  <a:gd name="connsiteX22" fmla="*/ 733008 w 773473"/>
                  <a:gd name="connsiteY22" fmla="*/ 294096 h 773341"/>
                  <a:gd name="connsiteX23" fmla="*/ 77402 w 773473"/>
                  <a:gd name="connsiteY23" fmla="*/ 578747 h 773341"/>
                  <a:gd name="connsiteX24" fmla="*/ 27077 w 773473"/>
                  <a:gd name="connsiteY24" fmla="*/ 502777 h 773341"/>
                  <a:gd name="connsiteX25" fmla="*/ 77402 w 773473"/>
                  <a:gd name="connsiteY25" fmla="*/ 452453 h 773341"/>
                  <a:gd name="connsiteX26" fmla="*/ 77402 w 773473"/>
                  <a:gd name="connsiteY26" fmla="*/ 578747 h 773341"/>
                  <a:gd name="connsiteX27" fmla="*/ 193386 w 773473"/>
                  <a:gd name="connsiteY27" fmla="*/ 747568 h 773341"/>
                  <a:gd name="connsiteX28" fmla="*/ 118125 w 773473"/>
                  <a:gd name="connsiteY28" fmla="*/ 746279 h 773341"/>
                  <a:gd name="connsiteX29" fmla="*/ 104465 w 773473"/>
                  <a:gd name="connsiteY29" fmla="*/ 605810 h 773341"/>
                  <a:gd name="connsiteX30" fmla="*/ 157547 w 773473"/>
                  <a:gd name="connsiteY30" fmla="*/ 605810 h 773341"/>
                  <a:gd name="connsiteX31" fmla="*/ 193386 w 773473"/>
                  <a:gd name="connsiteY31" fmla="*/ 747568 h 773341"/>
                  <a:gd name="connsiteX32" fmla="*/ 103176 w 773473"/>
                  <a:gd name="connsiteY32" fmla="*/ 580035 h 773341"/>
                  <a:gd name="connsiteX33" fmla="*/ 103176 w 773473"/>
                  <a:gd name="connsiteY33" fmla="*/ 451164 h 773341"/>
                  <a:gd name="connsiteX34" fmla="*/ 128950 w 773473"/>
                  <a:gd name="connsiteY34" fmla="*/ 451164 h 773341"/>
                  <a:gd name="connsiteX35" fmla="*/ 128950 w 773473"/>
                  <a:gd name="connsiteY35" fmla="*/ 580035 h 773341"/>
                  <a:gd name="connsiteX36" fmla="*/ 103176 w 773473"/>
                  <a:gd name="connsiteY36" fmla="*/ 580035 h 773341"/>
                  <a:gd name="connsiteX37" fmla="*/ 190563 w 773473"/>
                  <a:gd name="connsiteY37" fmla="*/ 580035 h 773341"/>
                  <a:gd name="connsiteX38" fmla="*/ 154724 w 773473"/>
                  <a:gd name="connsiteY38" fmla="*/ 580035 h 773341"/>
                  <a:gd name="connsiteX39" fmla="*/ 154724 w 773473"/>
                  <a:gd name="connsiteY39" fmla="*/ 451164 h 773341"/>
                  <a:gd name="connsiteX40" fmla="*/ 190563 w 773473"/>
                  <a:gd name="connsiteY40" fmla="*/ 451164 h 773341"/>
                  <a:gd name="connsiteX41" fmla="*/ 300594 w 773473"/>
                  <a:gd name="connsiteY41" fmla="*/ 433303 h 773341"/>
                  <a:gd name="connsiteX42" fmla="*/ 360918 w 773473"/>
                  <a:gd name="connsiteY42" fmla="*/ 413199 h 773341"/>
                  <a:gd name="connsiteX43" fmla="*/ 360918 w 773473"/>
                  <a:gd name="connsiteY43" fmla="*/ 618001 h 773341"/>
                  <a:gd name="connsiteX44" fmla="*/ 300594 w 773473"/>
                  <a:gd name="connsiteY44" fmla="*/ 597897 h 773341"/>
                  <a:gd name="connsiteX45" fmla="*/ 190563 w 773473"/>
                  <a:gd name="connsiteY45" fmla="*/ 580035 h 773341"/>
                  <a:gd name="connsiteX46" fmla="*/ 746694 w 773473"/>
                  <a:gd name="connsiteY46" fmla="*/ 510844 h 773341"/>
                  <a:gd name="connsiteX47" fmla="*/ 469579 w 773473"/>
                  <a:gd name="connsiteY47" fmla="*/ 746737 h 773341"/>
                  <a:gd name="connsiteX48" fmla="*/ 264909 w 773473"/>
                  <a:gd name="connsiteY48" fmla="*/ 614599 h 773341"/>
                  <a:gd name="connsiteX49" fmla="*/ 292449 w 773473"/>
                  <a:gd name="connsiteY49" fmla="*/ 622331 h 773341"/>
                  <a:gd name="connsiteX50" fmla="*/ 434207 w 773473"/>
                  <a:gd name="connsiteY50" fmla="*/ 669575 h 773341"/>
                  <a:gd name="connsiteX51" fmla="*/ 438241 w 773473"/>
                  <a:gd name="connsiteY51" fmla="*/ 670245 h 773341"/>
                  <a:gd name="connsiteX52" fmla="*/ 451128 w 773473"/>
                  <a:gd name="connsiteY52" fmla="*/ 657358 h 773341"/>
                  <a:gd name="connsiteX53" fmla="*/ 451128 w 773473"/>
                  <a:gd name="connsiteY53" fmla="*/ 592922 h 773341"/>
                  <a:gd name="connsiteX54" fmla="*/ 502676 w 773473"/>
                  <a:gd name="connsiteY54" fmla="*/ 541374 h 773341"/>
                  <a:gd name="connsiteX55" fmla="*/ 502676 w 773473"/>
                  <a:gd name="connsiteY55" fmla="*/ 489825 h 773341"/>
                  <a:gd name="connsiteX56" fmla="*/ 451128 w 773473"/>
                  <a:gd name="connsiteY56" fmla="*/ 438277 h 773341"/>
                  <a:gd name="connsiteX57" fmla="*/ 451128 w 773473"/>
                  <a:gd name="connsiteY57" fmla="*/ 373841 h 773341"/>
                  <a:gd name="connsiteX58" fmla="*/ 438244 w 773473"/>
                  <a:gd name="connsiteY58" fmla="*/ 360951 h 773341"/>
                  <a:gd name="connsiteX59" fmla="*/ 434169 w 773473"/>
                  <a:gd name="connsiteY59" fmla="*/ 361612 h 773341"/>
                  <a:gd name="connsiteX60" fmla="*/ 292410 w 773473"/>
                  <a:gd name="connsiteY60" fmla="*/ 408856 h 773341"/>
                  <a:gd name="connsiteX61" fmla="*/ 190563 w 773473"/>
                  <a:gd name="connsiteY61" fmla="*/ 425390 h 773341"/>
                  <a:gd name="connsiteX62" fmla="*/ 118189 w 773473"/>
                  <a:gd name="connsiteY62" fmla="*/ 425390 h 773341"/>
                  <a:gd name="connsiteX63" fmla="*/ 92170 w 773473"/>
                  <a:gd name="connsiteY63" fmla="*/ 293941 h 773341"/>
                  <a:gd name="connsiteX64" fmla="*/ 324494 w 773473"/>
                  <a:gd name="connsiteY64" fmla="*/ 118013 h 773341"/>
                  <a:gd name="connsiteX65" fmla="*/ 351382 w 773473"/>
                  <a:gd name="connsiteY65" fmla="*/ 123574 h 773341"/>
                  <a:gd name="connsiteX66" fmla="*/ 473397 w 773473"/>
                  <a:gd name="connsiteY66" fmla="*/ 82412 h 773341"/>
                  <a:gd name="connsiteX67" fmla="*/ 690861 w 773473"/>
                  <a:gd name="connsiteY67" fmla="*/ 60330 h 773341"/>
                  <a:gd name="connsiteX68" fmla="*/ 712943 w 773473"/>
                  <a:gd name="connsiteY68" fmla="*/ 277794 h 773341"/>
                  <a:gd name="connsiteX69" fmla="*/ 708368 w 773473"/>
                  <a:gd name="connsiteY69" fmla="*/ 353518 h 773341"/>
                  <a:gd name="connsiteX70" fmla="*/ 746694 w 773473"/>
                  <a:gd name="connsiteY70" fmla="*/ 510844 h 773341"/>
                  <a:gd name="connsiteX71" fmla="*/ 386692 w 773473"/>
                  <a:gd name="connsiteY71" fmla="*/ 626596 h 773341"/>
                  <a:gd name="connsiteX72" fmla="*/ 386692 w 773473"/>
                  <a:gd name="connsiteY72" fmla="*/ 404603 h 773341"/>
                  <a:gd name="connsiteX73" fmla="*/ 425354 w 773473"/>
                  <a:gd name="connsiteY73" fmla="*/ 391716 h 773341"/>
                  <a:gd name="connsiteX74" fmla="*/ 425354 w 773473"/>
                  <a:gd name="connsiteY74" fmla="*/ 639484 h 773341"/>
                  <a:gd name="connsiteX75" fmla="*/ 386692 w 773473"/>
                  <a:gd name="connsiteY75" fmla="*/ 626596 h 773341"/>
                  <a:gd name="connsiteX76" fmla="*/ 451128 w 773473"/>
                  <a:gd name="connsiteY76" fmla="*/ 567148 h 773341"/>
                  <a:gd name="connsiteX77" fmla="*/ 451128 w 773473"/>
                  <a:gd name="connsiteY77" fmla="*/ 464051 h 773341"/>
                  <a:gd name="connsiteX78" fmla="*/ 476902 w 773473"/>
                  <a:gd name="connsiteY78" fmla="*/ 489825 h 773341"/>
                  <a:gd name="connsiteX79" fmla="*/ 476902 w 773473"/>
                  <a:gd name="connsiteY79" fmla="*/ 541374 h 773341"/>
                  <a:gd name="connsiteX80" fmla="*/ 451128 w 773473"/>
                  <a:gd name="connsiteY80" fmla="*/ 567148 h 77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773473" h="773341">
                    <a:moveTo>
                      <a:pt x="733008" y="294096"/>
                    </a:moveTo>
                    <a:cubicBezTo>
                      <a:pt x="764978" y="255003"/>
                      <a:pt x="778960" y="204232"/>
                      <a:pt x="771515" y="154284"/>
                    </a:cubicBezTo>
                    <a:cubicBezTo>
                      <a:pt x="757066" y="55694"/>
                      <a:pt x="665433" y="-12518"/>
                      <a:pt x="566841" y="1930"/>
                    </a:cubicBezTo>
                    <a:cubicBezTo>
                      <a:pt x="522392" y="8445"/>
                      <a:pt x="481970" y="31307"/>
                      <a:pt x="453486" y="66045"/>
                    </a:cubicBezTo>
                    <a:cubicBezTo>
                      <a:pt x="431001" y="94764"/>
                      <a:pt x="393729" y="107573"/>
                      <a:pt x="358341" y="98740"/>
                    </a:cubicBezTo>
                    <a:cubicBezTo>
                      <a:pt x="328584" y="90473"/>
                      <a:pt x="297473" y="88247"/>
                      <a:pt x="266842" y="92193"/>
                    </a:cubicBezTo>
                    <a:cubicBezTo>
                      <a:pt x="163283" y="106176"/>
                      <a:pt x="81561" y="187152"/>
                      <a:pt x="66628" y="290578"/>
                    </a:cubicBezTo>
                    <a:cubicBezTo>
                      <a:pt x="60218" y="336751"/>
                      <a:pt x="67955" y="383782"/>
                      <a:pt x="88820" y="425467"/>
                    </a:cubicBezTo>
                    <a:cubicBezTo>
                      <a:pt x="39053" y="426186"/>
                      <a:pt x="-709" y="467112"/>
                      <a:pt x="10" y="516877"/>
                    </a:cubicBezTo>
                    <a:cubicBezTo>
                      <a:pt x="656" y="561661"/>
                      <a:pt x="34094" y="599176"/>
                      <a:pt x="78510" y="604946"/>
                    </a:cubicBezTo>
                    <a:lnTo>
                      <a:pt x="92415" y="747568"/>
                    </a:lnTo>
                    <a:cubicBezTo>
                      <a:pt x="92415" y="761803"/>
                      <a:pt x="103954" y="773342"/>
                      <a:pt x="118189" y="773342"/>
                    </a:cubicBezTo>
                    <a:lnTo>
                      <a:pt x="193386" y="773342"/>
                    </a:lnTo>
                    <a:cubicBezTo>
                      <a:pt x="200910" y="773336"/>
                      <a:pt x="208058" y="770040"/>
                      <a:pt x="212948" y="764321"/>
                    </a:cubicBezTo>
                    <a:cubicBezTo>
                      <a:pt x="218039" y="758243"/>
                      <a:pt x="220122" y="750197"/>
                      <a:pt x="218619" y="742413"/>
                    </a:cubicBezTo>
                    <a:lnTo>
                      <a:pt x="184158" y="605810"/>
                    </a:lnTo>
                    <a:lnTo>
                      <a:pt x="190602" y="605810"/>
                    </a:lnTo>
                    <a:cubicBezTo>
                      <a:pt x="204855" y="605887"/>
                      <a:pt x="219089" y="606911"/>
                      <a:pt x="233207" y="608877"/>
                    </a:cubicBezTo>
                    <a:cubicBezTo>
                      <a:pt x="279460" y="709151"/>
                      <a:pt x="379812" y="773363"/>
                      <a:pt x="490240" y="773342"/>
                    </a:cubicBezTo>
                    <a:cubicBezTo>
                      <a:pt x="498746" y="773342"/>
                      <a:pt x="507337" y="772960"/>
                      <a:pt x="516015" y="772195"/>
                    </a:cubicBezTo>
                    <a:cubicBezTo>
                      <a:pt x="652732" y="758697"/>
                      <a:pt x="760469" y="649776"/>
                      <a:pt x="772468" y="512919"/>
                    </a:cubicBezTo>
                    <a:cubicBezTo>
                      <a:pt x="777520" y="452187"/>
                      <a:pt x="762719" y="391455"/>
                      <a:pt x="730289" y="339858"/>
                    </a:cubicBezTo>
                    <a:cubicBezTo>
                      <a:pt x="721289" y="325600"/>
                      <a:pt x="722382" y="307189"/>
                      <a:pt x="733008" y="294096"/>
                    </a:cubicBezTo>
                    <a:close/>
                    <a:moveTo>
                      <a:pt x="77402" y="578747"/>
                    </a:moveTo>
                    <a:cubicBezTo>
                      <a:pt x="42526" y="571665"/>
                      <a:pt x="19996" y="537653"/>
                      <a:pt x="27077" y="502777"/>
                    </a:cubicBezTo>
                    <a:cubicBezTo>
                      <a:pt x="32226" y="477420"/>
                      <a:pt x="52045" y="457601"/>
                      <a:pt x="77402" y="452453"/>
                    </a:cubicBezTo>
                    <a:lnTo>
                      <a:pt x="77402" y="578747"/>
                    </a:lnTo>
                    <a:close/>
                    <a:moveTo>
                      <a:pt x="193386" y="747568"/>
                    </a:moveTo>
                    <a:lnTo>
                      <a:pt x="118125" y="746279"/>
                    </a:lnTo>
                    <a:lnTo>
                      <a:pt x="104465" y="605810"/>
                    </a:lnTo>
                    <a:lnTo>
                      <a:pt x="157547" y="605810"/>
                    </a:lnTo>
                    <a:lnTo>
                      <a:pt x="193386" y="747568"/>
                    </a:lnTo>
                    <a:close/>
                    <a:moveTo>
                      <a:pt x="103176" y="580035"/>
                    </a:moveTo>
                    <a:lnTo>
                      <a:pt x="103176" y="451164"/>
                    </a:lnTo>
                    <a:lnTo>
                      <a:pt x="128950" y="451164"/>
                    </a:lnTo>
                    <a:lnTo>
                      <a:pt x="128950" y="580035"/>
                    </a:lnTo>
                    <a:lnTo>
                      <a:pt x="103176" y="580035"/>
                    </a:lnTo>
                    <a:close/>
                    <a:moveTo>
                      <a:pt x="190563" y="580035"/>
                    </a:moveTo>
                    <a:lnTo>
                      <a:pt x="154724" y="580035"/>
                    </a:lnTo>
                    <a:lnTo>
                      <a:pt x="154724" y="451164"/>
                    </a:lnTo>
                    <a:lnTo>
                      <a:pt x="190563" y="451164"/>
                    </a:lnTo>
                    <a:cubicBezTo>
                      <a:pt x="227963" y="451177"/>
                      <a:pt x="265119" y="445146"/>
                      <a:pt x="300594" y="433303"/>
                    </a:cubicBezTo>
                    <a:lnTo>
                      <a:pt x="360918" y="413199"/>
                    </a:lnTo>
                    <a:lnTo>
                      <a:pt x="360918" y="618001"/>
                    </a:lnTo>
                    <a:lnTo>
                      <a:pt x="300594" y="597897"/>
                    </a:lnTo>
                    <a:cubicBezTo>
                      <a:pt x="265119" y="586055"/>
                      <a:pt x="227963" y="580022"/>
                      <a:pt x="190563" y="580035"/>
                    </a:cubicBezTo>
                    <a:close/>
                    <a:moveTo>
                      <a:pt x="746694" y="510844"/>
                    </a:moveTo>
                    <a:cubicBezTo>
                      <a:pt x="735310" y="652508"/>
                      <a:pt x="611242" y="758119"/>
                      <a:pt x="469579" y="746737"/>
                    </a:cubicBezTo>
                    <a:cubicBezTo>
                      <a:pt x="383506" y="739819"/>
                      <a:pt x="306641" y="690194"/>
                      <a:pt x="264909" y="614599"/>
                    </a:cubicBezTo>
                    <a:cubicBezTo>
                      <a:pt x="274162" y="616802"/>
                      <a:pt x="283363" y="619315"/>
                      <a:pt x="292449" y="622331"/>
                    </a:cubicBezTo>
                    <a:lnTo>
                      <a:pt x="434207" y="669575"/>
                    </a:lnTo>
                    <a:cubicBezTo>
                      <a:pt x="435507" y="670010"/>
                      <a:pt x="436870" y="670235"/>
                      <a:pt x="438241" y="670245"/>
                    </a:cubicBezTo>
                    <a:cubicBezTo>
                      <a:pt x="445358" y="670245"/>
                      <a:pt x="451128" y="664475"/>
                      <a:pt x="451128" y="657358"/>
                    </a:cubicBezTo>
                    <a:lnTo>
                      <a:pt x="451128" y="592922"/>
                    </a:lnTo>
                    <a:cubicBezTo>
                      <a:pt x="479597" y="592922"/>
                      <a:pt x="502676" y="569843"/>
                      <a:pt x="502676" y="541374"/>
                    </a:cubicBezTo>
                    <a:lnTo>
                      <a:pt x="502676" y="489825"/>
                    </a:lnTo>
                    <a:cubicBezTo>
                      <a:pt x="502676" y="461356"/>
                      <a:pt x="479597" y="438277"/>
                      <a:pt x="451128" y="438277"/>
                    </a:cubicBezTo>
                    <a:lnTo>
                      <a:pt x="451128" y="373841"/>
                    </a:lnTo>
                    <a:cubicBezTo>
                      <a:pt x="451130" y="366724"/>
                      <a:pt x="445361" y="360953"/>
                      <a:pt x="438244" y="360951"/>
                    </a:cubicBezTo>
                    <a:cubicBezTo>
                      <a:pt x="436859" y="360951"/>
                      <a:pt x="435483" y="361173"/>
                      <a:pt x="434169" y="361612"/>
                    </a:cubicBezTo>
                    <a:lnTo>
                      <a:pt x="292410" y="408856"/>
                    </a:lnTo>
                    <a:cubicBezTo>
                      <a:pt x="259572" y="419810"/>
                      <a:pt x="225181" y="425393"/>
                      <a:pt x="190563" y="425390"/>
                    </a:cubicBezTo>
                    <a:lnTo>
                      <a:pt x="118189" y="425390"/>
                    </a:lnTo>
                    <a:cubicBezTo>
                      <a:pt x="95020" y="385731"/>
                      <a:pt x="85856" y="339436"/>
                      <a:pt x="92170" y="293941"/>
                    </a:cubicBezTo>
                    <a:cubicBezTo>
                      <a:pt x="107744" y="181206"/>
                      <a:pt x="211759" y="102440"/>
                      <a:pt x="324494" y="118013"/>
                    </a:cubicBezTo>
                    <a:cubicBezTo>
                      <a:pt x="333570" y="119266"/>
                      <a:pt x="342552" y="121125"/>
                      <a:pt x="351382" y="123574"/>
                    </a:cubicBezTo>
                    <a:cubicBezTo>
                      <a:pt x="396614" y="135174"/>
                      <a:pt x="444435" y="119042"/>
                      <a:pt x="473397" y="82412"/>
                    </a:cubicBezTo>
                    <a:cubicBezTo>
                      <a:pt x="527350" y="16264"/>
                      <a:pt x="624711" y="6378"/>
                      <a:pt x="690861" y="60330"/>
                    </a:cubicBezTo>
                    <a:cubicBezTo>
                      <a:pt x="757010" y="114282"/>
                      <a:pt x="766896" y="211644"/>
                      <a:pt x="712943" y="277794"/>
                    </a:cubicBezTo>
                    <a:cubicBezTo>
                      <a:pt x="695353" y="299449"/>
                      <a:pt x="693514" y="329903"/>
                      <a:pt x="708368" y="353518"/>
                    </a:cubicBezTo>
                    <a:cubicBezTo>
                      <a:pt x="737841" y="400428"/>
                      <a:pt x="751290" y="455636"/>
                      <a:pt x="746694" y="510844"/>
                    </a:cubicBezTo>
                    <a:close/>
                    <a:moveTo>
                      <a:pt x="386692" y="626596"/>
                    </a:moveTo>
                    <a:lnTo>
                      <a:pt x="386692" y="404603"/>
                    </a:lnTo>
                    <a:lnTo>
                      <a:pt x="425354" y="391716"/>
                    </a:lnTo>
                    <a:lnTo>
                      <a:pt x="425354" y="639484"/>
                    </a:lnTo>
                    <a:lnTo>
                      <a:pt x="386692" y="626596"/>
                    </a:lnTo>
                    <a:close/>
                    <a:moveTo>
                      <a:pt x="451128" y="567148"/>
                    </a:moveTo>
                    <a:lnTo>
                      <a:pt x="451128" y="464051"/>
                    </a:lnTo>
                    <a:cubicBezTo>
                      <a:pt x="465363" y="464051"/>
                      <a:pt x="476902" y="475590"/>
                      <a:pt x="476902" y="489825"/>
                    </a:cubicBezTo>
                    <a:lnTo>
                      <a:pt x="476902" y="541374"/>
                    </a:lnTo>
                    <a:cubicBezTo>
                      <a:pt x="476902" y="555609"/>
                      <a:pt x="465362" y="567148"/>
                      <a:pt x="451128" y="567148"/>
                    </a:cubicBez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7" name="PPT世界-8-2"/>
              <p:cNvSpPr/>
              <p:nvPr/>
            </p:nvSpPr>
            <p:spPr>
              <a:xfrm>
                <a:off x="8433170" y="3061931"/>
                <a:ext cx="51548" cy="25774"/>
              </a:xfrm>
              <a:custGeom>
                <a:avLst/>
                <a:gdLst>
                  <a:gd name="connsiteX0" fmla="*/ 0 w 51548"/>
                  <a:gd name="connsiteY0" fmla="*/ 0 h 25774"/>
                  <a:gd name="connsiteX1" fmla="*/ 51548 w 51548"/>
                  <a:gd name="connsiteY1" fmla="*/ 0 h 25774"/>
                  <a:gd name="connsiteX2" fmla="*/ 51548 w 51548"/>
                  <a:gd name="connsiteY2" fmla="*/ 25774 h 25774"/>
                  <a:gd name="connsiteX3" fmla="*/ 0 w 51548"/>
                  <a:gd name="connsiteY3" fmla="*/ 25774 h 25774"/>
                </a:gdLst>
                <a:ahLst/>
                <a:cxnLst>
                  <a:cxn ang="0">
                    <a:pos x="connsiteX0" y="connsiteY0"/>
                  </a:cxn>
                  <a:cxn ang="0">
                    <a:pos x="connsiteX1" y="connsiteY1"/>
                  </a:cxn>
                  <a:cxn ang="0">
                    <a:pos x="connsiteX2" y="connsiteY2"/>
                  </a:cxn>
                  <a:cxn ang="0">
                    <a:pos x="connsiteX3" y="connsiteY3"/>
                  </a:cxn>
                </a:cxnLst>
                <a:rect l="l" t="t" r="r" b="b"/>
                <a:pathLst>
                  <a:path w="51548" h="25774">
                    <a:moveTo>
                      <a:pt x="0" y="0"/>
                    </a:moveTo>
                    <a:lnTo>
                      <a:pt x="51548" y="0"/>
                    </a:lnTo>
                    <a:lnTo>
                      <a:pt x="51548" y="25774"/>
                    </a:lnTo>
                    <a:lnTo>
                      <a:pt x="0" y="25774"/>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8" name="PPT世界-8-3"/>
              <p:cNvSpPr/>
              <p:nvPr/>
            </p:nvSpPr>
            <p:spPr>
              <a:xfrm>
                <a:off x="8433170" y="3010382"/>
                <a:ext cx="51548" cy="25774"/>
              </a:xfrm>
              <a:custGeom>
                <a:avLst/>
                <a:gdLst>
                  <a:gd name="connsiteX0" fmla="*/ 0 w 51548"/>
                  <a:gd name="connsiteY0" fmla="*/ 0 h 25774"/>
                  <a:gd name="connsiteX1" fmla="*/ 51548 w 51548"/>
                  <a:gd name="connsiteY1" fmla="*/ 0 h 25774"/>
                  <a:gd name="connsiteX2" fmla="*/ 51548 w 51548"/>
                  <a:gd name="connsiteY2" fmla="*/ 25774 h 25774"/>
                  <a:gd name="connsiteX3" fmla="*/ 0 w 51548"/>
                  <a:gd name="connsiteY3" fmla="*/ 25774 h 25774"/>
                </a:gdLst>
                <a:ahLst/>
                <a:cxnLst>
                  <a:cxn ang="0">
                    <a:pos x="connsiteX0" y="connsiteY0"/>
                  </a:cxn>
                  <a:cxn ang="0">
                    <a:pos x="connsiteX1" y="connsiteY1"/>
                  </a:cxn>
                  <a:cxn ang="0">
                    <a:pos x="connsiteX2" y="connsiteY2"/>
                  </a:cxn>
                  <a:cxn ang="0">
                    <a:pos x="connsiteX3" y="connsiteY3"/>
                  </a:cxn>
                </a:cxnLst>
                <a:rect l="l" t="t" r="r" b="b"/>
                <a:pathLst>
                  <a:path w="51548" h="25774">
                    <a:moveTo>
                      <a:pt x="0" y="0"/>
                    </a:moveTo>
                    <a:lnTo>
                      <a:pt x="51548" y="0"/>
                    </a:lnTo>
                    <a:lnTo>
                      <a:pt x="51548" y="25774"/>
                    </a:lnTo>
                    <a:lnTo>
                      <a:pt x="0" y="25774"/>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9" name="PPT世界-8-4"/>
              <p:cNvSpPr/>
              <p:nvPr/>
            </p:nvSpPr>
            <p:spPr>
              <a:xfrm>
                <a:off x="8806896" y="2649540"/>
                <a:ext cx="103101" cy="128878"/>
              </a:xfrm>
              <a:custGeom>
                <a:avLst/>
                <a:gdLst>
                  <a:gd name="connsiteX0" fmla="*/ 100935 w 103101"/>
                  <a:gd name="connsiteY0" fmla="*/ 57290 h 128878"/>
                  <a:gd name="connsiteX1" fmla="*/ 97362 w 103101"/>
                  <a:gd name="connsiteY1" fmla="*/ 53717 h 128878"/>
                  <a:gd name="connsiteX2" fmla="*/ 20039 w 103101"/>
                  <a:gd name="connsiteY2" fmla="*/ 2168 h 128878"/>
                  <a:gd name="connsiteX3" fmla="*/ 2167 w 103101"/>
                  <a:gd name="connsiteY3" fmla="*/ 5737 h 128878"/>
                  <a:gd name="connsiteX4" fmla="*/ 0 w 103101"/>
                  <a:gd name="connsiteY4" fmla="*/ 12890 h 128878"/>
                  <a:gd name="connsiteX5" fmla="*/ 0 w 103101"/>
                  <a:gd name="connsiteY5" fmla="*/ 115987 h 128878"/>
                  <a:gd name="connsiteX6" fmla="*/ 6804 w 103101"/>
                  <a:gd name="connsiteY6" fmla="*/ 127354 h 128878"/>
                  <a:gd name="connsiteX7" fmla="*/ 20039 w 103101"/>
                  <a:gd name="connsiteY7" fmla="*/ 126710 h 128878"/>
                  <a:gd name="connsiteX8" fmla="*/ 97362 w 103101"/>
                  <a:gd name="connsiteY8" fmla="*/ 75161 h 128878"/>
                  <a:gd name="connsiteX9" fmla="*/ 100935 w 103101"/>
                  <a:gd name="connsiteY9" fmla="*/ 57290 h 128878"/>
                  <a:gd name="connsiteX10" fmla="*/ 25774 w 103101"/>
                  <a:gd name="connsiteY10" fmla="*/ 91901 h 128878"/>
                  <a:gd name="connsiteX11" fmla="*/ 25774 w 103101"/>
                  <a:gd name="connsiteY11" fmla="*/ 36977 h 128878"/>
                  <a:gd name="connsiteX12" fmla="*/ 67013 w 103101"/>
                  <a:gd name="connsiteY12" fmla="*/ 64439 h 128878"/>
                  <a:gd name="connsiteX13" fmla="*/ 25774 w 103101"/>
                  <a:gd name="connsiteY13" fmla="*/ 91901 h 12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101" h="128878">
                    <a:moveTo>
                      <a:pt x="100935" y="57290"/>
                    </a:moveTo>
                    <a:cubicBezTo>
                      <a:pt x="99991" y="55875"/>
                      <a:pt x="98778" y="54661"/>
                      <a:pt x="97362" y="53717"/>
                    </a:cubicBezTo>
                    <a:lnTo>
                      <a:pt x="20039" y="2168"/>
                    </a:lnTo>
                    <a:cubicBezTo>
                      <a:pt x="14119" y="-1782"/>
                      <a:pt x="6117" y="-185"/>
                      <a:pt x="2167" y="5737"/>
                    </a:cubicBezTo>
                    <a:cubicBezTo>
                      <a:pt x="754" y="7855"/>
                      <a:pt x="0" y="10344"/>
                      <a:pt x="0" y="12890"/>
                    </a:cubicBezTo>
                    <a:lnTo>
                      <a:pt x="0" y="115987"/>
                    </a:lnTo>
                    <a:cubicBezTo>
                      <a:pt x="-2" y="120741"/>
                      <a:pt x="2613" y="125110"/>
                      <a:pt x="6804" y="127354"/>
                    </a:cubicBezTo>
                    <a:cubicBezTo>
                      <a:pt x="10998" y="129598"/>
                      <a:pt x="16085" y="129350"/>
                      <a:pt x="20039" y="126710"/>
                    </a:cubicBezTo>
                    <a:lnTo>
                      <a:pt x="97362" y="75161"/>
                    </a:lnTo>
                    <a:cubicBezTo>
                      <a:pt x="103284" y="71213"/>
                      <a:pt x="104883" y="63211"/>
                      <a:pt x="100935" y="57290"/>
                    </a:cubicBezTo>
                    <a:close/>
                    <a:moveTo>
                      <a:pt x="25774" y="91901"/>
                    </a:moveTo>
                    <a:lnTo>
                      <a:pt x="25774" y="36977"/>
                    </a:lnTo>
                    <a:lnTo>
                      <a:pt x="67013" y="64439"/>
                    </a:lnTo>
                    <a:lnTo>
                      <a:pt x="25774" y="91901"/>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0" name="PPT世界-8-5"/>
              <p:cNvSpPr/>
              <p:nvPr/>
            </p:nvSpPr>
            <p:spPr>
              <a:xfrm>
                <a:off x="8729574" y="2597995"/>
                <a:ext cx="231968" cy="231968"/>
              </a:xfrm>
              <a:custGeom>
                <a:avLst/>
                <a:gdLst>
                  <a:gd name="connsiteX0" fmla="*/ 115984 w 231968"/>
                  <a:gd name="connsiteY0" fmla="*/ 0 h 231968"/>
                  <a:gd name="connsiteX1" fmla="*/ 0 w 231968"/>
                  <a:gd name="connsiteY1" fmla="*/ 115984 h 231968"/>
                  <a:gd name="connsiteX2" fmla="*/ 115984 w 231968"/>
                  <a:gd name="connsiteY2" fmla="*/ 231968 h 231968"/>
                  <a:gd name="connsiteX3" fmla="*/ 231968 w 231968"/>
                  <a:gd name="connsiteY3" fmla="*/ 115984 h 231968"/>
                  <a:gd name="connsiteX4" fmla="*/ 115984 w 231968"/>
                  <a:gd name="connsiteY4" fmla="*/ 0 h 231968"/>
                  <a:gd name="connsiteX5" fmla="*/ 115984 w 231968"/>
                  <a:gd name="connsiteY5" fmla="*/ 206194 h 231968"/>
                  <a:gd name="connsiteX6" fmla="*/ 25774 w 231968"/>
                  <a:gd name="connsiteY6" fmla="*/ 115984 h 231968"/>
                  <a:gd name="connsiteX7" fmla="*/ 115984 w 231968"/>
                  <a:gd name="connsiteY7" fmla="*/ 25774 h 231968"/>
                  <a:gd name="connsiteX8" fmla="*/ 206194 w 231968"/>
                  <a:gd name="connsiteY8" fmla="*/ 115984 h 231968"/>
                  <a:gd name="connsiteX9" fmla="*/ 115984 w 231968"/>
                  <a:gd name="connsiteY9" fmla="*/ 206194 h 231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68" h="231968">
                    <a:moveTo>
                      <a:pt x="115984" y="0"/>
                    </a:moveTo>
                    <a:cubicBezTo>
                      <a:pt x="51929" y="0"/>
                      <a:pt x="0" y="51927"/>
                      <a:pt x="0" y="115984"/>
                    </a:cubicBezTo>
                    <a:cubicBezTo>
                      <a:pt x="71" y="180010"/>
                      <a:pt x="51958" y="231897"/>
                      <a:pt x="115984" y="231968"/>
                    </a:cubicBezTo>
                    <a:cubicBezTo>
                      <a:pt x="180041" y="231968"/>
                      <a:pt x="231968" y="180039"/>
                      <a:pt x="231968" y="115984"/>
                    </a:cubicBezTo>
                    <a:cubicBezTo>
                      <a:pt x="231968" y="51929"/>
                      <a:pt x="180039" y="0"/>
                      <a:pt x="115984" y="0"/>
                    </a:cubicBezTo>
                    <a:close/>
                    <a:moveTo>
                      <a:pt x="115984" y="206194"/>
                    </a:moveTo>
                    <a:cubicBezTo>
                      <a:pt x="66162" y="206194"/>
                      <a:pt x="25774" y="165806"/>
                      <a:pt x="25774" y="115984"/>
                    </a:cubicBezTo>
                    <a:cubicBezTo>
                      <a:pt x="25831" y="66187"/>
                      <a:pt x="66187" y="25831"/>
                      <a:pt x="115984" y="25774"/>
                    </a:cubicBezTo>
                    <a:cubicBezTo>
                      <a:pt x="165806" y="25774"/>
                      <a:pt x="206194" y="66162"/>
                      <a:pt x="206194" y="115984"/>
                    </a:cubicBezTo>
                    <a:cubicBezTo>
                      <a:pt x="206194" y="165806"/>
                      <a:pt x="165806" y="206194"/>
                      <a:pt x="115984" y="206194"/>
                    </a:cubicBez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1" name="PPT世界-8-6"/>
              <p:cNvSpPr/>
              <p:nvPr/>
            </p:nvSpPr>
            <p:spPr>
              <a:xfrm>
                <a:off x="8394509" y="2675317"/>
                <a:ext cx="231968" cy="244855"/>
              </a:xfrm>
              <a:custGeom>
                <a:avLst/>
                <a:gdLst>
                  <a:gd name="connsiteX0" fmla="*/ 193307 w 231968"/>
                  <a:gd name="connsiteY0" fmla="*/ 90210 h 244855"/>
                  <a:gd name="connsiteX1" fmla="*/ 180420 w 231968"/>
                  <a:gd name="connsiteY1" fmla="*/ 90210 h 244855"/>
                  <a:gd name="connsiteX2" fmla="*/ 167533 w 231968"/>
                  <a:gd name="connsiteY2" fmla="*/ 77323 h 244855"/>
                  <a:gd name="connsiteX3" fmla="*/ 167533 w 231968"/>
                  <a:gd name="connsiteY3" fmla="*/ 38661 h 244855"/>
                  <a:gd name="connsiteX4" fmla="*/ 128871 w 231968"/>
                  <a:gd name="connsiteY4" fmla="*/ 0 h 244855"/>
                  <a:gd name="connsiteX5" fmla="*/ 90210 w 231968"/>
                  <a:gd name="connsiteY5" fmla="*/ 38661 h 244855"/>
                  <a:gd name="connsiteX6" fmla="*/ 90210 w 231968"/>
                  <a:gd name="connsiteY6" fmla="*/ 77323 h 244855"/>
                  <a:gd name="connsiteX7" fmla="*/ 77323 w 231968"/>
                  <a:gd name="connsiteY7" fmla="*/ 90210 h 244855"/>
                  <a:gd name="connsiteX8" fmla="*/ 64436 w 231968"/>
                  <a:gd name="connsiteY8" fmla="*/ 77323 h 244855"/>
                  <a:gd name="connsiteX9" fmla="*/ 12887 w 231968"/>
                  <a:gd name="connsiteY9" fmla="*/ 77323 h 244855"/>
                  <a:gd name="connsiteX10" fmla="*/ 0 w 231968"/>
                  <a:gd name="connsiteY10" fmla="*/ 90210 h 244855"/>
                  <a:gd name="connsiteX11" fmla="*/ 0 w 231968"/>
                  <a:gd name="connsiteY11" fmla="*/ 231968 h 244855"/>
                  <a:gd name="connsiteX12" fmla="*/ 12887 w 231968"/>
                  <a:gd name="connsiteY12" fmla="*/ 244855 h 244855"/>
                  <a:gd name="connsiteX13" fmla="*/ 64436 w 231968"/>
                  <a:gd name="connsiteY13" fmla="*/ 244855 h 244855"/>
                  <a:gd name="connsiteX14" fmla="*/ 77323 w 231968"/>
                  <a:gd name="connsiteY14" fmla="*/ 231968 h 244855"/>
                  <a:gd name="connsiteX15" fmla="*/ 193307 w 231968"/>
                  <a:gd name="connsiteY15" fmla="*/ 231968 h 244855"/>
                  <a:gd name="connsiteX16" fmla="*/ 231968 w 231968"/>
                  <a:gd name="connsiteY16" fmla="*/ 193307 h 244855"/>
                  <a:gd name="connsiteX17" fmla="*/ 231968 w 231968"/>
                  <a:gd name="connsiteY17" fmla="*/ 128871 h 244855"/>
                  <a:gd name="connsiteX18" fmla="*/ 193307 w 231968"/>
                  <a:gd name="connsiteY18" fmla="*/ 90210 h 244855"/>
                  <a:gd name="connsiteX19" fmla="*/ 51548 w 231968"/>
                  <a:gd name="connsiteY19" fmla="*/ 219081 h 244855"/>
                  <a:gd name="connsiteX20" fmla="*/ 25774 w 231968"/>
                  <a:gd name="connsiteY20" fmla="*/ 219081 h 244855"/>
                  <a:gd name="connsiteX21" fmla="*/ 25774 w 231968"/>
                  <a:gd name="connsiteY21" fmla="*/ 103097 h 244855"/>
                  <a:gd name="connsiteX22" fmla="*/ 51548 w 231968"/>
                  <a:gd name="connsiteY22" fmla="*/ 103097 h 244855"/>
                  <a:gd name="connsiteX23" fmla="*/ 51548 w 231968"/>
                  <a:gd name="connsiteY23" fmla="*/ 219081 h 244855"/>
                  <a:gd name="connsiteX24" fmla="*/ 206194 w 231968"/>
                  <a:gd name="connsiteY24" fmla="*/ 193307 h 244855"/>
                  <a:gd name="connsiteX25" fmla="*/ 193307 w 231968"/>
                  <a:gd name="connsiteY25" fmla="*/ 206194 h 244855"/>
                  <a:gd name="connsiteX26" fmla="*/ 77323 w 231968"/>
                  <a:gd name="connsiteY26" fmla="*/ 206194 h 244855"/>
                  <a:gd name="connsiteX27" fmla="*/ 77323 w 231968"/>
                  <a:gd name="connsiteY27" fmla="*/ 115984 h 244855"/>
                  <a:gd name="connsiteX28" fmla="*/ 115984 w 231968"/>
                  <a:gd name="connsiteY28" fmla="*/ 77323 h 244855"/>
                  <a:gd name="connsiteX29" fmla="*/ 115984 w 231968"/>
                  <a:gd name="connsiteY29" fmla="*/ 38661 h 244855"/>
                  <a:gd name="connsiteX30" fmla="*/ 128871 w 231968"/>
                  <a:gd name="connsiteY30" fmla="*/ 25774 h 244855"/>
                  <a:gd name="connsiteX31" fmla="*/ 141758 w 231968"/>
                  <a:gd name="connsiteY31" fmla="*/ 38661 h 244855"/>
                  <a:gd name="connsiteX32" fmla="*/ 141758 w 231968"/>
                  <a:gd name="connsiteY32" fmla="*/ 77323 h 244855"/>
                  <a:gd name="connsiteX33" fmla="*/ 180420 w 231968"/>
                  <a:gd name="connsiteY33" fmla="*/ 115984 h 244855"/>
                  <a:gd name="connsiteX34" fmla="*/ 193307 w 231968"/>
                  <a:gd name="connsiteY34" fmla="*/ 115984 h 244855"/>
                  <a:gd name="connsiteX35" fmla="*/ 206194 w 231968"/>
                  <a:gd name="connsiteY35" fmla="*/ 128871 h 244855"/>
                  <a:gd name="connsiteX36" fmla="*/ 206194 w 231968"/>
                  <a:gd name="connsiteY36" fmla="*/ 193307 h 244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1968" h="244855">
                    <a:moveTo>
                      <a:pt x="193307" y="90210"/>
                    </a:moveTo>
                    <a:lnTo>
                      <a:pt x="180420" y="90210"/>
                    </a:lnTo>
                    <a:cubicBezTo>
                      <a:pt x="173303" y="90210"/>
                      <a:pt x="167533" y="84440"/>
                      <a:pt x="167533" y="77323"/>
                    </a:cubicBezTo>
                    <a:lnTo>
                      <a:pt x="167533" y="38661"/>
                    </a:lnTo>
                    <a:cubicBezTo>
                      <a:pt x="167533" y="17309"/>
                      <a:pt x="150224" y="0"/>
                      <a:pt x="128871" y="0"/>
                    </a:cubicBezTo>
                    <a:cubicBezTo>
                      <a:pt x="107519" y="0"/>
                      <a:pt x="90210" y="17309"/>
                      <a:pt x="90210" y="38661"/>
                    </a:cubicBezTo>
                    <a:lnTo>
                      <a:pt x="90210" y="77323"/>
                    </a:lnTo>
                    <a:cubicBezTo>
                      <a:pt x="90210" y="84440"/>
                      <a:pt x="84440" y="90210"/>
                      <a:pt x="77323" y="90210"/>
                    </a:cubicBezTo>
                    <a:cubicBezTo>
                      <a:pt x="77323" y="83093"/>
                      <a:pt x="71552" y="77323"/>
                      <a:pt x="64436" y="77323"/>
                    </a:cubicBezTo>
                    <a:lnTo>
                      <a:pt x="12887" y="77323"/>
                    </a:lnTo>
                    <a:cubicBezTo>
                      <a:pt x="5770" y="77323"/>
                      <a:pt x="0" y="83093"/>
                      <a:pt x="0" y="90210"/>
                    </a:cubicBezTo>
                    <a:lnTo>
                      <a:pt x="0" y="231968"/>
                    </a:lnTo>
                    <a:cubicBezTo>
                      <a:pt x="0" y="239085"/>
                      <a:pt x="5770" y="244855"/>
                      <a:pt x="12887" y="244855"/>
                    </a:cubicBezTo>
                    <a:lnTo>
                      <a:pt x="64436" y="244855"/>
                    </a:lnTo>
                    <a:cubicBezTo>
                      <a:pt x="71552" y="244855"/>
                      <a:pt x="77323" y="239085"/>
                      <a:pt x="77323" y="231968"/>
                    </a:cubicBezTo>
                    <a:lnTo>
                      <a:pt x="193307" y="231968"/>
                    </a:lnTo>
                    <a:cubicBezTo>
                      <a:pt x="214659" y="231968"/>
                      <a:pt x="231968" y="214659"/>
                      <a:pt x="231968" y="193307"/>
                    </a:cubicBezTo>
                    <a:lnTo>
                      <a:pt x="231968" y="128871"/>
                    </a:lnTo>
                    <a:cubicBezTo>
                      <a:pt x="231968" y="107520"/>
                      <a:pt x="214659" y="90210"/>
                      <a:pt x="193307" y="90210"/>
                    </a:cubicBezTo>
                    <a:close/>
                    <a:moveTo>
                      <a:pt x="51548" y="219081"/>
                    </a:moveTo>
                    <a:lnTo>
                      <a:pt x="25774" y="219081"/>
                    </a:lnTo>
                    <a:lnTo>
                      <a:pt x="25774" y="103097"/>
                    </a:lnTo>
                    <a:lnTo>
                      <a:pt x="51548" y="103097"/>
                    </a:lnTo>
                    <a:lnTo>
                      <a:pt x="51548" y="219081"/>
                    </a:lnTo>
                    <a:close/>
                    <a:moveTo>
                      <a:pt x="206194" y="193307"/>
                    </a:moveTo>
                    <a:cubicBezTo>
                      <a:pt x="206194" y="200424"/>
                      <a:pt x="200424" y="206194"/>
                      <a:pt x="193307" y="206194"/>
                    </a:cubicBezTo>
                    <a:lnTo>
                      <a:pt x="77323" y="206194"/>
                    </a:lnTo>
                    <a:lnTo>
                      <a:pt x="77323" y="115984"/>
                    </a:lnTo>
                    <a:cubicBezTo>
                      <a:pt x="98675" y="115984"/>
                      <a:pt x="115984" y="98675"/>
                      <a:pt x="115984" y="77323"/>
                    </a:cubicBezTo>
                    <a:lnTo>
                      <a:pt x="115984" y="38661"/>
                    </a:lnTo>
                    <a:cubicBezTo>
                      <a:pt x="115984" y="31544"/>
                      <a:pt x="121754" y="25774"/>
                      <a:pt x="128871" y="25774"/>
                    </a:cubicBezTo>
                    <a:cubicBezTo>
                      <a:pt x="135988" y="25774"/>
                      <a:pt x="141758" y="31544"/>
                      <a:pt x="141758" y="38661"/>
                    </a:cubicBezTo>
                    <a:lnTo>
                      <a:pt x="141758" y="77323"/>
                    </a:lnTo>
                    <a:cubicBezTo>
                      <a:pt x="141758" y="98675"/>
                      <a:pt x="159067" y="115984"/>
                      <a:pt x="180420" y="115984"/>
                    </a:cubicBezTo>
                    <a:lnTo>
                      <a:pt x="193307" y="115984"/>
                    </a:lnTo>
                    <a:cubicBezTo>
                      <a:pt x="200424" y="115984"/>
                      <a:pt x="206194" y="121754"/>
                      <a:pt x="206194" y="128871"/>
                    </a:cubicBezTo>
                    <a:lnTo>
                      <a:pt x="206194" y="193307"/>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2" name="PPT世界-8-7"/>
              <p:cNvSpPr/>
              <p:nvPr/>
            </p:nvSpPr>
            <p:spPr>
              <a:xfrm>
                <a:off x="8815346" y="2984589"/>
                <a:ext cx="159061" cy="134326"/>
              </a:xfrm>
              <a:custGeom>
                <a:avLst/>
                <a:gdLst>
                  <a:gd name="connsiteX0" fmla="*/ 147742 w 159061"/>
                  <a:gd name="connsiteY0" fmla="*/ 16798 h 134326"/>
                  <a:gd name="connsiteX1" fmla="*/ 142252 w 159061"/>
                  <a:gd name="connsiteY1" fmla="*/ 11283 h 134326"/>
                  <a:gd name="connsiteX2" fmla="*/ 93475 w 159061"/>
                  <a:gd name="connsiteY2" fmla="*/ 6463 h 134326"/>
                  <a:gd name="connsiteX3" fmla="*/ 79544 w 159061"/>
                  <a:gd name="connsiteY3" fmla="*/ 15755 h 134326"/>
                  <a:gd name="connsiteX4" fmla="*/ 65613 w 159061"/>
                  <a:gd name="connsiteY4" fmla="*/ 6463 h 134326"/>
                  <a:gd name="connsiteX5" fmla="*/ 16835 w 159061"/>
                  <a:gd name="connsiteY5" fmla="*/ 11283 h 134326"/>
                  <a:gd name="connsiteX6" fmla="*/ 11319 w 159061"/>
                  <a:gd name="connsiteY6" fmla="*/ 16798 h 134326"/>
                  <a:gd name="connsiteX7" fmla="*/ 11319 w 159061"/>
                  <a:gd name="connsiteY7" fmla="*/ 71466 h 134326"/>
                  <a:gd name="connsiteX8" fmla="*/ 70420 w 159061"/>
                  <a:gd name="connsiteY8" fmla="*/ 130553 h 134326"/>
                  <a:gd name="connsiteX9" fmla="*/ 88642 w 159061"/>
                  <a:gd name="connsiteY9" fmla="*/ 130553 h 134326"/>
                  <a:gd name="connsiteX10" fmla="*/ 147742 w 159061"/>
                  <a:gd name="connsiteY10" fmla="*/ 71466 h 134326"/>
                  <a:gd name="connsiteX11" fmla="*/ 147742 w 159061"/>
                  <a:gd name="connsiteY11" fmla="*/ 16798 h 134326"/>
                  <a:gd name="connsiteX12" fmla="*/ 129543 w 159061"/>
                  <a:gd name="connsiteY12" fmla="*/ 53234 h 134326"/>
                  <a:gd name="connsiteX13" fmla="*/ 129533 w 159061"/>
                  <a:gd name="connsiteY13" fmla="*/ 53243 h 134326"/>
                  <a:gd name="connsiteX14" fmla="*/ 79544 w 159061"/>
                  <a:gd name="connsiteY14" fmla="*/ 103219 h 134326"/>
                  <a:gd name="connsiteX15" fmla="*/ 29567 w 159061"/>
                  <a:gd name="connsiteY15" fmla="*/ 53295 h 134326"/>
                  <a:gd name="connsiteX16" fmla="*/ 29567 w 159061"/>
                  <a:gd name="connsiteY16" fmla="*/ 35072 h 134326"/>
                  <a:gd name="connsiteX17" fmla="*/ 35070 w 159061"/>
                  <a:gd name="connsiteY17" fmla="*/ 29570 h 134326"/>
                  <a:gd name="connsiteX18" fmla="*/ 51334 w 159061"/>
                  <a:gd name="connsiteY18" fmla="*/ 27959 h 134326"/>
                  <a:gd name="connsiteX19" fmla="*/ 72404 w 159061"/>
                  <a:gd name="connsiteY19" fmla="*/ 42006 h 134326"/>
                  <a:gd name="connsiteX20" fmla="*/ 86709 w 159061"/>
                  <a:gd name="connsiteY20" fmla="*/ 42006 h 134326"/>
                  <a:gd name="connsiteX21" fmla="*/ 107792 w 159061"/>
                  <a:gd name="connsiteY21" fmla="*/ 27959 h 134326"/>
                  <a:gd name="connsiteX22" fmla="*/ 124043 w 159061"/>
                  <a:gd name="connsiteY22" fmla="*/ 29557 h 134326"/>
                  <a:gd name="connsiteX23" fmla="*/ 124043 w 159061"/>
                  <a:gd name="connsiteY23" fmla="*/ 29505 h 134326"/>
                  <a:gd name="connsiteX24" fmla="*/ 129533 w 159061"/>
                  <a:gd name="connsiteY24" fmla="*/ 35008 h 134326"/>
                  <a:gd name="connsiteX25" fmla="*/ 129543 w 159061"/>
                  <a:gd name="connsiteY25" fmla="*/ 53234 h 13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9061" h="134326">
                    <a:moveTo>
                      <a:pt x="147742" y="16798"/>
                    </a:moveTo>
                    <a:lnTo>
                      <a:pt x="142252" y="11283"/>
                    </a:lnTo>
                    <a:cubicBezTo>
                      <a:pt x="129195" y="-1690"/>
                      <a:pt x="108818" y="-3703"/>
                      <a:pt x="93475" y="6463"/>
                    </a:cubicBezTo>
                    <a:lnTo>
                      <a:pt x="79544" y="15755"/>
                    </a:lnTo>
                    <a:lnTo>
                      <a:pt x="65613" y="6463"/>
                    </a:lnTo>
                    <a:cubicBezTo>
                      <a:pt x="50271" y="-3713"/>
                      <a:pt x="29888" y="-1699"/>
                      <a:pt x="16835" y="11283"/>
                    </a:cubicBezTo>
                    <a:lnTo>
                      <a:pt x="11319" y="16798"/>
                    </a:lnTo>
                    <a:cubicBezTo>
                      <a:pt x="-3773" y="31896"/>
                      <a:pt x="-3773" y="56368"/>
                      <a:pt x="11319" y="71466"/>
                    </a:cubicBezTo>
                    <a:lnTo>
                      <a:pt x="70420" y="130553"/>
                    </a:lnTo>
                    <a:cubicBezTo>
                      <a:pt x="75452" y="135584"/>
                      <a:pt x="83610" y="135584"/>
                      <a:pt x="88642" y="130553"/>
                    </a:cubicBezTo>
                    <a:lnTo>
                      <a:pt x="147742" y="71466"/>
                    </a:lnTo>
                    <a:cubicBezTo>
                      <a:pt x="162835" y="56368"/>
                      <a:pt x="162835" y="31896"/>
                      <a:pt x="147742" y="16798"/>
                    </a:cubicBezTo>
                    <a:close/>
                    <a:moveTo>
                      <a:pt x="129543" y="53234"/>
                    </a:moveTo>
                    <a:cubicBezTo>
                      <a:pt x="129539" y="53237"/>
                      <a:pt x="129536" y="53240"/>
                      <a:pt x="129533" y="53243"/>
                    </a:cubicBezTo>
                    <a:lnTo>
                      <a:pt x="79544" y="103219"/>
                    </a:lnTo>
                    <a:lnTo>
                      <a:pt x="29567" y="53295"/>
                    </a:lnTo>
                    <a:cubicBezTo>
                      <a:pt x="24537" y="48262"/>
                      <a:pt x="24537" y="40105"/>
                      <a:pt x="29567" y="35072"/>
                    </a:cubicBezTo>
                    <a:lnTo>
                      <a:pt x="35070" y="29570"/>
                    </a:lnTo>
                    <a:cubicBezTo>
                      <a:pt x="39415" y="25223"/>
                      <a:pt x="46222" y="24550"/>
                      <a:pt x="51334" y="27959"/>
                    </a:cubicBezTo>
                    <a:lnTo>
                      <a:pt x="72404" y="42006"/>
                    </a:lnTo>
                    <a:cubicBezTo>
                      <a:pt x="76734" y="44896"/>
                      <a:pt x="82379" y="44896"/>
                      <a:pt x="86709" y="42006"/>
                    </a:cubicBezTo>
                    <a:lnTo>
                      <a:pt x="107792" y="27959"/>
                    </a:lnTo>
                    <a:cubicBezTo>
                      <a:pt x="112899" y="24553"/>
                      <a:pt x="119698" y="25222"/>
                      <a:pt x="124043" y="29557"/>
                    </a:cubicBezTo>
                    <a:lnTo>
                      <a:pt x="124043" y="29505"/>
                    </a:lnTo>
                    <a:lnTo>
                      <a:pt x="129533" y="35008"/>
                    </a:lnTo>
                    <a:cubicBezTo>
                      <a:pt x="134568" y="40039"/>
                      <a:pt x="134573" y="48198"/>
                      <a:pt x="129543" y="53234"/>
                    </a:cubicBez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3" name="PPT世界-8-8"/>
              <p:cNvSpPr/>
              <p:nvPr/>
            </p:nvSpPr>
            <p:spPr>
              <a:xfrm rot="-4556908">
                <a:off x="8735243" y="2894418"/>
                <a:ext cx="53134" cy="25761"/>
              </a:xfrm>
              <a:custGeom>
                <a:avLst/>
                <a:gdLst>
                  <a:gd name="connsiteX0" fmla="*/ 0 w 53134"/>
                  <a:gd name="connsiteY0" fmla="*/ 0 h 25761"/>
                  <a:gd name="connsiteX1" fmla="*/ 53135 w 53134"/>
                  <a:gd name="connsiteY1" fmla="*/ 0 h 25761"/>
                  <a:gd name="connsiteX2" fmla="*/ 53135 w 53134"/>
                  <a:gd name="connsiteY2" fmla="*/ 25762 h 25761"/>
                  <a:gd name="connsiteX3" fmla="*/ 0 w 53134"/>
                  <a:gd name="connsiteY3" fmla="*/ 25762 h 25761"/>
                </a:gdLst>
                <a:ahLst/>
                <a:cxnLst>
                  <a:cxn ang="0">
                    <a:pos x="connsiteX0" y="connsiteY0"/>
                  </a:cxn>
                  <a:cxn ang="0">
                    <a:pos x="connsiteX1" y="connsiteY1"/>
                  </a:cxn>
                  <a:cxn ang="0">
                    <a:pos x="connsiteX2" y="connsiteY2"/>
                  </a:cxn>
                  <a:cxn ang="0">
                    <a:pos x="connsiteX3" y="connsiteY3"/>
                  </a:cxn>
                </a:cxnLst>
                <a:rect l="l" t="t" r="r" b="b"/>
                <a:pathLst>
                  <a:path w="53134" h="25761">
                    <a:moveTo>
                      <a:pt x="0" y="0"/>
                    </a:moveTo>
                    <a:lnTo>
                      <a:pt x="53135" y="0"/>
                    </a:lnTo>
                    <a:lnTo>
                      <a:pt x="53135" y="25762"/>
                    </a:lnTo>
                    <a:lnTo>
                      <a:pt x="0" y="25762"/>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4" name="PPT世界-8-9"/>
              <p:cNvSpPr/>
              <p:nvPr/>
            </p:nvSpPr>
            <p:spPr>
              <a:xfrm rot="-1593903">
                <a:off x="8778068" y="2933055"/>
                <a:ext cx="57629" cy="25773"/>
              </a:xfrm>
              <a:custGeom>
                <a:avLst/>
                <a:gdLst>
                  <a:gd name="connsiteX0" fmla="*/ 0 w 57629"/>
                  <a:gd name="connsiteY0" fmla="*/ 0 h 25773"/>
                  <a:gd name="connsiteX1" fmla="*/ 57629 w 57629"/>
                  <a:gd name="connsiteY1" fmla="*/ 0 h 25773"/>
                  <a:gd name="connsiteX2" fmla="*/ 57629 w 57629"/>
                  <a:gd name="connsiteY2" fmla="*/ 25773 h 25773"/>
                  <a:gd name="connsiteX3" fmla="*/ 0 w 57629"/>
                  <a:gd name="connsiteY3" fmla="*/ 25773 h 25773"/>
                </a:gdLst>
                <a:ahLst/>
                <a:cxnLst>
                  <a:cxn ang="0">
                    <a:pos x="connsiteX0" y="connsiteY0"/>
                  </a:cxn>
                  <a:cxn ang="0">
                    <a:pos x="connsiteX1" y="connsiteY1"/>
                  </a:cxn>
                  <a:cxn ang="0">
                    <a:pos x="connsiteX2" y="connsiteY2"/>
                  </a:cxn>
                  <a:cxn ang="0">
                    <a:pos x="connsiteX3" y="connsiteY3"/>
                  </a:cxn>
                </a:cxnLst>
                <a:rect l="l" t="t" r="r" b="b"/>
                <a:pathLst>
                  <a:path w="57629" h="25773">
                    <a:moveTo>
                      <a:pt x="0" y="0"/>
                    </a:moveTo>
                    <a:lnTo>
                      <a:pt x="57629" y="0"/>
                    </a:lnTo>
                    <a:lnTo>
                      <a:pt x="57629" y="25773"/>
                    </a:lnTo>
                    <a:lnTo>
                      <a:pt x="0" y="25773"/>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5" name="PPT世界-8-10"/>
              <p:cNvSpPr/>
              <p:nvPr/>
            </p:nvSpPr>
            <p:spPr>
              <a:xfrm rot="-842091">
                <a:off x="8748854" y="3177113"/>
                <a:ext cx="25760" cy="53130"/>
              </a:xfrm>
              <a:custGeom>
                <a:avLst/>
                <a:gdLst>
                  <a:gd name="connsiteX0" fmla="*/ 0 w 25760"/>
                  <a:gd name="connsiteY0" fmla="*/ 0 h 53130"/>
                  <a:gd name="connsiteX1" fmla="*/ 25760 w 25760"/>
                  <a:gd name="connsiteY1" fmla="*/ 0 h 53130"/>
                  <a:gd name="connsiteX2" fmla="*/ 25760 w 25760"/>
                  <a:gd name="connsiteY2" fmla="*/ 53131 h 53130"/>
                  <a:gd name="connsiteX3" fmla="*/ 0 w 25760"/>
                  <a:gd name="connsiteY3" fmla="*/ 53131 h 53130"/>
                </a:gdLst>
                <a:ahLst/>
                <a:cxnLst>
                  <a:cxn ang="0">
                    <a:pos x="connsiteX0" y="connsiteY0"/>
                  </a:cxn>
                  <a:cxn ang="0">
                    <a:pos x="connsiteX1" y="connsiteY1"/>
                  </a:cxn>
                  <a:cxn ang="0">
                    <a:pos x="connsiteX2" y="connsiteY2"/>
                  </a:cxn>
                  <a:cxn ang="0">
                    <a:pos x="connsiteX3" y="connsiteY3"/>
                  </a:cxn>
                </a:cxnLst>
                <a:rect l="l" t="t" r="r" b="b"/>
                <a:pathLst>
                  <a:path w="25760" h="53130">
                    <a:moveTo>
                      <a:pt x="0" y="0"/>
                    </a:moveTo>
                    <a:lnTo>
                      <a:pt x="25760" y="0"/>
                    </a:lnTo>
                    <a:lnTo>
                      <a:pt x="25760" y="53131"/>
                    </a:lnTo>
                    <a:lnTo>
                      <a:pt x="0" y="53131"/>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6" name="PPT世界-8-11"/>
              <p:cNvSpPr/>
              <p:nvPr/>
            </p:nvSpPr>
            <p:spPr>
              <a:xfrm rot="-3806097">
                <a:off x="8793989" y="3136199"/>
                <a:ext cx="25773" cy="57629"/>
              </a:xfrm>
              <a:custGeom>
                <a:avLst/>
                <a:gdLst>
                  <a:gd name="connsiteX0" fmla="*/ 0 w 25773"/>
                  <a:gd name="connsiteY0" fmla="*/ 0 h 57629"/>
                  <a:gd name="connsiteX1" fmla="*/ 25773 w 25773"/>
                  <a:gd name="connsiteY1" fmla="*/ 0 h 57629"/>
                  <a:gd name="connsiteX2" fmla="*/ 25773 w 25773"/>
                  <a:gd name="connsiteY2" fmla="*/ 57629 h 57629"/>
                  <a:gd name="connsiteX3" fmla="*/ 0 w 25773"/>
                  <a:gd name="connsiteY3" fmla="*/ 57629 h 57629"/>
                </a:gdLst>
                <a:ahLst/>
                <a:cxnLst>
                  <a:cxn ang="0">
                    <a:pos x="connsiteX0" y="connsiteY0"/>
                  </a:cxn>
                  <a:cxn ang="0">
                    <a:pos x="connsiteX1" y="connsiteY1"/>
                  </a:cxn>
                  <a:cxn ang="0">
                    <a:pos x="connsiteX2" y="connsiteY2"/>
                  </a:cxn>
                  <a:cxn ang="0">
                    <a:pos x="connsiteX3" y="connsiteY3"/>
                  </a:cxn>
                </a:cxnLst>
                <a:rect l="l" t="t" r="r" b="b"/>
                <a:pathLst>
                  <a:path w="25773" h="57629">
                    <a:moveTo>
                      <a:pt x="0" y="0"/>
                    </a:moveTo>
                    <a:lnTo>
                      <a:pt x="25773" y="0"/>
                    </a:lnTo>
                    <a:lnTo>
                      <a:pt x="25773" y="57629"/>
                    </a:lnTo>
                    <a:lnTo>
                      <a:pt x="0" y="57629"/>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7" name="PPT世界-8-12"/>
              <p:cNvSpPr/>
              <p:nvPr/>
            </p:nvSpPr>
            <p:spPr>
              <a:xfrm>
                <a:off x="8265638" y="2572220"/>
                <a:ext cx="296403" cy="309290"/>
              </a:xfrm>
              <a:custGeom>
                <a:avLst/>
                <a:gdLst>
                  <a:gd name="connsiteX0" fmla="*/ 0 w 296403"/>
                  <a:gd name="connsiteY0" fmla="*/ 309291 h 309290"/>
                  <a:gd name="connsiteX1" fmla="*/ 25774 w 296403"/>
                  <a:gd name="connsiteY1" fmla="*/ 309291 h 309290"/>
                  <a:gd name="connsiteX2" fmla="*/ 296404 w 296403"/>
                  <a:gd name="connsiteY2" fmla="*/ 25774 h 309290"/>
                  <a:gd name="connsiteX3" fmla="*/ 296404 w 296403"/>
                  <a:gd name="connsiteY3" fmla="*/ 0 h 309290"/>
                  <a:gd name="connsiteX4" fmla="*/ 0 w 296403"/>
                  <a:gd name="connsiteY4" fmla="*/ 309291 h 309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03" h="309290">
                    <a:moveTo>
                      <a:pt x="0" y="309291"/>
                    </a:moveTo>
                    <a:lnTo>
                      <a:pt x="25774" y="309291"/>
                    </a:lnTo>
                    <a:cubicBezTo>
                      <a:pt x="25774" y="134413"/>
                      <a:pt x="129477" y="25774"/>
                      <a:pt x="296404" y="25774"/>
                    </a:cubicBezTo>
                    <a:lnTo>
                      <a:pt x="296404" y="0"/>
                    </a:lnTo>
                    <a:cubicBezTo>
                      <a:pt x="113574" y="0"/>
                      <a:pt x="0" y="118561"/>
                      <a:pt x="0" y="309291"/>
                    </a:cubicBez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2" name="组合 1"/>
          <p:cNvGrpSpPr/>
          <p:nvPr/>
        </p:nvGrpSpPr>
        <p:grpSpPr>
          <a:xfrm>
            <a:off x="1032305" y="1876109"/>
            <a:ext cx="3105150" cy="4178907"/>
            <a:chOff x="1032305" y="1876109"/>
            <a:chExt cx="3105150" cy="4178907"/>
          </a:xfrm>
        </p:grpSpPr>
        <p:sp>
          <p:nvSpPr>
            <p:cNvPr id="56" name="PPT世界-9"/>
            <p:cNvSpPr/>
            <p:nvPr/>
          </p:nvSpPr>
          <p:spPr>
            <a:xfrm>
              <a:off x="1032305" y="1876110"/>
              <a:ext cx="3105150" cy="4178906"/>
            </a:xfrm>
            <a:prstGeom prst="roundRect">
              <a:avLst>
                <a:gd name="adj" fmla="val 0"/>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7" name="PPT世界-10"/>
            <p:cNvSpPr txBox="1"/>
            <p:nvPr/>
          </p:nvSpPr>
          <p:spPr>
            <a:xfrm>
              <a:off x="1370877" y="3340947"/>
              <a:ext cx="2428006" cy="2228623"/>
            </a:xfrm>
            <a:prstGeom prst="rect">
              <a:avLst/>
            </a:prstGeom>
            <a:noFill/>
            <a:ln>
              <a:noFill/>
            </a:ln>
          </p:spPr>
          <p:txBody>
            <a:bodyPr wrap="square" lIns="0" tIns="0" rIns="0" bIns="0" rtlCol="0">
              <a:spAutoFit/>
            </a:bodyPr>
            <a:lstStyle/>
            <a:p>
              <a:pPr algn="ctr">
                <a:lnSpc>
                  <a:spcPct val="150000"/>
                </a:lnSpc>
                <a:defRPr/>
              </a:pPr>
              <a:r>
                <a:rPr kumimoji="0" lang="zh-CN" altLang="en-US" sz="1400" b="0" i="0" u="none" strike="noStrike" kern="1200" cap="none" spc="0" normalizeH="0" baseline="0" noProof="0" dirty="0">
                  <a:ln>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单击此处键入文本单击单击此处键入文本单击单击此处键入文本单击单击此处键入文本单击单击此处单击此处键入文本单击单击此处键入文本单击单击此处键入文本单击单击此处键入文本单击单击此处</a:t>
              </a:r>
            </a:p>
          </p:txBody>
        </p:sp>
        <p:sp>
          <p:nvSpPr>
            <p:cNvPr id="58" name="PPT世界-11"/>
            <p:cNvSpPr/>
            <p:nvPr/>
          </p:nvSpPr>
          <p:spPr>
            <a:xfrm>
              <a:off x="1032305" y="1876109"/>
              <a:ext cx="3105150" cy="1197582"/>
            </a:xfrm>
            <a:prstGeom prst="round2SameRect">
              <a:avLst>
                <a:gd name="adj1" fmla="val 0"/>
                <a:gd name="adj2" fmla="val 0"/>
              </a:avLst>
            </a:prstGeom>
            <a:solidFill>
              <a:schemeClr val="accent1"/>
            </a:solidFill>
            <a:ln>
              <a:noFill/>
            </a:ln>
            <a:effectLst>
              <a:outerShdw dist="38100" dir="5400000" algn="t" rotWithShape="0">
                <a:schemeClr val="accent1">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9" name="PPT世界-12"/>
            <p:cNvSpPr txBox="1"/>
            <p:nvPr/>
          </p:nvSpPr>
          <p:spPr>
            <a:xfrm>
              <a:off x="1700021" y="2631778"/>
              <a:ext cx="1769715" cy="338554"/>
            </a:xfrm>
            <a:prstGeom prst="rect">
              <a:avLst/>
            </a:prstGeom>
            <a:noFill/>
            <a:ln>
              <a:noFill/>
            </a:ln>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10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60" name="PPT世界-13"/>
            <p:cNvGrpSpPr/>
            <p:nvPr/>
          </p:nvGrpSpPr>
          <p:grpSpPr>
            <a:xfrm>
              <a:off x="2331032" y="2039448"/>
              <a:ext cx="507696" cy="507694"/>
              <a:chOff x="5744850" y="4481273"/>
              <a:chExt cx="776449" cy="776449"/>
            </a:xfrm>
            <a:solidFill>
              <a:schemeClr val="bg1"/>
            </a:solidFill>
          </p:grpSpPr>
          <p:sp>
            <p:nvSpPr>
              <p:cNvPr id="61" name="PPT世界-13-1"/>
              <p:cNvSpPr/>
              <p:nvPr/>
            </p:nvSpPr>
            <p:spPr>
              <a:xfrm>
                <a:off x="5744849" y="4484586"/>
                <a:ext cx="776658" cy="773230"/>
              </a:xfrm>
              <a:custGeom>
                <a:avLst/>
                <a:gdLst>
                  <a:gd name="connsiteX0" fmla="*/ 765601 w 776658"/>
                  <a:gd name="connsiteY0" fmla="*/ 200630 h 773230"/>
                  <a:gd name="connsiteX1" fmla="*/ 765598 w 776658"/>
                  <a:gd name="connsiteY1" fmla="*/ 200630 h 773230"/>
                  <a:gd name="connsiteX2" fmla="*/ 765572 w 776658"/>
                  <a:gd name="connsiteY2" fmla="*/ 200605 h 773230"/>
                  <a:gd name="connsiteX3" fmla="*/ 715441 w 776658"/>
                  <a:gd name="connsiteY3" fmla="*/ 193452 h 773230"/>
                  <a:gd name="connsiteX4" fmla="*/ 704500 w 776658"/>
                  <a:gd name="connsiteY4" fmla="*/ 178877 h 773230"/>
                  <a:gd name="connsiteX5" fmla="*/ 709526 w 776658"/>
                  <a:gd name="connsiteY5" fmla="*/ 170384 h 773230"/>
                  <a:gd name="connsiteX6" fmla="*/ 750043 w 776658"/>
                  <a:gd name="connsiteY6" fmla="*/ 139996 h 773230"/>
                  <a:gd name="connsiteX7" fmla="*/ 752621 w 776658"/>
                  <a:gd name="connsiteY7" fmla="*/ 121954 h 773230"/>
                  <a:gd name="connsiteX8" fmla="*/ 706227 w 776658"/>
                  <a:gd name="connsiteY8" fmla="*/ 60096 h 773230"/>
                  <a:gd name="connsiteX9" fmla="*/ 688185 w 776658"/>
                  <a:gd name="connsiteY9" fmla="*/ 57519 h 773230"/>
                  <a:gd name="connsiteX10" fmla="*/ 647681 w 776658"/>
                  <a:gd name="connsiteY10" fmla="*/ 87907 h 773230"/>
                  <a:gd name="connsiteX11" fmla="*/ 629625 w 776658"/>
                  <a:gd name="connsiteY11" fmla="*/ 85431 h 773230"/>
                  <a:gd name="connsiteX12" fmla="*/ 627139 w 776658"/>
                  <a:gd name="connsiteY12" fmla="*/ 75780 h 773230"/>
                  <a:gd name="connsiteX13" fmla="*/ 634304 w 776658"/>
                  <a:gd name="connsiteY13" fmla="*/ 25649 h 773230"/>
                  <a:gd name="connsiteX14" fmla="*/ 623377 w 776658"/>
                  <a:gd name="connsiteY14" fmla="*/ 11062 h 773230"/>
                  <a:gd name="connsiteX15" fmla="*/ 623363 w 776658"/>
                  <a:gd name="connsiteY15" fmla="*/ 11061 h 773230"/>
                  <a:gd name="connsiteX16" fmla="*/ 546865 w 776658"/>
                  <a:gd name="connsiteY16" fmla="*/ 133 h 773230"/>
                  <a:gd name="connsiteX17" fmla="*/ 532277 w 776658"/>
                  <a:gd name="connsiteY17" fmla="*/ 11058 h 773230"/>
                  <a:gd name="connsiteX18" fmla="*/ 532277 w 776658"/>
                  <a:gd name="connsiteY18" fmla="*/ 11061 h 773230"/>
                  <a:gd name="connsiteX19" fmla="*/ 525112 w 776658"/>
                  <a:gd name="connsiteY19" fmla="*/ 61192 h 773230"/>
                  <a:gd name="connsiteX20" fmla="*/ 510536 w 776658"/>
                  <a:gd name="connsiteY20" fmla="*/ 72133 h 773230"/>
                  <a:gd name="connsiteX21" fmla="*/ 502044 w 776658"/>
                  <a:gd name="connsiteY21" fmla="*/ 67107 h 773230"/>
                  <a:gd name="connsiteX22" fmla="*/ 471669 w 776658"/>
                  <a:gd name="connsiteY22" fmla="*/ 26590 h 773230"/>
                  <a:gd name="connsiteX23" fmla="*/ 453627 w 776658"/>
                  <a:gd name="connsiteY23" fmla="*/ 24012 h 773230"/>
                  <a:gd name="connsiteX24" fmla="*/ 414901 w 776658"/>
                  <a:gd name="connsiteY24" fmla="*/ 53073 h 773230"/>
                  <a:gd name="connsiteX25" fmla="*/ 362193 w 776658"/>
                  <a:gd name="connsiteY25" fmla="*/ 53073 h 773230"/>
                  <a:gd name="connsiteX26" fmla="*/ 146295 w 776658"/>
                  <a:gd name="connsiteY26" fmla="*/ 272631 h 773230"/>
                  <a:gd name="connsiteX27" fmla="*/ 145637 w 776658"/>
                  <a:gd name="connsiteY27" fmla="*/ 283520 h 773230"/>
                  <a:gd name="connsiteX28" fmla="*/ 141771 w 776658"/>
                  <a:gd name="connsiteY28" fmla="*/ 283520 h 773230"/>
                  <a:gd name="connsiteX29" fmla="*/ 129168 w 776658"/>
                  <a:gd name="connsiteY29" fmla="*/ 293830 h 773230"/>
                  <a:gd name="connsiteX30" fmla="*/ 120263 w 776658"/>
                  <a:gd name="connsiteY30" fmla="*/ 336177 h 773230"/>
                  <a:gd name="connsiteX31" fmla="*/ 84591 w 776658"/>
                  <a:gd name="connsiteY31" fmla="*/ 311576 h 773230"/>
                  <a:gd name="connsiteX32" fmla="*/ 68160 w 776658"/>
                  <a:gd name="connsiteY32" fmla="*/ 313070 h 773230"/>
                  <a:gd name="connsiteX33" fmla="*/ 29499 w 776658"/>
                  <a:gd name="connsiteY33" fmla="*/ 351732 h 773230"/>
                  <a:gd name="connsiteX34" fmla="*/ 28004 w 776658"/>
                  <a:gd name="connsiteY34" fmla="*/ 368150 h 773230"/>
                  <a:gd name="connsiteX35" fmla="*/ 52489 w 776658"/>
                  <a:gd name="connsiteY35" fmla="*/ 403757 h 773230"/>
                  <a:gd name="connsiteX36" fmla="*/ 10129 w 776658"/>
                  <a:gd name="connsiteY36" fmla="*/ 412662 h 773230"/>
                  <a:gd name="connsiteX37" fmla="*/ 0 w 776658"/>
                  <a:gd name="connsiteY37" fmla="*/ 425279 h 773230"/>
                  <a:gd name="connsiteX38" fmla="*/ 0 w 776658"/>
                  <a:gd name="connsiteY38" fmla="*/ 476827 h 773230"/>
                  <a:gd name="connsiteX39" fmla="*/ 10232 w 776658"/>
                  <a:gd name="connsiteY39" fmla="*/ 489444 h 773230"/>
                  <a:gd name="connsiteX40" fmla="*/ 52592 w 776658"/>
                  <a:gd name="connsiteY40" fmla="*/ 498349 h 773230"/>
                  <a:gd name="connsiteX41" fmla="*/ 28107 w 776658"/>
                  <a:gd name="connsiteY41" fmla="*/ 533956 h 773230"/>
                  <a:gd name="connsiteX42" fmla="*/ 29602 w 776658"/>
                  <a:gd name="connsiteY42" fmla="*/ 550374 h 773230"/>
                  <a:gd name="connsiteX43" fmla="*/ 68263 w 776658"/>
                  <a:gd name="connsiteY43" fmla="*/ 589035 h 773230"/>
                  <a:gd name="connsiteX44" fmla="*/ 84694 w 776658"/>
                  <a:gd name="connsiteY44" fmla="*/ 590530 h 773230"/>
                  <a:gd name="connsiteX45" fmla="*/ 120301 w 776658"/>
                  <a:gd name="connsiteY45" fmla="*/ 565980 h 773230"/>
                  <a:gd name="connsiteX46" fmla="*/ 129206 w 776658"/>
                  <a:gd name="connsiteY46" fmla="*/ 608340 h 773230"/>
                  <a:gd name="connsiteX47" fmla="*/ 141810 w 776658"/>
                  <a:gd name="connsiteY47" fmla="*/ 618650 h 773230"/>
                  <a:gd name="connsiteX48" fmla="*/ 193358 w 776658"/>
                  <a:gd name="connsiteY48" fmla="*/ 618650 h 773230"/>
                  <a:gd name="connsiteX49" fmla="*/ 205975 w 776658"/>
                  <a:gd name="connsiteY49" fmla="*/ 608418 h 773230"/>
                  <a:gd name="connsiteX50" fmla="*/ 214880 w 776658"/>
                  <a:gd name="connsiteY50" fmla="*/ 566058 h 773230"/>
                  <a:gd name="connsiteX51" fmla="*/ 250487 w 776658"/>
                  <a:gd name="connsiteY51" fmla="*/ 590543 h 773230"/>
                  <a:gd name="connsiteX52" fmla="*/ 266905 w 776658"/>
                  <a:gd name="connsiteY52" fmla="*/ 589048 h 773230"/>
                  <a:gd name="connsiteX53" fmla="*/ 286919 w 776658"/>
                  <a:gd name="connsiteY53" fmla="*/ 568970 h 773230"/>
                  <a:gd name="connsiteX54" fmla="*/ 286919 w 776658"/>
                  <a:gd name="connsiteY54" fmla="*/ 605698 h 773230"/>
                  <a:gd name="connsiteX55" fmla="*/ 312693 w 776658"/>
                  <a:gd name="connsiteY55" fmla="*/ 650082 h 773230"/>
                  <a:gd name="connsiteX56" fmla="*/ 312693 w 776658"/>
                  <a:gd name="connsiteY56" fmla="*/ 721682 h 773230"/>
                  <a:gd name="connsiteX57" fmla="*/ 364242 w 776658"/>
                  <a:gd name="connsiteY57" fmla="*/ 773231 h 773230"/>
                  <a:gd name="connsiteX58" fmla="*/ 415790 w 776658"/>
                  <a:gd name="connsiteY58" fmla="*/ 773231 h 773230"/>
                  <a:gd name="connsiteX59" fmla="*/ 467339 w 776658"/>
                  <a:gd name="connsiteY59" fmla="*/ 721682 h 773230"/>
                  <a:gd name="connsiteX60" fmla="*/ 467339 w 776658"/>
                  <a:gd name="connsiteY60" fmla="*/ 650082 h 773230"/>
                  <a:gd name="connsiteX61" fmla="*/ 493113 w 776658"/>
                  <a:gd name="connsiteY61" fmla="*/ 605698 h 773230"/>
                  <a:gd name="connsiteX62" fmla="*/ 493113 w 776658"/>
                  <a:gd name="connsiteY62" fmla="*/ 554691 h 773230"/>
                  <a:gd name="connsiteX63" fmla="*/ 522921 w 776658"/>
                  <a:gd name="connsiteY63" fmla="*/ 502086 h 773230"/>
                  <a:gd name="connsiteX64" fmla="*/ 553257 w 776658"/>
                  <a:gd name="connsiteY64" fmla="*/ 478889 h 773230"/>
                  <a:gd name="connsiteX65" fmla="*/ 536066 w 776658"/>
                  <a:gd name="connsiteY65" fmla="*/ 459687 h 773230"/>
                  <a:gd name="connsiteX66" fmla="*/ 508912 w 776658"/>
                  <a:gd name="connsiteY66" fmla="*/ 480448 h 773230"/>
                  <a:gd name="connsiteX67" fmla="*/ 467339 w 776658"/>
                  <a:gd name="connsiteY67" fmla="*/ 554691 h 773230"/>
                  <a:gd name="connsiteX68" fmla="*/ 467339 w 776658"/>
                  <a:gd name="connsiteY68" fmla="*/ 605698 h 773230"/>
                  <a:gd name="connsiteX69" fmla="*/ 441564 w 776658"/>
                  <a:gd name="connsiteY69" fmla="*/ 631473 h 773230"/>
                  <a:gd name="connsiteX70" fmla="*/ 338467 w 776658"/>
                  <a:gd name="connsiteY70" fmla="*/ 631473 h 773230"/>
                  <a:gd name="connsiteX71" fmla="*/ 312693 w 776658"/>
                  <a:gd name="connsiteY71" fmla="*/ 605698 h 773230"/>
                  <a:gd name="connsiteX72" fmla="*/ 312693 w 776658"/>
                  <a:gd name="connsiteY72" fmla="*/ 553621 h 773230"/>
                  <a:gd name="connsiteX73" fmla="*/ 271815 w 776658"/>
                  <a:gd name="connsiteY73" fmla="*/ 480887 h 773230"/>
                  <a:gd name="connsiteX74" fmla="*/ 203080 w 776658"/>
                  <a:gd name="connsiteY74" fmla="*/ 179734 h 773230"/>
                  <a:gd name="connsiteX75" fmla="*/ 387245 w 776658"/>
                  <a:gd name="connsiteY75" fmla="*/ 77520 h 773230"/>
                  <a:gd name="connsiteX76" fmla="*/ 386743 w 776658"/>
                  <a:gd name="connsiteY76" fmla="*/ 78924 h 773230"/>
                  <a:gd name="connsiteX77" fmla="*/ 389204 w 776658"/>
                  <a:gd name="connsiteY77" fmla="*/ 88474 h 773230"/>
                  <a:gd name="connsiteX78" fmla="*/ 419579 w 776658"/>
                  <a:gd name="connsiteY78" fmla="*/ 128978 h 773230"/>
                  <a:gd name="connsiteX79" fmla="*/ 420352 w 776658"/>
                  <a:gd name="connsiteY79" fmla="*/ 143283 h 773230"/>
                  <a:gd name="connsiteX80" fmla="*/ 407465 w 776658"/>
                  <a:gd name="connsiteY80" fmla="*/ 149481 h 773230"/>
                  <a:gd name="connsiteX81" fmla="*/ 357334 w 776658"/>
                  <a:gd name="connsiteY81" fmla="*/ 142316 h 773230"/>
                  <a:gd name="connsiteX82" fmla="*/ 342748 w 776658"/>
                  <a:gd name="connsiteY82" fmla="*/ 153243 h 773230"/>
                  <a:gd name="connsiteX83" fmla="*/ 342746 w 776658"/>
                  <a:gd name="connsiteY83" fmla="*/ 153257 h 773230"/>
                  <a:gd name="connsiteX84" fmla="*/ 331805 w 776658"/>
                  <a:gd name="connsiteY84" fmla="*/ 229794 h 773230"/>
                  <a:gd name="connsiteX85" fmla="*/ 342731 w 776658"/>
                  <a:gd name="connsiteY85" fmla="*/ 244380 h 773230"/>
                  <a:gd name="connsiteX86" fmla="*/ 342746 w 776658"/>
                  <a:gd name="connsiteY86" fmla="*/ 244382 h 773230"/>
                  <a:gd name="connsiteX87" fmla="*/ 392877 w 776658"/>
                  <a:gd name="connsiteY87" fmla="*/ 251547 h 773230"/>
                  <a:gd name="connsiteX88" fmla="*/ 403818 w 776658"/>
                  <a:gd name="connsiteY88" fmla="*/ 266123 h 773230"/>
                  <a:gd name="connsiteX89" fmla="*/ 398792 w 776658"/>
                  <a:gd name="connsiteY89" fmla="*/ 274615 h 773230"/>
                  <a:gd name="connsiteX90" fmla="*/ 358288 w 776658"/>
                  <a:gd name="connsiteY90" fmla="*/ 304990 h 773230"/>
                  <a:gd name="connsiteX91" fmla="*/ 355710 w 776658"/>
                  <a:gd name="connsiteY91" fmla="*/ 323032 h 773230"/>
                  <a:gd name="connsiteX92" fmla="*/ 402104 w 776658"/>
                  <a:gd name="connsiteY92" fmla="*/ 384890 h 773230"/>
                  <a:gd name="connsiteX93" fmla="*/ 420146 w 776658"/>
                  <a:gd name="connsiteY93" fmla="*/ 387468 h 773230"/>
                  <a:gd name="connsiteX94" fmla="*/ 460663 w 776658"/>
                  <a:gd name="connsiteY94" fmla="*/ 357093 h 773230"/>
                  <a:gd name="connsiteX95" fmla="*/ 478702 w 776658"/>
                  <a:gd name="connsiteY95" fmla="*/ 359696 h 773230"/>
                  <a:gd name="connsiteX96" fmla="*/ 481141 w 776658"/>
                  <a:gd name="connsiteY96" fmla="*/ 369220 h 773230"/>
                  <a:gd name="connsiteX97" fmla="*/ 473988 w 776658"/>
                  <a:gd name="connsiteY97" fmla="*/ 419351 h 773230"/>
                  <a:gd name="connsiteX98" fmla="*/ 484913 w 776658"/>
                  <a:gd name="connsiteY98" fmla="*/ 433939 h 773230"/>
                  <a:gd name="connsiteX99" fmla="*/ 484917 w 776658"/>
                  <a:gd name="connsiteY99" fmla="*/ 433939 h 773230"/>
                  <a:gd name="connsiteX100" fmla="*/ 561466 w 776658"/>
                  <a:gd name="connsiteY100" fmla="*/ 444880 h 773230"/>
                  <a:gd name="connsiteX101" fmla="*/ 563283 w 776658"/>
                  <a:gd name="connsiteY101" fmla="*/ 444996 h 773230"/>
                  <a:gd name="connsiteX102" fmla="*/ 576054 w 776658"/>
                  <a:gd name="connsiteY102" fmla="*/ 433939 h 773230"/>
                  <a:gd name="connsiteX103" fmla="*/ 583207 w 776658"/>
                  <a:gd name="connsiteY103" fmla="*/ 383808 h 773230"/>
                  <a:gd name="connsiteX104" fmla="*/ 597782 w 776658"/>
                  <a:gd name="connsiteY104" fmla="*/ 372867 h 773230"/>
                  <a:gd name="connsiteX105" fmla="*/ 606275 w 776658"/>
                  <a:gd name="connsiteY105" fmla="*/ 377893 h 773230"/>
                  <a:gd name="connsiteX106" fmla="*/ 636662 w 776658"/>
                  <a:gd name="connsiteY106" fmla="*/ 418397 h 773230"/>
                  <a:gd name="connsiteX107" fmla="*/ 654704 w 776658"/>
                  <a:gd name="connsiteY107" fmla="*/ 420974 h 773230"/>
                  <a:gd name="connsiteX108" fmla="*/ 716563 w 776658"/>
                  <a:gd name="connsiteY108" fmla="*/ 374581 h 773230"/>
                  <a:gd name="connsiteX109" fmla="*/ 719140 w 776658"/>
                  <a:gd name="connsiteY109" fmla="*/ 356539 h 773230"/>
                  <a:gd name="connsiteX110" fmla="*/ 688765 w 776658"/>
                  <a:gd name="connsiteY110" fmla="*/ 316034 h 773230"/>
                  <a:gd name="connsiteX111" fmla="*/ 687992 w 776658"/>
                  <a:gd name="connsiteY111" fmla="*/ 301730 h 773230"/>
                  <a:gd name="connsiteX112" fmla="*/ 700879 w 776658"/>
                  <a:gd name="connsiteY112" fmla="*/ 295544 h 773230"/>
                  <a:gd name="connsiteX113" fmla="*/ 751010 w 776658"/>
                  <a:gd name="connsiteY113" fmla="*/ 302696 h 773230"/>
                  <a:gd name="connsiteX114" fmla="*/ 765598 w 776658"/>
                  <a:gd name="connsiteY114" fmla="*/ 291771 h 773230"/>
                  <a:gd name="connsiteX115" fmla="*/ 765598 w 776658"/>
                  <a:gd name="connsiteY115" fmla="*/ 291768 h 773230"/>
                  <a:gd name="connsiteX116" fmla="*/ 776526 w 776658"/>
                  <a:gd name="connsiteY116" fmla="*/ 215219 h 773230"/>
                  <a:gd name="connsiteX117" fmla="*/ 765601 w 776658"/>
                  <a:gd name="connsiteY117" fmla="*/ 200630 h 773230"/>
                  <a:gd name="connsiteX118" fmla="*/ 338467 w 776658"/>
                  <a:gd name="connsiteY118" fmla="*/ 657247 h 773230"/>
                  <a:gd name="connsiteX119" fmla="*/ 441564 w 776658"/>
                  <a:gd name="connsiteY119" fmla="*/ 657247 h 773230"/>
                  <a:gd name="connsiteX120" fmla="*/ 441564 w 776658"/>
                  <a:gd name="connsiteY120" fmla="*/ 683021 h 773230"/>
                  <a:gd name="connsiteX121" fmla="*/ 338467 w 776658"/>
                  <a:gd name="connsiteY121" fmla="*/ 683021 h 773230"/>
                  <a:gd name="connsiteX122" fmla="*/ 338467 w 776658"/>
                  <a:gd name="connsiteY122" fmla="*/ 657247 h 773230"/>
                  <a:gd name="connsiteX123" fmla="*/ 338467 w 776658"/>
                  <a:gd name="connsiteY123" fmla="*/ 708795 h 773230"/>
                  <a:gd name="connsiteX124" fmla="*/ 441564 w 776658"/>
                  <a:gd name="connsiteY124" fmla="*/ 708795 h 773230"/>
                  <a:gd name="connsiteX125" fmla="*/ 441564 w 776658"/>
                  <a:gd name="connsiteY125" fmla="*/ 721682 h 773230"/>
                  <a:gd name="connsiteX126" fmla="*/ 415790 w 776658"/>
                  <a:gd name="connsiteY126" fmla="*/ 747457 h 773230"/>
                  <a:gd name="connsiteX127" fmla="*/ 364242 w 776658"/>
                  <a:gd name="connsiteY127" fmla="*/ 747457 h 773230"/>
                  <a:gd name="connsiteX128" fmla="*/ 338467 w 776658"/>
                  <a:gd name="connsiteY128" fmla="*/ 721682 h 773230"/>
                  <a:gd name="connsiteX129" fmla="*/ 338467 w 776658"/>
                  <a:gd name="connsiteY129" fmla="*/ 708795 h 773230"/>
                  <a:gd name="connsiteX130" fmla="*/ 235873 w 776658"/>
                  <a:gd name="connsiteY130" fmla="*/ 486557 h 773230"/>
                  <a:gd name="connsiteX131" fmla="*/ 257897 w 776658"/>
                  <a:gd name="connsiteY131" fmla="*/ 502601 h 773230"/>
                  <a:gd name="connsiteX132" fmla="*/ 283865 w 776658"/>
                  <a:gd name="connsiteY132" fmla="*/ 535580 h 773230"/>
                  <a:gd name="connsiteX133" fmla="*/ 256222 w 776658"/>
                  <a:gd name="connsiteY133" fmla="*/ 563171 h 773230"/>
                  <a:gd name="connsiteX134" fmla="*/ 229455 w 776658"/>
                  <a:gd name="connsiteY134" fmla="*/ 544716 h 773230"/>
                  <a:gd name="connsiteX135" fmla="*/ 193606 w 776658"/>
                  <a:gd name="connsiteY135" fmla="*/ 551315 h 773230"/>
                  <a:gd name="connsiteX136" fmla="*/ 189608 w 776658"/>
                  <a:gd name="connsiteY136" fmla="*/ 560632 h 773230"/>
                  <a:gd name="connsiteX137" fmla="*/ 182855 w 776658"/>
                  <a:gd name="connsiteY137" fmla="*/ 592811 h 773230"/>
                  <a:gd name="connsiteX138" fmla="*/ 152223 w 776658"/>
                  <a:gd name="connsiteY138" fmla="*/ 592811 h 773230"/>
                  <a:gd name="connsiteX139" fmla="*/ 145470 w 776658"/>
                  <a:gd name="connsiteY139" fmla="*/ 560684 h 773230"/>
                  <a:gd name="connsiteX140" fmla="*/ 114940 w 776658"/>
                  <a:gd name="connsiteY140" fmla="*/ 540770 h 773230"/>
                  <a:gd name="connsiteX141" fmla="*/ 105623 w 776658"/>
                  <a:gd name="connsiteY141" fmla="*/ 544768 h 773230"/>
                  <a:gd name="connsiteX142" fmla="*/ 78843 w 776658"/>
                  <a:gd name="connsiteY142" fmla="*/ 563171 h 773230"/>
                  <a:gd name="connsiteX143" fmla="*/ 55363 w 776658"/>
                  <a:gd name="connsiteY143" fmla="*/ 539742 h 773230"/>
                  <a:gd name="connsiteX144" fmla="*/ 73805 w 776658"/>
                  <a:gd name="connsiteY144" fmla="*/ 512988 h 773230"/>
                  <a:gd name="connsiteX145" fmla="*/ 67229 w 776658"/>
                  <a:gd name="connsiteY145" fmla="*/ 477136 h 773230"/>
                  <a:gd name="connsiteX146" fmla="*/ 57902 w 776658"/>
                  <a:gd name="connsiteY146" fmla="*/ 473128 h 773230"/>
                  <a:gd name="connsiteX147" fmla="*/ 25774 w 776658"/>
                  <a:gd name="connsiteY147" fmla="*/ 466363 h 773230"/>
                  <a:gd name="connsiteX148" fmla="*/ 25774 w 776658"/>
                  <a:gd name="connsiteY148" fmla="*/ 435743 h 773230"/>
                  <a:gd name="connsiteX149" fmla="*/ 57902 w 776658"/>
                  <a:gd name="connsiteY149" fmla="*/ 428977 h 773230"/>
                  <a:gd name="connsiteX150" fmla="*/ 77769 w 776658"/>
                  <a:gd name="connsiteY150" fmla="*/ 398417 h 773230"/>
                  <a:gd name="connsiteX151" fmla="*/ 73817 w 776658"/>
                  <a:gd name="connsiteY151" fmla="*/ 389195 h 773230"/>
                  <a:gd name="connsiteX152" fmla="*/ 55363 w 776658"/>
                  <a:gd name="connsiteY152" fmla="*/ 362364 h 773230"/>
                  <a:gd name="connsiteX153" fmla="*/ 78843 w 776658"/>
                  <a:gd name="connsiteY153" fmla="*/ 338935 h 773230"/>
                  <a:gd name="connsiteX154" fmla="*/ 105636 w 776658"/>
                  <a:gd name="connsiteY154" fmla="*/ 357389 h 773230"/>
                  <a:gd name="connsiteX155" fmla="*/ 141480 w 776658"/>
                  <a:gd name="connsiteY155" fmla="*/ 350768 h 773230"/>
                  <a:gd name="connsiteX156" fmla="*/ 145470 w 776658"/>
                  <a:gd name="connsiteY156" fmla="*/ 341461 h 773230"/>
                  <a:gd name="connsiteX157" fmla="*/ 147725 w 776658"/>
                  <a:gd name="connsiteY157" fmla="*/ 330739 h 773230"/>
                  <a:gd name="connsiteX158" fmla="*/ 157945 w 776658"/>
                  <a:gd name="connsiteY158" fmla="*/ 374439 h 773230"/>
                  <a:gd name="connsiteX159" fmla="*/ 90319 w 776658"/>
                  <a:gd name="connsiteY159" fmla="*/ 460372 h 773230"/>
                  <a:gd name="connsiteX160" fmla="*/ 176252 w 776658"/>
                  <a:gd name="connsiteY160" fmla="*/ 527997 h 773230"/>
                  <a:gd name="connsiteX161" fmla="*/ 235873 w 776658"/>
                  <a:gd name="connsiteY161" fmla="*/ 486557 h 773230"/>
                  <a:gd name="connsiteX162" fmla="*/ 215859 w 776658"/>
                  <a:gd name="connsiteY162" fmla="*/ 468399 h 773230"/>
                  <a:gd name="connsiteX163" fmla="*/ 150003 w 776658"/>
                  <a:gd name="connsiteY163" fmla="*/ 499409 h 773230"/>
                  <a:gd name="connsiteX164" fmla="*/ 118993 w 776658"/>
                  <a:gd name="connsiteY164" fmla="*/ 433552 h 773230"/>
                  <a:gd name="connsiteX165" fmla="*/ 167531 w 776658"/>
                  <a:gd name="connsiteY165" fmla="*/ 399504 h 773230"/>
                  <a:gd name="connsiteX166" fmla="*/ 168021 w 776658"/>
                  <a:gd name="connsiteY166" fmla="*/ 399504 h 773230"/>
                  <a:gd name="connsiteX167" fmla="*/ 215859 w 776658"/>
                  <a:gd name="connsiteY167" fmla="*/ 468399 h 773230"/>
                  <a:gd name="connsiteX168" fmla="*/ 741834 w 776658"/>
                  <a:gd name="connsiteY168" fmla="*/ 275324 h 773230"/>
                  <a:gd name="connsiteX169" fmla="*/ 704462 w 776658"/>
                  <a:gd name="connsiteY169" fmla="*/ 269989 h 773230"/>
                  <a:gd name="connsiteX170" fmla="*/ 660723 w 776658"/>
                  <a:gd name="connsiteY170" fmla="*/ 302796 h 773230"/>
                  <a:gd name="connsiteX171" fmla="*/ 668068 w 776658"/>
                  <a:gd name="connsiteY171" fmla="*/ 331460 h 773230"/>
                  <a:gd name="connsiteX172" fmla="*/ 690711 w 776658"/>
                  <a:gd name="connsiteY172" fmla="*/ 361655 h 773230"/>
                  <a:gd name="connsiteX173" fmla="*/ 649472 w 776658"/>
                  <a:gd name="connsiteY173" fmla="*/ 392584 h 773230"/>
                  <a:gd name="connsiteX174" fmla="*/ 626817 w 776658"/>
                  <a:gd name="connsiteY174" fmla="*/ 362402 h 773230"/>
                  <a:gd name="connsiteX175" fmla="*/ 572692 w 776658"/>
                  <a:gd name="connsiteY175" fmla="*/ 354664 h 773230"/>
                  <a:gd name="connsiteX176" fmla="*/ 557613 w 776658"/>
                  <a:gd name="connsiteY176" fmla="*/ 380122 h 773230"/>
                  <a:gd name="connsiteX177" fmla="*/ 552394 w 776658"/>
                  <a:gd name="connsiteY177" fmla="*/ 417546 h 773230"/>
                  <a:gd name="connsiteX178" fmla="*/ 501373 w 776658"/>
                  <a:gd name="connsiteY178" fmla="*/ 410252 h 773230"/>
                  <a:gd name="connsiteX179" fmla="*/ 506709 w 776658"/>
                  <a:gd name="connsiteY179" fmla="*/ 372880 h 773230"/>
                  <a:gd name="connsiteX180" fmla="*/ 473917 w 776658"/>
                  <a:gd name="connsiteY180" fmla="*/ 329129 h 773230"/>
                  <a:gd name="connsiteX181" fmla="*/ 445237 w 776658"/>
                  <a:gd name="connsiteY181" fmla="*/ 336473 h 773230"/>
                  <a:gd name="connsiteX182" fmla="*/ 415043 w 776658"/>
                  <a:gd name="connsiteY182" fmla="*/ 359116 h 773230"/>
                  <a:gd name="connsiteX183" fmla="*/ 384114 w 776658"/>
                  <a:gd name="connsiteY183" fmla="*/ 317877 h 773230"/>
                  <a:gd name="connsiteX184" fmla="*/ 414295 w 776658"/>
                  <a:gd name="connsiteY184" fmla="*/ 295222 h 773230"/>
                  <a:gd name="connsiteX185" fmla="*/ 422034 w 776658"/>
                  <a:gd name="connsiteY185" fmla="*/ 241097 h 773230"/>
                  <a:gd name="connsiteX186" fmla="*/ 396575 w 776658"/>
                  <a:gd name="connsiteY186" fmla="*/ 226018 h 773230"/>
                  <a:gd name="connsiteX187" fmla="*/ 359203 w 776658"/>
                  <a:gd name="connsiteY187" fmla="*/ 220683 h 773230"/>
                  <a:gd name="connsiteX188" fmla="*/ 366497 w 776658"/>
                  <a:gd name="connsiteY188" fmla="*/ 169663 h 773230"/>
                  <a:gd name="connsiteX189" fmla="*/ 403870 w 776658"/>
                  <a:gd name="connsiteY189" fmla="*/ 174998 h 773230"/>
                  <a:gd name="connsiteX190" fmla="*/ 447620 w 776658"/>
                  <a:gd name="connsiteY190" fmla="*/ 142207 h 773230"/>
                  <a:gd name="connsiteX191" fmla="*/ 440276 w 776658"/>
                  <a:gd name="connsiteY191" fmla="*/ 113526 h 773230"/>
                  <a:gd name="connsiteX192" fmla="*/ 417556 w 776658"/>
                  <a:gd name="connsiteY192" fmla="*/ 83306 h 773230"/>
                  <a:gd name="connsiteX193" fmla="*/ 458794 w 776658"/>
                  <a:gd name="connsiteY193" fmla="*/ 52377 h 773230"/>
                  <a:gd name="connsiteX194" fmla="*/ 481450 w 776658"/>
                  <a:gd name="connsiteY194" fmla="*/ 82571 h 773230"/>
                  <a:gd name="connsiteX195" fmla="*/ 535574 w 776658"/>
                  <a:gd name="connsiteY195" fmla="*/ 90310 h 773230"/>
                  <a:gd name="connsiteX196" fmla="*/ 550654 w 776658"/>
                  <a:gd name="connsiteY196" fmla="*/ 64852 h 773230"/>
                  <a:gd name="connsiteX197" fmla="*/ 555989 w 776658"/>
                  <a:gd name="connsiteY197" fmla="*/ 27479 h 773230"/>
                  <a:gd name="connsiteX198" fmla="*/ 607009 w 776658"/>
                  <a:gd name="connsiteY198" fmla="*/ 34760 h 773230"/>
                  <a:gd name="connsiteX199" fmla="*/ 601674 w 776658"/>
                  <a:gd name="connsiteY199" fmla="*/ 72133 h 773230"/>
                  <a:gd name="connsiteX200" fmla="*/ 634481 w 776658"/>
                  <a:gd name="connsiteY200" fmla="*/ 115872 h 773230"/>
                  <a:gd name="connsiteX201" fmla="*/ 663146 w 776658"/>
                  <a:gd name="connsiteY201" fmla="*/ 108526 h 773230"/>
                  <a:gd name="connsiteX202" fmla="*/ 693340 w 776658"/>
                  <a:gd name="connsiteY202" fmla="*/ 85883 h 773230"/>
                  <a:gd name="connsiteX203" fmla="*/ 724269 w 776658"/>
                  <a:gd name="connsiteY203" fmla="*/ 127122 h 773230"/>
                  <a:gd name="connsiteX204" fmla="*/ 694075 w 776658"/>
                  <a:gd name="connsiteY204" fmla="*/ 149778 h 773230"/>
                  <a:gd name="connsiteX205" fmla="*/ 686336 w 776658"/>
                  <a:gd name="connsiteY205" fmla="*/ 203902 h 773230"/>
                  <a:gd name="connsiteX206" fmla="*/ 711794 w 776658"/>
                  <a:gd name="connsiteY206" fmla="*/ 218982 h 773230"/>
                  <a:gd name="connsiteX207" fmla="*/ 749167 w 776658"/>
                  <a:gd name="connsiteY207" fmla="*/ 224317 h 773230"/>
                  <a:gd name="connsiteX208" fmla="*/ 741834 w 776658"/>
                  <a:gd name="connsiteY208" fmla="*/ 275324 h 77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776658" h="773230">
                    <a:moveTo>
                      <a:pt x="765601" y="200630"/>
                    </a:moveTo>
                    <a:cubicBezTo>
                      <a:pt x="765600" y="200630"/>
                      <a:pt x="765600" y="200630"/>
                      <a:pt x="765598" y="200630"/>
                    </a:cubicBezTo>
                    <a:lnTo>
                      <a:pt x="765572" y="200605"/>
                    </a:lnTo>
                    <a:lnTo>
                      <a:pt x="715441" y="193452"/>
                    </a:lnTo>
                    <a:cubicBezTo>
                      <a:pt x="708395" y="192449"/>
                      <a:pt x="703497" y="185923"/>
                      <a:pt x="704500" y="178877"/>
                    </a:cubicBezTo>
                    <a:cubicBezTo>
                      <a:pt x="704982" y="175491"/>
                      <a:pt x="706791" y="172437"/>
                      <a:pt x="709526" y="170384"/>
                    </a:cubicBezTo>
                    <a:lnTo>
                      <a:pt x="750043" y="139996"/>
                    </a:lnTo>
                    <a:cubicBezTo>
                      <a:pt x="755738" y="135726"/>
                      <a:pt x="756891" y="127649"/>
                      <a:pt x="752621" y="121954"/>
                    </a:cubicBezTo>
                    <a:lnTo>
                      <a:pt x="706227" y="60096"/>
                    </a:lnTo>
                    <a:cubicBezTo>
                      <a:pt x="701957" y="54402"/>
                      <a:pt x="693880" y="53248"/>
                      <a:pt x="688185" y="57519"/>
                    </a:cubicBezTo>
                    <a:lnTo>
                      <a:pt x="647681" y="87907"/>
                    </a:lnTo>
                    <a:cubicBezTo>
                      <a:pt x="642011" y="92209"/>
                      <a:pt x="633927" y="91101"/>
                      <a:pt x="629625" y="85431"/>
                    </a:cubicBezTo>
                    <a:cubicBezTo>
                      <a:pt x="627535" y="82678"/>
                      <a:pt x="626640" y="79200"/>
                      <a:pt x="627139" y="75780"/>
                    </a:cubicBezTo>
                    <a:lnTo>
                      <a:pt x="634304" y="25649"/>
                    </a:lnTo>
                    <a:cubicBezTo>
                      <a:pt x="635314" y="18603"/>
                      <a:pt x="630422" y="12074"/>
                      <a:pt x="623377" y="11062"/>
                    </a:cubicBezTo>
                    <a:cubicBezTo>
                      <a:pt x="623373" y="11062"/>
                      <a:pt x="623368" y="11061"/>
                      <a:pt x="623363" y="11061"/>
                    </a:cubicBezTo>
                    <a:lnTo>
                      <a:pt x="546865" y="133"/>
                    </a:lnTo>
                    <a:cubicBezTo>
                      <a:pt x="539821" y="-879"/>
                      <a:pt x="533288" y="4012"/>
                      <a:pt x="532277" y="11058"/>
                    </a:cubicBezTo>
                    <a:cubicBezTo>
                      <a:pt x="532277" y="11059"/>
                      <a:pt x="532277" y="11059"/>
                      <a:pt x="532277" y="11061"/>
                    </a:cubicBezTo>
                    <a:lnTo>
                      <a:pt x="525112" y="61192"/>
                    </a:lnTo>
                    <a:cubicBezTo>
                      <a:pt x="524108" y="68238"/>
                      <a:pt x="517582" y="73136"/>
                      <a:pt x="510536" y="72133"/>
                    </a:cubicBezTo>
                    <a:cubicBezTo>
                      <a:pt x="507150" y="71651"/>
                      <a:pt x="504096" y="69842"/>
                      <a:pt x="502044" y="67107"/>
                    </a:cubicBezTo>
                    <a:lnTo>
                      <a:pt x="471669" y="26590"/>
                    </a:lnTo>
                    <a:cubicBezTo>
                      <a:pt x="467398" y="20895"/>
                      <a:pt x="459321" y="19742"/>
                      <a:pt x="453627" y="24012"/>
                    </a:cubicBezTo>
                    <a:lnTo>
                      <a:pt x="414901" y="53073"/>
                    </a:lnTo>
                    <a:cubicBezTo>
                      <a:pt x="397381" y="51211"/>
                      <a:pt x="379713" y="51211"/>
                      <a:pt x="362193" y="53073"/>
                    </a:cubicBezTo>
                    <a:cubicBezTo>
                      <a:pt x="247455" y="66187"/>
                      <a:pt x="157479" y="157689"/>
                      <a:pt x="146295" y="272631"/>
                    </a:cubicBezTo>
                    <a:cubicBezTo>
                      <a:pt x="145947" y="276278"/>
                      <a:pt x="145818" y="279899"/>
                      <a:pt x="145637" y="283520"/>
                    </a:cubicBezTo>
                    <a:lnTo>
                      <a:pt x="141771" y="283520"/>
                    </a:lnTo>
                    <a:cubicBezTo>
                      <a:pt x="135656" y="283532"/>
                      <a:pt x="130390" y="287839"/>
                      <a:pt x="129168" y="293830"/>
                    </a:cubicBezTo>
                    <a:lnTo>
                      <a:pt x="120263" y="336177"/>
                    </a:lnTo>
                    <a:lnTo>
                      <a:pt x="84591" y="311576"/>
                    </a:lnTo>
                    <a:cubicBezTo>
                      <a:pt x="79472" y="308043"/>
                      <a:pt x="72558" y="308673"/>
                      <a:pt x="68160" y="313070"/>
                    </a:cubicBezTo>
                    <a:lnTo>
                      <a:pt x="29499" y="351732"/>
                    </a:lnTo>
                    <a:cubicBezTo>
                      <a:pt x="25107" y="356128"/>
                      <a:pt x="24479" y="363032"/>
                      <a:pt x="28004" y="368150"/>
                    </a:cubicBezTo>
                    <a:lnTo>
                      <a:pt x="52489" y="403757"/>
                    </a:lnTo>
                    <a:lnTo>
                      <a:pt x="10129" y="412662"/>
                    </a:lnTo>
                    <a:cubicBezTo>
                      <a:pt x="4204" y="413960"/>
                      <a:pt x="-13" y="419214"/>
                      <a:pt x="0" y="425279"/>
                    </a:cubicBezTo>
                    <a:lnTo>
                      <a:pt x="0" y="476827"/>
                    </a:lnTo>
                    <a:cubicBezTo>
                      <a:pt x="-3" y="482923"/>
                      <a:pt x="4267" y="488187"/>
                      <a:pt x="10232" y="489444"/>
                    </a:cubicBezTo>
                    <a:lnTo>
                      <a:pt x="52592" y="498349"/>
                    </a:lnTo>
                    <a:lnTo>
                      <a:pt x="28107" y="533956"/>
                    </a:lnTo>
                    <a:cubicBezTo>
                      <a:pt x="24582" y="539074"/>
                      <a:pt x="25210" y="545978"/>
                      <a:pt x="29602" y="550374"/>
                    </a:cubicBezTo>
                    <a:lnTo>
                      <a:pt x="68263" y="589035"/>
                    </a:lnTo>
                    <a:cubicBezTo>
                      <a:pt x="72661" y="593433"/>
                      <a:pt x="79575" y="594063"/>
                      <a:pt x="84694" y="590530"/>
                    </a:cubicBezTo>
                    <a:lnTo>
                      <a:pt x="120301" y="565980"/>
                    </a:lnTo>
                    <a:lnTo>
                      <a:pt x="129206" y="608340"/>
                    </a:lnTo>
                    <a:cubicBezTo>
                      <a:pt x="130429" y="614331"/>
                      <a:pt x="135695" y="618639"/>
                      <a:pt x="141810" y="618650"/>
                    </a:cubicBezTo>
                    <a:lnTo>
                      <a:pt x="193358" y="618650"/>
                    </a:lnTo>
                    <a:cubicBezTo>
                      <a:pt x="199454" y="618653"/>
                      <a:pt x="204718" y="614383"/>
                      <a:pt x="205975" y="608418"/>
                    </a:cubicBezTo>
                    <a:lnTo>
                      <a:pt x="214880" y="566058"/>
                    </a:lnTo>
                    <a:lnTo>
                      <a:pt x="250487" y="590543"/>
                    </a:lnTo>
                    <a:cubicBezTo>
                      <a:pt x="255605" y="594068"/>
                      <a:pt x="262509" y="593439"/>
                      <a:pt x="266905" y="589048"/>
                    </a:cubicBezTo>
                    <a:lnTo>
                      <a:pt x="286919" y="568970"/>
                    </a:lnTo>
                    <a:lnTo>
                      <a:pt x="286919" y="605698"/>
                    </a:lnTo>
                    <a:cubicBezTo>
                      <a:pt x="286977" y="624032"/>
                      <a:pt x="296798" y="640945"/>
                      <a:pt x="312693" y="650082"/>
                    </a:cubicBezTo>
                    <a:lnTo>
                      <a:pt x="312693" y="721682"/>
                    </a:lnTo>
                    <a:cubicBezTo>
                      <a:pt x="312693" y="750152"/>
                      <a:pt x="335772" y="773231"/>
                      <a:pt x="364242" y="773231"/>
                    </a:cubicBezTo>
                    <a:lnTo>
                      <a:pt x="415790" y="773231"/>
                    </a:lnTo>
                    <a:cubicBezTo>
                      <a:pt x="444259" y="773231"/>
                      <a:pt x="467339" y="750152"/>
                      <a:pt x="467339" y="721682"/>
                    </a:cubicBezTo>
                    <a:lnTo>
                      <a:pt x="467339" y="650082"/>
                    </a:lnTo>
                    <a:cubicBezTo>
                      <a:pt x="483233" y="640945"/>
                      <a:pt x="493055" y="624032"/>
                      <a:pt x="493113" y="605698"/>
                    </a:cubicBezTo>
                    <a:lnTo>
                      <a:pt x="493113" y="554691"/>
                    </a:lnTo>
                    <a:cubicBezTo>
                      <a:pt x="493462" y="533229"/>
                      <a:pt x="504690" y="513415"/>
                      <a:pt x="522921" y="502086"/>
                    </a:cubicBezTo>
                    <a:cubicBezTo>
                      <a:pt x="533615" y="495148"/>
                      <a:pt x="543758" y="487391"/>
                      <a:pt x="553257" y="478889"/>
                    </a:cubicBezTo>
                    <a:lnTo>
                      <a:pt x="536066" y="459687"/>
                    </a:lnTo>
                    <a:cubicBezTo>
                      <a:pt x="527568" y="467304"/>
                      <a:pt x="518489" y="474245"/>
                      <a:pt x="508912" y="480448"/>
                    </a:cubicBezTo>
                    <a:cubicBezTo>
                      <a:pt x="483323" y="496509"/>
                      <a:pt x="467659" y="524480"/>
                      <a:pt x="467339" y="554691"/>
                    </a:cubicBezTo>
                    <a:lnTo>
                      <a:pt x="467339" y="605698"/>
                    </a:lnTo>
                    <a:cubicBezTo>
                      <a:pt x="467339" y="619934"/>
                      <a:pt x="455800" y="631473"/>
                      <a:pt x="441564" y="631473"/>
                    </a:cubicBezTo>
                    <a:lnTo>
                      <a:pt x="338467" y="631473"/>
                    </a:lnTo>
                    <a:cubicBezTo>
                      <a:pt x="324232" y="631473"/>
                      <a:pt x="312693" y="619934"/>
                      <a:pt x="312693" y="605698"/>
                    </a:cubicBezTo>
                    <a:lnTo>
                      <a:pt x="312693" y="553621"/>
                    </a:lnTo>
                    <a:cubicBezTo>
                      <a:pt x="312395" y="523983"/>
                      <a:pt x="296977" y="496551"/>
                      <a:pt x="271815" y="480887"/>
                    </a:cubicBezTo>
                    <a:cubicBezTo>
                      <a:pt x="169673" y="416705"/>
                      <a:pt x="138899" y="281876"/>
                      <a:pt x="203080" y="179734"/>
                    </a:cubicBezTo>
                    <a:cubicBezTo>
                      <a:pt x="242901" y="116360"/>
                      <a:pt x="312398" y="77787"/>
                      <a:pt x="387245" y="77520"/>
                    </a:cubicBezTo>
                    <a:cubicBezTo>
                      <a:pt x="387053" y="77979"/>
                      <a:pt x="386884" y="78448"/>
                      <a:pt x="386743" y="78924"/>
                    </a:cubicBezTo>
                    <a:cubicBezTo>
                      <a:pt x="386264" y="82307"/>
                      <a:pt x="387150" y="85743"/>
                      <a:pt x="389204" y="88474"/>
                    </a:cubicBezTo>
                    <a:lnTo>
                      <a:pt x="419579" y="128978"/>
                    </a:lnTo>
                    <a:cubicBezTo>
                      <a:pt x="422781" y="133123"/>
                      <a:pt x="423089" y="138816"/>
                      <a:pt x="420352" y="143283"/>
                    </a:cubicBezTo>
                    <a:cubicBezTo>
                      <a:pt x="417717" y="147777"/>
                      <a:pt x="412621" y="150229"/>
                      <a:pt x="407465" y="149481"/>
                    </a:cubicBezTo>
                    <a:lnTo>
                      <a:pt x="357334" y="142316"/>
                    </a:lnTo>
                    <a:cubicBezTo>
                      <a:pt x="350288" y="141306"/>
                      <a:pt x="343759" y="146198"/>
                      <a:pt x="342748" y="153243"/>
                    </a:cubicBezTo>
                    <a:cubicBezTo>
                      <a:pt x="342748" y="153248"/>
                      <a:pt x="342746" y="153252"/>
                      <a:pt x="342746" y="153257"/>
                    </a:cubicBezTo>
                    <a:lnTo>
                      <a:pt x="331805" y="229794"/>
                    </a:lnTo>
                    <a:cubicBezTo>
                      <a:pt x="330795" y="236838"/>
                      <a:pt x="335687" y="243369"/>
                      <a:pt x="342731" y="244380"/>
                    </a:cubicBezTo>
                    <a:cubicBezTo>
                      <a:pt x="342736" y="244380"/>
                      <a:pt x="342741" y="244382"/>
                      <a:pt x="342746" y="244382"/>
                    </a:cubicBezTo>
                    <a:lnTo>
                      <a:pt x="392877" y="251547"/>
                    </a:lnTo>
                    <a:cubicBezTo>
                      <a:pt x="399923" y="252551"/>
                      <a:pt x="404822" y="259077"/>
                      <a:pt x="403818" y="266123"/>
                    </a:cubicBezTo>
                    <a:cubicBezTo>
                      <a:pt x="403336" y="269509"/>
                      <a:pt x="401527" y="272563"/>
                      <a:pt x="398792" y="274615"/>
                    </a:cubicBezTo>
                    <a:lnTo>
                      <a:pt x="358288" y="304990"/>
                    </a:lnTo>
                    <a:cubicBezTo>
                      <a:pt x="352593" y="309261"/>
                      <a:pt x="351440" y="317338"/>
                      <a:pt x="355710" y="323032"/>
                    </a:cubicBezTo>
                    <a:lnTo>
                      <a:pt x="402104" y="384890"/>
                    </a:lnTo>
                    <a:cubicBezTo>
                      <a:pt x="406374" y="390585"/>
                      <a:pt x="414451" y="391738"/>
                      <a:pt x="420146" y="387468"/>
                    </a:cubicBezTo>
                    <a:lnTo>
                      <a:pt x="460663" y="357093"/>
                    </a:lnTo>
                    <a:cubicBezTo>
                      <a:pt x="466362" y="352830"/>
                      <a:pt x="474439" y="353995"/>
                      <a:pt x="478702" y="359696"/>
                    </a:cubicBezTo>
                    <a:cubicBezTo>
                      <a:pt x="480741" y="362423"/>
                      <a:pt x="481619" y="365848"/>
                      <a:pt x="481141" y="369220"/>
                    </a:cubicBezTo>
                    <a:lnTo>
                      <a:pt x="473988" y="419351"/>
                    </a:lnTo>
                    <a:cubicBezTo>
                      <a:pt x="472977" y="426395"/>
                      <a:pt x="477867" y="432927"/>
                      <a:pt x="484913" y="433939"/>
                    </a:cubicBezTo>
                    <a:cubicBezTo>
                      <a:pt x="484915" y="433939"/>
                      <a:pt x="484915" y="433939"/>
                      <a:pt x="484917" y="433939"/>
                    </a:cubicBezTo>
                    <a:lnTo>
                      <a:pt x="561466" y="444880"/>
                    </a:lnTo>
                    <a:cubicBezTo>
                      <a:pt x="562069" y="444957"/>
                      <a:pt x="562676" y="444996"/>
                      <a:pt x="563283" y="444996"/>
                    </a:cubicBezTo>
                    <a:cubicBezTo>
                      <a:pt x="569699" y="445004"/>
                      <a:pt x="575143" y="440290"/>
                      <a:pt x="576054" y="433939"/>
                    </a:cubicBezTo>
                    <a:lnTo>
                      <a:pt x="583207" y="383808"/>
                    </a:lnTo>
                    <a:cubicBezTo>
                      <a:pt x="584210" y="376762"/>
                      <a:pt x="590736" y="371863"/>
                      <a:pt x="597782" y="372867"/>
                    </a:cubicBezTo>
                    <a:cubicBezTo>
                      <a:pt x="601168" y="373348"/>
                      <a:pt x="604222" y="375157"/>
                      <a:pt x="606275" y="377893"/>
                    </a:cubicBezTo>
                    <a:lnTo>
                      <a:pt x="636662" y="418397"/>
                    </a:lnTo>
                    <a:cubicBezTo>
                      <a:pt x="640933" y="424091"/>
                      <a:pt x="649010" y="425245"/>
                      <a:pt x="654704" y="420974"/>
                    </a:cubicBezTo>
                    <a:lnTo>
                      <a:pt x="716563" y="374581"/>
                    </a:lnTo>
                    <a:cubicBezTo>
                      <a:pt x="722257" y="370310"/>
                      <a:pt x="723411" y="362233"/>
                      <a:pt x="719140" y="356539"/>
                    </a:cubicBezTo>
                    <a:lnTo>
                      <a:pt x="688765" y="316034"/>
                    </a:lnTo>
                    <a:cubicBezTo>
                      <a:pt x="685577" y="311883"/>
                      <a:pt x="685269" y="306200"/>
                      <a:pt x="687992" y="301730"/>
                    </a:cubicBezTo>
                    <a:cubicBezTo>
                      <a:pt x="690571" y="297176"/>
                      <a:pt x="695713" y="294708"/>
                      <a:pt x="700879" y="295544"/>
                    </a:cubicBezTo>
                    <a:lnTo>
                      <a:pt x="751010" y="302696"/>
                    </a:lnTo>
                    <a:cubicBezTo>
                      <a:pt x="758054" y="303708"/>
                      <a:pt x="764586" y="298816"/>
                      <a:pt x="765598" y="291771"/>
                    </a:cubicBezTo>
                    <a:cubicBezTo>
                      <a:pt x="765598" y="291770"/>
                      <a:pt x="765598" y="291770"/>
                      <a:pt x="765598" y="291768"/>
                    </a:cubicBezTo>
                    <a:lnTo>
                      <a:pt x="776526" y="215219"/>
                    </a:lnTo>
                    <a:cubicBezTo>
                      <a:pt x="777538" y="208173"/>
                      <a:pt x="772647" y="201642"/>
                      <a:pt x="765601" y="200630"/>
                    </a:cubicBezTo>
                    <a:close/>
                    <a:moveTo>
                      <a:pt x="338467" y="657247"/>
                    </a:moveTo>
                    <a:lnTo>
                      <a:pt x="441564" y="657247"/>
                    </a:lnTo>
                    <a:lnTo>
                      <a:pt x="441564" y="683021"/>
                    </a:lnTo>
                    <a:lnTo>
                      <a:pt x="338467" y="683021"/>
                    </a:lnTo>
                    <a:lnTo>
                      <a:pt x="338467" y="657247"/>
                    </a:lnTo>
                    <a:close/>
                    <a:moveTo>
                      <a:pt x="338467" y="708795"/>
                    </a:moveTo>
                    <a:lnTo>
                      <a:pt x="441564" y="708795"/>
                    </a:lnTo>
                    <a:lnTo>
                      <a:pt x="441564" y="721682"/>
                    </a:lnTo>
                    <a:cubicBezTo>
                      <a:pt x="441564" y="735918"/>
                      <a:pt x="430026" y="747457"/>
                      <a:pt x="415790" y="747457"/>
                    </a:cubicBezTo>
                    <a:lnTo>
                      <a:pt x="364242" y="747457"/>
                    </a:lnTo>
                    <a:cubicBezTo>
                      <a:pt x="350006" y="747457"/>
                      <a:pt x="338467" y="735918"/>
                      <a:pt x="338467" y="721682"/>
                    </a:cubicBezTo>
                    <a:lnTo>
                      <a:pt x="338467" y="708795"/>
                    </a:lnTo>
                    <a:close/>
                    <a:moveTo>
                      <a:pt x="235873" y="486557"/>
                    </a:moveTo>
                    <a:cubicBezTo>
                      <a:pt x="242909" y="492311"/>
                      <a:pt x="250261" y="497669"/>
                      <a:pt x="257897" y="502601"/>
                    </a:cubicBezTo>
                    <a:cubicBezTo>
                      <a:pt x="270074" y="510297"/>
                      <a:pt x="279240" y="521938"/>
                      <a:pt x="283865" y="535580"/>
                    </a:cubicBezTo>
                    <a:lnTo>
                      <a:pt x="256222" y="563171"/>
                    </a:lnTo>
                    <a:lnTo>
                      <a:pt x="229455" y="544716"/>
                    </a:lnTo>
                    <a:cubicBezTo>
                      <a:pt x="217734" y="536639"/>
                      <a:pt x="201685" y="539594"/>
                      <a:pt x="193606" y="551315"/>
                    </a:cubicBezTo>
                    <a:cubicBezTo>
                      <a:pt x="191670" y="554126"/>
                      <a:pt x="190311" y="557293"/>
                      <a:pt x="189608" y="560632"/>
                    </a:cubicBezTo>
                    <a:lnTo>
                      <a:pt x="182855" y="592811"/>
                    </a:lnTo>
                    <a:lnTo>
                      <a:pt x="152223" y="592811"/>
                    </a:lnTo>
                    <a:lnTo>
                      <a:pt x="145470" y="560684"/>
                    </a:lnTo>
                    <a:cubicBezTo>
                      <a:pt x="142538" y="546754"/>
                      <a:pt x="128870" y="537838"/>
                      <a:pt x="114940" y="540770"/>
                    </a:cubicBezTo>
                    <a:cubicBezTo>
                      <a:pt x="111601" y="541472"/>
                      <a:pt x="108434" y="542832"/>
                      <a:pt x="105623" y="544768"/>
                    </a:cubicBezTo>
                    <a:lnTo>
                      <a:pt x="78843" y="563171"/>
                    </a:lnTo>
                    <a:lnTo>
                      <a:pt x="55363" y="539742"/>
                    </a:lnTo>
                    <a:lnTo>
                      <a:pt x="73805" y="512988"/>
                    </a:lnTo>
                    <a:cubicBezTo>
                      <a:pt x="81890" y="501272"/>
                      <a:pt x="78945" y="485221"/>
                      <a:pt x="67229" y="477136"/>
                    </a:cubicBezTo>
                    <a:cubicBezTo>
                      <a:pt x="64416" y="475195"/>
                      <a:pt x="61246" y="473832"/>
                      <a:pt x="57902" y="473128"/>
                    </a:cubicBezTo>
                    <a:lnTo>
                      <a:pt x="25774" y="466363"/>
                    </a:lnTo>
                    <a:lnTo>
                      <a:pt x="25774" y="435743"/>
                    </a:lnTo>
                    <a:lnTo>
                      <a:pt x="57902" y="428977"/>
                    </a:lnTo>
                    <a:cubicBezTo>
                      <a:pt x="71826" y="426024"/>
                      <a:pt x="80722" y="412343"/>
                      <a:pt x="77769" y="398417"/>
                    </a:cubicBezTo>
                    <a:cubicBezTo>
                      <a:pt x="77068" y="395113"/>
                      <a:pt x="75726" y="391980"/>
                      <a:pt x="73817" y="389195"/>
                    </a:cubicBezTo>
                    <a:lnTo>
                      <a:pt x="55363" y="362364"/>
                    </a:lnTo>
                    <a:lnTo>
                      <a:pt x="78843" y="338935"/>
                    </a:lnTo>
                    <a:lnTo>
                      <a:pt x="105636" y="357389"/>
                    </a:lnTo>
                    <a:cubicBezTo>
                      <a:pt x="117361" y="365458"/>
                      <a:pt x="133411" y="362494"/>
                      <a:pt x="141480" y="350768"/>
                    </a:cubicBezTo>
                    <a:cubicBezTo>
                      <a:pt x="143413" y="347961"/>
                      <a:pt x="144769" y="344797"/>
                      <a:pt x="145470" y="341461"/>
                    </a:cubicBezTo>
                    <a:lnTo>
                      <a:pt x="147725" y="330739"/>
                    </a:lnTo>
                    <a:cubicBezTo>
                      <a:pt x="149790" y="345588"/>
                      <a:pt x="153210" y="360215"/>
                      <a:pt x="157945" y="374439"/>
                    </a:cubicBezTo>
                    <a:cubicBezTo>
                      <a:pt x="115541" y="379494"/>
                      <a:pt x="85264" y="417968"/>
                      <a:pt x="90319" y="460372"/>
                    </a:cubicBezTo>
                    <a:cubicBezTo>
                      <a:pt x="95374" y="502775"/>
                      <a:pt x="133849" y="533052"/>
                      <a:pt x="176252" y="527997"/>
                    </a:cubicBezTo>
                    <a:cubicBezTo>
                      <a:pt x="201779" y="524952"/>
                      <a:pt x="224123" y="509422"/>
                      <a:pt x="235873" y="486557"/>
                    </a:cubicBezTo>
                    <a:close/>
                    <a:moveTo>
                      <a:pt x="215859" y="468399"/>
                    </a:moveTo>
                    <a:cubicBezTo>
                      <a:pt x="206236" y="495148"/>
                      <a:pt x="176752" y="509030"/>
                      <a:pt x="150003" y="499409"/>
                    </a:cubicBezTo>
                    <a:cubicBezTo>
                      <a:pt x="123254" y="489785"/>
                      <a:pt x="109371" y="460301"/>
                      <a:pt x="118993" y="433552"/>
                    </a:cubicBezTo>
                    <a:cubicBezTo>
                      <a:pt x="126355" y="413089"/>
                      <a:pt x="145784" y="399459"/>
                      <a:pt x="167531" y="399504"/>
                    </a:cubicBezTo>
                    <a:cubicBezTo>
                      <a:pt x="167699" y="399504"/>
                      <a:pt x="167853" y="399504"/>
                      <a:pt x="168021" y="399504"/>
                    </a:cubicBezTo>
                    <a:cubicBezTo>
                      <a:pt x="179872" y="425058"/>
                      <a:pt x="196057" y="448366"/>
                      <a:pt x="215859" y="468399"/>
                    </a:cubicBezTo>
                    <a:close/>
                    <a:moveTo>
                      <a:pt x="741834" y="275324"/>
                    </a:moveTo>
                    <a:lnTo>
                      <a:pt x="704462" y="269989"/>
                    </a:lnTo>
                    <a:cubicBezTo>
                      <a:pt x="683324" y="266970"/>
                      <a:pt x="663742" y="281660"/>
                      <a:pt x="660723" y="302796"/>
                    </a:cubicBezTo>
                    <a:cubicBezTo>
                      <a:pt x="659273" y="312946"/>
                      <a:pt x="661915" y="323258"/>
                      <a:pt x="668068" y="331460"/>
                    </a:cubicBezTo>
                    <a:lnTo>
                      <a:pt x="690711" y="361655"/>
                    </a:lnTo>
                    <a:lnTo>
                      <a:pt x="649472" y="392584"/>
                    </a:lnTo>
                    <a:lnTo>
                      <a:pt x="626817" y="362402"/>
                    </a:lnTo>
                    <a:cubicBezTo>
                      <a:pt x="614007" y="345319"/>
                      <a:pt x="589774" y="341854"/>
                      <a:pt x="572692" y="354664"/>
                    </a:cubicBezTo>
                    <a:cubicBezTo>
                      <a:pt x="564490" y="360814"/>
                      <a:pt x="559066" y="369972"/>
                      <a:pt x="557613" y="380122"/>
                    </a:cubicBezTo>
                    <a:lnTo>
                      <a:pt x="552394" y="417546"/>
                    </a:lnTo>
                    <a:lnTo>
                      <a:pt x="501373" y="410252"/>
                    </a:lnTo>
                    <a:lnTo>
                      <a:pt x="506709" y="372880"/>
                    </a:lnTo>
                    <a:cubicBezTo>
                      <a:pt x="509736" y="351743"/>
                      <a:pt x="495054" y="332155"/>
                      <a:pt x="473917" y="329129"/>
                    </a:cubicBezTo>
                    <a:cubicBezTo>
                      <a:pt x="463761" y="327675"/>
                      <a:pt x="453445" y="330317"/>
                      <a:pt x="445237" y="336473"/>
                    </a:cubicBezTo>
                    <a:lnTo>
                      <a:pt x="415043" y="359116"/>
                    </a:lnTo>
                    <a:lnTo>
                      <a:pt x="384114" y="317877"/>
                    </a:lnTo>
                    <a:lnTo>
                      <a:pt x="414295" y="295222"/>
                    </a:lnTo>
                    <a:cubicBezTo>
                      <a:pt x="431379" y="282412"/>
                      <a:pt x="434844" y="258179"/>
                      <a:pt x="422034" y="241097"/>
                    </a:cubicBezTo>
                    <a:cubicBezTo>
                      <a:pt x="415884" y="232895"/>
                      <a:pt x="406726" y="227471"/>
                      <a:pt x="396575" y="226018"/>
                    </a:cubicBezTo>
                    <a:lnTo>
                      <a:pt x="359203" y="220683"/>
                    </a:lnTo>
                    <a:lnTo>
                      <a:pt x="366497" y="169663"/>
                    </a:lnTo>
                    <a:lnTo>
                      <a:pt x="403870" y="174998"/>
                    </a:lnTo>
                    <a:cubicBezTo>
                      <a:pt x="425006" y="178025"/>
                      <a:pt x="444594" y="163343"/>
                      <a:pt x="447620" y="142207"/>
                    </a:cubicBezTo>
                    <a:cubicBezTo>
                      <a:pt x="449074" y="132050"/>
                      <a:pt x="446432" y="121734"/>
                      <a:pt x="440276" y="113526"/>
                    </a:cubicBezTo>
                    <a:lnTo>
                      <a:pt x="417556" y="83306"/>
                    </a:lnTo>
                    <a:lnTo>
                      <a:pt x="458794" y="52377"/>
                    </a:lnTo>
                    <a:lnTo>
                      <a:pt x="481450" y="82571"/>
                    </a:lnTo>
                    <a:cubicBezTo>
                      <a:pt x="494260" y="99655"/>
                      <a:pt x="518492" y="103120"/>
                      <a:pt x="535574" y="90310"/>
                    </a:cubicBezTo>
                    <a:cubicBezTo>
                      <a:pt x="543777" y="84160"/>
                      <a:pt x="549201" y="75002"/>
                      <a:pt x="550654" y="64852"/>
                    </a:cubicBezTo>
                    <a:lnTo>
                      <a:pt x="555989" y="27479"/>
                    </a:lnTo>
                    <a:lnTo>
                      <a:pt x="607009" y="34760"/>
                    </a:lnTo>
                    <a:lnTo>
                      <a:pt x="601674" y="72133"/>
                    </a:lnTo>
                    <a:cubicBezTo>
                      <a:pt x="598655" y="93271"/>
                      <a:pt x="613343" y="112853"/>
                      <a:pt x="634481" y="115872"/>
                    </a:cubicBezTo>
                    <a:cubicBezTo>
                      <a:pt x="644632" y="117322"/>
                      <a:pt x="654943" y="114680"/>
                      <a:pt x="663146" y="108526"/>
                    </a:cubicBezTo>
                    <a:lnTo>
                      <a:pt x="693340" y="85883"/>
                    </a:lnTo>
                    <a:lnTo>
                      <a:pt x="724269" y="127122"/>
                    </a:lnTo>
                    <a:lnTo>
                      <a:pt x="694075" y="149778"/>
                    </a:lnTo>
                    <a:cubicBezTo>
                      <a:pt x="676991" y="162588"/>
                      <a:pt x="673526" y="186820"/>
                      <a:pt x="686336" y="203902"/>
                    </a:cubicBezTo>
                    <a:cubicBezTo>
                      <a:pt x="692486" y="212105"/>
                      <a:pt x="701644" y="217529"/>
                      <a:pt x="711794" y="218982"/>
                    </a:cubicBezTo>
                    <a:lnTo>
                      <a:pt x="749167" y="224317"/>
                    </a:lnTo>
                    <a:lnTo>
                      <a:pt x="741834" y="275324"/>
                    </a:ln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2" name="PPT世界-13-2"/>
              <p:cNvSpPr/>
              <p:nvPr/>
            </p:nvSpPr>
            <p:spPr>
              <a:xfrm>
                <a:off x="6195899" y="4603976"/>
                <a:ext cx="206193" cy="206193"/>
              </a:xfrm>
              <a:custGeom>
                <a:avLst/>
                <a:gdLst>
                  <a:gd name="connsiteX0" fmla="*/ 103097 w 206193"/>
                  <a:gd name="connsiteY0" fmla="*/ 0 h 206193"/>
                  <a:gd name="connsiteX1" fmla="*/ 0 w 206193"/>
                  <a:gd name="connsiteY1" fmla="*/ 103097 h 206193"/>
                  <a:gd name="connsiteX2" fmla="*/ 103097 w 206193"/>
                  <a:gd name="connsiteY2" fmla="*/ 206194 h 206193"/>
                  <a:gd name="connsiteX3" fmla="*/ 206194 w 206193"/>
                  <a:gd name="connsiteY3" fmla="*/ 103097 h 206193"/>
                  <a:gd name="connsiteX4" fmla="*/ 103097 w 206193"/>
                  <a:gd name="connsiteY4" fmla="*/ 0 h 206193"/>
                  <a:gd name="connsiteX5" fmla="*/ 103097 w 206193"/>
                  <a:gd name="connsiteY5" fmla="*/ 180420 h 206193"/>
                  <a:gd name="connsiteX6" fmla="*/ 25774 w 206193"/>
                  <a:gd name="connsiteY6" fmla="*/ 103097 h 206193"/>
                  <a:gd name="connsiteX7" fmla="*/ 103097 w 206193"/>
                  <a:gd name="connsiteY7" fmla="*/ 25774 h 206193"/>
                  <a:gd name="connsiteX8" fmla="*/ 180420 w 206193"/>
                  <a:gd name="connsiteY8" fmla="*/ 103097 h 206193"/>
                  <a:gd name="connsiteX9" fmla="*/ 103097 w 206193"/>
                  <a:gd name="connsiteY9" fmla="*/ 180420 h 20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193" h="206193">
                    <a:moveTo>
                      <a:pt x="103097" y="0"/>
                    </a:moveTo>
                    <a:cubicBezTo>
                      <a:pt x="46158" y="0"/>
                      <a:pt x="0" y="46158"/>
                      <a:pt x="0" y="103097"/>
                    </a:cubicBezTo>
                    <a:cubicBezTo>
                      <a:pt x="0" y="160035"/>
                      <a:pt x="46158" y="206194"/>
                      <a:pt x="103097" y="206194"/>
                    </a:cubicBezTo>
                    <a:cubicBezTo>
                      <a:pt x="160036" y="206194"/>
                      <a:pt x="206194" y="160035"/>
                      <a:pt x="206194" y="103097"/>
                    </a:cubicBezTo>
                    <a:cubicBezTo>
                      <a:pt x="206129" y="46184"/>
                      <a:pt x="160010" y="63"/>
                      <a:pt x="103097" y="0"/>
                    </a:cubicBezTo>
                    <a:close/>
                    <a:moveTo>
                      <a:pt x="103097" y="180420"/>
                    </a:moveTo>
                    <a:cubicBezTo>
                      <a:pt x="60392" y="180420"/>
                      <a:pt x="25774" y="145802"/>
                      <a:pt x="25774" y="103097"/>
                    </a:cubicBezTo>
                    <a:cubicBezTo>
                      <a:pt x="25774" y="60392"/>
                      <a:pt x="60392" y="25774"/>
                      <a:pt x="103097" y="25774"/>
                    </a:cubicBezTo>
                    <a:cubicBezTo>
                      <a:pt x="145802" y="25774"/>
                      <a:pt x="180420" y="60392"/>
                      <a:pt x="180420" y="103097"/>
                    </a:cubicBezTo>
                    <a:cubicBezTo>
                      <a:pt x="180370" y="145781"/>
                      <a:pt x="145781" y="180370"/>
                      <a:pt x="103097" y="180420"/>
                    </a:cubicBez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3" name="PPT世界-13-3"/>
              <p:cNvSpPr/>
              <p:nvPr/>
            </p:nvSpPr>
            <p:spPr>
              <a:xfrm>
                <a:off x="6121978" y="5051623"/>
                <a:ext cx="25774" cy="38661"/>
              </a:xfrm>
              <a:custGeom>
                <a:avLst/>
                <a:gdLst>
                  <a:gd name="connsiteX0" fmla="*/ 0 w 25774"/>
                  <a:gd name="connsiteY0" fmla="*/ 0 h 38661"/>
                  <a:gd name="connsiteX1" fmla="*/ 25774 w 25774"/>
                  <a:gd name="connsiteY1" fmla="*/ 0 h 38661"/>
                  <a:gd name="connsiteX2" fmla="*/ 25774 w 25774"/>
                  <a:gd name="connsiteY2" fmla="*/ 38661 h 38661"/>
                  <a:gd name="connsiteX3" fmla="*/ 0 w 25774"/>
                  <a:gd name="connsiteY3" fmla="*/ 38661 h 38661"/>
                </a:gdLst>
                <a:ahLst/>
                <a:cxnLst>
                  <a:cxn ang="0">
                    <a:pos x="connsiteX0" y="connsiteY0"/>
                  </a:cxn>
                  <a:cxn ang="0">
                    <a:pos x="connsiteX1" y="connsiteY1"/>
                  </a:cxn>
                  <a:cxn ang="0">
                    <a:pos x="connsiteX2" y="connsiteY2"/>
                  </a:cxn>
                  <a:cxn ang="0">
                    <a:pos x="connsiteX3" y="connsiteY3"/>
                  </a:cxn>
                </a:cxnLst>
                <a:rect l="l" t="t" r="r" b="b"/>
                <a:pathLst>
                  <a:path w="25774" h="38661">
                    <a:moveTo>
                      <a:pt x="0" y="0"/>
                    </a:moveTo>
                    <a:lnTo>
                      <a:pt x="25774" y="0"/>
                    </a:lnTo>
                    <a:lnTo>
                      <a:pt x="25774" y="38661"/>
                    </a:lnTo>
                    <a:lnTo>
                      <a:pt x="0" y="38661"/>
                    </a:ln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13-4"/>
              <p:cNvSpPr/>
              <p:nvPr/>
            </p:nvSpPr>
            <p:spPr>
              <a:xfrm>
                <a:off x="5954337" y="4628332"/>
                <a:ext cx="193415" cy="397516"/>
              </a:xfrm>
              <a:custGeom>
                <a:avLst/>
                <a:gdLst>
                  <a:gd name="connsiteX0" fmla="*/ 124160 w 193415"/>
                  <a:gd name="connsiteY0" fmla="*/ 296726 h 397516"/>
                  <a:gd name="connsiteX1" fmla="*/ 36388 w 193415"/>
                  <a:gd name="connsiteY1" fmla="*/ 96410 h 397516"/>
                  <a:gd name="connsiteX2" fmla="*/ 98051 w 193415"/>
                  <a:gd name="connsiteY2" fmla="*/ 21805 h 397516"/>
                  <a:gd name="connsiteX3" fmla="*/ 84275 w 193415"/>
                  <a:gd name="connsiteY3" fmla="*/ 0 h 397516"/>
                  <a:gd name="connsiteX4" fmla="*/ 27790 w 193415"/>
                  <a:gd name="connsiteY4" fmla="*/ 248821 h 397516"/>
                  <a:gd name="connsiteX5" fmla="*/ 114804 w 193415"/>
                  <a:gd name="connsiteY5" fmla="*/ 320709 h 397516"/>
                  <a:gd name="connsiteX6" fmla="*/ 167642 w 193415"/>
                  <a:gd name="connsiteY6" fmla="*/ 397516 h 397516"/>
                  <a:gd name="connsiteX7" fmla="*/ 193416 w 193415"/>
                  <a:gd name="connsiteY7" fmla="*/ 397516 h 397516"/>
                  <a:gd name="connsiteX8" fmla="*/ 124160 w 193415"/>
                  <a:gd name="connsiteY8" fmla="*/ 296726 h 397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415" h="397516">
                    <a:moveTo>
                      <a:pt x="124160" y="296726"/>
                    </a:moveTo>
                    <a:cubicBezTo>
                      <a:pt x="44607" y="265649"/>
                      <a:pt x="5309" y="175964"/>
                      <a:pt x="36388" y="96410"/>
                    </a:cubicBezTo>
                    <a:cubicBezTo>
                      <a:pt x="48431" y="65584"/>
                      <a:pt x="70044" y="39435"/>
                      <a:pt x="98051" y="21805"/>
                    </a:cubicBezTo>
                    <a:lnTo>
                      <a:pt x="84275" y="0"/>
                    </a:lnTo>
                    <a:cubicBezTo>
                      <a:pt x="-33" y="53113"/>
                      <a:pt x="-25322" y="164514"/>
                      <a:pt x="27790" y="248821"/>
                    </a:cubicBezTo>
                    <a:cubicBezTo>
                      <a:pt x="48360" y="281472"/>
                      <a:pt x="78857" y="306668"/>
                      <a:pt x="114804" y="320709"/>
                    </a:cubicBezTo>
                    <a:cubicBezTo>
                      <a:pt x="146623" y="332900"/>
                      <a:pt x="167633" y="363443"/>
                      <a:pt x="167642" y="397516"/>
                    </a:cubicBezTo>
                    <a:lnTo>
                      <a:pt x="193416" y="397516"/>
                    </a:lnTo>
                    <a:cubicBezTo>
                      <a:pt x="193456" y="352811"/>
                      <a:pt x="165907" y="312717"/>
                      <a:pt x="124160" y="296726"/>
                    </a:cubicBez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5" name="PPT世界-13-5"/>
              <p:cNvSpPr/>
              <p:nvPr/>
            </p:nvSpPr>
            <p:spPr>
              <a:xfrm>
                <a:off x="6379721" y="4961413"/>
                <a:ext cx="90209" cy="25774"/>
              </a:xfrm>
              <a:custGeom>
                <a:avLst/>
                <a:gdLst>
                  <a:gd name="connsiteX0" fmla="*/ 0 w 90209"/>
                  <a:gd name="connsiteY0" fmla="*/ 0 h 25774"/>
                  <a:gd name="connsiteX1" fmla="*/ 90210 w 90209"/>
                  <a:gd name="connsiteY1" fmla="*/ 0 h 25774"/>
                  <a:gd name="connsiteX2" fmla="*/ 90210 w 90209"/>
                  <a:gd name="connsiteY2" fmla="*/ 25774 h 25774"/>
                  <a:gd name="connsiteX3" fmla="*/ 0 w 9020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90209" h="25774">
                    <a:moveTo>
                      <a:pt x="0" y="0"/>
                    </a:moveTo>
                    <a:lnTo>
                      <a:pt x="90210" y="0"/>
                    </a:lnTo>
                    <a:lnTo>
                      <a:pt x="90210" y="25774"/>
                    </a:lnTo>
                    <a:lnTo>
                      <a:pt x="0" y="25774"/>
                    </a:ln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6" name="PPT世界-13-6"/>
              <p:cNvSpPr/>
              <p:nvPr/>
            </p:nvSpPr>
            <p:spPr>
              <a:xfrm rot="-3012062">
                <a:off x="6392612" y="5020615"/>
                <a:ext cx="25774" cy="100649"/>
              </a:xfrm>
              <a:custGeom>
                <a:avLst/>
                <a:gdLst>
                  <a:gd name="connsiteX0" fmla="*/ 0 w 25774"/>
                  <a:gd name="connsiteY0" fmla="*/ 0 h 100649"/>
                  <a:gd name="connsiteX1" fmla="*/ 25774 w 25774"/>
                  <a:gd name="connsiteY1" fmla="*/ 0 h 100649"/>
                  <a:gd name="connsiteX2" fmla="*/ 25774 w 25774"/>
                  <a:gd name="connsiteY2" fmla="*/ 100649 h 100649"/>
                  <a:gd name="connsiteX3" fmla="*/ 0 w 25774"/>
                  <a:gd name="connsiteY3" fmla="*/ 100649 h 100649"/>
                </a:gdLst>
                <a:ahLst/>
                <a:cxnLst>
                  <a:cxn ang="0">
                    <a:pos x="connsiteX0" y="connsiteY0"/>
                  </a:cxn>
                  <a:cxn ang="0">
                    <a:pos x="connsiteX1" y="connsiteY1"/>
                  </a:cxn>
                  <a:cxn ang="0">
                    <a:pos x="connsiteX2" y="connsiteY2"/>
                  </a:cxn>
                  <a:cxn ang="0">
                    <a:pos x="connsiteX3" y="connsiteY3"/>
                  </a:cxn>
                </a:cxnLst>
                <a:rect l="l" t="t" r="r" b="b"/>
                <a:pathLst>
                  <a:path w="25774" h="100649">
                    <a:moveTo>
                      <a:pt x="0" y="0"/>
                    </a:moveTo>
                    <a:lnTo>
                      <a:pt x="25774" y="0"/>
                    </a:lnTo>
                    <a:lnTo>
                      <a:pt x="25774" y="100649"/>
                    </a:lnTo>
                    <a:lnTo>
                      <a:pt x="0" y="100649"/>
                    </a:ln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7" name="PPT世界-13-7"/>
              <p:cNvSpPr/>
              <p:nvPr/>
            </p:nvSpPr>
            <p:spPr>
              <a:xfrm>
                <a:off x="6302398" y="5064510"/>
                <a:ext cx="25774" cy="90209"/>
              </a:xfrm>
              <a:custGeom>
                <a:avLst/>
                <a:gdLst>
                  <a:gd name="connsiteX0" fmla="*/ 0 w 25774"/>
                  <a:gd name="connsiteY0" fmla="*/ 0 h 90209"/>
                  <a:gd name="connsiteX1" fmla="*/ 25774 w 25774"/>
                  <a:gd name="connsiteY1" fmla="*/ 0 h 90209"/>
                  <a:gd name="connsiteX2" fmla="*/ 25774 w 25774"/>
                  <a:gd name="connsiteY2" fmla="*/ 90210 h 90209"/>
                  <a:gd name="connsiteX3" fmla="*/ 0 w 25774"/>
                  <a:gd name="connsiteY3" fmla="*/ 90210 h 90209"/>
                </a:gdLst>
                <a:ahLst/>
                <a:cxnLst>
                  <a:cxn ang="0">
                    <a:pos x="connsiteX0" y="connsiteY0"/>
                  </a:cxn>
                  <a:cxn ang="0">
                    <a:pos x="connsiteX1" y="connsiteY1"/>
                  </a:cxn>
                  <a:cxn ang="0">
                    <a:pos x="connsiteX2" y="connsiteY2"/>
                  </a:cxn>
                  <a:cxn ang="0">
                    <a:pos x="connsiteX3" y="connsiteY3"/>
                  </a:cxn>
                </a:cxnLst>
                <a:rect l="l" t="t" r="r" b="b"/>
                <a:pathLst>
                  <a:path w="25774" h="90209">
                    <a:moveTo>
                      <a:pt x="0" y="0"/>
                    </a:moveTo>
                    <a:lnTo>
                      <a:pt x="25774" y="0"/>
                    </a:lnTo>
                    <a:lnTo>
                      <a:pt x="25774" y="90210"/>
                    </a:lnTo>
                    <a:lnTo>
                      <a:pt x="0" y="90210"/>
                    </a:ln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13-8"/>
              <p:cNvSpPr/>
              <p:nvPr/>
            </p:nvSpPr>
            <p:spPr>
              <a:xfrm rot="-842091">
                <a:off x="5759546" y="4690774"/>
                <a:ext cx="106261" cy="25760"/>
              </a:xfrm>
              <a:custGeom>
                <a:avLst/>
                <a:gdLst>
                  <a:gd name="connsiteX0" fmla="*/ 0 w 106261"/>
                  <a:gd name="connsiteY0" fmla="*/ 0 h 25760"/>
                  <a:gd name="connsiteX1" fmla="*/ 106262 w 106261"/>
                  <a:gd name="connsiteY1" fmla="*/ 0 h 25760"/>
                  <a:gd name="connsiteX2" fmla="*/ 106262 w 106261"/>
                  <a:gd name="connsiteY2" fmla="*/ 25760 h 25760"/>
                  <a:gd name="connsiteX3" fmla="*/ 0 w 106261"/>
                  <a:gd name="connsiteY3" fmla="*/ 25760 h 25760"/>
                </a:gdLst>
                <a:ahLst/>
                <a:cxnLst>
                  <a:cxn ang="0">
                    <a:pos x="connsiteX0" y="connsiteY0"/>
                  </a:cxn>
                  <a:cxn ang="0">
                    <a:pos x="connsiteX1" y="connsiteY1"/>
                  </a:cxn>
                  <a:cxn ang="0">
                    <a:pos x="connsiteX2" y="connsiteY2"/>
                  </a:cxn>
                  <a:cxn ang="0">
                    <a:pos x="connsiteX3" y="connsiteY3"/>
                  </a:cxn>
                </a:cxnLst>
                <a:rect l="l" t="t" r="r" b="b"/>
                <a:pathLst>
                  <a:path w="106261" h="25760">
                    <a:moveTo>
                      <a:pt x="0" y="0"/>
                    </a:moveTo>
                    <a:lnTo>
                      <a:pt x="106262" y="0"/>
                    </a:lnTo>
                    <a:lnTo>
                      <a:pt x="106262" y="25760"/>
                    </a:lnTo>
                    <a:lnTo>
                      <a:pt x="0" y="25760"/>
                    </a:ln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9" name="PPT世界-13-9"/>
              <p:cNvSpPr/>
              <p:nvPr/>
            </p:nvSpPr>
            <p:spPr>
              <a:xfrm rot="-3267779">
                <a:off x="5819124" y="4538713"/>
                <a:ext cx="25760" cy="110849"/>
              </a:xfrm>
              <a:custGeom>
                <a:avLst/>
                <a:gdLst>
                  <a:gd name="connsiteX0" fmla="*/ 0 w 25760"/>
                  <a:gd name="connsiteY0" fmla="*/ 0 h 110849"/>
                  <a:gd name="connsiteX1" fmla="*/ 25760 w 25760"/>
                  <a:gd name="connsiteY1" fmla="*/ 0 h 110849"/>
                  <a:gd name="connsiteX2" fmla="*/ 25760 w 25760"/>
                  <a:gd name="connsiteY2" fmla="*/ 110850 h 110849"/>
                  <a:gd name="connsiteX3" fmla="*/ 0 w 25760"/>
                  <a:gd name="connsiteY3" fmla="*/ 110850 h 110849"/>
                </a:gdLst>
                <a:ahLst/>
                <a:cxnLst>
                  <a:cxn ang="0">
                    <a:pos x="connsiteX0" y="connsiteY0"/>
                  </a:cxn>
                  <a:cxn ang="0">
                    <a:pos x="connsiteX1" y="connsiteY1"/>
                  </a:cxn>
                  <a:cxn ang="0">
                    <a:pos x="connsiteX2" y="connsiteY2"/>
                  </a:cxn>
                  <a:cxn ang="0">
                    <a:pos x="connsiteX3" y="connsiteY3"/>
                  </a:cxn>
                </a:cxnLst>
                <a:rect l="l" t="t" r="r" b="b"/>
                <a:pathLst>
                  <a:path w="25760" h="110849">
                    <a:moveTo>
                      <a:pt x="0" y="0"/>
                    </a:moveTo>
                    <a:lnTo>
                      <a:pt x="25760" y="0"/>
                    </a:lnTo>
                    <a:lnTo>
                      <a:pt x="25760" y="110850"/>
                    </a:lnTo>
                    <a:lnTo>
                      <a:pt x="0" y="110850"/>
                    </a:ln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0" name="PPT世界-13-10"/>
              <p:cNvSpPr/>
              <p:nvPr/>
            </p:nvSpPr>
            <p:spPr>
              <a:xfrm rot="-860518">
                <a:off x="5902612" y="4482914"/>
                <a:ext cx="25773" cy="106405"/>
              </a:xfrm>
              <a:custGeom>
                <a:avLst/>
                <a:gdLst>
                  <a:gd name="connsiteX0" fmla="*/ 0 w 25773"/>
                  <a:gd name="connsiteY0" fmla="*/ 0 h 106405"/>
                  <a:gd name="connsiteX1" fmla="*/ 25773 w 25773"/>
                  <a:gd name="connsiteY1" fmla="*/ 0 h 106405"/>
                  <a:gd name="connsiteX2" fmla="*/ 25773 w 25773"/>
                  <a:gd name="connsiteY2" fmla="*/ 106405 h 106405"/>
                  <a:gd name="connsiteX3" fmla="*/ 0 w 25773"/>
                  <a:gd name="connsiteY3" fmla="*/ 106405 h 106405"/>
                </a:gdLst>
                <a:ahLst/>
                <a:cxnLst>
                  <a:cxn ang="0">
                    <a:pos x="connsiteX0" y="connsiteY0"/>
                  </a:cxn>
                  <a:cxn ang="0">
                    <a:pos x="connsiteX1" y="connsiteY1"/>
                  </a:cxn>
                  <a:cxn ang="0">
                    <a:pos x="connsiteX2" y="connsiteY2"/>
                  </a:cxn>
                  <a:cxn ang="0">
                    <a:pos x="connsiteX3" y="connsiteY3"/>
                  </a:cxn>
                </a:cxnLst>
                <a:rect l="l" t="t" r="r" b="b"/>
                <a:pathLst>
                  <a:path w="25773" h="106405">
                    <a:moveTo>
                      <a:pt x="0" y="0"/>
                    </a:moveTo>
                    <a:lnTo>
                      <a:pt x="25773" y="0"/>
                    </a:lnTo>
                    <a:lnTo>
                      <a:pt x="25773" y="106405"/>
                    </a:lnTo>
                    <a:lnTo>
                      <a:pt x="0" y="106405"/>
                    </a:lnTo>
                    <a:close/>
                  </a:path>
                </a:pathLst>
              </a:custGeom>
              <a:grpFill/>
              <a:ln w="16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3" name="组合 2"/>
          <p:cNvGrpSpPr/>
          <p:nvPr/>
        </p:nvGrpSpPr>
        <p:grpSpPr>
          <a:xfrm>
            <a:off x="4543425" y="1876109"/>
            <a:ext cx="3105150" cy="4178907"/>
            <a:chOff x="4543425" y="1876109"/>
            <a:chExt cx="3105150" cy="4178907"/>
          </a:xfrm>
        </p:grpSpPr>
        <p:sp>
          <p:nvSpPr>
            <p:cNvPr id="47" name="PPT世界-14"/>
            <p:cNvSpPr/>
            <p:nvPr/>
          </p:nvSpPr>
          <p:spPr>
            <a:xfrm>
              <a:off x="4543425" y="1876110"/>
              <a:ext cx="3105150" cy="4178906"/>
            </a:xfrm>
            <a:prstGeom prst="roundRect">
              <a:avLst>
                <a:gd name="adj" fmla="val 0"/>
              </a:avLst>
            </a:prstGeom>
            <a:solidFill>
              <a:schemeClr val="bg1"/>
            </a:solidFill>
            <a:ln>
              <a:solidFill>
                <a:schemeClr val="tx1">
                  <a:lumMod val="75000"/>
                  <a:lumOff val="2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8" name="PPT世界-15"/>
            <p:cNvSpPr txBox="1"/>
            <p:nvPr/>
          </p:nvSpPr>
          <p:spPr>
            <a:xfrm>
              <a:off x="4905375" y="3340947"/>
              <a:ext cx="2381250" cy="2228623"/>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62008"/>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单击此处键入文本单击单击此处键入文本单击单击此处键入文本单击单击此处键入文本单击单击此处单击此处键入文本单击单击此处键入文本单击单击此处键入文本单击单击此处键入文本单击单击此处</a:t>
              </a:r>
            </a:p>
          </p:txBody>
        </p:sp>
        <p:sp>
          <p:nvSpPr>
            <p:cNvPr id="49" name="PPT世界-16"/>
            <p:cNvSpPr/>
            <p:nvPr/>
          </p:nvSpPr>
          <p:spPr>
            <a:xfrm>
              <a:off x="4543425" y="1876109"/>
              <a:ext cx="3105150" cy="1197582"/>
            </a:xfrm>
            <a:prstGeom prst="round2SameRect">
              <a:avLst>
                <a:gd name="adj1" fmla="val 0"/>
                <a:gd name="adj2" fmla="val 0"/>
              </a:avLst>
            </a:prstGeom>
            <a:solidFill>
              <a:schemeClr val="accent3"/>
            </a:solidFill>
            <a:ln>
              <a:noFill/>
            </a:ln>
            <a:effectLst>
              <a:outerShdw dist="38100" dir="5400000" algn="t" rotWithShape="0">
                <a:schemeClr val="accent3">
                  <a:lumMod val="25000"/>
                  <a:lumOff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0" name="PPT世界-17"/>
            <p:cNvSpPr txBox="1"/>
            <p:nvPr/>
          </p:nvSpPr>
          <p:spPr>
            <a:xfrm>
              <a:off x="5211143" y="2631778"/>
              <a:ext cx="1769715" cy="338554"/>
            </a:xfrm>
            <a:prstGeom prst="rect">
              <a:avLst/>
            </a:prstGeom>
            <a:noFill/>
            <a:ln>
              <a:noFill/>
            </a:ln>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200" b="0" i="0" u="none" strike="noStrike" kern="1200" cap="none" spc="100" normalizeH="0" baseline="0" noProof="0" dirty="0">
                  <a:ln>
                    <a:noFill/>
                  </a:ln>
                  <a:solidFill>
                    <a:schemeClr val="bg1"/>
                  </a:solidFill>
                  <a:effectLst>
                    <a:outerShdw blurRad="101600" dist="50800" dir="5400000" algn="t" rotWithShape="0">
                      <a:srgbClr val="061B66">
                        <a:lumMod val="50000"/>
                        <a:alpha val="56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51" name="PPT世界-18"/>
            <p:cNvGrpSpPr/>
            <p:nvPr/>
          </p:nvGrpSpPr>
          <p:grpSpPr>
            <a:xfrm>
              <a:off x="5843206" y="2038891"/>
              <a:ext cx="505588" cy="505586"/>
              <a:chOff x="6998760" y="4481273"/>
              <a:chExt cx="773227" cy="773227"/>
            </a:xfrm>
            <a:solidFill>
              <a:schemeClr val="bg1"/>
            </a:solidFill>
          </p:grpSpPr>
          <p:sp>
            <p:nvSpPr>
              <p:cNvPr id="52" name="PPT世界-18-1"/>
              <p:cNvSpPr/>
              <p:nvPr/>
            </p:nvSpPr>
            <p:spPr>
              <a:xfrm>
                <a:off x="6998763" y="4481273"/>
                <a:ext cx="773220" cy="773227"/>
              </a:xfrm>
              <a:custGeom>
                <a:avLst/>
                <a:gdLst>
                  <a:gd name="connsiteX0" fmla="*/ 725390 w 773220"/>
                  <a:gd name="connsiteY0" fmla="*/ 503590 h 773227"/>
                  <a:gd name="connsiteX1" fmla="*/ 723119 w 773220"/>
                  <a:gd name="connsiteY1" fmla="*/ 267203 h 773227"/>
                  <a:gd name="connsiteX2" fmla="*/ 683017 w 773220"/>
                  <a:gd name="connsiteY2" fmla="*/ 238141 h 773227"/>
                  <a:gd name="connsiteX3" fmla="*/ 683017 w 773220"/>
                  <a:gd name="connsiteY3" fmla="*/ 12887 h 773227"/>
                  <a:gd name="connsiteX4" fmla="*/ 670130 w 773220"/>
                  <a:gd name="connsiteY4" fmla="*/ 0 h 773227"/>
                  <a:gd name="connsiteX5" fmla="*/ 103097 w 773220"/>
                  <a:gd name="connsiteY5" fmla="*/ 0 h 773227"/>
                  <a:gd name="connsiteX6" fmla="*/ 90210 w 773220"/>
                  <a:gd name="connsiteY6" fmla="*/ 12887 h 773227"/>
                  <a:gd name="connsiteX7" fmla="*/ 90210 w 773220"/>
                  <a:gd name="connsiteY7" fmla="*/ 451049 h 773227"/>
                  <a:gd name="connsiteX8" fmla="*/ 103097 w 773220"/>
                  <a:gd name="connsiteY8" fmla="*/ 463936 h 773227"/>
                  <a:gd name="connsiteX9" fmla="*/ 457222 w 773220"/>
                  <a:gd name="connsiteY9" fmla="*/ 463936 h 773227"/>
                  <a:gd name="connsiteX10" fmla="*/ 649949 w 773220"/>
                  <a:gd name="connsiteY10" fmla="*/ 548025 h 773227"/>
                  <a:gd name="connsiteX11" fmla="*/ 585294 w 773220"/>
                  <a:gd name="connsiteY11" fmla="*/ 629690 h 773227"/>
                  <a:gd name="connsiteX12" fmla="*/ 554971 w 773220"/>
                  <a:gd name="connsiteY12" fmla="*/ 644356 h 773227"/>
                  <a:gd name="connsiteX13" fmla="*/ 531439 w 773220"/>
                  <a:gd name="connsiteY13" fmla="*/ 644356 h 773227"/>
                  <a:gd name="connsiteX14" fmla="*/ 515438 w 773220"/>
                  <a:gd name="connsiteY14" fmla="*/ 563919 h 773227"/>
                  <a:gd name="connsiteX15" fmla="*/ 483267 w 773220"/>
                  <a:gd name="connsiteY15" fmla="*/ 554146 h 773227"/>
                  <a:gd name="connsiteX16" fmla="*/ 324575 w 773220"/>
                  <a:gd name="connsiteY16" fmla="*/ 554146 h 773227"/>
                  <a:gd name="connsiteX17" fmla="*/ 219777 w 773220"/>
                  <a:gd name="connsiteY17" fmla="*/ 513848 h 773227"/>
                  <a:gd name="connsiteX18" fmla="*/ 77323 w 773220"/>
                  <a:gd name="connsiteY18" fmla="*/ 510240 h 773227"/>
                  <a:gd name="connsiteX19" fmla="*/ 77323 w 773220"/>
                  <a:gd name="connsiteY19" fmla="*/ 502598 h 773227"/>
                  <a:gd name="connsiteX20" fmla="*/ 64436 w 773220"/>
                  <a:gd name="connsiteY20" fmla="*/ 489710 h 773227"/>
                  <a:gd name="connsiteX21" fmla="*/ 12887 w 773220"/>
                  <a:gd name="connsiteY21" fmla="*/ 489710 h 773227"/>
                  <a:gd name="connsiteX22" fmla="*/ 0 w 773220"/>
                  <a:gd name="connsiteY22" fmla="*/ 502598 h 773227"/>
                  <a:gd name="connsiteX23" fmla="*/ 0 w 773220"/>
                  <a:gd name="connsiteY23" fmla="*/ 760340 h 773227"/>
                  <a:gd name="connsiteX24" fmla="*/ 12887 w 773220"/>
                  <a:gd name="connsiteY24" fmla="*/ 773227 h 773227"/>
                  <a:gd name="connsiteX25" fmla="*/ 64436 w 773220"/>
                  <a:gd name="connsiteY25" fmla="*/ 773227 h 773227"/>
                  <a:gd name="connsiteX26" fmla="*/ 77323 w 773220"/>
                  <a:gd name="connsiteY26" fmla="*/ 760340 h 773227"/>
                  <a:gd name="connsiteX27" fmla="*/ 77323 w 773220"/>
                  <a:gd name="connsiteY27" fmla="*/ 737143 h 773227"/>
                  <a:gd name="connsiteX28" fmla="*/ 268245 w 773220"/>
                  <a:gd name="connsiteY28" fmla="*/ 772944 h 773227"/>
                  <a:gd name="connsiteX29" fmla="*/ 270629 w 773220"/>
                  <a:gd name="connsiteY29" fmla="*/ 773227 h 773227"/>
                  <a:gd name="connsiteX30" fmla="*/ 593671 w 773220"/>
                  <a:gd name="connsiteY30" fmla="*/ 773227 h 773227"/>
                  <a:gd name="connsiteX31" fmla="*/ 623311 w 773220"/>
                  <a:gd name="connsiteY31" fmla="*/ 759412 h 773227"/>
                  <a:gd name="connsiteX32" fmla="*/ 755185 w 773220"/>
                  <a:gd name="connsiteY32" fmla="*/ 602112 h 773227"/>
                  <a:gd name="connsiteX33" fmla="*/ 757500 w 773220"/>
                  <a:gd name="connsiteY33" fmla="*/ 520788 h 773227"/>
                  <a:gd name="connsiteX34" fmla="*/ 725390 w 773220"/>
                  <a:gd name="connsiteY34" fmla="*/ 503590 h 773227"/>
                  <a:gd name="connsiteX35" fmla="*/ 51548 w 773220"/>
                  <a:gd name="connsiteY35" fmla="*/ 747453 h 773227"/>
                  <a:gd name="connsiteX36" fmla="*/ 25774 w 773220"/>
                  <a:gd name="connsiteY36" fmla="*/ 747453 h 773227"/>
                  <a:gd name="connsiteX37" fmla="*/ 25774 w 773220"/>
                  <a:gd name="connsiteY37" fmla="*/ 515485 h 773227"/>
                  <a:gd name="connsiteX38" fmla="*/ 51548 w 773220"/>
                  <a:gd name="connsiteY38" fmla="*/ 515485 h 773227"/>
                  <a:gd name="connsiteX39" fmla="*/ 51548 w 773220"/>
                  <a:gd name="connsiteY39" fmla="*/ 747453 h 773227"/>
                  <a:gd name="connsiteX40" fmla="*/ 335065 w 773220"/>
                  <a:gd name="connsiteY40" fmla="*/ 25774 h 773227"/>
                  <a:gd name="connsiteX41" fmla="*/ 438162 w 773220"/>
                  <a:gd name="connsiteY41" fmla="*/ 25774 h 773227"/>
                  <a:gd name="connsiteX42" fmla="*/ 438162 w 773220"/>
                  <a:gd name="connsiteY42" fmla="*/ 154645 h 773227"/>
                  <a:gd name="connsiteX43" fmla="*/ 335065 w 773220"/>
                  <a:gd name="connsiteY43" fmla="*/ 154645 h 773227"/>
                  <a:gd name="connsiteX44" fmla="*/ 335065 w 773220"/>
                  <a:gd name="connsiteY44" fmla="*/ 25774 h 773227"/>
                  <a:gd name="connsiteX45" fmla="*/ 446358 w 773220"/>
                  <a:gd name="connsiteY45" fmla="*/ 334706 h 773227"/>
                  <a:gd name="connsiteX46" fmla="*/ 446358 w 773220"/>
                  <a:gd name="connsiteY46" fmla="*/ 438162 h 773227"/>
                  <a:gd name="connsiteX47" fmla="*/ 115984 w 773220"/>
                  <a:gd name="connsiteY47" fmla="*/ 438162 h 773227"/>
                  <a:gd name="connsiteX48" fmla="*/ 115984 w 773220"/>
                  <a:gd name="connsiteY48" fmla="*/ 25774 h 773227"/>
                  <a:gd name="connsiteX49" fmla="*/ 309291 w 773220"/>
                  <a:gd name="connsiteY49" fmla="*/ 25774 h 773227"/>
                  <a:gd name="connsiteX50" fmla="*/ 309291 w 773220"/>
                  <a:gd name="connsiteY50" fmla="*/ 167533 h 773227"/>
                  <a:gd name="connsiteX51" fmla="*/ 322178 w 773220"/>
                  <a:gd name="connsiteY51" fmla="*/ 180420 h 773227"/>
                  <a:gd name="connsiteX52" fmla="*/ 451049 w 773220"/>
                  <a:gd name="connsiteY52" fmla="*/ 180420 h 773227"/>
                  <a:gd name="connsiteX53" fmla="*/ 463936 w 773220"/>
                  <a:gd name="connsiteY53" fmla="*/ 167533 h 773227"/>
                  <a:gd name="connsiteX54" fmla="*/ 463936 w 773220"/>
                  <a:gd name="connsiteY54" fmla="*/ 25774 h 773227"/>
                  <a:gd name="connsiteX55" fmla="*/ 657243 w 773220"/>
                  <a:gd name="connsiteY55" fmla="*/ 25774 h 773227"/>
                  <a:gd name="connsiteX56" fmla="*/ 657243 w 773220"/>
                  <a:gd name="connsiteY56" fmla="*/ 227277 h 773227"/>
                  <a:gd name="connsiteX57" fmla="*/ 446358 w 773220"/>
                  <a:gd name="connsiteY57" fmla="*/ 334706 h 773227"/>
                  <a:gd name="connsiteX58" fmla="*/ 605695 w 773220"/>
                  <a:gd name="connsiteY58" fmla="*/ 528372 h 773227"/>
                  <a:gd name="connsiteX59" fmla="*/ 463936 w 773220"/>
                  <a:gd name="connsiteY59" fmla="*/ 386614 h 773227"/>
                  <a:gd name="connsiteX60" fmla="*/ 605695 w 773220"/>
                  <a:gd name="connsiteY60" fmla="*/ 244855 h 773227"/>
                  <a:gd name="connsiteX61" fmla="*/ 747453 w 773220"/>
                  <a:gd name="connsiteY61" fmla="*/ 386614 h 773227"/>
                  <a:gd name="connsiteX62" fmla="*/ 605695 w 773220"/>
                  <a:gd name="connsiteY62" fmla="*/ 528372 h 773227"/>
                  <a:gd name="connsiteX63" fmla="*/ 737143 w 773220"/>
                  <a:gd name="connsiteY63" fmla="*/ 583722 h 773227"/>
                  <a:gd name="connsiteX64" fmla="*/ 735970 w 773220"/>
                  <a:gd name="connsiteY64" fmla="*/ 584946 h 773227"/>
                  <a:gd name="connsiteX65" fmla="*/ 603542 w 773220"/>
                  <a:gd name="connsiteY65" fmla="*/ 742852 h 773227"/>
                  <a:gd name="connsiteX66" fmla="*/ 593671 w 773220"/>
                  <a:gd name="connsiteY66" fmla="*/ 747453 h 773227"/>
                  <a:gd name="connsiteX67" fmla="*/ 271828 w 773220"/>
                  <a:gd name="connsiteY67" fmla="*/ 747453 h 773227"/>
                  <a:gd name="connsiteX68" fmla="*/ 77323 w 773220"/>
                  <a:gd name="connsiteY68" fmla="*/ 710982 h 773227"/>
                  <a:gd name="connsiteX69" fmla="*/ 77323 w 773220"/>
                  <a:gd name="connsiteY69" fmla="*/ 537148 h 773227"/>
                  <a:gd name="connsiteX70" fmla="*/ 210511 w 773220"/>
                  <a:gd name="connsiteY70" fmla="*/ 537895 h 773227"/>
                  <a:gd name="connsiteX71" fmla="*/ 317551 w 773220"/>
                  <a:gd name="connsiteY71" fmla="*/ 579134 h 773227"/>
                  <a:gd name="connsiteX72" fmla="*/ 322178 w 773220"/>
                  <a:gd name="connsiteY72" fmla="*/ 579920 h 773227"/>
                  <a:gd name="connsiteX73" fmla="*/ 483267 w 773220"/>
                  <a:gd name="connsiteY73" fmla="*/ 579920 h 773227"/>
                  <a:gd name="connsiteX74" fmla="*/ 515485 w 773220"/>
                  <a:gd name="connsiteY74" fmla="*/ 612138 h 773227"/>
                  <a:gd name="connsiteX75" fmla="*/ 483267 w 773220"/>
                  <a:gd name="connsiteY75" fmla="*/ 644356 h 773227"/>
                  <a:gd name="connsiteX76" fmla="*/ 399501 w 773220"/>
                  <a:gd name="connsiteY76" fmla="*/ 644356 h 773227"/>
                  <a:gd name="connsiteX77" fmla="*/ 399501 w 773220"/>
                  <a:gd name="connsiteY77" fmla="*/ 670130 h 773227"/>
                  <a:gd name="connsiteX78" fmla="*/ 554971 w 773220"/>
                  <a:gd name="connsiteY78" fmla="*/ 670130 h 773227"/>
                  <a:gd name="connsiteX79" fmla="*/ 605501 w 773220"/>
                  <a:gd name="connsiteY79" fmla="*/ 645645 h 773227"/>
                  <a:gd name="connsiteX80" fmla="*/ 692541 w 773220"/>
                  <a:gd name="connsiteY80" fmla="*/ 535692 h 773227"/>
                  <a:gd name="connsiteX81" fmla="*/ 712915 w 773220"/>
                  <a:gd name="connsiteY81" fmla="*/ 528372 h 773227"/>
                  <a:gd name="connsiteX82" fmla="*/ 715583 w 773220"/>
                  <a:gd name="connsiteY82" fmla="*/ 528372 h 773227"/>
                  <a:gd name="connsiteX83" fmla="*/ 747453 w 773220"/>
                  <a:gd name="connsiteY83" fmla="*/ 560242 h 773227"/>
                  <a:gd name="connsiteX84" fmla="*/ 737143 w 773220"/>
                  <a:gd name="connsiteY84" fmla="*/ 583722 h 77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73220" h="773227">
                    <a:moveTo>
                      <a:pt x="725390" y="503590"/>
                    </a:moveTo>
                    <a:cubicBezTo>
                      <a:pt x="790040" y="437687"/>
                      <a:pt x="789023" y="331851"/>
                      <a:pt x="723119" y="267203"/>
                    </a:cubicBezTo>
                    <a:cubicBezTo>
                      <a:pt x="711269" y="255579"/>
                      <a:pt x="697754" y="245783"/>
                      <a:pt x="683017" y="238141"/>
                    </a:cubicBezTo>
                    <a:lnTo>
                      <a:pt x="683017" y="12887"/>
                    </a:lnTo>
                    <a:cubicBezTo>
                      <a:pt x="683017" y="5770"/>
                      <a:pt x="677247" y="0"/>
                      <a:pt x="670130" y="0"/>
                    </a:cubicBezTo>
                    <a:lnTo>
                      <a:pt x="103097" y="0"/>
                    </a:lnTo>
                    <a:cubicBezTo>
                      <a:pt x="95980" y="0"/>
                      <a:pt x="90210" y="5770"/>
                      <a:pt x="90210" y="12887"/>
                    </a:cubicBezTo>
                    <a:lnTo>
                      <a:pt x="90210" y="451049"/>
                    </a:lnTo>
                    <a:cubicBezTo>
                      <a:pt x="90210" y="458166"/>
                      <a:pt x="95980" y="463936"/>
                      <a:pt x="103097" y="463936"/>
                    </a:cubicBezTo>
                    <a:lnTo>
                      <a:pt x="457222" y="463936"/>
                    </a:lnTo>
                    <a:cubicBezTo>
                      <a:pt x="493401" y="534116"/>
                      <a:pt x="573896" y="569237"/>
                      <a:pt x="649949" y="548025"/>
                    </a:cubicBezTo>
                    <a:lnTo>
                      <a:pt x="585294" y="629690"/>
                    </a:lnTo>
                    <a:cubicBezTo>
                      <a:pt x="577979" y="638980"/>
                      <a:pt x="566796" y="644390"/>
                      <a:pt x="554971" y="644356"/>
                    </a:cubicBezTo>
                    <a:lnTo>
                      <a:pt x="531439" y="644356"/>
                    </a:lnTo>
                    <a:cubicBezTo>
                      <a:pt x="549233" y="617725"/>
                      <a:pt x="542068" y="581712"/>
                      <a:pt x="515438" y="563919"/>
                    </a:cubicBezTo>
                    <a:cubicBezTo>
                      <a:pt x="505914" y="557556"/>
                      <a:pt x="494720" y="554156"/>
                      <a:pt x="483267" y="554146"/>
                    </a:cubicBezTo>
                    <a:lnTo>
                      <a:pt x="324575" y="554146"/>
                    </a:lnTo>
                    <a:lnTo>
                      <a:pt x="219777" y="513848"/>
                    </a:lnTo>
                    <a:cubicBezTo>
                      <a:pt x="173514" y="499656"/>
                      <a:pt x="124246" y="498408"/>
                      <a:pt x="77323" y="510240"/>
                    </a:cubicBezTo>
                    <a:lnTo>
                      <a:pt x="77323" y="502598"/>
                    </a:lnTo>
                    <a:cubicBezTo>
                      <a:pt x="77323" y="495481"/>
                      <a:pt x="71552" y="489710"/>
                      <a:pt x="64436" y="489710"/>
                    </a:cubicBezTo>
                    <a:lnTo>
                      <a:pt x="12887" y="489710"/>
                    </a:lnTo>
                    <a:cubicBezTo>
                      <a:pt x="5770" y="489710"/>
                      <a:pt x="0" y="495481"/>
                      <a:pt x="0" y="502598"/>
                    </a:cubicBezTo>
                    <a:lnTo>
                      <a:pt x="0" y="760340"/>
                    </a:lnTo>
                    <a:cubicBezTo>
                      <a:pt x="0" y="767457"/>
                      <a:pt x="5770" y="773227"/>
                      <a:pt x="12887" y="773227"/>
                    </a:cubicBezTo>
                    <a:lnTo>
                      <a:pt x="64436" y="773227"/>
                    </a:lnTo>
                    <a:cubicBezTo>
                      <a:pt x="71552" y="773227"/>
                      <a:pt x="77323" y="767457"/>
                      <a:pt x="77323" y="760340"/>
                    </a:cubicBezTo>
                    <a:lnTo>
                      <a:pt x="77323" y="737143"/>
                    </a:lnTo>
                    <a:lnTo>
                      <a:pt x="268245" y="772944"/>
                    </a:lnTo>
                    <a:cubicBezTo>
                      <a:pt x="269030" y="773108"/>
                      <a:pt x="269827" y="773203"/>
                      <a:pt x="270629" y="773227"/>
                    </a:cubicBezTo>
                    <a:lnTo>
                      <a:pt x="593671" y="773227"/>
                    </a:lnTo>
                    <a:cubicBezTo>
                      <a:pt x="605111" y="773245"/>
                      <a:pt x="615969" y="768185"/>
                      <a:pt x="623311" y="759412"/>
                    </a:cubicBezTo>
                    <a:lnTo>
                      <a:pt x="755185" y="602112"/>
                    </a:lnTo>
                    <a:cubicBezTo>
                      <a:pt x="778282" y="580294"/>
                      <a:pt x="779318" y="543885"/>
                      <a:pt x="757500" y="520788"/>
                    </a:cubicBezTo>
                    <a:cubicBezTo>
                      <a:pt x="748943" y="511728"/>
                      <a:pt x="737675" y="505694"/>
                      <a:pt x="725390" y="503590"/>
                    </a:cubicBezTo>
                    <a:close/>
                    <a:moveTo>
                      <a:pt x="51548" y="747453"/>
                    </a:moveTo>
                    <a:lnTo>
                      <a:pt x="25774" y="747453"/>
                    </a:lnTo>
                    <a:lnTo>
                      <a:pt x="25774" y="515485"/>
                    </a:lnTo>
                    <a:lnTo>
                      <a:pt x="51548" y="515485"/>
                    </a:lnTo>
                    <a:lnTo>
                      <a:pt x="51548" y="747453"/>
                    </a:lnTo>
                    <a:close/>
                    <a:moveTo>
                      <a:pt x="335065" y="25774"/>
                    </a:moveTo>
                    <a:lnTo>
                      <a:pt x="438162" y="25774"/>
                    </a:lnTo>
                    <a:lnTo>
                      <a:pt x="438162" y="154645"/>
                    </a:lnTo>
                    <a:lnTo>
                      <a:pt x="335065" y="154645"/>
                    </a:lnTo>
                    <a:lnTo>
                      <a:pt x="335065" y="25774"/>
                    </a:lnTo>
                    <a:close/>
                    <a:moveTo>
                      <a:pt x="446358" y="334706"/>
                    </a:moveTo>
                    <a:cubicBezTo>
                      <a:pt x="435432" y="368325"/>
                      <a:pt x="435432" y="404541"/>
                      <a:pt x="446358" y="438162"/>
                    </a:cubicBezTo>
                    <a:lnTo>
                      <a:pt x="115984" y="438162"/>
                    </a:lnTo>
                    <a:lnTo>
                      <a:pt x="115984" y="25774"/>
                    </a:lnTo>
                    <a:lnTo>
                      <a:pt x="309291" y="25774"/>
                    </a:lnTo>
                    <a:lnTo>
                      <a:pt x="309291" y="167533"/>
                    </a:lnTo>
                    <a:cubicBezTo>
                      <a:pt x="309291" y="174649"/>
                      <a:pt x="315061" y="180420"/>
                      <a:pt x="322178" y="180420"/>
                    </a:cubicBezTo>
                    <a:lnTo>
                      <a:pt x="451049" y="180420"/>
                    </a:lnTo>
                    <a:cubicBezTo>
                      <a:pt x="458166" y="180420"/>
                      <a:pt x="463936" y="174649"/>
                      <a:pt x="463936" y="167533"/>
                    </a:cubicBezTo>
                    <a:lnTo>
                      <a:pt x="463936" y="25774"/>
                    </a:lnTo>
                    <a:lnTo>
                      <a:pt x="657243" y="25774"/>
                    </a:lnTo>
                    <a:lnTo>
                      <a:pt x="657243" y="227277"/>
                    </a:lnTo>
                    <a:cubicBezTo>
                      <a:pt x="569343" y="198708"/>
                      <a:pt x="474927" y="246806"/>
                      <a:pt x="446358" y="334706"/>
                    </a:cubicBezTo>
                    <a:close/>
                    <a:moveTo>
                      <a:pt x="605695" y="528372"/>
                    </a:moveTo>
                    <a:cubicBezTo>
                      <a:pt x="527442" y="528280"/>
                      <a:pt x="464028" y="464866"/>
                      <a:pt x="463936" y="386614"/>
                    </a:cubicBezTo>
                    <a:cubicBezTo>
                      <a:pt x="463936" y="308323"/>
                      <a:pt x="527404" y="244855"/>
                      <a:pt x="605695" y="244855"/>
                    </a:cubicBezTo>
                    <a:cubicBezTo>
                      <a:pt x="683985" y="244855"/>
                      <a:pt x="747453" y="308323"/>
                      <a:pt x="747453" y="386614"/>
                    </a:cubicBezTo>
                    <a:cubicBezTo>
                      <a:pt x="747453" y="464904"/>
                      <a:pt x="683985" y="528372"/>
                      <a:pt x="605695" y="528372"/>
                    </a:cubicBezTo>
                    <a:close/>
                    <a:moveTo>
                      <a:pt x="737143" y="583722"/>
                    </a:moveTo>
                    <a:cubicBezTo>
                      <a:pt x="736729" y="584107"/>
                      <a:pt x="736338" y="584516"/>
                      <a:pt x="735970" y="584946"/>
                    </a:cubicBezTo>
                    <a:lnTo>
                      <a:pt x="603542" y="742852"/>
                    </a:lnTo>
                    <a:cubicBezTo>
                      <a:pt x="601094" y="745769"/>
                      <a:pt x="597479" y="747453"/>
                      <a:pt x="593671" y="747453"/>
                    </a:cubicBezTo>
                    <a:lnTo>
                      <a:pt x="271828" y="747453"/>
                    </a:lnTo>
                    <a:lnTo>
                      <a:pt x="77323" y="710982"/>
                    </a:lnTo>
                    <a:lnTo>
                      <a:pt x="77323" y="537148"/>
                    </a:lnTo>
                    <a:cubicBezTo>
                      <a:pt x="120888" y="524739"/>
                      <a:pt x="167088" y="524999"/>
                      <a:pt x="210511" y="537895"/>
                    </a:cubicBezTo>
                    <a:lnTo>
                      <a:pt x="317551" y="579134"/>
                    </a:lnTo>
                    <a:cubicBezTo>
                      <a:pt x="319032" y="579677"/>
                      <a:pt x="320601" y="579944"/>
                      <a:pt x="322178" y="579920"/>
                    </a:cubicBezTo>
                    <a:lnTo>
                      <a:pt x="483267" y="579920"/>
                    </a:lnTo>
                    <a:cubicBezTo>
                      <a:pt x="501061" y="579920"/>
                      <a:pt x="515485" y="594344"/>
                      <a:pt x="515485" y="612138"/>
                    </a:cubicBezTo>
                    <a:cubicBezTo>
                      <a:pt x="515485" y="629932"/>
                      <a:pt x="501061" y="644356"/>
                      <a:pt x="483267" y="644356"/>
                    </a:cubicBezTo>
                    <a:lnTo>
                      <a:pt x="399501" y="644356"/>
                    </a:lnTo>
                    <a:lnTo>
                      <a:pt x="399501" y="670130"/>
                    </a:lnTo>
                    <a:lnTo>
                      <a:pt x="554971" y="670130"/>
                    </a:lnTo>
                    <a:cubicBezTo>
                      <a:pt x="574683" y="670170"/>
                      <a:pt x="593318" y="661140"/>
                      <a:pt x="605501" y="645645"/>
                    </a:cubicBezTo>
                    <a:lnTo>
                      <a:pt x="692541" y="535692"/>
                    </a:lnTo>
                    <a:cubicBezTo>
                      <a:pt x="698267" y="530944"/>
                      <a:pt x="705476" y="528354"/>
                      <a:pt x="712915" y="528372"/>
                    </a:cubicBezTo>
                    <a:lnTo>
                      <a:pt x="715583" y="528372"/>
                    </a:lnTo>
                    <a:cubicBezTo>
                      <a:pt x="733179" y="528386"/>
                      <a:pt x="747438" y="542646"/>
                      <a:pt x="747453" y="560242"/>
                    </a:cubicBezTo>
                    <a:cubicBezTo>
                      <a:pt x="747451" y="569166"/>
                      <a:pt x="743712" y="577681"/>
                      <a:pt x="737143" y="583722"/>
                    </a:cubicBez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3" name="PPT世界-18-2"/>
              <p:cNvSpPr/>
              <p:nvPr/>
            </p:nvSpPr>
            <p:spPr>
              <a:xfrm>
                <a:off x="7501255" y="4751887"/>
                <a:ext cx="206297" cy="206260"/>
              </a:xfrm>
              <a:custGeom>
                <a:avLst/>
                <a:gdLst>
                  <a:gd name="connsiteX0" fmla="*/ 205681 w 206297"/>
                  <a:gd name="connsiteY0" fmla="*/ 73395 h 206260"/>
                  <a:gd name="connsiteX1" fmla="*/ 194933 w 206297"/>
                  <a:gd name="connsiteY1" fmla="*/ 64541 h 206260"/>
                  <a:gd name="connsiteX2" fmla="*/ 138655 w 206297"/>
                  <a:gd name="connsiteY2" fmla="*/ 57866 h 206260"/>
                  <a:gd name="connsiteX3" fmla="*/ 114801 w 206297"/>
                  <a:gd name="connsiteY3" fmla="*/ 7400 h 206260"/>
                  <a:gd name="connsiteX4" fmla="*/ 103203 w 206297"/>
                  <a:gd name="connsiteY4" fmla="*/ 15 h 206260"/>
                  <a:gd name="connsiteX5" fmla="*/ 91540 w 206297"/>
                  <a:gd name="connsiteY5" fmla="*/ 7232 h 206260"/>
                  <a:gd name="connsiteX6" fmla="*/ 66693 w 206297"/>
                  <a:gd name="connsiteY6" fmla="*/ 57866 h 206260"/>
                  <a:gd name="connsiteX7" fmla="*/ 11343 w 206297"/>
                  <a:gd name="connsiteY7" fmla="*/ 64541 h 206260"/>
                  <a:gd name="connsiteX8" fmla="*/ 94 w 206297"/>
                  <a:gd name="connsiteY8" fmla="*/ 78881 h 206260"/>
                  <a:gd name="connsiteX9" fmla="*/ 3882 w 206297"/>
                  <a:gd name="connsiteY9" fmla="*/ 86552 h 206260"/>
                  <a:gd name="connsiteX10" fmla="*/ 44656 w 206297"/>
                  <a:gd name="connsiteY10" fmla="*/ 126309 h 206260"/>
                  <a:gd name="connsiteX11" fmla="*/ 26382 w 206297"/>
                  <a:gd name="connsiteY11" fmla="*/ 189791 h 206260"/>
                  <a:gd name="connsiteX12" fmla="*/ 35223 w 206297"/>
                  <a:gd name="connsiteY12" fmla="*/ 205728 h 206260"/>
                  <a:gd name="connsiteX13" fmla="*/ 45790 w 206297"/>
                  <a:gd name="connsiteY13" fmla="*/ 204147 h 206260"/>
                  <a:gd name="connsiteX14" fmla="*/ 103203 w 206297"/>
                  <a:gd name="connsiteY14" fmla="*/ 166813 h 206260"/>
                  <a:gd name="connsiteX15" fmla="*/ 160615 w 206297"/>
                  <a:gd name="connsiteY15" fmla="*/ 204186 h 206260"/>
                  <a:gd name="connsiteX16" fmla="*/ 178438 w 206297"/>
                  <a:gd name="connsiteY16" fmla="*/ 200380 h 206260"/>
                  <a:gd name="connsiteX17" fmla="*/ 179855 w 206297"/>
                  <a:gd name="connsiteY17" fmla="*/ 189314 h 206260"/>
                  <a:gd name="connsiteX18" fmla="*/ 158888 w 206297"/>
                  <a:gd name="connsiteY18" fmla="*/ 126309 h 206260"/>
                  <a:gd name="connsiteX19" fmla="*/ 202098 w 206297"/>
                  <a:gd name="connsiteY19" fmla="*/ 86849 h 206260"/>
                  <a:gd name="connsiteX20" fmla="*/ 205681 w 206297"/>
                  <a:gd name="connsiteY20" fmla="*/ 73395 h 206260"/>
                  <a:gd name="connsiteX21" fmla="*/ 135330 w 206297"/>
                  <a:gd name="connsiteY21" fmla="*/ 112932 h 206260"/>
                  <a:gd name="connsiteX22" fmla="*/ 131799 w 206297"/>
                  <a:gd name="connsiteY22" fmla="*/ 126515 h 206260"/>
                  <a:gd name="connsiteX23" fmla="*/ 143758 w 206297"/>
                  <a:gd name="connsiteY23" fmla="*/ 162432 h 206260"/>
                  <a:gd name="connsiteX24" fmla="*/ 110252 w 206297"/>
                  <a:gd name="connsiteY24" fmla="*/ 140640 h 206260"/>
                  <a:gd name="connsiteX25" fmla="*/ 96205 w 206297"/>
                  <a:gd name="connsiteY25" fmla="*/ 140640 h 206260"/>
                  <a:gd name="connsiteX26" fmla="*/ 60675 w 206297"/>
                  <a:gd name="connsiteY26" fmla="*/ 163682 h 206260"/>
                  <a:gd name="connsiteX27" fmla="*/ 71526 w 206297"/>
                  <a:gd name="connsiteY27" fmla="*/ 125987 h 206260"/>
                  <a:gd name="connsiteX28" fmla="*/ 68150 w 206297"/>
                  <a:gd name="connsiteY28" fmla="*/ 113216 h 206260"/>
                  <a:gd name="connsiteX29" fmla="*/ 41203 w 206297"/>
                  <a:gd name="connsiteY29" fmla="*/ 86900 h 206260"/>
                  <a:gd name="connsiteX30" fmla="*/ 76797 w 206297"/>
                  <a:gd name="connsiteY30" fmla="*/ 82596 h 206260"/>
                  <a:gd name="connsiteX31" fmla="*/ 86810 w 206297"/>
                  <a:gd name="connsiteY31" fmla="*/ 75482 h 206260"/>
                  <a:gd name="connsiteX32" fmla="*/ 102945 w 206297"/>
                  <a:gd name="connsiteY32" fmla="*/ 42620 h 206260"/>
                  <a:gd name="connsiteX33" fmla="*/ 118409 w 206297"/>
                  <a:gd name="connsiteY33" fmla="*/ 75302 h 206260"/>
                  <a:gd name="connsiteX34" fmla="*/ 128539 w 206297"/>
                  <a:gd name="connsiteY34" fmla="*/ 82609 h 206260"/>
                  <a:gd name="connsiteX35" fmla="*/ 163940 w 206297"/>
                  <a:gd name="connsiteY35" fmla="*/ 86797 h 206260"/>
                  <a:gd name="connsiteX36" fmla="*/ 135330 w 206297"/>
                  <a:gd name="connsiteY36" fmla="*/ 112932 h 20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6297" h="206260">
                    <a:moveTo>
                      <a:pt x="205681" y="73395"/>
                    </a:moveTo>
                    <a:cubicBezTo>
                      <a:pt x="204138" y="68596"/>
                      <a:pt x="199938" y="65136"/>
                      <a:pt x="194933" y="64541"/>
                    </a:cubicBezTo>
                    <a:lnTo>
                      <a:pt x="138655" y="57866"/>
                    </a:lnTo>
                    <a:lnTo>
                      <a:pt x="114801" y="7400"/>
                    </a:lnTo>
                    <a:cubicBezTo>
                      <a:pt x="112681" y="2909"/>
                      <a:pt x="108169" y="36"/>
                      <a:pt x="103203" y="15"/>
                    </a:cubicBezTo>
                    <a:cubicBezTo>
                      <a:pt x="98193" y="-237"/>
                      <a:pt x="93548" y="2635"/>
                      <a:pt x="91540" y="7232"/>
                    </a:cubicBezTo>
                    <a:lnTo>
                      <a:pt x="66693" y="57866"/>
                    </a:lnTo>
                    <a:lnTo>
                      <a:pt x="11343" y="64541"/>
                    </a:lnTo>
                    <a:cubicBezTo>
                      <a:pt x="4278" y="65395"/>
                      <a:pt x="-759" y="71814"/>
                      <a:pt x="94" y="78881"/>
                    </a:cubicBezTo>
                    <a:cubicBezTo>
                      <a:pt x="447" y="81795"/>
                      <a:pt x="1783" y="84502"/>
                      <a:pt x="3882" y="86552"/>
                    </a:cubicBezTo>
                    <a:lnTo>
                      <a:pt x="44656" y="126309"/>
                    </a:lnTo>
                    <a:lnTo>
                      <a:pt x="26382" y="189791"/>
                    </a:lnTo>
                    <a:cubicBezTo>
                      <a:pt x="24424" y="196633"/>
                      <a:pt x="28382" y="203769"/>
                      <a:pt x="35223" y="205728"/>
                    </a:cubicBezTo>
                    <a:cubicBezTo>
                      <a:pt x="38809" y="206754"/>
                      <a:pt x="42662" y="206177"/>
                      <a:pt x="45790" y="204147"/>
                    </a:cubicBezTo>
                    <a:lnTo>
                      <a:pt x="103203" y="166813"/>
                    </a:lnTo>
                    <a:lnTo>
                      <a:pt x="160615" y="204186"/>
                    </a:lnTo>
                    <a:cubicBezTo>
                      <a:pt x="166588" y="208057"/>
                      <a:pt x="174567" y="206353"/>
                      <a:pt x="178438" y="200380"/>
                    </a:cubicBezTo>
                    <a:cubicBezTo>
                      <a:pt x="180564" y="197096"/>
                      <a:pt x="181086" y="193026"/>
                      <a:pt x="179855" y="189314"/>
                    </a:cubicBezTo>
                    <a:lnTo>
                      <a:pt x="158888" y="126309"/>
                    </a:lnTo>
                    <a:lnTo>
                      <a:pt x="202098" y="86849"/>
                    </a:lnTo>
                    <a:cubicBezTo>
                      <a:pt x="205821" y="83450"/>
                      <a:pt x="207221" y="78194"/>
                      <a:pt x="205681" y="73395"/>
                    </a:cubicBezTo>
                    <a:close/>
                    <a:moveTo>
                      <a:pt x="135330" y="112932"/>
                    </a:moveTo>
                    <a:cubicBezTo>
                      <a:pt x="131575" y="116365"/>
                      <a:pt x="130191" y="121688"/>
                      <a:pt x="131799" y="126515"/>
                    </a:cubicBezTo>
                    <a:lnTo>
                      <a:pt x="143758" y="162432"/>
                    </a:lnTo>
                    <a:lnTo>
                      <a:pt x="110252" y="140640"/>
                    </a:lnTo>
                    <a:cubicBezTo>
                      <a:pt x="105981" y="137864"/>
                      <a:pt x="100475" y="137864"/>
                      <a:pt x="96205" y="140640"/>
                    </a:cubicBezTo>
                    <a:lnTo>
                      <a:pt x="60675" y="163682"/>
                    </a:lnTo>
                    <a:lnTo>
                      <a:pt x="71526" y="125987"/>
                    </a:lnTo>
                    <a:cubicBezTo>
                      <a:pt x="72834" y="121433"/>
                      <a:pt x="71537" y="116528"/>
                      <a:pt x="68150" y="113216"/>
                    </a:cubicBezTo>
                    <a:lnTo>
                      <a:pt x="41203" y="86900"/>
                    </a:lnTo>
                    <a:lnTo>
                      <a:pt x="76797" y="82596"/>
                    </a:lnTo>
                    <a:cubicBezTo>
                      <a:pt x="81122" y="82071"/>
                      <a:pt x="84890" y="79394"/>
                      <a:pt x="86810" y="75482"/>
                    </a:cubicBezTo>
                    <a:lnTo>
                      <a:pt x="102945" y="42620"/>
                    </a:lnTo>
                    <a:lnTo>
                      <a:pt x="118409" y="75302"/>
                    </a:lnTo>
                    <a:cubicBezTo>
                      <a:pt x="120301" y="79321"/>
                      <a:pt x="124128" y="82082"/>
                      <a:pt x="128539" y="82609"/>
                    </a:cubicBezTo>
                    <a:lnTo>
                      <a:pt x="163940" y="86797"/>
                    </a:lnTo>
                    <a:lnTo>
                      <a:pt x="135330" y="112932"/>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4" name="PPT世界-18-3"/>
              <p:cNvSpPr/>
              <p:nvPr/>
            </p:nvSpPr>
            <p:spPr>
              <a:xfrm>
                <a:off x="7140521" y="4790563"/>
                <a:ext cx="257742" cy="103096"/>
              </a:xfrm>
              <a:custGeom>
                <a:avLst/>
                <a:gdLst>
                  <a:gd name="connsiteX0" fmla="*/ 244855 w 257742"/>
                  <a:gd name="connsiteY0" fmla="*/ 0 h 103096"/>
                  <a:gd name="connsiteX1" fmla="*/ 12887 w 257742"/>
                  <a:gd name="connsiteY1" fmla="*/ 0 h 103096"/>
                  <a:gd name="connsiteX2" fmla="*/ 0 w 257742"/>
                  <a:gd name="connsiteY2" fmla="*/ 12887 h 103096"/>
                  <a:gd name="connsiteX3" fmla="*/ 0 w 257742"/>
                  <a:gd name="connsiteY3" fmla="*/ 90210 h 103096"/>
                  <a:gd name="connsiteX4" fmla="*/ 12887 w 257742"/>
                  <a:gd name="connsiteY4" fmla="*/ 103097 h 103096"/>
                  <a:gd name="connsiteX5" fmla="*/ 244855 w 257742"/>
                  <a:gd name="connsiteY5" fmla="*/ 103097 h 103096"/>
                  <a:gd name="connsiteX6" fmla="*/ 257742 w 257742"/>
                  <a:gd name="connsiteY6" fmla="*/ 90210 h 103096"/>
                  <a:gd name="connsiteX7" fmla="*/ 257742 w 257742"/>
                  <a:gd name="connsiteY7" fmla="*/ 12887 h 103096"/>
                  <a:gd name="connsiteX8" fmla="*/ 244855 w 257742"/>
                  <a:gd name="connsiteY8" fmla="*/ 0 h 103096"/>
                  <a:gd name="connsiteX9" fmla="*/ 231968 w 257742"/>
                  <a:gd name="connsiteY9" fmla="*/ 77323 h 103096"/>
                  <a:gd name="connsiteX10" fmla="*/ 25774 w 257742"/>
                  <a:gd name="connsiteY10" fmla="*/ 77323 h 103096"/>
                  <a:gd name="connsiteX11" fmla="*/ 25774 w 257742"/>
                  <a:gd name="connsiteY11" fmla="*/ 25774 h 103096"/>
                  <a:gd name="connsiteX12" fmla="*/ 231968 w 257742"/>
                  <a:gd name="connsiteY12" fmla="*/ 25774 h 103096"/>
                  <a:gd name="connsiteX13" fmla="*/ 231968 w 257742"/>
                  <a:gd name="connsiteY13" fmla="*/ 77323 h 1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7742" h="103096">
                    <a:moveTo>
                      <a:pt x="244855" y="0"/>
                    </a:moveTo>
                    <a:lnTo>
                      <a:pt x="12887" y="0"/>
                    </a:lnTo>
                    <a:cubicBezTo>
                      <a:pt x="5770" y="0"/>
                      <a:pt x="0" y="5770"/>
                      <a:pt x="0" y="12887"/>
                    </a:cubicBezTo>
                    <a:lnTo>
                      <a:pt x="0" y="90210"/>
                    </a:lnTo>
                    <a:cubicBezTo>
                      <a:pt x="0" y="97327"/>
                      <a:pt x="5770" y="103097"/>
                      <a:pt x="12887" y="103097"/>
                    </a:cubicBezTo>
                    <a:lnTo>
                      <a:pt x="244855" y="103097"/>
                    </a:lnTo>
                    <a:cubicBezTo>
                      <a:pt x="251972" y="103097"/>
                      <a:pt x="257742" y="97327"/>
                      <a:pt x="257742" y="90210"/>
                    </a:cubicBezTo>
                    <a:lnTo>
                      <a:pt x="257742" y="12887"/>
                    </a:lnTo>
                    <a:cubicBezTo>
                      <a:pt x="257742" y="5770"/>
                      <a:pt x="251974" y="0"/>
                      <a:pt x="244855" y="0"/>
                    </a:cubicBezTo>
                    <a:close/>
                    <a:moveTo>
                      <a:pt x="231968" y="77323"/>
                    </a:moveTo>
                    <a:lnTo>
                      <a:pt x="25774" y="77323"/>
                    </a:lnTo>
                    <a:lnTo>
                      <a:pt x="25774" y="25774"/>
                    </a:lnTo>
                    <a:lnTo>
                      <a:pt x="231968" y="25774"/>
                    </a:lnTo>
                    <a:lnTo>
                      <a:pt x="231968" y="77323"/>
                    </a:ln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5" name="PPT世界-18-4"/>
              <p:cNvSpPr/>
              <p:nvPr/>
            </p:nvSpPr>
            <p:spPr>
              <a:xfrm>
                <a:off x="7140524" y="4545711"/>
                <a:ext cx="128865" cy="115981"/>
              </a:xfrm>
              <a:custGeom>
                <a:avLst/>
                <a:gdLst>
                  <a:gd name="connsiteX0" fmla="*/ 125093 w 128865"/>
                  <a:gd name="connsiteY0" fmla="*/ 55322 h 115981"/>
                  <a:gd name="connsiteX1" fmla="*/ 73544 w 128865"/>
                  <a:gd name="connsiteY1" fmla="*/ 3773 h 115981"/>
                  <a:gd name="connsiteX2" fmla="*/ 55322 w 128865"/>
                  <a:gd name="connsiteY2" fmla="*/ 3773 h 115981"/>
                  <a:gd name="connsiteX3" fmla="*/ 3773 w 128865"/>
                  <a:gd name="connsiteY3" fmla="*/ 55322 h 115981"/>
                  <a:gd name="connsiteX4" fmla="*/ 3777 w 128865"/>
                  <a:gd name="connsiteY4" fmla="*/ 73547 h 115981"/>
                  <a:gd name="connsiteX5" fmla="*/ 12884 w 128865"/>
                  <a:gd name="connsiteY5" fmla="*/ 77320 h 115981"/>
                  <a:gd name="connsiteX6" fmla="*/ 25772 w 128865"/>
                  <a:gd name="connsiteY6" fmla="*/ 77320 h 115981"/>
                  <a:gd name="connsiteX7" fmla="*/ 25772 w 128865"/>
                  <a:gd name="connsiteY7" fmla="*/ 103094 h 115981"/>
                  <a:gd name="connsiteX8" fmla="*/ 38659 w 128865"/>
                  <a:gd name="connsiteY8" fmla="*/ 115981 h 115981"/>
                  <a:gd name="connsiteX9" fmla="*/ 90207 w 128865"/>
                  <a:gd name="connsiteY9" fmla="*/ 115981 h 115981"/>
                  <a:gd name="connsiteX10" fmla="*/ 103094 w 128865"/>
                  <a:gd name="connsiteY10" fmla="*/ 103094 h 115981"/>
                  <a:gd name="connsiteX11" fmla="*/ 103094 w 128865"/>
                  <a:gd name="connsiteY11" fmla="*/ 77320 h 115981"/>
                  <a:gd name="connsiteX12" fmla="*/ 115981 w 128865"/>
                  <a:gd name="connsiteY12" fmla="*/ 77320 h 115981"/>
                  <a:gd name="connsiteX13" fmla="*/ 128865 w 128865"/>
                  <a:gd name="connsiteY13" fmla="*/ 64430 h 115981"/>
                  <a:gd name="connsiteX14" fmla="*/ 125093 w 128865"/>
                  <a:gd name="connsiteY14" fmla="*/ 55322 h 115981"/>
                  <a:gd name="connsiteX15" fmla="*/ 77320 w 128865"/>
                  <a:gd name="connsiteY15" fmla="*/ 64433 h 115981"/>
                  <a:gd name="connsiteX16" fmla="*/ 77320 w 128865"/>
                  <a:gd name="connsiteY16" fmla="*/ 90207 h 115981"/>
                  <a:gd name="connsiteX17" fmla="*/ 51546 w 128865"/>
                  <a:gd name="connsiteY17" fmla="*/ 90207 h 115981"/>
                  <a:gd name="connsiteX18" fmla="*/ 51546 w 128865"/>
                  <a:gd name="connsiteY18" fmla="*/ 64433 h 115981"/>
                  <a:gd name="connsiteX19" fmla="*/ 43182 w 128865"/>
                  <a:gd name="connsiteY19" fmla="*/ 52358 h 115981"/>
                  <a:gd name="connsiteX20" fmla="*/ 64433 w 128865"/>
                  <a:gd name="connsiteY20" fmla="*/ 31107 h 115981"/>
                  <a:gd name="connsiteX21" fmla="*/ 85684 w 128865"/>
                  <a:gd name="connsiteY21" fmla="*/ 52358 h 115981"/>
                  <a:gd name="connsiteX22" fmla="*/ 77320 w 128865"/>
                  <a:gd name="connsiteY22" fmla="*/ 64433 h 115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865" h="115981">
                    <a:moveTo>
                      <a:pt x="125093" y="55322"/>
                    </a:moveTo>
                    <a:lnTo>
                      <a:pt x="73544" y="3773"/>
                    </a:lnTo>
                    <a:cubicBezTo>
                      <a:pt x="68512" y="-1258"/>
                      <a:pt x="60354" y="-1258"/>
                      <a:pt x="55322" y="3773"/>
                    </a:cubicBezTo>
                    <a:lnTo>
                      <a:pt x="3773" y="55322"/>
                    </a:lnTo>
                    <a:cubicBezTo>
                      <a:pt x="-1259" y="60356"/>
                      <a:pt x="-1258" y="68515"/>
                      <a:pt x="3777" y="73547"/>
                    </a:cubicBezTo>
                    <a:cubicBezTo>
                      <a:pt x="6193" y="75962"/>
                      <a:pt x="9469" y="77320"/>
                      <a:pt x="12884" y="77320"/>
                    </a:cubicBezTo>
                    <a:lnTo>
                      <a:pt x="25772" y="77320"/>
                    </a:lnTo>
                    <a:lnTo>
                      <a:pt x="25772" y="103094"/>
                    </a:lnTo>
                    <a:cubicBezTo>
                      <a:pt x="25772" y="110211"/>
                      <a:pt x="31542" y="115981"/>
                      <a:pt x="38659" y="115981"/>
                    </a:cubicBezTo>
                    <a:lnTo>
                      <a:pt x="90207" y="115981"/>
                    </a:lnTo>
                    <a:cubicBezTo>
                      <a:pt x="97324" y="115981"/>
                      <a:pt x="103094" y="110211"/>
                      <a:pt x="103094" y="103094"/>
                    </a:cubicBezTo>
                    <a:lnTo>
                      <a:pt x="103094" y="77320"/>
                    </a:lnTo>
                    <a:lnTo>
                      <a:pt x="115981" y="77320"/>
                    </a:lnTo>
                    <a:cubicBezTo>
                      <a:pt x="123098" y="77318"/>
                      <a:pt x="128867" y="71548"/>
                      <a:pt x="128865" y="64430"/>
                    </a:cubicBezTo>
                    <a:cubicBezTo>
                      <a:pt x="128865" y="61014"/>
                      <a:pt x="127509" y="57738"/>
                      <a:pt x="125093" y="55322"/>
                    </a:cubicBezTo>
                    <a:close/>
                    <a:moveTo>
                      <a:pt x="77320" y="64433"/>
                    </a:moveTo>
                    <a:lnTo>
                      <a:pt x="77320" y="90207"/>
                    </a:lnTo>
                    <a:lnTo>
                      <a:pt x="51546" y="90207"/>
                    </a:lnTo>
                    <a:lnTo>
                      <a:pt x="51546" y="64433"/>
                    </a:lnTo>
                    <a:cubicBezTo>
                      <a:pt x="51549" y="59057"/>
                      <a:pt x="48216" y="54244"/>
                      <a:pt x="43182" y="52358"/>
                    </a:cubicBezTo>
                    <a:lnTo>
                      <a:pt x="64433" y="31107"/>
                    </a:lnTo>
                    <a:lnTo>
                      <a:pt x="85684" y="52358"/>
                    </a:lnTo>
                    <a:cubicBezTo>
                      <a:pt x="80651" y="54244"/>
                      <a:pt x="77317" y="59057"/>
                      <a:pt x="77320" y="64433"/>
                    </a:cubicBezTo>
                    <a:close/>
                  </a:path>
                </a:pathLst>
              </a:custGeom>
              <a:grpFill/>
              <a:ln w="16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PPT世界-1"/>
          <p:cNvGrpSpPr/>
          <p:nvPr/>
        </p:nvGrpSpPr>
        <p:grpSpPr>
          <a:xfrm>
            <a:off x="371955" y="300636"/>
            <a:ext cx="4174788" cy="755816"/>
            <a:chOff x="6611988" y="2562509"/>
            <a:chExt cx="4174788" cy="755816"/>
          </a:xfrm>
        </p:grpSpPr>
        <p:sp>
          <p:nvSpPr>
            <p:cNvPr id="37" name="PPT世界-1-1"/>
            <p:cNvSpPr/>
            <p:nvPr/>
          </p:nvSpPr>
          <p:spPr>
            <a:xfrm flipV="1">
              <a:off x="7706293" y="2562509"/>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cs typeface="思源黑体 CN Bold" panose="020B0800000000000000" pitchFamily="34" charset="-122"/>
              </a:endParaRPr>
            </a:p>
          </p:txBody>
        </p:sp>
        <p:sp>
          <p:nvSpPr>
            <p:cNvPr id="38" name="PPT世界-1-2"/>
            <p:cNvSpPr txBox="1"/>
            <p:nvPr/>
          </p:nvSpPr>
          <p:spPr>
            <a:xfrm>
              <a:off x="7875421" y="2637506"/>
              <a:ext cx="2349517" cy="400110"/>
            </a:xfrm>
            <a:prstGeom prst="rect">
              <a:avLst/>
            </a:prstGeom>
            <a:noFill/>
          </p:spPr>
          <p:txBody>
            <a:bodyPr wrap="square" rtlCol="0">
              <a:spAutoFit/>
            </a:bodyPr>
            <a:lstStyle/>
            <a:p>
              <a:r>
                <a:rPr kumimoji="1" lang="zh-CN" altLang="en-US" sz="2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39" name="PPT世界-1-3"/>
            <p:cNvSpPr txBox="1"/>
            <p:nvPr/>
          </p:nvSpPr>
          <p:spPr>
            <a:xfrm>
              <a:off x="7875420" y="2981158"/>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Fundamentals of Materials Science</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0" name="PPT世界-1-4"/>
            <p:cNvSpPr/>
            <p:nvPr/>
          </p:nvSpPr>
          <p:spPr>
            <a:xfrm flipV="1">
              <a:off x="6611988" y="2565015"/>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41" name="PPT世界-1-5"/>
            <p:cNvSpPr txBox="1"/>
            <p:nvPr/>
          </p:nvSpPr>
          <p:spPr>
            <a:xfrm>
              <a:off x="6637260" y="2650354"/>
              <a:ext cx="707454" cy="584775"/>
            </a:xfrm>
            <a:prstGeom prst="rect">
              <a:avLst/>
            </a:prstGeom>
            <a:noFill/>
          </p:spPr>
          <p:txBody>
            <a:bodyPr wrap="square" rtlCol="0">
              <a:spAutoFit/>
            </a:bodyPr>
            <a:lstStyle/>
            <a:p>
              <a:pPr algn="ctr"/>
              <a:r>
                <a:rPr kumimoji="1" lang="en-US" altLang="zh-CN" sz="3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p>
          </p:txBody>
        </p:sp>
      </p:grpSp>
      <p:grpSp>
        <p:nvGrpSpPr>
          <p:cNvPr id="35" name="PPT世界-2"/>
          <p:cNvGrpSpPr/>
          <p:nvPr/>
        </p:nvGrpSpPr>
        <p:grpSpPr>
          <a:xfrm>
            <a:off x="-149384" y="-149032"/>
            <a:ext cx="12516103" cy="7192864"/>
            <a:chOff x="-149384" y="-149032"/>
            <a:chExt cx="12516103" cy="7192864"/>
          </a:xfrm>
        </p:grpSpPr>
        <p:pic>
          <p:nvPicPr>
            <p:cNvPr id="11" name="PPT世界-2-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2-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2-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2-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2-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2-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2-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2-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2-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2-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2-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2-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2-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2-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2-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2-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2-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2-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2-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2-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2-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2-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2-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2" name="PPT世界-4"/>
          <p:cNvGrpSpPr/>
          <p:nvPr/>
        </p:nvGrpSpPr>
        <p:grpSpPr>
          <a:xfrm>
            <a:off x="4035415" y="1648784"/>
            <a:ext cx="4121170" cy="4121170"/>
            <a:chOff x="4035415" y="1648784"/>
            <a:chExt cx="4121170" cy="4121170"/>
          </a:xfrm>
        </p:grpSpPr>
        <p:sp>
          <p:nvSpPr>
            <p:cNvPr id="43" name="PPT世界-4-1"/>
            <p:cNvSpPr/>
            <p:nvPr/>
          </p:nvSpPr>
          <p:spPr>
            <a:xfrm>
              <a:off x="4035415" y="1648784"/>
              <a:ext cx="4121170" cy="4121170"/>
            </a:xfrm>
            <a:prstGeom prst="donut">
              <a:avLst>
                <a:gd name="adj" fmla="val 12398"/>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4-2"/>
            <p:cNvSpPr/>
            <p:nvPr/>
          </p:nvSpPr>
          <p:spPr>
            <a:xfrm>
              <a:off x="5289020" y="3983103"/>
              <a:ext cx="1613960" cy="64633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sp>
          <p:nvSpPr>
            <p:cNvPr id="45" name="PPT世界-4-3"/>
            <p:cNvSpPr/>
            <p:nvPr/>
          </p:nvSpPr>
          <p:spPr>
            <a:xfrm>
              <a:off x="5593656" y="2825750"/>
              <a:ext cx="1003141" cy="1003343"/>
            </a:xfrm>
            <a:custGeom>
              <a:avLst/>
              <a:gdLst>
                <a:gd name="T0" fmla="*/ 0 w 10375"/>
                <a:gd name="T1" fmla="*/ 250 h 10377"/>
                <a:gd name="T2" fmla="*/ 2075 w 10375"/>
                <a:gd name="T3" fmla="*/ 0 h 10377"/>
                <a:gd name="T4" fmla="*/ 2325 w 10375"/>
                <a:gd name="T5" fmla="*/ 563 h 10377"/>
                <a:gd name="T6" fmla="*/ 813 w 10375"/>
                <a:gd name="T7" fmla="*/ 813 h 10377"/>
                <a:gd name="T8" fmla="*/ 563 w 10375"/>
                <a:gd name="T9" fmla="*/ 2325 h 10377"/>
                <a:gd name="T10" fmla="*/ 0 w 10375"/>
                <a:gd name="T11" fmla="*/ 2075 h 10377"/>
                <a:gd name="T12" fmla="*/ 8050 w 10375"/>
                <a:gd name="T13" fmla="*/ 570 h 10377"/>
                <a:gd name="T14" fmla="*/ 9563 w 10375"/>
                <a:gd name="T15" fmla="*/ 820 h 10377"/>
                <a:gd name="T16" fmla="*/ 9813 w 10375"/>
                <a:gd name="T17" fmla="*/ 2333 h 10377"/>
                <a:gd name="T18" fmla="*/ 10375 w 10375"/>
                <a:gd name="T19" fmla="*/ 2083 h 10377"/>
                <a:gd name="T20" fmla="*/ 10125 w 10375"/>
                <a:gd name="T21" fmla="*/ 8 h 10377"/>
                <a:gd name="T22" fmla="*/ 8050 w 10375"/>
                <a:gd name="T23" fmla="*/ 258 h 10377"/>
                <a:gd name="T24" fmla="*/ 9813 w 10375"/>
                <a:gd name="T25" fmla="*/ 8052 h 10377"/>
                <a:gd name="T26" fmla="*/ 9563 w 10375"/>
                <a:gd name="T27" fmla="*/ 9564 h 10377"/>
                <a:gd name="T28" fmla="*/ 8050 w 10375"/>
                <a:gd name="T29" fmla="*/ 9814 h 10377"/>
                <a:gd name="T30" fmla="*/ 8300 w 10375"/>
                <a:gd name="T31" fmla="*/ 10377 h 10377"/>
                <a:gd name="T32" fmla="*/ 10375 w 10375"/>
                <a:gd name="T33" fmla="*/ 10127 h 10377"/>
                <a:gd name="T34" fmla="*/ 10125 w 10375"/>
                <a:gd name="T35" fmla="*/ 8052 h 10377"/>
                <a:gd name="T36" fmla="*/ 2325 w 10375"/>
                <a:gd name="T37" fmla="*/ 9814 h 10377"/>
                <a:gd name="T38" fmla="*/ 813 w 10375"/>
                <a:gd name="T39" fmla="*/ 9564 h 10377"/>
                <a:gd name="T40" fmla="*/ 563 w 10375"/>
                <a:gd name="T41" fmla="*/ 8052 h 10377"/>
                <a:gd name="T42" fmla="*/ 0 w 10375"/>
                <a:gd name="T43" fmla="*/ 8302 h 10377"/>
                <a:gd name="T44" fmla="*/ 250 w 10375"/>
                <a:gd name="T45" fmla="*/ 10377 h 10377"/>
                <a:gd name="T46" fmla="*/ 2325 w 10375"/>
                <a:gd name="T47" fmla="*/ 10127 h 10377"/>
                <a:gd name="T48" fmla="*/ 5525 w 10375"/>
                <a:gd name="T49" fmla="*/ 1520 h 10377"/>
                <a:gd name="T50" fmla="*/ 4825 w 10375"/>
                <a:gd name="T51" fmla="*/ 1520 h 10377"/>
                <a:gd name="T52" fmla="*/ 5175 w 10375"/>
                <a:gd name="T53" fmla="*/ 3570 h 10377"/>
                <a:gd name="T54" fmla="*/ 5516 w 10375"/>
                <a:gd name="T55" fmla="*/ 8819 h 10377"/>
                <a:gd name="T56" fmla="*/ 5166 w 10375"/>
                <a:gd name="T57" fmla="*/ 6773 h 10377"/>
                <a:gd name="T58" fmla="*/ 4816 w 10375"/>
                <a:gd name="T59" fmla="*/ 8820 h 10377"/>
                <a:gd name="T60" fmla="*/ 5516 w 10375"/>
                <a:gd name="T61" fmla="*/ 8819 h 10377"/>
                <a:gd name="T62" fmla="*/ 8826 w 10375"/>
                <a:gd name="T63" fmla="*/ 5529 h 10377"/>
                <a:gd name="T64" fmla="*/ 8826 w 10375"/>
                <a:gd name="T65" fmla="*/ 4829 h 10377"/>
                <a:gd name="T66" fmla="*/ 6776 w 10375"/>
                <a:gd name="T67" fmla="*/ 5179 h 10377"/>
                <a:gd name="T68" fmla="*/ 1525 w 10375"/>
                <a:gd name="T69" fmla="*/ 5533 h 10377"/>
                <a:gd name="T70" fmla="*/ 3575 w 10375"/>
                <a:gd name="T71" fmla="*/ 5183 h 10377"/>
                <a:gd name="T72" fmla="*/ 1525 w 10375"/>
                <a:gd name="T73" fmla="*/ 4833 h 10377"/>
                <a:gd name="T74" fmla="*/ 1525 w 10375"/>
                <a:gd name="T75" fmla="*/ 5533 h 10377"/>
                <a:gd name="T76" fmla="*/ 4050 w 10375"/>
                <a:gd name="T77" fmla="*/ 5177 h 10377"/>
                <a:gd name="T78" fmla="*/ 6300 w 10375"/>
                <a:gd name="T79" fmla="*/ 51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375" h="10377">
                  <a:moveTo>
                    <a:pt x="0" y="2075"/>
                  </a:moveTo>
                  <a:lnTo>
                    <a:pt x="0" y="250"/>
                  </a:lnTo>
                  <a:cubicBezTo>
                    <a:pt x="0" y="113"/>
                    <a:pt x="113" y="0"/>
                    <a:pt x="250" y="0"/>
                  </a:cubicBezTo>
                  <a:lnTo>
                    <a:pt x="2075" y="0"/>
                  </a:lnTo>
                  <a:cubicBezTo>
                    <a:pt x="2213" y="0"/>
                    <a:pt x="2325" y="113"/>
                    <a:pt x="2325" y="250"/>
                  </a:cubicBezTo>
                  <a:lnTo>
                    <a:pt x="2325" y="563"/>
                  </a:lnTo>
                  <a:cubicBezTo>
                    <a:pt x="2325" y="700"/>
                    <a:pt x="2213" y="813"/>
                    <a:pt x="2075" y="813"/>
                  </a:cubicBezTo>
                  <a:lnTo>
                    <a:pt x="813" y="813"/>
                  </a:lnTo>
                  <a:lnTo>
                    <a:pt x="813" y="2075"/>
                  </a:lnTo>
                  <a:cubicBezTo>
                    <a:pt x="813" y="2213"/>
                    <a:pt x="700" y="2325"/>
                    <a:pt x="563" y="2325"/>
                  </a:cubicBezTo>
                  <a:lnTo>
                    <a:pt x="250" y="2325"/>
                  </a:lnTo>
                  <a:cubicBezTo>
                    <a:pt x="112" y="2325"/>
                    <a:pt x="0" y="2214"/>
                    <a:pt x="0" y="2075"/>
                  </a:cubicBezTo>
                  <a:close/>
                  <a:moveTo>
                    <a:pt x="8050" y="258"/>
                  </a:moveTo>
                  <a:lnTo>
                    <a:pt x="8050" y="570"/>
                  </a:lnTo>
                  <a:cubicBezTo>
                    <a:pt x="8050" y="708"/>
                    <a:pt x="8163" y="820"/>
                    <a:pt x="8300" y="820"/>
                  </a:cubicBezTo>
                  <a:lnTo>
                    <a:pt x="9563" y="820"/>
                  </a:lnTo>
                  <a:lnTo>
                    <a:pt x="9563" y="2083"/>
                  </a:lnTo>
                  <a:cubicBezTo>
                    <a:pt x="9563" y="2220"/>
                    <a:pt x="9675" y="2333"/>
                    <a:pt x="9813" y="2333"/>
                  </a:cubicBezTo>
                  <a:lnTo>
                    <a:pt x="10125" y="2333"/>
                  </a:lnTo>
                  <a:cubicBezTo>
                    <a:pt x="10263" y="2333"/>
                    <a:pt x="10375" y="2220"/>
                    <a:pt x="10375" y="2083"/>
                  </a:cubicBezTo>
                  <a:lnTo>
                    <a:pt x="10375" y="258"/>
                  </a:lnTo>
                  <a:cubicBezTo>
                    <a:pt x="10375" y="120"/>
                    <a:pt x="10263" y="8"/>
                    <a:pt x="10125" y="8"/>
                  </a:cubicBezTo>
                  <a:lnTo>
                    <a:pt x="8300" y="8"/>
                  </a:lnTo>
                  <a:cubicBezTo>
                    <a:pt x="8163" y="8"/>
                    <a:pt x="8050" y="120"/>
                    <a:pt x="8050" y="258"/>
                  </a:cubicBezTo>
                  <a:close/>
                  <a:moveTo>
                    <a:pt x="10125" y="8052"/>
                  </a:moveTo>
                  <a:lnTo>
                    <a:pt x="9813" y="8052"/>
                  </a:lnTo>
                  <a:cubicBezTo>
                    <a:pt x="9675" y="8052"/>
                    <a:pt x="9563" y="8164"/>
                    <a:pt x="9563" y="8302"/>
                  </a:cubicBezTo>
                  <a:lnTo>
                    <a:pt x="9563" y="9564"/>
                  </a:lnTo>
                  <a:lnTo>
                    <a:pt x="8300" y="9564"/>
                  </a:lnTo>
                  <a:cubicBezTo>
                    <a:pt x="8163" y="9564"/>
                    <a:pt x="8050" y="9677"/>
                    <a:pt x="8050" y="9814"/>
                  </a:cubicBezTo>
                  <a:lnTo>
                    <a:pt x="8050" y="10127"/>
                  </a:lnTo>
                  <a:cubicBezTo>
                    <a:pt x="8050" y="10264"/>
                    <a:pt x="8163" y="10377"/>
                    <a:pt x="8300" y="10377"/>
                  </a:cubicBezTo>
                  <a:lnTo>
                    <a:pt x="10125" y="10377"/>
                  </a:lnTo>
                  <a:cubicBezTo>
                    <a:pt x="10263" y="10377"/>
                    <a:pt x="10375" y="10264"/>
                    <a:pt x="10375" y="10127"/>
                  </a:cubicBezTo>
                  <a:lnTo>
                    <a:pt x="10375" y="8302"/>
                  </a:lnTo>
                  <a:cubicBezTo>
                    <a:pt x="10375" y="8164"/>
                    <a:pt x="10263" y="8052"/>
                    <a:pt x="10125" y="8052"/>
                  </a:cubicBezTo>
                  <a:close/>
                  <a:moveTo>
                    <a:pt x="2325" y="10127"/>
                  </a:moveTo>
                  <a:lnTo>
                    <a:pt x="2325" y="9814"/>
                  </a:lnTo>
                  <a:cubicBezTo>
                    <a:pt x="2325" y="9677"/>
                    <a:pt x="2213" y="9564"/>
                    <a:pt x="2075" y="9564"/>
                  </a:cubicBezTo>
                  <a:lnTo>
                    <a:pt x="813" y="9564"/>
                  </a:lnTo>
                  <a:lnTo>
                    <a:pt x="813" y="8302"/>
                  </a:lnTo>
                  <a:cubicBezTo>
                    <a:pt x="813" y="8164"/>
                    <a:pt x="700" y="8052"/>
                    <a:pt x="563" y="8052"/>
                  </a:cubicBezTo>
                  <a:lnTo>
                    <a:pt x="250" y="8052"/>
                  </a:lnTo>
                  <a:cubicBezTo>
                    <a:pt x="113" y="8052"/>
                    <a:pt x="0" y="8164"/>
                    <a:pt x="0" y="8302"/>
                  </a:cubicBezTo>
                  <a:lnTo>
                    <a:pt x="0" y="10127"/>
                  </a:lnTo>
                  <a:cubicBezTo>
                    <a:pt x="0" y="10264"/>
                    <a:pt x="113" y="10377"/>
                    <a:pt x="250" y="10377"/>
                  </a:cubicBezTo>
                  <a:lnTo>
                    <a:pt x="2075" y="10377"/>
                  </a:lnTo>
                  <a:cubicBezTo>
                    <a:pt x="2213" y="10377"/>
                    <a:pt x="2325" y="10265"/>
                    <a:pt x="2325" y="10127"/>
                  </a:cubicBezTo>
                  <a:close/>
                  <a:moveTo>
                    <a:pt x="5525" y="3220"/>
                  </a:moveTo>
                  <a:lnTo>
                    <a:pt x="5525" y="1520"/>
                  </a:lnTo>
                  <a:cubicBezTo>
                    <a:pt x="5525" y="1327"/>
                    <a:pt x="5369" y="1170"/>
                    <a:pt x="5175" y="1170"/>
                  </a:cubicBezTo>
                  <a:cubicBezTo>
                    <a:pt x="4981" y="1170"/>
                    <a:pt x="4825" y="1327"/>
                    <a:pt x="4825" y="1520"/>
                  </a:cubicBezTo>
                  <a:lnTo>
                    <a:pt x="4825" y="3220"/>
                  </a:lnTo>
                  <a:cubicBezTo>
                    <a:pt x="4825" y="3414"/>
                    <a:pt x="4981" y="3570"/>
                    <a:pt x="5175" y="3570"/>
                  </a:cubicBezTo>
                  <a:cubicBezTo>
                    <a:pt x="5368" y="3570"/>
                    <a:pt x="5525" y="3414"/>
                    <a:pt x="5525" y="3220"/>
                  </a:cubicBezTo>
                  <a:close/>
                  <a:moveTo>
                    <a:pt x="5516" y="8819"/>
                  </a:moveTo>
                  <a:lnTo>
                    <a:pt x="5516" y="7123"/>
                  </a:lnTo>
                  <a:cubicBezTo>
                    <a:pt x="5516" y="6929"/>
                    <a:pt x="5360" y="6773"/>
                    <a:pt x="5166" y="6773"/>
                  </a:cubicBezTo>
                  <a:cubicBezTo>
                    <a:pt x="4973" y="6773"/>
                    <a:pt x="4816" y="6929"/>
                    <a:pt x="4816" y="7123"/>
                  </a:cubicBezTo>
                  <a:lnTo>
                    <a:pt x="4816" y="8820"/>
                  </a:lnTo>
                  <a:cubicBezTo>
                    <a:pt x="4816" y="9014"/>
                    <a:pt x="4973" y="9170"/>
                    <a:pt x="5166" y="9170"/>
                  </a:cubicBezTo>
                  <a:cubicBezTo>
                    <a:pt x="5360" y="9169"/>
                    <a:pt x="5516" y="9013"/>
                    <a:pt x="5516" y="8819"/>
                  </a:cubicBezTo>
                  <a:close/>
                  <a:moveTo>
                    <a:pt x="7126" y="5529"/>
                  </a:moveTo>
                  <a:lnTo>
                    <a:pt x="8826" y="5529"/>
                  </a:lnTo>
                  <a:cubicBezTo>
                    <a:pt x="9020" y="5529"/>
                    <a:pt x="9176" y="5373"/>
                    <a:pt x="9176" y="5179"/>
                  </a:cubicBezTo>
                  <a:cubicBezTo>
                    <a:pt x="9176" y="4985"/>
                    <a:pt x="9020" y="4829"/>
                    <a:pt x="8826" y="4829"/>
                  </a:cubicBezTo>
                  <a:lnTo>
                    <a:pt x="7126" y="4829"/>
                  </a:lnTo>
                  <a:cubicBezTo>
                    <a:pt x="6933" y="4829"/>
                    <a:pt x="6776" y="4985"/>
                    <a:pt x="6776" y="5179"/>
                  </a:cubicBezTo>
                  <a:cubicBezTo>
                    <a:pt x="6776" y="5373"/>
                    <a:pt x="6933" y="5529"/>
                    <a:pt x="7126" y="5529"/>
                  </a:cubicBezTo>
                  <a:close/>
                  <a:moveTo>
                    <a:pt x="1525" y="5533"/>
                  </a:moveTo>
                  <a:lnTo>
                    <a:pt x="3225" y="5533"/>
                  </a:lnTo>
                  <a:cubicBezTo>
                    <a:pt x="3419" y="5533"/>
                    <a:pt x="3575" y="5377"/>
                    <a:pt x="3575" y="5183"/>
                  </a:cubicBezTo>
                  <a:cubicBezTo>
                    <a:pt x="3575" y="4989"/>
                    <a:pt x="3419" y="4833"/>
                    <a:pt x="3225" y="4833"/>
                  </a:cubicBezTo>
                  <a:lnTo>
                    <a:pt x="1525" y="4833"/>
                  </a:lnTo>
                  <a:cubicBezTo>
                    <a:pt x="1331" y="4833"/>
                    <a:pt x="1175" y="4989"/>
                    <a:pt x="1175" y="5183"/>
                  </a:cubicBezTo>
                  <a:cubicBezTo>
                    <a:pt x="1175" y="5377"/>
                    <a:pt x="1333" y="5533"/>
                    <a:pt x="1525" y="5533"/>
                  </a:cubicBezTo>
                  <a:close/>
                  <a:moveTo>
                    <a:pt x="5175" y="4052"/>
                  </a:moveTo>
                  <a:cubicBezTo>
                    <a:pt x="4554" y="4052"/>
                    <a:pt x="4050" y="4555"/>
                    <a:pt x="4050" y="5177"/>
                  </a:cubicBezTo>
                  <a:cubicBezTo>
                    <a:pt x="4050" y="5798"/>
                    <a:pt x="4554" y="6302"/>
                    <a:pt x="5175" y="6302"/>
                  </a:cubicBezTo>
                  <a:cubicBezTo>
                    <a:pt x="5796" y="6302"/>
                    <a:pt x="6300" y="5798"/>
                    <a:pt x="6300" y="5177"/>
                  </a:cubicBezTo>
                  <a:cubicBezTo>
                    <a:pt x="6300" y="4555"/>
                    <a:pt x="5796" y="4052"/>
                    <a:pt x="5175" y="4052"/>
                  </a:cubicBezTo>
                  <a:close/>
                </a:path>
              </a:pathLst>
            </a:cu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60" name="组合 59"/>
          <p:cNvGrpSpPr/>
          <p:nvPr/>
        </p:nvGrpSpPr>
        <p:grpSpPr>
          <a:xfrm>
            <a:off x="8588528" y="1489075"/>
            <a:ext cx="2930372" cy="4646024"/>
            <a:chOff x="8588528" y="1489075"/>
            <a:chExt cx="2930372" cy="4646024"/>
          </a:xfrm>
        </p:grpSpPr>
        <p:sp>
          <p:nvSpPr>
            <p:cNvPr id="51" name="PPT世界-5"/>
            <p:cNvSpPr/>
            <p:nvPr/>
          </p:nvSpPr>
          <p:spPr>
            <a:xfrm>
              <a:off x="8588528" y="1489075"/>
              <a:ext cx="2930372" cy="4646024"/>
            </a:xfrm>
            <a:prstGeom prst="roundRect">
              <a:avLst>
                <a:gd name="adj" fmla="val 0"/>
              </a:avLst>
            </a:prstGeom>
            <a:solidFill>
              <a:schemeClr val="bg1"/>
            </a:solidFill>
            <a:ln>
              <a:solidFill>
                <a:schemeClr val="accent3"/>
              </a:solidFill>
            </a:ln>
            <a:effectLst>
              <a:outerShdw blurRad="381000" dist="508000" dir="5400000" sx="90000" sy="9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6"/>
            <p:cNvSpPr/>
            <p:nvPr/>
          </p:nvSpPr>
          <p:spPr>
            <a:xfrm>
              <a:off x="8792680" y="4157860"/>
              <a:ext cx="2522068" cy="167462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3333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单击此处键入文本单击此处键入文本单击此处键入文本单击此处键入文本单击此处键入文本单击此处单击此处键入文本单击此处键入文本单击。</a:t>
              </a:r>
            </a:p>
          </p:txBody>
        </p:sp>
        <p:pic>
          <p:nvPicPr>
            <p:cNvPr id="54" name="PPT世界-7"/>
            <p:cNvPicPr>
              <a:picLocks noChangeAspect="1"/>
            </p:cNvPicPr>
            <p:nvPr/>
          </p:nvPicPr>
          <p:blipFill rotWithShape="1">
            <a:blip r:embed="rId15" cstate="screen">
              <a:extLst>
                <a:ext uri="{28A0092B-C50C-407E-A947-70E740481C1C}">
                  <a14:useLocalDpi xmlns:a14="http://schemas.microsoft.com/office/drawing/2010/main"/>
                </a:ext>
              </a:extLst>
            </a:blip>
            <a:srcRect/>
            <a:stretch>
              <a:fillRect/>
            </a:stretch>
          </p:blipFill>
          <p:spPr>
            <a:xfrm>
              <a:off x="8792683" y="1789904"/>
              <a:ext cx="2522067" cy="1753397"/>
            </a:xfrm>
            <a:custGeom>
              <a:avLst/>
              <a:gdLst>
                <a:gd name="connsiteX0" fmla="*/ 52146 w 2522067"/>
                <a:gd name="connsiteY0" fmla="*/ 0 h 1753397"/>
                <a:gd name="connsiteX1" fmla="*/ 2469921 w 2522067"/>
                <a:gd name="connsiteY1" fmla="*/ 0 h 1753397"/>
                <a:gd name="connsiteX2" fmla="*/ 2522067 w 2522067"/>
                <a:gd name="connsiteY2" fmla="*/ 52146 h 1753397"/>
                <a:gd name="connsiteX3" fmla="*/ 2522067 w 2522067"/>
                <a:gd name="connsiteY3" fmla="*/ 1701251 h 1753397"/>
                <a:gd name="connsiteX4" fmla="*/ 2469921 w 2522067"/>
                <a:gd name="connsiteY4" fmla="*/ 1753397 h 1753397"/>
                <a:gd name="connsiteX5" fmla="*/ 52146 w 2522067"/>
                <a:gd name="connsiteY5" fmla="*/ 1753397 h 1753397"/>
                <a:gd name="connsiteX6" fmla="*/ 0 w 2522067"/>
                <a:gd name="connsiteY6" fmla="*/ 1701251 h 1753397"/>
                <a:gd name="connsiteX7" fmla="*/ 0 w 2522067"/>
                <a:gd name="connsiteY7" fmla="*/ 52146 h 1753397"/>
                <a:gd name="connsiteX8" fmla="*/ 52146 w 2522067"/>
                <a:gd name="connsiteY8" fmla="*/ 0 h 175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2067" h="1753397">
                  <a:moveTo>
                    <a:pt x="52146" y="0"/>
                  </a:moveTo>
                  <a:lnTo>
                    <a:pt x="2469921" y="0"/>
                  </a:lnTo>
                  <a:cubicBezTo>
                    <a:pt x="2498720" y="0"/>
                    <a:pt x="2522067" y="23347"/>
                    <a:pt x="2522067" y="52146"/>
                  </a:cubicBezTo>
                  <a:lnTo>
                    <a:pt x="2522067" y="1701251"/>
                  </a:lnTo>
                  <a:cubicBezTo>
                    <a:pt x="2522067" y="1730050"/>
                    <a:pt x="2498720" y="1753397"/>
                    <a:pt x="2469921" y="1753397"/>
                  </a:cubicBezTo>
                  <a:lnTo>
                    <a:pt x="52146" y="1753397"/>
                  </a:lnTo>
                  <a:cubicBezTo>
                    <a:pt x="23347" y="1753397"/>
                    <a:pt x="0" y="1730050"/>
                    <a:pt x="0" y="1701251"/>
                  </a:cubicBezTo>
                  <a:lnTo>
                    <a:pt x="0" y="52146"/>
                  </a:lnTo>
                  <a:cubicBezTo>
                    <a:pt x="0" y="23347"/>
                    <a:pt x="23347" y="0"/>
                    <a:pt x="52146" y="0"/>
                  </a:cubicBezTo>
                  <a:close/>
                </a:path>
              </a:pathLst>
            </a:custGeom>
          </p:spPr>
        </p:pic>
        <p:sp>
          <p:nvSpPr>
            <p:cNvPr id="56" name="PPT世界-8"/>
            <p:cNvSpPr/>
            <p:nvPr/>
          </p:nvSpPr>
          <p:spPr>
            <a:xfrm>
              <a:off x="9092685" y="3767667"/>
              <a:ext cx="1922058"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p:txBody>
        </p:sp>
      </p:grpSp>
      <p:grpSp>
        <p:nvGrpSpPr>
          <p:cNvPr id="10" name="组合 9"/>
          <p:cNvGrpSpPr/>
          <p:nvPr/>
        </p:nvGrpSpPr>
        <p:grpSpPr>
          <a:xfrm>
            <a:off x="747876" y="1489075"/>
            <a:ext cx="2930372" cy="4646024"/>
            <a:chOff x="747876" y="1489075"/>
            <a:chExt cx="2930372" cy="4646024"/>
          </a:xfrm>
        </p:grpSpPr>
        <p:sp>
          <p:nvSpPr>
            <p:cNvPr id="47" name="PPT世界-9"/>
            <p:cNvSpPr/>
            <p:nvPr/>
          </p:nvSpPr>
          <p:spPr>
            <a:xfrm>
              <a:off x="747876" y="1489075"/>
              <a:ext cx="2930372" cy="4646024"/>
            </a:xfrm>
            <a:prstGeom prst="roundRect">
              <a:avLst>
                <a:gd name="adj" fmla="val 0"/>
              </a:avLst>
            </a:prstGeom>
            <a:solidFill>
              <a:schemeClr val="bg1"/>
            </a:solidFill>
            <a:ln>
              <a:solidFill>
                <a:schemeClr val="accent1"/>
              </a:solidFill>
            </a:ln>
            <a:effectLst>
              <a:outerShdw blurRad="381000" dist="508000" dir="5400000" sx="90000" sy="9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55" name="PPT世界-10" descr="戴帽子的男人在厨房里工作&#10;&#10;低可信度描述已自动生成"/>
            <p:cNvPicPr>
              <a:picLocks noChangeAspect="1"/>
            </p:cNvPicPr>
            <p:nvPr/>
          </p:nvPicPr>
          <p:blipFill rotWithShape="1">
            <a:blip r:embed="rId16" cstate="screen">
              <a:extLst>
                <a:ext uri="{28A0092B-C50C-407E-A947-70E740481C1C}">
                  <a14:useLocalDpi xmlns:a14="http://schemas.microsoft.com/office/drawing/2010/main"/>
                </a:ext>
              </a:extLst>
            </a:blip>
            <a:srcRect/>
            <a:stretch>
              <a:fillRect/>
            </a:stretch>
          </p:blipFill>
          <p:spPr>
            <a:xfrm>
              <a:off x="1003387" y="1789905"/>
              <a:ext cx="2419350" cy="1753397"/>
            </a:xfrm>
            <a:custGeom>
              <a:avLst/>
              <a:gdLst>
                <a:gd name="connsiteX0" fmla="*/ 52146 w 2419350"/>
                <a:gd name="connsiteY0" fmla="*/ 0 h 1753397"/>
                <a:gd name="connsiteX1" fmla="*/ 2367204 w 2419350"/>
                <a:gd name="connsiteY1" fmla="*/ 0 h 1753397"/>
                <a:gd name="connsiteX2" fmla="*/ 2419350 w 2419350"/>
                <a:gd name="connsiteY2" fmla="*/ 52146 h 1753397"/>
                <a:gd name="connsiteX3" fmla="*/ 2419350 w 2419350"/>
                <a:gd name="connsiteY3" fmla="*/ 1701251 h 1753397"/>
                <a:gd name="connsiteX4" fmla="*/ 2367204 w 2419350"/>
                <a:gd name="connsiteY4" fmla="*/ 1753397 h 1753397"/>
                <a:gd name="connsiteX5" fmla="*/ 52146 w 2419350"/>
                <a:gd name="connsiteY5" fmla="*/ 1753397 h 1753397"/>
                <a:gd name="connsiteX6" fmla="*/ 0 w 2419350"/>
                <a:gd name="connsiteY6" fmla="*/ 1701251 h 1753397"/>
                <a:gd name="connsiteX7" fmla="*/ 0 w 2419350"/>
                <a:gd name="connsiteY7" fmla="*/ 52146 h 1753397"/>
                <a:gd name="connsiteX8" fmla="*/ 52146 w 2419350"/>
                <a:gd name="connsiteY8" fmla="*/ 0 h 175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350" h="1753397">
                  <a:moveTo>
                    <a:pt x="52146" y="0"/>
                  </a:moveTo>
                  <a:lnTo>
                    <a:pt x="2367204" y="0"/>
                  </a:lnTo>
                  <a:cubicBezTo>
                    <a:pt x="2396003" y="0"/>
                    <a:pt x="2419350" y="23347"/>
                    <a:pt x="2419350" y="52146"/>
                  </a:cubicBezTo>
                  <a:lnTo>
                    <a:pt x="2419350" y="1701251"/>
                  </a:lnTo>
                  <a:cubicBezTo>
                    <a:pt x="2419350" y="1730050"/>
                    <a:pt x="2396003" y="1753397"/>
                    <a:pt x="2367204" y="1753397"/>
                  </a:cubicBezTo>
                  <a:lnTo>
                    <a:pt x="52146" y="1753397"/>
                  </a:lnTo>
                  <a:cubicBezTo>
                    <a:pt x="23347" y="1753397"/>
                    <a:pt x="0" y="1730050"/>
                    <a:pt x="0" y="1701251"/>
                  </a:cubicBezTo>
                  <a:lnTo>
                    <a:pt x="0" y="52146"/>
                  </a:lnTo>
                  <a:cubicBezTo>
                    <a:pt x="0" y="23347"/>
                    <a:pt x="23347" y="0"/>
                    <a:pt x="52146" y="0"/>
                  </a:cubicBezTo>
                  <a:close/>
                </a:path>
              </a:pathLst>
            </a:custGeom>
          </p:spPr>
        </p:pic>
        <p:sp>
          <p:nvSpPr>
            <p:cNvPr id="58" name="PPT世界-11"/>
            <p:cNvSpPr/>
            <p:nvPr/>
          </p:nvSpPr>
          <p:spPr>
            <a:xfrm>
              <a:off x="952028" y="4157860"/>
              <a:ext cx="2522068" cy="167462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33333"/>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单击此处键入文本单击此处键入文本单击此处键入文本单击此处键入文本单击此处键入文本单击此处单击此处键入文本单击此处键入文本单击。</a:t>
              </a:r>
            </a:p>
          </p:txBody>
        </p:sp>
        <p:sp>
          <p:nvSpPr>
            <p:cNvPr id="59" name="PPT世界-12"/>
            <p:cNvSpPr/>
            <p:nvPr/>
          </p:nvSpPr>
          <p:spPr>
            <a:xfrm>
              <a:off x="1252033" y="3767667"/>
              <a:ext cx="1922058"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PPT世界-1"/>
          <p:cNvGrpSpPr/>
          <p:nvPr/>
        </p:nvGrpSpPr>
        <p:grpSpPr>
          <a:xfrm>
            <a:off x="371955" y="300636"/>
            <a:ext cx="4174788" cy="755816"/>
            <a:chOff x="6611988" y="2562509"/>
            <a:chExt cx="4174788" cy="755816"/>
          </a:xfrm>
        </p:grpSpPr>
        <p:sp>
          <p:nvSpPr>
            <p:cNvPr id="37" name="PPT世界-1-1"/>
            <p:cNvSpPr/>
            <p:nvPr/>
          </p:nvSpPr>
          <p:spPr>
            <a:xfrm flipV="1">
              <a:off x="7706293" y="2562509"/>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cs typeface="思源黑体 CN Bold" panose="020B0800000000000000" pitchFamily="34" charset="-122"/>
              </a:endParaRPr>
            </a:p>
          </p:txBody>
        </p:sp>
        <p:sp>
          <p:nvSpPr>
            <p:cNvPr id="38" name="PPT世界-1-2"/>
            <p:cNvSpPr txBox="1"/>
            <p:nvPr/>
          </p:nvSpPr>
          <p:spPr>
            <a:xfrm>
              <a:off x="7875421" y="2637506"/>
              <a:ext cx="2349517" cy="400110"/>
            </a:xfrm>
            <a:prstGeom prst="rect">
              <a:avLst/>
            </a:prstGeom>
            <a:noFill/>
          </p:spPr>
          <p:txBody>
            <a:bodyPr wrap="square" rtlCol="0">
              <a:spAutoFit/>
            </a:bodyPr>
            <a:lstStyle/>
            <a:p>
              <a:r>
                <a:rPr kumimoji="1" lang="zh-CN" altLang="en-US" sz="2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39" name="PPT世界-1-3"/>
            <p:cNvSpPr txBox="1"/>
            <p:nvPr/>
          </p:nvSpPr>
          <p:spPr>
            <a:xfrm>
              <a:off x="7875420" y="2981158"/>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Fundamentals of Materials Science</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0" name="PPT世界-1-4"/>
            <p:cNvSpPr/>
            <p:nvPr/>
          </p:nvSpPr>
          <p:spPr>
            <a:xfrm flipV="1">
              <a:off x="6611988" y="2565015"/>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41" name="PPT世界-1-5"/>
            <p:cNvSpPr txBox="1"/>
            <p:nvPr/>
          </p:nvSpPr>
          <p:spPr>
            <a:xfrm>
              <a:off x="6637260" y="2650354"/>
              <a:ext cx="707454" cy="584775"/>
            </a:xfrm>
            <a:prstGeom prst="rect">
              <a:avLst/>
            </a:prstGeom>
            <a:noFill/>
          </p:spPr>
          <p:txBody>
            <a:bodyPr wrap="square" rtlCol="0">
              <a:spAutoFit/>
            </a:bodyPr>
            <a:lstStyle/>
            <a:p>
              <a:pPr algn="ctr"/>
              <a:r>
                <a:rPr kumimoji="1" lang="en-US" altLang="zh-CN" sz="3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p>
          </p:txBody>
        </p:sp>
      </p:grpSp>
      <p:grpSp>
        <p:nvGrpSpPr>
          <p:cNvPr id="35" name="PPT世界-2"/>
          <p:cNvGrpSpPr/>
          <p:nvPr/>
        </p:nvGrpSpPr>
        <p:grpSpPr>
          <a:xfrm>
            <a:off x="-149384" y="-149032"/>
            <a:ext cx="12516103" cy="7192864"/>
            <a:chOff x="-149384" y="-149032"/>
            <a:chExt cx="12516103" cy="7192864"/>
          </a:xfrm>
        </p:grpSpPr>
        <p:pic>
          <p:nvPicPr>
            <p:cNvPr id="11" name="PPT世界-2-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2-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2-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2-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2-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2-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2-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2-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2-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2-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2-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2-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2-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2-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2-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2-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2-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2-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2-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2-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2-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2-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2-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2" name="PPT世界-4"/>
          <p:cNvGrpSpPr/>
          <p:nvPr/>
        </p:nvGrpSpPr>
        <p:grpSpPr>
          <a:xfrm>
            <a:off x="1234126" y="-1125097"/>
            <a:ext cx="9723748" cy="9723748"/>
            <a:chOff x="1234126" y="-1125097"/>
            <a:chExt cx="9723748" cy="9723748"/>
          </a:xfrm>
        </p:grpSpPr>
        <p:grpSp>
          <p:nvGrpSpPr>
            <p:cNvPr id="43" name="组合 42"/>
            <p:cNvGrpSpPr/>
            <p:nvPr/>
          </p:nvGrpSpPr>
          <p:grpSpPr>
            <a:xfrm>
              <a:off x="1234126" y="-1125097"/>
              <a:ext cx="9723748" cy="9723748"/>
              <a:chOff x="593497" y="-1765726"/>
              <a:chExt cx="11005006" cy="11005006"/>
            </a:xfrm>
          </p:grpSpPr>
          <p:sp>
            <p:nvSpPr>
              <p:cNvPr id="51" name="PPT世界-4-1"/>
              <p:cNvSpPr/>
              <p:nvPr/>
            </p:nvSpPr>
            <p:spPr>
              <a:xfrm>
                <a:off x="779180" y="-1580042"/>
                <a:ext cx="10633642" cy="10633640"/>
              </a:xfrm>
              <a:prstGeom prst="ellipse">
                <a:avLst/>
              </a:prstGeom>
              <a:noFill/>
              <a:ln w="9525">
                <a:gradFill flip="none" rotWithShape="1">
                  <a:gsLst>
                    <a:gs pos="25000">
                      <a:schemeClr val="accent1">
                        <a:alpha val="0"/>
                      </a:schemeClr>
                    </a:gs>
                    <a:gs pos="50000">
                      <a:schemeClr val="accent1"/>
                    </a:gs>
                    <a:gs pos="75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4-2"/>
              <p:cNvSpPr/>
              <p:nvPr/>
            </p:nvSpPr>
            <p:spPr>
              <a:xfrm>
                <a:off x="593497" y="-1765726"/>
                <a:ext cx="11005006" cy="11005006"/>
              </a:xfrm>
              <a:prstGeom prst="ellipse">
                <a:avLst/>
              </a:prstGeom>
              <a:noFill/>
              <a:ln w="6350">
                <a:gradFill flip="none" rotWithShape="1">
                  <a:gsLst>
                    <a:gs pos="25000">
                      <a:schemeClr val="accent1">
                        <a:alpha val="0"/>
                      </a:schemeClr>
                    </a:gs>
                    <a:gs pos="50000">
                      <a:schemeClr val="accent1"/>
                    </a:gs>
                    <a:gs pos="75000">
                      <a:schemeClr val="accent1">
                        <a:alpha val="0"/>
                      </a:schemeClr>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4" name="组合 43"/>
            <p:cNvGrpSpPr/>
            <p:nvPr/>
          </p:nvGrpSpPr>
          <p:grpSpPr>
            <a:xfrm>
              <a:off x="3480505" y="1121284"/>
              <a:ext cx="5230990" cy="5230986"/>
              <a:chOff x="3480505" y="1121284"/>
              <a:chExt cx="5230990" cy="5230986"/>
            </a:xfrm>
          </p:grpSpPr>
          <p:sp>
            <p:nvSpPr>
              <p:cNvPr id="45" name="PPT世界-4-3"/>
              <p:cNvSpPr/>
              <p:nvPr/>
            </p:nvSpPr>
            <p:spPr>
              <a:xfrm>
                <a:off x="3480505" y="1121284"/>
                <a:ext cx="5230990" cy="5230986"/>
              </a:xfrm>
              <a:prstGeom prst="ellipse">
                <a:avLst/>
              </a:prstGeom>
              <a:noFill/>
              <a:ln w="6350">
                <a:solidFill>
                  <a:schemeClr val="accent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4-4"/>
              <p:cNvSpPr/>
              <p:nvPr/>
            </p:nvSpPr>
            <p:spPr>
              <a:xfrm>
                <a:off x="4099123" y="1739900"/>
                <a:ext cx="3993754" cy="3993754"/>
              </a:xfrm>
              <a:prstGeom prst="ellipse">
                <a:avLst/>
              </a:prstGeom>
              <a:noFill/>
              <a:ln w="22225">
                <a:solidFill>
                  <a:schemeClr val="accent3">
                    <a:alpha val="3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4-5"/>
              <p:cNvSpPr/>
              <p:nvPr/>
            </p:nvSpPr>
            <p:spPr>
              <a:xfrm>
                <a:off x="4502790" y="2143567"/>
                <a:ext cx="3186420" cy="3186420"/>
              </a:xfrm>
              <a:prstGeom prst="ellipse">
                <a:avLst/>
              </a:prstGeom>
              <a:noFill/>
              <a:ln w="9525">
                <a:solidFill>
                  <a:schemeClr val="accent2">
                    <a:alpha val="3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4-6"/>
              <p:cNvSpPr/>
              <p:nvPr/>
            </p:nvSpPr>
            <p:spPr>
              <a:xfrm>
                <a:off x="4915006" y="2554740"/>
                <a:ext cx="2361988" cy="2361988"/>
              </a:xfrm>
              <a:prstGeom prst="ellipse">
                <a:avLst/>
              </a:prstGeom>
              <a:noFill/>
              <a:ln w="9525">
                <a:solidFill>
                  <a:schemeClr val="accent1">
                    <a:alpha val="38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4-7"/>
              <p:cNvSpPr/>
              <p:nvPr/>
            </p:nvSpPr>
            <p:spPr>
              <a:xfrm>
                <a:off x="4822469" y="2463247"/>
                <a:ext cx="2547062" cy="2547061"/>
              </a:xfrm>
              <a:prstGeom prst="ellipse">
                <a:avLst/>
              </a:prstGeom>
              <a:ln w="50800" cap="rnd">
                <a:solidFill>
                  <a:schemeClr val="accent1">
                    <a:alpha val="80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53" name="PPT世界-5"/>
          <p:cNvGrpSpPr/>
          <p:nvPr/>
        </p:nvGrpSpPr>
        <p:grpSpPr>
          <a:xfrm>
            <a:off x="1147140" y="1854501"/>
            <a:ext cx="3301509" cy="4084311"/>
            <a:chOff x="1147140" y="1854501"/>
            <a:chExt cx="3301509" cy="4084311"/>
          </a:xfrm>
        </p:grpSpPr>
        <p:sp>
          <p:nvSpPr>
            <p:cNvPr id="54" name="PPT世界-5-1"/>
            <p:cNvSpPr/>
            <p:nvPr/>
          </p:nvSpPr>
          <p:spPr>
            <a:xfrm>
              <a:off x="1320733" y="1935108"/>
              <a:ext cx="626811" cy="626811"/>
            </a:xfrm>
            <a:prstGeom prst="ellipse">
              <a:avLst/>
            </a:prstGeom>
            <a:solidFill>
              <a:schemeClr val="accent1"/>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5-2"/>
            <p:cNvSpPr/>
            <p:nvPr/>
          </p:nvSpPr>
          <p:spPr>
            <a:xfrm>
              <a:off x="1147140" y="3474383"/>
              <a:ext cx="626811" cy="626811"/>
            </a:xfrm>
            <a:prstGeom prst="ellipse">
              <a:avLst/>
            </a:prstGeom>
            <a:solidFill>
              <a:schemeClr val="accent3"/>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5-3"/>
            <p:cNvSpPr/>
            <p:nvPr/>
          </p:nvSpPr>
          <p:spPr>
            <a:xfrm>
              <a:off x="1321912" y="5013658"/>
              <a:ext cx="626811" cy="626811"/>
            </a:xfrm>
            <a:prstGeom prst="ellipse">
              <a:avLst/>
            </a:prstGeom>
            <a:solidFill>
              <a:schemeClr val="accent1"/>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5-4"/>
            <p:cNvSpPr/>
            <p:nvPr/>
          </p:nvSpPr>
          <p:spPr>
            <a:xfrm>
              <a:off x="2132725" y="1854501"/>
              <a:ext cx="2315924" cy="105339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58" name="PPT世界-5-5"/>
            <p:cNvSpPr/>
            <p:nvPr/>
          </p:nvSpPr>
          <p:spPr>
            <a:xfrm>
              <a:off x="2132725" y="4885422"/>
              <a:ext cx="2315924" cy="105339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59" name="PPT世界-5-6"/>
            <p:cNvSpPr/>
            <p:nvPr/>
          </p:nvSpPr>
          <p:spPr>
            <a:xfrm>
              <a:off x="1891475" y="3346147"/>
              <a:ext cx="2315924" cy="1053390"/>
            </a:xfrm>
            <a:prstGeom prst="rect">
              <a:avLst/>
            </a:prstGeom>
            <a:solidFill>
              <a:schemeClr val="bg1"/>
            </a:solidFill>
            <a:ln>
              <a:solidFill>
                <a:schemeClr val="accent3"/>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60" name="PPT世界-5-7"/>
            <p:cNvSpPr>
              <a:spLocks noChangeAspect="1"/>
            </p:cNvSpPr>
            <p:nvPr/>
          </p:nvSpPr>
          <p:spPr bwMode="auto">
            <a:xfrm>
              <a:off x="1474299" y="2099553"/>
              <a:ext cx="324868" cy="297920"/>
            </a:xfrm>
            <a:custGeom>
              <a:avLst/>
              <a:gdLst>
                <a:gd name="T0" fmla="*/ 2015 w 5695"/>
                <a:gd name="T1" fmla="*/ 2357 h 5230"/>
                <a:gd name="T2" fmla="*/ 845 w 5695"/>
                <a:gd name="T3" fmla="*/ 2237 h 5230"/>
                <a:gd name="T4" fmla="*/ 2015 w 5695"/>
                <a:gd name="T5" fmla="*/ 2117 h 5230"/>
                <a:gd name="T6" fmla="*/ 1766 w 5695"/>
                <a:gd name="T7" fmla="*/ 2621 h 5230"/>
                <a:gd name="T8" fmla="*/ 1095 w 5695"/>
                <a:gd name="T9" fmla="*/ 2741 h 5230"/>
                <a:gd name="T10" fmla="*/ 1766 w 5695"/>
                <a:gd name="T11" fmla="*/ 2861 h 5230"/>
                <a:gd name="T12" fmla="*/ 1766 w 5695"/>
                <a:gd name="T13" fmla="*/ 2621 h 5230"/>
                <a:gd name="T14" fmla="*/ 5650 w 5695"/>
                <a:gd name="T15" fmla="*/ 4362 h 5230"/>
                <a:gd name="T16" fmla="*/ 2904 w 5695"/>
                <a:gd name="T17" fmla="*/ 4825 h 5230"/>
                <a:gd name="T18" fmla="*/ 1994 w 5695"/>
                <a:gd name="T19" fmla="*/ 4554 h 5230"/>
                <a:gd name="T20" fmla="*/ 1935 w 5695"/>
                <a:gd name="T21" fmla="*/ 5208 h 5230"/>
                <a:gd name="T22" fmla="*/ 1490 w 5695"/>
                <a:gd name="T23" fmla="*/ 5029 h 5230"/>
                <a:gd name="T24" fmla="*/ 1106 w 5695"/>
                <a:gd name="T25" fmla="*/ 5224 h 5230"/>
                <a:gd name="T26" fmla="*/ 986 w 5695"/>
                <a:gd name="T27" fmla="*/ 5104 h 5230"/>
                <a:gd name="T28" fmla="*/ 45 w 5695"/>
                <a:gd name="T29" fmla="*/ 4362 h 5230"/>
                <a:gd name="T30" fmla="*/ 221 w 5695"/>
                <a:gd name="T31" fmla="*/ 4199 h 5230"/>
                <a:gd name="T32" fmla="*/ 2847 w 5695"/>
                <a:gd name="T33" fmla="*/ 4584 h 5230"/>
                <a:gd name="T34" fmla="*/ 5473 w 5695"/>
                <a:gd name="T35" fmla="*/ 4199 h 5230"/>
                <a:gd name="T36" fmla="*/ 1754 w 5695"/>
                <a:gd name="T37" fmla="*/ 4525 h 5230"/>
                <a:gd name="T38" fmla="*/ 1226 w 5695"/>
                <a:gd name="T39" fmla="*/ 4901 h 5230"/>
                <a:gd name="T40" fmla="*/ 1548 w 5695"/>
                <a:gd name="T41" fmla="*/ 4786 h 5230"/>
                <a:gd name="T42" fmla="*/ 1754 w 5695"/>
                <a:gd name="T43" fmla="*/ 4525 h 5230"/>
                <a:gd name="T44" fmla="*/ 3679 w 5695"/>
                <a:gd name="T45" fmla="*/ 1853 h 5230"/>
                <a:gd name="T46" fmla="*/ 4850 w 5695"/>
                <a:gd name="T47" fmla="*/ 1733 h 5230"/>
                <a:gd name="T48" fmla="*/ 3679 w 5695"/>
                <a:gd name="T49" fmla="*/ 1613 h 5230"/>
                <a:gd name="T50" fmla="*/ 5682 w 5695"/>
                <a:gd name="T51" fmla="*/ 126 h 5230"/>
                <a:gd name="T52" fmla="*/ 5650 w 5695"/>
                <a:gd name="T53" fmla="*/ 3855 h 5230"/>
                <a:gd name="T54" fmla="*/ 2905 w 5695"/>
                <a:gd name="T55" fmla="*/ 4317 h 5230"/>
                <a:gd name="T56" fmla="*/ 2847 w 5695"/>
                <a:gd name="T57" fmla="*/ 4332 h 5230"/>
                <a:gd name="T58" fmla="*/ 988 w 5695"/>
                <a:gd name="T59" fmla="*/ 4026 h 5230"/>
                <a:gd name="T60" fmla="*/ 13 w 5695"/>
                <a:gd name="T61" fmla="*/ 3773 h 5230"/>
                <a:gd name="T62" fmla="*/ 72 w 5695"/>
                <a:gd name="T63" fmla="*/ 23 h 5230"/>
                <a:gd name="T64" fmla="*/ 1992 w 5695"/>
                <a:gd name="T65" fmla="*/ 312 h 5230"/>
                <a:gd name="T66" fmla="*/ 3702 w 5695"/>
                <a:gd name="T67" fmla="*/ 312 h 5230"/>
                <a:gd name="T68" fmla="*/ 5623 w 5695"/>
                <a:gd name="T69" fmla="*/ 23 h 5230"/>
                <a:gd name="T70" fmla="*/ 2727 w 5695"/>
                <a:gd name="T71" fmla="*/ 617 h 5230"/>
                <a:gd name="T72" fmla="*/ 253 w 5695"/>
                <a:gd name="T73" fmla="*/ 319 h 5230"/>
                <a:gd name="T74" fmla="*/ 973 w 5695"/>
                <a:gd name="T75" fmla="*/ 3786 h 5230"/>
                <a:gd name="T76" fmla="*/ 2727 w 5695"/>
                <a:gd name="T77" fmla="*/ 4019 h 5230"/>
                <a:gd name="T78" fmla="*/ 5442 w 5695"/>
                <a:gd name="T79" fmla="*/ 319 h 5230"/>
                <a:gd name="T80" fmla="*/ 2967 w 5695"/>
                <a:gd name="T81" fmla="*/ 617 h 5230"/>
                <a:gd name="T82" fmla="*/ 4721 w 5695"/>
                <a:gd name="T83" fmla="*/ 3786 h 5230"/>
                <a:gd name="T84" fmla="*/ 5442 w 5695"/>
                <a:gd name="T85" fmla="*/ 319 h 5230"/>
                <a:gd name="T86" fmla="*/ 3679 w 5695"/>
                <a:gd name="T87" fmla="*/ 2117 h 5230"/>
                <a:gd name="T88" fmla="*/ 3679 w 5695"/>
                <a:gd name="T89" fmla="*/ 2357 h 5230"/>
                <a:gd name="T90" fmla="*/ 4850 w 5695"/>
                <a:gd name="T91" fmla="*/ 2237 h 5230"/>
                <a:gd name="T92" fmla="*/ 2015 w 5695"/>
                <a:gd name="T93" fmla="*/ 1613 h 5230"/>
                <a:gd name="T94" fmla="*/ 845 w 5695"/>
                <a:gd name="T95" fmla="*/ 1733 h 5230"/>
                <a:gd name="T96" fmla="*/ 2015 w 5695"/>
                <a:gd name="T97" fmla="*/ 1853 h 5230"/>
                <a:gd name="T98" fmla="*/ 2015 w 5695"/>
                <a:gd name="T99" fmla="*/ 1613 h 5230"/>
                <a:gd name="T100" fmla="*/ 3929 w 5695"/>
                <a:gd name="T101" fmla="*/ 2621 h 5230"/>
                <a:gd name="T102" fmla="*/ 3929 w 5695"/>
                <a:gd name="T103" fmla="*/ 2861 h 5230"/>
                <a:gd name="T104" fmla="*/ 4600 w 5695"/>
                <a:gd name="T105" fmla="*/ 2741 h 5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95" h="5230">
                  <a:moveTo>
                    <a:pt x="2135" y="2237"/>
                  </a:moveTo>
                  <a:cubicBezTo>
                    <a:pt x="2135" y="2303"/>
                    <a:pt x="2082" y="2357"/>
                    <a:pt x="2015" y="2357"/>
                  </a:cubicBezTo>
                  <a:lnTo>
                    <a:pt x="965" y="2357"/>
                  </a:lnTo>
                  <a:cubicBezTo>
                    <a:pt x="899" y="2357"/>
                    <a:pt x="845" y="2303"/>
                    <a:pt x="845" y="2237"/>
                  </a:cubicBezTo>
                  <a:cubicBezTo>
                    <a:pt x="845" y="2171"/>
                    <a:pt x="899" y="2117"/>
                    <a:pt x="965" y="2117"/>
                  </a:cubicBezTo>
                  <a:lnTo>
                    <a:pt x="2015" y="2117"/>
                  </a:lnTo>
                  <a:cubicBezTo>
                    <a:pt x="2082" y="2117"/>
                    <a:pt x="2135" y="2171"/>
                    <a:pt x="2135" y="2237"/>
                  </a:cubicBezTo>
                  <a:close/>
                  <a:moveTo>
                    <a:pt x="1766" y="2621"/>
                  </a:moveTo>
                  <a:lnTo>
                    <a:pt x="1215" y="2621"/>
                  </a:lnTo>
                  <a:cubicBezTo>
                    <a:pt x="1148" y="2621"/>
                    <a:pt x="1095" y="2674"/>
                    <a:pt x="1095" y="2741"/>
                  </a:cubicBezTo>
                  <a:cubicBezTo>
                    <a:pt x="1095" y="2807"/>
                    <a:pt x="1148" y="2861"/>
                    <a:pt x="1215" y="2861"/>
                  </a:cubicBezTo>
                  <a:lnTo>
                    <a:pt x="1766" y="2861"/>
                  </a:lnTo>
                  <a:cubicBezTo>
                    <a:pt x="1832" y="2861"/>
                    <a:pt x="1886" y="2807"/>
                    <a:pt x="1886" y="2741"/>
                  </a:cubicBezTo>
                  <a:cubicBezTo>
                    <a:pt x="1886" y="2674"/>
                    <a:pt x="1832" y="2621"/>
                    <a:pt x="1766" y="2621"/>
                  </a:cubicBezTo>
                  <a:close/>
                  <a:moveTo>
                    <a:pt x="5643" y="4193"/>
                  </a:moveTo>
                  <a:cubicBezTo>
                    <a:pt x="5692" y="4238"/>
                    <a:pt x="5695" y="4314"/>
                    <a:pt x="5650" y="4362"/>
                  </a:cubicBezTo>
                  <a:cubicBezTo>
                    <a:pt x="5449" y="4579"/>
                    <a:pt x="5122" y="4559"/>
                    <a:pt x="4706" y="4533"/>
                  </a:cubicBezTo>
                  <a:cubicBezTo>
                    <a:pt x="4201" y="4502"/>
                    <a:pt x="3571" y="4464"/>
                    <a:pt x="2904" y="4825"/>
                  </a:cubicBezTo>
                  <a:cubicBezTo>
                    <a:pt x="2869" y="4844"/>
                    <a:pt x="2826" y="4844"/>
                    <a:pt x="2790" y="4825"/>
                  </a:cubicBezTo>
                  <a:cubicBezTo>
                    <a:pt x="2517" y="4677"/>
                    <a:pt x="2249" y="4596"/>
                    <a:pt x="1994" y="4554"/>
                  </a:cubicBezTo>
                  <a:lnTo>
                    <a:pt x="1994" y="5104"/>
                  </a:lnTo>
                  <a:cubicBezTo>
                    <a:pt x="1994" y="5147"/>
                    <a:pt x="1972" y="5186"/>
                    <a:pt x="1935" y="5208"/>
                  </a:cubicBezTo>
                  <a:cubicBezTo>
                    <a:pt x="1899" y="5229"/>
                    <a:pt x="1853" y="5230"/>
                    <a:pt x="1816" y="5209"/>
                  </a:cubicBezTo>
                  <a:lnTo>
                    <a:pt x="1490" y="5029"/>
                  </a:lnTo>
                  <a:lnTo>
                    <a:pt x="1164" y="5209"/>
                  </a:lnTo>
                  <a:cubicBezTo>
                    <a:pt x="1146" y="5219"/>
                    <a:pt x="1126" y="5224"/>
                    <a:pt x="1106" y="5224"/>
                  </a:cubicBezTo>
                  <a:cubicBezTo>
                    <a:pt x="1085" y="5224"/>
                    <a:pt x="1064" y="5219"/>
                    <a:pt x="1045" y="5208"/>
                  </a:cubicBezTo>
                  <a:cubicBezTo>
                    <a:pt x="1008" y="5186"/>
                    <a:pt x="986" y="5147"/>
                    <a:pt x="986" y="5104"/>
                  </a:cubicBezTo>
                  <a:lnTo>
                    <a:pt x="986" y="4534"/>
                  </a:lnTo>
                  <a:cubicBezTo>
                    <a:pt x="572" y="4559"/>
                    <a:pt x="245" y="4578"/>
                    <a:pt x="45" y="4362"/>
                  </a:cubicBezTo>
                  <a:cubicBezTo>
                    <a:pt x="0" y="4314"/>
                    <a:pt x="3" y="4238"/>
                    <a:pt x="52" y="4193"/>
                  </a:cubicBezTo>
                  <a:cubicBezTo>
                    <a:pt x="100" y="4148"/>
                    <a:pt x="176" y="4151"/>
                    <a:pt x="221" y="4199"/>
                  </a:cubicBezTo>
                  <a:cubicBezTo>
                    <a:pt x="344" y="4332"/>
                    <a:pt x="622" y="4315"/>
                    <a:pt x="973" y="4294"/>
                  </a:cubicBezTo>
                  <a:cubicBezTo>
                    <a:pt x="1468" y="4264"/>
                    <a:pt x="2141" y="4222"/>
                    <a:pt x="2847" y="4584"/>
                  </a:cubicBezTo>
                  <a:cubicBezTo>
                    <a:pt x="3554" y="4222"/>
                    <a:pt x="4226" y="4264"/>
                    <a:pt x="4721" y="4294"/>
                  </a:cubicBezTo>
                  <a:cubicBezTo>
                    <a:pt x="5073" y="4315"/>
                    <a:pt x="5351" y="4332"/>
                    <a:pt x="5473" y="4199"/>
                  </a:cubicBezTo>
                  <a:cubicBezTo>
                    <a:pt x="5518" y="4151"/>
                    <a:pt x="5594" y="4148"/>
                    <a:pt x="5643" y="4193"/>
                  </a:cubicBezTo>
                  <a:close/>
                  <a:moveTo>
                    <a:pt x="1754" y="4525"/>
                  </a:moveTo>
                  <a:cubicBezTo>
                    <a:pt x="1569" y="4511"/>
                    <a:pt x="1392" y="4513"/>
                    <a:pt x="1226" y="4520"/>
                  </a:cubicBezTo>
                  <a:lnTo>
                    <a:pt x="1226" y="4901"/>
                  </a:lnTo>
                  <a:lnTo>
                    <a:pt x="1432" y="4786"/>
                  </a:lnTo>
                  <a:cubicBezTo>
                    <a:pt x="1468" y="4766"/>
                    <a:pt x="1512" y="4766"/>
                    <a:pt x="1548" y="4786"/>
                  </a:cubicBezTo>
                  <a:lnTo>
                    <a:pt x="1754" y="4901"/>
                  </a:lnTo>
                  <a:lnTo>
                    <a:pt x="1754" y="4525"/>
                  </a:lnTo>
                  <a:close/>
                  <a:moveTo>
                    <a:pt x="3559" y="1733"/>
                  </a:moveTo>
                  <a:cubicBezTo>
                    <a:pt x="3559" y="1800"/>
                    <a:pt x="3613" y="1853"/>
                    <a:pt x="3679" y="1853"/>
                  </a:cubicBezTo>
                  <a:lnTo>
                    <a:pt x="4730" y="1853"/>
                  </a:lnTo>
                  <a:cubicBezTo>
                    <a:pt x="4796" y="1853"/>
                    <a:pt x="4850" y="1800"/>
                    <a:pt x="4850" y="1733"/>
                  </a:cubicBezTo>
                  <a:cubicBezTo>
                    <a:pt x="4850" y="1667"/>
                    <a:pt x="4796" y="1613"/>
                    <a:pt x="4730" y="1613"/>
                  </a:cubicBezTo>
                  <a:lnTo>
                    <a:pt x="3679" y="1613"/>
                  </a:lnTo>
                  <a:cubicBezTo>
                    <a:pt x="3613" y="1613"/>
                    <a:pt x="3559" y="1667"/>
                    <a:pt x="3559" y="1733"/>
                  </a:cubicBezTo>
                  <a:close/>
                  <a:moveTo>
                    <a:pt x="5682" y="126"/>
                  </a:moveTo>
                  <a:lnTo>
                    <a:pt x="5682" y="3773"/>
                  </a:lnTo>
                  <a:cubicBezTo>
                    <a:pt x="5682" y="3804"/>
                    <a:pt x="5670" y="3833"/>
                    <a:pt x="5650" y="3855"/>
                  </a:cubicBezTo>
                  <a:cubicBezTo>
                    <a:pt x="5449" y="4071"/>
                    <a:pt x="5122" y="4051"/>
                    <a:pt x="4706" y="4026"/>
                  </a:cubicBezTo>
                  <a:cubicBezTo>
                    <a:pt x="4201" y="3995"/>
                    <a:pt x="3571" y="3957"/>
                    <a:pt x="2905" y="4317"/>
                  </a:cubicBezTo>
                  <a:cubicBezTo>
                    <a:pt x="2903" y="4318"/>
                    <a:pt x="2902" y="4319"/>
                    <a:pt x="2901" y="4319"/>
                  </a:cubicBezTo>
                  <a:cubicBezTo>
                    <a:pt x="2884" y="4328"/>
                    <a:pt x="2865" y="4332"/>
                    <a:pt x="2847" y="4332"/>
                  </a:cubicBezTo>
                  <a:cubicBezTo>
                    <a:pt x="2839" y="4332"/>
                    <a:pt x="2813" y="4330"/>
                    <a:pt x="2788" y="4317"/>
                  </a:cubicBezTo>
                  <a:cubicBezTo>
                    <a:pt x="2120" y="3961"/>
                    <a:pt x="1493" y="3995"/>
                    <a:pt x="988" y="4026"/>
                  </a:cubicBezTo>
                  <a:cubicBezTo>
                    <a:pt x="573" y="4051"/>
                    <a:pt x="245" y="4071"/>
                    <a:pt x="45" y="3855"/>
                  </a:cubicBezTo>
                  <a:cubicBezTo>
                    <a:pt x="24" y="3833"/>
                    <a:pt x="13" y="3804"/>
                    <a:pt x="13" y="3773"/>
                  </a:cubicBezTo>
                  <a:lnTo>
                    <a:pt x="13" y="126"/>
                  </a:lnTo>
                  <a:cubicBezTo>
                    <a:pt x="13" y="84"/>
                    <a:pt x="35" y="45"/>
                    <a:pt x="72" y="23"/>
                  </a:cubicBezTo>
                  <a:cubicBezTo>
                    <a:pt x="108" y="1"/>
                    <a:pt x="153" y="0"/>
                    <a:pt x="190" y="21"/>
                  </a:cubicBezTo>
                  <a:cubicBezTo>
                    <a:pt x="857" y="382"/>
                    <a:pt x="1486" y="343"/>
                    <a:pt x="1992" y="312"/>
                  </a:cubicBezTo>
                  <a:cubicBezTo>
                    <a:pt x="2351" y="290"/>
                    <a:pt x="2645" y="272"/>
                    <a:pt x="2847" y="408"/>
                  </a:cubicBezTo>
                  <a:cubicBezTo>
                    <a:pt x="3050" y="272"/>
                    <a:pt x="3343" y="290"/>
                    <a:pt x="3702" y="312"/>
                  </a:cubicBezTo>
                  <a:cubicBezTo>
                    <a:pt x="4208" y="343"/>
                    <a:pt x="4838" y="382"/>
                    <a:pt x="5504" y="21"/>
                  </a:cubicBezTo>
                  <a:cubicBezTo>
                    <a:pt x="5542" y="0"/>
                    <a:pt x="5587" y="1"/>
                    <a:pt x="5623" y="23"/>
                  </a:cubicBezTo>
                  <a:cubicBezTo>
                    <a:pt x="5659" y="45"/>
                    <a:pt x="5682" y="84"/>
                    <a:pt x="5682" y="126"/>
                  </a:cubicBezTo>
                  <a:close/>
                  <a:moveTo>
                    <a:pt x="2727" y="617"/>
                  </a:moveTo>
                  <a:cubicBezTo>
                    <a:pt x="2592" y="516"/>
                    <a:pt x="2331" y="532"/>
                    <a:pt x="2007" y="552"/>
                  </a:cubicBezTo>
                  <a:cubicBezTo>
                    <a:pt x="1540" y="580"/>
                    <a:pt x="915" y="619"/>
                    <a:pt x="253" y="319"/>
                  </a:cubicBezTo>
                  <a:lnTo>
                    <a:pt x="253" y="3721"/>
                  </a:lnTo>
                  <a:cubicBezTo>
                    <a:pt x="388" y="3822"/>
                    <a:pt x="650" y="3806"/>
                    <a:pt x="973" y="3786"/>
                  </a:cubicBezTo>
                  <a:cubicBezTo>
                    <a:pt x="1121" y="3777"/>
                    <a:pt x="1284" y="3767"/>
                    <a:pt x="1459" y="3767"/>
                  </a:cubicBezTo>
                  <a:cubicBezTo>
                    <a:pt x="1839" y="3767"/>
                    <a:pt x="2274" y="3814"/>
                    <a:pt x="2727" y="4019"/>
                  </a:cubicBezTo>
                  <a:lnTo>
                    <a:pt x="2727" y="617"/>
                  </a:lnTo>
                  <a:close/>
                  <a:moveTo>
                    <a:pt x="5442" y="319"/>
                  </a:moveTo>
                  <a:cubicBezTo>
                    <a:pt x="4779" y="619"/>
                    <a:pt x="4154" y="580"/>
                    <a:pt x="3688" y="552"/>
                  </a:cubicBezTo>
                  <a:cubicBezTo>
                    <a:pt x="3364" y="532"/>
                    <a:pt x="3102" y="516"/>
                    <a:pt x="2967" y="617"/>
                  </a:cubicBezTo>
                  <a:lnTo>
                    <a:pt x="2967" y="4019"/>
                  </a:lnTo>
                  <a:cubicBezTo>
                    <a:pt x="3630" y="3720"/>
                    <a:pt x="4255" y="3758"/>
                    <a:pt x="4721" y="3786"/>
                  </a:cubicBezTo>
                  <a:cubicBezTo>
                    <a:pt x="5045" y="3806"/>
                    <a:pt x="5306" y="3822"/>
                    <a:pt x="5442" y="3721"/>
                  </a:cubicBezTo>
                  <a:lnTo>
                    <a:pt x="5442" y="319"/>
                  </a:lnTo>
                  <a:close/>
                  <a:moveTo>
                    <a:pt x="4730" y="2117"/>
                  </a:moveTo>
                  <a:lnTo>
                    <a:pt x="3679" y="2117"/>
                  </a:lnTo>
                  <a:cubicBezTo>
                    <a:pt x="3613" y="2117"/>
                    <a:pt x="3559" y="2171"/>
                    <a:pt x="3559" y="2237"/>
                  </a:cubicBezTo>
                  <a:cubicBezTo>
                    <a:pt x="3559" y="2303"/>
                    <a:pt x="3613" y="2357"/>
                    <a:pt x="3679" y="2357"/>
                  </a:cubicBezTo>
                  <a:lnTo>
                    <a:pt x="4730" y="2357"/>
                  </a:lnTo>
                  <a:cubicBezTo>
                    <a:pt x="4796" y="2357"/>
                    <a:pt x="4850" y="2303"/>
                    <a:pt x="4850" y="2237"/>
                  </a:cubicBezTo>
                  <a:cubicBezTo>
                    <a:pt x="4850" y="2171"/>
                    <a:pt x="4796" y="2117"/>
                    <a:pt x="4730" y="2117"/>
                  </a:cubicBezTo>
                  <a:close/>
                  <a:moveTo>
                    <a:pt x="2015" y="1613"/>
                  </a:moveTo>
                  <a:lnTo>
                    <a:pt x="965" y="1613"/>
                  </a:lnTo>
                  <a:cubicBezTo>
                    <a:pt x="899" y="1613"/>
                    <a:pt x="845" y="1667"/>
                    <a:pt x="845" y="1733"/>
                  </a:cubicBezTo>
                  <a:cubicBezTo>
                    <a:pt x="845" y="1800"/>
                    <a:pt x="899" y="1853"/>
                    <a:pt x="965" y="1853"/>
                  </a:cubicBezTo>
                  <a:lnTo>
                    <a:pt x="2015" y="1853"/>
                  </a:lnTo>
                  <a:cubicBezTo>
                    <a:pt x="2082" y="1853"/>
                    <a:pt x="2135" y="1800"/>
                    <a:pt x="2135" y="1733"/>
                  </a:cubicBezTo>
                  <a:cubicBezTo>
                    <a:pt x="2135" y="1667"/>
                    <a:pt x="2082" y="1613"/>
                    <a:pt x="2015" y="1613"/>
                  </a:cubicBezTo>
                  <a:close/>
                  <a:moveTo>
                    <a:pt x="4480" y="2621"/>
                  </a:moveTo>
                  <a:lnTo>
                    <a:pt x="3929" y="2621"/>
                  </a:lnTo>
                  <a:cubicBezTo>
                    <a:pt x="3863" y="2621"/>
                    <a:pt x="3809" y="2674"/>
                    <a:pt x="3809" y="2741"/>
                  </a:cubicBezTo>
                  <a:cubicBezTo>
                    <a:pt x="3809" y="2807"/>
                    <a:pt x="3863" y="2861"/>
                    <a:pt x="3929" y="2861"/>
                  </a:cubicBezTo>
                  <a:lnTo>
                    <a:pt x="4480" y="2861"/>
                  </a:lnTo>
                  <a:cubicBezTo>
                    <a:pt x="4546" y="2861"/>
                    <a:pt x="4600" y="2807"/>
                    <a:pt x="4600" y="2741"/>
                  </a:cubicBezTo>
                  <a:cubicBezTo>
                    <a:pt x="4600" y="2674"/>
                    <a:pt x="4546" y="2621"/>
                    <a:pt x="4480" y="2621"/>
                  </a:cubicBezTo>
                  <a:close/>
                </a:path>
              </a:pathLst>
            </a:custGeom>
            <a:solidFill>
              <a:schemeClr val="bg1"/>
            </a:solidFill>
            <a:ln>
              <a:noFill/>
            </a:ln>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5-8"/>
            <p:cNvSpPr>
              <a:spLocks noChangeAspect="1"/>
            </p:cNvSpPr>
            <p:nvPr/>
          </p:nvSpPr>
          <p:spPr bwMode="auto">
            <a:xfrm>
              <a:off x="1298111" y="3625619"/>
              <a:ext cx="324868" cy="324338"/>
            </a:xfrm>
            <a:custGeom>
              <a:avLst/>
              <a:gdLst>
                <a:gd name="T0" fmla="*/ 1400 w 6533"/>
                <a:gd name="T1" fmla="*/ 3733 h 6533"/>
                <a:gd name="T2" fmla="*/ 1400 w 6533"/>
                <a:gd name="T3" fmla="*/ 4933 h 6533"/>
                <a:gd name="T4" fmla="*/ 2800 w 6533"/>
                <a:gd name="T5" fmla="*/ 4333 h 6533"/>
                <a:gd name="T6" fmla="*/ 1600 w 6533"/>
                <a:gd name="T7" fmla="*/ 4533 h 6533"/>
                <a:gd name="T8" fmla="*/ 1200 w 6533"/>
                <a:gd name="T9" fmla="*/ 4333 h 6533"/>
                <a:gd name="T10" fmla="*/ 1600 w 6533"/>
                <a:gd name="T11" fmla="*/ 4133 h 6533"/>
                <a:gd name="T12" fmla="*/ 2200 w 6533"/>
                <a:gd name="T13" fmla="*/ 4533 h 6533"/>
                <a:gd name="T14" fmla="*/ 2000 w 6533"/>
                <a:gd name="T15" fmla="*/ 4133 h 6533"/>
                <a:gd name="T16" fmla="*/ 2400 w 6533"/>
                <a:gd name="T17" fmla="*/ 4333 h 6533"/>
                <a:gd name="T18" fmla="*/ 6397 w 6533"/>
                <a:gd name="T19" fmla="*/ 5344 h 6533"/>
                <a:gd name="T20" fmla="*/ 5333 w 6533"/>
                <a:gd name="T21" fmla="*/ 4467 h 6533"/>
                <a:gd name="T22" fmla="*/ 4867 w 6533"/>
                <a:gd name="T23" fmla="*/ 4133 h 6533"/>
                <a:gd name="T24" fmla="*/ 4267 w 6533"/>
                <a:gd name="T25" fmla="*/ 0 h 6533"/>
                <a:gd name="T26" fmla="*/ 1600 w 6533"/>
                <a:gd name="T27" fmla="*/ 600 h 6533"/>
                <a:gd name="T28" fmla="*/ 1533 w 6533"/>
                <a:gd name="T29" fmla="*/ 1200 h 6533"/>
                <a:gd name="T30" fmla="*/ 0 w 6533"/>
                <a:gd name="T31" fmla="*/ 5933 h 6533"/>
                <a:gd name="T32" fmla="*/ 6333 w 6533"/>
                <a:gd name="T33" fmla="*/ 6533 h 6533"/>
                <a:gd name="T34" fmla="*/ 6533 w 6533"/>
                <a:gd name="T35" fmla="*/ 5533 h 6533"/>
                <a:gd name="T36" fmla="*/ 4933 w 6533"/>
                <a:gd name="T37" fmla="*/ 4533 h 6533"/>
                <a:gd name="T38" fmla="*/ 4400 w 6533"/>
                <a:gd name="T39" fmla="*/ 4933 h 6533"/>
                <a:gd name="T40" fmla="*/ 4933 w 6533"/>
                <a:gd name="T41" fmla="*/ 4533 h 6533"/>
                <a:gd name="T42" fmla="*/ 2200 w 6533"/>
                <a:gd name="T43" fmla="*/ 400 h 6533"/>
                <a:gd name="T44" fmla="*/ 4467 w 6533"/>
                <a:gd name="T45" fmla="*/ 600 h 6533"/>
                <a:gd name="T46" fmla="*/ 4333 w 6533"/>
                <a:gd name="T47" fmla="*/ 4133 h 6533"/>
                <a:gd name="T48" fmla="*/ 4000 w 6533"/>
                <a:gd name="T49" fmla="*/ 4989 h 6533"/>
                <a:gd name="T50" fmla="*/ 3600 w 6533"/>
                <a:gd name="T51" fmla="*/ 2733 h 6533"/>
                <a:gd name="T52" fmla="*/ 2000 w 6533"/>
                <a:gd name="T53" fmla="*/ 1200 h 6533"/>
                <a:gd name="T54" fmla="*/ 1800 w 6533"/>
                <a:gd name="T55" fmla="*/ 2267 h 6533"/>
                <a:gd name="T56" fmla="*/ 1800 w 6533"/>
                <a:gd name="T57" fmla="*/ 2667 h 6533"/>
                <a:gd name="T58" fmla="*/ 1800 w 6533"/>
                <a:gd name="T59" fmla="*/ 2267 h 6533"/>
                <a:gd name="T60" fmla="*/ 2800 w 6533"/>
                <a:gd name="T61" fmla="*/ 6133 h 6533"/>
                <a:gd name="T62" fmla="*/ 400 w 6533"/>
                <a:gd name="T63" fmla="*/ 5933 h 6533"/>
                <a:gd name="T64" fmla="*/ 1533 w 6533"/>
                <a:gd name="T65" fmla="*/ 1600 h 6533"/>
                <a:gd name="T66" fmla="*/ 1600 w 6533"/>
                <a:gd name="T67" fmla="*/ 1901 h 6533"/>
                <a:gd name="T68" fmla="*/ 1800 w 6533"/>
                <a:gd name="T69" fmla="*/ 3067 h 6533"/>
                <a:gd name="T70" fmla="*/ 2000 w 6533"/>
                <a:gd name="T71" fmla="*/ 1901 h 6533"/>
                <a:gd name="T72" fmla="*/ 2067 w 6533"/>
                <a:gd name="T73" fmla="*/ 1600 h 6533"/>
                <a:gd name="T74" fmla="*/ 3200 w 6533"/>
                <a:gd name="T75" fmla="*/ 5256 h 6533"/>
                <a:gd name="T76" fmla="*/ 2800 w 6533"/>
                <a:gd name="T77" fmla="*/ 5533 h 6533"/>
                <a:gd name="T78" fmla="*/ 3200 w 6533"/>
                <a:gd name="T79" fmla="*/ 6133 h 6533"/>
                <a:gd name="T80" fmla="*/ 3459 w 6533"/>
                <a:gd name="T81" fmla="*/ 5591 h 6533"/>
                <a:gd name="T82" fmla="*/ 4232 w 6533"/>
                <a:gd name="T83" fmla="*/ 5333 h 6533"/>
                <a:gd name="T84" fmla="*/ 6133 w 6533"/>
                <a:gd name="T85" fmla="*/ 5677 h 6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33" h="6533">
                  <a:moveTo>
                    <a:pt x="2200" y="3733"/>
                  </a:moveTo>
                  <a:lnTo>
                    <a:pt x="1400" y="3733"/>
                  </a:lnTo>
                  <a:cubicBezTo>
                    <a:pt x="1069" y="3733"/>
                    <a:pt x="800" y="4002"/>
                    <a:pt x="800" y="4333"/>
                  </a:cubicBezTo>
                  <a:cubicBezTo>
                    <a:pt x="800" y="4664"/>
                    <a:pt x="1069" y="4933"/>
                    <a:pt x="1400" y="4933"/>
                  </a:cubicBezTo>
                  <a:lnTo>
                    <a:pt x="2200" y="4933"/>
                  </a:lnTo>
                  <a:cubicBezTo>
                    <a:pt x="2531" y="4933"/>
                    <a:pt x="2800" y="4664"/>
                    <a:pt x="2800" y="4333"/>
                  </a:cubicBezTo>
                  <a:cubicBezTo>
                    <a:pt x="2800" y="4002"/>
                    <a:pt x="2531" y="3733"/>
                    <a:pt x="2200" y="3733"/>
                  </a:cubicBezTo>
                  <a:close/>
                  <a:moveTo>
                    <a:pt x="1600" y="4533"/>
                  </a:moveTo>
                  <a:lnTo>
                    <a:pt x="1400" y="4533"/>
                  </a:lnTo>
                  <a:cubicBezTo>
                    <a:pt x="1290" y="4533"/>
                    <a:pt x="1200" y="4444"/>
                    <a:pt x="1200" y="4333"/>
                  </a:cubicBezTo>
                  <a:cubicBezTo>
                    <a:pt x="1200" y="4223"/>
                    <a:pt x="1290" y="4133"/>
                    <a:pt x="1400" y="4133"/>
                  </a:cubicBezTo>
                  <a:lnTo>
                    <a:pt x="1600" y="4133"/>
                  </a:lnTo>
                  <a:lnTo>
                    <a:pt x="1600" y="4533"/>
                  </a:lnTo>
                  <a:close/>
                  <a:moveTo>
                    <a:pt x="2200" y="4533"/>
                  </a:moveTo>
                  <a:lnTo>
                    <a:pt x="2000" y="4533"/>
                  </a:lnTo>
                  <a:lnTo>
                    <a:pt x="2000" y="4133"/>
                  </a:lnTo>
                  <a:lnTo>
                    <a:pt x="2200" y="4133"/>
                  </a:lnTo>
                  <a:cubicBezTo>
                    <a:pt x="2310" y="4133"/>
                    <a:pt x="2400" y="4223"/>
                    <a:pt x="2400" y="4333"/>
                  </a:cubicBezTo>
                  <a:cubicBezTo>
                    <a:pt x="2400" y="4444"/>
                    <a:pt x="2310" y="4533"/>
                    <a:pt x="2200" y="4533"/>
                  </a:cubicBezTo>
                  <a:close/>
                  <a:moveTo>
                    <a:pt x="6397" y="5344"/>
                  </a:moveTo>
                  <a:lnTo>
                    <a:pt x="5333" y="4989"/>
                  </a:lnTo>
                  <a:lnTo>
                    <a:pt x="5333" y="4467"/>
                  </a:lnTo>
                  <a:cubicBezTo>
                    <a:pt x="5333" y="4283"/>
                    <a:pt x="5184" y="4133"/>
                    <a:pt x="5000" y="4133"/>
                  </a:cubicBezTo>
                  <a:lnTo>
                    <a:pt x="4867" y="4133"/>
                  </a:lnTo>
                  <a:lnTo>
                    <a:pt x="4867" y="600"/>
                  </a:lnTo>
                  <a:cubicBezTo>
                    <a:pt x="4867" y="269"/>
                    <a:pt x="4598" y="0"/>
                    <a:pt x="4267" y="0"/>
                  </a:cubicBezTo>
                  <a:lnTo>
                    <a:pt x="2200" y="0"/>
                  </a:lnTo>
                  <a:cubicBezTo>
                    <a:pt x="1869" y="0"/>
                    <a:pt x="1600" y="269"/>
                    <a:pt x="1600" y="600"/>
                  </a:cubicBezTo>
                  <a:lnTo>
                    <a:pt x="1600" y="1200"/>
                  </a:lnTo>
                  <a:lnTo>
                    <a:pt x="1533" y="1200"/>
                  </a:lnTo>
                  <a:cubicBezTo>
                    <a:pt x="688" y="1200"/>
                    <a:pt x="0" y="1888"/>
                    <a:pt x="0" y="2733"/>
                  </a:cubicBezTo>
                  <a:lnTo>
                    <a:pt x="0" y="5933"/>
                  </a:lnTo>
                  <a:cubicBezTo>
                    <a:pt x="0" y="6264"/>
                    <a:pt x="269" y="6533"/>
                    <a:pt x="600" y="6533"/>
                  </a:cubicBezTo>
                  <a:lnTo>
                    <a:pt x="6333" y="6533"/>
                  </a:lnTo>
                  <a:cubicBezTo>
                    <a:pt x="6444" y="6533"/>
                    <a:pt x="6533" y="6444"/>
                    <a:pt x="6533" y="6333"/>
                  </a:cubicBezTo>
                  <a:lnTo>
                    <a:pt x="6533" y="5533"/>
                  </a:lnTo>
                  <a:cubicBezTo>
                    <a:pt x="6533" y="5447"/>
                    <a:pt x="6478" y="5371"/>
                    <a:pt x="6397" y="5344"/>
                  </a:cubicBezTo>
                  <a:close/>
                  <a:moveTo>
                    <a:pt x="4933" y="4533"/>
                  </a:moveTo>
                  <a:lnTo>
                    <a:pt x="4933" y="4933"/>
                  </a:lnTo>
                  <a:lnTo>
                    <a:pt x="4400" y="4933"/>
                  </a:lnTo>
                  <a:lnTo>
                    <a:pt x="4400" y="4533"/>
                  </a:lnTo>
                  <a:lnTo>
                    <a:pt x="4933" y="4533"/>
                  </a:lnTo>
                  <a:close/>
                  <a:moveTo>
                    <a:pt x="2000" y="600"/>
                  </a:moveTo>
                  <a:cubicBezTo>
                    <a:pt x="2000" y="490"/>
                    <a:pt x="2090" y="400"/>
                    <a:pt x="2200" y="400"/>
                  </a:cubicBezTo>
                  <a:lnTo>
                    <a:pt x="4267" y="400"/>
                  </a:lnTo>
                  <a:cubicBezTo>
                    <a:pt x="4377" y="400"/>
                    <a:pt x="4467" y="490"/>
                    <a:pt x="4467" y="600"/>
                  </a:cubicBezTo>
                  <a:lnTo>
                    <a:pt x="4467" y="4133"/>
                  </a:lnTo>
                  <a:lnTo>
                    <a:pt x="4333" y="4133"/>
                  </a:lnTo>
                  <a:cubicBezTo>
                    <a:pt x="4150" y="4133"/>
                    <a:pt x="4000" y="4283"/>
                    <a:pt x="4000" y="4467"/>
                  </a:cubicBezTo>
                  <a:lnTo>
                    <a:pt x="4000" y="4989"/>
                  </a:lnTo>
                  <a:lnTo>
                    <a:pt x="3600" y="5123"/>
                  </a:lnTo>
                  <a:lnTo>
                    <a:pt x="3600" y="2733"/>
                  </a:lnTo>
                  <a:cubicBezTo>
                    <a:pt x="3600" y="1888"/>
                    <a:pt x="2912" y="1200"/>
                    <a:pt x="2067" y="1200"/>
                  </a:cubicBezTo>
                  <a:lnTo>
                    <a:pt x="2000" y="1200"/>
                  </a:lnTo>
                  <a:lnTo>
                    <a:pt x="2000" y="600"/>
                  </a:lnTo>
                  <a:close/>
                  <a:moveTo>
                    <a:pt x="1800" y="2267"/>
                  </a:moveTo>
                  <a:cubicBezTo>
                    <a:pt x="1910" y="2267"/>
                    <a:pt x="2000" y="2356"/>
                    <a:pt x="2000" y="2467"/>
                  </a:cubicBezTo>
                  <a:cubicBezTo>
                    <a:pt x="2000" y="2577"/>
                    <a:pt x="1910" y="2667"/>
                    <a:pt x="1800" y="2667"/>
                  </a:cubicBezTo>
                  <a:cubicBezTo>
                    <a:pt x="1690" y="2667"/>
                    <a:pt x="1600" y="2577"/>
                    <a:pt x="1600" y="2467"/>
                  </a:cubicBezTo>
                  <a:cubicBezTo>
                    <a:pt x="1600" y="2356"/>
                    <a:pt x="1690" y="2267"/>
                    <a:pt x="1800" y="2267"/>
                  </a:cubicBezTo>
                  <a:close/>
                  <a:moveTo>
                    <a:pt x="2800" y="5533"/>
                  </a:moveTo>
                  <a:lnTo>
                    <a:pt x="2800" y="6133"/>
                  </a:lnTo>
                  <a:lnTo>
                    <a:pt x="600" y="6133"/>
                  </a:lnTo>
                  <a:cubicBezTo>
                    <a:pt x="490" y="6133"/>
                    <a:pt x="400" y="6044"/>
                    <a:pt x="400" y="5933"/>
                  </a:cubicBezTo>
                  <a:lnTo>
                    <a:pt x="400" y="2733"/>
                  </a:lnTo>
                  <a:cubicBezTo>
                    <a:pt x="400" y="2108"/>
                    <a:pt x="908" y="1600"/>
                    <a:pt x="1533" y="1600"/>
                  </a:cubicBezTo>
                  <a:lnTo>
                    <a:pt x="1600" y="1600"/>
                  </a:lnTo>
                  <a:lnTo>
                    <a:pt x="1600" y="1901"/>
                  </a:lnTo>
                  <a:cubicBezTo>
                    <a:pt x="1367" y="1983"/>
                    <a:pt x="1200" y="2206"/>
                    <a:pt x="1200" y="2467"/>
                  </a:cubicBezTo>
                  <a:cubicBezTo>
                    <a:pt x="1200" y="2798"/>
                    <a:pt x="1469" y="3067"/>
                    <a:pt x="1800" y="3067"/>
                  </a:cubicBezTo>
                  <a:cubicBezTo>
                    <a:pt x="2131" y="3067"/>
                    <a:pt x="2400" y="2798"/>
                    <a:pt x="2400" y="2467"/>
                  </a:cubicBezTo>
                  <a:cubicBezTo>
                    <a:pt x="2400" y="2206"/>
                    <a:pt x="2233" y="1983"/>
                    <a:pt x="2000" y="1901"/>
                  </a:cubicBezTo>
                  <a:lnTo>
                    <a:pt x="2000" y="1600"/>
                  </a:lnTo>
                  <a:lnTo>
                    <a:pt x="2067" y="1600"/>
                  </a:lnTo>
                  <a:cubicBezTo>
                    <a:pt x="2692" y="1600"/>
                    <a:pt x="3200" y="2108"/>
                    <a:pt x="3200" y="2733"/>
                  </a:cubicBezTo>
                  <a:lnTo>
                    <a:pt x="3200" y="5256"/>
                  </a:lnTo>
                  <a:lnTo>
                    <a:pt x="2937" y="5344"/>
                  </a:lnTo>
                  <a:cubicBezTo>
                    <a:pt x="2855" y="5371"/>
                    <a:pt x="2800" y="5447"/>
                    <a:pt x="2800" y="5533"/>
                  </a:cubicBezTo>
                  <a:close/>
                  <a:moveTo>
                    <a:pt x="6133" y="6133"/>
                  </a:moveTo>
                  <a:lnTo>
                    <a:pt x="3200" y="6133"/>
                  </a:lnTo>
                  <a:lnTo>
                    <a:pt x="3200" y="5677"/>
                  </a:lnTo>
                  <a:lnTo>
                    <a:pt x="3459" y="5591"/>
                  </a:lnTo>
                  <a:cubicBezTo>
                    <a:pt x="3462" y="5590"/>
                    <a:pt x="3465" y="5589"/>
                    <a:pt x="3468" y="5588"/>
                  </a:cubicBezTo>
                  <a:lnTo>
                    <a:pt x="4232" y="5333"/>
                  </a:lnTo>
                  <a:lnTo>
                    <a:pt x="5101" y="5333"/>
                  </a:lnTo>
                  <a:lnTo>
                    <a:pt x="6133" y="5677"/>
                  </a:lnTo>
                  <a:lnTo>
                    <a:pt x="6133" y="6133"/>
                  </a:lnTo>
                  <a:close/>
                </a:path>
              </a:pathLst>
            </a:custGeom>
            <a:solidFill>
              <a:schemeClr val="bg1"/>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5-9"/>
            <p:cNvSpPr>
              <a:spLocks noChangeAspect="1"/>
            </p:cNvSpPr>
            <p:nvPr/>
          </p:nvSpPr>
          <p:spPr bwMode="auto">
            <a:xfrm>
              <a:off x="1474300" y="5180402"/>
              <a:ext cx="324867" cy="31853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63" name="PPT世界-6"/>
          <p:cNvGrpSpPr/>
          <p:nvPr/>
        </p:nvGrpSpPr>
        <p:grpSpPr>
          <a:xfrm>
            <a:off x="7716160" y="1854501"/>
            <a:ext cx="3353917" cy="4084311"/>
            <a:chOff x="7716160" y="1854501"/>
            <a:chExt cx="3353917" cy="4084311"/>
          </a:xfrm>
        </p:grpSpPr>
        <p:sp>
          <p:nvSpPr>
            <p:cNvPr id="64" name="PPT世界-6-1"/>
            <p:cNvSpPr/>
            <p:nvPr/>
          </p:nvSpPr>
          <p:spPr>
            <a:xfrm flipH="1">
              <a:off x="10244455" y="1935108"/>
              <a:ext cx="626811" cy="626811"/>
            </a:xfrm>
            <a:prstGeom prst="ellipse">
              <a:avLst/>
            </a:prstGeom>
            <a:solidFill>
              <a:schemeClr val="accent3"/>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6-2"/>
            <p:cNvSpPr/>
            <p:nvPr/>
          </p:nvSpPr>
          <p:spPr>
            <a:xfrm flipH="1">
              <a:off x="10443266" y="3474383"/>
              <a:ext cx="626811" cy="626811"/>
            </a:xfrm>
            <a:prstGeom prst="ellipse">
              <a:avLst/>
            </a:prstGeom>
            <a:solidFill>
              <a:schemeClr val="accent1"/>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6" name="PPT世界-6-3"/>
            <p:cNvSpPr/>
            <p:nvPr/>
          </p:nvSpPr>
          <p:spPr>
            <a:xfrm flipH="1">
              <a:off x="10243277" y="5013658"/>
              <a:ext cx="626811" cy="626811"/>
            </a:xfrm>
            <a:prstGeom prst="ellipse">
              <a:avLst/>
            </a:prstGeom>
            <a:solidFill>
              <a:schemeClr val="accent3"/>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6-4"/>
            <p:cNvSpPr/>
            <p:nvPr/>
          </p:nvSpPr>
          <p:spPr>
            <a:xfrm>
              <a:off x="7716160" y="1854501"/>
              <a:ext cx="2315924" cy="1053390"/>
            </a:xfrm>
            <a:prstGeom prst="rect">
              <a:avLst/>
            </a:prstGeom>
            <a:solidFill>
              <a:schemeClr val="bg1"/>
            </a:solidFill>
            <a:ln>
              <a:solidFill>
                <a:schemeClr val="accent3"/>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68" name="PPT世界-6-5"/>
            <p:cNvSpPr/>
            <p:nvPr/>
          </p:nvSpPr>
          <p:spPr>
            <a:xfrm>
              <a:off x="7716160" y="4885422"/>
              <a:ext cx="2315924" cy="1053390"/>
            </a:xfrm>
            <a:prstGeom prst="rect">
              <a:avLst/>
            </a:prstGeom>
            <a:solidFill>
              <a:schemeClr val="bg1"/>
            </a:solidFill>
            <a:ln>
              <a:solidFill>
                <a:schemeClr val="accent3"/>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69" name="PPT世界-6-6"/>
            <p:cNvSpPr/>
            <p:nvPr/>
          </p:nvSpPr>
          <p:spPr>
            <a:xfrm>
              <a:off x="7944671" y="3346147"/>
              <a:ext cx="2315924" cy="105339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a:p>
              <a:pPr marL="285750" marR="0" lvl="0" indent="-285750" algn="ctr" defTabSz="914400" rtl="0" eaLnBrk="1" fontAlgn="auto" latinLnBrk="0" hangingPunct="1">
                <a:lnSpc>
                  <a:spcPct val="125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sp>
          <p:nvSpPr>
            <p:cNvPr id="70" name="PPT世界-6-7"/>
            <p:cNvSpPr>
              <a:spLocks noChangeAspect="1"/>
            </p:cNvSpPr>
            <p:nvPr/>
          </p:nvSpPr>
          <p:spPr bwMode="auto">
            <a:xfrm>
              <a:off x="10402137" y="2099553"/>
              <a:ext cx="324868" cy="297920"/>
            </a:xfrm>
            <a:custGeom>
              <a:avLst/>
              <a:gdLst>
                <a:gd name="T0" fmla="*/ 2015 w 5695"/>
                <a:gd name="T1" fmla="*/ 2357 h 5230"/>
                <a:gd name="T2" fmla="*/ 845 w 5695"/>
                <a:gd name="T3" fmla="*/ 2237 h 5230"/>
                <a:gd name="T4" fmla="*/ 2015 w 5695"/>
                <a:gd name="T5" fmla="*/ 2117 h 5230"/>
                <a:gd name="T6" fmla="*/ 1766 w 5695"/>
                <a:gd name="T7" fmla="*/ 2621 h 5230"/>
                <a:gd name="T8" fmla="*/ 1095 w 5695"/>
                <a:gd name="T9" fmla="*/ 2741 h 5230"/>
                <a:gd name="T10" fmla="*/ 1766 w 5695"/>
                <a:gd name="T11" fmla="*/ 2861 h 5230"/>
                <a:gd name="T12" fmla="*/ 1766 w 5695"/>
                <a:gd name="T13" fmla="*/ 2621 h 5230"/>
                <a:gd name="T14" fmla="*/ 5650 w 5695"/>
                <a:gd name="T15" fmla="*/ 4362 h 5230"/>
                <a:gd name="T16" fmla="*/ 2904 w 5695"/>
                <a:gd name="T17" fmla="*/ 4825 h 5230"/>
                <a:gd name="T18" fmla="*/ 1994 w 5695"/>
                <a:gd name="T19" fmla="*/ 4554 h 5230"/>
                <a:gd name="T20" fmla="*/ 1935 w 5695"/>
                <a:gd name="T21" fmla="*/ 5208 h 5230"/>
                <a:gd name="T22" fmla="*/ 1490 w 5695"/>
                <a:gd name="T23" fmla="*/ 5029 h 5230"/>
                <a:gd name="T24" fmla="*/ 1106 w 5695"/>
                <a:gd name="T25" fmla="*/ 5224 h 5230"/>
                <a:gd name="T26" fmla="*/ 986 w 5695"/>
                <a:gd name="T27" fmla="*/ 5104 h 5230"/>
                <a:gd name="T28" fmla="*/ 45 w 5695"/>
                <a:gd name="T29" fmla="*/ 4362 h 5230"/>
                <a:gd name="T30" fmla="*/ 221 w 5695"/>
                <a:gd name="T31" fmla="*/ 4199 h 5230"/>
                <a:gd name="T32" fmla="*/ 2847 w 5695"/>
                <a:gd name="T33" fmla="*/ 4584 h 5230"/>
                <a:gd name="T34" fmla="*/ 5473 w 5695"/>
                <a:gd name="T35" fmla="*/ 4199 h 5230"/>
                <a:gd name="T36" fmla="*/ 1754 w 5695"/>
                <a:gd name="T37" fmla="*/ 4525 h 5230"/>
                <a:gd name="T38" fmla="*/ 1226 w 5695"/>
                <a:gd name="T39" fmla="*/ 4901 h 5230"/>
                <a:gd name="T40" fmla="*/ 1548 w 5695"/>
                <a:gd name="T41" fmla="*/ 4786 h 5230"/>
                <a:gd name="T42" fmla="*/ 1754 w 5695"/>
                <a:gd name="T43" fmla="*/ 4525 h 5230"/>
                <a:gd name="T44" fmla="*/ 3679 w 5695"/>
                <a:gd name="T45" fmla="*/ 1853 h 5230"/>
                <a:gd name="T46" fmla="*/ 4850 w 5695"/>
                <a:gd name="T47" fmla="*/ 1733 h 5230"/>
                <a:gd name="T48" fmla="*/ 3679 w 5695"/>
                <a:gd name="T49" fmla="*/ 1613 h 5230"/>
                <a:gd name="T50" fmla="*/ 5682 w 5695"/>
                <a:gd name="T51" fmla="*/ 126 h 5230"/>
                <a:gd name="T52" fmla="*/ 5650 w 5695"/>
                <a:gd name="T53" fmla="*/ 3855 h 5230"/>
                <a:gd name="T54" fmla="*/ 2905 w 5695"/>
                <a:gd name="T55" fmla="*/ 4317 h 5230"/>
                <a:gd name="T56" fmla="*/ 2847 w 5695"/>
                <a:gd name="T57" fmla="*/ 4332 h 5230"/>
                <a:gd name="T58" fmla="*/ 988 w 5695"/>
                <a:gd name="T59" fmla="*/ 4026 h 5230"/>
                <a:gd name="T60" fmla="*/ 13 w 5695"/>
                <a:gd name="T61" fmla="*/ 3773 h 5230"/>
                <a:gd name="T62" fmla="*/ 72 w 5695"/>
                <a:gd name="T63" fmla="*/ 23 h 5230"/>
                <a:gd name="T64" fmla="*/ 1992 w 5695"/>
                <a:gd name="T65" fmla="*/ 312 h 5230"/>
                <a:gd name="T66" fmla="*/ 3702 w 5695"/>
                <a:gd name="T67" fmla="*/ 312 h 5230"/>
                <a:gd name="T68" fmla="*/ 5623 w 5695"/>
                <a:gd name="T69" fmla="*/ 23 h 5230"/>
                <a:gd name="T70" fmla="*/ 2727 w 5695"/>
                <a:gd name="T71" fmla="*/ 617 h 5230"/>
                <a:gd name="T72" fmla="*/ 253 w 5695"/>
                <a:gd name="T73" fmla="*/ 319 h 5230"/>
                <a:gd name="T74" fmla="*/ 973 w 5695"/>
                <a:gd name="T75" fmla="*/ 3786 h 5230"/>
                <a:gd name="T76" fmla="*/ 2727 w 5695"/>
                <a:gd name="T77" fmla="*/ 4019 h 5230"/>
                <a:gd name="T78" fmla="*/ 5442 w 5695"/>
                <a:gd name="T79" fmla="*/ 319 h 5230"/>
                <a:gd name="T80" fmla="*/ 2967 w 5695"/>
                <a:gd name="T81" fmla="*/ 617 h 5230"/>
                <a:gd name="T82" fmla="*/ 4721 w 5695"/>
                <a:gd name="T83" fmla="*/ 3786 h 5230"/>
                <a:gd name="T84" fmla="*/ 5442 w 5695"/>
                <a:gd name="T85" fmla="*/ 319 h 5230"/>
                <a:gd name="T86" fmla="*/ 3679 w 5695"/>
                <a:gd name="T87" fmla="*/ 2117 h 5230"/>
                <a:gd name="T88" fmla="*/ 3679 w 5695"/>
                <a:gd name="T89" fmla="*/ 2357 h 5230"/>
                <a:gd name="T90" fmla="*/ 4850 w 5695"/>
                <a:gd name="T91" fmla="*/ 2237 h 5230"/>
                <a:gd name="T92" fmla="*/ 2015 w 5695"/>
                <a:gd name="T93" fmla="*/ 1613 h 5230"/>
                <a:gd name="T94" fmla="*/ 845 w 5695"/>
                <a:gd name="T95" fmla="*/ 1733 h 5230"/>
                <a:gd name="T96" fmla="*/ 2015 w 5695"/>
                <a:gd name="T97" fmla="*/ 1853 h 5230"/>
                <a:gd name="T98" fmla="*/ 2015 w 5695"/>
                <a:gd name="T99" fmla="*/ 1613 h 5230"/>
                <a:gd name="T100" fmla="*/ 3929 w 5695"/>
                <a:gd name="T101" fmla="*/ 2621 h 5230"/>
                <a:gd name="T102" fmla="*/ 3929 w 5695"/>
                <a:gd name="T103" fmla="*/ 2861 h 5230"/>
                <a:gd name="T104" fmla="*/ 4600 w 5695"/>
                <a:gd name="T105" fmla="*/ 2741 h 5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95" h="5230">
                  <a:moveTo>
                    <a:pt x="2135" y="2237"/>
                  </a:moveTo>
                  <a:cubicBezTo>
                    <a:pt x="2135" y="2303"/>
                    <a:pt x="2082" y="2357"/>
                    <a:pt x="2015" y="2357"/>
                  </a:cubicBezTo>
                  <a:lnTo>
                    <a:pt x="965" y="2357"/>
                  </a:lnTo>
                  <a:cubicBezTo>
                    <a:pt x="899" y="2357"/>
                    <a:pt x="845" y="2303"/>
                    <a:pt x="845" y="2237"/>
                  </a:cubicBezTo>
                  <a:cubicBezTo>
                    <a:pt x="845" y="2171"/>
                    <a:pt x="899" y="2117"/>
                    <a:pt x="965" y="2117"/>
                  </a:cubicBezTo>
                  <a:lnTo>
                    <a:pt x="2015" y="2117"/>
                  </a:lnTo>
                  <a:cubicBezTo>
                    <a:pt x="2082" y="2117"/>
                    <a:pt x="2135" y="2171"/>
                    <a:pt x="2135" y="2237"/>
                  </a:cubicBezTo>
                  <a:close/>
                  <a:moveTo>
                    <a:pt x="1766" y="2621"/>
                  </a:moveTo>
                  <a:lnTo>
                    <a:pt x="1215" y="2621"/>
                  </a:lnTo>
                  <a:cubicBezTo>
                    <a:pt x="1148" y="2621"/>
                    <a:pt x="1095" y="2674"/>
                    <a:pt x="1095" y="2741"/>
                  </a:cubicBezTo>
                  <a:cubicBezTo>
                    <a:pt x="1095" y="2807"/>
                    <a:pt x="1148" y="2861"/>
                    <a:pt x="1215" y="2861"/>
                  </a:cubicBezTo>
                  <a:lnTo>
                    <a:pt x="1766" y="2861"/>
                  </a:lnTo>
                  <a:cubicBezTo>
                    <a:pt x="1832" y="2861"/>
                    <a:pt x="1886" y="2807"/>
                    <a:pt x="1886" y="2741"/>
                  </a:cubicBezTo>
                  <a:cubicBezTo>
                    <a:pt x="1886" y="2674"/>
                    <a:pt x="1832" y="2621"/>
                    <a:pt x="1766" y="2621"/>
                  </a:cubicBezTo>
                  <a:close/>
                  <a:moveTo>
                    <a:pt x="5643" y="4193"/>
                  </a:moveTo>
                  <a:cubicBezTo>
                    <a:pt x="5692" y="4238"/>
                    <a:pt x="5695" y="4314"/>
                    <a:pt x="5650" y="4362"/>
                  </a:cubicBezTo>
                  <a:cubicBezTo>
                    <a:pt x="5449" y="4579"/>
                    <a:pt x="5122" y="4559"/>
                    <a:pt x="4706" y="4533"/>
                  </a:cubicBezTo>
                  <a:cubicBezTo>
                    <a:pt x="4201" y="4502"/>
                    <a:pt x="3571" y="4464"/>
                    <a:pt x="2904" y="4825"/>
                  </a:cubicBezTo>
                  <a:cubicBezTo>
                    <a:pt x="2869" y="4844"/>
                    <a:pt x="2826" y="4844"/>
                    <a:pt x="2790" y="4825"/>
                  </a:cubicBezTo>
                  <a:cubicBezTo>
                    <a:pt x="2517" y="4677"/>
                    <a:pt x="2249" y="4596"/>
                    <a:pt x="1994" y="4554"/>
                  </a:cubicBezTo>
                  <a:lnTo>
                    <a:pt x="1994" y="5104"/>
                  </a:lnTo>
                  <a:cubicBezTo>
                    <a:pt x="1994" y="5147"/>
                    <a:pt x="1972" y="5186"/>
                    <a:pt x="1935" y="5208"/>
                  </a:cubicBezTo>
                  <a:cubicBezTo>
                    <a:pt x="1899" y="5229"/>
                    <a:pt x="1853" y="5230"/>
                    <a:pt x="1816" y="5209"/>
                  </a:cubicBezTo>
                  <a:lnTo>
                    <a:pt x="1490" y="5029"/>
                  </a:lnTo>
                  <a:lnTo>
                    <a:pt x="1164" y="5209"/>
                  </a:lnTo>
                  <a:cubicBezTo>
                    <a:pt x="1146" y="5219"/>
                    <a:pt x="1126" y="5224"/>
                    <a:pt x="1106" y="5224"/>
                  </a:cubicBezTo>
                  <a:cubicBezTo>
                    <a:pt x="1085" y="5224"/>
                    <a:pt x="1064" y="5219"/>
                    <a:pt x="1045" y="5208"/>
                  </a:cubicBezTo>
                  <a:cubicBezTo>
                    <a:pt x="1008" y="5186"/>
                    <a:pt x="986" y="5147"/>
                    <a:pt x="986" y="5104"/>
                  </a:cubicBezTo>
                  <a:lnTo>
                    <a:pt x="986" y="4534"/>
                  </a:lnTo>
                  <a:cubicBezTo>
                    <a:pt x="572" y="4559"/>
                    <a:pt x="245" y="4578"/>
                    <a:pt x="45" y="4362"/>
                  </a:cubicBezTo>
                  <a:cubicBezTo>
                    <a:pt x="0" y="4314"/>
                    <a:pt x="3" y="4238"/>
                    <a:pt x="52" y="4193"/>
                  </a:cubicBezTo>
                  <a:cubicBezTo>
                    <a:pt x="100" y="4148"/>
                    <a:pt x="176" y="4151"/>
                    <a:pt x="221" y="4199"/>
                  </a:cubicBezTo>
                  <a:cubicBezTo>
                    <a:pt x="344" y="4332"/>
                    <a:pt x="622" y="4315"/>
                    <a:pt x="973" y="4294"/>
                  </a:cubicBezTo>
                  <a:cubicBezTo>
                    <a:pt x="1468" y="4264"/>
                    <a:pt x="2141" y="4222"/>
                    <a:pt x="2847" y="4584"/>
                  </a:cubicBezTo>
                  <a:cubicBezTo>
                    <a:pt x="3554" y="4222"/>
                    <a:pt x="4226" y="4264"/>
                    <a:pt x="4721" y="4294"/>
                  </a:cubicBezTo>
                  <a:cubicBezTo>
                    <a:pt x="5073" y="4315"/>
                    <a:pt x="5351" y="4332"/>
                    <a:pt x="5473" y="4199"/>
                  </a:cubicBezTo>
                  <a:cubicBezTo>
                    <a:pt x="5518" y="4151"/>
                    <a:pt x="5594" y="4148"/>
                    <a:pt x="5643" y="4193"/>
                  </a:cubicBezTo>
                  <a:close/>
                  <a:moveTo>
                    <a:pt x="1754" y="4525"/>
                  </a:moveTo>
                  <a:cubicBezTo>
                    <a:pt x="1569" y="4511"/>
                    <a:pt x="1392" y="4513"/>
                    <a:pt x="1226" y="4520"/>
                  </a:cubicBezTo>
                  <a:lnTo>
                    <a:pt x="1226" y="4901"/>
                  </a:lnTo>
                  <a:lnTo>
                    <a:pt x="1432" y="4786"/>
                  </a:lnTo>
                  <a:cubicBezTo>
                    <a:pt x="1468" y="4766"/>
                    <a:pt x="1512" y="4766"/>
                    <a:pt x="1548" y="4786"/>
                  </a:cubicBezTo>
                  <a:lnTo>
                    <a:pt x="1754" y="4901"/>
                  </a:lnTo>
                  <a:lnTo>
                    <a:pt x="1754" y="4525"/>
                  </a:lnTo>
                  <a:close/>
                  <a:moveTo>
                    <a:pt x="3559" y="1733"/>
                  </a:moveTo>
                  <a:cubicBezTo>
                    <a:pt x="3559" y="1800"/>
                    <a:pt x="3613" y="1853"/>
                    <a:pt x="3679" y="1853"/>
                  </a:cubicBezTo>
                  <a:lnTo>
                    <a:pt x="4730" y="1853"/>
                  </a:lnTo>
                  <a:cubicBezTo>
                    <a:pt x="4796" y="1853"/>
                    <a:pt x="4850" y="1800"/>
                    <a:pt x="4850" y="1733"/>
                  </a:cubicBezTo>
                  <a:cubicBezTo>
                    <a:pt x="4850" y="1667"/>
                    <a:pt x="4796" y="1613"/>
                    <a:pt x="4730" y="1613"/>
                  </a:cubicBezTo>
                  <a:lnTo>
                    <a:pt x="3679" y="1613"/>
                  </a:lnTo>
                  <a:cubicBezTo>
                    <a:pt x="3613" y="1613"/>
                    <a:pt x="3559" y="1667"/>
                    <a:pt x="3559" y="1733"/>
                  </a:cubicBezTo>
                  <a:close/>
                  <a:moveTo>
                    <a:pt x="5682" y="126"/>
                  </a:moveTo>
                  <a:lnTo>
                    <a:pt x="5682" y="3773"/>
                  </a:lnTo>
                  <a:cubicBezTo>
                    <a:pt x="5682" y="3804"/>
                    <a:pt x="5670" y="3833"/>
                    <a:pt x="5650" y="3855"/>
                  </a:cubicBezTo>
                  <a:cubicBezTo>
                    <a:pt x="5449" y="4071"/>
                    <a:pt x="5122" y="4051"/>
                    <a:pt x="4706" y="4026"/>
                  </a:cubicBezTo>
                  <a:cubicBezTo>
                    <a:pt x="4201" y="3995"/>
                    <a:pt x="3571" y="3957"/>
                    <a:pt x="2905" y="4317"/>
                  </a:cubicBezTo>
                  <a:cubicBezTo>
                    <a:pt x="2903" y="4318"/>
                    <a:pt x="2902" y="4319"/>
                    <a:pt x="2901" y="4319"/>
                  </a:cubicBezTo>
                  <a:cubicBezTo>
                    <a:pt x="2884" y="4328"/>
                    <a:pt x="2865" y="4332"/>
                    <a:pt x="2847" y="4332"/>
                  </a:cubicBezTo>
                  <a:cubicBezTo>
                    <a:pt x="2839" y="4332"/>
                    <a:pt x="2813" y="4330"/>
                    <a:pt x="2788" y="4317"/>
                  </a:cubicBezTo>
                  <a:cubicBezTo>
                    <a:pt x="2120" y="3961"/>
                    <a:pt x="1493" y="3995"/>
                    <a:pt x="988" y="4026"/>
                  </a:cubicBezTo>
                  <a:cubicBezTo>
                    <a:pt x="573" y="4051"/>
                    <a:pt x="245" y="4071"/>
                    <a:pt x="45" y="3855"/>
                  </a:cubicBezTo>
                  <a:cubicBezTo>
                    <a:pt x="24" y="3833"/>
                    <a:pt x="13" y="3804"/>
                    <a:pt x="13" y="3773"/>
                  </a:cubicBezTo>
                  <a:lnTo>
                    <a:pt x="13" y="126"/>
                  </a:lnTo>
                  <a:cubicBezTo>
                    <a:pt x="13" y="84"/>
                    <a:pt x="35" y="45"/>
                    <a:pt x="72" y="23"/>
                  </a:cubicBezTo>
                  <a:cubicBezTo>
                    <a:pt x="108" y="1"/>
                    <a:pt x="153" y="0"/>
                    <a:pt x="190" y="21"/>
                  </a:cubicBezTo>
                  <a:cubicBezTo>
                    <a:pt x="857" y="382"/>
                    <a:pt x="1486" y="343"/>
                    <a:pt x="1992" y="312"/>
                  </a:cubicBezTo>
                  <a:cubicBezTo>
                    <a:pt x="2351" y="290"/>
                    <a:pt x="2645" y="272"/>
                    <a:pt x="2847" y="408"/>
                  </a:cubicBezTo>
                  <a:cubicBezTo>
                    <a:pt x="3050" y="272"/>
                    <a:pt x="3343" y="290"/>
                    <a:pt x="3702" y="312"/>
                  </a:cubicBezTo>
                  <a:cubicBezTo>
                    <a:pt x="4208" y="343"/>
                    <a:pt x="4838" y="382"/>
                    <a:pt x="5504" y="21"/>
                  </a:cubicBezTo>
                  <a:cubicBezTo>
                    <a:pt x="5542" y="0"/>
                    <a:pt x="5587" y="1"/>
                    <a:pt x="5623" y="23"/>
                  </a:cubicBezTo>
                  <a:cubicBezTo>
                    <a:pt x="5659" y="45"/>
                    <a:pt x="5682" y="84"/>
                    <a:pt x="5682" y="126"/>
                  </a:cubicBezTo>
                  <a:close/>
                  <a:moveTo>
                    <a:pt x="2727" y="617"/>
                  </a:moveTo>
                  <a:cubicBezTo>
                    <a:pt x="2592" y="516"/>
                    <a:pt x="2331" y="532"/>
                    <a:pt x="2007" y="552"/>
                  </a:cubicBezTo>
                  <a:cubicBezTo>
                    <a:pt x="1540" y="580"/>
                    <a:pt x="915" y="619"/>
                    <a:pt x="253" y="319"/>
                  </a:cubicBezTo>
                  <a:lnTo>
                    <a:pt x="253" y="3721"/>
                  </a:lnTo>
                  <a:cubicBezTo>
                    <a:pt x="388" y="3822"/>
                    <a:pt x="650" y="3806"/>
                    <a:pt x="973" y="3786"/>
                  </a:cubicBezTo>
                  <a:cubicBezTo>
                    <a:pt x="1121" y="3777"/>
                    <a:pt x="1284" y="3767"/>
                    <a:pt x="1459" y="3767"/>
                  </a:cubicBezTo>
                  <a:cubicBezTo>
                    <a:pt x="1839" y="3767"/>
                    <a:pt x="2274" y="3814"/>
                    <a:pt x="2727" y="4019"/>
                  </a:cubicBezTo>
                  <a:lnTo>
                    <a:pt x="2727" y="617"/>
                  </a:lnTo>
                  <a:close/>
                  <a:moveTo>
                    <a:pt x="5442" y="319"/>
                  </a:moveTo>
                  <a:cubicBezTo>
                    <a:pt x="4779" y="619"/>
                    <a:pt x="4154" y="580"/>
                    <a:pt x="3688" y="552"/>
                  </a:cubicBezTo>
                  <a:cubicBezTo>
                    <a:pt x="3364" y="532"/>
                    <a:pt x="3102" y="516"/>
                    <a:pt x="2967" y="617"/>
                  </a:cubicBezTo>
                  <a:lnTo>
                    <a:pt x="2967" y="4019"/>
                  </a:lnTo>
                  <a:cubicBezTo>
                    <a:pt x="3630" y="3720"/>
                    <a:pt x="4255" y="3758"/>
                    <a:pt x="4721" y="3786"/>
                  </a:cubicBezTo>
                  <a:cubicBezTo>
                    <a:pt x="5045" y="3806"/>
                    <a:pt x="5306" y="3822"/>
                    <a:pt x="5442" y="3721"/>
                  </a:cubicBezTo>
                  <a:lnTo>
                    <a:pt x="5442" y="319"/>
                  </a:lnTo>
                  <a:close/>
                  <a:moveTo>
                    <a:pt x="4730" y="2117"/>
                  </a:moveTo>
                  <a:lnTo>
                    <a:pt x="3679" y="2117"/>
                  </a:lnTo>
                  <a:cubicBezTo>
                    <a:pt x="3613" y="2117"/>
                    <a:pt x="3559" y="2171"/>
                    <a:pt x="3559" y="2237"/>
                  </a:cubicBezTo>
                  <a:cubicBezTo>
                    <a:pt x="3559" y="2303"/>
                    <a:pt x="3613" y="2357"/>
                    <a:pt x="3679" y="2357"/>
                  </a:cubicBezTo>
                  <a:lnTo>
                    <a:pt x="4730" y="2357"/>
                  </a:lnTo>
                  <a:cubicBezTo>
                    <a:pt x="4796" y="2357"/>
                    <a:pt x="4850" y="2303"/>
                    <a:pt x="4850" y="2237"/>
                  </a:cubicBezTo>
                  <a:cubicBezTo>
                    <a:pt x="4850" y="2171"/>
                    <a:pt x="4796" y="2117"/>
                    <a:pt x="4730" y="2117"/>
                  </a:cubicBezTo>
                  <a:close/>
                  <a:moveTo>
                    <a:pt x="2015" y="1613"/>
                  </a:moveTo>
                  <a:lnTo>
                    <a:pt x="965" y="1613"/>
                  </a:lnTo>
                  <a:cubicBezTo>
                    <a:pt x="899" y="1613"/>
                    <a:pt x="845" y="1667"/>
                    <a:pt x="845" y="1733"/>
                  </a:cubicBezTo>
                  <a:cubicBezTo>
                    <a:pt x="845" y="1800"/>
                    <a:pt x="899" y="1853"/>
                    <a:pt x="965" y="1853"/>
                  </a:cubicBezTo>
                  <a:lnTo>
                    <a:pt x="2015" y="1853"/>
                  </a:lnTo>
                  <a:cubicBezTo>
                    <a:pt x="2082" y="1853"/>
                    <a:pt x="2135" y="1800"/>
                    <a:pt x="2135" y="1733"/>
                  </a:cubicBezTo>
                  <a:cubicBezTo>
                    <a:pt x="2135" y="1667"/>
                    <a:pt x="2082" y="1613"/>
                    <a:pt x="2015" y="1613"/>
                  </a:cubicBezTo>
                  <a:close/>
                  <a:moveTo>
                    <a:pt x="4480" y="2621"/>
                  </a:moveTo>
                  <a:lnTo>
                    <a:pt x="3929" y="2621"/>
                  </a:lnTo>
                  <a:cubicBezTo>
                    <a:pt x="3863" y="2621"/>
                    <a:pt x="3809" y="2674"/>
                    <a:pt x="3809" y="2741"/>
                  </a:cubicBezTo>
                  <a:cubicBezTo>
                    <a:pt x="3809" y="2807"/>
                    <a:pt x="3863" y="2861"/>
                    <a:pt x="3929" y="2861"/>
                  </a:cubicBezTo>
                  <a:lnTo>
                    <a:pt x="4480" y="2861"/>
                  </a:lnTo>
                  <a:cubicBezTo>
                    <a:pt x="4546" y="2861"/>
                    <a:pt x="4600" y="2807"/>
                    <a:pt x="4600" y="2741"/>
                  </a:cubicBezTo>
                  <a:cubicBezTo>
                    <a:pt x="4600" y="2674"/>
                    <a:pt x="4546" y="2621"/>
                    <a:pt x="4480" y="2621"/>
                  </a:cubicBezTo>
                  <a:close/>
                </a:path>
              </a:pathLst>
            </a:custGeom>
            <a:solidFill>
              <a:schemeClr val="bg1"/>
            </a:solidFill>
            <a:ln>
              <a:noFill/>
            </a:ln>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1" name="PPT世界-6-8"/>
            <p:cNvSpPr>
              <a:spLocks noChangeAspect="1"/>
            </p:cNvSpPr>
            <p:nvPr/>
          </p:nvSpPr>
          <p:spPr bwMode="auto">
            <a:xfrm>
              <a:off x="10402138" y="5180402"/>
              <a:ext cx="324867" cy="31853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2" name="PPT世界-6-9"/>
            <p:cNvSpPr>
              <a:spLocks noChangeAspect="1"/>
            </p:cNvSpPr>
            <p:nvPr/>
          </p:nvSpPr>
          <p:spPr bwMode="auto">
            <a:xfrm>
              <a:off x="10606056" y="3625619"/>
              <a:ext cx="324868" cy="324338"/>
            </a:xfrm>
            <a:custGeom>
              <a:avLst/>
              <a:gdLst>
                <a:gd name="T0" fmla="*/ 1400 w 6533"/>
                <a:gd name="T1" fmla="*/ 3733 h 6533"/>
                <a:gd name="T2" fmla="*/ 1400 w 6533"/>
                <a:gd name="T3" fmla="*/ 4933 h 6533"/>
                <a:gd name="T4" fmla="*/ 2800 w 6533"/>
                <a:gd name="T5" fmla="*/ 4333 h 6533"/>
                <a:gd name="T6" fmla="*/ 1600 w 6533"/>
                <a:gd name="T7" fmla="*/ 4533 h 6533"/>
                <a:gd name="T8" fmla="*/ 1200 w 6533"/>
                <a:gd name="T9" fmla="*/ 4333 h 6533"/>
                <a:gd name="T10" fmla="*/ 1600 w 6533"/>
                <a:gd name="T11" fmla="*/ 4133 h 6533"/>
                <a:gd name="T12" fmla="*/ 2200 w 6533"/>
                <a:gd name="T13" fmla="*/ 4533 h 6533"/>
                <a:gd name="T14" fmla="*/ 2000 w 6533"/>
                <a:gd name="T15" fmla="*/ 4133 h 6533"/>
                <a:gd name="T16" fmla="*/ 2400 w 6533"/>
                <a:gd name="T17" fmla="*/ 4333 h 6533"/>
                <a:gd name="T18" fmla="*/ 6397 w 6533"/>
                <a:gd name="T19" fmla="*/ 5344 h 6533"/>
                <a:gd name="T20" fmla="*/ 5333 w 6533"/>
                <a:gd name="T21" fmla="*/ 4467 h 6533"/>
                <a:gd name="T22" fmla="*/ 4867 w 6533"/>
                <a:gd name="T23" fmla="*/ 4133 h 6533"/>
                <a:gd name="T24" fmla="*/ 4267 w 6533"/>
                <a:gd name="T25" fmla="*/ 0 h 6533"/>
                <a:gd name="T26" fmla="*/ 1600 w 6533"/>
                <a:gd name="T27" fmla="*/ 600 h 6533"/>
                <a:gd name="T28" fmla="*/ 1533 w 6533"/>
                <a:gd name="T29" fmla="*/ 1200 h 6533"/>
                <a:gd name="T30" fmla="*/ 0 w 6533"/>
                <a:gd name="T31" fmla="*/ 5933 h 6533"/>
                <a:gd name="T32" fmla="*/ 6333 w 6533"/>
                <a:gd name="T33" fmla="*/ 6533 h 6533"/>
                <a:gd name="T34" fmla="*/ 6533 w 6533"/>
                <a:gd name="T35" fmla="*/ 5533 h 6533"/>
                <a:gd name="T36" fmla="*/ 4933 w 6533"/>
                <a:gd name="T37" fmla="*/ 4533 h 6533"/>
                <a:gd name="T38" fmla="*/ 4400 w 6533"/>
                <a:gd name="T39" fmla="*/ 4933 h 6533"/>
                <a:gd name="T40" fmla="*/ 4933 w 6533"/>
                <a:gd name="T41" fmla="*/ 4533 h 6533"/>
                <a:gd name="T42" fmla="*/ 2200 w 6533"/>
                <a:gd name="T43" fmla="*/ 400 h 6533"/>
                <a:gd name="T44" fmla="*/ 4467 w 6533"/>
                <a:gd name="T45" fmla="*/ 600 h 6533"/>
                <a:gd name="T46" fmla="*/ 4333 w 6533"/>
                <a:gd name="T47" fmla="*/ 4133 h 6533"/>
                <a:gd name="T48" fmla="*/ 4000 w 6533"/>
                <a:gd name="T49" fmla="*/ 4989 h 6533"/>
                <a:gd name="T50" fmla="*/ 3600 w 6533"/>
                <a:gd name="T51" fmla="*/ 2733 h 6533"/>
                <a:gd name="T52" fmla="*/ 2000 w 6533"/>
                <a:gd name="T53" fmla="*/ 1200 h 6533"/>
                <a:gd name="T54" fmla="*/ 1800 w 6533"/>
                <a:gd name="T55" fmla="*/ 2267 h 6533"/>
                <a:gd name="T56" fmla="*/ 1800 w 6533"/>
                <a:gd name="T57" fmla="*/ 2667 h 6533"/>
                <a:gd name="T58" fmla="*/ 1800 w 6533"/>
                <a:gd name="T59" fmla="*/ 2267 h 6533"/>
                <a:gd name="T60" fmla="*/ 2800 w 6533"/>
                <a:gd name="T61" fmla="*/ 6133 h 6533"/>
                <a:gd name="T62" fmla="*/ 400 w 6533"/>
                <a:gd name="T63" fmla="*/ 5933 h 6533"/>
                <a:gd name="T64" fmla="*/ 1533 w 6533"/>
                <a:gd name="T65" fmla="*/ 1600 h 6533"/>
                <a:gd name="T66" fmla="*/ 1600 w 6533"/>
                <a:gd name="T67" fmla="*/ 1901 h 6533"/>
                <a:gd name="T68" fmla="*/ 1800 w 6533"/>
                <a:gd name="T69" fmla="*/ 3067 h 6533"/>
                <a:gd name="T70" fmla="*/ 2000 w 6533"/>
                <a:gd name="T71" fmla="*/ 1901 h 6533"/>
                <a:gd name="T72" fmla="*/ 2067 w 6533"/>
                <a:gd name="T73" fmla="*/ 1600 h 6533"/>
                <a:gd name="T74" fmla="*/ 3200 w 6533"/>
                <a:gd name="T75" fmla="*/ 5256 h 6533"/>
                <a:gd name="T76" fmla="*/ 2800 w 6533"/>
                <a:gd name="T77" fmla="*/ 5533 h 6533"/>
                <a:gd name="T78" fmla="*/ 3200 w 6533"/>
                <a:gd name="T79" fmla="*/ 6133 h 6533"/>
                <a:gd name="T80" fmla="*/ 3459 w 6533"/>
                <a:gd name="T81" fmla="*/ 5591 h 6533"/>
                <a:gd name="T82" fmla="*/ 4232 w 6533"/>
                <a:gd name="T83" fmla="*/ 5333 h 6533"/>
                <a:gd name="T84" fmla="*/ 6133 w 6533"/>
                <a:gd name="T85" fmla="*/ 5677 h 6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33" h="6533">
                  <a:moveTo>
                    <a:pt x="2200" y="3733"/>
                  </a:moveTo>
                  <a:lnTo>
                    <a:pt x="1400" y="3733"/>
                  </a:lnTo>
                  <a:cubicBezTo>
                    <a:pt x="1069" y="3733"/>
                    <a:pt x="800" y="4002"/>
                    <a:pt x="800" y="4333"/>
                  </a:cubicBezTo>
                  <a:cubicBezTo>
                    <a:pt x="800" y="4664"/>
                    <a:pt x="1069" y="4933"/>
                    <a:pt x="1400" y="4933"/>
                  </a:cubicBezTo>
                  <a:lnTo>
                    <a:pt x="2200" y="4933"/>
                  </a:lnTo>
                  <a:cubicBezTo>
                    <a:pt x="2531" y="4933"/>
                    <a:pt x="2800" y="4664"/>
                    <a:pt x="2800" y="4333"/>
                  </a:cubicBezTo>
                  <a:cubicBezTo>
                    <a:pt x="2800" y="4002"/>
                    <a:pt x="2531" y="3733"/>
                    <a:pt x="2200" y="3733"/>
                  </a:cubicBezTo>
                  <a:close/>
                  <a:moveTo>
                    <a:pt x="1600" y="4533"/>
                  </a:moveTo>
                  <a:lnTo>
                    <a:pt x="1400" y="4533"/>
                  </a:lnTo>
                  <a:cubicBezTo>
                    <a:pt x="1290" y="4533"/>
                    <a:pt x="1200" y="4444"/>
                    <a:pt x="1200" y="4333"/>
                  </a:cubicBezTo>
                  <a:cubicBezTo>
                    <a:pt x="1200" y="4223"/>
                    <a:pt x="1290" y="4133"/>
                    <a:pt x="1400" y="4133"/>
                  </a:cubicBezTo>
                  <a:lnTo>
                    <a:pt x="1600" y="4133"/>
                  </a:lnTo>
                  <a:lnTo>
                    <a:pt x="1600" y="4533"/>
                  </a:lnTo>
                  <a:close/>
                  <a:moveTo>
                    <a:pt x="2200" y="4533"/>
                  </a:moveTo>
                  <a:lnTo>
                    <a:pt x="2000" y="4533"/>
                  </a:lnTo>
                  <a:lnTo>
                    <a:pt x="2000" y="4133"/>
                  </a:lnTo>
                  <a:lnTo>
                    <a:pt x="2200" y="4133"/>
                  </a:lnTo>
                  <a:cubicBezTo>
                    <a:pt x="2310" y="4133"/>
                    <a:pt x="2400" y="4223"/>
                    <a:pt x="2400" y="4333"/>
                  </a:cubicBezTo>
                  <a:cubicBezTo>
                    <a:pt x="2400" y="4444"/>
                    <a:pt x="2310" y="4533"/>
                    <a:pt x="2200" y="4533"/>
                  </a:cubicBezTo>
                  <a:close/>
                  <a:moveTo>
                    <a:pt x="6397" y="5344"/>
                  </a:moveTo>
                  <a:lnTo>
                    <a:pt x="5333" y="4989"/>
                  </a:lnTo>
                  <a:lnTo>
                    <a:pt x="5333" y="4467"/>
                  </a:lnTo>
                  <a:cubicBezTo>
                    <a:pt x="5333" y="4283"/>
                    <a:pt x="5184" y="4133"/>
                    <a:pt x="5000" y="4133"/>
                  </a:cubicBezTo>
                  <a:lnTo>
                    <a:pt x="4867" y="4133"/>
                  </a:lnTo>
                  <a:lnTo>
                    <a:pt x="4867" y="600"/>
                  </a:lnTo>
                  <a:cubicBezTo>
                    <a:pt x="4867" y="269"/>
                    <a:pt x="4598" y="0"/>
                    <a:pt x="4267" y="0"/>
                  </a:cubicBezTo>
                  <a:lnTo>
                    <a:pt x="2200" y="0"/>
                  </a:lnTo>
                  <a:cubicBezTo>
                    <a:pt x="1869" y="0"/>
                    <a:pt x="1600" y="269"/>
                    <a:pt x="1600" y="600"/>
                  </a:cubicBezTo>
                  <a:lnTo>
                    <a:pt x="1600" y="1200"/>
                  </a:lnTo>
                  <a:lnTo>
                    <a:pt x="1533" y="1200"/>
                  </a:lnTo>
                  <a:cubicBezTo>
                    <a:pt x="688" y="1200"/>
                    <a:pt x="0" y="1888"/>
                    <a:pt x="0" y="2733"/>
                  </a:cubicBezTo>
                  <a:lnTo>
                    <a:pt x="0" y="5933"/>
                  </a:lnTo>
                  <a:cubicBezTo>
                    <a:pt x="0" y="6264"/>
                    <a:pt x="269" y="6533"/>
                    <a:pt x="600" y="6533"/>
                  </a:cubicBezTo>
                  <a:lnTo>
                    <a:pt x="6333" y="6533"/>
                  </a:lnTo>
                  <a:cubicBezTo>
                    <a:pt x="6444" y="6533"/>
                    <a:pt x="6533" y="6444"/>
                    <a:pt x="6533" y="6333"/>
                  </a:cubicBezTo>
                  <a:lnTo>
                    <a:pt x="6533" y="5533"/>
                  </a:lnTo>
                  <a:cubicBezTo>
                    <a:pt x="6533" y="5447"/>
                    <a:pt x="6478" y="5371"/>
                    <a:pt x="6397" y="5344"/>
                  </a:cubicBezTo>
                  <a:close/>
                  <a:moveTo>
                    <a:pt x="4933" y="4533"/>
                  </a:moveTo>
                  <a:lnTo>
                    <a:pt x="4933" y="4933"/>
                  </a:lnTo>
                  <a:lnTo>
                    <a:pt x="4400" y="4933"/>
                  </a:lnTo>
                  <a:lnTo>
                    <a:pt x="4400" y="4533"/>
                  </a:lnTo>
                  <a:lnTo>
                    <a:pt x="4933" y="4533"/>
                  </a:lnTo>
                  <a:close/>
                  <a:moveTo>
                    <a:pt x="2000" y="600"/>
                  </a:moveTo>
                  <a:cubicBezTo>
                    <a:pt x="2000" y="490"/>
                    <a:pt x="2090" y="400"/>
                    <a:pt x="2200" y="400"/>
                  </a:cubicBezTo>
                  <a:lnTo>
                    <a:pt x="4267" y="400"/>
                  </a:lnTo>
                  <a:cubicBezTo>
                    <a:pt x="4377" y="400"/>
                    <a:pt x="4467" y="490"/>
                    <a:pt x="4467" y="600"/>
                  </a:cubicBezTo>
                  <a:lnTo>
                    <a:pt x="4467" y="4133"/>
                  </a:lnTo>
                  <a:lnTo>
                    <a:pt x="4333" y="4133"/>
                  </a:lnTo>
                  <a:cubicBezTo>
                    <a:pt x="4150" y="4133"/>
                    <a:pt x="4000" y="4283"/>
                    <a:pt x="4000" y="4467"/>
                  </a:cubicBezTo>
                  <a:lnTo>
                    <a:pt x="4000" y="4989"/>
                  </a:lnTo>
                  <a:lnTo>
                    <a:pt x="3600" y="5123"/>
                  </a:lnTo>
                  <a:lnTo>
                    <a:pt x="3600" y="2733"/>
                  </a:lnTo>
                  <a:cubicBezTo>
                    <a:pt x="3600" y="1888"/>
                    <a:pt x="2912" y="1200"/>
                    <a:pt x="2067" y="1200"/>
                  </a:cubicBezTo>
                  <a:lnTo>
                    <a:pt x="2000" y="1200"/>
                  </a:lnTo>
                  <a:lnTo>
                    <a:pt x="2000" y="600"/>
                  </a:lnTo>
                  <a:close/>
                  <a:moveTo>
                    <a:pt x="1800" y="2267"/>
                  </a:moveTo>
                  <a:cubicBezTo>
                    <a:pt x="1910" y="2267"/>
                    <a:pt x="2000" y="2356"/>
                    <a:pt x="2000" y="2467"/>
                  </a:cubicBezTo>
                  <a:cubicBezTo>
                    <a:pt x="2000" y="2577"/>
                    <a:pt x="1910" y="2667"/>
                    <a:pt x="1800" y="2667"/>
                  </a:cubicBezTo>
                  <a:cubicBezTo>
                    <a:pt x="1690" y="2667"/>
                    <a:pt x="1600" y="2577"/>
                    <a:pt x="1600" y="2467"/>
                  </a:cubicBezTo>
                  <a:cubicBezTo>
                    <a:pt x="1600" y="2356"/>
                    <a:pt x="1690" y="2267"/>
                    <a:pt x="1800" y="2267"/>
                  </a:cubicBezTo>
                  <a:close/>
                  <a:moveTo>
                    <a:pt x="2800" y="5533"/>
                  </a:moveTo>
                  <a:lnTo>
                    <a:pt x="2800" y="6133"/>
                  </a:lnTo>
                  <a:lnTo>
                    <a:pt x="600" y="6133"/>
                  </a:lnTo>
                  <a:cubicBezTo>
                    <a:pt x="490" y="6133"/>
                    <a:pt x="400" y="6044"/>
                    <a:pt x="400" y="5933"/>
                  </a:cubicBezTo>
                  <a:lnTo>
                    <a:pt x="400" y="2733"/>
                  </a:lnTo>
                  <a:cubicBezTo>
                    <a:pt x="400" y="2108"/>
                    <a:pt x="908" y="1600"/>
                    <a:pt x="1533" y="1600"/>
                  </a:cubicBezTo>
                  <a:lnTo>
                    <a:pt x="1600" y="1600"/>
                  </a:lnTo>
                  <a:lnTo>
                    <a:pt x="1600" y="1901"/>
                  </a:lnTo>
                  <a:cubicBezTo>
                    <a:pt x="1367" y="1983"/>
                    <a:pt x="1200" y="2206"/>
                    <a:pt x="1200" y="2467"/>
                  </a:cubicBezTo>
                  <a:cubicBezTo>
                    <a:pt x="1200" y="2798"/>
                    <a:pt x="1469" y="3067"/>
                    <a:pt x="1800" y="3067"/>
                  </a:cubicBezTo>
                  <a:cubicBezTo>
                    <a:pt x="2131" y="3067"/>
                    <a:pt x="2400" y="2798"/>
                    <a:pt x="2400" y="2467"/>
                  </a:cubicBezTo>
                  <a:cubicBezTo>
                    <a:pt x="2400" y="2206"/>
                    <a:pt x="2233" y="1983"/>
                    <a:pt x="2000" y="1901"/>
                  </a:cubicBezTo>
                  <a:lnTo>
                    <a:pt x="2000" y="1600"/>
                  </a:lnTo>
                  <a:lnTo>
                    <a:pt x="2067" y="1600"/>
                  </a:lnTo>
                  <a:cubicBezTo>
                    <a:pt x="2692" y="1600"/>
                    <a:pt x="3200" y="2108"/>
                    <a:pt x="3200" y="2733"/>
                  </a:cubicBezTo>
                  <a:lnTo>
                    <a:pt x="3200" y="5256"/>
                  </a:lnTo>
                  <a:lnTo>
                    <a:pt x="2937" y="5344"/>
                  </a:lnTo>
                  <a:cubicBezTo>
                    <a:pt x="2855" y="5371"/>
                    <a:pt x="2800" y="5447"/>
                    <a:pt x="2800" y="5533"/>
                  </a:cubicBezTo>
                  <a:close/>
                  <a:moveTo>
                    <a:pt x="6133" y="6133"/>
                  </a:moveTo>
                  <a:lnTo>
                    <a:pt x="3200" y="6133"/>
                  </a:lnTo>
                  <a:lnTo>
                    <a:pt x="3200" y="5677"/>
                  </a:lnTo>
                  <a:lnTo>
                    <a:pt x="3459" y="5591"/>
                  </a:lnTo>
                  <a:cubicBezTo>
                    <a:pt x="3462" y="5590"/>
                    <a:pt x="3465" y="5589"/>
                    <a:pt x="3468" y="5588"/>
                  </a:cubicBezTo>
                  <a:lnTo>
                    <a:pt x="4232" y="5333"/>
                  </a:lnTo>
                  <a:lnTo>
                    <a:pt x="5101" y="5333"/>
                  </a:lnTo>
                  <a:lnTo>
                    <a:pt x="6133" y="5677"/>
                  </a:lnTo>
                  <a:lnTo>
                    <a:pt x="6133" y="6133"/>
                  </a:lnTo>
                  <a:close/>
                </a:path>
              </a:pathLst>
            </a:custGeom>
            <a:solidFill>
              <a:schemeClr val="bg1"/>
            </a:solidFill>
            <a:ln>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3" name="PPT世界-7"/>
          <p:cNvGrpSpPr/>
          <p:nvPr/>
        </p:nvGrpSpPr>
        <p:grpSpPr>
          <a:xfrm>
            <a:off x="4536266" y="2186565"/>
            <a:ext cx="3140500" cy="3140498"/>
            <a:chOff x="4536266" y="2186565"/>
            <a:chExt cx="3140500" cy="3140498"/>
          </a:xfrm>
        </p:grpSpPr>
        <p:pic>
          <p:nvPicPr>
            <p:cNvPr id="73" name="PPT世界-7-1" descr="桌子上的电脑萤幕&#10;&#10;描述已自动生成"/>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536266" y="2186565"/>
              <a:ext cx="3140500" cy="3140498"/>
            </a:xfrm>
            <a:prstGeom prst="rect">
              <a:avLst/>
            </a:prstGeom>
          </p:spPr>
        </p:pic>
        <p:pic>
          <p:nvPicPr>
            <p:cNvPr id="74" name="PPT世界-7-2"/>
            <p:cNvPicPr/>
            <p:nvPr/>
          </p:nvPicPr>
          <p:blipFill>
            <a:blip r:embed="rId16" cstate="screen">
              <a:extLst>
                <a:ext uri="{28A0092B-C50C-407E-A947-70E740481C1C}">
                  <a14:useLocalDpi xmlns:a14="http://schemas.microsoft.com/office/drawing/2010/main"/>
                </a:ext>
              </a:extLst>
            </a:blip>
            <a:srcRect/>
            <a:stretch>
              <a:fillRect/>
            </a:stretch>
          </p:blipFill>
          <p:spPr>
            <a:xfrm>
              <a:off x="4903348" y="2887843"/>
              <a:ext cx="2337548" cy="1477635"/>
            </a:xfrm>
            <a:prstGeom prst="roundRect">
              <a:avLst>
                <a:gd name="adj" fmla="val 1492"/>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anim calcmode="lin" valueType="num">
                                      <p:cBhvr>
                                        <p:cTn id="14" dur="500" fill="hold"/>
                                        <p:tgtEl>
                                          <p:spTgt spid="53"/>
                                        </p:tgtEl>
                                        <p:attrNameLst>
                                          <p:attrName>ppt_x</p:attrName>
                                        </p:attrNameLst>
                                      </p:cBhvr>
                                      <p:tavLst>
                                        <p:tav tm="0">
                                          <p:val>
                                            <p:strVal val="#ppt_x"/>
                                          </p:val>
                                        </p:tav>
                                        <p:tav tm="100000">
                                          <p:val>
                                            <p:strVal val="#ppt_x"/>
                                          </p:val>
                                        </p:tav>
                                      </p:tavLst>
                                    </p:anim>
                                    <p:anim calcmode="lin" valueType="num">
                                      <p:cBhvr>
                                        <p:cTn id="15" dur="5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anim calcmode="lin" valueType="num">
                                      <p:cBhvr>
                                        <p:cTn id="20" dur="500" fill="hold"/>
                                        <p:tgtEl>
                                          <p:spTgt spid="63"/>
                                        </p:tgtEl>
                                        <p:attrNameLst>
                                          <p:attrName>ppt_x</p:attrName>
                                        </p:attrNameLst>
                                      </p:cBhvr>
                                      <p:tavLst>
                                        <p:tav tm="0">
                                          <p:val>
                                            <p:strVal val="#ppt_x"/>
                                          </p:val>
                                        </p:tav>
                                        <p:tav tm="100000">
                                          <p:val>
                                            <p:strVal val="#ppt_x"/>
                                          </p:val>
                                        </p:tav>
                                      </p:tavLst>
                                    </p:anim>
                                    <p:anim calcmode="lin" valueType="num">
                                      <p:cBhvr>
                                        <p:cTn id="21"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PT世界-1" descr="建筑的设计&#10;&#10;描述已自动生成"/>
          <p:cNvPicPr>
            <a:picLocks noChangeAspect="1"/>
          </p:cNvPicPr>
          <p:nvPr/>
        </p:nvPicPr>
        <p:blipFill rotWithShape="1">
          <a:blip r:embed="rId2" cstate="screen">
            <a:alphaModFix amt="3000"/>
          </a:blip>
          <a:srcRect/>
          <a:stretch>
            <a:fillRect/>
          </a:stretch>
        </p:blipFill>
        <p:spPr>
          <a:xfrm flipV="1">
            <a:off x="0" y="0"/>
            <a:ext cx="12192000" cy="3938962"/>
          </a:xfrm>
          <a:prstGeom prst="rect">
            <a:avLst/>
          </a:prstGeom>
        </p:spPr>
      </p:pic>
      <p:pic>
        <p:nvPicPr>
          <p:cNvPr id="11" name="PPT世界-2" descr="建筑的设计&#10;&#10;描述已自动生成"/>
          <p:cNvPicPr>
            <a:picLocks noChangeAspect="1"/>
          </p:cNvPicPr>
          <p:nvPr/>
        </p:nvPicPr>
        <p:blipFill rotWithShape="1">
          <a:blip r:embed="rId3" cstate="screen">
            <a:alphaModFix amt="36000"/>
            <a:extLst>
              <a:ext uri="{28A0092B-C50C-407E-A947-70E740481C1C}">
                <a14:useLocalDpi xmlns:a14="http://schemas.microsoft.com/office/drawing/2010/main"/>
              </a:ext>
            </a:extLst>
          </a:blip>
          <a:srcRect/>
          <a:stretch>
            <a:fillRect/>
          </a:stretch>
        </p:blipFill>
        <p:spPr>
          <a:xfrm>
            <a:off x="0" y="2919038"/>
            <a:ext cx="12192000" cy="3938962"/>
          </a:xfrm>
          <a:prstGeom prst="rect">
            <a:avLst/>
          </a:prstGeom>
        </p:spPr>
      </p:pic>
      <p:pic>
        <p:nvPicPr>
          <p:cNvPr id="55" name="PPT世界-3" descr="飞机停在室内&#10;&#10;低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6457949" y="0"/>
            <a:ext cx="5734050" cy="6858000"/>
          </a:xfrm>
          <a:custGeom>
            <a:avLst/>
            <a:gdLst>
              <a:gd name="connsiteX0" fmla="*/ 1226820 w 5734050"/>
              <a:gd name="connsiteY0" fmla="*/ 0 h 6858000"/>
              <a:gd name="connsiteX1" fmla="*/ 1918189 w 5734050"/>
              <a:gd name="connsiteY1" fmla="*/ 0 h 6858000"/>
              <a:gd name="connsiteX2" fmla="*/ 5042681 w 5734050"/>
              <a:gd name="connsiteY2" fmla="*/ 0 h 6858000"/>
              <a:gd name="connsiteX3" fmla="*/ 5734050 w 5734050"/>
              <a:gd name="connsiteY3" fmla="*/ 0 h 6858000"/>
              <a:gd name="connsiteX4" fmla="*/ 5734050 w 5734050"/>
              <a:gd name="connsiteY4" fmla="*/ 6858000 h 6858000"/>
              <a:gd name="connsiteX5" fmla="*/ 5042681 w 5734050"/>
              <a:gd name="connsiteY5" fmla="*/ 6858000 h 6858000"/>
              <a:gd name="connsiteX6" fmla="*/ 691369 w 5734050"/>
              <a:gd name="connsiteY6" fmla="*/ 6858000 h 6858000"/>
              <a:gd name="connsiteX7" fmla="*/ 0 w 573405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4050" h="6858000">
                <a:moveTo>
                  <a:pt x="1226820" y="0"/>
                </a:moveTo>
                <a:lnTo>
                  <a:pt x="1918189" y="0"/>
                </a:lnTo>
                <a:lnTo>
                  <a:pt x="5042681" y="0"/>
                </a:lnTo>
                <a:lnTo>
                  <a:pt x="5734050" y="0"/>
                </a:lnTo>
                <a:lnTo>
                  <a:pt x="5734050" y="6858000"/>
                </a:lnTo>
                <a:lnTo>
                  <a:pt x="5042681" y="6858000"/>
                </a:lnTo>
                <a:lnTo>
                  <a:pt x="691369" y="6858000"/>
                </a:lnTo>
                <a:lnTo>
                  <a:pt x="0" y="6858000"/>
                </a:lnTo>
                <a:close/>
              </a:path>
            </a:pathLst>
          </a:cu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5"/>
          <p:cNvSpPr/>
          <p:nvPr/>
        </p:nvSpPr>
        <p:spPr>
          <a:xfrm flipH="1">
            <a:off x="857195" y="1252797"/>
            <a:ext cx="4451185" cy="4352313"/>
          </a:xfrm>
          <a:custGeom>
            <a:avLst/>
            <a:gdLst>
              <a:gd name="connsiteX0" fmla="*/ 706916 w 3819517"/>
              <a:gd name="connsiteY0" fmla="*/ 3734676 h 3734676"/>
              <a:gd name="connsiteX1" fmla="*/ 554917 w 3819517"/>
              <a:gd name="connsiteY1" fmla="*/ 3583035 h 3734676"/>
              <a:gd name="connsiteX2" fmla="*/ 706916 w 3819517"/>
              <a:gd name="connsiteY2" fmla="*/ 3432391 h 3734676"/>
              <a:gd name="connsiteX3" fmla="*/ 1058684 w 3819517"/>
              <a:gd name="connsiteY3" fmla="*/ 3432391 h 3734676"/>
              <a:gd name="connsiteX4" fmla="*/ 1058684 w 3819517"/>
              <a:gd name="connsiteY4" fmla="*/ 3265598 h 3734676"/>
              <a:gd name="connsiteX5" fmla="*/ 1099502 w 3819517"/>
              <a:gd name="connsiteY5" fmla="*/ 3160091 h 3734676"/>
              <a:gd name="connsiteX6" fmla="*/ 1105989 w 3819517"/>
              <a:gd name="connsiteY6" fmla="*/ 3151522 h 3734676"/>
              <a:gd name="connsiteX7" fmla="*/ 1220062 w 3819517"/>
              <a:gd name="connsiteY7" fmla="*/ 3104145 h 3734676"/>
              <a:gd name="connsiteX8" fmla="*/ 1757011 w 3819517"/>
              <a:gd name="connsiteY8" fmla="*/ 3104145 h 3734676"/>
              <a:gd name="connsiteX9" fmla="*/ 1757011 w 3819517"/>
              <a:gd name="connsiteY9" fmla="*/ 623126 h 3734676"/>
              <a:gd name="connsiteX10" fmla="*/ 1610761 w 3819517"/>
              <a:gd name="connsiteY10" fmla="*/ 669343 h 3734676"/>
              <a:gd name="connsiteX11" fmla="*/ 1481684 w 3819517"/>
              <a:gd name="connsiteY11" fmla="*/ 739232 h 3734676"/>
              <a:gd name="connsiteX12" fmla="*/ 1368609 w 3819517"/>
              <a:gd name="connsiteY12" fmla="*/ 836151 h 3734676"/>
              <a:gd name="connsiteX13" fmla="*/ 1065013 w 3819517"/>
              <a:gd name="connsiteY13" fmla="*/ 1036257 h 3734676"/>
              <a:gd name="connsiteX14" fmla="*/ 884300 w 3819517"/>
              <a:gd name="connsiteY14" fmla="*/ 1094297 h 3734676"/>
              <a:gd name="connsiteX15" fmla="*/ 813195 w 3819517"/>
              <a:gd name="connsiteY15" fmla="*/ 1106131 h 3734676"/>
              <a:gd name="connsiteX16" fmla="*/ 1202595 w 3819517"/>
              <a:gd name="connsiteY16" fmla="*/ 2296199 h 3734676"/>
              <a:gd name="connsiteX17" fmla="*/ 1260869 w 3819517"/>
              <a:gd name="connsiteY17" fmla="*/ 2333775 h 3734676"/>
              <a:gd name="connsiteX18" fmla="*/ 1260869 w 3819517"/>
              <a:gd name="connsiteY18" fmla="*/ 2545776 h 3734676"/>
              <a:gd name="connsiteX19" fmla="*/ 998373 w 3819517"/>
              <a:gd name="connsiteY19" fmla="*/ 2723322 h 3734676"/>
              <a:gd name="connsiteX20" fmla="*/ 998373 w 3819517"/>
              <a:gd name="connsiteY20" fmla="*/ 2723322 h 3734676"/>
              <a:gd name="connsiteX21" fmla="*/ 690602 w 3819517"/>
              <a:gd name="connsiteY21" fmla="*/ 2783610 h 3734676"/>
              <a:gd name="connsiteX22" fmla="*/ 380809 w 3819517"/>
              <a:gd name="connsiteY22" fmla="*/ 2723322 h 3734676"/>
              <a:gd name="connsiteX23" fmla="*/ 372010 w 3819517"/>
              <a:gd name="connsiteY23" fmla="*/ 2719060 h 3734676"/>
              <a:gd name="connsiteX24" fmla="*/ 118182 w 3819517"/>
              <a:gd name="connsiteY24" fmla="*/ 2545776 h 3734676"/>
              <a:gd name="connsiteX25" fmla="*/ 118182 w 3819517"/>
              <a:gd name="connsiteY25" fmla="*/ 2333775 h 3734676"/>
              <a:gd name="connsiteX26" fmla="*/ 176308 w 3819517"/>
              <a:gd name="connsiteY26" fmla="*/ 2296199 h 3734676"/>
              <a:gd name="connsiteX27" fmla="*/ 567881 w 3819517"/>
              <a:gd name="connsiteY27" fmla="*/ 1104034 h 3734676"/>
              <a:gd name="connsiteX28" fmla="*/ 509754 w 3819517"/>
              <a:gd name="connsiteY28" fmla="*/ 1094301 h 3734676"/>
              <a:gd name="connsiteX29" fmla="*/ 329185 w 3819517"/>
              <a:gd name="connsiteY29" fmla="*/ 1036261 h 3734676"/>
              <a:gd name="connsiteX30" fmla="*/ 167652 w 3819517"/>
              <a:gd name="connsiteY30" fmla="*/ 951165 h 3734676"/>
              <a:gd name="connsiteX31" fmla="*/ 25740 w 3819517"/>
              <a:gd name="connsiteY31" fmla="*/ 836154 h 3734676"/>
              <a:gd name="connsiteX32" fmla="*/ 25740 w 3819517"/>
              <a:gd name="connsiteY32" fmla="*/ 706923 h 3734676"/>
              <a:gd name="connsiteX33" fmla="*/ 154828 w 3819517"/>
              <a:gd name="connsiteY33" fmla="*/ 706923 h 3734676"/>
              <a:gd name="connsiteX34" fmla="*/ 267899 w 3819517"/>
              <a:gd name="connsiteY34" fmla="*/ 800596 h 3734676"/>
              <a:gd name="connsiteX35" fmla="*/ 397997 w 3819517"/>
              <a:gd name="connsiteY35" fmla="*/ 871558 h 3734676"/>
              <a:gd name="connsiteX36" fmla="*/ 543226 w 3819517"/>
              <a:gd name="connsiteY36" fmla="*/ 915693 h 3734676"/>
              <a:gd name="connsiteX37" fmla="*/ 697255 w 3819517"/>
              <a:gd name="connsiteY37" fmla="*/ 930773 h 3734676"/>
              <a:gd name="connsiteX38" fmla="*/ 849853 w 3819517"/>
              <a:gd name="connsiteY38" fmla="*/ 915693 h 3734676"/>
              <a:gd name="connsiteX39" fmla="*/ 996381 w 3819517"/>
              <a:gd name="connsiteY39" fmla="*/ 871558 h 3734676"/>
              <a:gd name="connsiteX40" fmla="*/ 1239535 w 3819517"/>
              <a:gd name="connsiteY40" fmla="*/ 706927 h 3734676"/>
              <a:gd name="connsiteX41" fmla="*/ 1241557 w 3819517"/>
              <a:gd name="connsiteY41" fmla="*/ 704833 h 3734676"/>
              <a:gd name="connsiteX42" fmla="*/ 1381455 w 3819517"/>
              <a:gd name="connsiteY42" fmla="*/ 589744 h 3734676"/>
              <a:gd name="connsiteX43" fmla="*/ 1540680 w 3819517"/>
              <a:gd name="connsiteY43" fmla="*/ 504659 h 3734676"/>
              <a:gd name="connsiteX44" fmla="*/ 1721253 w 3819517"/>
              <a:gd name="connsiteY44" fmla="*/ 448694 h 3734676"/>
              <a:gd name="connsiteX45" fmla="*/ 1757022 w 3819517"/>
              <a:gd name="connsiteY45" fmla="*/ 440105 h 3734676"/>
              <a:gd name="connsiteX46" fmla="*/ 1757022 w 3819517"/>
              <a:gd name="connsiteY46" fmla="*/ 152880 h 3734676"/>
              <a:gd name="connsiteX47" fmla="*/ 1910618 w 3819517"/>
              <a:gd name="connsiteY47" fmla="*/ 0 h 3734676"/>
              <a:gd name="connsiteX48" fmla="*/ 2061627 w 3819517"/>
              <a:gd name="connsiteY48" fmla="*/ 152880 h 3734676"/>
              <a:gd name="connsiteX49" fmla="*/ 2061627 w 3819517"/>
              <a:gd name="connsiteY49" fmla="*/ 440105 h 3734676"/>
              <a:gd name="connsiteX50" fmla="*/ 2097968 w 3819517"/>
              <a:gd name="connsiteY50" fmla="*/ 448694 h 3734676"/>
              <a:gd name="connsiteX51" fmla="*/ 2278828 w 3819517"/>
              <a:gd name="connsiteY51" fmla="*/ 504659 h 3734676"/>
              <a:gd name="connsiteX52" fmla="*/ 2440364 w 3819517"/>
              <a:gd name="connsiteY52" fmla="*/ 589744 h 3734676"/>
              <a:gd name="connsiteX53" fmla="*/ 2579968 w 3819517"/>
              <a:gd name="connsiteY53" fmla="*/ 706927 h 3734676"/>
              <a:gd name="connsiteX54" fmla="*/ 2694199 w 3819517"/>
              <a:gd name="connsiteY54" fmla="*/ 800600 h 3734676"/>
              <a:gd name="connsiteX55" fmla="*/ 2824428 w 3819517"/>
              <a:gd name="connsiteY55" fmla="*/ 871562 h 3734676"/>
              <a:gd name="connsiteX56" fmla="*/ 2969383 w 3819517"/>
              <a:gd name="connsiteY56" fmla="*/ 915697 h 3734676"/>
              <a:gd name="connsiteX57" fmla="*/ 3122407 w 3819517"/>
              <a:gd name="connsiteY57" fmla="*/ 930777 h 3734676"/>
              <a:gd name="connsiteX58" fmla="*/ 3275140 w 3819517"/>
              <a:gd name="connsiteY58" fmla="*/ 915697 h 3734676"/>
              <a:gd name="connsiteX59" fmla="*/ 3421371 w 3819517"/>
              <a:gd name="connsiteY59" fmla="*/ 871562 h 3734676"/>
              <a:gd name="connsiteX60" fmla="*/ 3664536 w 3819517"/>
              <a:gd name="connsiteY60" fmla="*/ 706931 h 3734676"/>
              <a:gd name="connsiteX61" fmla="*/ 3793764 w 3819517"/>
              <a:gd name="connsiteY61" fmla="*/ 706931 h 3734676"/>
              <a:gd name="connsiteX62" fmla="*/ 3793764 w 3819517"/>
              <a:gd name="connsiteY62" fmla="*/ 836162 h 3734676"/>
              <a:gd name="connsiteX63" fmla="*/ 3491467 w 3819517"/>
              <a:gd name="connsiteY63" fmla="*/ 1036269 h 3734676"/>
              <a:gd name="connsiteX64" fmla="*/ 3310759 w 3819517"/>
              <a:gd name="connsiteY64" fmla="*/ 1094309 h 3734676"/>
              <a:gd name="connsiteX65" fmla="*/ 3251484 w 3819517"/>
              <a:gd name="connsiteY65" fmla="*/ 1104041 h 3734676"/>
              <a:gd name="connsiteX66" fmla="*/ 3644058 w 3819517"/>
              <a:gd name="connsiteY66" fmla="*/ 2296206 h 3734676"/>
              <a:gd name="connsiteX67" fmla="*/ 3701314 w 3819517"/>
              <a:gd name="connsiteY67" fmla="*/ 2333783 h 3734676"/>
              <a:gd name="connsiteX68" fmla="*/ 3701314 w 3819517"/>
              <a:gd name="connsiteY68" fmla="*/ 2545783 h 3734676"/>
              <a:gd name="connsiteX69" fmla="*/ 3438680 w 3819517"/>
              <a:gd name="connsiteY69" fmla="*/ 2723329 h 3734676"/>
              <a:gd name="connsiteX70" fmla="*/ 3129760 w 3819517"/>
              <a:gd name="connsiteY70" fmla="*/ 2783617 h 3734676"/>
              <a:gd name="connsiteX71" fmla="*/ 2822117 w 3819517"/>
              <a:gd name="connsiteY71" fmla="*/ 2723329 h 3734676"/>
              <a:gd name="connsiteX72" fmla="*/ 2814470 w 3819517"/>
              <a:gd name="connsiteY72" fmla="*/ 2719067 h 3734676"/>
              <a:gd name="connsiteX73" fmla="*/ 2559633 w 3819517"/>
              <a:gd name="connsiteY73" fmla="*/ 2545783 h 3734676"/>
              <a:gd name="connsiteX74" fmla="*/ 2559633 w 3819517"/>
              <a:gd name="connsiteY74" fmla="*/ 2333783 h 3734676"/>
              <a:gd name="connsiteX75" fmla="*/ 2616607 w 3819517"/>
              <a:gd name="connsiteY75" fmla="*/ 2296206 h 3734676"/>
              <a:gd name="connsiteX76" fmla="*/ 3008315 w 3819517"/>
              <a:gd name="connsiteY76" fmla="*/ 1106139 h 3734676"/>
              <a:gd name="connsiteX77" fmla="*/ 2935060 w 3819517"/>
              <a:gd name="connsiteY77" fmla="*/ 1094305 h 3734676"/>
              <a:gd name="connsiteX78" fmla="*/ 2754491 w 3819517"/>
              <a:gd name="connsiteY78" fmla="*/ 1036265 h 3734676"/>
              <a:gd name="connsiteX79" fmla="*/ 2592954 w 3819517"/>
              <a:gd name="connsiteY79" fmla="*/ 951169 h 3734676"/>
              <a:gd name="connsiteX80" fmla="*/ 2453350 w 3819517"/>
              <a:gd name="connsiteY80" fmla="*/ 836158 h 3734676"/>
              <a:gd name="connsiteX81" fmla="*/ 2336807 w 3819517"/>
              <a:gd name="connsiteY81" fmla="*/ 739239 h 3734676"/>
              <a:gd name="connsiteX82" fmla="*/ 2207583 w 3819517"/>
              <a:gd name="connsiteY82" fmla="*/ 669351 h 3734676"/>
              <a:gd name="connsiteX83" fmla="*/ 2061631 w 3819517"/>
              <a:gd name="connsiteY83" fmla="*/ 623133 h 3734676"/>
              <a:gd name="connsiteX84" fmla="*/ 2061631 w 3819517"/>
              <a:gd name="connsiteY84" fmla="*/ 623133 h 3734676"/>
              <a:gd name="connsiteX85" fmla="*/ 2061631 w 3819517"/>
              <a:gd name="connsiteY85" fmla="*/ 3104152 h 3734676"/>
              <a:gd name="connsiteX86" fmla="*/ 2599588 w 3819517"/>
              <a:gd name="connsiteY86" fmla="*/ 3104152 h 3734676"/>
              <a:gd name="connsiteX87" fmla="*/ 2713247 w 3819517"/>
              <a:gd name="connsiteY87" fmla="*/ 3151529 h 3734676"/>
              <a:gd name="connsiteX88" fmla="*/ 2760681 w 3819517"/>
              <a:gd name="connsiteY88" fmla="*/ 3265606 h 3734676"/>
              <a:gd name="connsiteX89" fmla="*/ 2760681 w 3819517"/>
              <a:gd name="connsiteY89" fmla="*/ 3432398 h 3734676"/>
              <a:gd name="connsiteX90" fmla="*/ 3113894 w 3819517"/>
              <a:gd name="connsiteY90" fmla="*/ 3432398 h 3734676"/>
              <a:gd name="connsiteX91" fmla="*/ 3264451 w 3819517"/>
              <a:gd name="connsiteY91" fmla="*/ 3583042 h 3734676"/>
              <a:gd name="connsiteX92" fmla="*/ 3113894 w 3819517"/>
              <a:gd name="connsiteY92" fmla="*/ 3734676 h 3734676"/>
              <a:gd name="connsiteX93" fmla="*/ 706920 w 3819517"/>
              <a:gd name="connsiteY93" fmla="*/ 3734676 h 3734676"/>
              <a:gd name="connsiteX94" fmla="*/ 3469825 w 3819517"/>
              <a:gd name="connsiteY94" fmla="*/ 2348907 h 3734676"/>
              <a:gd name="connsiteX95" fmla="*/ 3469825 w 3819517"/>
              <a:gd name="connsiteY95" fmla="*/ 2348907 h 3734676"/>
              <a:gd name="connsiteX96" fmla="*/ 3129749 w 3819517"/>
              <a:gd name="connsiteY96" fmla="*/ 1312804 h 3734676"/>
              <a:gd name="connsiteX97" fmla="*/ 2791107 w 3819517"/>
              <a:gd name="connsiteY97" fmla="*/ 2348907 h 3734676"/>
              <a:gd name="connsiteX98" fmla="*/ 2930723 w 3819517"/>
              <a:gd name="connsiteY98" fmla="*/ 2441428 h 3734676"/>
              <a:gd name="connsiteX99" fmla="*/ 2937361 w 3819517"/>
              <a:gd name="connsiteY99" fmla="*/ 2442517 h 3734676"/>
              <a:gd name="connsiteX100" fmla="*/ 3129756 w 3819517"/>
              <a:gd name="connsiteY100" fmla="*/ 2480157 h 3734676"/>
              <a:gd name="connsiteX101" fmla="*/ 3322446 w 3819517"/>
              <a:gd name="connsiteY101" fmla="*/ 2442517 h 3734676"/>
              <a:gd name="connsiteX102" fmla="*/ 3324746 w 3819517"/>
              <a:gd name="connsiteY102" fmla="*/ 2442517 h 3734676"/>
              <a:gd name="connsiteX103" fmla="*/ 3469829 w 3819517"/>
              <a:gd name="connsiteY103" fmla="*/ 2348907 h 3734676"/>
              <a:gd name="connsiteX104" fmla="*/ 3469829 w 3819517"/>
              <a:gd name="connsiteY104" fmla="*/ 2348907 h 3734676"/>
              <a:gd name="connsiteX105" fmla="*/ 1028389 w 3819517"/>
              <a:gd name="connsiteY105" fmla="*/ 2348907 h 3734676"/>
              <a:gd name="connsiteX106" fmla="*/ 1028389 w 3819517"/>
              <a:gd name="connsiteY106" fmla="*/ 2348907 h 3734676"/>
              <a:gd name="connsiteX107" fmla="*/ 690625 w 3819517"/>
              <a:gd name="connsiteY107" fmla="*/ 1312804 h 3734676"/>
              <a:gd name="connsiteX108" fmla="*/ 350544 w 3819517"/>
              <a:gd name="connsiteY108" fmla="*/ 2348907 h 3734676"/>
              <a:gd name="connsiteX109" fmla="*/ 490721 w 3819517"/>
              <a:gd name="connsiteY109" fmla="*/ 2441428 h 3734676"/>
              <a:gd name="connsiteX110" fmla="*/ 497081 w 3819517"/>
              <a:gd name="connsiteY110" fmla="*/ 2442517 h 3734676"/>
              <a:gd name="connsiteX111" fmla="*/ 690628 w 3819517"/>
              <a:gd name="connsiteY111" fmla="*/ 2480157 h 3734676"/>
              <a:gd name="connsiteX112" fmla="*/ 881292 w 3819517"/>
              <a:gd name="connsiteY112" fmla="*/ 2442517 h 3734676"/>
              <a:gd name="connsiteX113" fmla="*/ 882297 w 3819517"/>
              <a:gd name="connsiteY113" fmla="*/ 2442517 h 3734676"/>
              <a:gd name="connsiteX114" fmla="*/ 1028397 w 3819517"/>
              <a:gd name="connsiteY114" fmla="*/ 2348907 h 3734676"/>
              <a:gd name="connsiteX115" fmla="*/ 1028397 w 3819517"/>
              <a:gd name="connsiteY115" fmla="*/ 2348907 h 3734676"/>
              <a:gd name="connsiteX116" fmla="*/ 1239539 w 3819517"/>
              <a:gd name="connsiteY116" fmla="*/ 3432387 h 3734676"/>
              <a:gd name="connsiteX117" fmla="*/ 1239539 w 3819517"/>
              <a:gd name="connsiteY117" fmla="*/ 3432387 h 3734676"/>
              <a:gd name="connsiteX118" fmla="*/ 2579957 w 3819517"/>
              <a:gd name="connsiteY118" fmla="*/ 3432387 h 3734676"/>
              <a:gd name="connsiteX119" fmla="*/ 2579957 w 3819517"/>
              <a:gd name="connsiteY119" fmla="*/ 3287015 h 3734676"/>
              <a:gd name="connsiteX120" fmla="*/ 1239539 w 3819517"/>
              <a:gd name="connsiteY120" fmla="*/ 3287015 h 3734676"/>
              <a:gd name="connsiteX121" fmla="*/ 1239539 w 3819517"/>
              <a:gd name="connsiteY121" fmla="*/ 3432387 h 373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819517" h="3734676">
                <a:moveTo>
                  <a:pt x="706916" y="3734676"/>
                </a:moveTo>
                <a:cubicBezTo>
                  <a:pt x="622690" y="3734676"/>
                  <a:pt x="554917" y="3666975"/>
                  <a:pt x="554917" y="3583035"/>
                </a:cubicBezTo>
                <a:cubicBezTo>
                  <a:pt x="554917" y="3500247"/>
                  <a:pt x="622694" y="3432391"/>
                  <a:pt x="706916" y="3432391"/>
                </a:cubicBezTo>
                <a:lnTo>
                  <a:pt x="1058684" y="3432391"/>
                </a:lnTo>
                <a:lnTo>
                  <a:pt x="1058684" y="3265598"/>
                </a:lnTo>
                <a:cubicBezTo>
                  <a:pt x="1058684" y="3223696"/>
                  <a:pt x="1073680" y="3188145"/>
                  <a:pt x="1099502" y="3160091"/>
                </a:cubicBezTo>
                <a:lnTo>
                  <a:pt x="1105989" y="3151522"/>
                </a:lnTo>
                <a:cubicBezTo>
                  <a:pt x="1136125" y="3122534"/>
                  <a:pt x="1174632" y="3104145"/>
                  <a:pt x="1220062" y="3104145"/>
                </a:cubicBezTo>
                <a:lnTo>
                  <a:pt x="1757011" y="3104145"/>
                </a:lnTo>
                <a:lnTo>
                  <a:pt x="1757011" y="623126"/>
                </a:lnTo>
                <a:cubicBezTo>
                  <a:pt x="1706396" y="634945"/>
                  <a:pt x="1658070" y="648868"/>
                  <a:pt x="1610761" y="669343"/>
                </a:cubicBezTo>
                <a:cubicBezTo>
                  <a:pt x="1566347" y="688602"/>
                  <a:pt x="1523356" y="712251"/>
                  <a:pt x="1481684" y="739232"/>
                </a:cubicBezTo>
                <a:cubicBezTo>
                  <a:pt x="1441735" y="768363"/>
                  <a:pt x="1401923" y="800593"/>
                  <a:pt x="1368609" y="836151"/>
                </a:cubicBezTo>
                <a:cubicBezTo>
                  <a:pt x="1282360" y="920076"/>
                  <a:pt x="1179240" y="988809"/>
                  <a:pt x="1065013" y="1036257"/>
                </a:cubicBezTo>
                <a:cubicBezTo>
                  <a:pt x="1008193" y="1059906"/>
                  <a:pt x="949065" y="1080317"/>
                  <a:pt x="884300" y="1094297"/>
                </a:cubicBezTo>
                <a:cubicBezTo>
                  <a:pt x="860501" y="1098695"/>
                  <a:pt x="835986" y="1101805"/>
                  <a:pt x="813195" y="1106131"/>
                </a:cubicBezTo>
                <a:lnTo>
                  <a:pt x="1202595" y="2296199"/>
                </a:lnTo>
                <a:cubicBezTo>
                  <a:pt x="1223360" y="2303695"/>
                  <a:pt x="1243846" y="2315450"/>
                  <a:pt x="1260869" y="2333775"/>
                </a:cubicBezTo>
                <a:cubicBezTo>
                  <a:pt x="1318841" y="2392037"/>
                  <a:pt x="1318841" y="2488741"/>
                  <a:pt x="1260869" y="2545776"/>
                </a:cubicBezTo>
                <a:cubicBezTo>
                  <a:pt x="1187599" y="2620051"/>
                  <a:pt x="1097600" y="2681348"/>
                  <a:pt x="998373" y="2723322"/>
                </a:cubicBezTo>
                <a:lnTo>
                  <a:pt x="998373" y="2723322"/>
                </a:lnTo>
                <a:cubicBezTo>
                  <a:pt x="901748" y="2760876"/>
                  <a:pt x="798052" y="2783610"/>
                  <a:pt x="690602" y="2783610"/>
                </a:cubicBezTo>
                <a:cubicBezTo>
                  <a:pt x="580840" y="2783610"/>
                  <a:pt x="475416" y="2760879"/>
                  <a:pt x="380809" y="2723322"/>
                </a:cubicBezTo>
                <a:lnTo>
                  <a:pt x="372010" y="2719060"/>
                </a:lnTo>
                <a:cubicBezTo>
                  <a:pt x="275377" y="2677090"/>
                  <a:pt x="189279" y="2620047"/>
                  <a:pt x="118182" y="2545776"/>
                </a:cubicBezTo>
                <a:cubicBezTo>
                  <a:pt x="59189" y="2488734"/>
                  <a:pt x="59189" y="2392033"/>
                  <a:pt x="118182" y="2333775"/>
                </a:cubicBezTo>
                <a:cubicBezTo>
                  <a:pt x="135339" y="2315450"/>
                  <a:pt x="154817" y="2303699"/>
                  <a:pt x="176308" y="2296199"/>
                </a:cubicBezTo>
                <a:lnTo>
                  <a:pt x="567881" y="1104034"/>
                </a:lnTo>
                <a:cubicBezTo>
                  <a:pt x="547552" y="1100792"/>
                  <a:pt x="529216" y="1098706"/>
                  <a:pt x="509754" y="1094301"/>
                </a:cubicBezTo>
                <a:cubicBezTo>
                  <a:pt x="445280" y="1080321"/>
                  <a:pt x="384999" y="1059906"/>
                  <a:pt x="329185" y="1036261"/>
                </a:cubicBezTo>
                <a:cubicBezTo>
                  <a:pt x="270919" y="1014691"/>
                  <a:pt x="216113" y="984558"/>
                  <a:pt x="167652" y="951165"/>
                </a:cubicBezTo>
                <a:cubicBezTo>
                  <a:pt x="116032" y="917772"/>
                  <a:pt x="68723" y="878042"/>
                  <a:pt x="25740" y="836154"/>
                </a:cubicBezTo>
                <a:cubicBezTo>
                  <a:pt x="-8580" y="798499"/>
                  <a:pt x="-8580" y="739236"/>
                  <a:pt x="25740" y="706923"/>
                </a:cubicBezTo>
                <a:cubicBezTo>
                  <a:pt x="61219" y="669347"/>
                  <a:pt x="120347" y="669347"/>
                  <a:pt x="154828" y="706923"/>
                </a:cubicBezTo>
                <a:cubicBezTo>
                  <a:pt x="189290" y="739236"/>
                  <a:pt x="228083" y="772546"/>
                  <a:pt x="267899" y="800596"/>
                </a:cubicBezTo>
                <a:cubicBezTo>
                  <a:pt x="309866" y="827498"/>
                  <a:pt x="352555" y="852232"/>
                  <a:pt x="397997" y="871558"/>
                </a:cubicBezTo>
                <a:cubicBezTo>
                  <a:pt x="444282" y="889868"/>
                  <a:pt x="492751" y="905015"/>
                  <a:pt x="543226" y="915693"/>
                </a:cubicBezTo>
                <a:cubicBezTo>
                  <a:pt x="591831" y="925355"/>
                  <a:pt x="643323" y="930773"/>
                  <a:pt x="697255" y="930773"/>
                </a:cubicBezTo>
                <a:cubicBezTo>
                  <a:pt x="749760" y="930773"/>
                  <a:pt x="801678" y="925358"/>
                  <a:pt x="849853" y="915693"/>
                </a:cubicBezTo>
                <a:cubicBezTo>
                  <a:pt x="899169" y="905019"/>
                  <a:pt x="949080" y="889872"/>
                  <a:pt x="996381" y="871558"/>
                </a:cubicBezTo>
                <a:cubicBezTo>
                  <a:pt x="1086516" y="833918"/>
                  <a:pt x="1169447" y="775791"/>
                  <a:pt x="1239535" y="706927"/>
                </a:cubicBezTo>
                <a:lnTo>
                  <a:pt x="1241557" y="704833"/>
                </a:lnTo>
                <a:cubicBezTo>
                  <a:pt x="1284533" y="661858"/>
                  <a:pt x="1329684" y="623137"/>
                  <a:pt x="1381455" y="589744"/>
                </a:cubicBezTo>
                <a:cubicBezTo>
                  <a:pt x="1428757" y="556358"/>
                  <a:pt x="1484722" y="528304"/>
                  <a:pt x="1540680" y="504659"/>
                </a:cubicBezTo>
                <a:cubicBezTo>
                  <a:pt x="1598667" y="478913"/>
                  <a:pt x="1658951" y="459515"/>
                  <a:pt x="1721253" y="448694"/>
                </a:cubicBezTo>
                <a:lnTo>
                  <a:pt x="1757022" y="440105"/>
                </a:lnTo>
                <a:lnTo>
                  <a:pt x="1757022" y="152880"/>
                </a:lnTo>
                <a:cubicBezTo>
                  <a:pt x="1757022" y="68948"/>
                  <a:pt x="1826820" y="0"/>
                  <a:pt x="1910618" y="0"/>
                </a:cubicBezTo>
                <a:cubicBezTo>
                  <a:pt x="1993553" y="0"/>
                  <a:pt x="2061627" y="68944"/>
                  <a:pt x="2061627" y="152880"/>
                </a:cubicBezTo>
                <a:lnTo>
                  <a:pt x="2061627" y="440105"/>
                </a:lnTo>
                <a:lnTo>
                  <a:pt x="2097968" y="448694"/>
                </a:lnTo>
                <a:cubicBezTo>
                  <a:pt x="2160270" y="459515"/>
                  <a:pt x="2221721" y="478913"/>
                  <a:pt x="2278828" y="504659"/>
                </a:cubicBezTo>
                <a:cubicBezTo>
                  <a:pt x="2336803" y="528315"/>
                  <a:pt x="2390747" y="556362"/>
                  <a:pt x="2440364" y="589744"/>
                </a:cubicBezTo>
                <a:cubicBezTo>
                  <a:pt x="2489695" y="623137"/>
                  <a:pt x="2537859" y="662871"/>
                  <a:pt x="2579968" y="706927"/>
                </a:cubicBezTo>
                <a:cubicBezTo>
                  <a:pt x="2615745" y="739239"/>
                  <a:pt x="2653242" y="772550"/>
                  <a:pt x="2694199" y="800600"/>
                </a:cubicBezTo>
                <a:cubicBezTo>
                  <a:pt x="2737175" y="827502"/>
                  <a:pt x="2780162" y="852235"/>
                  <a:pt x="2824428" y="871562"/>
                </a:cubicBezTo>
                <a:cubicBezTo>
                  <a:pt x="2870446" y="889872"/>
                  <a:pt x="2919194" y="905019"/>
                  <a:pt x="2969383" y="915697"/>
                </a:cubicBezTo>
                <a:cubicBezTo>
                  <a:pt x="3019287" y="925358"/>
                  <a:pt x="3068610" y="930777"/>
                  <a:pt x="3122407" y="930777"/>
                </a:cubicBezTo>
                <a:cubicBezTo>
                  <a:pt x="3176200" y="930777"/>
                  <a:pt x="3227839" y="925362"/>
                  <a:pt x="3275140" y="915697"/>
                </a:cubicBezTo>
                <a:cubicBezTo>
                  <a:pt x="3326757" y="905023"/>
                  <a:pt x="3374070" y="889876"/>
                  <a:pt x="3421371" y="871562"/>
                </a:cubicBezTo>
                <a:cubicBezTo>
                  <a:pt x="3511950" y="833922"/>
                  <a:pt x="3594738" y="775795"/>
                  <a:pt x="3664536" y="706931"/>
                </a:cubicBezTo>
                <a:cubicBezTo>
                  <a:pt x="3700019" y="669354"/>
                  <a:pt x="3759426" y="669354"/>
                  <a:pt x="3793764" y="706931"/>
                </a:cubicBezTo>
                <a:cubicBezTo>
                  <a:pt x="3828102" y="739243"/>
                  <a:pt x="3828102" y="798507"/>
                  <a:pt x="3793764" y="836162"/>
                </a:cubicBezTo>
                <a:cubicBezTo>
                  <a:pt x="3707806" y="920087"/>
                  <a:pt x="3606564" y="988820"/>
                  <a:pt x="3491467" y="1036269"/>
                </a:cubicBezTo>
                <a:cubicBezTo>
                  <a:pt x="3434361" y="1059918"/>
                  <a:pt x="3374070" y="1080329"/>
                  <a:pt x="3310759" y="1094309"/>
                </a:cubicBezTo>
                <a:cubicBezTo>
                  <a:pt x="3292298" y="1098706"/>
                  <a:pt x="3272825" y="1100796"/>
                  <a:pt x="3251484" y="1104041"/>
                </a:cubicBezTo>
                <a:lnTo>
                  <a:pt x="3644058" y="2296206"/>
                </a:lnTo>
                <a:cubicBezTo>
                  <a:pt x="3664544" y="2303703"/>
                  <a:pt x="3683874" y="2315458"/>
                  <a:pt x="3701314" y="2333783"/>
                </a:cubicBezTo>
                <a:cubicBezTo>
                  <a:pt x="3761609" y="2392045"/>
                  <a:pt x="3761609" y="2488749"/>
                  <a:pt x="3701314" y="2545783"/>
                </a:cubicBezTo>
                <a:cubicBezTo>
                  <a:pt x="3628195" y="2620059"/>
                  <a:pt x="3538923" y="2681355"/>
                  <a:pt x="3438680" y="2723329"/>
                </a:cubicBezTo>
                <a:cubicBezTo>
                  <a:pt x="3344065" y="2760883"/>
                  <a:pt x="3238505" y="2783617"/>
                  <a:pt x="3129760" y="2783617"/>
                </a:cubicBezTo>
                <a:cubicBezTo>
                  <a:pt x="3021305" y="2783617"/>
                  <a:pt x="2918034" y="2760887"/>
                  <a:pt x="2822117" y="2723329"/>
                </a:cubicBezTo>
                <a:lnTo>
                  <a:pt x="2814470" y="2719067"/>
                </a:lnTo>
                <a:cubicBezTo>
                  <a:pt x="2716692" y="2677097"/>
                  <a:pt x="2631596" y="2620055"/>
                  <a:pt x="2559633" y="2545783"/>
                </a:cubicBezTo>
                <a:cubicBezTo>
                  <a:pt x="2500640" y="2488741"/>
                  <a:pt x="2500640" y="2392041"/>
                  <a:pt x="2559633" y="2333783"/>
                </a:cubicBezTo>
                <a:cubicBezTo>
                  <a:pt x="2575939" y="2315458"/>
                  <a:pt x="2597273" y="2303707"/>
                  <a:pt x="2616607" y="2296206"/>
                </a:cubicBezTo>
                <a:lnTo>
                  <a:pt x="3008315" y="1106139"/>
                </a:lnTo>
                <a:cubicBezTo>
                  <a:pt x="2982358" y="1101813"/>
                  <a:pt x="2959003" y="1098702"/>
                  <a:pt x="2935060" y="1094305"/>
                </a:cubicBezTo>
                <a:cubicBezTo>
                  <a:pt x="2871749" y="1080325"/>
                  <a:pt x="2810445" y="1059910"/>
                  <a:pt x="2754491" y="1036265"/>
                </a:cubicBezTo>
                <a:cubicBezTo>
                  <a:pt x="2696372" y="1014694"/>
                  <a:pt x="2641570" y="984562"/>
                  <a:pt x="2592954" y="951169"/>
                </a:cubicBezTo>
                <a:cubicBezTo>
                  <a:pt x="2543348" y="917775"/>
                  <a:pt x="2494025" y="878046"/>
                  <a:pt x="2453350" y="836158"/>
                </a:cubicBezTo>
                <a:cubicBezTo>
                  <a:pt x="2416421" y="800600"/>
                  <a:pt x="2378932" y="768370"/>
                  <a:pt x="2336807" y="739239"/>
                </a:cubicBezTo>
                <a:cubicBezTo>
                  <a:pt x="2296140" y="712262"/>
                  <a:pt x="2252878" y="688613"/>
                  <a:pt x="2207583" y="669351"/>
                </a:cubicBezTo>
                <a:cubicBezTo>
                  <a:pt x="2162740" y="648872"/>
                  <a:pt x="2112976" y="634952"/>
                  <a:pt x="2061631" y="623133"/>
                </a:cubicBezTo>
                <a:lnTo>
                  <a:pt x="2061631" y="623133"/>
                </a:lnTo>
                <a:lnTo>
                  <a:pt x="2061631" y="3104152"/>
                </a:lnTo>
                <a:lnTo>
                  <a:pt x="2599588" y="3104152"/>
                </a:lnTo>
                <a:cubicBezTo>
                  <a:pt x="2643581" y="3104152"/>
                  <a:pt x="2685393" y="3122537"/>
                  <a:pt x="2713247" y="3151529"/>
                </a:cubicBezTo>
                <a:cubicBezTo>
                  <a:pt x="2743824" y="3179576"/>
                  <a:pt x="2760681" y="3221546"/>
                  <a:pt x="2760681" y="3265606"/>
                </a:cubicBezTo>
                <a:lnTo>
                  <a:pt x="2760681" y="3432398"/>
                </a:lnTo>
                <a:lnTo>
                  <a:pt x="3113894" y="3432398"/>
                </a:lnTo>
                <a:cubicBezTo>
                  <a:pt x="3197533" y="3432398"/>
                  <a:pt x="3264451" y="3500254"/>
                  <a:pt x="3264451" y="3583042"/>
                </a:cubicBezTo>
                <a:cubicBezTo>
                  <a:pt x="3264451" y="3666979"/>
                  <a:pt x="3197529" y="3734676"/>
                  <a:pt x="3113894" y="3734676"/>
                </a:cubicBezTo>
                <a:lnTo>
                  <a:pt x="706920" y="3734676"/>
                </a:lnTo>
                <a:close/>
                <a:moveTo>
                  <a:pt x="3469825" y="2348907"/>
                </a:moveTo>
                <a:lnTo>
                  <a:pt x="3469825" y="2348907"/>
                </a:lnTo>
                <a:lnTo>
                  <a:pt x="3129749" y="1312804"/>
                </a:lnTo>
                <a:lnTo>
                  <a:pt x="2791107" y="2348907"/>
                </a:lnTo>
                <a:cubicBezTo>
                  <a:pt x="2833804" y="2387636"/>
                  <a:pt x="2881098" y="2417783"/>
                  <a:pt x="2930723" y="2441428"/>
                </a:cubicBezTo>
                <a:lnTo>
                  <a:pt x="2937361" y="2442517"/>
                </a:lnTo>
                <a:cubicBezTo>
                  <a:pt x="2996353" y="2467242"/>
                  <a:pt x="3062104" y="2480157"/>
                  <a:pt x="3129756" y="2480157"/>
                </a:cubicBezTo>
                <a:cubicBezTo>
                  <a:pt x="3199852" y="2480157"/>
                  <a:pt x="3264455" y="2467246"/>
                  <a:pt x="3322446" y="2442517"/>
                </a:cubicBezTo>
                <a:lnTo>
                  <a:pt x="3324746" y="2442517"/>
                </a:lnTo>
                <a:cubicBezTo>
                  <a:pt x="3376231" y="2419877"/>
                  <a:pt x="3427712" y="2389733"/>
                  <a:pt x="3469829" y="2348907"/>
                </a:cubicBezTo>
                <a:lnTo>
                  <a:pt x="3469829" y="2348907"/>
                </a:lnTo>
                <a:close/>
                <a:moveTo>
                  <a:pt x="1028389" y="2348907"/>
                </a:moveTo>
                <a:lnTo>
                  <a:pt x="1028389" y="2348907"/>
                </a:lnTo>
                <a:lnTo>
                  <a:pt x="690625" y="1312804"/>
                </a:lnTo>
                <a:lnTo>
                  <a:pt x="350544" y="2348907"/>
                </a:lnTo>
                <a:cubicBezTo>
                  <a:pt x="391498" y="2387636"/>
                  <a:pt x="438800" y="2417783"/>
                  <a:pt x="490721" y="2441428"/>
                </a:cubicBezTo>
                <a:lnTo>
                  <a:pt x="497081" y="2442517"/>
                </a:lnTo>
                <a:cubicBezTo>
                  <a:pt x="554913" y="2467242"/>
                  <a:pt x="620672" y="2480157"/>
                  <a:pt x="690628" y="2480157"/>
                </a:cubicBezTo>
                <a:cubicBezTo>
                  <a:pt x="757253" y="2480157"/>
                  <a:pt x="823885" y="2467246"/>
                  <a:pt x="881292" y="2442517"/>
                </a:cubicBezTo>
                <a:lnTo>
                  <a:pt x="882297" y="2442517"/>
                </a:lnTo>
                <a:cubicBezTo>
                  <a:pt x="934938" y="2419877"/>
                  <a:pt x="985421" y="2389733"/>
                  <a:pt x="1028397" y="2348907"/>
                </a:cubicBezTo>
                <a:lnTo>
                  <a:pt x="1028397" y="2348907"/>
                </a:lnTo>
                <a:close/>
                <a:moveTo>
                  <a:pt x="1239539" y="3432387"/>
                </a:moveTo>
                <a:lnTo>
                  <a:pt x="1239539" y="3432387"/>
                </a:lnTo>
                <a:lnTo>
                  <a:pt x="2579957" y="3432387"/>
                </a:lnTo>
                <a:lnTo>
                  <a:pt x="2579957" y="3287015"/>
                </a:lnTo>
                <a:cubicBezTo>
                  <a:pt x="1956044" y="3287015"/>
                  <a:pt x="1884939" y="3287015"/>
                  <a:pt x="1239539" y="3287015"/>
                </a:cubicBezTo>
                <a:lnTo>
                  <a:pt x="1239539" y="3432387"/>
                </a:lnTo>
                <a:close/>
              </a:path>
            </a:pathLst>
          </a:custGeom>
          <a:gradFill>
            <a:gsLst>
              <a:gs pos="50000">
                <a:srgbClr val="EDB46F">
                  <a:alpha val="5000"/>
                </a:srgbClr>
              </a:gs>
              <a:gs pos="0">
                <a:srgbClr val="AC6838">
                  <a:alpha val="5000"/>
                </a:srgbClr>
              </a:gs>
              <a:gs pos="100000">
                <a:srgbClr val="AC6838">
                  <a:alpha val="5000"/>
                </a:srgbClr>
              </a:gs>
            </a:gsLst>
            <a:lin ang="0" scaled="1"/>
          </a:gradFill>
          <a:ln w="3758" cap="flat">
            <a:noFill/>
            <a:prstDash val="solid"/>
            <a:miter/>
          </a:ln>
        </p:spPr>
        <p:txBody>
          <a:bodyPr rtlCol="0" anchor="ctr"/>
          <a:lstStyle/>
          <a:p>
            <a:endParaRPr lang="zh-CN" altLang="en-US">
              <a:cs typeface="思源黑体 CN Bold" panose="020B0800000000000000" pitchFamily="34" charset="-122"/>
            </a:endParaRPr>
          </a:p>
        </p:txBody>
      </p:sp>
      <p:grpSp>
        <p:nvGrpSpPr>
          <p:cNvPr id="2" name="组合 1"/>
          <p:cNvGrpSpPr/>
          <p:nvPr/>
        </p:nvGrpSpPr>
        <p:grpSpPr>
          <a:xfrm>
            <a:off x="654468" y="3495553"/>
            <a:ext cx="5270373" cy="1906524"/>
            <a:chOff x="654468" y="3495553"/>
            <a:chExt cx="5270373" cy="1906524"/>
          </a:xfrm>
        </p:grpSpPr>
        <p:grpSp>
          <p:nvGrpSpPr>
            <p:cNvPr id="57" name="PPT世界-6"/>
            <p:cNvGrpSpPr/>
            <p:nvPr/>
          </p:nvGrpSpPr>
          <p:grpSpPr>
            <a:xfrm>
              <a:off x="654468" y="3495553"/>
              <a:ext cx="5270373" cy="432054"/>
              <a:chOff x="654468" y="3495553"/>
              <a:chExt cx="5270373" cy="432054"/>
            </a:xfrm>
          </p:grpSpPr>
          <p:sp>
            <p:nvSpPr>
              <p:cNvPr id="23" name="PPT世界-6-1"/>
              <p:cNvSpPr/>
              <p:nvPr/>
            </p:nvSpPr>
            <p:spPr>
              <a:xfrm flipV="1">
                <a:off x="654468" y="3495553"/>
                <a:ext cx="5270373" cy="432054"/>
              </a:xfrm>
              <a:prstGeom prst="round2DiagRect">
                <a:avLst>
                  <a:gd name="adj1" fmla="val 41182"/>
                  <a:gd name="adj2" fmla="val 0"/>
                </a:avLst>
              </a:prstGeom>
              <a:solidFill>
                <a:schemeClr val="accent1"/>
              </a:solidFill>
              <a:ln w="3427" cap="flat">
                <a:noFill/>
                <a:prstDash val="solid"/>
                <a:miter/>
              </a:ln>
            </p:spPr>
            <p:txBody>
              <a:bodyPr rtlCol="0" anchor="ctr"/>
              <a:lstStyle/>
              <a:p>
                <a:pPr algn="dist"/>
                <a:endParaRPr lang="zh-CN" altLang="en-US" dirty="0">
                  <a:cs typeface="思源黑体 CN Bold" panose="020B0800000000000000" pitchFamily="34" charset="-122"/>
                </a:endParaRPr>
              </a:p>
            </p:txBody>
          </p:sp>
          <p:sp>
            <p:nvSpPr>
              <p:cNvPr id="27" name="PPT世界-6-2"/>
              <p:cNvSpPr txBox="1"/>
              <p:nvPr/>
            </p:nvSpPr>
            <p:spPr>
              <a:xfrm flipH="1">
                <a:off x="758638" y="3549998"/>
                <a:ext cx="5062032" cy="323165"/>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5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UNIVERSITY SCIENCE AND ENGINEERING COURSE PPT</a:t>
                </a:r>
                <a:endParaRPr kumimoji="0" lang="zh-CN" altLang="en-US" sz="15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8" name="PPT世界-7"/>
            <p:cNvGrpSpPr/>
            <p:nvPr/>
          </p:nvGrpSpPr>
          <p:grpSpPr>
            <a:xfrm>
              <a:off x="1974633" y="5031745"/>
              <a:ext cx="1165860" cy="370332"/>
              <a:chOff x="6997065" y="5112639"/>
              <a:chExt cx="1165860" cy="370332"/>
            </a:xfrm>
          </p:grpSpPr>
          <p:sp>
            <p:nvSpPr>
              <p:cNvPr id="29" name="PPT世界-7-1"/>
              <p:cNvSpPr/>
              <p:nvPr/>
            </p:nvSpPr>
            <p:spPr>
              <a:xfrm>
                <a:off x="6997065" y="5112639"/>
                <a:ext cx="1165860" cy="370332"/>
              </a:xfrm>
              <a:custGeom>
                <a:avLst/>
                <a:gdLst>
                  <a:gd name="connsiteX0" fmla="*/ 0 w 1165860"/>
                  <a:gd name="connsiteY0" fmla="*/ 0 h 370332"/>
                  <a:gd name="connsiteX1" fmla="*/ 1165860 w 1165860"/>
                  <a:gd name="connsiteY1" fmla="*/ 0 h 370332"/>
                  <a:gd name="connsiteX2" fmla="*/ 1165860 w 1165860"/>
                  <a:gd name="connsiteY2" fmla="*/ 370332 h 370332"/>
                  <a:gd name="connsiteX3" fmla="*/ 0 w 1165860"/>
                  <a:gd name="connsiteY3" fmla="*/ 370332 h 370332"/>
                </a:gdLst>
                <a:ahLst/>
                <a:cxnLst>
                  <a:cxn ang="0">
                    <a:pos x="connsiteX0" y="connsiteY0"/>
                  </a:cxn>
                  <a:cxn ang="0">
                    <a:pos x="connsiteX1" y="connsiteY1"/>
                  </a:cxn>
                  <a:cxn ang="0">
                    <a:pos x="connsiteX2" y="connsiteY2"/>
                  </a:cxn>
                  <a:cxn ang="0">
                    <a:pos x="connsiteX3" y="connsiteY3"/>
                  </a:cxn>
                </a:cxnLst>
                <a:rect l="l" t="t" r="r" b="b"/>
                <a:pathLst>
                  <a:path w="1165860" h="370332">
                    <a:moveTo>
                      <a:pt x="0" y="0"/>
                    </a:moveTo>
                    <a:lnTo>
                      <a:pt x="1165860" y="0"/>
                    </a:lnTo>
                    <a:lnTo>
                      <a:pt x="1165860" y="370332"/>
                    </a:lnTo>
                    <a:lnTo>
                      <a:pt x="0" y="370332"/>
                    </a:lnTo>
                    <a:close/>
                  </a:path>
                </a:pathLst>
              </a:custGeom>
              <a:solidFill>
                <a:schemeClr val="accent1"/>
              </a:solidFill>
              <a:ln w="3427" cap="flat">
                <a:noFill/>
                <a:prstDash val="solid"/>
                <a:miter/>
              </a:ln>
            </p:spPr>
            <p:txBody>
              <a:bodyPr rtlCol="0" anchor="ctr"/>
              <a:lstStyle/>
              <a:p>
                <a:endParaRPr lang="zh-CN" altLang="en-US" dirty="0">
                  <a:cs typeface="思源黑体 CN Bold" panose="020B0800000000000000" pitchFamily="34" charset="-122"/>
                </a:endParaRPr>
              </a:p>
            </p:txBody>
          </p:sp>
          <p:sp>
            <p:nvSpPr>
              <p:cNvPr id="30" name="PPT世界-7-2"/>
              <p:cNvSpPr txBox="1"/>
              <p:nvPr/>
            </p:nvSpPr>
            <p:spPr>
              <a:xfrm>
                <a:off x="7028372" y="5159306"/>
                <a:ext cx="1103246"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i="0" u="none" strike="noStrike" kern="0" cap="none" spc="0" normalizeH="0" baseline="0" noProof="0" dirty="0">
                    <a:ln w="12700">
                      <a:noFill/>
                    </a:ln>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PPT</a:t>
                </a:r>
                <a:r>
                  <a:rPr kumimoji="0" lang="zh-CN" altLang="en-US" sz="1200" i="0" u="none" strike="noStrike" kern="0" cap="none" spc="0" normalizeH="0" baseline="0" noProof="0" dirty="0">
                    <a:ln w="12700">
                      <a:noFill/>
                    </a:ln>
                    <a:uLnTx/>
                    <a:uFillTx/>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世界</a:t>
                </a:r>
                <a:endParaRPr kumimoji="0" lang="zh-CN" altLang="en-US" sz="1200" i="0" u="none" strike="noStrike" kern="0" cap="none" spc="0" normalizeH="0" baseline="0" noProof="0" dirty="0">
                  <a:ln w="12700">
                    <a:noFill/>
                  </a:ln>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1" name="PPT世界-8"/>
            <p:cNvGrpSpPr/>
            <p:nvPr/>
          </p:nvGrpSpPr>
          <p:grpSpPr>
            <a:xfrm>
              <a:off x="3407955" y="5031745"/>
              <a:ext cx="1134999" cy="370332"/>
              <a:chOff x="8430387" y="5112639"/>
              <a:chExt cx="1134999" cy="370332"/>
            </a:xfrm>
          </p:grpSpPr>
          <p:sp>
            <p:nvSpPr>
              <p:cNvPr id="32" name="PPT世界-8-1"/>
              <p:cNvSpPr/>
              <p:nvPr/>
            </p:nvSpPr>
            <p:spPr>
              <a:xfrm>
                <a:off x="8430387" y="5112639"/>
                <a:ext cx="1134999" cy="370332"/>
              </a:xfrm>
              <a:custGeom>
                <a:avLst/>
                <a:gdLst>
                  <a:gd name="connsiteX0" fmla="*/ 0 w 1134999"/>
                  <a:gd name="connsiteY0" fmla="*/ 0 h 370332"/>
                  <a:gd name="connsiteX1" fmla="*/ 1134999 w 1134999"/>
                  <a:gd name="connsiteY1" fmla="*/ 0 h 370332"/>
                  <a:gd name="connsiteX2" fmla="*/ 1134999 w 1134999"/>
                  <a:gd name="connsiteY2" fmla="*/ 370332 h 370332"/>
                  <a:gd name="connsiteX3" fmla="*/ 0 w 1134999"/>
                  <a:gd name="connsiteY3" fmla="*/ 370332 h 370332"/>
                </a:gdLst>
                <a:ahLst/>
                <a:cxnLst>
                  <a:cxn ang="0">
                    <a:pos x="connsiteX0" y="connsiteY0"/>
                  </a:cxn>
                  <a:cxn ang="0">
                    <a:pos x="connsiteX1" y="connsiteY1"/>
                  </a:cxn>
                  <a:cxn ang="0">
                    <a:pos x="connsiteX2" y="connsiteY2"/>
                  </a:cxn>
                  <a:cxn ang="0">
                    <a:pos x="connsiteX3" y="connsiteY3"/>
                  </a:cxn>
                </a:cxnLst>
                <a:rect l="l" t="t" r="r" b="b"/>
                <a:pathLst>
                  <a:path w="1134999" h="370332">
                    <a:moveTo>
                      <a:pt x="0" y="0"/>
                    </a:moveTo>
                    <a:lnTo>
                      <a:pt x="1134999" y="0"/>
                    </a:lnTo>
                    <a:lnTo>
                      <a:pt x="1134999" y="370332"/>
                    </a:lnTo>
                    <a:lnTo>
                      <a:pt x="0" y="370332"/>
                    </a:lnTo>
                    <a:close/>
                  </a:path>
                </a:pathLst>
              </a:custGeom>
              <a:noFill/>
              <a:ln w="14281" cap="flat">
                <a:solidFill>
                  <a:schemeClr val="accent3"/>
                </a:solidFill>
                <a:prstDash val="solid"/>
                <a:miter/>
              </a:ln>
            </p:spPr>
            <p:txBody>
              <a:bodyPr rtlCol="0" anchor="ctr"/>
              <a:lstStyle/>
              <a:p>
                <a:endParaRPr lang="zh-CN" altLang="en-US" dirty="0">
                  <a:cs typeface="思源黑体 CN Bold" panose="020B0800000000000000" pitchFamily="34" charset="-122"/>
                </a:endParaRPr>
              </a:p>
            </p:txBody>
          </p:sp>
          <p:sp>
            <p:nvSpPr>
              <p:cNvPr id="33" name="PPT世界-8-2"/>
              <p:cNvSpPr txBox="1"/>
              <p:nvPr/>
            </p:nvSpPr>
            <p:spPr>
              <a:xfrm>
                <a:off x="8513634" y="5159306"/>
                <a:ext cx="968504"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i="0" u="none" strike="noStrike" kern="0" cap="none" spc="0" normalizeH="0" baseline="0" noProof="0" dirty="0">
                    <a:ln w="12700">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20XX.XX</a:t>
                </a:r>
                <a:endParaRPr kumimoji="0" lang="zh-CN" altLang="en-US" sz="1200" i="0" u="none" strike="noStrike" kern="0" cap="none" spc="0" normalizeH="0" baseline="0" noProof="0" dirty="0">
                  <a:ln w="12700">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34" name="PPT世界-9"/>
            <p:cNvSpPr txBox="1"/>
            <p:nvPr/>
          </p:nvSpPr>
          <p:spPr>
            <a:xfrm flipH="1">
              <a:off x="1218445" y="4083408"/>
              <a:ext cx="4192184" cy="742254"/>
            </a:xfrm>
            <a:prstGeom prst="rect">
              <a:avLst/>
            </a:prstGeom>
            <a:noFill/>
          </p:spPr>
          <p:txBody>
            <a:bodyPr wrap="square">
              <a:spAutoFit/>
            </a:bodyPr>
            <a:lstStyle/>
            <a:p>
              <a:pPr algn="ctr">
                <a:lnSpc>
                  <a:spcPct val="120000"/>
                </a:lnSpc>
                <a:defRPr/>
              </a:pP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Lorem ipsum dolor sit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amet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consectetur</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adipisicingelit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sed do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eiusmod</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tempor</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incididunt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ut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labore. Lorem ipsum dolor sit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amet</a:t>
              </a:r>
              <a:r>
                <a:rPr kumimoji="0" lang="en-US" altLang="zh-CN"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 </a:t>
              </a:r>
              <a:r>
                <a:rPr kumimoji="0" lang="en-US" altLang="zh-CN" sz="1200" i="0" u="none" strike="noStrike" kern="0" cap="none" spc="0" normalizeH="0" baseline="0" noProof="0" dirty="0" err="1">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consectetur</a:t>
              </a:r>
              <a:endParaRPr kumimoji="0" lang="zh-CN" altLang="en-US" sz="1200" i="0" u="none" strike="noStrike" kern="0" cap="none" spc="0" normalizeH="0" baseline="0" noProof="0" dirty="0">
                <a:ln w="12700">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60" name="PPT世界-10"/>
          <p:cNvGrpSpPr/>
          <p:nvPr/>
        </p:nvGrpSpPr>
        <p:grpSpPr>
          <a:xfrm>
            <a:off x="453378" y="405271"/>
            <a:ext cx="5980158" cy="277140"/>
            <a:chOff x="453378" y="405271"/>
            <a:chExt cx="5980158" cy="277140"/>
          </a:xfrm>
        </p:grpSpPr>
        <p:sp>
          <p:nvSpPr>
            <p:cNvPr id="36" name="PPT世界-10-1"/>
            <p:cNvSpPr/>
            <p:nvPr/>
          </p:nvSpPr>
          <p:spPr>
            <a:xfrm flipH="1">
              <a:off x="453378"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10-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sp>
          <p:nvSpPr>
            <p:cNvPr id="38" name="PPT世界-10-3"/>
            <p:cNvSpPr txBox="1"/>
            <p:nvPr/>
          </p:nvSpPr>
          <p:spPr>
            <a:xfrm flipH="1">
              <a:off x="1613645"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39" name="PPT世界-10-4"/>
            <p:cNvSpPr txBox="1"/>
            <p:nvPr/>
          </p:nvSpPr>
          <p:spPr>
            <a:xfrm flipH="1">
              <a:off x="2842864"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40" name="PPT世界-10-5"/>
            <p:cNvSpPr txBox="1"/>
            <p:nvPr/>
          </p:nvSpPr>
          <p:spPr>
            <a:xfrm flipH="1">
              <a:off x="5301300"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41" name="PPT世界-10-6"/>
            <p:cNvSpPr txBox="1"/>
            <p:nvPr/>
          </p:nvSpPr>
          <p:spPr>
            <a:xfrm flipH="1">
              <a:off x="4072082"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grpSp>
      <p:sp>
        <p:nvSpPr>
          <p:cNvPr id="43" name="PPT世界-11"/>
          <p:cNvSpPr/>
          <p:nvPr/>
        </p:nvSpPr>
        <p:spPr>
          <a:xfrm>
            <a:off x="375244"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12"/>
          <p:cNvSpPr/>
          <p:nvPr/>
        </p:nvSpPr>
        <p:spPr>
          <a:xfrm>
            <a:off x="468169" y="6111647"/>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13"/>
          <p:cNvSpPr/>
          <p:nvPr/>
        </p:nvSpPr>
        <p:spPr>
          <a:xfrm>
            <a:off x="878197"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14"/>
          <p:cNvSpPr/>
          <p:nvPr/>
        </p:nvSpPr>
        <p:spPr>
          <a:xfrm>
            <a:off x="945210" y="6111765"/>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15"/>
          <p:cNvSpPr/>
          <p:nvPr/>
        </p:nvSpPr>
        <p:spPr>
          <a:xfrm>
            <a:off x="1381151"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16"/>
          <p:cNvSpPr/>
          <p:nvPr/>
        </p:nvSpPr>
        <p:spPr>
          <a:xfrm>
            <a:off x="1448176" y="6129825"/>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17"/>
          <p:cNvSpPr/>
          <p:nvPr/>
        </p:nvSpPr>
        <p:spPr>
          <a:xfrm>
            <a:off x="1884103"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18"/>
          <p:cNvSpPr/>
          <p:nvPr/>
        </p:nvSpPr>
        <p:spPr>
          <a:xfrm>
            <a:off x="1973077" y="6111647"/>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58" name="PPT世界-19"/>
          <p:cNvGrpSpPr/>
          <p:nvPr/>
        </p:nvGrpSpPr>
        <p:grpSpPr>
          <a:xfrm>
            <a:off x="623611" y="1274577"/>
            <a:ext cx="5320611" cy="2146460"/>
            <a:chOff x="623611" y="1274577"/>
            <a:chExt cx="5320611" cy="2146460"/>
          </a:xfrm>
        </p:grpSpPr>
        <p:sp>
          <p:nvSpPr>
            <p:cNvPr id="24" name="PPT世界-19-1"/>
            <p:cNvSpPr txBox="1"/>
            <p:nvPr/>
          </p:nvSpPr>
          <p:spPr>
            <a:xfrm flipH="1">
              <a:off x="742134" y="1274577"/>
              <a:ext cx="5202088" cy="193899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u="none" strike="noStrike" kern="0" cap="none" spc="0" normalizeH="0" baseline="0" noProof="0" dirty="0">
                  <a:ln w="6350">
                    <a:gradFill>
                      <a:gsLst>
                        <a:gs pos="0">
                          <a:schemeClr val="accent3">
                            <a:alpha val="20000"/>
                          </a:schemeClr>
                        </a:gs>
                        <a:gs pos="91000">
                          <a:schemeClr val="accent3">
                            <a:alpha val="0"/>
                          </a:schemeClr>
                        </a:gs>
                      </a:gsLst>
                      <a:lin ang="5400000" scaled="1"/>
                    </a:gradFill>
                  </a:ln>
                  <a:no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p>
          </p:txBody>
        </p:sp>
        <p:sp>
          <p:nvSpPr>
            <p:cNvPr id="26" name="PPT世界-19-2"/>
            <p:cNvSpPr txBox="1"/>
            <p:nvPr/>
          </p:nvSpPr>
          <p:spPr>
            <a:xfrm flipH="1">
              <a:off x="623611" y="2590040"/>
              <a:ext cx="5258546"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i="0" u="none" strike="noStrike" kern="0" cap="none" spc="0" normalizeH="0" baseline="0" noProof="0" dirty="0">
                  <a:ln w="12700">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大学理科专业课程</a:t>
              </a:r>
            </a:p>
          </p:txBody>
        </p:sp>
        <p:sp>
          <p:nvSpPr>
            <p:cNvPr id="56" name="PPT世界-19-3"/>
            <p:cNvSpPr txBox="1"/>
            <p:nvPr/>
          </p:nvSpPr>
          <p:spPr>
            <a:xfrm flipH="1">
              <a:off x="1054272" y="1563702"/>
              <a:ext cx="4397224"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7200" kern="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endParaRPr kumimoji="0" lang="zh-CN" altLang="en-US" sz="7200" i="0" u="none" strike="noStrike" kern="0" cap="none" spc="0" normalizeH="0" baseline="0" noProof="0" dirty="0">
                <a:ln w="3175">
                  <a:solidFill>
                    <a:schemeClr val="accent3">
                      <a:alpha val="50000"/>
                    </a:schemeClr>
                  </a:solid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51" name="PPT世界-2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5880000" flipH="1">
            <a:off x="9223395" y="-2369446"/>
            <a:ext cx="1035368" cy="5095527"/>
          </a:xfrm>
          <a:custGeom>
            <a:avLst/>
            <a:gdLst>
              <a:gd name="connsiteX0" fmla="*/ 339689 w 1035368"/>
              <a:gd name="connsiteY0" fmla="*/ 5095527 h 5095527"/>
              <a:gd name="connsiteX1" fmla="*/ 1035368 w 1035368"/>
              <a:gd name="connsiteY1" fmla="*/ 145511 h 5095527"/>
              <a:gd name="connsiteX2" fmla="*/ 0 w 1035368"/>
              <a:gd name="connsiteY2" fmla="*/ 0 h 5095527"/>
              <a:gd name="connsiteX3" fmla="*/ 0 w 1035368"/>
              <a:gd name="connsiteY3" fmla="*/ 5095527 h 5095527"/>
            </a:gdLst>
            <a:ahLst/>
            <a:cxnLst>
              <a:cxn ang="0">
                <a:pos x="connsiteX0" y="connsiteY0"/>
              </a:cxn>
              <a:cxn ang="0">
                <a:pos x="connsiteX1" y="connsiteY1"/>
              </a:cxn>
              <a:cxn ang="0">
                <a:pos x="connsiteX2" y="connsiteY2"/>
              </a:cxn>
              <a:cxn ang="0">
                <a:pos x="connsiteX3" y="connsiteY3"/>
              </a:cxn>
            </a:cxnLst>
            <a:rect l="l" t="t" r="r" b="b"/>
            <a:pathLst>
              <a:path w="1035368" h="5095527">
                <a:moveTo>
                  <a:pt x="339689" y="5095527"/>
                </a:moveTo>
                <a:lnTo>
                  <a:pt x="1035368" y="145511"/>
                </a:lnTo>
                <a:lnTo>
                  <a:pt x="0" y="0"/>
                </a:lnTo>
                <a:lnTo>
                  <a:pt x="0" y="5095527"/>
                </a:lnTo>
                <a:close/>
              </a:path>
            </a:pathLst>
          </a:custGeom>
        </p:spPr>
      </p:pic>
      <p:pic>
        <p:nvPicPr>
          <p:cNvPr id="52" name="PPT世界-21"/>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5880000" flipH="1">
            <a:off x="8227077" y="4038840"/>
            <a:ext cx="1102957" cy="5281084"/>
          </a:xfrm>
          <a:custGeom>
            <a:avLst/>
            <a:gdLst>
              <a:gd name="connsiteX0" fmla="*/ 1102957 w 1102957"/>
              <a:gd name="connsiteY0" fmla="*/ 5281084 h 5281084"/>
              <a:gd name="connsiteX1" fmla="*/ 1102957 w 1102957"/>
              <a:gd name="connsiteY1" fmla="*/ 0 h 5281084"/>
              <a:gd name="connsiteX2" fmla="*/ 742208 w 1102957"/>
              <a:gd name="connsiteY2" fmla="*/ 0 h 5281084"/>
              <a:gd name="connsiteX3" fmla="*/ 0 w 1102957"/>
              <a:gd name="connsiteY3" fmla="*/ 5281083 h 5281084"/>
            </a:gdLst>
            <a:ahLst/>
            <a:cxnLst>
              <a:cxn ang="0">
                <a:pos x="connsiteX0" y="connsiteY0"/>
              </a:cxn>
              <a:cxn ang="0">
                <a:pos x="connsiteX1" y="connsiteY1"/>
              </a:cxn>
              <a:cxn ang="0">
                <a:pos x="connsiteX2" y="connsiteY2"/>
              </a:cxn>
              <a:cxn ang="0">
                <a:pos x="connsiteX3" y="connsiteY3"/>
              </a:cxn>
            </a:cxnLst>
            <a:rect l="l" t="t" r="r" b="b"/>
            <a:pathLst>
              <a:path w="1102957" h="5281084">
                <a:moveTo>
                  <a:pt x="1102957" y="5281084"/>
                </a:moveTo>
                <a:lnTo>
                  <a:pt x="1102957" y="0"/>
                </a:lnTo>
                <a:lnTo>
                  <a:pt x="742208" y="0"/>
                </a:lnTo>
                <a:lnTo>
                  <a:pt x="0" y="5281083"/>
                </a:lnTo>
                <a:close/>
              </a:path>
            </a:pathLst>
          </a:custGeom>
        </p:spPr>
      </p:pic>
      <p:pic>
        <p:nvPicPr>
          <p:cNvPr id="53" name="PPT世界-22"/>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5880000" flipH="1">
            <a:off x="9063295" y="4092496"/>
            <a:ext cx="1102957" cy="5156423"/>
          </a:xfrm>
          <a:custGeom>
            <a:avLst/>
            <a:gdLst>
              <a:gd name="connsiteX0" fmla="*/ 1102957 w 1102957"/>
              <a:gd name="connsiteY0" fmla="*/ 5156423 h 5156423"/>
              <a:gd name="connsiteX1" fmla="*/ 1102957 w 1102957"/>
              <a:gd name="connsiteY1" fmla="*/ 53162 h 5156423"/>
              <a:gd name="connsiteX2" fmla="*/ 724688 w 1102957"/>
              <a:gd name="connsiteY2" fmla="*/ 0 h 5156423"/>
              <a:gd name="connsiteX3" fmla="*/ 0 w 1102957"/>
              <a:gd name="connsiteY3" fmla="*/ 5156423 h 5156423"/>
            </a:gdLst>
            <a:ahLst/>
            <a:cxnLst>
              <a:cxn ang="0">
                <a:pos x="connsiteX0" y="connsiteY0"/>
              </a:cxn>
              <a:cxn ang="0">
                <a:pos x="connsiteX1" y="connsiteY1"/>
              </a:cxn>
              <a:cxn ang="0">
                <a:pos x="connsiteX2" y="connsiteY2"/>
              </a:cxn>
              <a:cxn ang="0">
                <a:pos x="connsiteX3" y="connsiteY3"/>
              </a:cxn>
            </a:cxnLst>
            <a:rect l="l" t="t" r="r" b="b"/>
            <a:pathLst>
              <a:path w="1102957" h="5156423">
                <a:moveTo>
                  <a:pt x="1102957" y="5156423"/>
                </a:moveTo>
                <a:lnTo>
                  <a:pt x="1102957" y="53162"/>
                </a:lnTo>
                <a:lnTo>
                  <a:pt x="724688" y="0"/>
                </a:lnTo>
                <a:lnTo>
                  <a:pt x="0" y="5156423"/>
                </a:lnTo>
                <a:close/>
              </a:path>
            </a:pathLst>
          </a:custGeom>
        </p:spPr>
      </p:pic>
      <p:pic>
        <p:nvPicPr>
          <p:cNvPr id="54" name="PPT世界-23"/>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rot="481336" flipH="1">
            <a:off x="11441118" y="-1781"/>
            <a:ext cx="1115527" cy="5147475"/>
          </a:xfrm>
          <a:custGeom>
            <a:avLst/>
            <a:gdLst>
              <a:gd name="connsiteX0" fmla="*/ 1115526 w 1115527"/>
              <a:gd name="connsiteY0" fmla="*/ 54973 h 5147475"/>
              <a:gd name="connsiteX1" fmla="*/ 725470 w 1115527"/>
              <a:gd name="connsiteY1" fmla="*/ 0 h 5147475"/>
              <a:gd name="connsiteX2" fmla="*/ 0 w 1115527"/>
              <a:gd name="connsiteY2" fmla="*/ 5147475 h 5147475"/>
              <a:gd name="connsiteX3" fmla="*/ 1115527 w 1115527"/>
              <a:gd name="connsiteY3" fmla="*/ 5147475 h 5147475"/>
            </a:gdLst>
            <a:ahLst/>
            <a:cxnLst>
              <a:cxn ang="0">
                <a:pos x="connsiteX0" y="connsiteY0"/>
              </a:cxn>
              <a:cxn ang="0">
                <a:pos x="connsiteX1" y="connsiteY1"/>
              </a:cxn>
              <a:cxn ang="0">
                <a:pos x="connsiteX2" y="connsiteY2"/>
              </a:cxn>
              <a:cxn ang="0">
                <a:pos x="connsiteX3" y="connsiteY3"/>
              </a:cxn>
            </a:cxnLst>
            <a:rect l="l" t="t" r="r" b="b"/>
            <a:pathLst>
              <a:path w="1115527" h="5147475">
                <a:moveTo>
                  <a:pt x="1115526" y="54973"/>
                </a:moveTo>
                <a:lnTo>
                  <a:pt x="725470" y="0"/>
                </a:lnTo>
                <a:lnTo>
                  <a:pt x="0" y="5147475"/>
                </a:lnTo>
                <a:lnTo>
                  <a:pt x="1115527" y="5147475"/>
                </a:lnTo>
                <a:close/>
              </a:path>
            </a:pathLst>
          </a:custGeom>
        </p:spPr>
      </p:pic>
      <p:pic>
        <p:nvPicPr>
          <p:cNvPr id="59" name="PPT世界-24"/>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481336" flipH="1">
            <a:off x="11450226" y="1671434"/>
            <a:ext cx="1159194" cy="5281084"/>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67" name="PPT世界-25"/>
          <p:cNvPicPr>
            <a:picLocks noChangeAspect="1"/>
          </p:cNvPicPr>
          <p:nvPr/>
        </p:nvPicPr>
        <p:blipFill>
          <a:blip r:embed="rId12" cstate="screen">
            <a:extLst>
              <a:ext uri="{28A0092B-C50C-407E-A947-70E740481C1C}">
                <a14:useLocalDpi xmlns:a14="http://schemas.microsoft.com/office/drawing/2010/main"/>
              </a:ext>
            </a:extLst>
          </a:blip>
          <a:srcRect t="11015" b="11015"/>
          <a:stretch>
            <a:fillRect/>
          </a:stretch>
        </p:blipFill>
        <p:spPr>
          <a:xfrm rot="1110784" flipH="1">
            <a:off x="5747529" y="-563482"/>
            <a:ext cx="2247900" cy="7984967"/>
          </a:xfrm>
          <a:custGeom>
            <a:avLst/>
            <a:gdLst>
              <a:gd name="connsiteX0" fmla="*/ 2247900 w 2247900"/>
              <a:gd name="connsiteY0" fmla="*/ 752706 h 7984967"/>
              <a:gd name="connsiteX1" fmla="*/ 0 w 2247900"/>
              <a:gd name="connsiteY1" fmla="*/ 0 h 7984967"/>
              <a:gd name="connsiteX2" fmla="*/ 0 w 2247900"/>
              <a:gd name="connsiteY2" fmla="*/ 7232260 h 7984967"/>
              <a:gd name="connsiteX3" fmla="*/ 2247900 w 2247900"/>
              <a:gd name="connsiteY3" fmla="*/ 7984967 h 7984967"/>
            </a:gdLst>
            <a:ahLst/>
            <a:cxnLst>
              <a:cxn ang="0">
                <a:pos x="connsiteX0" y="connsiteY0"/>
              </a:cxn>
              <a:cxn ang="0">
                <a:pos x="connsiteX1" y="connsiteY1"/>
              </a:cxn>
              <a:cxn ang="0">
                <a:pos x="connsiteX2" y="connsiteY2"/>
              </a:cxn>
              <a:cxn ang="0">
                <a:pos x="connsiteX3" y="connsiteY3"/>
              </a:cxn>
            </a:cxnLst>
            <a:rect l="l" t="t" r="r" b="b"/>
            <a:pathLst>
              <a:path w="2247900" h="7984967">
                <a:moveTo>
                  <a:pt x="2247900" y="752706"/>
                </a:moveTo>
                <a:lnTo>
                  <a:pt x="0" y="0"/>
                </a:lnTo>
                <a:lnTo>
                  <a:pt x="0" y="7232260"/>
                </a:lnTo>
                <a:lnTo>
                  <a:pt x="2247900" y="7984967"/>
                </a:lnTo>
                <a:close/>
              </a:path>
            </a:pathLst>
          </a:custGeom>
        </p:spPr>
      </p:pic>
      <p:pic>
        <p:nvPicPr>
          <p:cNvPr id="74" name="PPT世界-26"/>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rot="1110784" flipH="1">
            <a:off x="6589600" y="1592117"/>
            <a:ext cx="1216683" cy="1044958"/>
          </a:xfrm>
          <a:custGeom>
            <a:avLst/>
            <a:gdLst>
              <a:gd name="connsiteX0" fmla="*/ 0 w 1216683"/>
              <a:gd name="connsiteY0" fmla="*/ 0 h 1044958"/>
              <a:gd name="connsiteX1" fmla="*/ 1216683 w 1216683"/>
              <a:gd name="connsiteY1" fmla="*/ 0 h 1044958"/>
              <a:gd name="connsiteX2" fmla="*/ 1216683 w 1216683"/>
              <a:gd name="connsiteY2" fmla="*/ 1044959 h 1044958"/>
              <a:gd name="connsiteX3" fmla="*/ 0 w 1216683"/>
              <a:gd name="connsiteY3" fmla="*/ 1044959 h 1044958"/>
            </a:gdLst>
            <a:ahLst/>
            <a:cxnLst>
              <a:cxn ang="0">
                <a:pos x="connsiteX0" y="connsiteY0"/>
              </a:cxn>
              <a:cxn ang="0">
                <a:pos x="connsiteX1" y="connsiteY1"/>
              </a:cxn>
              <a:cxn ang="0">
                <a:pos x="connsiteX2" y="connsiteY2"/>
              </a:cxn>
              <a:cxn ang="0">
                <a:pos x="connsiteX3" y="connsiteY3"/>
              </a:cxn>
            </a:cxnLst>
            <a:rect l="l" t="t" r="r" b="b"/>
            <a:pathLst>
              <a:path w="1216683" h="1044958">
                <a:moveTo>
                  <a:pt x="0" y="0"/>
                </a:moveTo>
                <a:lnTo>
                  <a:pt x="1216683" y="0"/>
                </a:lnTo>
                <a:lnTo>
                  <a:pt x="1216683" y="1044959"/>
                </a:lnTo>
                <a:lnTo>
                  <a:pt x="0" y="1044959"/>
                </a:lnTo>
                <a:close/>
              </a:path>
            </a:pathLst>
          </a:custGeom>
        </p:spPr>
      </p:pic>
      <p:pic>
        <p:nvPicPr>
          <p:cNvPr id="61" name="图片 60">
            <a:hlinkClick r:id="rId6"/>
            <a:extLst>
              <a:ext uri="{FF2B5EF4-FFF2-40B4-BE49-F238E27FC236}">
                <a16:creationId xmlns:a16="http://schemas.microsoft.com/office/drawing/2014/main" id="{B96E6305-4130-4EC7-A959-00217ADA436B}"/>
              </a:ext>
            </a:extLst>
          </p:cNvPr>
          <p:cNvPicPr>
            <a:picLocks noChangeAspect="1"/>
          </p:cNvPicPr>
          <p:nvPr/>
        </p:nvPicPr>
        <p:blipFill>
          <a:blip r:embed="rId14">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anim calcmode="lin" valueType="num">
                                      <p:cBhvr>
                                        <p:cTn id="8" dur="500" fill="hold"/>
                                        <p:tgtEl>
                                          <p:spTgt spid="58"/>
                                        </p:tgtEl>
                                        <p:attrNameLst>
                                          <p:attrName>ppt_x</p:attrName>
                                        </p:attrNameLst>
                                      </p:cBhvr>
                                      <p:tavLst>
                                        <p:tav tm="0">
                                          <p:val>
                                            <p:strVal val="#ppt_x"/>
                                          </p:val>
                                        </p:tav>
                                        <p:tav tm="100000">
                                          <p:val>
                                            <p:strVal val="#ppt_x"/>
                                          </p:val>
                                        </p:tav>
                                      </p:tavLst>
                                    </p:anim>
                                    <p:anim calcmode="lin" valueType="num">
                                      <p:cBhvr>
                                        <p:cTn id="9" dur="5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PT世界-1" descr="建筑的设计&#10;&#10;描述已自动生成"/>
          <p:cNvPicPr>
            <a:picLocks noChangeAspect="1"/>
          </p:cNvPicPr>
          <p:nvPr/>
        </p:nvPicPr>
        <p:blipFill rotWithShape="1">
          <a:blip r:embed="rId2" cstate="screen">
            <a:alphaModFix amt="3000"/>
          </a:blip>
          <a:srcRect/>
          <a:stretch>
            <a:fillRect/>
          </a:stretch>
        </p:blipFill>
        <p:spPr>
          <a:xfrm flipH="1" flipV="1">
            <a:off x="0" y="0"/>
            <a:ext cx="12192000" cy="3938962"/>
          </a:xfrm>
          <a:prstGeom prst="rect">
            <a:avLst/>
          </a:prstGeom>
        </p:spPr>
      </p:pic>
      <p:pic>
        <p:nvPicPr>
          <p:cNvPr id="11" name="PPT世界-2" descr="建筑的设计&#10;&#10;描述已自动生成"/>
          <p:cNvPicPr>
            <a:picLocks noChangeAspect="1"/>
          </p:cNvPicPr>
          <p:nvPr/>
        </p:nvPicPr>
        <p:blipFill rotWithShape="1">
          <a:blip r:embed="rId3" cstate="screen">
            <a:alphaModFix amt="36000"/>
            <a:extLst>
              <a:ext uri="{28A0092B-C50C-407E-A947-70E740481C1C}">
                <a14:useLocalDpi xmlns:a14="http://schemas.microsoft.com/office/drawing/2010/main"/>
              </a:ext>
            </a:extLst>
          </a:blip>
          <a:srcRect/>
          <a:stretch>
            <a:fillRect/>
          </a:stretch>
        </p:blipFill>
        <p:spPr>
          <a:xfrm flipH="1">
            <a:off x="0" y="2919038"/>
            <a:ext cx="12192000" cy="3938962"/>
          </a:xfrm>
          <a:prstGeom prst="rect">
            <a:avLst/>
          </a:prstGeom>
        </p:spPr>
      </p:pic>
      <p:pic>
        <p:nvPicPr>
          <p:cNvPr id="59" name="PPT世界-3" descr="戴帽子的男人在厨房里工作&#10;&#10;低可信度描述已自动生成"/>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flipH="1">
            <a:off x="1" y="0"/>
            <a:ext cx="5734050" cy="6858000"/>
          </a:xfrm>
          <a:custGeom>
            <a:avLst/>
            <a:gdLst>
              <a:gd name="connsiteX0" fmla="*/ 5734050 w 5734050"/>
              <a:gd name="connsiteY0" fmla="*/ 0 h 6858000"/>
              <a:gd name="connsiteX1" fmla="*/ 5042681 w 5734050"/>
              <a:gd name="connsiteY1" fmla="*/ 0 h 6858000"/>
              <a:gd name="connsiteX2" fmla="*/ 1918189 w 5734050"/>
              <a:gd name="connsiteY2" fmla="*/ 0 h 6858000"/>
              <a:gd name="connsiteX3" fmla="*/ 1226820 w 5734050"/>
              <a:gd name="connsiteY3" fmla="*/ 0 h 6858000"/>
              <a:gd name="connsiteX4" fmla="*/ 0 w 5734050"/>
              <a:gd name="connsiteY4" fmla="*/ 6858000 h 6858000"/>
              <a:gd name="connsiteX5" fmla="*/ 691369 w 5734050"/>
              <a:gd name="connsiteY5" fmla="*/ 6858000 h 6858000"/>
              <a:gd name="connsiteX6" fmla="*/ 5042681 w 5734050"/>
              <a:gd name="connsiteY6" fmla="*/ 6858000 h 6858000"/>
              <a:gd name="connsiteX7" fmla="*/ 5734050 w 573405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4050" h="6858000">
                <a:moveTo>
                  <a:pt x="5734050" y="0"/>
                </a:moveTo>
                <a:lnTo>
                  <a:pt x="5042681" y="0"/>
                </a:lnTo>
                <a:lnTo>
                  <a:pt x="1918189" y="0"/>
                </a:lnTo>
                <a:lnTo>
                  <a:pt x="1226820" y="0"/>
                </a:lnTo>
                <a:lnTo>
                  <a:pt x="0" y="6858000"/>
                </a:lnTo>
                <a:lnTo>
                  <a:pt x="691369" y="6858000"/>
                </a:lnTo>
                <a:lnTo>
                  <a:pt x="5042681" y="6858000"/>
                </a:lnTo>
                <a:lnTo>
                  <a:pt x="5734050" y="6858000"/>
                </a:lnTo>
                <a:close/>
              </a:path>
            </a:pathLst>
          </a:cu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19" name="PPT世界-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926141" y="-2360953"/>
            <a:ext cx="1033021" cy="5078494"/>
          </a:xfrm>
          <a:custGeom>
            <a:avLst/>
            <a:gdLst>
              <a:gd name="connsiteX0" fmla="*/ 1033021 w 1033021"/>
              <a:gd name="connsiteY0" fmla="*/ 145181 h 5078494"/>
              <a:gd name="connsiteX1" fmla="*/ 339689 w 1033021"/>
              <a:gd name="connsiteY1" fmla="*/ 5078494 h 5078494"/>
              <a:gd name="connsiteX2" fmla="*/ 0 w 1033021"/>
              <a:gd name="connsiteY2" fmla="*/ 5078494 h 5078494"/>
              <a:gd name="connsiteX3" fmla="*/ 0 w 1033021"/>
              <a:gd name="connsiteY3" fmla="*/ 0 h 5078494"/>
            </a:gdLst>
            <a:ahLst/>
            <a:cxnLst>
              <a:cxn ang="0">
                <a:pos x="connsiteX0" y="connsiteY0"/>
              </a:cxn>
              <a:cxn ang="0">
                <a:pos x="connsiteX1" y="connsiteY1"/>
              </a:cxn>
              <a:cxn ang="0">
                <a:pos x="connsiteX2" y="connsiteY2"/>
              </a:cxn>
              <a:cxn ang="0">
                <a:pos x="connsiteX3" y="connsiteY3"/>
              </a:cxn>
            </a:cxnLst>
            <a:rect l="l" t="t" r="r" b="b"/>
            <a:pathLst>
              <a:path w="1033021" h="5078494">
                <a:moveTo>
                  <a:pt x="1033021" y="145181"/>
                </a:moveTo>
                <a:lnTo>
                  <a:pt x="339689" y="5078494"/>
                </a:lnTo>
                <a:lnTo>
                  <a:pt x="0" y="5078494"/>
                </a:lnTo>
                <a:lnTo>
                  <a:pt x="0" y="0"/>
                </a:lnTo>
                <a:close/>
              </a:path>
            </a:pathLst>
          </a:custGeom>
        </p:spPr>
      </p:pic>
      <p:pic>
        <p:nvPicPr>
          <p:cNvPr id="74" name="PPT世界-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720000">
            <a:off x="2820894" y="4066684"/>
            <a:ext cx="1159194" cy="5281084"/>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123" name="PPT世界-9"/>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15720000">
            <a:off x="2017152" y="4099683"/>
            <a:ext cx="1102957" cy="5139720"/>
          </a:xfrm>
          <a:custGeom>
            <a:avLst/>
            <a:gdLst>
              <a:gd name="connsiteX0" fmla="*/ 1102957 w 1102957"/>
              <a:gd name="connsiteY0" fmla="*/ 5139720 h 5139720"/>
              <a:gd name="connsiteX1" fmla="*/ 0 w 1102957"/>
              <a:gd name="connsiteY1" fmla="*/ 5139720 h 5139720"/>
              <a:gd name="connsiteX2" fmla="*/ 722341 w 1102957"/>
              <a:gd name="connsiteY2" fmla="*/ 0 h 5139720"/>
              <a:gd name="connsiteX3" fmla="*/ 1102957 w 1102957"/>
              <a:gd name="connsiteY3" fmla="*/ 53492 h 5139720"/>
            </a:gdLst>
            <a:ahLst/>
            <a:cxnLst>
              <a:cxn ang="0">
                <a:pos x="connsiteX0" y="connsiteY0"/>
              </a:cxn>
              <a:cxn ang="0">
                <a:pos x="connsiteX1" y="connsiteY1"/>
              </a:cxn>
              <a:cxn ang="0">
                <a:pos x="connsiteX2" y="connsiteY2"/>
              </a:cxn>
              <a:cxn ang="0">
                <a:pos x="connsiteX3" y="connsiteY3"/>
              </a:cxn>
            </a:cxnLst>
            <a:rect l="l" t="t" r="r" b="b"/>
            <a:pathLst>
              <a:path w="1102957" h="5139720">
                <a:moveTo>
                  <a:pt x="1102957" y="5139720"/>
                </a:moveTo>
                <a:lnTo>
                  <a:pt x="0" y="5139720"/>
                </a:lnTo>
                <a:lnTo>
                  <a:pt x="722341" y="0"/>
                </a:lnTo>
                <a:lnTo>
                  <a:pt x="1102957" y="53492"/>
                </a:lnTo>
                <a:close/>
              </a:path>
            </a:pathLst>
          </a:custGeom>
        </p:spPr>
      </p:pic>
      <p:pic>
        <p:nvPicPr>
          <p:cNvPr id="117" name="PPT世界-10"/>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a:off x="-364394" y="-627"/>
            <a:ext cx="1098493" cy="5145121"/>
          </a:xfrm>
          <a:custGeom>
            <a:avLst/>
            <a:gdLst>
              <a:gd name="connsiteX0" fmla="*/ 725138 w 1098493"/>
              <a:gd name="connsiteY0" fmla="*/ 0 h 5145121"/>
              <a:gd name="connsiteX1" fmla="*/ 1098493 w 1098493"/>
              <a:gd name="connsiteY1" fmla="*/ 52619 h 5145121"/>
              <a:gd name="connsiteX2" fmla="*/ 1098493 w 1098493"/>
              <a:gd name="connsiteY2" fmla="*/ 5145121 h 5145121"/>
              <a:gd name="connsiteX3" fmla="*/ 0 w 1098493"/>
              <a:gd name="connsiteY3" fmla="*/ 5145121 h 5145121"/>
            </a:gdLst>
            <a:ahLst/>
            <a:cxnLst>
              <a:cxn ang="0">
                <a:pos x="connsiteX0" y="connsiteY0"/>
              </a:cxn>
              <a:cxn ang="0">
                <a:pos x="connsiteX1" y="connsiteY1"/>
              </a:cxn>
              <a:cxn ang="0">
                <a:pos x="connsiteX2" y="connsiteY2"/>
              </a:cxn>
              <a:cxn ang="0">
                <a:pos x="connsiteX3" y="connsiteY3"/>
              </a:cxn>
            </a:cxnLst>
            <a:rect l="l" t="t" r="r" b="b"/>
            <a:pathLst>
              <a:path w="1098493" h="5145121">
                <a:moveTo>
                  <a:pt x="725138" y="0"/>
                </a:moveTo>
                <a:lnTo>
                  <a:pt x="1098493" y="52619"/>
                </a:lnTo>
                <a:lnTo>
                  <a:pt x="1098493" y="5145121"/>
                </a:lnTo>
                <a:lnTo>
                  <a:pt x="0" y="5145121"/>
                </a:lnTo>
                <a:close/>
              </a:path>
            </a:pathLst>
          </a:custGeom>
        </p:spPr>
      </p:pic>
      <p:pic>
        <p:nvPicPr>
          <p:cNvPr id="121" name="PPT世界-11"/>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a:off x="-354289" y="1665825"/>
            <a:ext cx="1078803" cy="5281084"/>
          </a:xfrm>
          <a:custGeom>
            <a:avLst/>
            <a:gdLst>
              <a:gd name="connsiteX0" fmla="*/ 1078803 w 1078803"/>
              <a:gd name="connsiteY0" fmla="*/ 0 h 5281084"/>
              <a:gd name="connsiteX1" fmla="*/ 1078803 w 1078803"/>
              <a:gd name="connsiteY1" fmla="*/ 5281084 h 5281084"/>
              <a:gd name="connsiteX2" fmla="*/ 991313 w 1078803"/>
              <a:gd name="connsiteY2" fmla="*/ 5281084 h 5281084"/>
              <a:gd name="connsiteX3" fmla="*/ 0 w 1078803"/>
              <a:gd name="connsiteY3" fmla="*/ 5141371 h 5281084"/>
              <a:gd name="connsiteX4" fmla="*/ 724611 w 1078803"/>
              <a:gd name="connsiteY4" fmla="*/ 0 h 5281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803" h="5281084">
                <a:moveTo>
                  <a:pt x="1078803" y="0"/>
                </a:moveTo>
                <a:lnTo>
                  <a:pt x="1078803" y="5281084"/>
                </a:lnTo>
                <a:lnTo>
                  <a:pt x="991313" y="5281084"/>
                </a:lnTo>
                <a:lnTo>
                  <a:pt x="0" y="5141371"/>
                </a:lnTo>
                <a:lnTo>
                  <a:pt x="724611" y="0"/>
                </a:lnTo>
                <a:close/>
              </a:path>
            </a:pathLst>
          </a:custGeom>
        </p:spPr>
      </p:pic>
      <p:pic>
        <p:nvPicPr>
          <p:cNvPr id="115" name="PPT世界-12"/>
          <p:cNvPicPr>
            <a:picLocks noChangeAspect="1"/>
          </p:cNvPicPr>
          <p:nvPr/>
        </p:nvPicPr>
        <p:blipFill>
          <a:blip r:embed="rId10" cstate="screen">
            <a:extLst>
              <a:ext uri="{28A0092B-C50C-407E-A947-70E740481C1C}">
                <a14:useLocalDpi xmlns:a14="http://schemas.microsoft.com/office/drawing/2010/main"/>
              </a:ext>
            </a:extLst>
          </a:blip>
          <a:srcRect t="11015" b="11015"/>
          <a:stretch>
            <a:fillRect/>
          </a:stretch>
        </p:blipFill>
        <p:spPr>
          <a:xfrm rot="20489216">
            <a:off x="4196571" y="-563482"/>
            <a:ext cx="2247900" cy="7984967"/>
          </a:xfrm>
          <a:custGeom>
            <a:avLst/>
            <a:gdLst>
              <a:gd name="connsiteX0" fmla="*/ 0 w 2247900"/>
              <a:gd name="connsiteY0" fmla="*/ 0 h 7984967"/>
              <a:gd name="connsiteX1" fmla="*/ 2247900 w 2247900"/>
              <a:gd name="connsiteY1" fmla="*/ 752707 h 7984967"/>
              <a:gd name="connsiteX2" fmla="*/ 2247900 w 2247900"/>
              <a:gd name="connsiteY2" fmla="*/ 7984967 h 7984967"/>
              <a:gd name="connsiteX3" fmla="*/ 0 w 2247900"/>
              <a:gd name="connsiteY3" fmla="*/ 7232260 h 7984967"/>
            </a:gdLst>
            <a:ahLst/>
            <a:cxnLst>
              <a:cxn ang="0">
                <a:pos x="connsiteX0" y="connsiteY0"/>
              </a:cxn>
              <a:cxn ang="0">
                <a:pos x="connsiteX1" y="connsiteY1"/>
              </a:cxn>
              <a:cxn ang="0">
                <a:pos x="connsiteX2" y="connsiteY2"/>
              </a:cxn>
              <a:cxn ang="0">
                <a:pos x="connsiteX3" y="connsiteY3"/>
              </a:cxn>
            </a:cxnLst>
            <a:rect l="l" t="t" r="r" b="b"/>
            <a:pathLst>
              <a:path w="2247900" h="7984967">
                <a:moveTo>
                  <a:pt x="0" y="0"/>
                </a:moveTo>
                <a:lnTo>
                  <a:pt x="2247900" y="752707"/>
                </a:lnTo>
                <a:lnTo>
                  <a:pt x="2247900" y="7984967"/>
                </a:lnTo>
                <a:lnTo>
                  <a:pt x="0" y="7232260"/>
                </a:lnTo>
                <a:close/>
              </a:path>
            </a:pathLst>
          </a:custGeom>
        </p:spPr>
      </p:pic>
      <p:pic>
        <p:nvPicPr>
          <p:cNvPr id="9" name="PPT世界-1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20489216">
            <a:off x="4385717" y="1592117"/>
            <a:ext cx="1216683" cy="1044958"/>
          </a:xfrm>
          <a:custGeom>
            <a:avLst/>
            <a:gdLst>
              <a:gd name="connsiteX0" fmla="*/ 0 w 1216683"/>
              <a:gd name="connsiteY0" fmla="*/ 0 h 1044958"/>
              <a:gd name="connsiteX1" fmla="*/ 1216683 w 1216683"/>
              <a:gd name="connsiteY1" fmla="*/ 0 h 1044958"/>
              <a:gd name="connsiteX2" fmla="*/ 1216683 w 1216683"/>
              <a:gd name="connsiteY2" fmla="*/ 1044959 h 1044958"/>
              <a:gd name="connsiteX3" fmla="*/ 0 w 1216683"/>
              <a:gd name="connsiteY3" fmla="*/ 1044959 h 1044958"/>
            </a:gdLst>
            <a:ahLst/>
            <a:cxnLst>
              <a:cxn ang="0">
                <a:pos x="connsiteX0" y="connsiteY0"/>
              </a:cxn>
              <a:cxn ang="0">
                <a:pos x="connsiteX1" y="connsiteY1"/>
              </a:cxn>
              <a:cxn ang="0">
                <a:pos x="connsiteX2" y="connsiteY2"/>
              </a:cxn>
              <a:cxn ang="0">
                <a:pos x="connsiteX3" y="connsiteY3"/>
              </a:cxn>
            </a:cxnLst>
            <a:rect l="l" t="t" r="r" b="b"/>
            <a:pathLst>
              <a:path w="1216683" h="1044958">
                <a:moveTo>
                  <a:pt x="0" y="0"/>
                </a:moveTo>
                <a:lnTo>
                  <a:pt x="1216683" y="0"/>
                </a:lnTo>
                <a:lnTo>
                  <a:pt x="1216683" y="1044959"/>
                </a:lnTo>
                <a:lnTo>
                  <a:pt x="0" y="1044959"/>
                </a:lnTo>
                <a:close/>
              </a:path>
            </a:pathLst>
          </a:custGeom>
        </p:spPr>
      </p:pic>
      <p:grpSp>
        <p:nvGrpSpPr>
          <p:cNvPr id="19" name="PPT世界-14"/>
          <p:cNvGrpSpPr/>
          <p:nvPr/>
        </p:nvGrpSpPr>
        <p:grpSpPr>
          <a:xfrm>
            <a:off x="6308297" y="1316637"/>
            <a:ext cx="4174788" cy="755816"/>
            <a:chOff x="6308297" y="1316637"/>
            <a:chExt cx="4174788" cy="755816"/>
          </a:xfrm>
        </p:grpSpPr>
        <p:sp>
          <p:nvSpPr>
            <p:cNvPr id="78" name="PPT世界-14-1"/>
            <p:cNvSpPr/>
            <p:nvPr/>
          </p:nvSpPr>
          <p:spPr>
            <a:xfrm flipV="1">
              <a:off x="7402602" y="1316637"/>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79" name="PPT世界-14-2"/>
            <p:cNvSpPr txBox="1"/>
            <p:nvPr/>
          </p:nvSpPr>
          <p:spPr>
            <a:xfrm>
              <a:off x="7571731" y="1391634"/>
              <a:ext cx="1805968" cy="400110"/>
            </a:xfrm>
            <a:prstGeom prst="rect">
              <a:avLst/>
            </a:prstGeom>
            <a:noFill/>
          </p:spPr>
          <p:txBody>
            <a:bodyPr wrap="square" rtlCol="0">
              <a:spAutoFit/>
            </a:bodyPr>
            <a:lstStyle/>
            <a:p>
              <a:r>
                <a:rPr kumimoji="1" lang="zh-CN" altLang="en-US" sz="200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endParaRPr kumimoji="1" lang="zh-CN" altLang="en-US" sz="20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0" name="PPT世界-14-3"/>
            <p:cNvSpPr txBox="1"/>
            <p:nvPr/>
          </p:nvSpPr>
          <p:spPr>
            <a:xfrm>
              <a:off x="7571729" y="1735286"/>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design principle</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2" name="PPT世界-14-4"/>
            <p:cNvSpPr/>
            <p:nvPr/>
          </p:nvSpPr>
          <p:spPr>
            <a:xfrm flipV="1">
              <a:off x="6308297" y="1319143"/>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83" name="PPT世界-14-5"/>
            <p:cNvSpPr txBox="1"/>
            <p:nvPr/>
          </p:nvSpPr>
          <p:spPr>
            <a:xfrm>
              <a:off x="6333569" y="1404482"/>
              <a:ext cx="707454" cy="584775"/>
            </a:xfrm>
            <a:prstGeom prst="rect">
              <a:avLst/>
            </a:prstGeom>
            <a:noFill/>
          </p:spPr>
          <p:txBody>
            <a:bodyPr wrap="square" rtlCol="0">
              <a:spAutoFit/>
            </a:bodyPr>
            <a:lstStyle/>
            <a:p>
              <a:pPr algn="ctr"/>
              <a:r>
                <a:rPr kumimoji="1" lang="en-US" altLang="zh-CN" sz="320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1"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0" name="PPT世界-15"/>
          <p:cNvGrpSpPr/>
          <p:nvPr/>
        </p:nvGrpSpPr>
        <p:grpSpPr>
          <a:xfrm>
            <a:off x="6611988" y="2562509"/>
            <a:ext cx="4174788" cy="755816"/>
            <a:chOff x="6611988" y="2562509"/>
            <a:chExt cx="4174788" cy="755816"/>
          </a:xfrm>
        </p:grpSpPr>
        <p:sp>
          <p:nvSpPr>
            <p:cNvPr id="87" name="PPT世界-15-1"/>
            <p:cNvSpPr/>
            <p:nvPr/>
          </p:nvSpPr>
          <p:spPr>
            <a:xfrm flipV="1">
              <a:off x="7706293" y="2562509"/>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cs typeface="思源黑体 CN Bold" panose="020B0800000000000000" pitchFamily="34" charset="-122"/>
              </a:endParaRPr>
            </a:p>
          </p:txBody>
        </p:sp>
        <p:sp>
          <p:nvSpPr>
            <p:cNvPr id="88" name="PPT世界-15-2"/>
            <p:cNvSpPr txBox="1"/>
            <p:nvPr/>
          </p:nvSpPr>
          <p:spPr>
            <a:xfrm>
              <a:off x="7875421" y="2637506"/>
              <a:ext cx="2349517" cy="400110"/>
            </a:xfrm>
            <a:prstGeom prst="rect">
              <a:avLst/>
            </a:prstGeom>
            <a:noFill/>
          </p:spPr>
          <p:txBody>
            <a:bodyPr wrap="square" rtlCol="0">
              <a:spAutoFit/>
            </a:bodyPr>
            <a:lstStyle/>
            <a:p>
              <a:r>
                <a:rPr kumimoji="1" lang="zh-CN" altLang="en-US" sz="200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endParaRPr kumimoji="1" lang="zh-CN" altLang="en-US" sz="2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9" name="PPT世界-15-3"/>
            <p:cNvSpPr txBox="1"/>
            <p:nvPr/>
          </p:nvSpPr>
          <p:spPr>
            <a:xfrm>
              <a:off x="7875420" y="2981158"/>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manufacturing engineering</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0" name="PPT世界-15-4"/>
            <p:cNvSpPr/>
            <p:nvPr/>
          </p:nvSpPr>
          <p:spPr>
            <a:xfrm flipV="1">
              <a:off x="6611988" y="2565015"/>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91" name="PPT世界-15-5"/>
            <p:cNvSpPr txBox="1"/>
            <p:nvPr/>
          </p:nvSpPr>
          <p:spPr>
            <a:xfrm>
              <a:off x="6637260" y="2650354"/>
              <a:ext cx="707454" cy="584775"/>
            </a:xfrm>
            <a:prstGeom prst="rect">
              <a:avLst/>
            </a:prstGeom>
            <a:noFill/>
          </p:spPr>
          <p:txBody>
            <a:bodyPr wrap="square" rtlCol="0">
              <a:spAutoFit/>
            </a:bodyPr>
            <a:lstStyle/>
            <a:p>
              <a:pPr algn="ctr"/>
              <a:r>
                <a:rPr kumimoji="1" lang="en-US" altLang="zh-CN" sz="320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1" lang="en-US" altLang="zh-CN" sz="3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1" name="PPT世界-16"/>
          <p:cNvGrpSpPr/>
          <p:nvPr/>
        </p:nvGrpSpPr>
        <p:grpSpPr>
          <a:xfrm>
            <a:off x="6915679" y="3808381"/>
            <a:ext cx="4174788" cy="755816"/>
            <a:chOff x="6915679" y="3808381"/>
            <a:chExt cx="4174788" cy="755816"/>
          </a:xfrm>
        </p:grpSpPr>
        <p:sp>
          <p:nvSpPr>
            <p:cNvPr id="93" name="PPT世界-16-1"/>
            <p:cNvSpPr/>
            <p:nvPr/>
          </p:nvSpPr>
          <p:spPr>
            <a:xfrm flipV="1">
              <a:off x="8009984" y="3808381"/>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94" name="PPT世界-16-2"/>
            <p:cNvSpPr txBox="1"/>
            <p:nvPr/>
          </p:nvSpPr>
          <p:spPr>
            <a:xfrm>
              <a:off x="8179113" y="3883378"/>
              <a:ext cx="1805968" cy="400110"/>
            </a:xfrm>
            <a:prstGeom prst="rect">
              <a:avLst/>
            </a:prstGeom>
            <a:noFill/>
          </p:spPr>
          <p:txBody>
            <a:bodyPr wrap="square" rtlCol="0">
              <a:spAutoFit/>
            </a:bodyPr>
            <a:lstStyle/>
            <a:p>
              <a:r>
                <a:rPr kumimoji="1" lang="zh-CN" altLang="en-US" sz="200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endParaRPr kumimoji="1" lang="zh-CN" altLang="en-US" sz="20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5" name="PPT世界-16-3"/>
            <p:cNvSpPr txBox="1"/>
            <p:nvPr/>
          </p:nvSpPr>
          <p:spPr>
            <a:xfrm>
              <a:off x="8179111" y="4227030"/>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Computer application technology</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6" name="PPT世界-16-4"/>
            <p:cNvSpPr/>
            <p:nvPr/>
          </p:nvSpPr>
          <p:spPr>
            <a:xfrm flipV="1">
              <a:off x="6915679" y="3810887"/>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97" name="PPT世界-16-5"/>
            <p:cNvSpPr txBox="1"/>
            <p:nvPr/>
          </p:nvSpPr>
          <p:spPr>
            <a:xfrm>
              <a:off x="6940951" y="3896226"/>
              <a:ext cx="707454" cy="584775"/>
            </a:xfrm>
            <a:prstGeom prst="rect">
              <a:avLst/>
            </a:prstGeom>
            <a:noFill/>
          </p:spPr>
          <p:txBody>
            <a:bodyPr wrap="square" rtlCol="0">
              <a:spAutoFit/>
            </a:bodyPr>
            <a:lstStyle/>
            <a:p>
              <a:pPr algn="ctr"/>
              <a:r>
                <a:rPr kumimoji="1" lang="en-US" altLang="zh-CN" sz="320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1"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5" name="PPT世界-17"/>
          <p:cNvGrpSpPr/>
          <p:nvPr/>
        </p:nvGrpSpPr>
        <p:grpSpPr>
          <a:xfrm>
            <a:off x="7219369" y="5054254"/>
            <a:ext cx="4174788" cy="755816"/>
            <a:chOff x="7219369" y="5054254"/>
            <a:chExt cx="4174788" cy="755816"/>
          </a:xfrm>
        </p:grpSpPr>
        <p:sp>
          <p:nvSpPr>
            <p:cNvPr id="99" name="PPT世界-17-1"/>
            <p:cNvSpPr/>
            <p:nvPr/>
          </p:nvSpPr>
          <p:spPr>
            <a:xfrm flipV="1">
              <a:off x="8313674" y="5054254"/>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100" name="PPT世界-17-2"/>
            <p:cNvSpPr txBox="1"/>
            <p:nvPr/>
          </p:nvSpPr>
          <p:spPr>
            <a:xfrm>
              <a:off x="8482802" y="5129251"/>
              <a:ext cx="2349517" cy="400110"/>
            </a:xfrm>
            <a:prstGeom prst="rect">
              <a:avLst/>
            </a:prstGeom>
            <a:noFill/>
          </p:spPr>
          <p:txBody>
            <a:bodyPr wrap="square" rtlCol="0">
              <a:spAutoFit/>
            </a:bodyPr>
            <a:lstStyle/>
            <a:p>
              <a:r>
                <a:rPr kumimoji="1" lang="zh-CN" altLang="en-US" sz="200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endParaRPr kumimoji="1" lang="zh-CN" altLang="en-US" sz="2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1" name="PPT世界-17-3"/>
            <p:cNvSpPr txBox="1"/>
            <p:nvPr/>
          </p:nvSpPr>
          <p:spPr>
            <a:xfrm>
              <a:off x="8482801" y="5472903"/>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Fundamentals of Materials Science</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2" name="PPT世界-17-4"/>
            <p:cNvSpPr/>
            <p:nvPr/>
          </p:nvSpPr>
          <p:spPr>
            <a:xfrm flipV="1">
              <a:off x="7219369" y="5056760"/>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103" name="PPT世界-17-5"/>
            <p:cNvSpPr txBox="1"/>
            <p:nvPr/>
          </p:nvSpPr>
          <p:spPr>
            <a:xfrm>
              <a:off x="7244641" y="5142099"/>
              <a:ext cx="707454" cy="584775"/>
            </a:xfrm>
            <a:prstGeom prst="rect">
              <a:avLst/>
            </a:prstGeom>
            <a:noFill/>
          </p:spPr>
          <p:txBody>
            <a:bodyPr wrap="square" rtlCol="0">
              <a:spAutoFit/>
            </a:bodyPr>
            <a:lstStyle/>
            <a:p>
              <a:pPr algn="ctr"/>
              <a:r>
                <a:rPr kumimoji="1" lang="en-US" altLang="zh-CN" sz="320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1" lang="en-US" altLang="zh-CN" sz="3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113" name="PPT世界-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20489216">
            <a:off x="11277921" y="-404352"/>
            <a:ext cx="1652465" cy="5488278"/>
          </a:xfrm>
          <a:custGeom>
            <a:avLst/>
            <a:gdLst>
              <a:gd name="connsiteX0" fmla="*/ 0 w 1652465"/>
              <a:gd name="connsiteY0" fmla="*/ 0 h 5488278"/>
              <a:gd name="connsiteX1" fmla="*/ 1652465 w 1652465"/>
              <a:gd name="connsiteY1" fmla="*/ 553326 h 5488278"/>
              <a:gd name="connsiteX2" fmla="*/ 1 w 1652465"/>
              <a:gd name="connsiteY2" fmla="*/ 5488278 h 5488278"/>
            </a:gdLst>
            <a:ahLst/>
            <a:cxnLst>
              <a:cxn ang="0">
                <a:pos x="connsiteX0" y="connsiteY0"/>
              </a:cxn>
              <a:cxn ang="0">
                <a:pos x="connsiteX1" y="connsiteY1"/>
              </a:cxn>
              <a:cxn ang="0">
                <a:pos x="connsiteX2" y="connsiteY2"/>
              </a:cxn>
            </a:cxnLst>
            <a:rect l="l" t="t" r="r" b="b"/>
            <a:pathLst>
              <a:path w="1652465" h="5488278">
                <a:moveTo>
                  <a:pt x="0" y="0"/>
                </a:moveTo>
                <a:lnTo>
                  <a:pt x="1652465" y="553326"/>
                </a:lnTo>
                <a:lnTo>
                  <a:pt x="1" y="5488278"/>
                </a:lnTo>
                <a:close/>
              </a:path>
            </a:pathLst>
          </a:custGeom>
        </p:spPr>
      </p:pic>
      <p:pic>
        <p:nvPicPr>
          <p:cNvPr id="40" name="图片 39">
            <a:hlinkClick r:id="rId13"/>
            <a:extLst>
              <a:ext uri="{FF2B5EF4-FFF2-40B4-BE49-F238E27FC236}">
                <a16:creationId xmlns:a16="http://schemas.microsoft.com/office/drawing/2014/main" id="{C48AC0E4-E202-463F-8CEB-2DF9920A1AB7}"/>
              </a:ext>
            </a:extLst>
          </p:cNvPr>
          <p:cNvPicPr>
            <a:picLocks noChangeAspect="1"/>
          </p:cNvPicPr>
          <p:nvPr/>
        </p:nvPicPr>
        <p:blipFill>
          <a:blip r:embed="rId14">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anim calcmode="lin" valueType="num">
                                      <p:cBhvr>
                                        <p:cTn id="20" dur="500" fill="hold"/>
                                        <p:tgtEl>
                                          <p:spTgt spid="21"/>
                                        </p:tgtEl>
                                        <p:attrNameLst>
                                          <p:attrName>ppt_x</p:attrName>
                                        </p:attrNameLst>
                                      </p:cBhvr>
                                      <p:tavLst>
                                        <p:tav tm="0">
                                          <p:val>
                                            <p:strVal val="#ppt_x"/>
                                          </p:val>
                                        </p:tav>
                                        <p:tav tm="100000">
                                          <p:val>
                                            <p:strVal val="#ppt_x"/>
                                          </p:val>
                                        </p:tav>
                                      </p:tavLst>
                                    </p:anim>
                                    <p:anim calcmode="lin" valueType="num">
                                      <p:cBhvr>
                                        <p:cTn id="21" dur="5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anim calcmode="lin" valueType="num">
                                      <p:cBhvr>
                                        <p:cTn id="26" dur="500" fill="hold"/>
                                        <p:tgtEl>
                                          <p:spTgt spid="25"/>
                                        </p:tgtEl>
                                        <p:attrNameLst>
                                          <p:attrName>ppt_x</p:attrName>
                                        </p:attrNameLst>
                                      </p:cBhvr>
                                      <p:tavLst>
                                        <p:tav tm="0">
                                          <p:val>
                                            <p:strVal val="#ppt_x"/>
                                          </p:val>
                                        </p:tav>
                                        <p:tav tm="100000">
                                          <p:val>
                                            <p:strVal val="#ppt_x"/>
                                          </p:val>
                                        </p:tav>
                                      </p:tavLst>
                                    </p:anim>
                                    <p:anim calcmode="lin" valueType="num">
                                      <p:cBhvr>
                                        <p:cTn id="27"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8E70AE8-2D5F-3E02-F497-59A812EF458F}"/>
              </a:ext>
            </a:extLst>
          </p:cNvPr>
          <p:cNvSpPr txBox="1"/>
          <p:nvPr/>
        </p:nvSpPr>
        <p:spPr>
          <a:xfrm>
            <a:off x="813062" y="1757255"/>
            <a:ext cx="6094428" cy="923330"/>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1690819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PT世界-1" descr="建筑的设计&#10;&#10;描述已自动生成"/>
          <p:cNvPicPr>
            <a:picLocks noChangeAspect="1"/>
          </p:cNvPicPr>
          <p:nvPr/>
        </p:nvPicPr>
        <p:blipFill rotWithShape="1">
          <a:blip r:embed="rId2" cstate="screen">
            <a:alphaModFix amt="3000"/>
          </a:blip>
          <a:srcRect/>
          <a:stretch>
            <a:fillRect/>
          </a:stretch>
        </p:blipFill>
        <p:spPr>
          <a:xfrm flipV="1">
            <a:off x="0" y="0"/>
            <a:ext cx="12192000" cy="3938962"/>
          </a:xfrm>
          <a:prstGeom prst="rect">
            <a:avLst/>
          </a:prstGeom>
        </p:spPr>
      </p:pic>
      <p:pic>
        <p:nvPicPr>
          <p:cNvPr id="11" name="PPT世界-2" descr="建筑的设计&#10;&#10;描述已自动生成"/>
          <p:cNvPicPr>
            <a:picLocks noChangeAspect="1"/>
          </p:cNvPicPr>
          <p:nvPr/>
        </p:nvPicPr>
        <p:blipFill rotWithShape="1">
          <a:blip r:embed="rId3" cstate="screen">
            <a:alphaModFix amt="36000"/>
            <a:extLst>
              <a:ext uri="{28A0092B-C50C-407E-A947-70E740481C1C}">
                <a14:useLocalDpi xmlns:a14="http://schemas.microsoft.com/office/drawing/2010/main"/>
              </a:ext>
            </a:extLst>
          </a:blip>
          <a:srcRect/>
          <a:stretch>
            <a:fillRect/>
          </a:stretch>
        </p:blipFill>
        <p:spPr>
          <a:xfrm>
            <a:off x="0" y="2919038"/>
            <a:ext cx="12192000" cy="3938962"/>
          </a:xfrm>
          <a:prstGeom prst="rect">
            <a:avLst/>
          </a:prstGeom>
        </p:spPr>
      </p:pic>
      <p:grpSp>
        <p:nvGrpSpPr>
          <p:cNvPr id="3" name="PPT世界-3"/>
          <p:cNvGrpSpPr/>
          <p:nvPr/>
        </p:nvGrpSpPr>
        <p:grpSpPr>
          <a:xfrm>
            <a:off x="1797451" y="2493767"/>
            <a:ext cx="7000338" cy="1711883"/>
            <a:chOff x="2313794" y="2391564"/>
            <a:chExt cx="3080483" cy="753310"/>
          </a:xfrm>
        </p:grpSpPr>
        <p:sp>
          <p:nvSpPr>
            <p:cNvPr id="52" name="PPT世界-3-1"/>
            <p:cNvSpPr/>
            <p:nvPr/>
          </p:nvSpPr>
          <p:spPr>
            <a:xfrm flipV="1">
              <a:off x="2313794" y="2391564"/>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3600">
                <a:cs typeface="思源黑体 CN Bold" panose="020B0800000000000000" pitchFamily="34" charset="-122"/>
              </a:endParaRPr>
            </a:p>
          </p:txBody>
        </p:sp>
        <p:sp>
          <p:nvSpPr>
            <p:cNvPr id="53" name="PPT世界-3-2"/>
            <p:cNvSpPr txBox="1"/>
            <p:nvPr/>
          </p:nvSpPr>
          <p:spPr>
            <a:xfrm>
              <a:off x="2482923" y="2498495"/>
              <a:ext cx="1805968" cy="338591"/>
            </a:xfrm>
            <a:prstGeom prst="rect">
              <a:avLst/>
            </a:prstGeom>
            <a:noFill/>
          </p:spPr>
          <p:txBody>
            <a:bodyPr wrap="square" rtlCol="0">
              <a:spAutoFit/>
            </a:bodyPr>
            <a:lstStyle/>
            <a:p>
              <a:r>
                <a:rPr kumimoji="1" lang="zh-CN" altLang="en-US" sz="44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54" name="PPT世界-3-3"/>
            <p:cNvSpPr txBox="1"/>
            <p:nvPr/>
          </p:nvSpPr>
          <p:spPr>
            <a:xfrm>
              <a:off x="2482921" y="2842149"/>
              <a:ext cx="1804225" cy="162524"/>
            </a:xfrm>
            <a:prstGeom prst="rect">
              <a:avLst/>
            </a:prstGeom>
            <a:noFill/>
          </p:spPr>
          <p:txBody>
            <a:bodyPr wrap="square">
              <a:spAutoFit/>
            </a:bodyPr>
            <a:lstStyle/>
            <a:p>
              <a:pPr algn="dist"/>
              <a:r>
                <a:rPr lang="en-US" altLang="zh-CN" sz="18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design principle</a:t>
              </a:r>
              <a:endParaRPr lang="zh-CN" altLang="en-US" sz="18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 name="PPT世界-4"/>
          <p:cNvGrpSpPr/>
          <p:nvPr/>
        </p:nvGrpSpPr>
        <p:grpSpPr>
          <a:xfrm>
            <a:off x="1196263" y="1880739"/>
            <a:ext cx="926925" cy="926925"/>
            <a:chOff x="1219489" y="2394071"/>
            <a:chExt cx="753310" cy="753310"/>
          </a:xfrm>
        </p:grpSpPr>
        <p:sp>
          <p:nvSpPr>
            <p:cNvPr id="59" name="PPT世界-4-1"/>
            <p:cNvSpPr/>
            <p:nvPr/>
          </p:nvSpPr>
          <p:spPr>
            <a:xfrm flipV="1">
              <a:off x="1219489" y="2394071"/>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思源黑体 CN Bold" panose="020B0800000000000000" pitchFamily="34" charset="-122"/>
              </a:endParaRPr>
            </a:p>
          </p:txBody>
        </p:sp>
        <p:sp>
          <p:nvSpPr>
            <p:cNvPr id="67" name="PPT世界-4-2"/>
            <p:cNvSpPr txBox="1"/>
            <p:nvPr/>
          </p:nvSpPr>
          <p:spPr>
            <a:xfrm>
              <a:off x="1244761" y="2479410"/>
              <a:ext cx="707454" cy="575297"/>
            </a:xfrm>
            <a:prstGeom prst="rect">
              <a:avLst/>
            </a:prstGeom>
            <a:noFill/>
          </p:spPr>
          <p:txBody>
            <a:bodyPr wrap="square" rtlCol="0">
              <a:spAutoFit/>
            </a:bodyPr>
            <a:lstStyle/>
            <a:p>
              <a:pPr algn="ctr"/>
              <a:r>
                <a:rPr kumimoji="1" lang="en-US" altLang="zh-CN" sz="4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p>
          </p:txBody>
        </p:sp>
      </p:grpSp>
      <p:pic>
        <p:nvPicPr>
          <p:cNvPr id="55" name="PPT世界-5" descr="飞机停在室内&#10;&#10;低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6457949" y="0"/>
            <a:ext cx="5734050" cy="6858000"/>
          </a:xfrm>
          <a:custGeom>
            <a:avLst/>
            <a:gdLst>
              <a:gd name="connsiteX0" fmla="*/ 1226820 w 5734050"/>
              <a:gd name="connsiteY0" fmla="*/ 0 h 6858000"/>
              <a:gd name="connsiteX1" fmla="*/ 1918189 w 5734050"/>
              <a:gd name="connsiteY1" fmla="*/ 0 h 6858000"/>
              <a:gd name="connsiteX2" fmla="*/ 5042681 w 5734050"/>
              <a:gd name="connsiteY2" fmla="*/ 0 h 6858000"/>
              <a:gd name="connsiteX3" fmla="*/ 5734050 w 5734050"/>
              <a:gd name="connsiteY3" fmla="*/ 0 h 6858000"/>
              <a:gd name="connsiteX4" fmla="*/ 5734050 w 5734050"/>
              <a:gd name="connsiteY4" fmla="*/ 6858000 h 6858000"/>
              <a:gd name="connsiteX5" fmla="*/ 5042681 w 5734050"/>
              <a:gd name="connsiteY5" fmla="*/ 6858000 h 6858000"/>
              <a:gd name="connsiteX6" fmla="*/ 691369 w 5734050"/>
              <a:gd name="connsiteY6" fmla="*/ 6858000 h 6858000"/>
              <a:gd name="connsiteX7" fmla="*/ 0 w 573405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4050" h="6858000">
                <a:moveTo>
                  <a:pt x="1226820" y="0"/>
                </a:moveTo>
                <a:lnTo>
                  <a:pt x="1918189" y="0"/>
                </a:lnTo>
                <a:lnTo>
                  <a:pt x="5042681" y="0"/>
                </a:lnTo>
                <a:lnTo>
                  <a:pt x="5734050" y="0"/>
                </a:lnTo>
                <a:lnTo>
                  <a:pt x="5734050" y="6858000"/>
                </a:lnTo>
                <a:lnTo>
                  <a:pt x="5042681" y="6858000"/>
                </a:lnTo>
                <a:lnTo>
                  <a:pt x="691369" y="6858000"/>
                </a:lnTo>
                <a:lnTo>
                  <a:pt x="0" y="6858000"/>
                </a:lnTo>
                <a:close/>
              </a:path>
            </a:pathLst>
          </a:custGeom>
        </p:spPr>
      </p:pic>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0" name="PPT世界-7"/>
          <p:cNvGrpSpPr/>
          <p:nvPr/>
        </p:nvGrpSpPr>
        <p:grpSpPr>
          <a:xfrm>
            <a:off x="453378" y="405271"/>
            <a:ext cx="5980158" cy="277140"/>
            <a:chOff x="453378" y="405271"/>
            <a:chExt cx="5980158" cy="277140"/>
          </a:xfrm>
        </p:grpSpPr>
        <p:sp>
          <p:nvSpPr>
            <p:cNvPr id="36" name="PPT世界-7-1"/>
            <p:cNvSpPr/>
            <p:nvPr/>
          </p:nvSpPr>
          <p:spPr>
            <a:xfrm flipH="1">
              <a:off x="453378"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7-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sp>
          <p:nvSpPr>
            <p:cNvPr id="38" name="PPT世界-7-3"/>
            <p:cNvSpPr txBox="1"/>
            <p:nvPr/>
          </p:nvSpPr>
          <p:spPr>
            <a:xfrm flipH="1">
              <a:off x="1613645"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39" name="PPT世界-7-4"/>
            <p:cNvSpPr txBox="1"/>
            <p:nvPr/>
          </p:nvSpPr>
          <p:spPr>
            <a:xfrm flipH="1">
              <a:off x="2842864"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40" name="PPT世界-7-5"/>
            <p:cNvSpPr txBox="1"/>
            <p:nvPr/>
          </p:nvSpPr>
          <p:spPr>
            <a:xfrm flipH="1">
              <a:off x="5301300"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41" name="PPT世界-7-6"/>
            <p:cNvSpPr txBox="1"/>
            <p:nvPr/>
          </p:nvSpPr>
          <p:spPr>
            <a:xfrm flipH="1">
              <a:off x="4072082"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grpSp>
      <p:sp>
        <p:nvSpPr>
          <p:cNvPr id="43" name="PPT世界-8"/>
          <p:cNvSpPr/>
          <p:nvPr/>
        </p:nvSpPr>
        <p:spPr>
          <a:xfrm>
            <a:off x="375244"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9"/>
          <p:cNvSpPr/>
          <p:nvPr/>
        </p:nvSpPr>
        <p:spPr>
          <a:xfrm>
            <a:off x="468169" y="6111647"/>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10"/>
          <p:cNvSpPr/>
          <p:nvPr/>
        </p:nvSpPr>
        <p:spPr>
          <a:xfrm>
            <a:off x="878197"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11"/>
          <p:cNvSpPr/>
          <p:nvPr/>
        </p:nvSpPr>
        <p:spPr>
          <a:xfrm>
            <a:off x="945210" y="6111765"/>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12"/>
          <p:cNvSpPr/>
          <p:nvPr/>
        </p:nvSpPr>
        <p:spPr>
          <a:xfrm>
            <a:off x="1381151"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13"/>
          <p:cNvSpPr/>
          <p:nvPr/>
        </p:nvSpPr>
        <p:spPr>
          <a:xfrm>
            <a:off x="1448176" y="6129825"/>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14"/>
          <p:cNvSpPr/>
          <p:nvPr/>
        </p:nvSpPr>
        <p:spPr>
          <a:xfrm>
            <a:off x="1884103"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15"/>
          <p:cNvSpPr/>
          <p:nvPr/>
        </p:nvSpPr>
        <p:spPr>
          <a:xfrm>
            <a:off x="1973077" y="6111647"/>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79" name="PPT世界-16"/>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5880000" flipH="1">
            <a:off x="9223395" y="-2369446"/>
            <a:ext cx="1035368" cy="5095527"/>
          </a:xfrm>
          <a:custGeom>
            <a:avLst/>
            <a:gdLst>
              <a:gd name="connsiteX0" fmla="*/ 339689 w 1035368"/>
              <a:gd name="connsiteY0" fmla="*/ 5095527 h 5095527"/>
              <a:gd name="connsiteX1" fmla="*/ 1035368 w 1035368"/>
              <a:gd name="connsiteY1" fmla="*/ 145511 h 5095527"/>
              <a:gd name="connsiteX2" fmla="*/ 0 w 1035368"/>
              <a:gd name="connsiteY2" fmla="*/ 0 h 5095527"/>
              <a:gd name="connsiteX3" fmla="*/ 0 w 1035368"/>
              <a:gd name="connsiteY3" fmla="*/ 5095527 h 5095527"/>
            </a:gdLst>
            <a:ahLst/>
            <a:cxnLst>
              <a:cxn ang="0">
                <a:pos x="connsiteX0" y="connsiteY0"/>
              </a:cxn>
              <a:cxn ang="0">
                <a:pos x="connsiteX1" y="connsiteY1"/>
              </a:cxn>
              <a:cxn ang="0">
                <a:pos x="connsiteX2" y="connsiteY2"/>
              </a:cxn>
              <a:cxn ang="0">
                <a:pos x="connsiteX3" y="connsiteY3"/>
              </a:cxn>
            </a:cxnLst>
            <a:rect l="l" t="t" r="r" b="b"/>
            <a:pathLst>
              <a:path w="1035368" h="5095527">
                <a:moveTo>
                  <a:pt x="339689" y="5095527"/>
                </a:moveTo>
                <a:lnTo>
                  <a:pt x="1035368" y="145511"/>
                </a:lnTo>
                <a:lnTo>
                  <a:pt x="0" y="0"/>
                </a:lnTo>
                <a:lnTo>
                  <a:pt x="0" y="5095527"/>
                </a:lnTo>
                <a:close/>
              </a:path>
            </a:pathLst>
          </a:custGeom>
        </p:spPr>
      </p:pic>
      <p:pic>
        <p:nvPicPr>
          <p:cNvPr id="83" name="PPT世界-17"/>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5880000" flipH="1">
            <a:off x="8227077" y="4038840"/>
            <a:ext cx="1102957" cy="5281084"/>
          </a:xfrm>
          <a:custGeom>
            <a:avLst/>
            <a:gdLst>
              <a:gd name="connsiteX0" fmla="*/ 1102957 w 1102957"/>
              <a:gd name="connsiteY0" fmla="*/ 5281084 h 5281084"/>
              <a:gd name="connsiteX1" fmla="*/ 1102957 w 1102957"/>
              <a:gd name="connsiteY1" fmla="*/ 0 h 5281084"/>
              <a:gd name="connsiteX2" fmla="*/ 742208 w 1102957"/>
              <a:gd name="connsiteY2" fmla="*/ 0 h 5281084"/>
              <a:gd name="connsiteX3" fmla="*/ 0 w 1102957"/>
              <a:gd name="connsiteY3" fmla="*/ 5281083 h 5281084"/>
            </a:gdLst>
            <a:ahLst/>
            <a:cxnLst>
              <a:cxn ang="0">
                <a:pos x="connsiteX0" y="connsiteY0"/>
              </a:cxn>
              <a:cxn ang="0">
                <a:pos x="connsiteX1" y="connsiteY1"/>
              </a:cxn>
              <a:cxn ang="0">
                <a:pos x="connsiteX2" y="connsiteY2"/>
              </a:cxn>
              <a:cxn ang="0">
                <a:pos x="connsiteX3" y="connsiteY3"/>
              </a:cxn>
            </a:cxnLst>
            <a:rect l="l" t="t" r="r" b="b"/>
            <a:pathLst>
              <a:path w="1102957" h="5281084">
                <a:moveTo>
                  <a:pt x="1102957" y="5281084"/>
                </a:moveTo>
                <a:lnTo>
                  <a:pt x="1102957" y="0"/>
                </a:lnTo>
                <a:lnTo>
                  <a:pt x="742208" y="0"/>
                </a:lnTo>
                <a:lnTo>
                  <a:pt x="0" y="5281083"/>
                </a:lnTo>
                <a:close/>
              </a:path>
            </a:pathLst>
          </a:custGeom>
        </p:spPr>
      </p:pic>
      <p:pic>
        <p:nvPicPr>
          <p:cNvPr id="81" name="PPT世界-18"/>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5880000" flipH="1">
            <a:off x="9063295" y="4092496"/>
            <a:ext cx="1102957" cy="5156423"/>
          </a:xfrm>
          <a:custGeom>
            <a:avLst/>
            <a:gdLst>
              <a:gd name="connsiteX0" fmla="*/ 1102957 w 1102957"/>
              <a:gd name="connsiteY0" fmla="*/ 5156423 h 5156423"/>
              <a:gd name="connsiteX1" fmla="*/ 1102957 w 1102957"/>
              <a:gd name="connsiteY1" fmla="*/ 53162 h 5156423"/>
              <a:gd name="connsiteX2" fmla="*/ 724688 w 1102957"/>
              <a:gd name="connsiteY2" fmla="*/ 0 h 5156423"/>
              <a:gd name="connsiteX3" fmla="*/ 0 w 1102957"/>
              <a:gd name="connsiteY3" fmla="*/ 5156423 h 5156423"/>
            </a:gdLst>
            <a:ahLst/>
            <a:cxnLst>
              <a:cxn ang="0">
                <a:pos x="connsiteX0" y="connsiteY0"/>
              </a:cxn>
              <a:cxn ang="0">
                <a:pos x="connsiteX1" y="connsiteY1"/>
              </a:cxn>
              <a:cxn ang="0">
                <a:pos x="connsiteX2" y="connsiteY2"/>
              </a:cxn>
              <a:cxn ang="0">
                <a:pos x="connsiteX3" y="connsiteY3"/>
              </a:cxn>
            </a:cxnLst>
            <a:rect l="l" t="t" r="r" b="b"/>
            <a:pathLst>
              <a:path w="1102957" h="5156423">
                <a:moveTo>
                  <a:pt x="1102957" y="5156423"/>
                </a:moveTo>
                <a:lnTo>
                  <a:pt x="1102957" y="53162"/>
                </a:lnTo>
                <a:lnTo>
                  <a:pt x="724688" y="0"/>
                </a:lnTo>
                <a:lnTo>
                  <a:pt x="0" y="5156423"/>
                </a:lnTo>
                <a:close/>
              </a:path>
            </a:pathLst>
          </a:custGeom>
        </p:spPr>
      </p:pic>
      <p:pic>
        <p:nvPicPr>
          <p:cNvPr id="77" name="PPT世界-19"/>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481336" flipH="1">
            <a:off x="11441118" y="-1781"/>
            <a:ext cx="1115527" cy="5147475"/>
          </a:xfrm>
          <a:custGeom>
            <a:avLst/>
            <a:gdLst>
              <a:gd name="connsiteX0" fmla="*/ 1115526 w 1115527"/>
              <a:gd name="connsiteY0" fmla="*/ 54973 h 5147475"/>
              <a:gd name="connsiteX1" fmla="*/ 725470 w 1115527"/>
              <a:gd name="connsiteY1" fmla="*/ 0 h 5147475"/>
              <a:gd name="connsiteX2" fmla="*/ 0 w 1115527"/>
              <a:gd name="connsiteY2" fmla="*/ 5147475 h 5147475"/>
              <a:gd name="connsiteX3" fmla="*/ 1115527 w 1115527"/>
              <a:gd name="connsiteY3" fmla="*/ 5147475 h 5147475"/>
            </a:gdLst>
            <a:ahLst/>
            <a:cxnLst>
              <a:cxn ang="0">
                <a:pos x="connsiteX0" y="connsiteY0"/>
              </a:cxn>
              <a:cxn ang="0">
                <a:pos x="connsiteX1" y="connsiteY1"/>
              </a:cxn>
              <a:cxn ang="0">
                <a:pos x="connsiteX2" y="connsiteY2"/>
              </a:cxn>
              <a:cxn ang="0">
                <a:pos x="connsiteX3" y="connsiteY3"/>
              </a:cxn>
            </a:cxnLst>
            <a:rect l="l" t="t" r="r" b="b"/>
            <a:pathLst>
              <a:path w="1115527" h="5147475">
                <a:moveTo>
                  <a:pt x="1115526" y="54973"/>
                </a:moveTo>
                <a:lnTo>
                  <a:pt x="725470" y="0"/>
                </a:lnTo>
                <a:lnTo>
                  <a:pt x="0" y="5147475"/>
                </a:lnTo>
                <a:lnTo>
                  <a:pt x="1115527" y="5147475"/>
                </a:lnTo>
                <a:close/>
              </a:path>
            </a:pathLst>
          </a:custGeom>
        </p:spPr>
      </p:pic>
      <p:pic>
        <p:nvPicPr>
          <p:cNvPr id="72" name="PPT世界-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481336" flipH="1">
            <a:off x="11450226" y="1671434"/>
            <a:ext cx="1159194" cy="5281084"/>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75" name="PPT世界-21"/>
          <p:cNvPicPr>
            <a:picLocks noChangeAspect="1"/>
          </p:cNvPicPr>
          <p:nvPr/>
        </p:nvPicPr>
        <p:blipFill>
          <a:blip r:embed="rId11" cstate="screen">
            <a:extLst>
              <a:ext uri="{28A0092B-C50C-407E-A947-70E740481C1C}">
                <a14:useLocalDpi xmlns:a14="http://schemas.microsoft.com/office/drawing/2010/main"/>
              </a:ext>
            </a:extLst>
          </a:blip>
          <a:srcRect t="11015" b="11015"/>
          <a:stretch>
            <a:fillRect/>
          </a:stretch>
        </p:blipFill>
        <p:spPr>
          <a:xfrm rot="1110784" flipH="1">
            <a:off x="5747529" y="-563482"/>
            <a:ext cx="2247900" cy="7984967"/>
          </a:xfrm>
          <a:custGeom>
            <a:avLst/>
            <a:gdLst>
              <a:gd name="connsiteX0" fmla="*/ 2247900 w 2247900"/>
              <a:gd name="connsiteY0" fmla="*/ 752706 h 7984967"/>
              <a:gd name="connsiteX1" fmla="*/ 0 w 2247900"/>
              <a:gd name="connsiteY1" fmla="*/ 0 h 7984967"/>
              <a:gd name="connsiteX2" fmla="*/ 0 w 2247900"/>
              <a:gd name="connsiteY2" fmla="*/ 7232260 h 7984967"/>
              <a:gd name="connsiteX3" fmla="*/ 2247900 w 2247900"/>
              <a:gd name="connsiteY3" fmla="*/ 7984967 h 7984967"/>
            </a:gdLst>
            <a:ahLst/>
            <a:cxnLst>
              <a:cxn ang="0">
                <a:pos x="connsiteX0" y="connsiteY0"/>
              </a:cxn>
              <a:cxn ang="0">
                <a:pos x="connsiteX1" y="connsiteY1"/>
              </a:cxn>
              <a:cxn ang="0">
                <a:pos x="connsiteX2" y="connsiteY2"/>
              </a:cxn>
              <a:cxn ang="0">
                <a:pos x="connsiteX3" y="connsiteY3"/>
              </a:cxn>
            </a:cxnLst>
            <a:rect l="l" t="t" r="r" b="b"/>
            <a:pathLst>
              <a:path w="2247900" h="7984967">
                <a:moveTo>
                  <a:pt x="2247900" y="752706"/>
                </a:moveTo>
                <a:lnTo>
                  <a:pt x="0" y="0"/>
                </a:lnTo>
                <a:lnTo>
                  <a:pt x="0" y="7232260"/>
                </a:lnTo>
                <a:lnTo>
                  <a:pt x="2247900" y="7984967"/>
                </a:lnTo>
                <a:close/>
              </a:path>
            </a:pathLst>
          </a:custGeom>
        </p:spPr>
      </p:pic>
      <p:pic>
        <p:nvPicPr>
          <p:cNvPr id="9" name="PPT世界-2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110784" flipH="1">
            <a:off x="6589600" y="1592117"/>
            <a:ext cx="1216683" cy="1044958"/>
          </a:xfrm>
          <a:custGeom>
            <a:avLst/>
            <a:gdLst>
              <a:gd name="connsiteX0" fmla="*/ 0 w 1216683"/>
              <a:gd name="connsiteY0" fmla="*/ 0 h 1044958"/>
              <a:gd name="connsiteX1" fmla="*/ 1216683 w 1216683"/>
              <a:gd name="connsiteY1" fmla="*/ 0 h 1044958"/>
              <a:gd name="connsiteX2" fmla="*/ 1216683 w 1216683"/>
              <a:gd name="connsiteY2" fmla="*/ 1044959 h 1044958"/>
              <a:gd name="connsiteX3" fmla="*/ 0 w 1216683"/>
              <a:gd name="connsiteY3" fmla="*/ 1044959 h 1044958"/>
            </a:gdLst>
            <a:ahLst/>
            <a:cxnLst>
              <a:cxn ang="0">
                <a:pos x="connsiteX0" y="connsiteY0"/>
              </a:cxn>
              <a:cxn ang="0">
                <a:pos x="connsiteX1" y="connsiteY1"/>
              </a:cxn>
              <a:cxn ang="0">
                <a:pos x="connsiteX2" y="connsiteY2"/>
              </a:cxn>
              <a:cxn ang="0">
                <a:pos x="connsiteX3" y="connsiteY3"/>
              </a:cxn>
            </a:cxnLst>
            <a:rect l="l" t="t" r="r" b="b"/>
            <a:pathLst>
              <a:path w="1216683" h="1044958">
                <a:moveTo>
                  <a:pt x="0" y="0"/>
                </a:moveTo>
                <a:lnTo>
                  <a:pt x="1216683" y="0"/>
                </a:lnTo>
                <a:lnTo>
                  <a:pt x="1216683" y="1044959"/>
                </a:lnTo>
                <a:lnTo>
                  <a:pt x="0" y="1044959"/>
                </a:lnTo>
                <a:close/>
              </a:path>
            </a:pathLst>
          </a:custGeom>
        </p:spPr>
      </p:pic>
      <p:pic>
        <p:nvPicPr>
          <p:cNvPr id="35" name="图片 34">
            <a:hlinkClick r:id="rId13"/>
            <a:extLst>
              <a:ext uri="{FF2B5EF4-FFF2-40B4-BE49-F238E27FC236}">
                <a16:creationId xmlns:a16="http://schemas.microsoft.com/office/drawing/2014/main" id="{43FC1B17-D8F2-4647-9664-E609504AF8DB}"/>
              </a:ext>
            </a:extLst>
          </p:cNvPr>
          <p:cNvPicPr>
            <a:picLocks noChangeAspect="1"/>
          </p:cNvPicPr>
          <p:nvPr/>
        </p:nvPicPr>
        <p:blipFill>
          <a:blip r:embed="rId14">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PPT世界-1"/>
          <p:cNvGrpSpPr/>
          <p:nvPr/>
        </p:nvGrpSpPr>
        <p:grpSpPr>
          <a:xfrm>
            <a:off x="-149384" y="-149032"/>
            <a:ext cx="12516103" cy="7192864"/>
            <a:chOff x="-149384" y="-149032"/>
            <a:chExt cx="12516103" cy="7192864"/>
          </a:xfrm>
        </p:grpSpPr>
        <p:pic>
          <p:nvPicPr>
            <p:cNvPr id="11" name="PPT世界-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1-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1-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1-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1-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1-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1-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1-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1-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1-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1-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1-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1-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1-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1-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1-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1-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1-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1-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1-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1-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3"/>
          <p:cNvGrpSpPr/>
          <p:nvPr/>
        </p:nvGrpSpPr>
        <p:grpSpPr>
          <a:xfrm>
            <a:off x="371955" y="300636"/>
            <a:ext cx="4174788" cy="755816"/>
            <a:chOff x="6308297" y="1316637"/>
            <a:chExt cx="4174788" cy="755816"/>
          </a:xfrm>
        </p:grpSpPr>
        <p:sp>
          <p:nvSpPr>
            <p:cNvPr id="4" name="PPT世界-3-1"/>
            <p:cNvSpPr/>
            <p:nvPr/>
          </p:nvSpPr>
          <p:spPr>
            <a:xfrm flipV="1">
              <a:off x="7402602" y="1316637"/>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5" name="PPT世界-3-2"/>
            <p:cNvSpPr txBox="1"/>
            <p:nvPr/>
          </p:nvSpPr>
          <p:spPr>
            <a:xfrm>
              <a:off x="7571731" y="1391634"/>
              <a:ext cx="1805968" cy="400110"/>
            </a:xfrm>
            <a:prstGeom prst="rect">
              <a:avLst/>
            </a:prstGeom>
            <a:noFill/>
          </p:spPr>
          <p:txBody>
            <a:bodyPr wrap="square" rtlCol="0">
              <a:spAutoFit/>
            </a:bodyPr>
            <a:lstStyle/>
            <a:p>
              <a:r>
                <a:rPr kumimoji="1" lang="zh-CN" altLang="en-US" sz="20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6" name="PPT世界-3-3"/>
            <p:cNvSpPr txBox="1"/>
            <p:nvPr/>
          </p:nvSpPr>
          <p:spPr>
            <a:xfrm>
              <a:off x="7571729" y="1735286"/>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design principle</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 name="PPT世界-3-4"/>
            <p:cNvSpPr/>
            <p:nvPr/>
          </p:nvSpPr>
          <p:spPr>
            <a:xfrm flipV="1">
              <a:off x="6308297" y="1319143"/>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9" name="PPT世界-3-5"/>
            <p:cNvSpPr txBox="1"/>
            <p:nvPr/>
          </p:nvSpPr>
          <p:spPr>
            <a:xfrm>
              <a:off x="6333569" y="1404482"/>
              <a:ext cx="707454" cy="584775"/>
            </a:xfrm>
            <a:prstGeom prst="rect">
              <a:avLst/>
            </a:prstGeom>
            <a:noFill/>
          </p:spPr>
          <p:txBody>
            <a:bodyPr wrap="square" rtlCol="0">
              <a:spAutoFit/>
            </a:bodyPr>
            <a:lstStyle/>
            <a:p>
              <a:pPr algn="ctr"/>
              <a:r>
                <a:rPr kumimoji="1"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p>
          </p:txBody>
        </p:sp>
      </p:grpSp>
      <p:grpSp>
        <p:nvGrpSpPr>
          <p:cNvPr id="80" name="PPT世界-4"/>
          <p:cNvGrpSpPr/>
          <p:nvPr/>
        </p:nvGrpSpPr>
        <p:grpSpPr>
          <a:xfrm>
            <a:off x="1981200" y="1573326"/>
            <a:ext cx="8229600" cy="555574"/>
            <a:chOff x="1981200" y="1573326"/>
            <a:chExt cx="8229600" cy="555574"/>
          </a:xfrm>
        </p:grpSpPr>
        <p:sp>
          <p:nvSpPr>
            <p:cNvPr id="81" name="PPT世界-4-1"/>
            <p:cNvSpPr txBox="1"/>
            <p:nvPr/>
          </p:nvSpPr>
          <p:spPr>
            <a:xfrm>
              <a:off x="1981200" y="1573326"/>
              <a:ext cx="82296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单击此处键入文本单击单击此处键入文本单击单击此处键入文本单击</a:t>
              </a:r>
            </a:p>
          </p:txBody>
        </p:sp>
        <p:cxnSp>
          <p:nvCxnSpPr>
            <p:cNvPr id="82" name="PPT世界-4-2"/>
            <p:cNvCxnSpPr/>
            <p:nvPr/>
          </p:nvCxnSpPr>
          <p:spPr>
            <a:xfrm>
              <a:off x="5368230" y="2128900"/>
              <a:ext cx="1455541" cy="0"/>
            </a:xfrm>
            <a:prstGeom prst="line">
              <a:avLst/>
            </a:prstGeom>
            <a:noFill/>
            <a:ln w="76200" cap="rnd" cmpd="sng" algn="ctr">
              <a:solidFill>
                <a:schemeClr val="tx1">
                  <a:lumMod val="75000"/>
                  <a:lumOff val="25000"/>
                </a:schemeClr>
              </a:solidFill>
              <a:prstDash val="solid"/>
              <a:round/>
            </a:ln>
            <a:effectLst/>
          </p:spPr>
        </p:cxnSp>
      </p:grpSp>
      <p:grpSp>
        <p:nvGrpSpPr>
          <p:cNvPr id="97" name="组合 96"/>
          <p:cNvGrpSpPr/>
          <p:nvPr/>
        </p:nvGrpSpPr>
        <p:grpSpPr>
          <a:xfrm>
            <a:off x="693273" y="2490903"/>
            <a:ext cx="10805453" cy="3443622"/>
            <a:chOff x="693273" y="2490903"/>
            <a:chExt cx="10805453" cy="3443622"/>
          </a:xfrm>
        </p:grpSpPr>
        <p:sp>
          <p:nvSpPr>
            <p:cNvPr id="84" name="PPT世界-5"/>
            <p:cNvSpPr/>
            <p:nvPr/>
          </p:nvSpPr>
          <p:spPr>
            <a:xfrm flipH="1">
              <a:off x="693273" y="2490903"/>
              <a:ext cx="10805453" cy="3443621"/>
            </a:xfrm>
            <a:prstGeom prst="roundRect">
              <a:avLst>
                <a:gd name="adj" fmla="val 0"/>
              </a:avLst>
            </a:prstGeom>
            <a:solidFill>
              <a:schemeClr val="bg1"/>
            </a:solidFill>
            <a:ln w="12700" cap="flat" cmpd="sng" algn="ctr">
              <a:solidFill>
                <a:schemeClr val="accent3"/>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88" name="PPT世界-6"/>
            <p:cNvSpPr/>
            <p:nvPr/>
          </p:nvSpPr>
          <p:spPr>
            <a:xfrm rot="16200000">
              <a:off x="10889028" y="2529168"/>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bg1">
                <a:alpha val="20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nvGrpSpPr>
            <p:cNvPr id="89" name="PPT世界-7"/>
            <p:cNvGrpSpPr/>
            <p:nvPr/>
          </p:nvGrpSpPr>
          <p:grpSpPr>
            <a:xfrm>
              <a:off x="6394501" y="2753876"/>
              <a:ext cx="4612815" cy="2896002"/>
              <a:chOff x="6394501" y="2753876"/>
              <a:chExt cx="4612815" cy="2896002"/>
            </a:xfrm>
          </p:grpSpPr>
          <p:sp>
            <p:nvSpPr>
              <p:cNvPr id="90" name="PPT世界-7-1"/>
              <p:cNvSpPr txBox="1"/>
              <p:nvPr/>
            </p:nvSpPr>
            <p:spPr>
              <a:xfrm>
                <a:off x="6394501" y="2753876"/>
                <a:ext cx="2483053" cy="523220"/>
              </a:xfrm>
              <a:prstGeom prst="rect">
                <a:avLst/>
              </a:prstGeom>
              <a:noFill/>
            </p:spPr>
            <p:txBody>
              <a:bodyPr wrap="square" rtlCol="0">
                <a:spAutoFit/>
              </a:bodyPr>
              <a:lstStyle>
                <a:defPPr>
                  <a:defRPr lang="zh-CN"/>
                </a:defPPr>
                <a:lvl1pPr>
                  <a:defRPr>
                    <a:solidFill>
                      <a:schemeClr val="accent1"/>
                    </a:solidFill>
                    <a:latin typeface="+mj-ea"/>
                    <a:ea typeface="+mj-ea"/>
                    <a:cs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91" name="PPT世界-7-2"/>
              <p:cNvSpPr txBox="1"/>
              <p:nvPr/>
            </p:nvSpPr>
            <p:spPr>
              <a:xfrm>
                <a:off x="6401842" y="3465123"/>
                <a:ext cx="4237210" cy="585288"/>
              </a:xfrm>
              <a:prstGeom prst="rect">
                <a:avLst/>
              </a:prstGeom>
              <a:noFill/>
            </p:spPr>
            <p:txBody>
              <a:bodyPr wrap="square" rtlCol="0">
                <a:spAutoFit/>
              </a:bodyPr>
              <a:lstStyle/>
              <a:p>
                <a:pPr marL="285750" indent="-285750">
                  <a:lnSpc>
                    <a:spcPct val="140000"/>
                  </a:lnSpc>
                  <a:buFont typeface="思源黑体 CN Bold" panose="020B0800000000000000" pitchFamily="34" charset="-122"/>
                  <a:buChar char="l"/>
                  <a:defRPr/>
                </a:pPr>
                <a:r>
                  <a:rPr kumimoji="0" lang="zh-CN" altLang="en-US" sz="12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a:t>
                </a:r>
              </a:p>
            </p:txBody>
          </p:sp>
          <p:sp>
            <p:nvSpPr>
              <p:cNvPr id="92" name="PPT世界-7-3"/>
              <p:cNvSpPr/>
              <p:nvPr/>
            </p:nvSpPr>
            <p:spPr>
              <a:xfrm>
                <a:off x="9035035" y="2914838"/>
                <a:ext cx="1972281"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ADD YOUR TITLE HERE</a:t>
                </a:r>
              </a:p>
            </p:txBody>
          </p:sp>
          <p:sp>
            <p:nvSpPr>
              <p:cNvPr id="93" name="PPT世界-7-4"/>
              <p:cNvSpPr txBox="1"/>
              <p:nvPr/>
            </p:nvSpPr>
            <p:spPr>
              <a:xfrm>
                <a:off x="6401842" y="4264856"/>
                <a:ext cx="4237210" cy="585288"/>
              </a:xfrm>
              <a:prstGeom prst="rect">
                <a:avLst/>
              </a:prstGeom>
              <a:noFill/>
            </p:spPr>
            <p:txBody>
              <a:bodyPr wrap="square" rtlCol="0">
                <a:spAutoFit/>
              </a:bodyPr>
              <a:lstStyle/>
              <a:p>
                <a:pPr marL="285750" indent="-285750">
                  <a:lnSpc>
                    <a:spcPct val="140000"/>
                  </a:lnSpc>
                  <a:buFont typeface="思源黑体 CN Bold" panose="020B0800000000000000" pitchFamily="34" charset="-122"/>
                  <a:buChar char="l"/>
                  <a:defRPr/>
                </a:pPr>
                <a:r>
                  <a:rPr kumimoji="0" lang="zh-CN" altLang="en-US" sz="12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a:t>
                </a:r>
              </a:p>
            </p:txBody>
          </p:sp>
          <p:sp>
            <p:nvSpPr>
              <p:cNvPr id="94" name="PPT世界-7-5"/>
              <p:cNvSpPr txBox="1"/>
              <p:nvPr/>
            </p:nvSpPr>
            <p:spPr>
              <a:xfrm>
                <a:off x="6401842" y="5064590"/>
                <a:ext cx="4237210" cy="585288"/>
              </a:xfrm>
              <a:prstGeom prst="rect">
                <a:avLst/>
              </a:prstGeom>
              <a:noFill/>
            </p:spPr>
            <p:txBody>
              <a:bodyPr wrap="square" rtlCol="0">
                <a:spAutoFit/>
              </a:bodyPr>
              <a:lstStyle/>
              <a:p>
                <a:pPr marL="285750" indent="-285750">
                  <a:lnSpc>
                    <a:spcPct val="140000"/>
                  </a:lnSpc>
                  <a:buFont typeface="思源黑体 CN Bold" panose="020B0800000000000000" pitchFamily="34" charset="-122"/>
                  <a:buChar char="l"/>
                  <a:defRPr/>
                </a:pPr>
                <a:r>
                  <a:rPr kumimoji="0" lang="zh-CN" altLang="en-US" sz="12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单击此处键入文本单击单击此处键入文本单击单击此处键入文本单击单击此处键入文本单击单击此处</a:t>
                </a:r>
              </a:p>
            </p:txBody>
          </p:sp>
          <p:cxnSp>
            <p:nvCxnSpPr>
              <p:cNvPr id="95" name="PPT世界-7-6"/>
              <p:cNvCxnSpPr/>
              <p:nvPr/>
            </p:nvCxnSpPr>
            <p:spPr>
              <a:xfrm>
                <a:off x="6495830" y="3389308"/>
                <a:ext cx="4431462" cy="0"/>
              </a:xfrm>
              <a:prstGeom prst="line">
                <a:avLst/>
              </a:prstGeom>
              <a:ln>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96" name="PPT世界-8" descr="图片包含 室内, 站, 男人, 雪&#10;&#10;描述已自动生成"/>
            <p:cNvPicPr>
              <a:picLocks noChangeAspect="1"/>
            </p:cNvPicPr>
            <p:nvPr/>
          </p:nvPicPr>
          <p:blipFill rotWithShape="1">
            <a:blip r:embed="rId15" cstate="screen">
              <a:extLst>
                <a:ext uri="{28A0092B-C50C-407E-A947-70E740481C1C}">
                  <a14:useLocalDpi xmlns:a14="http://schemas.microsoft.com/office/drawing/2010/main"/>
                </a:ext>
              </a:extLst>
            </a:blip>
            <a:srcRect/>
            <a:stretch>
              <a:fillRect/>
            </a:stretch>
          </p:blipFill>
          <p:spPr>
            <a:xfrm flipH="1">
              <a:off x="696361" y="2490904"/>
              <a:ext cx="5097439" cy="3443621"/>
            </a:xfrm>
            <a:custGeom>
              <a:avLst/>
              <a:gdLst>
                <a:gd name="connsiteX0" fmla="*/ 91403 w 5097439"/>
                <a:gd name="connsiteY0" fmla="*/ 0 h 3443621"/>
                <a:gd name="connsiteX1" fmla="*/ 5097439 w 5097439"/>
                <a:gd name="connsiteY1" fmla="*/ 0 h 3443621"/>
                <a:gd name="connsiteX2" fmla="*/ 5097439 w 5097439"/>
                <a:gd name="connsiteY2" fmla="*/ 3443621 h 3443621"/>
                <a:gd name="connsiteX3" fmla="*/ 91403 w 5097439"/>
                <a:gd name="connsiteY3" fmla="*/ 3443621 h 3443621"/>
                <a:gd name="connsiteX4" fmla="*/ 0 w 5097439"/>
                <a:gd name="connsiteY4" fmla="*/ 3351539 h 3443621"/>
                <a:gd name="connsiteX5" fmla="*/ 0 w 5097439"/>
                <a:gd name="connsiteY5" fmla="*/ 92082 h 3443621"/>
                <a:gd name="connsiteX6" fmla="*/ 91403 w 5097439"/>
                <a:gd name="connsiteY6" fmla="*/ 0 h 344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97439" h="3443621">
                  <a:moveTo>
                    <a:pt x="91403" y="0"/>
                  </a:moveTo>
                  <a:lnTo>
                    <a:pt x="5097439" y="0"/>
                  </a:lnTo>
                  <a:lnTo>
                    <a:pt x="5097439" y="3443621"/>
                  </a:lnTo>
                  <a:lnTo>
                    <a:pt x="91403" y="3443621"/>
                  </a:lnTo>
                  <a:cubicBezTo>
                    <a:pt x="40923" y="3443621"/>
                    <a:pt x="0" y="3402394"/>
                    <a:pt x="0" y="3351539"/>
                  </a:cubicBezTo>
                  <a:lnTo>
                    <a:pt x="0" y="92082"/>
                  </a:lnTo>
                  <a:cubicBezTo>
                    <a:pt x="0" y="41227"/>
                    <a:pt x="40923" y="0"/>
                    <a:pt x="91403" y="0"/>
                  </a:cubicBezTo>
                  <a:close/>
                </a:path>
              </a:pathLst>
            </a:custGeom>
            <a:ln>
              <a:solidFill>
                <a:schemeClr val="accent3"/>
              </a:solidFill>
            </a:ln>
          </p:spPr>
        </p:pic>
        <p:sp>
          <p:nvSpPr>
            <p:cNvPr id="87" name="PPT世界-9"/>
            <p:cNvSpPr/>
            <p:nvPr/>
          </p:nvSpPr>
          <p:spPr>
            <a:xfrm flipH="1">
              <a:off x="5680098" y="2490903"/>
              <a:ext cx="158946" cy="3443621"/>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anim calcmode="lin" valueType="num">
                                      <p:cBhvr>
                                        <p:cTn id="8" dur="500" fill="hold"/>
                                        <p:tgtEl>
                                          <p:spTgt spid="80"/>
                                        </p:tgtEl>
                                        <p:attrNameLst>
                                          <p:attrName>ppt_x</p:attrName>
                                        </p:attrNameLst>
                                      </p:cBhvr>
                                      <p:tavLst>
                                        <p:tav tm="0">
                                          <p:val>
                                            <p:strVal val="#ppt_x"/>
                                          </p:val>
                                        </p:tav>
                                        <p:tav tm="100000">
                                          <p:val>
                                            <p:strVal val="#ppt_x"/>
                                          </p:val>
                                        </p:tav>
                                      </p:tavLst>
                                    </p:anim>
                                    <p:anim calcmode="lin" valueType="num">
                                      <p:cBhvr>
                                        <p:cTn id="9" dur="500" fill="hold"/>
                                        <p:tgtEl>
                                          <p:spTgt spid="8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500"/>
                                        <p:tgtEl>
                                          <p:spTgt spid="97"/>
                                        </p:tgtEl>
                                      </p:cBhvr>
                                    </p:animEffect>
                                    <p:anim calcmode="lin" valueType="num">
                                      <p:cBhvr>
                                        <p:cTn id="14" dur="500" fill="hold"/>
                                        <p:tgtEl>
                                          <p:spTgt spid="97"/>
                                        </p:tgtEl>
                                        <p:attrNameLst>
                                          <p:attrName>ppt_x</p:attrName>
                                        </p:attrNameLst>
                                      </p:cBhvr>
                                      <p:tavLst>
                                        <p:tav tm="0">
                                          <p:val>
                                            <p:strVal val="#ppt_x"/>
                                          </p:val>
                                        </p:tav>
                                        <p:tav tm="100000">
                                          <p:val>
                                            <p:strVal val="#ppt_x"/>
                                          </p:val>
                                        </p:tav>
                                      </p:tavLst>
                                    </p:anim>
                                    <p:anim calcmode="lin" valueType="num">
                                      <p:cBhvr>
                                        <p:cTn id="15"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PPT世界-1"/>
          <p:cNvGrpSpPr/>
          <p:nvPr/>
        </p:nvGrpSpPr>
        <p:grpSpPr>
          <a:xfrm>
            <a:off x="-149384" y="-149032"/>
            <a:ext cx="12516103" cy="7192864"/>
            <a:chOff x="-149384" y="-149032"/>
            <a:chExt cx="12516103" cy="7192864"/>
          </a:xfrm>
        </p:grpSpPr>
        <p:pic>
          <p:nvPicPr>
            <p:cNvPr id="11" name="PPT世界-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1-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1-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1-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1-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1-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1-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1-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1-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1-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1-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1-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1-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1-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1-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1-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1-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1-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1-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1-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1-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3"/>
          <p:cNvGrpSpPr/>
          <p:nvPr/>
        </p:nvGrpSpPr>
        <p:grpSpPr>
          <a:xfrm>
            <a:off x="371955" y="300636"/>
            <a:ext cx="4174788" cy="755816"/>
            <a:chOff x="6308297" y="1316637"/>
            <a:chExt cx="4174788" cy="755816"/>
          </a:xfrm>
        </p:grpSpPr>
        <p:sp>
          <p:nvSpPr>
            <p:cNvPr id="4" name="PPT世界-3-1"/>
            <p:cNvSpPr/>
            <p:nvPr/>
          </p:nvSpPr>
          <p:spPr>
            <a:xfrm flipV="1">
              <a:off x="7402602" y="1316637"/>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5" name="PPT世界-3-2"/>
            <p:cNvSpPr txBox="1"/>
            <p:nvPr/>
          </p:nvSpPr>
          <p:spPr>
            <a:xfrm>
              <a:off x="7571731" y="1391634"/>
              <a:ext cx="1805968" cy="400110"/>
            </a:xfrm>
            <a:prstGeom prst="rect">
              <a:avLst/>
            </a:prstGeom>
            <a:noFill/>
          </p:spPr>
          <p:txBody>
            <a:bodyPr wrap="square" rtlCol="0">
              <a:spAutoFit/>
            </a:bodyPr>
            <a:lstStyle/>
            <a:p>
              <a:r>
                <a:rPr kumimoji="1" lang="zh-CN" altLang="en-US" sz="20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6" name="PPT世界-3-3"/>
            <p:cNvSpPr txBox="1"/>
            <p:nvPr/>
          </p:nvSpPr>
          <p:spPr>
            <a:xfrm>
              <a:off x="7571729" y="1735286"/>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design principle</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 name="PPT世界-3-4"/>
            <p:cNvSpPr/>
            <p:nvPr/>
          </p:nvSpPr>
          <p:spPr>
            <a:xfrm flipV="1">
              <a:off x="6308297" y="1319143"/>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9" name="PPT世界-3-5"/>
            <p:cNvSpPr txBox="1"/>
            <p:nvPr/>
          </p:nvSpPr>
          <p:spPr>
            <a:xfrm>
              <a:off x="6333569" y="1404482"/>
              <a:ext cx="707454" cy="584775"/>
            </a:xfrm>
            <a:prstGeom prst="rect">
              <a:avLst/>
            </a:prstGeom>
            <a:noFill/>
          </p:spPr>
          <p:txBody>
            <a:bodyPr wrap="square" rtlCol="0">
              <a:spAutoFit/>
            </a:bodyPr>
            <a:lstStyle/>
            <a:p>
              <a:pPr algn="ctr"/>
              <a:r>
                <a:rPr kumimoji="1"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p>
          </p:txBody>
        </p:sp>
      </p:grpSp>
      <p:sp>
        <p:nvSpPr>
          <p:cNvPr id="36" name="PPT世界-4"/>
          <p:cNvSpPr/>
          <p:nvPr/>
        </p:nvSpPr>
        <p:spPr>
          <a:xfrm>
            <a:off x="4535164" y="2671133"/>
            <a:ext cx="3121672" cy="3121672"/>
          </a:xfrm>
          <a:prstGeom prst="ellipse">
            <a:avLst/>
          </a:prstGeom>
          <a:solidFill>
            <a:schemeClr val="bg1">
              <a:alpha val="31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outerShdw blurRad="63500" sx="102000" sy="102000" algn="ctr" rotWithShape="0">
                  <a:prstClr val="black">
                    <a:alpha val="40000"/>
                  </a:prstClr>
                </a:outerShdw>
              </a:effectLst>
              <a:uLnTx/>
              <a:uFillTx/>
              <a:latin typeface="思源黑体 CN Bold" panose="020B0800000000000000" pitchFamily="34" charset="-122"/>
              <a:ea typeface="思源黑体 CN Light" panose="020B0300000000000000" pitchFamily="34" charset="-122"/>
              <a:cs typeface="+mn-ea"/>
              <a:sym typeface="+mn-lt"/>
            </a:endParaRPr>
          </a:p>
        </p:txBody>
      </p:sp>
      <p:grpSp>
        <p:nvGrpSpPr>
          <p:cNvPr id="37" name="PPT世界-5"/>
          <p:cNvGrpSpPr/>
          <p:nvPr/>
        </p:nvGrpSpPr>
        <p:grpSpPr>
          <a:xfrm>
            <a:off x="874711" y="1412295"/>
            <a:ext cx="5145089" cy="4775978"/>
            <a:chOff x="874711" y="1286569"/>
            <a:chExt cx="5145089" cy="4775978"/>
          </a:xfrm>
        </p:grpSpPr>
        <p:sp>
          <p:nvSpPr>
            <p:cNvPr id="38" name="PPT世界-5-1"/>
            <p:cNvSpPr/>
            <p:nvPr/>
          </p:nvSpPr>
          <p:spPr>
            <a:xfrm rot="10800000">
              <a:off x="874711" y="2303676"/>
              <a:ext cx="5145086" cy="1168007"/>
            </a:xfrm>
            <a:prstGeom prst="snip1Rect">
              <a:avLst>
                <a:gd name="adj" fmla="val 0"/>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39" name="PPT世界-5-2"/>
            <p:cNvSpPr/>
            <p:nvPr/>
          </p:nvSpPr>
          <p:spPr>
            <a:xfrm rot="10800000">
              <a:off x="874711" y="3599108"/>
              <a:ext cx="5145086" cy="1168007"/>
            </a:xfrm>
            <a:prstGeom prst="snip1Rect">
              <a:avLst>
                <a:gd name="adj" fmla="val 0"/>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0" name="PPT世界-5-3"/>
            <p:cNvSpPr/>
            <p:nvPr/>
          </p:nvSpPr>
          <p:spPr>
            <a:xfrm rot="10800000">
              <a:off x="874711" y="4894540"/>
              <a:ext cx="5145086" cy="1168007"/>
            </a:xfrm>
            <a:prstGeom prst="snip1Rect">
              <a:avLst>
                <a:gd name="adj" fmla="val 0"/>
              </a:avLst>
            </a:pr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1" name="PPT世界-5-4"/>
            <p:cNvSpPr/>
            <p:nvPr/>
          </p:nvSpPr>
          <p:spPr>
            <a:xfrm>
              <a:off x="874712" y="1286569"/>
              <a:ext cx="5145088" cy="889683"/>
            </a:xfrm>
            <a:prstGeom prst="snip2SameRect">
              <a:avLst/>
            </a:prstGeom>
            <a:solidFill>
              <a:schemeClr val="accent1"/>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2" name="PPT世界-5-5"/>
            <p:cNvSpPr txBox="1"/>
            <p:nvPr/>
          </p:nvSpPr>
          <p:spPr>
            <a:xfrm>
              <a:off x="1087120" y="1507900"/>
              <a:ext cx="2702560" cy="46166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3" name="PPT世界-5-6"/>
            <p:cNvSpPr txBox="1"/>
            <p:nvPr/>
          </p:nvSpPr>
          <p:spPr>
            <a:xfrm>
              <a:off x="1087119" y="2491418"/>
              <a:ext cx="3714797" cy="79252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a:t>
              </a:r>
            </a:p>
          </p:txBody>
        </p:sp>
        <p:sp>
          <p:nvSpPr>
            <p:cNvPr id="44" name="PPT世界-5-7"/>
            <p:cNvSpPr txBox="1"/>
            <p:nvPr/>
          </p:nvSpPr>
          <p:spPr>
            <a:xfrm>
              <a:off x="1087119" y="3786850"/>
              <a:ext cx="3647161" cy="79252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a:t>
              </a:r>
            </a:p>
          </p:txBody>
        </p:sp>
        <p:sp>
          <p:nvSpPr>
            <p:cNvPr id="45" name="PPT世界-5-8"/>
            <p:cNvSpPr txBox="1"/>
            <p:nvPr/>
          </p:nvSpPr>
          <p:spPr>
            <a:xfrm>
              <a:off x="1087120" y="5082282"/>
              <a:ext cx="3714796" cy="79252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a:t>
              </a:r>
            </a:p>
          </p:txBody>
        </p:sp>
      </p:grpSp>
      <p:grpSp>
        <p:nvGrpSpPr>
          <p:cNvPr id="46" name="PPT世界-6"/>
          <p:cNvGrpSpPr/>
          <p:nvPr/>
        </p:nvGrpSpPr>
        <p:grpSpPr>
          <a:xfrm>
            <a:off x="6172200" y="1412295"/>
            <a:ext cx="5145088" cy="4775978"/>
            <a:chOff x="6172200" y="1286569"/>
            <a:chExt cx="5145088" cy="4775978"/>
          </a:xfrm>
        </p:grpSpPr>
        <p:sp>
          <p:nvSpPr>
            <p:cNvPr id="47" name="PPT世界-6-1"/>
            <p:cNvSpPr/>
            <p:nvPr/>
          </p:nvSpPr>
          <p:spPr>
            <a:xfrm rot="10800000" flipH="1">
              <a:off x="6172202" y="2303676"/>
              <a:ext cx="5145086" cy="1168007"/>
            </a:xfrm>
            <a:prstGeom prst="snip1Rect">
              <a:avLst>
                <a:gd name="adj" fmla="val 0"/>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8" name="PPT世界-6-2"/>
            <p:cNvSpPr/>
            <p:nvPr/>
          </p:nvSpPr>
          <p:spPr>
            <a:xfrm rot="10800000" flipH="1">
              <a:off x="6172202" y="3599108"/>
              <a:ext cx="5145086" cy="1168007"/>
            </a:xfrm>
            <a:prstGeom prst="snip1Rect">
              <a:avLst>
                <a:gd name="adj" fmla="val 0"/>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49" name="PPT世界-6-3"/>
            <p:cNvSpPr/>
            <p:nvPr/>
          </p:nvSpPr>
          <p:spPr>
            <a:xfrm rot="10800000" flipH="1">
              <a:off x="6172202" y="4894540"/>
              <a:ext cx="5145086" cy="1168007"/>
            </a:xfrm>
            <a:prstGeom prst="snip1Rect">
              <a:avLst>
                <a:gd name="adj" fmla="val 0"/>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50" name="PPT世界-6-4"/>
            <p:cNvSpPr/>
            <p:nvPr/>
          </p:nvSpPr>
          <p:spPr>
            <a:xfrm flipH="1">
              <a:off x="6172200" y="1286569"/>
              <a:ext cx="5145088" cy="889683"/>
            </a:xfrm>
            <a:prstGeom prst="snip2SameRect">
              <a:avLst/>
            </a:prstGeom>
            <a:solidFill>
              <a:schemeClr val="accent3"/>
            </a:soli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51" name="PPT世界-6-5"/>
            <p:cNvSpPr txBox="1"/>
            <p:nvPr/>
          </p:nvSpPr>
          <p:spPr>
            <a:xfrm>
              <a:off x="8402320" y="1507900"/>
              <a:ext cx="2702560" cy="461665"/>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2" name="PPT世界-6-6"/>
            <p:cNvSpPr txBox="1"/>
            <p:nvPr/>
          </p:nvSpPr>
          <p:spPr>
            <a:xfrm>
              <a:off x="7337015" y="2491418"/>
              <a:ext cx="3767865" cy="792525"/>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a:t>
              </a:r>
            </a:p>
          </p:txBody>
        </p:sp>
        <p:sp>
          <p:nvSpPr>
            <p:cNvPr id="53" name="PPT世界-6-7"/>
            <p:cNvSpPr txBox="1"/>
            <p:nvPr/>
          </p:nvSpPr>
          <p:spPr>
            <a:xfrm>
              <a:off x="7337015" y="3786849"/>
              <a:ext cx="3767866" cy="792525"/>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a:t>
              </a:r>
            </a:p>
          </p:txBody>
        </p:sp>
        <p:sp>
          <p:nvSpPr>
            <p:cNvPr id="54" name="PPT世界-6-8"/>
            <p:cNvSpPr txBox="1"/>
            <p:nvPr/>
          </p:nvSpPr>
          <p:spPr>
            <a:xfrm>
              <a:off x="7457720" y="5082282"/>
              <a:ext cx="3647161" cy="792525"/>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单击此处键入文本单击单击此处键入文本单击单击此处键入文本单击</a:t>
              </a:r>
            </a:p>
          </p:txBody>
        </p:sp>
      </p:grpSp>
      <p:grpSp>
        <p:nvGrpSpPr>
          <p:cNvPr id="55" name="PPT世界-7"/>
          <p:cNvGrpSpPr/>
          <p:nvPr/>
        </p:nvGrpSpPr>
        <p:grpSpPr>
          <a:xfrm>
            <a:off x="4954321" y="3090290"/>
            <a:ext cx="2283358" cy="2283358"/>
            <a:chOff x="4954321" y="3054697"/>
            <a:chExt cx="2283358" cy="2283358"/>
          </a:xfrm>
        </p:grpSpPr>
        <p:sp>
          <p:nvSpPr>
            <p:cNvPr id="56" name="PPT世界-7-1"/>
            <p:cNvSpPr/>
            <p:nvPr/>
          </p:nvSpPr>
          <p:spPr>
            <a:xfrm>
              <a:off x="4954321" y="3054697"/>
              <a:ext cx="2283358" cy="2283358"/>
            </a:xfrm>
            <a:prstGeom prst="ellipse">
              <a:avLst/>
            </a:prstGeom>
            <a:solidFill>
              <a:schemeClr val="accent1"/>
            </a:solidFill>
            <a:ln w="12700">
              <a:solidFill>
                <a:schemeClr val="accent3"/>
              </a:solid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57" name="PPT世界-7-2"/>
            <p:cNvSpPr txBox="1"/>
            <p:nvPr/>
          </p:nvSpPr>
          <p:spPr>
            <a:xfrm>
              <a:off x="5265775" y="3596212"/>
              <a:ext cx="1660451" cy="1200329"/>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mn-ea"/>
                  <a:sym typeface="+mn-lt"/>
                </a:rPr>
                <a:t>VS</a:t>
              </a:r>
              <a:endParaRPr kumimoji="0" lang="zh-CN" altLang="en-US" sz="7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Light" panose="020B0300000000000000" pitchFamily="34" charset="-122"/>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anim calcmode="lin" valueType="num">
                                      <p:cBhvr>
                                        <p:cTn id="8" dur="500" fill="hold"/>
                                        <p:tgtEl>
                                          <p:spTgt spid="55"/>
                                        </p:tgtEl>
                                        <p:attrNameLst>
                                          <p:attrName>ppt_x</p:attrName>
                                        </p:attrNameLst>
                                      </p:cBhvr>
                                      <p:tavLst>
                                        <p:tav tm="0">
                                          <p:val>
                                            <p:strVal val="#ppt_x"/>
                                          </p:val>
                                        </p:tav>
                                        <p:tav tm="100000">
                                          <p:val>
                                            <p:strVal val="#ppt_x"/>
                                          </p:val>
                                        </p:tav>
                                      </p:tavLst>
                                    </p:anim>
                                    <p:anim calcmode="lin" valueType="num">
                                      <p:cBhvr>
                                        <p:cTn id="9" dur="500" fill="hold"/>
                                        <p:tgtEl>
                                          <p:spTgt spid="5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anim calcmode="lin" valueType="num">
                                      <p:cBhvr>
                                        <p:cTn id="14" dur="500" fill="hold"/>
                                        <p:tgtEl>
                                          <p:spTgt spid="37"/>
                                        </p:tgtEl>
                                        <p:attrNameLst>
                                          <p:attrName>ppt_x</p:attrName>
                                        </p:attrNameLst>
                                      </p:cBhvr>
                                      <p:tavLst>
                                        <p:tav tm="0">
                                          <p:val>
                                            <p:strVal val="#ppt_x"/>
                                          </p:val>
                                        </p:tav>
                                        <p:tav tm="100000">
                                          <p:val>
                                            <p:strVal val="#ppt_x"/>
                                          </p:val>
                                        </p:tav>
                                      </p:tavLst>
                                    </p:anim>
                                    <p:anim calcmode="lin" valueType="num">
                                      <p:cBhvr>
                                        <p:cTn id="15" dur="5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anim calcmode="lin" valueType="num">
                                      <p:cBhvr>
                                        <p:cTn id="20" dur="500" fill="hold"/>
                                        <p:tgtEl>
                                          <p:spTgt spid="46"/>
                                        </p:tgtEl>
                                        <p:attrNameLst>
                                          <p:attrName>ppt_x</p:attrName>
                                        </p:attrNameLst>
                                      </p:cBhvr>
                                      <p:tavLst>
                                        <p:tav tm="0">
                                          <p:val>
                                            <p:strVal val="#ppt_x"/>
                                          </p:val>
                                        </p:tav>
                                        <p:tav tm="100000">
                                          <p:val>
                                            <p:strVal val="#ppt_x"/>
                                          </p:val>
                                        </p:tav>
                                      </p:tavLst>
                                    </p:anim>
                                    <p:anim calcmode="lin" valueType="num">
                                      <p:cBhvr>
                                        <p:cTn id="21"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PPT世界-1"/>
          <p:cNvGrpSpPr/>
          <p:nvPr/>
        </p:nvGrpSpPr>
        <p:grpSpPr>
          <a:xfrm>
            <a:off x="-162052" y="-122398"/>
            <a:ext cx="12516103" cy="7192864"/>
            <a:chOff x="-149384" y="-149032"/>
            <a:chExt cx="12516103" cy="7192864"/>
          </a:xfrm>
        </p:grpSpPr>
        <p:pic>
          <p:nvPicPr>
            <p:cNvPr id="11" name="PPT世界-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1-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1-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1-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1-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1-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1-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1-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1-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1-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1-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1-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1-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1-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1-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1-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1-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1-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1-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1-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1-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1-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3"/>
          <p:cNvGrpSpPr/>
          <p:nvPr/>
        </p:nvGrpSpPr>
        <p:grpSpPr>
          <a:xfrm>
            <a:off x="371955" y="300636"/>
            <a:ext cx="4174788" cy="755816"/>
            <a:chOff x="6308297" y="1316637"/>
            <a:chExt cx="4174788" cy="755816"/>
          </a:xfrm>
        </p:grpSpPr>
        <p:sp>
          <p:nvSpPr>
            <p:cNvPr id="4" name="PPT世界-3-1"/>
            <p:cNvSpPr/>
            <p:nvPr/>
          </p:nvSpPr>
          <p:spPr>
            <a:xfrm flipV="1">
              <a:off x="7402602" y="1316637"/>
              <a:ext cx="3080483" cy="753310"/>
            </a:xfrm>
            <a:prstGeom prst="round2DiagRect">
              <a:avLst>
                <a:gd name="adj1" fmla="val 22242"/>
                <a:gd name="adj2" fmla="val 0"/>
              </a:avLst>
            </a:prstGeom>
            <a:noFill/>
            <a:ln w="3175">
              <a:gradFill flip="none" rotWithShape="1">
                <a:gsLst>
                  <a:gs pos="0">
                    <a:schemeClr val="accent1"/>
                  </a:gs>
                  <a:gs pos="90000">
                    <a:schemeClr val="accent1">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5" name="PPT世界-3-2"/>
            <p:cNvSpPr txBox="1"/>
            <p:nvPr/>
          </p:nvSpPr>
          <p:spPr>
            <a:xfrm>
              <a:off x="7571731" y="1391634"/>
              <a:ext cx="1805968" cy="400110"/>
            </a:xfrm>
            <a:prstGeom prst="rect">
              <a:avLst/>
            </a:prstGeom>
            <a:noFill/>
          </p:spPr>
          <p:txBody>
            <a:bodyPr wrap="square" rtlCol="0">
              <a:spAutoFit/>
            </a:bodyPr>
            <a:lstStyle/>
            <a:p>
              <a:r>
                <a:rPr kumimoji="1" lang="zh-CN" altLang="en-US" sz="2000" dirty="0">
                  <a:ln w="3175">
                    <a:solidFill>
                      <a:schemeClr val="accent3">
                        <a:alpha val="50000"/>
                      </a:schemeClr>
                    </a:solidFill>
                  </a:ln>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6" name="PPT世界-3-3"/>
            <p:cNvSpPr txBox="1"/>
            <p:nvPr/>
          </p:nvSpPr>
          <p:spPr>
            <a:xfrm>
              <a:off x="7571729" y="1735286"/>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design principle</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 name="PPT世界-3-4"/>
            <p:cNvSpPr/>
            <p:nvPr/>
          </p:nvSpPr>
          <p:spPr>
            <a:xfrm flipV="1">
              <a:off x="6308297" y="1319143"/>
              <a:ext cx="753310" cy="753310"/>
            </a:xfrm>
            <a:prstGeom prst="round2DiagRect">
              <a:avLst>
                <a:gd name="adj1" fmla="val 22242"/>
                <a:gd name="adj2" fmla="val 0"/>
              </a:avLst>
            </a:prstGeom>
            <a:solidFill>
              <a:schemeClr val="accent1"/>
            </a:solidFill>
            <a:ln>
              <a:noFill/>
            </a:ln>
            <a:effectLst>
              <a:outerShdw blurRad="127000" dist="508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9" name="PPT世界-3-5"/>
            <p:cNvSpPr txBox="1"/>
            <p:nvPr/>
          </p:nvSpPr>
          <p:spPr>
            <a:xfrm>
              <a:off x="6333569" y="1404482"/>
              <a:ext cx="707454" cy="584775"/>
            </a:xfrm>
            <a:prstGeom prst="rect">
              <a:avLst/>
            </a:prstGeom>
            <a:noFill/>
          </p:spPr>
          <p:txBody>
            <a:bodyPr wrap="square" rtlCol="0">
              <a:spAutoFit/>
            </a:bodyPr>
            <a:lstStyle/>
            <a:p>
              <a:pPr algn="ctr"/>
              <a:r>
                <a:rPr kumimoji="1"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01</a:t>
              </a:r>
            </a:p>
          </p:txBody>
        </p:sp>
      </p:grpSp>
      <p:grpSp>
        <p:nvGrpSpPr>
          <p:cNvPr id="36" name="PPT世界-4"/>
          <p:cNvGrpSpPr/>
          <p:nvPr/>
        </p:nvGrpSpPr>
        <p:grpSpPr>
          <a:xfrm>
            <a:off x="991612" y="1703903"/>
            <a:ext cx="9036687" cy="1228724"/>
            <a:chOff x="1393188" y="1914526"/>
            <a:chExt cx="9036687" cy="1228724"/>
          </a:xfrm>
        </p:grpSpPr>
        <p:sp>
          <p:nvSpPr>
            <p:cNvPr id="37" name="PPT世界-4-1"/>
            <p:cNvSpPr/>
            <p:nvPr/>
          </p:nvSpPr>
          <p:spPr>
            <a:xfrm>
              <a:off x="1393188" y="1914526"/>
              <a:ext cx="9036687" cy="1228724"/>
            </a:xfrm>
            <a:prstGeom prst="rect">
              <a:avLst/>
            </a:prstGeom>
            <a:solidFill>
              <a:schemeClr val="bg1"/>
            </a:solidFill>
            <a:ln>
              <a:solidFill>
                <a:schemeClr val="accent3"/>
              </a:solidFill>
            </a:ln>
            <a:effectLst>
              <a:outerShdw blurRad="152400" dist="38100" dir="5400000" algn="t"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4-2"/>
            <p:cNvSpPr txBox="1"/>
            <p:nvPr/>
          </p:nvSpPr>
          <p:spPr>
            <a:xfrm>
              <a:off x="2416178" y="2176324"/>
              <a:ext cx="4338225" cy="705129"/>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a:t>
              </a:r>
            </a:p>
          </p:txBody>
        </p:sp>
        <p:sp>
          <p:nvSpPr>
            <p:cNvPr id="39" name="PPT世界-4-3"/>
            <p:cNvSpPr/>
            <p:nvPr/>
          </p:nvSpPr>
          <p:spPr>
            <a:xfrm>
              <a:off x="1582784" y="2174945"/>
              <a:ext cx="787395" cy="707886"/>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4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0" name="PPT世界-5"/>
          <p:cNvGrpSpPr/>
          <p:nvPr/>
        </p:nvGrpSpPr>
        <p:grpSpPr>
          <a:xfrm>
            <a:off x="991612" y="3213615"/>
            <a:ext cx="9036687" cy="1228724"/>
            <a:chOff x="1393188" y="3424238"/>
            <a:chExt cx="9036687" cy="1228724"/>
          </a:xfrm>
        </p:grpSpPr>
        <p:sp>
          <p:nvSpPr>
            <p:cNvPr id="41" name="PPT世界-5-1"/>
            <p:cNvSpPr/>
            <p:nvPr/>
          </p:nvSpPr>
          <p:spPr>
            <a:xfrm>
              <a:off x="1393188" y="3424238"/>
              <a:ext cx="9036687" cy="1228724"/>
            </a:xfrm>
            <a:prstGeom prst="rect">
              <a:avLst/>
            </a:prstGeom>
            <a:solidFill>
              <a:schemeClr val="accent1"/>
            </a:solidFill>
            <a:ln>
              <a:solidFill>
                <a:schemeClr val="tx1">
                  <a:lumMod val="75000"/>
                  <a:lumOff val="25000"/>
                </a:schemeClr>
              </a:solidFill>
            </a:ln>
            <a:effectLst>
              <a:outerShdw blurRad="152400" dist="38100" dir="5400000" algn="t"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5-2"/>
            <p:cNvSpPr txBox="1"/>
            <p:nvPr/>
          </p:nvSpPr>
          <p:spPr>
            <a:xfrm>
              <a:off x="2416176" y="3686036"/>
              <a:ext cx="4338225" cy="705129"/>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a:t>
              </a:r>
            </a:p>
          </p:txBody>
        </p:sp>
        <p:sp>
          <p:nvSpPr>
            <p:cNvPr id="43" name="PPT世界-5-3"/>
            <p:cNvSpPr/>
            <p:nvPr/>
          </p:nvSpPr>
          <p:spPr>
            <a:xfrm>
              <a:off x="1582784" y="3684657"/>
              <a:ext cx="787395" cy="707886"/>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40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4" name="PPT世界-6"/>
          <p:cNvGrpSpPr/>
          <p:nvPr/>
        </p:nvGrpSpPr>
        <p:grpSpPr>
          <a:xfrm>
            <a:off x="991612" y="4713803"/>
            <a:ext cx="9036687" cy="1228724"/>
            <a:chOff x="1393188" y="4924426"/>
            <a:chExt cx="9036687" cy="1228724"/>
          </a:xfrm>
        </p:grpSpPr>
        <p:sp>
          <p:nvSpPr>
            <p:cNvPr id="45" name="PPT世界-6-1"/>
            <p:cNvSpPr/>
            <p:nvPr/>
          </p:nvSpPr>
          <p:spPr>
            <a:xfrm>
              <a:off x="1393188" y="4924426"/>
              <a:ext cx="9036687" cy="1228724"/>
            </a:xfrm>
            <a:prstGeom prst="rect">
              <a:avLst/>
            </a:prstGeom>
            <a:solidFill>
              <a:schemeClr val="bg1"/>
            </a:solidFill>
            <a:ln>
              <a:solidFill>
                <a:schemeClr val="tx1">
                  <a:lumMod val="75000"/>
                  <a:lumOff val="25000"/>
                </a:schemeClr>
              </a:solidFill>
            </a:ln>
            <a:effectLst>
              <a:outerShdw blurRad="152400" dist="38100" dir="5400000" algn="t"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6-2"/>
            <p:cNvSpPr txBox="1"/>
            <p:nvPr/>
          </p:nvSpPr>
          <p:spPr>
            <a:xfrm>
              <a:off x="2416177" y="5186224"/>
              <a:ext cx="4338225" cy="705129"/>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单击此处键入文本单击此处键入文本单击此处键入文本单击此处键入文本单击此处键入文本单击此处</a:t>
              </a:r>
            </a:p>
          </p:txBody>
        </p:sp>
        <p:sp>
          <p:nvSpPr>
            <p:cNvPr id="47" name="PPT世界-6-3"/>
            <p:cNvSpPr/>
            <p:nvPr/>
          </p:nvSpPr>
          <p:spPr>
            <a:xfrm>
              <a:off x="1607661" y="5184845"/>
              <a:ext cx="787395" cy="707886"/>
            </a:xfrm>
            <a:prstGeom prst="rect">
              <a:avLst/>
            </a:prstGeom>
          </p:spPr>
          <p:txBody>
            <a:bodyPr wrap="non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4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8" name="PPT世界-7"/>
          <p:cNvGrpSpPr/>
          <p:nvPr/>
        </p:nvGrpSpPr>
        <p:grpSpPr>
          <a:xfrm>
            <a:off x="6043558" y="1206579"/>
            <a:ext cx="5140643" cy="5118692"/>
            <a:chOff x="6327147" y="1179677"/>
            <a:chExt cx="5140643" cy="5118692"/>
          </a:xfrm>
        </p:grpSpPr>
        <p:sp>
          <p:nvSpPr>
            <p:cNvPr id="49" name="PPT世界-7-1"/>
            <p:cNvSpPr/>
            <p:nvPr/>
          </p:nvSpPr>
          <p:spPr>
            <a:xfrm rot="10800000">
              <a:off x="7373330" y="1179677"/>
              <a:ext cx="4094460" cy="230498"/>
            </a:xfrm>
            <a:prstGeom prst="rect">
              <a:avLst/>
            </a:prstGeom>
            <a:gradFill>
              <a:gsLst>
                <a:gs pos="0">
                  <a:schemeClr val="accent1">
                    <a:alpha val="30000"/>
                  </a:schemeClr>
                </a:gs>
                <a:gs pos="100000">
                  <a:schemeClr val="accent2">
                    <a:alpha val="0"/>
                  </a:schemeClr>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solidFill>
                    <a:prstClr val="white"/>
                  </a:solidFill>
                </a:ln>
                <a:solidFill>
                  <a:srgbClr val="82318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50" name="PPT世界-7-2"/>
            <p:cNvPicPr>
              <a:picLocks noChangeAspect="1"/>
            </p:cNvPicPr>
            <p:nvPr/>
          </p:nvPicPr>
          <p:blipFill rotWithShape="1">
            <a:blip r:embed="rId15" cstate="screen">
              <a:extLst>
                <a:ext uri="{28A0092B-C50C-407E-A947-70E740481C1C}">
                  <a14:useLocalDpi xmlns:a14="http://schemas.microsoft.com/office/drawing/2010/main"/>
                </a:ext>
              </a:extLst>
            </a:blip>
            <a:srcRect/>
            <a:stretch>
              <a:fillRect/>
            </a:stretch>
          </p:blipFill>
          <p:spPr>
            <a:xfrm>
              <a:off x="7163350" y="1315564"/>
              <a:ext cx="3895492" cy="4918356"/>
            </a:xfrm>
            <a:prstGeom prst="rect">
              <a:avLst/>
            </a:prstGeom>
            <a:ln>
              <a:solidFill>
                <a:schemeClr val="tx1">
                  <a:lumMod val="75000"/>
                  <a:lumOff val="25000"/>
                </a:schemeClr>
              </a:solidFill>
            </a:ln>
          </p:spPr>
        </p:pic>
        <p:sp>
          <p:nvSpPr>
            <p:cNvPr id="51" name="PPT世界-7-3"/>
            <p:cNvSpPr/>
            <p:nvPr/>
          </p:nvSpPr>
          <p:spPr>
            <a:xfrm rot="10800000">
              <a:off x="6327147" y="6067871"/>
              <a:ext cx="4094460" cy="230498"/>
            </a:xfrm>
            <a:prstGeom prst="rect">
              <a:avLst/>
            </a:prstGeom>
            <a:gradFill>
              <a:gsLst>
                <a:gs pos="100000">
                  <a:schemeClr val="accent1">
                    <a:alpha val="30000"/>
                  </a:schemeClr>
                </a:gs>
                <a:gs pos="0">
                  <a:schemeClr val="accent2">
                    <a:alpha val="0"/>
                  </a:schemeClr>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solidFill>
                    <a:prstClr val="white"/>
                  </a:solidFill>
                </a:ln>
                <a:solidFill>
                  <a:srgbClr val="82318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strVal val="#ppt_x"/>
                                          </p:val>
                                        </p:tav>
                                        <p:tav tm="100000">
                                          <p:val>
                                            <p:strVal val="#ppt_x"/>
                                          </p:val>
                                        </p:tav>
                                      </p:tavLst>
                                    </p:anim>
                                    <p:anim calcmode="lin" valueType="num">
                                      <p:cBhvr>
                                        <p:cTn id="15" dur="5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ppt_x</p:attrName>
                                        </p:attrNameLst>
                                      </p:cBhvr>
                                      <p:tavLst>
                                        <p:tav tm="0">
                                          <p:val>
                                            <p:strVal val="#ppt_x"/>
                                          </p:val>
                                        </p:tav>
                                        <p:tav tm="100000">
                                          <p:val>
                                            <p:strVal val="#ppt_x"/>
                                          </p:val>
                                        </p:tav>
                                      </p:tavLst>
                                    </p:anim>
                                    <p:anim calcmode="lin" valueType="num">
                                      <p:cBhvr>
                                        <p:cTn id="21" dur="5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anim calcmode="lin" valueType="num">
                                      <p:cBhvr>
                                        <p:cTn id="26" dur="500" fill="hold"/>
                                        <p:tgtEl>
                                          <p:spTgt spid="44"/>
                                        </p:tgtEl>
                                        <p:attrNameLst>
                                          <p:attrName>ppt_x</p:attrName>
                                        </p:attrNameLst>
                                      </p:cBhvr>
                                      <p:tavLst>
                                        <p:tav tm="0">
                                          <p:val>
                                            <p:strVal val="#ppt_x"/>
                                          </p:val>
                                        </p:tav>
                                        <p:tav tm="100000">
                                          <p:val>
                                            <p:strVal val="#ppt_x"/>
                                          </p:val>
                                        </p:tav>
                                      </p:tavLst>
                                    </p:anim>
                                    <p:anim calcmode="lin" valueType="num">
                                      <p:cBhvr>
                                        <p:cTn id="27"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PT世界-1" descr="建筑的设计&#10;&#10;描述已自动生成"/>
          <p:cNvPicPr>
            <a:picLocks noChangeAspect="1"/>
          </p:cNvPicPr>
          <p:nvPr/>
        </p:nvPicPr>
        <p:blipFill rotWithShape="1">
          <a:blip r:embed="rId2" cstate="screen">
            <a:alphaModFix amt="3000"/>
          </a:blip>
          <a:srcRect/>
          <a:stretch>
            <a:fillRect/>
          </a:stretch>
        </p:blipFill>
        <p:spPr>
          <a:xfrm flipV="1">
            <a:off x="0" y="0"/>
            <a:ext cx="12192000" cy="3938962"/>
          </a:xfrm>
          <a:prstGeom prst="rect">
            <a:avLst/>
          </a:prstGeom>
        </p:spPr>
      </p:pic>
      <p:pic>
        <p:nvPicPr>
          <p:cNvPr id="11" name="PPT世界-2" descr="建筑的设计&#10;&#10;描述已自动生成"/>
          <p:cNvPicPr>
            <a:picLocks noChangeAspect="1"/>
          </p:cNvPicPr>
          <p:nvPr/>
        </p:nvPicPr>
        <p:blipFill rotWithShape="1">
          <a:blip r:embed="rId3" cstate="screen">
            <a:alphaModFix amt="36000"/>
            <a:extLst>
              <a:ext uri="{28A0092B-C50C-407E-A947-70E740481C1C}">
                <a14:useLocalDpi xmlns:a14="http://schemas.microsoft.com/office/drawing/2010/main"/>
              </a:ext>
            </a:extLst>
          </a:blip>
          <a:srcRect/>
          <a:stretch>
            <a:fillRect/>
          </a:stretch>
        </p:blipFill>
        <p:spPr>
          <a:xfrm>
            <a:off x="0" y="2919038"/>
            <a:ext cx="12192000" cy="3938962"/>
          </a:xfrm>
          <a:prstGeom prst="rect">
            <a:avLst/>
          </a:prstGeom>
        </p:spPr>
      </p:pic>
      <p:grpSp>
        <p:nvGrpSpPr>
          <p:cNvPr id="3" name="PPT世界-3"/>
          <p:cNvGrpSpPr/>
          <p:nvPr/>
        </p:nvGrpSpPr>
        <p:grpSpPr>
          <a:xfrm>
            <a:off x="1797451" y="2493767"/>
            <a:ext cx="7000338" cy="1711883"/>
            <a:chOff x="2313794" y="2391564"/>
            <a:chExt cx="3080483" cy="753310"/>
          </a:xfrm>
        </p:grpSpPr>
        <p:sp>
          <p:nvSpPr>
            <p:cNvPr id="52" name="PPT世界-3-1"/>
            <p:cNvSpPr/>
            <p:nvPr/>
          </p:nvSpPr>
          <p:spPr>
            <a:xfrm flipV="1">
              <a:off x="2313794" y="2391564"/>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zh-CN" altLang="en-US" sz="3600" dirty="0">
                <a:cs typeface="思源黑体 CN Bold" panose="020B0800000000000000" pitchFamily="34" charset="-122"/>
              </a:endParaRPr>
            </a:p>
          </p:txBody>
        </p:sp>
        <p:sp>
          <p:nvSpPr>
            <p:cNvPr id="53" name="PPT世界-3-2"/>
            <p:cNvSpPr txBox="1"/>
            <p:nvPr/>
          </p:nvSpPr>
          <p:spPr>
            <a:xfrm>
              <a:off x="2482923" y="2498495"/>
              <a:ext cx="1805968" cy="338591"/>
            </a:xfrm>
            <a:prstGeom prst="rect">
              <a:avLst/>
            </a:prstGeom>
            <a:noFill/>
          </p:spPr>
          <p:txBody>
            <a:bodyPr wrap="square" rtlCol="0">
              <a:spAutoFit/>
            </a:bodyPr>
            <a:lstStyle/>
            <a:p>
              <a:r>
                <a:rPr kumimoji="1" lang="zh-CN" altLang="en-US" sz="44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54" name="PPT世界-3-3"/>
            <p:cNvSpPr txBox="1"/>
            <p:nvPr/>
          </p:nvSpPr>
          <p:spPr>
            <a:xfrm>
              <a:off x="2482921" y="2842149"/>
              <a:ext cx="1929218" cy="162524"/>
            </a:xfrm>
            <a:prstGeom prst="rect">
              <a:avLst/>
            </a:prstGeom>
            <a:noFill/>
          </p:spPr>
          <p:txBody>
            <a:bodyPr wrap="square">
              <a:spAutoFit/>
            </a:bodyPr>
            <a:lstStyle/>
            <a:p>
              <a:r>
                <a:rPr lang="en-US" altLang="zh-CN" sz="18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manufacturing engineering</a:t>
              </a:r>
              <a:endParaRPr lang="zh-CN" altLang="en-US" sz="18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nvGrpSpPr>
          <p:cNvPr id="2" name="PPT世界-4"/>
          <p:cNvGrpSpPr/>
          <p:nvPr/>
        </p:nvGrpSpPr>
        <p:grpSpPr>
          <a:xfrm>
            <a:off x="1196263" y="1880739"/>
            <a:ext cx="926925" cy="926925"/>
            <a:chOff x="1219489" y="2394071"/>
            <a:chExt cx="753310" cy="753310"/>
          </a:xfrm>
        </p:grpSpPr>
        <p:sp>
          <p:nvSpPr>
            <p:cNvPr id="59" name="PPT世界-4-1"/>
            <p:cNvSpPr/>
            <p:nvPr/>
          </p:nvSpPr>
          <p:spPr>
            <a:xfrm flipV="1">
              <a:off x="1219489" y="2394071"/>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000">
                <a:cs typeface="思源黑体 CN Bold" panose="020B0800000000000000" pitchFamily="34" charset="-122"/>
              </a:endParaRPr>
            </a:p>
          </p:txBody>
        </p:sp>
        <p:sp>
          <p:nvSpPr>
            <p:cNvPr id="67" name="PPT世界-4-2"/>
            <p:cNvSpPr txBox="1"/>
            <p:nvPr/>
          </p:nvSpPr>
          <p:spPr>
            <a:xfrm>
              <a:off x="1244761" y="2479410"/>
              <a:ext cx="707454" cy="575297"/>
            </a:xfrm>
            <a:prstGeom prst="rect">
              <a:avLst/>
            </a:prstGeom>
            <a:noFill/>
          </p:spPr>
          <p:txBody>
            <a:bodyPr wrap="square" rtlCol="0">
              <a:spAutoFit/>
            </a:bodyPr>
            <a:lstStyle/>
            <a:p>
              <a:pPr algn="ctr"/>
              <a:r>
                <a:rPr kumimoji="1" lang="en-US" altLang="zh-CN" sz="40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p>
          </p:txBody>
        </p:sp>
      </p:grpSp>
      <p:pic>
        <p:nvPicPr>
          <p:cNvPr id="55" name="PPT世界-5" descr="飞机停在室内&#10;&#10;低可信度描述已自动生成"/>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6457949" y="0"/>
            <a:ext cx="5734050" cy="6858000"/>
          </a:xfrm>
          <a:custGeom>
            <a:avLst/>
            <a:gdLst>
              <a:gd name="connsiteX0" fmla="*/ 1226820 w 5734050"/>
              <a:gd name="connsiteY0" fmla="*/ 0 h 6858000"/>
              <a:gd name="connsiteX1" fmla="*/ 1918189 w 5734050"/>
              <a:gd name="connsiteY1" fmla="*/ 0 h 6858000"/>
              <a:gd name="connsiteX2" fmla="*/ 5042681 w 5734050"/>
              <a:gd name="connsiteY2" fmla="*/ 0 h 6858000"/>
              <a:gd name="connsiteX3" fmla="*/ 5734050 w 5734050"/>
              <a:gd name="connsiteY3" fmla="*/ 0 h 6858000"/>
              <a:gd name="connsiteX4" fmla="*/ 5734050 w 5734050"/>
              <a:gd name="connsiteY4" fmla="*/ 6858000 h 6858000"/>
              <a:gd name="connsiteX5" fmla="*/ 5042681 w 5734050"/>
              <a:gd name="connsiteY5" fmla="*/ 6858000 h 6858000"/>
              <a:gd name="connsiteX6" fmla="*/ 691369 w 5734050"/>
              <a:gd name="connsiteY6" fmla="*/ 6858000 h 6858000"/>
              <a:gd name="connsiteX7" fmla="*/ 0 w 573405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4050" h="6858000">
                <a:moveTo>
                  <a:pt x="1226820" y="0"/>
                </a:moveTo>
                <a:lnTo>
                  <a:pt x="1918189" y="0"/>
                </a:lnTo>
                <a:lnTo>
                  <a:pt x="5042681" y="0"/>
                </a:lnTo>
                <a:lnTo>
                  <a:pt x="5734050" y="0"/>
                </a:lnTo>
                <a:lnTo>
                  <a:pt x="5734050" y="6858000"/>
                </a:lnTo>
                <a:lnTo>
                  <a:pt x="5042681" y="6858000"/>
                </a:lnTo>
                <a:lnTo>
                  <a:pt x="691369" y="6858000"/>
                </a:lnTo>
                <a:lnTo>
                  <a:pt x="0" y="6858000"/>
                </a:lnTo>
                <a:close/>
              </a:path>
            </a:pathLst>
          </a:custGeom>
        </p:spPr>
      </p:pic>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0" name="PPT世界-7"/>
          <p:cNvGrpSpPr/>
          <p:nvPr/>
        </p:nvGrpSpPr>
        <p:grpSpPr>
          <a:xfrm>
            <a:off x="453378" y="405271"/>
            <a:ext cx="5980158" cy="277140"/>
            <a:chOff x="453378" y="405271"/>
            <a:chExt cx="5980158" cy="277140"/>
          </a:xfrm>
        </p:grpSpPr>
        <p:sp>
          <p:nvSpPr>
            <p:cNvPr id="36" name="PPT世界-7-1"/>
            <p:cNvSpPr/>
            <p:nvPr/>
          </p:nvSpPr>
          <p:spPr>
            <a:xfrm flipH="1">
              <a:off x="453378" y="405271"/>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7-2"/>
            <p:cNvSpPr txBox="1"/>
            <p:nvPr/>
          </p:nvSpPr>
          <p:spPr>
            <a:xfrm flipH="1">
              <a:off x="565531" y="420731"/>
              <a:ext cx="611367" cy="24622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首页</a:t>
              </a:r>
            </a:p>
          </p:txBody>
        </p:sp>
        <p:sp>
          <p:nvSpPr>
            <p:cNvPr id="38" name="PPT世界-7-3"/>
            <p:cNvSpPr txBox="1"/>
            <p:nvPr/>
          </p:nvSpPr>
          <p:spPr>
            <a:xfrm flipH="1">
              <a:off x="1613645"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机械设计原理</a:t>
              </a:r>
            </a:p>
          </p:txBody>
        </p:sp>
        <p:sp>
          <p:nvSpPr>
            <p:cNvPr id="39" name="PPT世界-7-4"/>
            <p:cNvSpPr txBox="1"/>
            <p:nvPr/>
          </p:nvSpPr>
          <p:spPr>
            <a:xfrm flipH="1">
              <a:off x="2842864"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40" name="PPT世界-7-5"/>
            <p:cNvSpPr txBox="1"/>
            <p:nvPr/>
          </p:nvSpPr>
          <p:spPr>
            <a:xfrm flipH="1">
              <a:off x="5301300"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材料科学基础</a:t>
              </a:r>
            </a:p>
          </p:txBody>
        </p:sp>
        <p:sp>
          <p:nvSpPr>
            <p:cNvPr id="41" name="PPT世界-7-6"/>
            <p:cNvSpPr txBox="1"/>
            <p:nvPr/>
          </p:nvSpPr>
          <p:spPr>
            <a:xfrm flipH="1">
              <a:off x="4072082" y="420731"/>
              <a:ext cx="1132236" cy="246221"/>
            </a:xfrm>
            <a:prstGeom prst="rect">
              <a:avLst/>
            </a:prstGeom>
            <a:noFill/>
          </p:spPr>
          <p:txBody>
            <a:bodyPr wrap="square" rtlCol="0">
              <a:spAutoFit/>
            </a:bodyPr>
            <a:lstStyle/>
            <a:p>
              <a:pPr algn="ctr"/>
              <a:r>
                <a:rPr lang="zh-CN" altLang="en-US" sz="1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电脑应用技术</a:t>
              </a:r>
            </a:p>
          </p:txBody>
        </p:sp>
      </p:grpSp>
      <p:sp>
        <p:nvSpPr>
          <p:cNvPr id="43" name="PPT世界-8"/>
          <p:cNvSpPr/>
          <p:nvPr/>
        </p:nvSpPr>
        <p:spPr>
          <a:xfrm>
            <a:off x="375244"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9"/>
          <p:cNvSpPr/>
          <p:nvPr/>
        </p:nvSpPr>
        <p:spPr>
          <a:xfrm>
            <a:off x="468169" y="6111647"/>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10"/>
          <p:cNvSpPr/>
          <p:nvPr/>
        </p:nvSpPr>
        <p:spPr>
          <a:xfrm>
            <a:off x="878197"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11"/>
          <p:cNvSpPr/>
          <p:nvPr/>
        </p:nvSpPr>
        <p:spPr>
          <a:xfrm>
            <a:off x="945210" y="6111765"/>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12"/>
          <p:cNvSpPr/>
          <p:nvPr/>
        </p:nvSpPr>
        <p:spPr>
          <a:xfrm>
            <a:off x="1381151"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13"/>
          <p:cNvSpPr/>
          <p:nvPr/>
        </p:nvSpPr>
        <p:spPr>
          <a:xfrm>
            <a:off x="1448176" y="6129825"/>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14"/>
          <p:cNvSpPr/>
          <p:nvPr/>
        </p:nvSpPr>
        <p:spPr>
          <a:xfrm>
            <a:off x="1884103" y="6044622"/>
            <a:ext cx="341292" cy="341291"/>
          </a:xfrm>
          <a:prstGeom prst="ellipse">
            <a:avLst/>
          </a:prstGeom>
          <a:solidFill>
            <a:schemeClr val="accent1"/>
          </a:solidFill>
          <a:ln w="12700" cap="flat" cmpd="sng" algn="ctr">
            <a:noFill/>
            <a:prstDash val="solid"/>
            <a:miter lim="800000"/>
          </a:ln>
          <a:effectLst/>
        </p:spPr>
        <p:txBody>
          <a:bodyPr rtlCol="0" anchor="ctr">
            <a:noAutofit/>
          </a:bodyPr>
          <a:lstStyle/>
          <a:p>
            <a:pPr algn="ctr">
              <a:defRPr/>
            </a:pPr>
            <a:endParaRPr lang="zh-CN" altLang="en-US" kern="0" dirty="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15"/>
          <p:cNvSpPr/>
          <p:nvPr/>
        </p:nvSpPr>
        <p:spPr>
          <a:xfrm>
            <a:off x="1973077" y="6111647"/>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51" name="PPT世界-16"/>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5880000" flipH="1">
            <a:off x="9223395" y="-2369446"/>
            <a:ext cx="1035368" cy="5095527"/>
          </a:xfrm>
          <a:custGeom>
            <a:avLst/>
            <a:gdLst>
              <a:gd name="connsiteX0" fmla="*/ 339689 w 1035368"/>
              <a:gd name="connsiteY0" fmla="*/ 5095527 h 5095527"/>
              <a:gd name="connsiteX1" fmla="*/ 1035368 w 1035368"/>
              <a:gd name="connsiteY1" fmla="*/ 145511 h 5095527"/>
              <a:gd name="connsiteX2" fmla="*/ 0 w 1035368"/>
              <a:gd name="connsiteY2" fmla="*/ 0 h 5095527"/>
              <a:gd name="connsiteX3" fmla="*/ 0 w 1035368"/>
              <a:gd name="connsiteY3" fmla="*/ 5095527 h 5095527"/>
            </a:gdLst>
            <a:ahLst/>
            <a:cxnLst>
              <a:cxn ang="0">
                <a:pos x="connsiteX0" y="connsiteY0"/>
              </a:cxn>
              <a:cxn ang="0">
                <a:pos x="connsiteX1" y="connsiteY1"/>
              </a:cxn>
              <a:cxn ang="0">
                <a:pos x="connsiteX2" y="connsiteY2"/>
              </a:cxn>
              <a:cxn ang="0">
                <a:pos x="connsiteX3" y="connsiteY3"/>
              </a:cxn>
            </a:cxnLst>
            <a:rect l="l" t="t" r="r" b="b"/>
            <a:pathLst>
              <a:path w="1035368" h="5095527">
                <a:moveTo>
                  <a:pt x="339689" y="5095527"/>
                </a:moveTo>
                <a:lnTo>
                  <a:pt x="1035368" y="145511"/>
                </a:lnTo>
                <a:lnTo>
                  <a:pt x="0" y="0"/>
                </a:lnTo>
                <a:lnTo>
                  <a:pt x="0" y="5095527"/>
                </a:lnTo>
                <a:close/>
              </a:path>
            </a:pathLst>
          </a:custGeom>
        </p:spPr>
      </p:pic>
      <p:pic>
        <p:nvPicPr>
          <p:cNvPr id="56" name="PPT世界-17"/>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5880000" flipH="1">
            <a:off x="8227077" y="4038840"/>
            <a:ext cx="1102957" cy="5281084"/>
          </a:xfrm>
          <a:custGeom>
            <a:avLst/>
            <a:gdLst>
              <a:gd name="connsiteX0" fmla="*/ 1102957 w 1102957"/>
              <a:gd name="connsiteY0" fmla="*/ 5281084 h 5281084"/>
              <a:gd name="connsiteX1" fmla="*/ 1102957 w 1102957"/>
              <a:gd name="connsiteY1" fmla="*/ 0 h 5281084"/>
              <a:gd name="connsiteX2" fmla="*/ 742208 w 1102957"/>
              <a:gd name="connsiteY2" fmla="*/ 0 h 5281084"/>
              <a:gd name="connsiteX3" fmla="*/ 0 w 1102957"/>
              <a:gd name="connsiteY3" fmla="*/ 5281083 h 5281084"/>
            </a:gdLst>
            <a:ahLst/>
            <a:cxnLst>
              <a:cxn ang="0">
                <a:pos x="connsiteX0" y="connsiteY0"/>
              </a:cxn>
              <a:cxn ang="0">
                <a:pos x="connsiteX1" y="connsiteY1"/>
              </a:cxn>
              <a:cxn ang="0">
                <a:pos x="connsiteX2" y="connsiteY2"/>
              </a:cxn>
              <a:cxn ang="0">
                <a:pos x="connsiteX3" y="connsiteY3"/>
              </a:cxn>
            </a:cxnLst>
            <a:rect l="l" t="t" r="r" b="b"/>
            <a:pathLst>
              <a:path w="1102957" h="5281084">
                <a:moveTo>
                  <a:pt x="1102957" y="5281084"/>
                </a:moveTo>
                <a:lnTo>
                  <a:pt x="1102957" y="0"/>
                </a:lnTo>
                <a:lnTo>
                  <a:pt x="742208" y="0"/>
                </a:lnTo>
                <a:lnTo>
                  <a:pt x="0" y="5281083"/>
                </a:lnTo>
                <a:close/>
              </a:path>
            </a:pathLst>
          </a:custGeom>
        </p:spPr>
      </p:pic>
      <p:pic>
        <p:nvPicPr>
          <p:cNvPr id="57" name="PPT世界-18"/>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5880000" flipH="1">
            <a:off x="9063295" y="4092496"/>
            <a:ext cx="1102957" cy="5156423"/>
          </a:xfrm>
          <a:custGeom>
            <a:avLst/>
            <a:gdLst>
              <a:gd name="connsiteX0" fmla="*/ 1102957 w 1102957"/>
              <a:gd name="connsiteY0" fmla="*/ 5156423 h 5156423"/>
              <a:gd name="connsiteX1" fmla="*/ 1102957 w 1102957"/>
              <a:gd name="connsiteY1" fmla="*/ 53162 h 5156423"/>
              <a:gd name="connsiteX2" fmla="*/ 724688 w 1102957"/>
              <a:gd name="connsiteY2" fmla="*/ 0 h 5156423"/>
              <a:gd name="connsiteX3" fmla="*/ 0 w 1102957"/>
              <a:gd name="connsiteY3" fmla="*/ 5156423 h 5156423"/>
            </a:gdLst>
            <a:ahLst/>
            <a:cxnLst>
              <a:cxn ang="0">
                <a:pos x="connsiteX0" y="connsiteY0"/>
              </a:cxn>
              <a:cxn ang="0">
                <a:pos x="connsiteX1" y="connsiteY1"/>
              </a:cxn>
              <a:cxn ang="0">
                <a:pos x="connsiteX2" y="connsiteY2"/>
              </a:cxn>
              <a:cxn ang="0">
                <a:pos x="connsiteX3" y="connsiteY3"/>
              </a:cxn>
            </a:cxnLst>
            <a:rect l="l" t="t" r="r" b="b"/>
            <a:pathLst>
              <a:path w="1102957" h="5156423">
                <a:moveTo>
                  <a:pt x="1102957" y="5156423"/>
                </a:moveTo>
                <a:lnTo>
                  <a:pt x="1102957" y="53162"/>
                </a:lnTo>
                <a:lnTo>
                  <a:pt x="724688" y="0"/>
                </a:lnTo>
                <a:lnTo>
                  <a:pt x="0" y="5156423"/>
                </a:lnTo>
                <a:close/>
              </a:path>
            </a:pathLst>
          </a:custGeom>
        </p:spPr>
      </p:pic>
      <p:pic>
        <p:nvPicPr>
          <p:cNvPr id="58" name="PPT世界-19"/>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481336" flipH="1">
            <a:off x="11441118" y="-1781"/>
            <a:ext cx="1115527" cy="5147475"/>
          </a:xfrm>
          <a:custGeom>
            <a:avLst/>
            <a:gdLst>
              <a:gd name="connsiteX0" fmla="*/ 1115526 w 1115527"/>
              <a:gd name="connsiteY0" fmla="*/ 54973 h 5147475"/>
              <a:gd name="connsiteX1" fmla="*/ 725470 w 1115527"/>
              <a:gd name="connsiteY1" fmla="*/ 0 h 5147475"/>
              <a:gd name="connsiteX2" fmla="*/ 0 w 1115527"/>
              <a:gd name="connsiteY2" fmla="*/ 5147475 h 5147475"/>
              <a:gd name="connsiteX3" fmla="*/ 1115527 w 1115527"/>
              <a:gd name="connsiteY3" fmla="*/ 5147475 h 5147475"/>
            </a:gdLst>
            <a:ahLst/>
            <a:cxnLst>
              <a:cxn ang="0">
                <a:pos x="connsiteX0" y="connsiteY0"/>
              </a:cxn>
              <a:cxn ang="0">
                <a:pos x="connsiteX1" y="connsiteY1"/>
              </a:cxn>
              <a:cxn ang="0">
                <a:pos x="connsiteX2" y="connsiteY2"/>
              </a:cxn>
              <a:cxn ang="0">
                <a:pos x="connsiteX3" y="connsiteY3"/>
              </a:cxn>
            </a:cxnLst>
            <a:rect l="l" t="t" r="r" b="b"/>
            <a:pathLst>
              <a:path w="1115527" h="5147475">
                <a:moveTo>
                  <a:pt x="1115526" y="54973"/>
                </a:moveTo>
                <a:lnTo>
                  <a:pt x="725470" y="0"/>
                </a:lnTo>
                <a:lnTo>
                  <a:pt x="0" y="5147475"/>
                </a:lnTo>
                <a:lnTo>
                  <a:pt x="1115527" y="5147475"/>
                </a:lnTo>
                <a:close/>
              </a:path>
            </a:pathLst>
          </a:custGeom>
        </p:spPr>
      </p:pic>
      <p:pic>
        <p:nvPicPr>
          <p:cNvPr id="74" name="PPT世界-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481336" flipH="1">
            <a:off x="11450226" y="1671434"/>
            <a:ext cx="1159194" cy="5281084"/>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75" name="PPT世界-21"/>
          <p:cNvPicPr>
            <a:picLocks noChangeAspect="1"/>
          </p:cNvPicPr>
          <p:nvPr/>
        </p:nvPicPr>
        <p:blipFill>
          <a:blip r:embed="rId11" cstate="screen">
            <a:extLst>
              <a:ext uri="{28A0092B-C50C-407E-A947-70E740481C1C}">
                <a14:useLocalDpi xmlns:a14="http://schemas.microsoft.com/office/drawing/2010/main"/>
              </a:ext>
            </a:extLst>
          </a:blip>
          <a:srcRect t="11015" b="11015"/>
          <a:stretch>
            <a:fillRect/>
          </a:stretch>
        </p:blipFill>
        <p:spPr>
          <a:xfrm rot="1110784" flipH="1">
            <a:off x="5747529" y="-563482"/>
            <a:ext cx="2247900" cy="7984967"/>
          </a:xfrm>
          <a:custGeom>
            <a:avLst/>
            <a:gdLst>
              <a:gd name="connsiteX0" fmla="*/ 2247900 w 2247900"/>
              <a:gd name="connsiteY0" fmla="*/ 752706 h 7984967"/>
              <a:gd name="connsiteX1" fmla="*/ 0 w 2247900"/>
              <a:gd name="connsiteY1" fmla="*/ 0 h 7984967"/>
              <a:gd name="connsiteX2" fmla="*/ 0 w 2247900"/>
              <a:gd name="connsiteY2" fmla="*/ 7232260 h 7984967"/>
              <a:gd name="connsiteX3" fmla="*/ 2247900 w 2247900"/>
              <a:gd name="connsiteY3" fmla="*/ 7984967 h 7984967"/>
            </a:gdLst>
            <a:ahLst/>
            <a:cxnLst>
              <a:cxn ang="0">
                <a:pos x="connsiteX0" y="connsiteY0"/>
              </a:cxn>
              <a:cxn ang="0">
                <a:pos x="connsiteX1" y="connsiteY1"/>
              </a:cxn>
              <a:cxn ang="0">
                <a:pos x="connsiteX2" y="connsiteY2"/>
              </a:cxn>
              <a:cxn ang="0">
                <a:pos x="connsiteX3" y="connsiteY3"/>
              </a:cxn>
            </a:cxnLst>
            <a:rect l="l" t="t" r="r" b="b"/>
            <a:pathLst>
              <a:path w="2247900" h="7984967">
                <a:moveTo>
                  <a:pt x="2247900" y="752706"/>
                </a:moveTo>
                <a:lnTo>
                  <a:pt x="0" y="0"/>
                </a:lnTo>
                <a:lnTo>
                  <a:pt x="0" y="7232260"/>
                </a:lnTo>
                <a:lnTo>
                  <a:pt x="2247900" y="7984967"/>
                </a:lnTo>
                <a:close/>
              </a:path>
            </a:pathLst>
          </a:custGeom>
        </p:spPr>
      </p:pic>
      <p:pic>
        <p:nvPicPr>
          <p:cNvPr id="76" name="PPT世界-2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rot="1110784" flipH="1">
            <a:off x="6589600" y="1592117"/>
            <a:ext cx="1216683" cy="1044958"/>
          </a:xfrm>
          <a:custGeom>
            <a:avLst/>
            <a:gdLst>
              <a:gd name="connsiteX0" fmla="*/ 0 w 1216683"/>
              <a:gd name="connsiteY0" fmla="*/ 0 h 1044958"/>
              <a:gd name="connsiteX1" fmla="*/ 1216683 w 1216683"/>
              <a:gd name="connsiteY1" fmla="*/ 0 h 1044958"/>
              <a:gd name="connsiteX2" fmla="*/ 1216683 w 1216683"/>
              <a:gd name="connsiteY2" fmla="*/ 1044959 h 1044958"/>
              <a:gd name="connsiteX3" fmla="*/ 0 w 1216683"/>
              <a:gd name="connsiteY3" fmla="*/ 1044959 h 1044958"/>
            </a:gdLst>
            <a:ahLst/>
            <a:cxnLst>
              <a:cxn ang="0">
                <a:pos x="connsiteX0" y="connsiteY0"/>
              </a:cxn>
              <a:cxn ang="0">
                <a:pos x="connsiteX1" y="connsiteY1"/>
              </a:cxn>
              <a:cxn ang="0">
                <a:pos x="connsiteX2" y="connsiteY2"/>
              </a:cxn>
              <a:cxn ang="0">
                <a:pos x="connsiteX3" y="connsiteY3"/>
              </a:cxn>
            </a:cxnLst>
            <a:rect l="l" t="t" r="r" b="b"/>
            <a:pathLst>
              <a:path w="1216683" h="1044958">
                <a:moveTo>
                  <a:pt x="0" y="0"/>
                </a:moveTo>
                <a:lnTo>
                  <a:pt x="1216683" y="0"/>
                </a:lnTo>
                <a:lnTo>
                  <a:pt x="1216683" y="1044959"/>
                </a:lnTo>
                <a:lnTo>
                  <a:pt x="0" y="1044959"/>
                </a:lnTo>
                <a:close/>
              </a:path>
            </a:pathLst>
          </a:custGeom>
        </p:spPr>
      </p:pic>
      <p:pic>
        <p:nvPicPr>
          <p:cNvPr id="35" name="图片 34">
            <a:hlinkClick r:id="rId13"/>
            <a:extLst>
              <a:ext uri="{FF2B5EF4-FFF2-40B4-BE49-F238E27FC236}">
                <a16:creationId xmlns:a16="http://schemas.microsoft.com/office/drawing/2014/main" id="{128D0486-82C6-4CFC-AC9A-A8F3245B5760}"/>
              </a:ext>
            </a:extLst>
          </p:cNvPr>
          <p:cNvPicPr>
            <a:picLocks noChangeAspect="1"/>
          </p:cNvPicPr>
          <p:nvPr/>
        </p:nvPicPr>
        <p:blipFill>
          <a:blip r:embed="rId14">
            <a:extLst>
              <a:ext uri="{28A0092B-C50C-407E-A947-70E740481C1C}">
                <a14:useLocalDpi xmlns:a14="http://schemas.microsoft.com/office/drawing/2010/main"/>
              </a:ext>
            </a:extLst>
          </a:blip>
          <a:srcRect/>
          <a:stretch/>
        </p:blipFill>
        <p:spPr>
          <a:xfrm>
            <a:off x="10499367" y="368508"/>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PPT世界-1"/>
          <p:cNvGrpSpPr/>
          <p:nvPr/>
        </p:nvGrpSpPr>
        <p:grpSpPr>
          <a:xfrm>
            <a:off x="371955" y="300636"/>
            <a:ext cx="4174788" cy="755816"/>
            <a:chOff x="6611988" y="2562509"/>
            <a:chExt cx="4174788" cy="755816"/>
          </a:xfrm>
        </p:grpSpPr>
        <p:sp>
          <p:nvSpPr>
            <p:cNvPr id="37" name="PPT世界-1-1"/>
            <p:cNvSpPr/>
            <p:nvPr/>
          </p:nvSpPr>
          <p:spPr>
            <a:xfrm flipV="1">
              <a:off x="7706293" y="2562509"/>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cs typeface="思源黑体 CN Bold" panose="020B0800000000000000" pitchFamily="34" charset="-122"/>
              </a:endParaRPr>
            </a:p>
          </p:txBody>
        </p:sp>
        <p:sp>
          <p:nvSpPr>
            <p:cNvPr id="38" name="PPT世界-1-2"/>
            <p:cNvSpPr txBox="1"/>
            <p:nvPr/>
          </p:nvSpPr>
          <p:spPr>
            <a:xfrm>
              <a:off x="7875421" y="2637506"/>
              <a:ext cx="2349517" cy="400110"/>
            </a:xfrm>
            <a:prstGeom prst="rect">
              <a:avLst/>
            </a:prstGeom>
            <a:noFill/>
          </p:spPr>
          <p:txBody>
            <a:bodyPr wrap="square" rtlCol="0">
              <a:spAutoFit/>
            </a:bodyPr>
            <a:lstStyle/>
            <a:p>
              <a:r>
                <a:rPr kumimoji="1" lang="zh-CN" altLang="en-US" sz="2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39" name="PPT世界-1-3"/>
            <p:cNvSpPr txBox="1"/>
            <p:nvPr/>
          </p:nvSpPr>
          <p:spPr>
            <a:xfrm>
              <a:off x="7875420" y="2981158"/>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manufacturing engineering</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0" name="PPT世界-1-4"/>
            <p:cNvSpPr/>
            <p:nvPr/>
          </p:nvSpPr>
          <p:spPr>
            <a:xfrm flipV="1">
              <a:off x="6611988" y="2565015"/>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41" name="PPT世界-1-5"/>
            <p:cNvSpPr txBox="1"/>
            <p:nvPr/>
          </p:nvSpPr>
          <p:spPr>
            <a:xfrm>
              <a:off x="6637260" y="2650354"/>
              <a:ext cx="707454" cy="584775"/>
            </a:xfrm>
            <a:prstGeom prst="rect">
              <a:avLst/>
            </a:prstGeom>
            <a:noFill/>
          </p:spPr>
          <p:txBody>
            <a:bodyPr wrap="square" rtlCol="0">
              <a:spAutoFit/>
            </a:bodyPr>
            <a:lstStyle/>
            <a:p>
              <a:pPr algn="ctr"/>
              <a:r>
                <a:rPr kumimoji="1" lang="en-US" altLang="zh-CN" sz="3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p>
          </p:txBody>
        </p:sp>
      </p:grpSp>
      <p:grpSp>
        <p:nvGrpSpPr>
          <p:cNvPr id="35" name="PPT世界-2"/>
          <p:cNvGrpSpPr/>
          <p:nvPr/>
        </p:nvGrpSpPr>
        <p:grpSpPr>
          <a:xfrm>
            <a:off x="-149384" y="-149032"/>
            <a:ext cx="12516103" cy="7192864"/>
            <a:chOff x="-149384" y="-149032"/>
            <a:chExt cx="12516103" cy="7192864"/>
          </a:xfrm>
        </p:grpSpPr>
        <p:pic>
          <p:nvPicPr>
            <p:cNvPr id="11" name="PPT世界-2-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2-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2-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2-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2-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2-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2-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2-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2-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2-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2-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2-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2-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2-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2-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2-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2-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2-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2-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2-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2-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2-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2-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6" name="PPT世界-4"/>
          <p:cNvSpPr/>
          <p:nvPr/>
        </p:nvSpPr>
        <p:spPr>
          <a:xfrm>
            <a:off x="642802" y="1558195"/>
            <a:ext cx="11033260" cy="4786429"/>
          </a:xfrm>
          <a:prstGeom prst="roundRect">
            <a:avLst>
              <a:gd name="adj" fmla="val 0"/>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grpSp>
        <p:nvGrpSpPr>
          <p:cNvPr id="97" name="PPT世界-5"/>
          <p:cNvGrpSpPr/>
          <p:nvPr/>
        </p:nvGrpSpPr>
        <p:grpSpPr>
          <a:xfrm>
            <a:off x="6096000" y="1921022"/>
            <a:ext cx="5276850" cy="1184750"/>
            <a:chOff x="6267450" y="2022879"/>
            <a:chExt cx="5276850" cy="1184750"/>
          </a:xfrm>
        </p:grpSpPr>
        <p:sp>
          <p:nvSpPr>
            <p:cNvPr id="98" name="PPT世界-5-1"/>
            <p:cNvSpPr/>
            <p:nvPr/>
          </p:nvSpPr>
          <p:spPr>
            <a:xfrm>
              <a:off x="6267450" y="2022879"/>
              <a:ext cx="5276850" cy="1184750"/>
            </a:xfrm>
            <a:prstGeom prst="roundRect">
              <a:avLst>
                <a:gd name="adj" fmla="val 0"/>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99" name="PPT世界-5-2"/>
            <p:cNvSpPr txBox="1"/>
            <p:nvPr/>
          </p:nvSpPr>
          <p:spPr>
            <a:xfrm>
              <a:off x="7824767" y="2177101"/>
              <a:ext cx="1860555" cy="331123"/>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00" name="PPT世界-5-3"/>
            <p:cNvSpPr txBox="1"/>
            <p:nvPr/>
          </p:nvSpPr>
          <p:spPr>
            <a:xfrm>
              <a:off x="7824768" y="2574040"/>
              <a:ext cx="3424834" cy="479365"/>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a:t>
              </a:r>
            </a:p>
          </p:txBody>
        </p:sp>
        <p:grpSp>
          <p:nvGrpSpPr>
            <p:cNvPr id="101" name="组合 100"/>
            <p:cNvGrpSpPr/>
            <p:nvPr/>
          </p:nvGrpSpPr>
          <p:grpSpPr>
            <a:xfrm>
              <a:off x="6758616" y="2253373"/>
              <a:ext cx="723764" cy="723762"/>
              <a:chOff x="6659752" y="2154513"/>
              <a:chExt cx="921477" cy="921475"/>
            </a:xfrm>
          </p:grpSpPr>
          <p:sp>
            <p:nvSpPr>
              <p:cNvPr id="102" name="PPT世界-5-4"/>
              <p:cNvSpPr/>
              <p:nvPr/>
            </p:nvSpPr>
            <p:spPr>
              <a:xfrm>
                <a:off x="6659752" y="2154513"/>
                <a:ext cx="921477" cy="921475"/>
              </a:xfrm>
              <a:prstGeom prst="ellipse">
                <a:avLst/>
              </a:prstGeom>
              <a:solidFill>
                <a:schemeClr val="accent1"/>
              </a:solidFill>
              <a:ln w="3429"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03" name="图形 52"/>
              <p:cNvGrpSpPr/>
              <p:nvPr/>
            </p:nvGrpSpPr>
            <p:grpSpPr>
              <a:xfrm>
                <a:off x="6888714" y="2383470"/>
                <a:ext cx="463565" cy="463564"/>
                <a:chOff x="2285396" y="5032332"/>
                <a:chExt cx="956704" cy="956705"/>
              </a:xfrm>
              <a:solidFill>
                <a:schemeClr val="bg1"/>
              </a:solidFill>
              <a:effectLst>
                <a:outerShdw blurRad="50800" dist="38100" dir="2700000" algn="tl" rotWithShape="0">
                  <a:prstClr val="black">
                    <a:alpha val="40000"/>
                  </a:prstClr>
                </a:outerShdw>
              </a:effectLst>
            </p:grpSpPr>
            <p:sp>
              <p:nvSpPr>
                <p:cNvPr id="104" name="PPT世界-5-5"/>
                <p:cNvSpPr/>
                <p:nvPr/>
              </p:nvSpPr>
              <p:spPr>
                <a:xfrm>
                  <a:off x="2285396" y="5032332"/>
                  <a:ext cx="956704" cy="956705"/>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5" name="PPT世界-5-6"/>
                <p:cNvSpPr/>
                <p:nvPr/>
              </p:nvSpPr>
              <p:spPr>
                <a:xfrm>
                  <a:off x="2680206" y="5103099"/>
                  <a:ext cx="506559" cy="413976"/>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6" name="PPT世界-5-7"/>
                <p:cNvSpPr/>
                <p:nvPr/>
              </p:nvSpPr>
              <p:spPr>
                <a:xfrm>
                  <a:off x="2748318" y="5556977"/>
                  <a:ext cx="432059" cy="277753"/>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7" name="PPT世界-5-8"/>
                <p:cNvSpPr/>
                <p:nvPr/>
              </p:nvSpPr>
              <p:spPr>
                <a:xfrm>
                  <a:off x="2810040" y="561870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8" name="PPT世界-5-9"/>
                <p:cNvSpPr/>
                <p:nvPr/>
              </p:nvSpPr>
              <p:spPr>
                <a:xfrm>
                  <a:off x="2871763" y="561870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9" name="PPT世界-5-10"/>
                <p:cNvSpPr/>
                <p:nvPr/>
              </p:nvSpPr>
              <p:spPr>
                <a:xfrm>
                  <a:off x="2933487" y="5618701"/>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0" name="PPT世界-5-11"/>
                <p:cNvSpPr/>
                <p:nvPr/>
              </p:nvSpPr>
              <p:spPr>
                <a:xfrm>
                  <a:off x="2810040" y="5680425"/>
                  <a:ext cx="308614" cy="30860"/>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1" name="PPT世界-5-12"/>
                <p:cNvSpPr/>
                <p:nvPr/>
              </p:nvSpPr>
              <p:spPr>
                <a:xfrm>
                  <a:off x="2810040" y="5742150"/>
                  <a:ext cx="308614" cy="30860"/>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2" name="PPT世界-5-13"/>
                <p:cNvSpPr/>
                <p:nvPr/>
              </p:nvSpPr>
              <p:spPr>
                <a:xfrm>
                  <a:off x="2748318" y="5094063"/>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3" name="PPT世界-5-14"/>
                <p:cNvSpPr/>
                <p:nvPr/>
              </p:nvSpPr>
              <p:spPr>
                <a:xfrm>
                  <a:off x="2748316" y="5155790"/>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4" name="PPT世界-5-15"/>
                <p:cNvSpPr/>
                <p:nvPr/>
              </p:nvSpPr>
              <p:spPr>
                <a:xfrm>
                  <a:off x="2748318" y="5217519"/>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5" name="PPT世界-5-16"/>
                <p:cNvSpPr/>
                <p:nvPr/>
              </p:nvSpPr>
              <p:spPr>
                <a:xfrm>
                  <a:off x="3149477" y="5495285"/>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6" name="PPT世界-5-17"/>
                <p:cNvSpPr/>
                <p:nvPr/>
              </p:nvSpPr>
              <p:spPr>
                <a:xfrm>
                  <a:off x="3149523" y="5433534"/>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7" name="PPT世界-5-18"/>
                <p:cNvSpPr/>
                <p:nvPr/>
              </p:nvSpPr>
              <p:spPr>
                <a:xfrm>
                  <a:off x="3149570" y="5371892"/>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118" name="PPT世界-6"/>
          <p:cNvGrpSpPr/>
          <p:nvPr/>
        </p:nvGrpSpPr>
        <p:grpSpPr>
          <a:xfrm>
            <a:off x="6096000" y="3380879"/>
            <a:ext cx="5276850" cy="1184750"/>
            <a:chOff x="6267450" y="3448893"/>
            <a:chExt cx="5276850" cy="1184750"/>
          </a:xfrm>
        </p:grpSpPr>
        <p:sp>
          <p:nvSpPr>
            <p:cNvPr id="119" name="PPT世界-6-1"/>
            <p:cNvSpPr/>
            <p:nvPr/>
          </p:nvSpPr>
          <p:spPr>
            <a:xfrm>
              <a:off x="6267450" y="3448893"/>
              <a:ext cx="5276850" cy="1184750"/>
            </a:xfrm>
            <a:prstGeom prst="roundRect">
              <a:avLst>
                <a:gd name="adj" fmla="val 0"/>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120" name="PPT世界-6-2"/>
            <p:cNvSpPr txBox="1"/>
            <p:nvPr/>
          </p:nvSpPr>
          <p:spPr>
            <a:xfrm>
              <a:off x="7824767" y="3603115"/>
              <a:ext cx="1860555" cy="331123"/>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21" name="PPT世界-6-3"/>
            <p:cNvSpPr txBox="1"/>
            <p:nvPr/>
          </p:nvSpPr>
          <p:spPr>
            <a:xfrm>
              <a:off x="7824768" y="4000054"/>
              <a:ext cx="3424834" cy="479365"/>
            </a:xfrm>
            <a:prstGeom prst="rect">
              <a:avLst/>
            </a:prstGeom>
            <a:noFill/>
            <a:ln>
              <a:noFill/>
            </a:ln>
          </p:spPr>
          <p:txBody>
            <a:bodyPr wrap="square" lIns="0" tIns="0" rIns="0" bIns="0" rtlCol="0">
              <a:noAutofit/>
            </a:bodyPr>
            <a:lstStyle>
              <a:defPPr>
                <a:defRPr lang="zh-CN"/>
              </a:defPPr>
              <a:lvl1pPr>
                <a:lnSpc>
                  <a:spcPct val="130000"/>
                </a:lnSpc>
                <a:defRPr sz="1400">
                  <a:solidFill>
                    <a:schemeClr val="tx1">
                      <a:lumMod val="75000"/>
                      <a:lumOff val="25000"/>
                    </a:schemeClr>
                  </a:solidFill>
                  <a:latin typeface="+mn-ea"/>
                  <a:cs typeface="+mn-ea"/>
                </a:defRPr>
              </a:lvl1p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a:t>
              </a:r>
            </a:p>
          </p:txBody>
        </p:sp>
        <p:grpSp>
          <p:nvGrpSpPr>
            <p:cNvPr id="122" name="组合 121"/>
            <p:cNvGrpSpPr/>
            <p:nvPr/>
          </p:nvGrpSpPr>
          <p:grpSpPr>
            <a:xfrm>
              <a:off x="6758616" y="3679386"/>
              <a:ext cx="723764" cy="723762"/>
              <a:chOff x="6659752" y="3580528"/>
              <a:chExt cx="921477" cy="921476"/>
            </a:xfrm>
          </p:grpSpPr>
          <p:sp>
            <p:nvSpPr>
              <p:cNvPr id="123" name="PPT世界-6-4"/>
              <p:cNvSpPr/>
              <p:nvPr/>
            </p:nvSpPr>
            <p:spPr>
              <a:xfrm>
                <a:off x="6659752" y="3580528"/>
                <a:ext cx="921477" cy="921476"/>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3A6064">
                      <a:lumMod val="50000"/>
                    </a:srgb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24" name="图形 6"/>
              <p:cNvGrpSpPr/>
              <p:nvPr/>
            </p:nvGrpSpPr>
            <p:grpSpPr>
              <a:xfrm>
                <a:off x="6888713" y="3809484"/>
                <a:ext cx="463565" cy="461815"/>
                <a:chOff x="3618249" y="868869"/>
                <a:chExt cx="956704" cy="953106"/>
              </a:xfrm>
              <a:solidFill>
                <a:schemeClr val="bg1"/>
              </a:solidFill>
              <a:effectLst>
                <a:outerShdw blurRad="50800" dist="38100" dir="2700000" algn="tl" rotWithShape="0">
                  <a:prstClr val="black">
                    <a:alpha val="40000"/>
                  </a:prstClr>
                </a:outerShdw>
              </a:effectLst>
            </p:grpSpPr>
            <p:sp>
              <p:nvSpPr>
                <p:cNvPr id="125" name="PPT世界-6-5"/>
                <p:cNvSpPr/>
                <p:nvPr/>
              </p:nvSpPr>
              <p:spPr>
                <a:xfrm>
                  <a:off x="3618251" y="868869"/>
                  <a:ext cx="956702" cy="953106"/>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6" name="PPT世界-6-6"/>
                <p:cNvSpPr/>
                <p:nvPr/>
              </p:nvSpPr>
              <p:spPr>
                <a:xfrm>
                  <a:off x="3649113" y="1640418"/>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7" name="PPT世界-6-7"/>
                <p:cNvSpPr/>
                <p:nvPr/>
              </p:nvSpPr>
              <p:spPr>
                <a:xfrm>
                  <a:off x="3618249" y="1733004"/>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8" name="PPT世界-6-8"/>
                <p:cNvSpPr/>
                <p:nvPr/>
              </p:nvSpPr>
              <p:spPr>
                <a:xfrm>
                  <a:off x="3679973" y="1733004"/>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9" name="PPT世界-6-9"/>
                <p:cNvSpPr/>
                <p:nvPr/>
              </p:nvSpPr>
              <p:spPr>
                <a:xfrm>
                  <a:off x="3772557" y="1146627"/>
                  <a:ext cx="462921" cy="462929"/>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0" name="PPT世界-6-10"/>
                <p:cNvSpPr/>
                <p:nvPr/>
              </p:nvSpPr>
              <p:spPr>
                <a:xfrm>
                  <a:off x="3957729" y="1270075"/>
                  <a:ext cx="118924" cy="180649"/>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1" name="PPT世界-6-11"/>
                <p:cNvSpPr/>
                <p:nvPr/>
              </p:nvSpPr>
              <p:spPr>
                <a:xfrm>
                  <a:off x="4312643" y="930596"/>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2" name="PPT世界-6-12"/>
                <p:cNvSpPr/>
                <p:nvPr/>
              </p:nvSpPr>
              <p:spPr>
                <a:xfrm>
                  <a:off x="4312639" y="992317"/>
                  <a:ext cx="154308" cy="30860"/>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3" name="PPT世界-6-13"/>
                <p:cNvSpPr/>
                <p:nvPr/>
              </p:nvSpPr>
              <p:spPr>
                <a:xfrm>
                  <a:off x="4436097" y="1054042"/>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4" name="PPT世界-6-14"/>
                <p:cNvSpPr/>
                <p:nvPr/>
              </p:nvSpPr>
              <p:spPr>
                <a:xfrm>
                  <a:off x="4374363" y="1054017"/>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35" name="PPT世界-6-15"/>
                <p:cNvSpPr/>
                <p:nvPr/>
              </p:nvSpPr>
              <p:spPr>
                <a:xfrm>
                  <a:off x="4312709" y="1054040"/>
                  <a:ext cx="30860" cy="30860"/>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136" name="PPT世界-7"/>
          <p:cNvGrpSpPr/>
          <p:nvPr/>
        </p:nvGrpSpPr>
        <p:grpSpPr>
          <a:xfrm>
            <a:off x="6096000" y="4840736"/>
            <a:ext cx="5276850" cy="1184750"/>
            <a:chOff x="6267450" y="4874907"/>
            <a:chExt cx="5276850" cy="1184750"/>
          </a:xfrm>
        </p:grpSpPr>
        <p:sp>
          <p:nvSpPr>
            <p:cNvPr id="137" name="PPT世界-7-1"/>
            <p:cNvSpPr/>
            <p:nvPr/>
          </p:nvSpPr>
          <p:spPr>
            <a:xfrm>
              <a:off x="6267450" y="4874907"/>
              <a:ext cx="5276850" cy="1184750"/>
            </a:xfrm>
            <a:prstGeom prst="roundRect">
              <a:avLst>
                <a:gd name="adj" fmla="val 0"/>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138" name="PPT世界-7-2"/>
            <p:cNvSpPr txBox="1"/>
            <p:nvPr/>
          </p:nvSpPr>
          <p:spPr>
            <a:xfrm>
              <a:off x="7824767" y="5029129"/>
              <a:ext cx="1860555" cy="331123"/>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39" name="PPT世界-7-3"/>
            <p:cNvSpPr txBox="1"/>
            <p:nvPr/>
          </p:nvSpPr>
          <p:spPr>
            <a:xfrm>
              <a:off x="7824768" y="5426068"/>
              <a:ext cx="3424834" cy="479365"/>
            </a:xfrm>
            <a:prstGeom prst="rect">
              <a:avLst/>
            </a:prstGeom>
            <a:noFill/>
            <a:ln>
              <a:noFill/>
            </a:ln>
          </p:spPr>
          <p:txBody>
            <a:bodyPr wrap="square" lIns="0" tIns="0" rIns="0" bIns="0" rtlCol="0">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单击此处键入文本单击单击单击此处键入文本单击单击单击此处键入文本单击单击</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a:t>
              </a:r>
            </a:p>
          </p:txBody>
        </p:sp>
        <p:grpSp>
          <p:nvGrpSpPr>
            <p:cNvPr id="140" name="组合 139"/>
            <p:cNvGrpSpPr/>
            <p:nvPr/>
          </p:nvGrpSpPr>
          <p:grpSpPr>
            <a:xfrm>
              <a:off x="6758616" y="5105400"/>
              <a:ext cx="723764" cy="723762"/>
              <a:chOff x="6659752" y="5006538"/>
              <a:chExt cx="921477" cy="921475"/>
            </a:xfrm>
          </p:grpSpPr>
          <p:sp>
            <p:nvSpPr>
              <p:cNvPr id="141" name="PPT世界-7-4"/>
              <p:cNvSpPr/>
              <p:nvPr/>
            </p:nvSpPr>
            <p:spPr>
              <a:xfrm>
                <a:off x="6659752" y="5006538"/>
                <a:ext cx="921477" cy="921475"/>
              </a:xfrm>
              <a:prstGeom prst="ellipse">
                <a:avLst/>
              </a:prstGeom>
              <a:solidFill>
                <a:schemeClr val="accent1"/>
              </a:solidFill>
              <a:ln w="3429"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142" name="图形 34"/>
              <p:cNvGrpSpPr/>
              <p:nvPr/>
            </p:nvGrpSpPr>
            <p:grpSpPr>
              <a:xfrm>
                <a:off x="6888714" y="5235497"/>
                <a:ext cx="463565" cy="463564"/>
                <a:chOff x="952550" y="3644561"/>
                <a:chExt cx="956718" cy="956720"/>
              </a:xfrm>
              <a:solidFill>
                <a:schemeClr val="bg1"/>
              </a:solidFill>
              <a:effectLst>
                <a:outerShdw blurRad="50800" dist="38100" dir="2700000" algn="tl" rotWithShape="0">
                  <a:prstClr val="black">
                    <a:alpha val="40000"/>
                  </a:prstClr>
                </a:outerShdw>
              </a:effectLst>
            </p:grpSpPr>
            <p:sp>
              <p:nvSpPr>
                <p:cNvPr id="143" name="PPT世界-7-5"/>
                <p:cNvSpPr/>
                <p:nvPr/>
              </p:nvSpPr>
              <p:spPr>
                <a:xfrm>
                  <a:off x="1322895" y="3706295"/>
                  <a:ext cx="216032" cy="216025"/>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4" name="PPT世界-7-6"/>
                <p:cNvSpPr/>
                <p:nvPr/>
              </p:nvSpPr>
              <p:spPr>
                <a:xfrm>
                  <a:off x="952550" y="3644561"/>
                  <a:ext cx="956718" cy="956720"/>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5" name="PPT世界-7-7"/>
                <p:cNvSpPr/>
                <p:nvPr/>
              </p:nvSpPr>
              <p:spPr>
                <a:xfrm>
                  <a:off x="1353755" y="4045767"/>
                  <a:ext cx="154309" cy="154310"/>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6" name="PPT世界-7-8"/>
                <p:cNvSpPr/>
                <p:nvPr/>
              </p:nvSpPr>
              <p:spPr>
                <a:xfrm>
                  <a:off x="1616082" y="3968608"/>
                  <a:ext cx="246894" cy="293188"/>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47" name="PPT世界-7-9"/>
                <p:cNvSpPr/>
                <p:nvPr/>
              </p:nvSpPr>
              <p:spPr>
                <a:xfrm>
                  <a:off x="1014276" y="4030336"/>
                  <a:ext cx="216032" cy="216032"/>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grp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148" name="PPT世界-8"/>
          <p:cNvGrpSpPr/>
          <p:nvPr/>
        </p:nvGrpSpPr>
        <p:grpSpPr>
          <a:xfrm>
            <a:off x="626787" y="2059588"/>
            <a:ext cx="5166908" cy="3965898"/>
            <a:chOff x="626787" y="2059588"/>
            <a:chExt cx="5166908" cy="3965898"/>
          </a:xfrm>
        </p:grpSpPr>
        <p:pic>
          <p:nvPicPr>
            <p:cNvPr id="149" name="PPT世界-8-1"/>
            <p:cNvPicPr>
              <a:picLocks noChangeAspect="1" noChangeArrowheads="1"/>
            </p:cNvPicPr>
            <p:nvPr/>
          </p:nvPicPr>
          <p:blipFill rotWithShape="1">
            <a:blip r:embed="rId15" cstate="screen">
              <a:extLst>
                <a:ext uri="{28A0092B-C50C-407E-A947-70E740481C1C}">
                  <a14:useLocalDpi xmlns:a14="http://schemas.microsoft.com/office/drawing/2010/main"/>
                </a:ext>
              </a:extLst>
            </a:blip>
            <a:srcRect/>
            <a:stretch>
              <a:fillRect/>
            </a:stretch>
          </p:blipFill>
          <p:spPr bwMode="auto">
            <a:xfrm flipH="1">
              <a:off x="1010282" y="2059588"/>
              <a:ext cx="4399918" cy="3609118"/>
            </a:xfrm>
            <a:prstGeom prst="rect">
              <a:avLst/>
            </a:prstGeom>
            <a:noFill/>
            <a:ln>
              <a:solidFill>
                <a:schemeClr val="accent3"/>
              </a:solidFill>
            </a:ln>
            <a:extLst>
              <a:ext uri="{909E8E84-426E-40DD-AFC4-6F175D3DCCD1}">
                <a14:hiddenFill xmlns:a14="http://schemas.microsoft.com/office/drawing/2010/main">
                  <a:solidFill>
                    <a:srgbClr val="FFFFFF"/>
                  </a:solidFill>
                </a14:hiddenFill>
              </a:ext>
            </a:extLst>
          </p:spPr>
        </p:pic>
        <p:sp>
          <p:nvSpPr>
            <p:cNvPr id="150" name="PPT世界-8-2"/>
            <p:cNvSpPr/>
            <p:nvPr/>
          </p:nvSpPr>
          <p:spPr>
            <a:xfrm>
              <a:off x="626787" y="5294601"/>
              <a:ext cx="5166908" cy="730885"/>
            </a:xfrm>
            <a:prstGeom prst="round1Rect">
              <a:avLst>
                <a:gd name="adj" fmla="val 50000"/>
              </a:avLst>
            </a:prstGeom>
            <a:solidFill>
              <a:schemeClr val="accent1"/>
            </a:solidFill>
            <a:ln w="12700" cap="flat" cmpd="sng" algn="ctr">
              <a:noFill/>
              <a:prstDash val="solid"/>
              <a:miter lim="800000"/>
            </a:ln>
            <a:effectLst>
              <a:outerShdw blurRad="2794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anim calcmode="lin" valueType="num">
                                      <p:cBhvr>
                                        <p:cTn id="8" dur="500" fill="hold"/>
                                        <p:tgtEl>
                                          <p:spTgt spid="148"/>
                                        </p:tgtEl>
                                        <p:attrNameLst>
                                          <p:attrName>ppt_x</p:attrName>
                                        </p:attrNameLst>
                                      </p:cBhvr>
                                      <p:tavLst>
                                        <p:tav tm="0">
                                          <p:val>
                                            <p:strVal val="#ppt_x"/>
                                          </p:val>
                                        </p:tav>
                                        <p:tav tm="100000">
                                          <p:val>
                                            <p:strVal val="#ppt_x"/>
                                          </p:val>
                                        </p:tav>
                                      </p:tavLst>
                                    </p:anim>
                                    <p:anim calcmode="lin" valueType="num">
                                      <p:cBhvr>
                                        <p:cTn id="9" dur="500" fill="hold"/>
                                        <p:tgtEl>
                                          <p:spTgt spid="1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500"/>
                                        <p:tgtEl>
                                          <p:spTgt spid="97"/>
                                        </p:tgtEl>
                                      </p:cBhvr>
                                    </p:animEffect>
                                    <p:anim calcmode="lin" valueType="num">
                                      <p:cBhvr>
                                        <p:cTn id="14" dur="500" fill="hold"/>
                                        <p:tgtEl>
                                          <p:spTgt spid="97"/>
                                        </p:tgtEl>
                                        <p:attrNameLst>
                                          <p:attrName>ppt_x</p:attrName>
                                        </p:attrNameLst>
                                      </p:cBhvr>
                                      <p:tavLst>
                                        <p:tav tm="0">
                                          <p:val>
                                            <p:strVal val="#ppt_x"/>
                                          </p:val>
                                        </p:tav>
                                        <p:tav tm="100000">
                                          <p:val>
                                            <p:strVal val="#ppt_x"/>
                                          </p:val>
                                        </p:tav>
                                      </p:tavLst>
                                    </p:anim>
                                    <p:anim calcmode="lin" valueType="num">
                                      <p:cBhvr>
                                        <p:cTn id="15" dur="500" fill="hold"/>
                                        <p:tgtEl>
                                          <p:spTgt spid="9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8"/>
                                        </p:tgtEl>
                                        <p:attrNameLst>
                                          <p:attrName>style.visibility</p:attrName>
                                        </p:attrNameLst>
                                      </p:cBhvr>
                                      <p:to>
                                        <p:strVal val="visible"/>
                                      </p:to>
                                    </p:set>
                                    <p:animEffect transition="in" filter="fade">
                                      <p:cBhvr>
                                        <p:cTn id="19" dur="500"/>
                                        <p:tgtEl>
                                          <p:spTgt spid="118"/>
                                        </p:tgtEl>
                                      </p:cBhvr>
                                    </p:animEffect>
                                    <p:anim calcmode="lin" valueType="num">
                                      <p:cBhvr>
                                        <p:cTn id="20" dur="500" fill="hold"/>
                                        <p:tgtEl>
                                          <p:spTgt spid="118"/>
                                        </p:tgtEl>
                                        <p:attrNameLst>
                                          <p:attrName>ppt_x</p:attrName>
                                        </p:attrNameLst>
                                      </p:cBhvr>
                                      <p:tavLst>
                                        <p:tav tm="0">
                                          <p:val>
                                            <p:strVal val="#ppt_x"/>
                                          </p:val>
                                        </p:tav>
                                        <p:tav tm="100000">
                                          <p:val>
                                            <p:strVal val="#ppt_x"/>
                                          </p:val>
                                        </p:tav>
                                      </p:tavLst>
                                    </p:anim>
                                    <p:anim calcmode="lin" valueType="num">
                                      <p:cBhvr>
                                        <p:cTn id="21" dur="500" fill="hold"/>
                                        <p:tgtEl>
                                          <p:spTgt spid="11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36"/>
                                        </p:tgtEl>
                                        <p:attrNameLst>
                                          <p:attrName>style.visibility</p:attrName>
                                        </p:attrNameLst>
                                      </p:cBhvr>
                                      <p:to>
                                        <p:strVal val="visible"/>
                                      </p:to>
                                    </p:set>
                                    <p:animEffect transition="in" filter="fade">
                                      <p:cBhvr>
                                        <p:cTn id="25" dur="500"/>
                                        <p:tgtEl>
                                          <p:spTgt spid="136"/>
                                        </p:tgtEl>
                                      </p:cBhvr>
                                    </p:animEffect>
                                    <p:anim calcmode="lin" valueType="num">
                                      <p:cBhvr>
                                        <p:cTn id="26" dur="500" fill="hold"/>
                                        <p:tgtEl>
                                          <p:spTgt spid="136"/>
                                        </p:tgtEl>
                                        <p:attrNameLst>
                                          <p:attrName>ppt_x</p:attrName>
                                        </p:attrNameLst>
                                      </p:cBhvr>
                                      <p:tavLst>
                                        <p:tav tm="0">
                                          <p:val>
                                            <p:strVal val="#ppt_x"/>
                                          </p:val>
                                        </p:tav>
                                        <p:tav tm="100000">
                                          <p:val>
                                            <p:strVal val="#ppt_x"/>
                                          </p:val>
                                        </p:tav>
                                      </p:tavLst>
                                    </p:anim>
                                    <p:anim calcmode="lin" valueType="num">
                                      <p:cBhvr>
                                        <p:cTn id="27" dur="500" fill="hold"/>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PPT世界-1"/>
          <p:cNvGrpSpPr/>
          <p:nvPr/>
        </p:nvGrpSpPr>
        <p:grpSpPr>
          <a:xfrm>
            <a:off x="371955" y="300636"/>
            <a:ext cx="4174788" cy="755816"/>
            <a:chOff x="6611988" y="2562509"/>
            <a:chExt cx="4174788" cy="755816"/>
          </a:xfrm>
        </p:grpSpPr>
        <p:sp>
          <p:nvSpPr>
            <p:cNvPr id="37" name="PPT世界-1-1"/>
            <p:cNvSpPr/>
            <p:nvPr/>
          </p:nvSpPr>
          <p:spPr>
            <a:xfrm flipV="1">
              <a:off x="7706293" y="2562509"/>
              <a:ext cx="3080483" cy="753310"/>
            </a:xfrm>
            <a:prstGeom prst="round2DiagRect">
              <a:avLst>
                <a:gd name="adj1" fmla="val 22242"/>
                <a:gd name="adj2" fmla="val 0"/>
              </a:avLst>
            </a:prstGeom>
            <a:noFill/>
            <a:ln w="3175">
              <a:gradFill flip="none" rotWithShape="1">
                <a:gsLst>
                  <a:gs pos="0">
                    <a:schemeClr val="accent3">
                      <a:alpha val="40000"/>
                    </a:schemeClr>
                  </a:gs>
                  <a:gs pos="90000">
                    <a:schemeClr val="accent3">
                      <a:alpha val="0"/>
                    </a:schemeClr>
                  </a:gs>
                </a:gsLst>
                <a:lin ang="0" scaled="1"/>
                <a:tileRect/>
              </a:gradFill>
            </a:ln>
            <a:effectLst>
              <a:outerShdw blurRad="127000" dist="508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dirty="0">
                <a:cs typeface="思源黑体 CN Bold" panose="020B0800000000000000" pitchFamily="34" charset="-122"/>
              </a:endParaRPr>
            </a:p>
          </p:txBody>
        </p:sp>
        <p:sp>
          <p:nvSpPr>
            <p:cNvPr id="38" name="PPT世界-1-2"/>
            <p:cNvSpPr txBox="1"/>
            <p:nvPr/>
          </p:nvSpPr>
          <p:spPr>
            <a:xfrm>
              <a:off x="7875421" y="2637506"/>
              <a:ext cx="2349517" cy="400110"/>
            </a:xfrm>
            <a:prstGeom prst="rect">
              <a:avLst/>
            </a:prstGeom>
            <a:noFill/>
          </p:spPr>
          <p:txBody>
            <a:bodyPr wrap="square" rtlCol="0">
              <a:spAutoFit/>
            </a:bodyPr>
            <a:lstStyle/>
            <a:p>
              <a:r>
                <a:rPr kumimoji="1" lang="zh-CN" altLang="en-US" sz="20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机械制造工程</a:t>
              </a:r>
            </a:p>
          </p:txBody>
        </p:sp>
        <p:sp>
          <p:nvSpPr>
            <p:cNvPr id="39" name="PPT世界-1-3"/>
            <p:cNvSpPr txBox="1"/>
            <p:nvPr/>
          </p:nvSpPr>
          <p:spPr>
            <a:xfrm>
              <a:off x="7875420" y="2981158"/>
              <a:ext cx="2855759" cy="261610"/>
            </a:xfrm>
            <a:prstGeom prst="rect">
              <a:avLst/>
            </a:prstGeom>
            <a:noFill/>
          </p:spPr>
          <p:txBody>
            <a:bodyPr wrap="square">
              <a:spAutoFit/>
            </a:bodyPr>
            <a:lstStyle/>
            <a:p>
              <a:r>
                <a:rPr lang="en-US" altLang="zh-CN"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rPr>
                <a:t>Mechanical manufacturing engineering</a:t>
              </a:r>
              <a:endParaRPr lang="zh-CN" altLang="en-US" sz="1100" dirty="0">
                <a:solidFill>
                  <a:schemeClr val="accent3"/>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0" name="PPT世界-1-4"/>
            <p:cNvSpPr/>
            <p:nvPr/>
          </p:nvSpPr>
          <p:spPr>
            <a:xfrm flipV="1">
              <a:off x="6611988" y="2565015"/>
              <a:ext cx="753310" cy="753310"/>
            </a:xfrm>
            <a:prstGeom prst="round2DiagRect">
              <a:avLst>
                <a:gd name="adj1" fmla="val 22242"/>
                <a:gd name="adj2" fmla="val 0"/>
              </a:avLst>
            </a:prstGeom>
            <a:solidFill>
              <a:schemeClr val="accent3"/>
            </a:solidFill>
            <a:ln>
              <a:noFill/>
            </a:ln>
            <a:effectLst>
              <a:outerShdw blurRad="127000" dist="508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a:cs typeface="思源黑体 CN Bold" panose="020B0800000000000000" pitchFamily="34" charset="-122"/>
              </a:endParaRPr>
            </a:p>
          </p:txBody>
        </p:sp>
        <p:sp>
          <p:nvSpPr>
            <p:cNvPr id="41" name="PPT世界-1-5"/>
            <p:cNvSpPr txBox="1"/>
            <p:nvPr/>
          </p:nvSpPr>
          <p:spPr>
            <a:xfrm>
              <a:off x="6637260" y="2650354"/>
              <a:ext cx="707454" cy="584775"/>
            </a:xfrm>
            <a:prstGeom prst="rect">
              <a:avLst/>
            </a:prstGeom>
            <a:noFill/>
          </p:spPr>
          <p:txBody>
            <a:bodyPr wrap="square" rtlCol="0">
              <a:spAutoFit/>
            </a:bodyPr>
            <a:lstStyle/>
            <a:p>
              <a:pPr algn="ctr"/>
              <a:r>
                <a:rPr kumimoji="1" lang="en-US" altLang="zh-CN" sz="32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02</a:t>
              </a:r>
            </a:p>
          </p:txBody>
        </p:sp>
      </p:grpSp>
      <p:grpSp>
        <p:nvGrpSpPr>
          <p:cNvPr id="35" name="PPT世界-2"/>
          <p:cNvGrpSpPr/>
          <p:nvPr/>
        </p:nvGrpSpPr>
        <p:grpSpPr>
          <a:xfrm>
            <a:off x="-149384" y="-149032"/>
            <a:ext cx="12516103" cy="7192864"/>
            <a:chOff x="-149384" y="-149032"/>
            <a:chExt cx="12516103" cy="7192864"/>
          </a:xfrm>
        </p:grpSpPr>
        <p:pic>
          <p:nvPicPr>
            <p:cNvPr id="11" name="PPT世界-2-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rot="21118664">
              <a:off x="-139818" y="4807778"/>
              <a:ext cx="399380" cy="2088308"/>
            </a:xfrm>
            <a:custGeom>
              <a:avLst/>
              <a:gdLst>
                <a:gd name="connsiteX0" fmla="*/ 399380 w 399380"/>
                <a:gd name="connsiteY0" fmla="*/ 0 h 2088308"/>
                <a:gd name="connsiteX1" fmla="*/ 399380 w 399380"/>
                <a:gd name="connsiteY1" fmla="*/ 2088308 h 2088308"/>
                <a:gd name="connsiteX2" fmla="*/ 0 w 399380"/>
                <a:gd name="connsiteY2" fmla="*/ 2032020 h 2088308"/>
                <a:gd name="connsiteX3" fmla="*/ 286387 w 399380"/>
                <a:gd name="connsiteY3" fmla="*/ 0 h 2088308"/>
              </a:gdLst>
              <a:ahLst/>
              <a:cxnLst>
                <a:cxn ang="0">
                  <a:pos x="connsiteX0" y="connsiteY0"/>
                </a:cxn>
                <a:cxn ang="0">
                  <a:pos x="connsiteX1" y="connsiteY1"/>
                </a:cxn>
                <a:cxn ang="0">
                  <a:pos x="connsiteX2" y="connsiteY2"/>
                </a:cxn>
                <a:cxn ang="0">
                  <a:pos x="connsiteX3" y="connsiteY3"/>
                </a:cxn>
              </a:cxnLst>
              <a:rect l="l" t="t" r="r" b="b"/>
              <a:pathLst>
                <a:path w="399380" h="2088308">
                  <a:moveTo>
                    <a:pt x="399380" y="0"/>
                  </a:moveTo>
                  <a:lnTo>
                    <a:pt x="399380" y="2088308"/>
                  </a:lnTo>
                  <a:lnTo>
                    <a:pt x="0" y="2032020"/>
                  </a:lnTo>
                  <a:lnTo>
                    <a:pt x="286387" y="0"/>
                  </a:lnTo>
                  <a:close/>
                </a:path>
              </a:pathLst>
            </a:custGeom>
          </p:spPr>
        </p:pic>
        <p:pic>
          <p:nvPicPr>
            <p:cNvPr id="12" name="PPT世界-2-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2453021"/>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3" name="PPT世界-2-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3174129"/>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14" name="PPT世界-2-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5720000">
              <a:off x="11409474" y="-454087"/>
              <a:ext cx="424003" cy="1165800"/>
            </a:xfrm>
            <a:custGeom>
              <a:avLst/>
              <a:gdLst>
                <a:gd name="connsiteX0" fmla="*/ 424003 w 424003"/>
                <a:gd name="connsiteY0" fmla="*/ 0 h 1165800"/>
                <a:gd name="connsiteX1" fmla="*/ 260160 w 424003"/>
                <a:gd name="connsiteY1" fmla="*/ 1165800 h 1165800"/>
                <a:gd name="connsiteX2" fmla="*/ 0 w 424003"/>
                <a:gd name="connsiteY2" fmla="*/ 1129237 h 1165800"/>
                <a:gd name="connsiteX3" fmla="*/ 0 w 424003"/>
                <a:gd name="connsiteY3" fmla="*/ 0 h 1165800"/>
              </a:gdLst>
              <a:ahLst/>
              <a:cxnLst>
                <a:cxn ang="0">
                  <a:pos x="connsiteX0" y="connsiteY0"/>
                </a:cxn>
                <a:cxn ang="0">
                  <a:pos x="connsiteX1" y="connsiteY1"/>
                </a:cxn>
                <a:cxn ang="0">
                  <a:pos x="connsiteX2" y="connsiteY2"/>
                </a:cxn>
                <a:cxn ang="0">
                  <a:pos x="connsiteX3" y="connsiteY3"/>
                </a:cxn>
              </a:cxnLst>
              <a:rect l="l" t="t" r="r" b="b"/>
              <a:pathLst>
                <a:path w="424003" h="1165800">
                  <a:moveTo>
                    <a:pt x="424003" y="0"/>
                  </a:moveTo>
                  <a:lnTo>
                    <a:pt x="260160" y="1165800"/>
                  </a:lnTo>
                  <a:lnTo>
                    <a:pt x="0" y="1129237"/>
                  </a:lnTo>
                  <a:lnTo>
                    <a:pt x="0" y="0"/>
                  </a:lnTo>
                  <a:close/>
                </a:path>
              </a:pathLst>
            </a:custGeom>
          </p:spPr>
        </p:pic>
        <p:pic>
          <p:nvPicPr>
            <p:cNvPr id="15" name="PPT世界-2-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10433747" y="-993040"/>
              <a:ext cx="424003" cy="2112019"/>
            </a:xfrm>
            <a:custGeom>
              <a:avLst/>
              <a:gdLst>
                <a:gd name="connsiteX0" fmla="*/ 424003 w 424003"/>
                <a:gd name="connsiteY0" fmla="*/ 0 h 2112019"/>
                <a:gd name="connsiteX1" fmla="*/ 127178 w 424003"/>
                <a:gd name="connsiteY1" fmla="*/ 2112018 h 2112019"/>
                <a:gd name="connsiteX2" fmla="*/ 0 w 424003"/>
                <a:gd name="connsiteY2" fmla="*/ 2112019 h 2112019"/>
                <a:gd name="connsiteX3" fmla="*/ 0 w 424003"/>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8"/>
                  </a:lnTo>
                  <a:lnTo>
                    <a:pt x="0" y="2112019"/>
                  </a:lnTo>
                  <a:lnTo>
                    <a:pt x="0" y="0"/>
                  </a:lnTo>
                  <a:close/>
                </a:path>
              </a:pathLst>
            </a:custGeom>
          </p:spPr>
        </p:pic>
        <p:pic>
          <p:nvPicPr>
            <p:cNvPr id="16" name="PPT世界-2-6"/>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8447986" y="-993040"/>
              <a:ext cx="424004" cy="2112019"/>
            </a:xfrm>
            <a:custGeom>
              <a:avLst/>
              <a:gdLst>
                <a:gd name="connsiteX0" fmla="*/ 424004 w 424004"/>
                <a:gd name="connsiteY0" fmla="*/ 0 h 2112019"/>
                <a:gd name="connsiteX1" fmla="*/ 127179 w 424004"/>
                <a:gd name="connsiteY1" fmla="*/ 2112018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8"/>
                  </a:lnTo>
                  <a:lnTo>
                    <a:pt x="0" y="2112019"/>
                  </a:lnTo>
                  <a:lnTo>
                    <a:pt x="0" y="0"/>
                  </a:lnTo>
                  <a:close/>
                </a:path>
              </a:pathLst>
            </a:custGeom>
          </p:spPr>
        </p:pic>
        <p:pic>
          <p:nvPicPr>
            <p:cNvPr id="17" name="PPT世界-2-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6651551" y="-993040"/>
              <a:ext cx="424003" cy="2112019"/>
            </a:xfrm>
            <a:custGeom>
              <a:avLst/>
              <a:gdLst>
                <a:gd name="connsiteX0" fmla="*/ 424003 w 424003"/>
                <a:gd name="connsiteY0" fmla="*/ 0 h 2112019"/>
                <a:gd name="connsiteX1" fmla="*/ 127178 w 424003"/>
                <a:gd name="connsiteY1" fmla="*/ 2112019 h 2112019"/>
                <a:gd name="connsiteX2" fmla="*/ 0 w 424003"/>
                <a:gd name="connsiteY2" fmla="*/ 2112019 h 2112019"/>
                <a:gd name="connsiteX3" fmla="*/ 0 w 424003"/>
                <a:gd name="connsiteY3" fmla="*/ 1 h 2112019"/>
              </a:gdLst>
              <a:ahLst/>
              <a:cxnLst>
                <a:cxn ang="0">
                  <a:pos x="connsiteX0" y="connsiteY0"/>
                </a:cxn>
                <a:cxn ang="0">
                  <a:pos x="connsiteX1" y="connsiteY1"/>
                </a:cxn>
                <a:cxn ang="0">
                  <a:pos x="connsiteX2" y="connsiteY2"/>
                </a:cxn>
                <a:cxn ang="0">
                  <a:pos x="connsiteX3" y="connsiteY3"/>
                </a:cxn>
              </a:cxnLst>
              <a:rect l="l" t="t" r="r" b="b"/>
              <a:pathLst>
                <a:path w="424003" h="2112019">
                  <a:moveTo>
                    <a:pt x="424003" y="0"/>
                  </a:moveTo>
                  <a:lnTo>
                    <a:pt x="127178" y="2112019"/>
                  </a:lnTo>
                  <a:lnTo>
                    <a:pt x="0" y="2112019"/>
                  </a:lnTo>
                  <a:lnTo>
                    <a:pt x="0" y="1"/>
                  </a:lnTo>
                  <a:close/>
                </a:path>
              </a:pathLst>
            </a:custGeom>
          </p:spPr>
        </p:pic>
        <p:pic>
          <p:nvPicPr>
            <p:cNvPr id="18" name="PPT世界-2-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4665790"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19" name="PPT世界-2-9"/>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720000">
              <a:off x="2681376" y="-993040"/>
              <a:ext cx="424004" cy="2112019"/>
            </a:xfrm>
            <a:custGeom>
              <a:avLst/>
              <a:gdLst>
                <a:gd name="connsiteX0" fmla="*/ 424004 w 424004"/>
                <a:gd name="connsiteY0" fmla="*/ 0 h 2112019"/>
                <a:gd name="connsiteX1" fmla="*/ 127179 w 424004"/>
                <a:gd name="connsiteY1" fmla="*/ 2112019 h 2112019"/>
                <a:gd name="connsiteX2" fmla="*/ 0 w 424004"/>
                <a:gd name="connsiteY2" fmla="*/ 2112019 h 2112019"/>
                <a:gd name="connsiteX3" fmla="*/ 0 w 424004"/>
                <a:gd name="connsiteY3" fmla="*/ 0 h 2112019"/>
              </a:gdLst>
              <a:ahLst/>
              <a:cxnLst>
                <a:cxn ang="0">
                  <a:pos x="connsiteX0" y="connsiteY0"/>
                </a:cxn>
                <a:cxn ang="0">
                  <a:pos x="connsiteX1" y="connsiteY1"/>
                </a:cxn>
                <a:cxn ang="0">
                  <a:pos x="connsiteX2" y="connsiteY2"/>
                </a:cxn>
                <a:cxn ang="0">
                  <a:pos x="connsiteX3" y="connsiteY3"/>
                </a:cxn>
              </a:cxnLst>
              <a:rect l="l" t="t" r="r" b="b"/>
              <a:pathLst>
                <a:path w="424004" h="2112019">
                  <a:moveTo>
                    <a:pt x="424004" y="0"/>
                  </a:moveTo>
                  <a:lnTo>
                    <a:pt x="127179" y="2112019"/>
                  </a:lnTo>
                  <a:lnTo>
                    <a:pt x="0" y="2112019"/>
                  </a:lnTo>
                  <a:lnTo>
                    <a:pt x="0" y="0"/>
                  </a:lnTo>
                  <a:close/>
                </a:path>
              </a:pathLst>
            </a:custGeom>
          </p:spPr>
        </p:pic>
        <p:pic>
          <p:nvPicPr>
            <p:cNvPr id="20" name="PPT世界-2-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5720000">
              <a:off x="763209" y="-934283"/>
              <a:ext cx="400677" cy="2002344"/>
            </a:xfrm>
            <a:custGeom>
              <a:avLst/>
              <a:gdLst>
                <a:gd name="connsiteX0" fmla="*/ 400677 w 400677"/>
                <a:gd name="connsiteY0" fmla="*/ 56312 h 2002344"/>
                <a:gd name="connsiteX1" fmla="*/ 127180 w 400677"/>
                <a:gd name="connsiteY1" fmla="*/ 2002344 h 2002344"/>
                <a:gd name="connsiteX2" fmla="*/ 0 w 400677"/>
                <a:gd name="connsiteY2" fmla="*/ 2002344 h 2002344"/>
                <a:gd name="connsiteX3" fmla="*/ 0 w 400677"/>
                <a:gd name="connsiteY3" fmla="*/ 0 h 2002344"/>
              </a:gdLst>
              <a:ahLst/>
              <a:cxnLst>
                <a:cxn ang="0">
                  <a:pos x="connsiteX0" y="connsiteY0"/>
                </a:cxn>
                <a:cxn ang="0">
                  <a:pos x="connsiteX1" y="connsiteY1"/>
                </a:cxn>
                <a:cxn ang="0">
                  <a:pos x="connsiteX2" y="connsiteY2"/>
                </a:cxn>
                <a:cxn ang="0">
                  <a:pos x="connsiteX3" y="connsiteY3"/>
                </a:cxn>
              </a:cxnLst>
              <a:rect l="l" t="t" r="r" b="b"/>
              <a:pathLst>
                <a:path w="400677" h="2002344">
                  <a:moveTo>
                    <a:pt x="400677" y="56312"/>
                  </a:moveTo>
                  <a:lnTo>
                    <a:pt x="127180" y="2002344"/>
                  </a:lnTo>
                  <a:lnTo>
                    <a:pt x="0" y="2002344"/>
                  </a:lnTo>
                  <a:lnTo>
                    <a:pt x="0" y="0"/>
                  </a:lnTo>
                  <a:close/>
                </a:path>
              </a:pathLst>
            </a:custGeom>
          </p:spPr>
        </p:pic>
        <p:pic>
          <p:nvPicPr>
            <p:cNvPr id="21" name="PPT世界-2-1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21118664">
              <a:off x="-144721" y="1565"/>
              <a:ext cx="410655" cy="2045183"/>
            </a:xfrm>
            <a:custGeom>
              <a:avLst/>
              <a:gdLst>
                <a:gd name="connsiteX0" fmla="*/ 288243 w 410655"/>
                <a:gd name="connsiteY0" fmla="*/ 0 h 2045183"/>
                <a:gd name="connsiteX1" fmla="*/ 410655 w 410655"/>
                <a:gd name="connsiteY1" fmla="*/ 17252 h 2045183"/>
                <a:gd name="connsiteX2" fmla="*/ 410655 w 410655"/>
                <a:gd name="connsiteY2" fmla="*/ 2045183 h 2045183"/>
                <a:gd name="connsiteX3" fmla="*/ 0 w 410655"/>
                <a:gd name="connsiteY3" fmla="*/ 2045183 h 2045183"/>
              </a:gdLst>
              <a:ahLst/>
              <a:cxnLst>
                <a:cxn ang="0">
                  <a:pos x="connsiteX0" y="connsiteY0"/>
                </a:cxn>
                <a:cxn ang="0">
                  <a:pos x="connsiteX1" y="connsiteY1"/>
                </a:cxn>
                <a:cxn ang="0">
                  <a:pos x="connsiteX2" y="connsiteY2"/>
                </a:cxn>
                <a:cxn ang="0">
                  <a:pos x="connsiteX3" y="connsiteY3"/>
                </a:cxn>
              </a:cxnLst>
              <a:rect l="l" t="t" r="r" b="b"/>
              <a:pathLst>
                <a:path w="410655" h="2045183">
                  <a:moveTo>
                    <a:pt x="288243" y="0"/>
                  </a:moveTo>
                  <a:lnTo>
                    <a:pt x="410655" y="17252"/>
                  </a:lnTo>
                  <a:lnTo>
                    <a:pt x="410655" y="2045183"/>
                  </a:lnTo>
                  <a:lnTo>
                    <a:pt x="0" y="2045183"/>
                  </a:lnTo>
                  <a:close/>
                </a:path>
              </a:pathLst>
            </a:custGeom>
          </p:spPr>
        </p:pic>
        <p:pic>
          <p:nvPicPr>
            <p:cNvPr id="22" name="PPT世界-2-1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21118664">
              <a:off x="-149384" y="656164"/>
              <a:ext cx="410655" cy="2112019"/>
            </a:xfrm>
            <a:custGeom>
              <a:avLst/>
              <a:gdLst>
                <a:gd name="connsiteX0" fmla="*/ 410655 w 410655"/>
                <a:gd name="connsiteY0" fmla="*/ 0 h 2112019"/>
                <a:gd name="connsiteX1" fmla="*/ 410655 w 410655"/>
                <a:gd name="connsiteY1" fmla="*/ 2112019 h 2112019"/>
                <a:gd name="connsiteX2" fmla="*/ 0 w 410655"/>
                <a:gd name="connsiteY2" fmla="*/ 2112019 h 2112019"/>
                <a:gd name="connsiteX3" fmla="*/ 297662 w 410655"/>
                <a:gd name="connsiteY3" fmla="*/ 0 h 2112019"/>
              </a:gdLst>
              <a:ahLst/>
              <a:cxnLst>
                <a:cxn ang="0">
                  <a:pos x="connsiteX0" y="connsiteY0"/>
                </a:cxn>
                <a:cxn ang="0">
                  <a:pos x="connsiteX1" y="connsiteY1"/>
                </a:cxn>
                <a:cxn ang="0">
                  <a:pos x="connsiteX2" y="connsiteY2"/>
                </a:cxn>
                <a:cxn ang="0">
                  <a:pos x="connsiteX3" y="connsiteY3"/>
                </a:cxn>
              </a:cxnLst>
              <a:rect l="l" t="t" r="r" b="b"/>
              <a:pathLst>
                <a:path w="410655" h="2112019">
                  <a:moveTo>
                    <a:pt x="410655" y="0"/>
                  </a:moveTo>
                  <a:lnTo>
                    <a:pt x="410655" y="2112019"/>
                  </a:lnTo>
                  <a:lnTo>
                    <a:pt x="0" y="2112019"/>
                  </a:lnTo>
                  <a:lnTo>
                    <a:pt x="297662" y="0"/>
                  </a:lnTo>
                  <a:close/>
                </a:path>
              </a:pathLst>
            </a:custGeom>
          </p:spPr>
        </p:pic>
        <p:pic>
          <p:nvPicPr>
            <p:cNvPr id="23" name="PPT世界-2-1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rot="21118664" flipH="1" flipV="1">
              <a:off x="11905150" y="-39936"/>
              <a:ext cx="426090" cy="2085691"/>
            </a:xfrm>
            <a:custGeom>
              <a:avLst/>
              <a:gdLst>
                <a:gd name="connsiteX0" fmla="*/ 426090 w 426090"/>
                <a:gd name="connsiteY0" fmla="*/ 2085691 h 2085691"/>
                <a:gd name="connsiteX1" fmla="*/ 0 w 426090"/>
                <a:gd name="connsiteY1" fmla="*/ 2025640 h 2085691"/>
                <a:gd name="connsiteX2" fmla="*/ 285488 w 426090"/>
                <a:gd name="connsiteY2" fmla="*/ 0 h 2085691"/>
                <a:gd name="connsiteX3" fmla="*/ 426089 w 426090"/>
                <a:gd name="connsiteY3" fmla="*/ 0 h 2085691"/>
              </a:gdLst>
              <a:ahLst/>
              <a:cxnLst>
                <a:cxn ang="0">
                  <a:pos x="connsiteX0" y="connsiteY0"/>
                </a:cxn>
                <a:cxn ang="0">
                  <a:pos x="connsiteX1" y="connsiteY1"/>
                </a:cxn>
                <a:cxn ang="0">
                  <a:pos x="connsiteX2" y="connsiteY2"/>
                </a:cxn>
                <a:cxn ang="0">
                  <a:pos x="connsiteX3" y="connsiteY3"/>
                </a:cxn>
              </a:cxnLst>
              <a:rect l="l" t="t" r="r" b="b"/>
              <a:pathLst>
                <a:path w="426090" h="2085691">
                  <a:moveTo>
                    <a:pt x="426090" y="2085691"/>
                  </a:moveTo>
                  <a:lnTo>
                    <a:pt x="0" y="2025640"/>
                  </a:lnTo>
                  <a:lnTo>
                    <a:pt x="285488" y="0"/>
                  </a:lnTo>
                  <a:lnTo>
                    <a:pt x="426089" y="0"/>
                  </a:lnTo>
                  <a:close/>
                </a:path>
              </a:pathLst>
            </a:custGeom>
          </p:spPr>
        </p:pic>
        <p:pic>
          <p:nvPicPr>
            <p:cNvPr id="24" name="PPT世界-2-1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2288444"/>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pic>
          <p:nvPicPr>
            <p:cNvPr id="25" name="PPT世界-2-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1118664" flipH="1" flipV="1">
              <a:off x="11903132" y="156556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26" name="PPT世界-2-16"/>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rot="15720000" flipH="1" flipV="1">
              <a:off x="343286" y="6156487"/>
              <a:ext cx="426618" cy="1139088"/>
            </a:xfrm>
            <a:custGeom>
              <a:avLst/>
              <a:gdLst>
                <a:gd name="connsiteX0" fmla="*/ 0 w 426618"/>
                <a:gd name="connsiteY0" fmla="*/ 0 h 1139088"/>
                <a:gd name="connsiteX1" fmla="*/ 426618 w 426618"/>
                <a:gd name="connsiteY1" fmla="*/ 0 h 1139088"/>
                <a:gd name="connsiteX2" fmla="*/ 266530 w 426618"/>
                <a:gd name="connsiteY2" fmla="*/ 1139088 h 1139088"/>
                <a:gd name="connsiteX3" fmla="*/ 0 w 426618"/>
                <a:gd name="connsiteY3" fmla="*/ 1101630 h 1139088"/>
              </a:gdLst>
              <a:ahLst/>
              <a:cxnLst>
                <a:cxn ang="0">
                  <a:pos x="connsiteX0" y="connsiteY0"/>
                </a:cxn>
                <a:cxn ang="0">
                  <a:pos x="connsiteX1" y="connsiteY1"/>
                </a:cxn>
                <a:cxn ang="0">
                  <a:pos x="connsiteX2" y="connsiteY2"/>
                </a:cxn>
                <a:cxn ang="0">
                  <a:pos x="connsiteX3" y="connsiteY3"/>
                </a:cxn>
              </a:cxnLst>
              <a:rect l="l" t="t" r="r" b="b"/>
              <a:pathLst>
                <a:path w="426618" h="1139088">
                  <a:moveTo>
                    <a:pt x="0" y="0"/>
                  </a:moveTo>
                  <a:lnTo>
                    <a:pt x="426618" y="0"/>
                  </a:lnTo>
                  <a:lnTo>
                    <a:pt x="266530" y="1139088"/>
                  </a:lnTo>
                  <a:lnTo>
                    <a:pt x="0" y="1101630"/>
                  </a:lnTo>
                  <a:close/>
                </a:path>
              </a:pathLst>
            </a:custGeom>
          </p:spPr>
        </p:pic>
        <p:pic>
          <p:nvPicPr>
            <p:cNvPr id="27" name="PPT世界-2-17"/>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1305786"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28" name="PPT世界-2-18"/>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3291545"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29" name="PPT世界-2-19"/>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5087982" y="5737725"/>
              <a:ext cx="426618" cy="2112019"/>
            </a:xfrm>
            <a:custGeom>
              <a:avLst/>
              <a:gdLst>
                <a:gd name="connsiteX0" fmla="*/ 0 w 426618"/>
                <a:gd name="connsiteY0" fmla="*/ 0 h 2112019"/>
                <a:gd name="connsiteX1" fmla="*/ 426618 w 426618"/>
                <a:gd name="connsiteY1" fmla="*/ 0 h 2112019"/>
                <a:gd name="connsiteX2" fmla="*/ 129793 w 426618"/>
                <a:gd name="connsiteY2" fmla="*/ 2112019 h 2112019"/>
                <a:gd name="connsiteX3" fmla="*/ 0 w 426618"/>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8" h="2112019">
                  <a:moveTo>
                    <a:pt x="0" y="0"/>
                  </a:moveTo>
                  <a:lnTo>
                    <a:pt x="426618" y="0"/>
                  </a:lnTo>
                  <a:lnTo>
                    <a:pt x="129793" y="2112019"/>
                  </a:lnTo>
                  <a:lnTo>
                    <a:pt x="0" y="2112019"/>
                  </a:lnTo>
                  <a:close/>
                </a:path>
              </a:pathLst>
            </a:custGeom>
          </p:spPr>
        </p:pic>
        <p:pic>
          <p:nvPicPr>
            <p:cNvPr id="30" name="PPT世界-2-20"/>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rot="15720000" flipH="1" flipV="1">
              <a:off x="7073741" y="5737725"/>
              <a:ext cx="426619" cy="2112019"/>
            </a:xfrm>
            <a:custGeom>
              <a:avLst/>
              <a:gdLst>
                <a:gd name="connsiteX0" fmla="*/ 0 w 426619"/>
                <a:gd name="connsiteY0" fmla="*/ 0 h 2112019"/>
                <a:gd name="connsiteX1" fmla="*/ 426619 w 426619"/>
                <a:gd name="connsiteY1" fmla="*/ 0 h 2112019"/>
                <a:gd name="connsiteX2" fmla="*/ 129794 w 426619"/>
                <a:gd name="connsiteY2" fmla="*/ 2112019 h 2112019"/>
                <a:gd name="connsiteX3" fmla="*/ 0 w 426619"/>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26619" h="2112019">
                  <a:moveTo>
                    <a:pt x="0" y="0"/>
                  </a:moveTo>
                  <a:lnTo>
                    <a:pt x="426619" y="0"/>
                  </a:lnTo>
                  <a:lnTo>
                    <a:pt x="129794" y="2112019"/>
                  </a:lnTo>
                  <a:lnTo>
                    <a:pt x="0" y="2112019"/>
                  </a:lnTo>
                  <a:close/>
                </a:path>
              </a:pathLst>
            </a:custGeom>
          </p:spPr>
        </p:pic>
        <p:pic>
          <p:nvPicPr>
            <p:cNvPr id="31" name="PPT世界-2-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5720000" flipH="1" flipV="1">
              <a:off x="9042244" y="5756029"/>
              <a:ext cx="463587" cy="2112019"/>
            </a:xfrm>
            <a:custGeom>
              <a:avLst/>
              <a:gdLst>
                <a:gd name="connsiteX0" fmla="*/ 0 w 1505326"/>
                <a:gd name="connsiteY0" fmla="*/ 0 h 6858000"/>
                <a:gd name="connsiteX1" fmla="*/ 1505326 w 1505326"/>
                <a:gd name="connsiteY1" fmla="*/ 0 h 6858000"/>
                <a:gd name="connsiteX2" fmla="*/ 1505326 w 1505326"/>
                <a:gd name="connsiteY2" fmla="*/ 6858000 h 6858000"/>
                <a:gd name="connsiteX3" fmla="*/ 0 w 150532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505326" h="6858000">
                  <a:moveTo>
                    <a:pt x="0" y="0"/>
                  </a:moveTo>
                  <a:lnTo>
                    <a:pt x="1505326" y="0"/>
                  </a:lnTo>
                  <a:lnTo>
                    <a:pt x="1505326" y="6858000"/>
                  </a:lnTo>
                  <a:lnTo>
                    <a:pt x="0" y="6858000"/>
                  </a:lnTo>
                  <a:close/>
                </a:path>
              </a:pathLst>
            </a:custGeom>
          </p:spPr>
        </p:pic>
        <p:pic>
          <p:nvPicPr>
            <p:cNvPr id="32" name="PPT世界-2-22"/>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rot="15720000" flipH="1" flipV="1">
              <a:off x="11011704" y="5774777"/>
              <a:ext cx="407046" cy="2029951"/>
            </a:xfrm>
            <a:custGeom>
              <a:avLst/>
              <a:gdLst>
                <a:gd name="connsiteX0" fmla="*/ 0 w 407046"/>
                <a:gd name="connsiteY0" fmla="*/ 0 h 2029951"/>
                <a:gd name="connsiteX1" fmla="*/ 407046 w 407046"/>
                <a:gd name="connsiteY1" fmla="*/ 57207 h 2029951"/>
                <a:gd name="connsiteX2" fmla="*/ 129795 w 407046"/>
                <a:gd name="connsiteY2" fmla="*/ 2029951 h 2029951"/>
                <a:gd name="connsiteX3" fmla="*/ 0 w 407046"/>
                <a:gd name="connsiteY3" fmla="*/ 2029951 h 2029951"/>
              </a:gdLst>
              <a:ahLst/>
              <a:cxnLst>
                <a:cxn ang="0">
                  <a:pos x="connsiteX0" y="connsiteY0"/>
                </a:cxn>
                <a:cxn ang="0">
                  <a:pos x="connsiteX1" y="connsiteY1"/>
                </a:cxn>
                <a:cxn ang="0">
                  <a:pos x="connsiteX2" y="connsiteY2"/>
                </a:cxn>
                <a:cxn ang="0">
                  <a:pos x="connsiteX3" y="connsiteY3"/>
                </a:cxn>
              </a:cxnLst>
              <a:rect l="l" t="t" r="r" b="b"/>
              <a:pathLst>
                <a:path w="407046" h="2029951">
                  <a:moveTo>
                    <a:pt x="0" y="0"/>
                  </a:moveTo>
                  <a:lnTo>
                    <a:pt x="407046" y="57207"/>
                  </a:lnTo>
                  <a:lnTo>
                    <a:pt x="129795" y="2029951"/>
                  </a:lnTo>
                  <a:lnTo>
                    <a:pt x="0" y="2029951"/>
                  </a:lnTo>
                  <a:close/>
                </a:path>
              </a:pathLst>
            </a:custGeom>
          </p:spPr>
        </p:pic>
        <p:pic>
          <p:nvPicPr>
            <p:cNvPr id="33" name="PPT世界-2-23"/>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rot="21118664" flipH="1" flipV="1">
              <a:off x="11899037" y="4806705"/>
              <a:ext cx="438263" cy="2051563"/>
            </a:xfrm>
            <a:custGeom>
              <a:avLst/>
              <a:gdLst>
                <a:gd name="connsiteX0" fmla="*/ 0 w 438263"/>
                <a:gd name="connsiteY0" fmla="*/ 2051563 h 2051563"/>
                <a:gd name="connsiteX1" fmla="*/ 289141 w 438263"/>
                <a:gd name="connsiteY1" fmla="*/ 0 h 2051563"/>
                <a:gd name="connsiteX2" fmla="*/ 438263 w 438263"/>
                <a:gd name="connsiteY2" fmla="*/ 21017 h 2051563"/>
                <a:gd name="connsiteX3" fmla="*/ 438263 w 438263"/>
                <a:gd name="connsiteY3" fmla="*/ 2051563 h 2051563"/>
              </a:gdLst>
              <a:ahLst/>
              <a:cxnLst>
                <a:cxn ang="0">
                  <a:pos x="connsiteX0" y="connsiteY0"/>
                </a:cxn>
                <a:cxn ang="0">
                  <a:pos x="connsiteX1" y="connsiteY1"/>
                </a:cxn>
                <a:cxn ang="0">
                  <a:pos x="connsiteX2" y="connsiteY2"/>
                </a:cxn>
                <a:cxn ang="0">
                  <a:pos x="connsiteX3" y="connsiteY3"/>
                </a:cxn>
              </a:cxnLst>
              <a:rect l="l" t="t" r="r" b="b"/>
              <a:pathLst>
                <a:path w="438263" h="2051563">
                  <a:moveTo>
                    <a:pt x="0" y="2051563"/>
                  </a:moveTo>
                  <a:lnTo>
                    <a:pt x="289141" y="0"/>
                  </a:lnTo>
                  <a:lnTo>
                    <a:pt x="438263" y="21017"/>
                  </a:lnTo>
                  <a:lnTo>
                    <a:pt x="438263" y="2051563"/>
                  </a:lnTo>
                  <a:close/>
                </a:path>
              </a:pathLst>
            </a:custGeom>
          </p:spPr>
        </p:pic>
        <p:pic>
          <p:nvPicPr>
            <p:cNvPr id="34" name="PPT世界-2-24"/>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21118664" flipH="1" flipV="1">
              <a:off x="11903256" y="4085301"/>
              <a:ext cx="438263" cy="2112019"/>
            </a:xfrm>
            <a:custGeom>
              <a:avLst/>
              <a:gdLst>
                <a:gd name="connsiteX0" fmla="*/ 0 w 438263"/>
                <a:gd name="connsiteY0" fmla="*/ 2112019 h 2112019"/>
                <a:gd name="connsiteX1" fmla="*/ 297662 w 438263"/>
                <a:gd name="connsiteY1" fmla="*/ 0 h 2112019"/>
                <a:gd name="connsiteX2" fmla="*/ 438263 w 438263"/>
                <a:gd name="connsiteY2" fmla="*/ 0 h 2112019"/>
                <a:gd name="connsiteX3" fmla="*/ 438263 w 438263"/>
                <a:gd name="connsiteY3" fmla="*/ 2112019 h 2112019"/>
              </a:gdLst>
              <a:ahLst/>
              <a:cxnLst>
                <a:cxn ang="0">
                  <a:pos x="connsiteX0" y="connsiteY0"/>
                </a:cxn>
                <a:cxn ang="0">
                  <a:pos x="connsiteX1" y="connsiteY1"/>
                </a:cxn>
                <a:cxn ang="0">
                  <a:pos x="connsiteX2" y="connsiteY2"/>
                </a:cxn>
                <a:cxn ang="0">
                  <a:pos x="connsiteX3" y="connsiteY3"/>
                </a:cxn>
              </a:cxnLst>
              <a:rect l="l" t="t" r="r" b="b"/>
              <a:pathLst>
                <a:path w="438263" h="2112019">
                  <a:moveTo>
                    <a:pt x="0" y="2112019"/>
                  </a:moveTo>
                  <a:lnTo>
                    <a:pt x="297662" y="0"/>
                  </a:lnTo>
                  <a:lnTo>
                    <a:pt x="438263" y="0"/>
                  </a:lnTo>
                  <a:lnTo>
                    <a:pt x="438263" y="2112019"/>
                  </a:lnTo>
                  <a:close/>
                </a:path>
              </a:pathLst>
            </a:custGeom>
          </p:spPr>
        </p:pic>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2" name="PPT世界-4"/>
          <p:cNvGrpSpPr/>
          <p:nvPr/>
        </p:nvGrpSpPr>
        <p:grpSpPr>
          <a:xfrm>
            <a:off x="782382" y="2129873"/>
            <a:ext cx="10507918" cy="3699271"/>
            <a:chOff x="782382" y="2129873"/>
            <a:chExt cx="10507918" cy="3699271"/>
          </a:xfrm>
        </p:grpSpPr>
        <p:sp>
          <p:nvSpPr>
            <p:cNvPr id="43" name="PPT世界-4-1"/>
            <p:cNvSpPr/>
            <p:nvPr/>
          </p:nvSpPr>
          <p:spPr>
            <a:xfrm>
              <a:off x="782382" y="2129873"/>
              <a:ext cx="10507918" cy="3699271"/>
            </a:xfrm>
            <a:prstGeom prst="roundRect">
              <a:avLst>
                <a:gd name="adj" fmla="val 4585"/>
              </a:avLst>
            </a:prstGeom>
            <a:solidFill>
              <a:schemeClr val="bg1"/>
            </a:solidFill>
            <a:ln>
              <a:solidFill>
                <a:schemeClr val="accent3"/>
              </a:solidFill>
            </a:ln>
            <a:effectLst>
              <a:outerShdw blurRad="152400" dist="381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4" name="PPT世界-4-2"/>
            <p:cNvSpPr/>
            <p:nvPr/>
          </p:nvSpPr>
          <p:spPr>
            <a:xfrm>
              <a:off x="782382" y="2129874"/>
              <a:ext cx="5654418" cy="3699270"/>
            </a:xfrm>
            <a:custGeom>
              <a:avLst/>
              <a:gdLst>
                <a:gd name="connsiteX0" fmla="*/ 169612 w 5824744"/>
                <a:gd name="connsiteY0" fmla="*/ 0 h 3699271"/>
                <a:gd name="connsiteX1" fmla="*/ 5824744 w 5824744"/>
                <a:gd name="connsiteY1" fmla="*/ 0 h 3699271"/>
                <a:gd name="connsiteX2" fmla="*/ 5137150 w 5824744"/>
                <a:gd name="connsiteY2" fmla="*/ 3699271 h 3699271"/>
                <a:gd name="connsiteX3" fmla="*/ 169612 w 5824744"/>
                <a:gd name="connsiteY3" fmla="*/ 3699271 h 3699271"/>
                <a:gd name="connsiteX4" fmla="*/ 0 w 5824744"/>
                <a:gd name="connsiteY4" fmla="*/ 3529659 h 3699271"/>
                <a:gd name="connsiteX5" fmla="*/ 0 w 5824744"/>
                <a:gd name="connsiteY5" fmla="*/ 169612 h 3699271"/>
                <a:gd name="connsiteX6" fmla="*/ 169612 w 5824744"/>
                <a:gd name="connsiteY6" fmla="*/ 0 h 3699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24744" h="3699271">
                  <a:moveTo>
                    <a:pt x="169612" y="0"/>
                  </a:moveTo>
                  <a:lnTo>
                    <a:pt x="5824744" y="0"/>
                  </a:lnTo>
                  <a:lnTo>
                    <a:pt x="5137150" y="3699271"/>
                  </a:lnTo>
                  <a:lnTo>
                    <a:pt x="169612" y="3699271"/>
                  </a:lnTo>
                  <a:cubicBezTo>
                    <a:pt x="75938" y="3699271"/>
                    <a:pt x="0" y="3623333"/>
                    <a:pt x="0" y="3529659"/>
                  </a:cubicBezTo>
                  <a:lnTo>
                    <a:pt x="0" y="169612"/>
                  </a:lnTo>
                  <a:cubicBezTo>
                    <a:pt x="0" y="75938"/>
                    <a:pt x="75938" y="0"/>
                    <a:pt x="1696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5" name="PPT世界-5"/>
          <p:cNvGrpSpPr/>
          <p:nvPr/>
        </p:nvGrpSpPr>
        <p:grpSpPr>
          <a:xfrm>
            <a:off x="1427413" y="2657998"/>
            <a:ext cx="3608331" cy="2424888"/>
            <a:chOff x="2370860" y="2347944"/>
            <a:chExt cx="3608331" cy="2424888"/>
          </a:xfrm>
        </p:grpSpPr>
        <p:sp>
          <p:nvSpPr>
            <p:cNvPr id="46" name="PPT世界-5-1"/>
            <p:cNvSpPr txBox="1"/>
            <p:nvPr/>
          </p:nvSpPr>
          <p:spPr>
            <a:xfrm>
              <a:off x="2370860" y="2347944"/>
              <a:ext cx="2996990"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chemeClr val="accent3">
                      <a:alpha val="13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TITLE TEXT</a:t>
              </a:r>
              <a:endParaRPr kumimoji="0" lang="zh-CN" altLang="en-US" sz="4000" b="0" i="0" u="none" strike="noStrike" kern="1200" cap="none" spc="0" normalizeH="0" baseline="0" noProof="0" dirty="0">
                <a:ln>
                  <a:noFill/>
                </a:ln>
                <a:solidFill>
                  <a:schemeClr val="accent3">
                    <a:alpha val="13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7" name="PPT世界-5-2"/>
            <p:cNvSpPr txBox="1"/>
            <p:nvPr/>
          </p:nvSpPr>
          <p:spPr>
            <a:xfrm>
              <a:off x="2394198" y="2680794"/>
              <a:ext cx="2716429" cy="523220"/>
            </a:xfrm>
            <a:prstGeom prst="rect">
              <a:avLst/>
            </a:prstGeom>
            <a:noFill/>
          </p:spPr>
          <p:txBody>
            <a:bodyPr wrap="square" rtlCol="0">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8" name="PPT世界-5-3"/>
            <p:cNvSpPr txBox="1"/>
            <p:nvPr/>
          </p:nvSpPr>
          <p:spPr>
            <a:xfrm>
              <a:off x="2404296" y="3421372"/>
              <a:ext cx="3574895" cy="1351460"/>
            </a:xfrm>
            <a:prstGeom prst="rect">
              <a:avLst/>
            </a:prstGeom>
            <a:noFill/>
          </p:spPr>
          <p:txBody>
            <a:bodyPr wrap="square" rtlCol="0">
              <a:noAutofit/>
            </a:bodyPr>
            <a:lstStyle/>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endParaRPr kumimoji="0" lang="en-US" altLang="zh-CN" sz="14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schemeClr val="accent3"/>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p>
          </p:txBody>
        </p:sp>
        <p:cxnSp>
          <p:nvCxnSpPr>
            <p:cNvPr id="49" name="PPT世界-5-4"/>
            <p:cNvCxnSpPr/>
            <p:nvPr/>
          </p:nvCxnSpPr>
          <p:spPr>
            <a:xfrm>
              <a:off x="2505360" y="3266526"/>
              <a:ext cx="3461131" cy="0"/>
            </a:xfrm>
            <a:prstGeom prst="line">
              <a:avLst/>
            </a:prstGeom>
            <a:ln w="19050">
              <a:gradFill flip="none" rotWithShape="1">
                <a:gsLst>
                  <a:gs pos="32000">
                    <a:srgbClr val="F7F9FC">
                      <a:alpha val="42000"/>
                    </a:srgbClr>
                  </a:gs>
                  <a:gs pos="0">
                    <a:schemeClr val="accent1">
                      <a:lumMod val="5000"/>
                      <a:lumOff val="95000"/>
                      <a:alpha val="0"/>
                    </a:schemeClr>
                  </a:gs>
                  <a:gs pos="100000">
                    <a:schemeClr val="bg1"/>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50" name="PPT世界-6"/>
          <p:cNvGrpSpPr/>
          <p:nvPr/>
        </p:nvGrpSpPr>
        <p:grpSpPr>
          <a:xfrm flipH="1">
            <a:off x="7139526" y="2734163"/>
            <a:ext cx="3625061" cy="2424888"/>
            <a:chOff x="6414955" y="2347944"/>
            <a:chExt cx="3625061" cy="2424888"/>
          </a:xfrm>
        </p:grpSpPr>
        <p:sp>
          <p:nvSpPr>
            <p:cNvPr id="51" name="PPT世界-6-1"/>
            <p:cNvSpPr txBox="1"/>
            <p:nvPr/>
          </p:nvSpPr>
          <p:spPr>
            <a:xfrm>
              <a:off x="6414955" y="2347944"/>
              <a:ext cx="2996990" cy="707886"/>
            </a:xfrm>
            <a:prstGeom prst="rect">
              <a:avLst/>
            </a:prstGeom>
            <a:noFill/>
          </p:spPr>
          <p:txBody>
            <a:bodyPr wrap="square">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prstClr val="black">
                      <a:lumMod val="95000"/>
                      <a:lumOff val="5000"/>
                      <a:alpha val="13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TITLE TEXT</a:t>
              </a:r>
            </a:p>
          </p:txBody>
        </p:sp>
        <p:sp>
          <p:nvSpPr>
            <p:cNvPr id="52" name="PPT世界-6-2"/>
            <p:cNvSpPr txBox="1"/>
            <p:nvPr/>
          </p:nvSpPr>
          <p:spPr>
            <a:xfrm>
              <a:off x="6466338" y="2680794"/>
              <a:ext cx="2599478" cy="523220"/>
            </a:xfrm>
            <a:prstGeom prst="rect">
              <a:avLst/>
            </a:prstGeom>
            <a:noFill/>
          </p:spPr>
          <p:txBody>
            <a:bodyPr wrap="square" rtlCol="0">
              <a:no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3" name="PPT世界-6-3"/>
            <p:cNvSpPr txBox="1"/>
            <p:nvPr/>
          </p:nvSpPr>
          <p:spPr>
            <a:xfrm>
              <a:off x="6471386" y="3421372"/>
              <a:ext cx="3568629" cy="1351460"/>
            </a:xfrm>
            <a:prstGeom prst="rect">
              <a:avLst/>
            </a:prstGeom>
            <a:noFill/>
          </p:spPr>
          <p:txBody>
            <a:bodyPr wrap="square" rtlCol="0">
              <a:noAutofit/>
            </a:bodyPr>
            <a:lstStyle/>
            <a:p>
              <a:pPr marL="285750" marR="0" lvl="0" indent="-28575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p>
          </p:txBody>
        </p:sp>
        <p:cxnSp>
          <p:nvCxnSpPr>
            <p:cNvPr id="54" name="PPT世界-6-4"/>
            <p:cNvCxnSpPr/>
            <p:nvPr/>
          </p:nvCxnSpPr>
          <p:spPr>
            <a:xfrm>
              <a:off x="6578885" y="3266526"/>
              <a:ext cx="3461131" cy="0"/>
            </a:xfrm>
            <a:prstGeom prst="line">
              <a:avLst/>
            </a:prstGeom>
            <a:ln w="19050">
              <a:gradFill flip="none" rotWithShape="1">
                <a:gsLst>
                  <a:gs pos="32000">
                    <a:schemeClr val="tx1">
                      <a:alpha val="42000"/>
                    </a:schemeClr>
                  </a:gs>
                  <a:gs pos="0">
                    <a:schemeClr val="tx1">
                      <a:alpha val="0"/>
                    </a:schemeClr>
                  </a:gs>
                  <a:gs pos="100000">
                    <a:schemeClr val="tx1"/>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55" name="PPT世界-7"/>
          <p:cNvGrpSpPr/>
          <p:nvPr/>
        </p:nvGrpSpPr>
        <p:grpSpPr>
          <a:xfrm>
            <a:off x="3840736" y="4145120"/>
            <a:ext cx="3943358" cy="2236759"/>
            <a:chOff x="3840736" y="4145120"/>
            <a:chExt cx="3943358" cy="2236759"/>
          </a:xfrm>
        </p:grpSpPr>
        <p:sp>
          <p:nvSpPr>
            <p:cNvPr id="56" name="PPT世界-7-1"/>
            <p:cNvSpPr txBox="1"/>
            <p:nvPr/>
          </p:nvSpPr>
          <p:spPr>
            <a:xfrm>
              <a:off x="4531671" y="4165888"/>
              <a:ext cx="1390925" cy="221599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800" b="0" i="0" u="none" strike="noStrike" kern="1200" cap="none" spc="0" normalizeH="0" baseline="0" noProof="0" dirty="0">
                  <a:ln>
                    <a:noFill/>
                  </a:ln>
                  <a:solidFill>
                    <a:prstClr val="white">
                      <a:alpha val="3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V</a:t>
              </a:r>
              <a:endParaRPr kumimoji="0" lang="zh-CN" altLang="en-US" sz="13800" b="0" i="0" u="none" strike="noStrike" kern="1200" cap="none" spc="0" normalizeH="0" baseline="0" noProof="0" dirty="0">
                <a:ln>
                  <a:noFill/>
                </a:ln>
                <a:solidFill>
                  <a:prstClr val="white">
                    <a:alpha val="30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7" name="PPT世界-7-2"/>
            <p:cNvSpPr txBox="1"/>
            <p:nvPr/>
          </p:nvSpPr>
          <p:spPr>
            <a:xfrm>
              <a:off x="5812415" y="4145120"/>
              <a:ext cx="1390925" cy="221599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3800" b="0" i="0" u="none" strike="noStrike" kern="1200" cap="none" spc="0" normalizeH="0" baseline="0" noProof="0" dirty="0">
                  <a:ln>
                    <a:noFill/>
                  </a:ln>
                  <a:solidFill>
                    <a:schemeClr val="accent3">
                      <a:alpha val="1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S</a:t>
              </a:r>
              <a:endParaRPr kumimoji="0" lang="zh-CN" altLang="en-US" sz="13800" b="0" i="0" u="none" strike="noStrike" kern="1200" cap="none" spc="0" normalizeH="0" baseline="0" noProof="0" dirty="0">
                <a:ln>
                  <a:noFill/>
                </a:ln>
                <a:solidFill>
                  <a:schemeClr val="accent3">
                    <a:alpha val="1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7-3"/>
            <p:cNvSpPr txBox="1"/>
            <p:nvPr/>
          </p:nvSpPr>
          <p:spPr>
            <a:xfrm>
              <a:off x="3840736" y="4972272"/>
              <a:ext cx="3943358" cy="746348"/>
            </a:xfrm>
            <a:prstGeom prst="rect">
              <a:avLst/>
            </a:prstGeom>
            <a:noFill/>
          </p:spPr>
          <p:txBody>
            <a:bodyPr wrap="square" lIns="68571" tIns="34285" rIns="68571" bIns="34285"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30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r>
                <a:rPr kumimoji="0" lang="zh-CN" altLang="en-US" sz="4400" b="1" i="0" u="none" strike="noStrike" kern="1200" cap="none" spc="300" normalizeH="0" baseline="0" noProof="0" dirty="0">
                  <a:ln>
                    <a:noFill/>
                  </a:ln>
                  <a:solidFill>
                    <a:srgbClr val="222B34"/>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4400" b="1" i="0" u="none" strike="noStrike" kern="1200" cap="none" spc="30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a:t>
              </a:r>
            </a:p>
          </p:txBody>
        </p:sp>
      </p:grpSp>
      <p:sp>
        <p:nvSpPr>
          <p:cNvPr id="59" name="PPT世界-8"/>
          <p:cNvSpPr/>
          <p:nvPr/>
        </p:nvSpPr>
        <p:spPr bwMode="auto">
          <a:xfrm>
            <a:off x="612315" y="1866327"/>
            <a:ext cx="1021871" cy="1015842"/>
          </a:xfrm>
          <a:custGeom>
            <a:avLst/>
            <a:gdLst>
              <a:gd name="T0" fmla="*/ 85 w 186"/>
              <a:gd name="T1" fmla="*/ 93 h 185"/>
              <a:gd name="T2" fmla="*/ 101 w 186"/>
              <a:gd name="T3" fmla="*/ 93 h 185"/>
              <a:gd name="T4" fmla="*/ 186 w 186"/>
              <a:gd name="T5" fmla="*/ 93 h 185"/>
              <a:gd name="T6" fmla="*/ 159 w 186"/>
              <a:gd name="T7" fmla="*/ 27 h 185"/>
              <a:gd name="T8" fmla="*/ 93 w 186"/>
              <a:gd name="T9" fmla="*/ 0 h 185"/>
              <a:gd name="T10" fmla="*/ 27 w 186"/>
              <a:gd name="T11" fmla="*/ 27 h 185"/>
              <a:gd name="T12" fmla="*/ 0 w 186"/>
              <a:gd name="T13" fmla="*/ 93 h 185"/>
              <a:gd name="T14" fmla="*/ 27 w 186"/>
              <a:gd name="T15" fmla="*/ 158 h 185"/>
              <a:gd name="T16" fmla="*/ 93 w 186"/>
              <a:gd name="T17" fmla="*/ 185 h 185"/>
              <a:gd name="T18" fmla="*/ 159 w 186"/>
              <a:gd name="T19" fmla="*/ 158 h 185"/>
              <a:gd name="T20" fmla="*/ 186 w 186"/>
              <a:gd name="T21" fmla="*/ 93 h 185"/>
              <a:gd name="T22" fmla="*/ 36 w 186"/>
              <a:gd name="T23" fmla="*/ 74 h 185"/>
              <a:gd name="T24" fmla="*/ 36 w 186"/>
              <a:gd name="T25" fmla="*/ 111 h 185"/>
              <a:gd name="T26" fmla="*/ 60 w 186"/>
              <a:gd name="T27" fmla="*/ 79 h 185"/>
              <a:gd name="T28" fmla="*/ 44 w 186"/>
              <a:gd name="T29" fmla="*/ 72 h 185"/>
              <a:gd name="T30" fmla="*/ 60 w 186"/>
              <a:gd name="T31" fmla="*/ 79 h 185"/>
              <a:gd name="T32" fmla="*/ 44 w 186"/>
              <a:gd name="T33" fmla="*/ 113 h 185"/>
              <a:gd name="T34" fmla="*/ 60 w 186"/>
              <a:gd name="T35" fmla="*/ 107 h 185"/>
              <a:gd name="T36" fmla="*/ 33 w 186"/>
              <a:gd name="T37" fmla="*/ 152 h 185"/>
              <a:gd name="T38" fmla="*/ 61 w 186"/>
              <a:gd name="T39" fmla="*/ 124 h 185"/>
              <a:gd name="T40" fmla="*/ 33 w 186"/>
              <a:gd name="T41" fmla="*/ 152 h 185"/>
              <a:gd name="T42" fmla="*/ 39 w 186"/>
              <a:gd name="T43" fmla="*/ 65 h 185"/>
              <a:gd name="T44" fmla="*/ 66 w 186"/>
              <a:gd name="T45" fmla="*/ 39 h 185"/>
              <a:gd name="T46" fmla="*/ 116 w 186"/>
              <a:gd name="T47" fmla="*/ 60 h 185"/>
              <a:gd name="T48" fmla="*/ 100 w 186"/>
              <a:gd name="T49" fmla="*/ 53 h 185"/>
              <a:gd name="T50" fmla="*/ 116 w 186"/>
              <a:gd name="T51" fmla="*/ 60 h 185"/>
              <a:gd name="T52" fmla="*/ 112 w 186"/>
              <a:gd name="T53" fmla="*/ 35 h 185"/>
              <a:gd name="T54" fmla="*/ 74 w 186"/>
              <a:gd name="T55" fmla="*/ 35 h 185"/>
              <a:gd name="T56" fmla="*/ 73 w 186"/>
              <a:gd name="T57" fmla="*/ 43 h 185"/>
              <a:gd name="T58" fmla="*/ 79 w 186"/>
              <a:gd name="T59" fmla="*/ 59 h 185"/>
              <a:gd name="T60" fmla="*/ 73 w 186"/>
              <a:gd name="T61" fmla="*/ 43 h 185"/>
              <a:gd name="T62" fmla="*/ 79 w 186"/>
              <a:gd name="T63" fmla="*/ 126 h 185"/>
              <a:gd name="T64" fmla="*/ 73 w 186"/>
              <a:gd name="T65" fmla="*/ 142 h 185"/>
              <a:gd name="T66" fmla="*/ 93 w 186"/>
              <a:gd name="T67" fmla="*/ 177 h 185"/>
              <a:gd name="T68" fmla="*/ 93 w 186"/>
              <a:gd name="T69" fmla="*/ 137 h 185"/>
              <a:gd name="T70" fmla="*/ 93 w 186"/>
              <a:gd name="T71" fmla="*/ 177 h 185"/>
              <a:gd name="T72" fmla="*/ 100 w 186"/>
              <a:gd name="T73" fmla="*/ 132 h 185"/>
              <a:gd name="T74" fmla="*/ 116 w 186"/>
              <a:gd name="T75" fmla="*/ 125 h 185"/>
              <a:gd name="T76" fmla="*/ 118 w 186"/>
              <a:gd name="T77" fmla="*/ 103 h 185"/>
              <a:gd name="T78" fmla="*/ 103 w 186"/>
              <a:gd name="T79" fmla="*/ 118 h 185"/>
              <a:gd name="T80" fmla="*/ 83 w 186"/>
              <a:gd name="T81" fmla="*/ 118 h 185"/>
              <a:gd name="T82" fmla="*/ 68 w 186"/>
              <a:gd name="T83" fmla="*/ 103 h 185"/>
              <a:gd name="T84" fmla="*/ 68 w 186"/>
              <a:gd name="T85" fmla="*/ 82 h 185"/>
              <a:gd name="T86" fmla="*/ 83 w 186"/>
              <a:gd name="T87" fmla="*/ 68 h 185"/>
              <a:gd name="T88" fmla="*/ 103 w 186"/>
              <a:gd name="T89" fmla="*/ 68 h 185"/>
              <a:gd name="T90" fmla="*/ 118 w 186"/>
              <a:gd name="T91" fmla="*/ 82 h 185"/>
              <a:gd name="T92" fmla="*/ 118 w 186"/>
              <a:gd name="T93" fmla="*/ 103 h 185"/>
              <a:gd name="T94" fmla="*/ 147 w 186"/>
              <a:gd name="T95" fmla="*/ 65 h 185"/>
              <a:gd name="T96" fmla="*/ 120 w 186"/>
              <a:gd name="T97" fmla="*/ 39 h 185"/>
              <a:gd name="T98" fmla="*/ 133 w 186"/>
              <a:gd name="T99" fmla="*/ 86 h 185"/>
              <a:gd name="T100" fmla="*/ 126 w 186"/>
              <a:gd name="T101" fmla="*/ 69 h 185"/>
              <a:gd name="T102" fmla="*/ 133 w 186"/>
              <a:gd name="T103" fmla="*/ 86 h 185"/>
              <a:gd name="T104" fmla="*/ 142 w 186"/>
              <a:gd name="T105" fmla="*/ 113 h 185"/>
              <a:gd name="T106" fmla="*/ 126 w 186"/>
              <a:gd name="T107" fmla="*/ 107 h 185"/>
              <a:gd name="T108" fmla="*/ 153 w 186"/>
              <a:gd name="T109" fmla="*/ 152 h 185"/>
              <a:gd name="T110" fmla="*/ 125 w 186"/>
              <a:gd name="T111" fmla="*/ 124 h 185"/>
              <a:gd name="T112" fmla="*/ 153 w 186"/>
              <a:gd name="T113" fmla="*/ 152 h 185"/>
              <a:gd name="T114" fmla="*/ 138 w 186"/>
              <a:gd name="T115" fmla="*/ 93 h 185"/>
              <a:gd name="T116" fmla="*/ 177 w 186"/>
              <a:gd name="T117" fmla="*/ 9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6" h="185">
                <a:moveTo>
                  <a:pt x="93" y="84"/>
                </a:moveTo>
                <a:cubicBezTo>
                  <a:pt x="88" y="84"/>
                  <a:pt x="85" y="88"/>
                  <a:pt x="85" y="93"/>
                </a:cubicBezTo>
                <a:cubicBezTo>
                  <a:pt x="85" y="97"/>
                  <a:pt x="88" y="101"/>
                  <a:pt x="93" y="101"/>
                </a:cubicBezTo>
                <a:cubicBezTo>
                  <a:pt x="98" y="101"/>
                  <a:pt x="101" y="97"/>
                  <a:pt x="101" y="93"/>
                </a:cubicBezTo>
                <a:cubicBezTo>
                  <a:pt x="101" y="88"/>
                  <a:pt x="98" y="84"/>
                  <a:pt x="93" y="84"/>
                </a:cubicBezTo>
                <a:close/>
                <a:moveTo>
                  <a:pt x="186" y="93"/>
                </a:moveTo>
                <a:cubicBezTo>
                  <a:pt x="186" y="83"/>
                  <a:pt x="174" y="74"/>
                  <a:pt x="154" y="67"/>
                </a:cubicBezTo>
                <a:cubicBezTo>
                  <a:pt x="163" y="49"/>
                  <a:pt x="166" y="34"/>
                  <a:pt x="159" y="27"/>
                </a:cubicBezTo>
                <a:cubicBezTo>
                  <a:pt x="151" y="20"/>
                  <a:pt x="136" y="22"/>
                  <a:pt x="118" y="32"/>
                </a:cubicBezTo>
                <a:cubicBezTo>
                  <a:pt x="112" y="12"/>
                  <a:pt x="103" y="0"/>
                  <a:pt x="93" y="0"/>
                </a:cubicBezTo>
                <a:cubicBezTo>
                  <a:pt x="83" y="0"/>
                  <a:pt x="74" y="12"/>
                  <a:pt x="68" y="32"/>
                </a:cubicBezTo>
                <a:cubicBezTo>
                  <a:pt x="50" y="22"/>
                  <a:pt x="35" y="20"/>
                  <a:pt x="27" y="27"/>
                </a:cubicBezTo>
                <a:cubicBezTo>
                  <a:pt x="20" y="34"/>
                  <a:pt x="23" y="49"/>
                  <a:pt x="32" y="67"/>
                </a:cubicBezTo>
                <a:cubicBezTo>
                  <a:pt x="12" y="74"/>
                  <a:pt x="0" y="83"/>
                  <a:pt x="0" y="93"/>
                </a:cubicBezTo>
                <a:cubicBezTo>
                  <a:pt x="0" y="103"/>
                  <a:pt x="12" y="112"/>
                  <a:pt x="32" y="118"/>
                </a:cubicBezTo>
                <a:cubicBezTo>
                  <a:pt x="23" y="136"/>
                  <a:pt x="20" y="151"/>
                  <a:pt x="27" y="158"/>
                </a:cubicBezTo>
                <a:cubicBezTo>
                  <a:pt x="35" y="165"/>
                  <a:pt x="50" y="163"/>
                  <a:pt x="68" y="154"/>
                </a:cubicBezTo>
                <a:cubicBezTo>
                  <a:pt x="74" y="173"/>
                  <a:pt x="83" y="185"/>
                  <a:pt x="93" y="185"/>
                </a:cubicBezTo>
                <a:cubicBezTo>
                  <a:pt x="103" y="185"/>
                  <a:pt x="112" y="173"/>
                  <a:pt x="118" y="154"/>
                </a:cubicBezTo>
                <a:cubicBezTo>
                  <a:pt x="136" y="163"/>
                  <a:pt x="151" y="165"/>
                  <a:pt x="159" y="158"/>
                </a:cubicBezTo>
                <a:cubicBezTo>
                  <a:pt x="166" y="151"/>
                  <a:pt x="163" y="136"/>
                  <a:pt x="154" y="118"/>
                </a:cubicBezTo>
                <a:cubicBezTo>
                  <a:pt x="174" y="112"/>
                  <a:pt x="186" y="103"/>
                  <a:pt x="186" y="93"/>
                </a:cubicBezTo>
                <a:close/>
                <a:moveTo>
                  <a:pt x="9" y="93"/>
                </a:moveTo>
                <a:cubicBezTo>
                  <a:pt x="9" y="85"/>
                  <a:pt x="19" y="79"/>
                  <a:pt x="36" y="74"/>
                </a:cubicBezTo>
                <a:cubicBezTo>
                  <a:pt x="39" y="80"/>
                  <a:pt x="43" y="86"/>
                  <a:pt x="48" y="93"/>
                </a:cubicBezTo>
                <a:cubicBezTo>
                  <a:pt x="43" y="99"/>
                  <a:pt x="39" y="105"/>
                  <a:pt x="36" y="111"/>
                </a:cubicBezTo>
                <a:cubicBezTo>
                  <a:pt x="19" y="107"/>
                  <a:pt x="9" y="100"/>
                  <a:pt x="9" y="93"/>
                </a:cubicBezTo>
                <a:close/>
                <a:moveTo>
                  <a:pt x="60" y="79"/>
                </a:moveTo>
                <a:cubicBezTo>
                  <a:pt x="58" y="81"/>
                  <a:pt x="55" y="84"/>
                  <a:pt x="53" y="86"/>
                </a:cubicBezTo>
                <a:cubicBezTo>
                  <a:pt x="50" y="81"/>
                  <a:pt x="46" y="77"/>
                  <a:pt x="44" y="72"/>
                </a:cubicBezTo>
                <a:cubicBezTo>
                  <a:pt x="49" y="71"/>
                  <a:pt x="54" y="70"/>
                  <a:pt x="60" y="69"/>
                </a:cubicBezTo>
                <a:cubicBezTo>
                  <a:pt x="60" y="72"/>
                  <a:pt x="60" y="76"/>
                  <a:pt x="60" y="79"/>
                </a:cubicBezTo>
                <a:close/>
                <a:moveTo>
                  <a:pt x="60" y="116"/>
                </a:moveTo>
                <a:cubicBezTo>
                  <a:pt x="54" y="115"/>
                  <a:pt x="49" y="114"/>
                  <a:pt x="44" y="113"/>
                </a:cubicBezTo>
                <a:cubicBezTo>
                  <a:pt x="46" y="109"/>
                  <a:pt x="50" y="104"/>
                  <a:pt x="53" y="99"/>
                </a:cubicBezTo>
                <a:cubicBezTo>
                  <a:pt x="55" y="102"/>
                  <a:pt x="58" y="104"/>
                  <a:pt x="60" y="107"/>
                </a:cubicBezTo>
                <a:cubicBezTo>
                  <a:pt x="60" y="110"/>
                  <a:pt x="60" y="113"/>
                  <a:pt x="60" y="116"/>
                </a:cubicBezTo>
                <a:close/>
                <a:moveTo>
                  <a:pt x="33" y="152"/>
                </a:moveTo>
                <a:cubicBezTo>
                  <a:pt x="28" y="147"/>
                  <a:pt x="31" y="135"/>
                  <a:pt x="39" y="120"/>
                </a:cubicBezTo>
                <a:cubicBezTo>
                  <a:pt x="46" y="122"/>
                  <a:pt x="53" y="123"/>
                  <a:pt x="61" y="124"/>
                </a:cubicBezTo>
                <a:cubicBezTo>
                  <a:pt x="62" y="132"/>
                  <a:pt x="64" y="140"/>
                  <a:pt x="66" y="146"/>
                </a:cubicBezTo>
                <a:cubicBezTo>
                  <a:pt x="51" y="155"/>
                  <a:pt x="39" y="158"/>
                  <a:pt x="33" y="152"/>
                </a:cubicBezTo>
                <a:close/>
                <a:moveTo>
                  <a:pt x="61" y="61"/>
                </a:moveTo>
                <a:cubicBezTo>
                  <a:pt x="53" y="62"/>
                  <a:pt x="46" y="63"/>
                  <a:pt x="39" y="65"/>
                </a:cubicBezTo>
                <a:cubicBezTo>
                  <a:pt x="31" y="50"/>
                  <a:pt x="28" y="38"/>
                  <a:pt x="33" y="33"/>
                </a:cubicBezTo>
                <a:cubicBezTo>
                  <a:pt x="39" y="28"/>
                  <a:pt x="51" y="31"/>
                  <a:pt x="66" y="39"/>
                </a:cubicBezTo>
                <a:cubicBezTo>
                  <a:pt x="64" y="46"/>
                  <a:pt x="62" y="53"/>
                  <a:pt x="61" y="61"/>
                </a:cubicBezTo>
                <a:close/>
                <a:moveTo>
                  <a:pt x="116" y="60"/>
                </a:moveTo>
                <a:cubicBezTo>
                  <a:pt x="113" y="60"/>
                  <a:pt x="110" y="60"/>
                  <a:pt x="107" y="59"/>
                </a:cubicBezTo>
                <a:cubicBezTo>
                  <a:pt x="104" y="57"/>
                  <a:pt x="102" y="55"/>
                  <a:pt x="100" y="53"/>
                </a:cubicBezTo>
                <a:cubicBezTo>
                  <a:pt x="104" y="49"/>
                  <a:pt x="109" y="46"/>
                  <a:pt x="114" y="43"/>
                </a:cubicBezTo>
                <a:cubicBezTo>
                  <a:pt x="115" y="48"/>
                  <a:pt x="116" y="54"/>
                  <a:pt x="116" y="60"/>
                </a:cubicBezTo>
                <a:close/>
                <a:moveTo>
                  <a:pt x="93" y="8"/>
                </a:moveTo>
                <a:cubicBezTo>
                  <a:pt x="100" y="8"/>
                  <a:pt x="107" y="19"/>
                  <a:pt x="112" y="35"/>
                </a:cubicBezTo>
                <a:cubicBezTo>
                  <a:pt x="106" y="39"/>
                  <a:pt x="99" y="43"/>
                  <a:pt x="93" y="48"/>
                </a:cubicBezTo>
                <a:cubicBezTo>
                  <a:pt x="87" y="43"/>
                  <a:pt x="80" y="39"/>
                  <a:pt x="74" y="35"/>
                </a:cubicBezTo>
                <a:cubicBezTo>
                  <a:pt x="79" y="19"/>
                  <a:pt x="86" y="8"/>
                  <a:pt x="93" y="8"/>
                </a:cubicBezTo>
                <a:close/>
                <a:moveTo>
                  <a:pt x="73" y="43"/>
                </a:moveTo>
                <a:cubicBezTo>
                  <a:pt x="77" y="46"/>
                  <a:pt x="82" y="49"/>
                  <a:pt x="86" y="53"/>
                </a:cubicBezTo>
                <a:cubicBezTo>
                  <a:pt x="84" y="55"/>
                  <a:pt x="82" y="57"/>
                  <a:pt x="79" y="59"/>
                </a:cubicBezTo>
                <a:cubicBezTo>
                  <a:pt x="76" y="60"/>
                  <a:pt x="73" y="60"/>
                  <a:pt x="70" y="60"/>
                </a:cubicBezTo>
                <a:cubicBezTo>
                  <a:pt x="70" y="54"/>
                  <a:pt x="71" y="48"/>
                  <a:pt x="73" y="43"/>
                </a:cubicBezTo>
                <a:close/>
                <a:moveTo>
                  <a:pt x="70" y="125"/>
                </a:moveTo>
                <a:cubicBezTo>
                  <a:pt x="73" y="126"/>
                  <a:pt x="76" y="126"/>
                  <a:pt x="79" y="126"/>
                </a:cubicBezTo>
                <a:cubicBezTo>
                  <a:pt x="82" y="128"/>
                  <a:pt x="84" y="130"/>
                  <a:pt x="86" y="132"/>
                </a:cubicBezTo>
                <a:cubicBezTo>
                  <a:pt x="82" y="136"/>
                  <a:pt x="77" y="139"/>
                  <a:pt x="73" y="142"/>
                </a:cubicBezTo>
                <a:cubicBezTo>
                  <a:pt x="71" y="137"/>
                  <a:pt x="70" y="131"/>
                  <a:pt x="70" y="125"/>
                </a:cubicBezTo>
                <a:close/>
                <a:moveTo>
                  <a:pt x="93" y="177"/>
                </a:moveTo>
                <a:cubicBezTo>
                  <a:pt x="86" y="177"/>
                  <a:pt x="79" y="167"/>
                  <a:pt x="74" y="150"/>
                </a:cubicBezTo>
                <a:cubicBezTo>
                  <a:pt x="80" y="147"/>
                  <a:pt x="87" y="142"/>
                  <a:pt x="93" y="137"/>
                </a:cubicBezTo>
                <a:cubicBezTo>
                  <a:pt x="99" y="142"/>
                  <a:pt x="106" y="147"/>
                  <a:pt x="112" y="150"/>
                </a:cubicBezTo>
                <a:cubicBezTo>
                  <a:pt x="107" y="167"/>
                  <a:pt x="100" y="177"/>
                  <a:pt x="93" y="177"/>
                </a:cubicBezTo>
                <a:close/>
                <a:moveTo>
                  <a:pt x="114" y="142"/>
                </a:moveTo>
                <a:cubicBezTo>
                  <a:pt x="109" y="139"/>
                  <a:pt x="104" y="136"/>
                  <a:pt x="100" y="132"/>
                </a:cubicBezTo>
                <a:cubicBezTo>
                  <a:pt x="102" y="130"/>
                  <a:pt x="104" y="128"/>
                  <a:pt x="107" y="126"/>
                </a:cubicBezTo>
                <a:cubicBezTo>
                  <a:pt x="110" y="126"/>
                  <a:pt x="113" y="126"/>
                  <a:pt x="116" y="125"/>
                </a:cubicBezTo>
                <a:cubicBezTo>
                  <a:pt x="116" y="131"/>
                  <a:pt x="115" y="137"/>
                  <a:pt x="114" y="142"/>
                </a:cubicBezTo>
                <a:close/>
                <a:moveTo>
                  <a:pt x="118" y="103"/>
                </a:moveTo>
                <a:cubicBezTo>
                  <a:pt x="116" y="106"/>
                  <a:pt x="113" y="108"/>
                  <a:pt x="111" y="111"/>
                </a:cubicBezTo>
                <a:cubicBezTo>
                  <a:pt x="108" y="113"/>
                  <a:pt x="106" y="115"/>
                  <a:pt x="103" y="118"/>
                </a:cubicBezTo>
                <a:cubicBezTo>
                  <a:pt x="100" y="118"/>
                  <a:pt x="97" y="118"/>
                  <a:pt x="93" y="118"/>
                </a:cubicBezTo>
                <a:cubicBezTo>
                  <a:pt x="89" y="118"/>
                  <a:pt x="86" y="118"/>
                  <a:pt x="83" y="118"/>
                </a:cubicBezTo>
                <a:cubicBezTo>
                  <a:pt x="80" y="115"/>
                  <a:pt x="78" y="113"/>
                  <a:pt x="75" y="111"/>
                </a:cubicBezTo>
                <a:cubicBezTo>
                  <a:pt x="73" y="108"/>
                  <a:pt x="70" y="106"/>
                  <a:pt x="68" y="103"/>
                </a:cubicBezTo>
                <a:cubicBezTo>
                  <a:pt x="68" y="100"/>
                  <a:pt x="68" y="96"/>
                  <a:pt x="68" y="93"/>
                </a:cubicBezTo>
                <a:cubicBezTo>
                  <a:pt x="68" y="89"/>
                  <a:pt x="68" y="86"/>
                  <a:pt x="68" y="82"/>
                </a:cubicBezTo>
                <a:cubicBezTo>
                  <a:pt x="70" y="80"/>
                  <a:pt x="73" y="77"/>
                  <a:pt x="75" y="75"/>
                </a:cubicBezTo>
                <a:cubicBezTo>
                  <a:pt x="78" y="72"/>
                  <a:pt x="80" y="70"/>
                  <a:pt x="83" y="68"/>
                </a:cubicBezTo>
                <a:cubicBezTo>
                  <a:pt x="86" y="67"/>
                  <a:pt x="89" y="67"/>
                  <a:pt x="93" y="67"/>
                </a:cubicBezTo>
                <a:cubicBezTo>
                  <a:pt x="97" y="67"/>
                  <a:pt x="100" y="67"/>
                  <a:pt x="103" y="68"/>
                </a:cubicBezTo>
                <a:cubicBezTo>
                  <a:pt x="106" y="70"/>
                  <a:pt x="108" y="72"/>
                  <a:pt x="111" y="75"/>
                </a:cubicBezTo>
                <a:cubicBezTo>
                  <a:pt x="113" y="77"/>
                  <a:pt x="116" y="80"/>
                  <a:pt x="118" y="82"/>
                </a:cubicBezTo>
                <a:cubicBezTo>
                  <a:pt x="118" y="86"/>
                  <a:pt x="118" y="89"/>
                  <a:pt x="118" y="93"/>
                </a:cubicBezTo>
                <a:cubicBezTo>
                  <a:pt x="118" y="96"/>
                  <a:pt x="118" y="100"/>
                  <a:pt x="118" y="103"/>
                </a:cubicBezTo>
                <a:close/>
                <a:moveTo>
                  <a:pt x="153" y="33"/>
                </a:moveTo>
                <a:cubicBezTo>
                  <a:pt x="158" y="38"/>
                  <a:pt x="155" y="50"/>
                  <a:pt x="147" y="65"/>
                </a:cubicBezTo>
                <a:cubicBezTo>
                  <a:pt x="140" y="63"/>
                  <a:pt x="133" y="62"/>
                  <a:pt x="125" y="61"/>
                </a:cubicBezTo>
                <a:cubicBezTo>
                  <a:pt x="124" y="53"/>
                  <a:pt x="122" y="46"/>
                  <a:pt x="120" y="39"/>
                </a:cubicBezTo>
                <a:cubicBezTo>
                  <a:pt x="135" y="31"/>
                  <a:pt x="147" y="28"/>
                  <a:pt x="153" y="33"/>
                </a:cubicBezTo>
                <a:close/>
                <a:moveTo>
                  <a:pt x="133" y="86"/>
                </a:moveTo>
                <a:cubicBezTo>
                  <a:pt x="131" y="84"/>
                  <a:pt x="128" y="81"/>
                  <a:pt x="126" y="79"/>
                </a:cubicBezTo>
                <a:cubicBezTo>
                  <a:pt x="126" y="76"/>
                  <a:pt x="126" y="72"/>
                  <a:pt x="126" y="69"/>
                </a:cubicBezTo>
                <a:cubicBezTo>
                  <a:pt x="132" y="70"/>
                  <a:pt x="137" y="71"/>
                  <a:pt x="142" y="72"/>
                </a:cubicBezTo>
                <a:cubicBezTo>
                  <a:pt x="140" y="77"/>
                  <a:pt x="136" y="81"/>
                  <a:pt x="133" y="86"/>
                </a:cubicBezTo>
                <a:close/>
                <a:moveTo>
                  <a:pt x="133" y="99"/>
                </a:moveTo>
                <a:cubicBezTo>
                  <a:pt x="136" y="104"/>
                  <a:pt x="140" y="109"/>
                  <a:pt x="142" y="113"/>
                </a:cubicBezTo>
                <a:cubicBezTo>
                  <a:pt x="137" y="114"/>
                  <a:pt x="132" y="115"/>
                  <a:pt x="126" y="116"/>
                </a:cubicBezTo>
                <a:cubicBezTo>
                  <a:pt x="126" y="113"/>
                  <a:pt x="126" y="110"/>
                  <a:pt x="126" y="107"/>
                </a:cubicBezTo>
                <a:cubicBezTo>
                  <a:pt x="129" y="104"/>
                  <a:pt x="131" y="102"/>
                  <a:pt x="133" y="99"/>
                </a:cubicBezTo>
                <a:close/>
                <a:moveTo>
                  <a:pt x="153" y="152"/>
                </a:moveTo>
                <a:cubicBezTo>
                  <a:pt x="147" y="158"/>
                  <a:pt x="135" y="155"/>
                  <a:pt x="120" y="146"/>
                </a:cubicBezTo>
                <a:cubicBezTo>
                  <a:pt x="122" y="140"/>
                  <a:pt x="124" y="132"/>
                  <a:pt x="125" y="124"/>
                </a:cubicBezTo>
                <a:cubicBezTo>
                  <a:pt x="133" y="123"/>
                  <a:pt x="140" y="122"/>
                  <a:pt x="147" y="120"/>
                </a:cubicBezTo>
                <a:cubicBezTo>
                  <a:pt x="155" y="135"/>
                  <a:pt x="158" y="147"/>
                  <a:pt x="153" y="152"/>
                </a:cubicBezTo>
                <a:close/>
                <a:moveTo>
                  <a:pt x="150" y="111"/>
                </a:moveTo>
                <a:cubicBezTo>
                  <a:pt x="147" y="105"/>
                  <a:pt x="143" y="99"/>
                  <a:pt x="138" y="93"/>
                </a:cubicBezTo>
                <a:cubicBezTo>
                  <a:pt x="143" y="86"/>
                  <a:pt x="147" y="80"/>
                  <a:pt x="150" y="74"/>
                </a:cubicBezTo>
                <a:cubicBezTo>
                  <a:pt x="167" y="79"/>
                  <a:pt x="177" y="85"/>
                  <a:pt x="177" y="93"/>
                </a:cubicBezTo>
                <a:cubicBezTo>
                  <a:pt x="177" y="100"/>
                  <a:pt x="167" y="107"/>
                  <a:pt x="150" y="111"/>
                </a:cubicBezTo>
                <a:close/>
              </a:path>
            </a:pathLst>
          </a:custGeom>
          <a:solidFill>
            <a:schemeClr val="bg1">
              <a:alpha val="30000"/>
            </a:schemeClr>
          </a:soli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
        <p:nvSpPr>
          <p:cNvPr id="60" name="PPT世界-9"/>
          <p:cNvSpPr/>
          <p:nvPr/>
        </p:nvSpPr>
        <p:spPr bwMode="auto">
          <a:xfrm>
            <a:off x="10490547" y="2127317"/>
            <a:ext cx="922022" cy="757865"/>
          </a:xfrm>
          <a:custGeom>
            <a:avLst/>
            <a:gdLst>
              <a:gd name="T0" fmla="*/ 17 w 185"/>
              <a:gd name="T1" fmla="*/ 109 h 152"/>
              <a:gd name="T2" fmla="*/ 25 w 185"/>
              <a:gd name="T3" fmla="*/ 109 h 152"/>
              <a:gd name="T4" fmla="*/ 46 w 185"/>
              <a:gd name="T5" fmla="*/ 88 h 152"/>
              <a:gd name="T6" fmla="*/ 181 w 185"/>
              <a:gd name="T7" fmla="*/ 91 h 152"/>
              <a:gd name="T8" fmla="*/ 150 w 185"/>
              <a:gd name="T9" fmla="*/ 17 h 152"/>
              <a:gd name="T10" fmla="*/ 101 w 185"/>
              <a:gd name="T11" fmla="*/ 25 h 152"/>
              <a:gd name="T12" fmla="*/ 59 w 185"/>
              <a:gd name="T13" fmla="*/ 0 h 152"/>
              <a:gd name="T14" fmla="*/ 35 w 185"/>
              <a:gd name="T15" fmla="*/ 17 h 152"/>
              <a:gd name="T16" fmla="*/ 0 w 185"/>
              <a:gd name="T17" fmla="*/ 109 h 152"/>
              <a:gd name="T18" fmla="*/ 83 w 185"/>
              <a:gd name="T19" fmla="*/ 118 h 152"/>
              <a:gd name="T20" fmla="*/ 143 w 185"/>
              <a:gd name="T21" fmla="*/ 152 h 152"/>
              <a:gd name="T22" fmla="*/ 181 w 185"/>
              <a:gd name="T23" fmla="*/ 91 h 152"/>
              <a:gd name="T24" fmla="*/ 8 w 185"/>
              <a:gd name="T25" fmla="*/ 109 h 152"/>
              <a:gd name="T26" fmla="*/ 76 w 185"/>
              <a:gd name="T27" fmla="*/ 109 h 152"/>
              <a:gd name="T28" fmla="*/ 76 w 185"/>
              <a:gd name="T29" fmla="*/ 84 h 152"/>
              <a:gd name="T30" fmla="*/ 21 w 185"/>
              <a:gd name="T31" fmla="*/ 73 h 152"/>
              <a:gd name="T32" fmla="*/ 44 w 185"/>
              <a:gd name="T33" fmla="*/ 18 h 152"/>
              <a:gd name="T34" fmla="*/ 76 w 185"/>
              <a:gd name="T35" fmla="*/ 24 h 152"/>
              <a:gd name="T36" fmla="*/ 76 w 185"/>
              <a:gd name="T37" fmla="*/ 84 h 152"/>
              <a:gd name="T38" fmla="*/ 84 w 185"/>
              <a:gd name="T39" fmla="*/ 109 h 152"/>
              <a:gd name="T40" fmla="*/ 101 w 185"/>
              <a:gd name="T41" fmla="*/ 101 h 152"/>
              <a:gd name="T42" fmla="*/ 101 w 185"/>
              <a:gd name="T43" fmla="*/ 93 h 152"/>
              <a:gd name="T44" fmla="*/ 84 w 185"/>
              <a:gd name="T45" fmla="*/ 33 h 152"/>
              <a:gd name="T46" fmla="*/ 101 w 185"/>
              <a:gd name="T47" fmla="*/ 93 h 152"/>
              <a:gd name="T48" fmla="*/ 110 w 185"/>
              <a:gd name="T49" fmla="*/ 24 h 152"/>
              <a:gd name="T50" fmla="*/ 142 w 185"/>
              <a:gd name="T51" fmla="*/ 18 h 152"/>
              <a:gd name="T52" fmla="*/ 164 w 185"/>
              <a:gd name="T53" fmla="*/ 73 h 152"/>
              <a:gd name="T54" fmla="*/ 109 w 185"/>
              <a:gd name="T55" fmla="*/ 84 h 152"/>
              <a:gd name="T56" fmla="*/ 143 w 185"/>
              <a:gd name="T57" fmla="*/ 143 h 152"/>
              <a:gd name="T58" fmla="*/ 143 w 185"/>
              <a:gd name="T59" fmla="*/ 76 h 152"/>
              <a:gd name="T60" fmla="*/ 143 w 185"/>
              <a:gd name="T61" fmla="*/ 143 h 152"/>
              <a:gd name="T62" fmla="*/ 118 w 185"/>
              <a:gd name="T63" fmla="*/ 109 h 152"/>
              <a:gd name="T64" fmla="*/ 126 w 185"/>
              <a:gd name="T65" fmla="*/ 109 h 152"/>
              <a:gd name="T66" fmla="*/ 147 w 185"/>
              <a:gd name="T67" fmla="*/ 8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5" h="152">
                <a:moveTo>
                  <a:pt x="42" y="84"/>
                </a:moveTo>
                <a:cubicBezTo>
                  <a:pt x="28" y="84"/>
                  <a:pt x="17" y="95"/>
                  <a:pt x="17" y="109"/>
                </a:cubicBezTo>
                <a:cubicBezTo>
                  <a:pt x="17" y="112"/>
                  <a:pt x="19" y="114"/>
                  <a:pt x="21" y="114"/>
                </a:cubicBezTo>
                <a:cubicBezTo>
                  <a:pt x="23" y="114"/>
                  <a:pt x="25" y="112"/>
                  <a:pt x="25" y="109"/>
                </a:cubicBezTo>
                <a:cubicBezTo>
                  <a:pt x="25" y="100"/>
                  <a:pt x="33" y="93"/>
                  <a:pt x="42" y="93"/>
                </a:cubicBezTo>
                <a:cubicBezTo>
                  <a:pt x="44" y="93"/>
                  <a:pt x="46" y="91"/>
                  <a:pt x="46" y="88"/>
                </a:cubicBezTo>
                <a:cubicBezTo>
                  <a:pt x="46" y="86"/>
                  <a:pt x="44" y="84"/>
                  <a:pt x="42" y="84"/>
                </a:cubicBezTo>
                <a:close/>
                <a:moveTo>
                  <a:pt x="181" y="91"/>
                </a:moveTo>
                <a:cubicBezTo>
                  <a:pt x="150" y="17"/>
                  <a:pt x="150" y="17"/>
                  <a:pt x="150" y="17"/>
                </a:cubicBezTo>
                <a:cubicBezTo>
                  <a:pt x="150" y="17"/>
                  <a:pt x="150" y="17"/>
                  <a:pt x="150" y="17"/>
                </a:cubicBezTo>
                <a:cubicBezTo>
                  <a:pt x="147" y="7"/>
                  <a:pt x="137" y="0"/>
                  <a:pt x="126" y="0"/>
                </a:cubicBezTo>
                <a:cubicBezTo>
                  <a:pt x="112" y="0"/>
                  <a:pt x="101" y="11"/>
                  <a:pt x="101" y="25"/>
                </a:cubicBezTo>
                <a:cubicBezTo>
                  <a:pt x="84" y="25"/>
                  <a:pt x="84" y="25"/>
                  <a:pt x="84" y="25"/>
                </a:cubicBezTo>
                <a:cubicBezTo>
                  <a:pt x="84" y="11"/>
                  <a:pt x="73" y="0"/>
                  <a:pt x="59" y="0"/>
                </a:cubicBezTo>
                <a:cubicBezTo>
                  <a:pt x="48" y="0"/>
                  <a:pt x="39" y="7"/>
                  <a:pt x="35" y="17"/>
                </a:cubicBezTo>
                <a:cubicBezTo>
                  <a:pt x="35" y="17"/>
                  <a:pt x="35" y="17"/>
                  <a:pt x="35" y="17"/>
                </a:cubicBezTo>
                <a:cubicBezTo>
                  <a:pt x="4" y="91"/>
                  <a:pt x="4" y="91"/>
                  <a:pt x="4" y="91"/>
                </a:cubicBezTo>
                <a:cubicBezTo>
                  <a:pt x="1" y="97"/>
                  <a:pt x="0" y="103"/>
                  <a:pt x="0" y="109"/>
                </a:cubicBezTo>
                <a:cubicBezTo>
                  <a:pt x="0" y="133"/>
                  <a:pt x="19" y="152"/>
                  <a:pt x="42" y="152"/>
                </a:cubicBezTo>
                <a:cubicBezTo>
                  <a:pt x="62" y="152"/>
                  <a:pt x="79" y="137"/>
                  <a:pt x="83" y="118"/>
                </a:cubicBezTo>
                <a:cubicBezTo>
                  <a:pt x="102" y="118"/>
                  <a:pt x="102" y="118"/>
                  <a:pt x="102" y="118"/>
                </a:cubicBezTo>
                <a:cubicBezTo>
                  <a:pt x="106" y="137"/>
                  <a:pt x="123" y="152"/>
                  <a:pt x="143" y="152"/>
                </a:cubicBezTo>
                <a:cubicBezTo>
                  <a:pt x="167" y="152"/>
                  <a:pt x="185" y="133"/>
                  <a:pt x="185" y="109"/>
                </a:cubicBezTo>
                <a:cubicBezTo>
                  <a:pt x="185" y="103"/>
                  <a:pt x="184" y="97"/>
                  <a:pt x="181" y="91"/>
                </a:cubicBezTo>
                <a:close/>
                <a:moveTo>
                  <a:pt x="42" y="143"/>
                </a:moveTo>
                <a:cubicBezTo>
                  <a:pt x="23" y="143"/>
                  <a:pt x="8" y="128"/>
                  <a:pt x="8" y="109"/>
                </a:cubicBezTo>
                <a:cubicBezTo>
                  <a:pt x="8" y="91"/>
                  <a:pt x="23" y="76"/>
                  <a:pt x="42" y="76"/>
                </a:cubicBezTo>
                <a:cubicBezTo>
                  <a:pt x="61" y="76"/>
                  <a:pt x="76" y="91"/>
                  <a:pt x="76" y="109"/>
                </a:cubicBezTo>
                <a:cubicBezTo>
                  <a:pt x="76" y="128"/>
                  <a:pt x="61" y="143"/>
                  <a:pt x="42" y="143"/>
                </a:cubicBezTo>
                <a:close/>
                <a:moveTo>
                  <a:pt x="76" y="84"/>
                </a:moveTo>
                <a:cubicBezTo>
                  <a:pt x="68" y="74"/>
                  <a:pt x="56" y="67"/>
                  <a:pt x="42" y="67"/>
                </a:cubicBezTo>
                <a:cubicBezTo>
                  <a:pt x="34" y="67"/>
                  <a:pt x="27" y="69"/>
                  <a:pt x="21" y="73"/>
                </a:cubicBezTo>
                <a:cubicBezTo>
                  <a:pt x="44" y="18"/>
                  <a:pt x="44" y="18"/>
                  <a:pt x="44" y="18"/>
                </a:cubicBezTo>
                <a:cubicBezTo>
                  <a:pt x="44" y="18"/>
                  <a:pt x="44" y="18"/>
                  <a:pt x="44" y="18"/>
                </a:cubicBezTo>
                <a:cubicBezTo>
                  <a:pt x="46" y="12"/>
                  <a:pt x="52" y="8"/>
                  <a:pt x="59" y="8"/>
                </a:cubicBezTo>
                <a:cubicBezTo>
                  <a:pt x="68" y="8"/>
                  <a:pt x="75" y="15"/>
                  <a:pt x="76" y="24"/>
                </a:cubicBezTo>
                <a:cubicBezTo>
                  <a:pt x="76" y="24"/>
                  <a:pt x="76" y="24"/>
                  <a:pt x="76" y="24"/>
                </a:cubicBezTo>
                <a:lnTo>
                  <a:pt x="76" y="84"/>
                </a:lnTo>
                <a:close/>
                <a:moveTo>
                  <a:pt x="101" y="109"/>
                </a:moveTo>
                <a:cubicBezTo>
                  <a:pt x="84" y="109"/>
                  <a:pt x="84" y="109"/>
                  <a:pt x="84" y="109"/>
                </a:cubicBezTo>
                <a:cubicBezTo>
                  <a:pt x="84" y="101"/>
                  <a:pt x="84" y="101"/>
                  <a:pt x="84" y="101"/>
                </a:cubicBezTo>
                <a:cubicBezTo>
                  <a:pt x="101" y="101"/>
                  <a:pt x="101" y="101"/>
                  <a:pt x="101" y="101"/>
                </a:cubicBezTo>
                <a:lnTo>
                  <a:pt x="101" y="109"/>
                </a:lnTo>
                <a:close/>
                <a:moveTo>
                  <a:pt x="101" y="93"/>
                </a:moveTo>
                <a:cubicBezTo>
                  <a:pt x="84" y="93"/>
                  <a:pt x="84" y="93"/>
                  <a:pt x="84" y="93"/>
                </a:cubicBezTo>
                <a:cubicBezTo>
                  <a:pt x="84" y="33"/>
                  <a:pt x="84" y="33"/>
                  <a:pt x="84" y="33"/>
                </a:cubicBezTo>
                <a:cubicBezTo>
                  <a:pt x="101" y="33"/>
                  <a:pt x="101" y="33"/>
                  <a:pt x="101" y="33"/>
                </a:cubicBezTo>
                <a:lnTo>
                  <a:pt x="101" y="93"/>
                </a:lnTo>
                <a:close/>
                <a:moveTo>
                  <a:pt x="109" y="24"/>
                </a:moveTo>
                <a:cubicBezTo>
                  <a:pt x="110" y="24"/>
                  <a:pt x="110" y="24"/>
                  <a:pt x="110" y="24"/>
                </a:cubicBezTo>
                <a:cubicBezTo>
                  <a:pt x="110" y="15"/>
                  <a:pt x="118" y="8"/>
                  <a:pt x="126" y="8"/>
                </a:cubicBezTo>
                <a:cubicBezTo>
                  <a:pt x="133" y="8"/>
                  <a:pt x="139" y="12"/>
                  <a:pt x="142" y="18"/>
                </a:cubicBezTo>
                <a:cubicBezTo>
                  <a:pt x="142" y="18"/>
                  <a:pt x="142" y="18"/>
                  <a:pt x="142" y="18"/>
                </a:cubicBezTo>
                <a:cubicBezTo>
                  <a:pt x="164" y="73"/>
                  <a:pt x="164" y="73"/>
                  <a:pt x="164" y="73"/>
                </a:cubicBezTo>
                <a:cubicBezTo>
                  <a:pt x="158" y="69"/>
                  <a:pt x="151" y="67"/>
                  <a:pt x="143" y="67"/>
                </a:cubicBezTo>
                <a:cubicBezTo>
                  <a:pt x="129" y="67"/>
                  <a:pt x="117" y="74"/>
                  <a:pt x="109" y="84"/>
                </a:cubicBezTo>
                <a:lnTo>
                  <a:pt x="109" y="24"/>
                </a:lnTo>
                <a:close/>
                <a:moveTo>
                  <a:pt x="143" y="143"/>
                </a:moveTo>
                <a:cubicBezTo>
                  <a:pt x="125" y="143"/>
                  <a:pt x="109" y="128"/>
                  <a:pt x="109" y="109"/>
                </a:cubicBezTo>
                <a:cubicBezTo>
                  <a:pt x="109" y="91"/>
                  <a:pt x="125" y="76"/>
                  <a:pt x="143" y="76"/>
                </a:cubicBezTo>
                <a:cubicBezTo>
                  <a:pt x="162" y="76"/>
                  <a:pt x="177" y="91"/>
                  <a:pt x="177" y="109"/>
                </a:cubicBezTo>
                <a:cubicBezTo>
                  <a:pt x="177" y="128"/>
                  <a:pt x="162" y="143"/>
                  <a:pt x="143" y="143"/>
                </a:cubicBezTo>
                <a:close/>
                <a:moveTo>
                  <a:pt x="143" y="84"/>
                </a:moveTo>
                <a:cubicBezTo>
                  <a:pt x="129" y="84"/>
                  <a:pt x="118" y="95"/>
                  <a:pt x="118" y="109"/>
                </a:cubicBezTo>
                <a:cubicBezTo>
                  <a:pt x="118" y="112"/>
                  <a:pt x="120" y="114"/>
                  <a:pt x="122" y="114"/>
                </a:cubicBezTo>
                <a:cubicBezTo>
                  <a:pt x="124" y="114"/>
                  <a:pt x="126" y="112"/>
                  <a:pt x="126" y="109"/>
                </a:cubicBezTo>
                <a:cubicBezTo>
                  <a:pt x="126" y="100"/>
                  <a:pt x="134" y="93"/>
                  <a:pt x="143" y="93"/>
                </a:cubicBezTo>
                <a:cubicBezTo>
                  <a:pt x="146" y="93"/>
                  <a:pt x="147" y="91"/>
                  <a:pt x="147" y="88"/>
                </a:cubicBezTo>
                <a:cubicBezTo>
                  <a:pt x="147" y="86"/>
                  <a:pt x="146" y="84"/>
                  <a:pt x="143" y="84"/>
                </a:cubicBezTo>
                <a:close/>
              </a:path>
            </a:pathLst>
          </a:custGeom>
          <a:gradFill>
            <a:gsLst>
              <a:gs pos="100000">
                <a:schemeClr val="accent3">
                  <a:alpha val="10000"/>
                </a:schemeClr>
              </a:gs>
              <a:gs pos="0">
                <a:schemeClr val="accent1">
                  <a:alpha val="10000"/>
                </a:schemeClr>
              </a:gs>
            </a:gsLst>
            <a:lin ang="2700000" scaled="0"/>
          </a:gradFill>
          <a:ln>
            <a:noFill/>
          </a:ln>
        </p:spPr>
        <p:txBody>
          <a:bodyPr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2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anim calcmode="lin" valueType="num">
                                      <p:cBhvr>
                                        <p:cTn id="14" dur="500" fill="hold"/>
                                        <p:tgtEl>
                                          <p:spTgt spid="45"/>
                                        </p:tgtEl>
                                        <p:attrNameLst>
                                          <p:attrName>ppt_x</p:attrName>
                                        </p:attrNameLst>
                                      </p:cBhvr>
                                      <p:tavLst>
                                        <p:tav tm="0">
                                          <p:val>
                                            <p:strVal val="#ppt_x"/>
                                          </p:val>
                                        </p:tav>
                                        <p:tav tm="100000">
                                          <p:val>
                                            <p:strVal val="#ppt_x"/>
                                          </p:val>
                                        </p:tav>
                                      </p:tavLst>
                                    </p:anim>
                                    <p:anim calcmode="lin" valueType="num">
                                      <p:cBhvr>
                                        <p:cTn id="15" dur="5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anim calcmode="lin" valueType="num">
                                      <p:cBhvr>
                                        <p:cTn id="26" dur="500" fill="hold"/>
                                        <p:tgtEl>
                                          <p:spTgt spid="55"/>
                                        </p:tgtEl>
                                        <p:attrNameLst>
                                          <p:attrName>ppt_x</p:attrName>
                                        </p:attrNameLst>
                                      </p:cBhvr>
                                      <p:tavLst>
                                        <p:tav tm="0">
                                          <p:val>
                                            <p:strVal val="#ppt_x"/>
                                          </p:val>
                                        </p:tav>
                                        <p:tav tm="100000">
                                          <p:val>
                                            <p:strVal val="#ppt_x"/>
                                          </p:val>
                                        </p:tav>
                                      </p:tavLst>
                                    </p:anim>
                                    <p:anim calcmode="lin" valueType="num">
                                      <p:cBhvr>
                                        <p:cTn id="27" dur="5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VALUE" val="181*181"/>
  <p:tag name="KSO_WM_UNIT_HIGHLIGHT" val="0"/>
  <p:tag name="KSO_WM_UNIT_COMPATIBLE" val="0"/>
  <p:tag name="KSO_WM_UNIT_DIAGRAM_ISNUMVISUAL" val="0"/>
  <p:tag name="KSO_WM_UNIT_DIAGRAM_ISREFERUNIT" val="0"/>
  <p:tag name="KSO_WM_DIAGRAM_GROUP_CODE" val="l1-1"/>
  <p:tag name="KSO_WM_UNIT_TYPE" val="l_h_x"/>
  <p:tag name="KSO_WM_UNIT_INDEX" val="1_1_3"/>
  <p:tag name="KSO_WM_UNIT_ID" val="diagram20201499_1*l_h_x*1_1_3"/>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UNIT_VALUE" val="170*195"/>
  <p:tag name="KSO_WM_UNIT_HIGHLIGHT" val="0"/>
  <p:tag name="KSO_WM_UNIT_COMPATIBLE" val="0"/>
  <p:tag name="KSO_WM_UNIT_DIAGRAM_ISNUMVISUAL" val="0"/>
  <p:tag name="KSO_WM_UNIT_DIAGRAM_ISREFERUNIT" val="0"/>
  <p:tag name="KSO_WM_DIAGRAM_GROUP_CODE" val="l1-1"/>
  <p:tag name="KSO_WM_UNIT_TYPE" val="l_h_x"/>
  <p:tag name="KSO_WM_UNIT_INDEX" val="1_2_3"/>
  <p:tag name="KSO_WM_UNIT_ID" val="diagram20201499_1*l_h_x*1_2_3"/>
  <p:tag name="KSO_WM_TEMPLATE_CATEGORY" val="diagram"/>
  <p:tag name="KSO_WM_TEMPLATE_INDEX" val="20201499"/>
  <p:tag name="KSO_WM_UNIT_LAYERLEVEL" val="1_1_1"/>
  <p:tag name="KSO_WM_TAG_VERSION" val="1.0"/>
  <p:tag name="KSO_WM_BEAUTIFY_FLAG" val="#wm#"/>
  <p:tag name="KSO_WM_UNIT_FILL_FORE_SCHEMECOLOR_INDEX" val="14"/>
  <p:tag name="KSO_WM_UNIT_FILL_TYPE" val="1"/>
  <p:tag name="KSO_WM_UNIT_TEXT_FILL_FORE_SCHEMECOLOR_INDEX" val="14"/>
  <p:tag name="KSO_WM_UNIT_TEXT_FILL_TYPE" val="1"/>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0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499_1*l_h_f*1_2_1"/>
  <p:tag name="KSO_WM_TEMPLATE_CATEGORY" val="diagram"/>
  <p:tag name="KSO_WM_TEMPLATE_INDEX" val="202014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单击此处添加文本具体内容，简明扼要的阐述您的观点。"/>
  <p:tag name="KSO_WM_UNIT_TEXT_FILL_FORE_SCHEMECOLOR_INDEX" val="13"/>
  <p:tag name="KSO_WM_UNIT_TEX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ADJUSTMENTS" val="7.101988"/>
</p:tagLst>
</file>

<file path=ppt/tags/tag5.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工学-5">
      <a:dk1>
        <a:sysClr val="windowText" lastClr="000000"/>
      </a:dk1>
      <a:lt1>
        <a:sysClr val="window" lastClr="FFFFFF"/>
      </a:lt1>
      <a:dk2>
        <a:srgbClr val="44546A"/>
      </a:dk2>
      <a:lt2>
        <a:srgbClr val="E7E6E6"/>
      </a:lt2>
      <a:accent1>
        <a:srgbClr val="F1D144"/>
      </a:accent1>
      <a:accent2>
        <a:srgbClr val="D4740A"/>
      </a:accent2>
      <a:accent3>
        <a:srgbClr val="262008"/>
      </a:accent3>
      <a:accent4>
        <a:srgbClr val="0D0D0D"/>
      </a:accent4>
      <a:accent5>
        <a:srgbClr val="92D050"/>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TotalTime>
  <Words>1739</Words>
  <Application>Microsoft Office PowerPoint</Application>
  <PresentationFormat>宽屏</PresentationFormat>
  <Paragraphs>293</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Light</vt:lpstr>
      <vt:lpstr>Arial</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机械工程大学理科专业课程课件ppt模板</dc:title>
  <dc:creator>PPT世界</dc:creator>
  <cp:keywords>www.pptx.cn</cp:keywords>
  <dc:description>www.51pptmoban.com</dc:description>
  <cp:lastModifiedBy>Win user</cp:lastModifiedBy>
  <cp:revision>39</cp:revision>
  <dcterms:created xsi:type="dcterms:W3CDTF">2022-02-13T06:48:00Z</dcterms:created>
  <dcterms:modified xsi:type="dcterms:W3CDTF">2022-05-30T14:15:26Z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8663C048C6BB48F481062036EA4845E8</vt:lpwstr>
  </property>
  <property fmtid="{D5CDD505-2E9C-101B-9397-08002B2CF9AE}" pid="3" name="KSOProductBuildVer">
    <vt:lpwstr>2052-11.1.0.11365</vt:lpwstr>
  </property>
</Properties>
</file>